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9" r:id="rId2"/>
  </p:sldMasterIdLst>
  <p:notesMasterIdLst>
    <p:notesMasterId r:id="rId20"/>
  </p:notesMasterIdLst>
  <p:sldIdLst>
    <p:sldId id="256" r:id="rId3"/>
    <p:sldId id="266" r:id="rId4"/>
    <p:sldId id="357" r:id="rId5"/>
    <p:sldId id="335" r:id="rId6"/>
    <p:sldId id="356" r:id="rId7"/>
    <p:sldId id="351" r:id="rId8"/>
    <p:sldId id="325" r:id="rId9"/>
    <p:sldId id="352" r:id="rId10"/>
    <p:sldId id="353" r:id="rId11"/>
    <p:sldId id="347" r:id="rId12"/>
    <p:sldId id="346" r:id="rId13"/>
    <p:sldId id="345" r:id="rId14"/>
    <p:sldId id="355" r:id="rId15"/>
    <p:sldId id="348" r:id="rId16"/>
    <p:sldId id="349" r:id="rId17"/>
    <p:sldId id="350" r:id="rId18"/>
    <p:sldId id="35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2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, Heather" userId="55ec0a17-eeda-4f4c-a3a1-a4abe0e534b1" providerId="ADAL" clId="{03CBEFFB-4CE2-48A6-8D0A-97CAD1601F7A}"/>
    <pc:docChg chg="undo custSel addSld delSld modSld modMainMaster">
      <pc:chgData name="Simon, Heather" userId="55ec0a17-eeda-4f4c-a3a1-a4abe0e534b1" providerId="ADAL" clId="{03CBEFFB-4CE2-48A6-8D0A-97CAD1601F7A}" dt="2025-03-14T14:35:54.936" v="763" actId="207"/>
      <pc:docMkLst>
        <pc:docMk/>
      </pc:docMkLst>
      <pc:sldChg chg="delSp modSp mod setBg">
        <pc:chgData name="Simon, Heather" userId="55ec0a17-eeda-4f4c-a3a1-a4abe0e534b1" providerId="ADAL" clId="{03CBEFFB-4CE2-48A6-8D0A-97CAD1601F7A}" dt="2025-03-14T14:25:22.853" v="572" actId="1035"/>
        <pc:sldMkLst>
          <pc:docMk/>
          <pc:sldMk cId="77822914" sldId="256"/>
        </pc:sldMkLst>
        <pc:spChg chg="mod">
          <ac:chgData name="Simon, Heather" userId="55ec0a17-eeda-4f4c-a3a1-a4abe0e534b1" providerId="ADAL" clId="{03CBEFFB-4CE2-48A6-8D0A-97CAD1601F7A}" dt="2025-03-14T14:25:22.853" v="572" actId="1035"/>
          <ac:spMkLst>
            <pc:docMk/>
            <pc:sldMk cId="77822914" sldId="256"/>
            <ac:spMk id="2" creationId="{F1F1B6FB-A10C-2CCA-E5C5-FB276C9EA2E7}"/>
          </ac:spMkLst>
        </pc:spChg>
        <pc:spChg chg="mod">
          <ac:chgData name="Simon, Heather" userId="55ec0a17-eeda-4f4c-a3a1-a4abe0e534b1" providerId="ADAL" clId="{03CBEFFB-4CE2-48A6-8D0A-97CAD1601F7A}" dt="2025-03-14T14:25:05.797" v="542" actId="207"/>
          <ac:spMkLst>
            <pc:docMk/>
            <pc:sldMk cId="77822914" sldId="256"/>
            <ac:spMk id="3" creationId="{05BC7C5C-129F-A459-3776-AD6ACC081851}"/>
          </ac:spMkLst>
        </pc:spChg>
        <pc:spChg chg="del mod">
          <ac:chgData name="Simon, Heather" userId="55ec0a17-eeda-4f4c-a3a1-a4abe0e534b1" providerId="ADAL" clId="{03CBEFFB-4CE2-48A6-8D0A-97CAD1601F7A}" dt="2025-03-14T13:22:47.001" v="77" actId="478"/>
          <ac:spMkLst>
            <pc:docMk/>
            <pc:sldMk cId="77822914" sldId="256"/>
            <ac:spMk id="4" creationId="{C095F88C-7910-2009-8FAC-AA85CE432C2D}"/>
          </ac:spMkLst>
        </pc:spChg>
      </pc:sldChg>
      <pc:sldChg chg="delSp modSp mod">
        <pc:chgData name="Simon, Heather" userId="55ec0a17-eeda-4f4c-a3a1-a4abe0e534b1" providerId="ADAL" clId="{03CBEFFB-4CE2-48A6-8D0A-97CAD1601F7A}" dt="2025-03-14T14:25:41.146" v="573" actId="14100"/>
        <pc:sldMkLst>
          <pc:docMk/>
          <pc:sldMk cId="3656687660" sldId="266"/>
        </pc:sldMkLst>
        <pc:spChg chg="mod">
          <ac:chgData name="Simon, Heather" userId="55ec0a17-eeda-4f4c-a3a1-a4abe0e534b1" providerId="ADAL" clId="{03CBEFFB-4CE2-48A6-8D0A-97CAD1601F7A}" dt="2025-03-14T14:25:41.146" v="573" actId="14100"/>
          <ac:spMkLst>
            <pc:docMk/>
            <pc:sldMk cId="3656687660" sldId="266"/>
            <ac:spMk id="2" creationId="{15D6C547-AB81-AB79-3405-8D7160FFC898}"/>
          </ac:spMkLst>
        </pc:spChg>
        <pc:spChg chg="mod">
          <ac:chgData name="Simon, Heather" userId="55ec0a17-eeda-4f4c-a3a1-a4abe0e534b1" providerId="ADAL" clId="{03CBEFFB-4CE2-48A6-8D0A-97CAD1601F7A}" dt="2025-03-14T13:24:46.598" v="143" actId="1076"/>
          <ac:spMkLst>
            <pc:docMk/>
            <pc:sldMk cId="3656687660" sldId="266"/>
            <ac:spMk id="3" creationId="{9F4D9786-B49B-ABA3-E311-AB249B857085}"/>
          </ac:spMkLst>
        </pc:spChg>
        <pc:spChg chg="mod">
          <ac:chgData name="Simon, Heather" userId="55ec0a17-eeda-4f4c-a3a1-a4abe0e534b1" providerId="ADAL" clId="{03CBEFFB-4CE2-48A6-8D0A-97CAD1601F7A}" dt="2025-03-14T13:26:06.363" v="180" actId="207"/>
          <ac:spMkLst>
            <pc:docMk/>
            <pc:sldMk cId="3656687660" sldId="266"/>
            <ac:spMk id="4" creationId="{EEF33D75-F4FC-2CE5-FF2D-502011106707}"/>
          </ac:spMkLst>
        </pc:spChg>
        <pc:spChg chg="del mod">
          <ac:chgData name="Simon, Heather" userId="55ec0a17-eeda-4f4c-a3a1-a4abe0e534b1" providerId="ADAL" clId="{03CBEFFB-4CE2-48A6-8D0A-97CAD1601F7A}" dt="2025-03-14T13:24:54.481" v="169" actId="478"/>
          <ac:spMkLst>
            <pc:docMk/>
            <pc:sldMk cId="3656687660" sldId="266"/>
            <ac:spMk id="7" creationId="{5A21B755-F49E-7718-8978-A97177B42B98}"/>
          </ac:spMkLst>
        </pc:spChg>
        <pc:spChg chg="mod">
          <ac:chgData name="Simon, Heather" userId="55ec0a17-eeda-4f4c-a3a1-a4abe0e534b1" providerId="ADAL" clId="{03CBEFFB-4CE2-48A6-8D0A-97CAD1601F7A}" dt="2025-03-14T13:26:27.977" v="186" actId="20577"/>
          <ac:spMkLst>
            <pc:docMk/>
            <pc:sldMk cId="3656687660" sldId="266"/>
            <ac:spMk id="11" creationId="{B21A95AA-C23E-F913-D20C-EFEADAD00B67}"/>
          </ac:spMkLst>
        </pc:spChg>
        <pc:spChg chg="mod">
          <ac:chgData name="Simon, Heather" userId="55ec0a17-eeda-4f4c-a3a1-a4abe0e534b1" providerId="ADAL" clId="{03CBEFFB-4CE2-48A6-8D0A-97CAD1601F7A}" dt="2025-03-14T13:26:20.052" v="183" actId="207"/>
          <ac:spMkLst>
            <pc:docMk/>
            <pc:sldMk cId="3656687660" sldId="266"/>
            <ac:spMk id="12" creationId="{6C70FBCA-836C-EF41-39BE-379BDEEDE38B}"/>
          </ac:spMkLst>
        </pc:spChg>
        <pc:spChg chg="mod">
          <ac:chgData name="Simon, Heather" userId="55ec0a17-eeda-4f4c-a3a1-a4abe0e534b1" providerId="ADAL" clId="{03CBEFFB-4CE2-48A6-8D0A-97CAD1601F7A}" dt="2025-03-14T13:24:46.598" v="143" actId="1076"/>
          <ac:spMkLst>
            <pc:docMk/>
            <pc:sldMk cId="3656687660" sldId="266"/>
            <ac:spMk id="13" creationId="{FC18E632-8853-C230-F8D2-783238375D12}"/>
          </ac:spMkLst>
        </pc:spChg>
        <pc:graphicFrameChg chg="mod">
          <ac:chgData name="Simon, Heather" userId="55ec0a17-eeda-4f4c-a3a1-a4abe0e534b1" providerId="ADAL" clId="{03CBEFFB-4CE2-48A6-8D0A-97CAD1601F7A}" dt="2025-03-14T13:24:46.598" v="143" actId="1076"/>
          <ac:graphicFrameMkLst>
            <pc:docMk/>
            <pc:sldMk cId="3656687660" sldId="266"/>
            <ac:graphicFrameMk id="6" creationId="{CAE2BACC-FF86-CCDC-88EB-73210A9A5F18}"/>
          </ac:graphicFrameMkLst>
        </pc:graphicFrameChg>
        <pc:picChg chg="mod">
          <ac:chgData name="Simon, Heather" userId="55ec0a17-eeda-4f4c-a3a1-a4abe0e534b1" providerId="ADAL" clId="{03CBEFFB-4CE2-48A6-8D0A-97CAD1601F7A}" dt="2025-03-14T13:24:46.598" v="143" actId="1076"/>
          <ac:picMkLst>
            <pc:docMk/>
            <pc:sldMk cId="3656687660" sldId="266"/>
            <ac:picMk id="5" creationId="{600D4CF7-890D-A31F-5E14-B59CE6F00113}"/>
          </ac:picMkLst>
        </pc:picChg>
        <pc:picChg chg="mod">
          <ac:chgData name="Simon, Heather" userId="55ec0a17-eeda-4f4c-a3a1-a4abe0e534b1" providerId="ADAL" clId="{03CBEFFB-4CE2-48A6-8D0A-97CAD1601F7A}" dt="2025-03-14T13:24:46.598" v="143" actId="1076"/>
          <ac:picMkLst>
            <pc:docMk/>
            <pc:sldMk cId="3656687660" sldId="266"/>
            <ac:picMk id="1026" creationId="{D37BF98D-BEE6-8922-255E-D9CB1BE50042}"/>
          </ac:picMkLst>
        </pc:picChg>
      </pc:sldChg>
      <pc:sldChg chg="delSp modSp mod">
        <pc:chgData name="Simon, Heather" userId="55ec0a17-eeda-4f4c-a3a1-a4abe0e534b1" providerId="ADAL" clId="{03CBEFFB-4CE2-48A6-8D0A-97CAD1601F7A}" dt="2025-03-14T14:33:02.709" v="724" actId="14100"/>
        <pc:sldMkLst>
          <pc:docMk/>
          <pc:sldMk cId="1430310169" sldId="325"/>
        </pc:sldMkLst>
        <pc:spChg chg="del mod">
          <ac:chgData name="Simon, Heather" userId="55ec0a17-eeda-4f4c-a3a1-a4abe0e534b1" providerId="ADAL" clId="{03CBEFFB-4CE2-48A6-8D0A-97CAD1601F7A}" dt="2025-03-14T14:13:12.950" v="208" actId="478"/>
          <ac:spMkLst>
            <pc:docMk/>
            <pc:sldMk cId="1430310169" sldId="325"/>
            <ac:spMk id="2" creationId="{2CE38A19-34D0-7F5F-E760-CF44A2BAE2A4}"/>
          </ac:spMkLst>
        </pc:spChg>
        <pc:spChg chg="del mod">
          <ac:chgData name="Simon, Heather" userId="55ec0a17-eeda-4f4c-a3a1-a4abe0e534b1" providerId="ADAL" clId="{03CBEFFB-4CE2-48A6-8D0A-97CAD1601F7A}" dt="2025-03-14T14:26:44.648" v="574" actId="478"/>
          <ac:spMkLst>
            <pc:docMk/>
            <pc:sldMk cId="1430310169" sldId="325"/>
            <ac:spMk id="4" creationId="{E67CFA37-D95C-C8CE-88D1-159D915ACBA7}"/>
          </ac:spMkLst>
        </pc:spChg>
        <pc:spChg chg="mod">
          <ac:chgData name="Simon, Heather" userId="55ec0a17-eeda-4f4c-a3a1-a4abe0e534b1" providerId="ADAL" clId="{03CBEFFB-4CE2-48A6-8D0A-97CAD1601F7A}" dt="2025-03-14T13:21:42.540" v="46" actId="27636"/>
          <ac:spMkLst>
            <pc:docMk/>
            <pc:sldMk cId="1430310169" sldId="325"/>
            <ac:spMk id="8" creationId="{906C0EC3-267D-6D87-1B5B-0AF0439F4B6C}"/>
          </ac:spMkLst>
        </pc:spChg>
        <pc:spChg chg="mod">
          <ac:chgData name="Simon, Heather" userId="55ec0a17-eeda-4f4c-a3a1-a4abe0e534b1" providerId="ADAL" clId="{03CBEFFB-4CE2-48A6-8D0A-97CAD1601F7A}" dt="2025-03-14T14:32:57.552" v="723" actId="14100"/>
          <ac:spMkLst>
            <pc:docMk/>
            <pc:sldMk cId="1430310169" sldId="325"/>
            <ac:spMk id="9" creationId="{8D077CE1-DBFC-E34A-BBD0-B70580797F15}"/>
          </ac:spMkLst>
        </pc:spChg>
        <pc:spChg chg="mod">
          <ac:chgData name="Simon, Heather" userId="55ec0a17-eeda-4f4c-a3a1-a4abe0e534b1" providerId="ADAL" clId="{03CBEFFB-4CE2-48A6-8D0A-97CAD1601F7A}" dt="2025-03-14T14:32:53.558" v="722" actId="207"/>
          <ac:spMkLst>
            <pc:docMk/>
            <pc:sldMk cId="1430310169" sldId="325"/>
            <ac:spMk id="12" creationId="{3BA1229C-CF95-94EA-651B-DC3AE75918CF}"/>
          </ac:spMkLst>
        </pc:spChg>
        <pc:spChg chg="mod">
          <ac:chgData name="Simon, Heather" userId="55ec0a17-eeda-4f4c-a3a1-a4abe0e534b1" providerId="ADAL" clId="{03CBEFFB-4CE2-48A6-8D0A-97CAD1601F7A}" dt="2025-03-14T14:33:02.709" v="724" actId="14100"/>
          <ac:spMkLst>
            <pc:docMk/>
            <pc:sldMk cId="1430310169" sldId="325"/>
            <ac:spMk id="14" creationId="{88DF18B9-1D7A-0382-2161-99372C729F7B}"/>
          </ac:spMkLst>
        </pc:spChg>
      </pc:sldChg>
      <pc:sldChg chg="modSp del">
        <pc:chgData name="Simon, Heather" userId="55ec0a17-eeda-4f4c-a3a1-a4abe0e534b1" providerId="ADAL" clId="{03CBEFFB-4CE2-48A6-8D0A-97CAD1601F7A}" dt="2025-03-14T13:24:01.655" v="105" actId="47"/>
        <pc:sldMkLst>
          <pc:docMk/>
          <pc:sldMk cId="2059613588" sldId="333"/>
        </pc:sldMkLst>
        <pc:spChg chg="mod">
          <ac:chgData name="Simon, Heather" userId="55ec0a17-eeda-4f4c-a3a1-a4abe0e534b1" providerId="ADAL" clId="{03CBEFFB-4CE2-48A6-8D0A-97CAD1601F7A}" dt="2025-03-14T13:22:13.164" v="61"/>
          <ac:spMkLst>
            <pc:docMk/>
            <pc:sldMk cId="2059613588" sldId="333"/>
            <ac:spMk id="4" creationId="{799C26E8-C675-8E7A-DB05-9F215A4064F3}"/>
          </ac:spMkLst>
        </pc:spChg>
        <pc:spChg chg="mod">
          <ac:chgData name="Simon, Heather" userId="55ec0a17-eeda-4f4c-a3a1-a4abe0e534b1" providerId="ADAL" clId="{03CBEFFB-4CE2-48A6-8D0A-97CAD1601F7A}" dt="2025-03-14T13:22:13.164" v="61"/>
          <ac:spMkLst>
            <pc:docMk/>
            <pc:sldMk cId="2059613588" sldId="333"/>
            <ac:spMk id="5" creationId="{14DDAA69-5E32-A8D7-B57D-EA30A4D30FE4}"/>
          </ac:spMkLst>
        </pc:spChg>
      </pc:sldChg>
      <pc:sldChg chg="delSp modSp mod">
        <pc:chgData name="Simon, Heather" userId="55ec0a17-eeda-4f4c-a3a1-a4abe0e534b1" providerId="ADAL" clId="{03CBEFFB-4CE2-48A6-8D0A-97CAD1601F7A}" dt="2025-03-14T13:27:24.593" v="197" actId="1076"/>
        <pc:sldMkLst>
          <pc:docMk/>
          <pc:sldMk cId="299698210" sldId="335"/>
        </pc:sldMkLst>
        <pc:spChg chg="mod">
          <ac:chgData name="Simon, Heather" userId="55ec0a17-eeda-4f4c-a3a1-a4abe0e534b1" providerId="ADAL" clId="{03CBEFFB-4CE2-48A6-8D0A-97CAD1601F7A}" dt="2025-03-14T13:27:24.593" v="197" actId="1076"/>
          <ac:spMkLst>
            <pc:docMk/>
            <pc:sldMk cId="299698210" sldId="335"/>
            <ac:spMk id="2" creationId="{AB9AF508-9000-123D-7F91-B607B2D06E51}"/>
          </ac:spMkLst>
        </pc:spChg>
        <pc:spChg chg="del mod">
          <ac:chgData name="Simon, Heather" userId="55ec0a17-eeda-4f4c-a3a1-a4abe0e534b1" providerId="ADAL" clId="{03CBEFFB-4CE2-48A6-8D0A-97CAD1601F7A}" dt="2025-03-14T13:24:29.481" v="141" actId="478"/>
          <ac:spMkLst>
            <pc:docMk/>
            <pc:sldMk cId="299698210" sldId="335"/>
            <ac:spMk id="3" creationId="{CF3FA43D-2E47-D19A-AE5B-42B0136F3FC7}"/>
          </ac:spMkLst>
        </pc:spChg>
        <pc:spChg chg="mod">
          <ac:chgData name="Simon, Heather" userId="55ec0a17-eeda-4f4c-a3a1-a4abe0e534b1" providerId="ADAL" clId="{03CBEFFB-4CE2-48A6-8D0A-97CAD1601F7A}" dt="2025-03-14T13:24:24.474" v="140" actId="1076"/>
          <ac:spMkLst>
            <pc:docMk/>
            <pc:sldMk cId="299698210" sldId="335"/>
            <ac:spMk id="6" creationId="{7D6E36F7-A578-A9E3-5380-1E94F3A85B1E}"/>
          </ac:spMkLst>
        </pc:spChg>
        <pc:spChg chg="del mod">
          <ac:chgData name="Simon, Heather" userId="55ec0a17-eeda-4f4c-a3a1-a4abe0e534b1" providerId="ADAL" clId="{03CBEFFB-4CE2-48A6-8D0A-97CAD1601F7A}" dt="2025-03-14T13:26:51.002" v="187" actId="478"/>
          <ac:spMkLst>
            <pc:docMk/>
            <pc:sldMk cId="299698210" sldId="335"/>
            <ac:spMk id="7" creationId="{1F892483-3B6F-4982-4946-E76A4D7E19AB}"/>
          </ac:spMkLst>
        </pc:spChg>
        <pc:picChg chg="mod">
          <ac:chgData name="Simon, Heather" userId="55ec0a17-eeda-4f4c-a3a1-a4abe0e534b1" providerId="ADAL" clId="{03CBEFFB-4CE2-48A6-8D0A-97CAD1601F7A}" dt="2025-03-14T13:26:57.235" v="189" actId="1076"/>
          <ac:picMkLst>
            <pc:docMk/>
            <pc:sldMk cId="299698210" sldId="335"/>
            <ac:picMk id="5" creationId="{00381631-6391-9565-CD25-EBDC2D67AAA1}"/>
          </ac:picMkLst>
        </pc:picChg>
      </pc:sldChg>
      <pc:sldChg chg="addSp delSp modSp mod">
        <pc:chgData name="Simon, Heather" userId="55ec0a17-eeda-4f4c-a3a1-a4abe0e534b1" providerId="ADAL" clId="{03CBEFFB-4CE2-48A6-8D0A-97CAD1601F7A}" dt="2025-03-14T14:34:13.472" v="736" actId="207"/>
        <pc:sldMkLst>
          <pc:docMk/>
          <pc:sldMk cId="3994968037" sldId="345"/>
        </pc:sldMkLst>
        <pc:spChg chg="del mod">
          <ac:chgData name="Simon, Heather" userId="55ec0a17-eeda-4f4c-a3a1-a4abe0e534b1" providerId="ADAL" clId="{03CBEFFB-4CE2-48A6-8D0A-97CAD1601F7A}" dt="2025-03-14T14:28:56.520" v="657" actId="478"/>
          <ac:spMkLst>
            <pc:docMk/>
            <pc:sldMk cId="3994968037" sldId="345"/>
            <ac:spMk id="2" creationId="{48D87134-E4C4-6AF8-7BCD-35763E689913}"/>
          </ac:spMkLst>
        </pc:spChg>
        <pc:spChg chg="del mod">
          <ac:chgData name="Simon, Heather" userId="55ec0a17-eeda-4f4c-a3a1-a4abe0e534b1" providerId="ADAL" clId="{03CBEFFB-4CE2-48A6-8D0A-97CAD1601F7A}" dt="2025-03-14T14:16:37.884" v="461" actId="478"/>
          <ac:spMkLst>
            <pc:docMk/>
            <pc:sldMk cId="3994968037" sldId="345"/>
            <ac:spMk id="3" creationId="{F5D74F39-0EA4-3E59-6E3A-A5CA1F8970CD}"/>
          </ac:spMkLst>
        </pc:spChg>
        <pc:spChg chg="del">
          <ac:chgData name="Simon, Heather" userId="55ec0a17-eeda-4f4c-a3a1-a4abe0e534b1" providerId="ADAL" clId="{03CBEFFB-4CE2-48A6-8D0A-97CAD1601F7A}" dt="2025-03-14T14:16:02.613" v="441" actId="478"/>
          <ac:spMkLst>
            <pc:docMk/>
            <pc:sldMk cId="3994968037" sldId="345"/>
            <ac:spMk id="5" creationId="{E00B7848-FE61-8C90-1B6C-D3700755106F}"/>
          </ac:spMkLst>
        </pc:spChg>
        <pc:spChg chg="add mod">
          <ac:chgData name="Simon, Heather" userId="55ec0a17-eeda-4f4c-a3a1-a4abe0e534b1" providerId="ADAL" clId="{03CBEFFB-4CE2-48A6-8D0A-97CAD1601F7A}" dt="2025-03-14T14:16:18.266" v="448"/>
          <ac:spMkLst>
            <pc:docMk/>
            <pc:sldMk cId="3994968037" sldId="345"/>
            <ac:spMk id="7" creationId="{2FD17BE4-EE2E-9A4D-AE30-530BCC944D81}"/>
          </ac:spMkLst>
        </pc:spChg>
        <pc:spChg chg="add del mod">
          <ac:chgData name="Simon, Heather" userId="55ec0a17-eeda-4f4c-a3a1-a4abe0e534b1" providerId="ADAL" clId="{03CBEFFB-4CE2-48A6-8D0A-97CAD1601F7A}" dt="2025-03-14T14:28:58.419" v="658" actId="478"/>
          <ac:spMkLst>
            <pc:docMk/>
            <pc:sldMk cId="3994968037" sldId="345"/>
            <ac:spMk id="9" creationId="{7198CED6-18F1-4EF1-0885-DF579F994D96}"/>
          </ac:spMkLst>
        </pc:spChg>
        <pc:spChg chg="add mod">
          <ac:chgData name="Simon, Heather" userId="55ec0a17-eeda-4f4c-a3a1-a4abe0e534b1" providerId="ADAL" clId="{03CBEFFB-4CE2-48A6-8D0A-97CAD1601F7A}" dt="2025-03-14T14:29:09.470" v="674" actId="20577"/>
          <ac:spMkLst>
            <pc:docMk/>
            <pc:sldMk cId="3994968037" sldId="345"/>
            <ac:spMk id="10" creationId="{88D12EB1-E95F-B6DE-53A9-7AF8210B0C72}"/>
          </ac:spMkLst>
        </pc:spChg>
        <pc:spChg chg="mod">
          <ac:chgData name="Simon, Heather" userId="55ec0a17-eeda-4f4c-a3a1-a4abe0e534b1" providerId="ADAL" clId="{03CBEFFB-4CE2-48A6-8D0A-97CAD1601F7A}" dt="2025-03-14T14:34:13.472" v="736" actId="207"/>
          <ac:spMkLst>
            <pc:docMk/>
            <pc:sldMk cId="3994968037" sldId="345"/>
            <ac:spMk id="13" creationId="{92E37BC2-2E6E-AB40-5080-9B3D3339F186}"/>
          </ac:spMkLst>
        </pc:spChg>
        <pc:spChg chg="mod">
          <ac:chgData name="Simon, Heather" userId="55ec0a17-eeda-4f4c-a3a1-a4abe0e534b1" providerId="ADAL" clId="{03CBEFFB-4CE2-48A6-8D0A-97CAD1601F7A}" dt="2025-03-14T14:34:13.472" v="736" actId="207"/>
          <ac:spMkLst>
            <pc:docMk/>
            <pc:sldMk cId="3994968037" sldId="345"/>
            <ac:spMk id="14" creationId="{DE40FC1A-BD3A-38DC-0DF9-AB9EAA1D5E71}"/>
          </ac:spMkLst>
        </pc:spChg>
        <pc:spChg chg="mod">
          <ac:chgData name="Simon, Heather" userId="55ec0a17-eeda-4f4c-a3a1-a4abe0e534b1" providerId="ADAL" clId="{03CBEFFB-4CE2-48A6-8D0A-97CAD1601F7A}" dt="2025-03-14T14:34:13.472" v="736" actId="207"/>
          <ac:spMkLst>
            <pc:docMk/>
            <pc:sldMk cId="3994968037" sldId="345"/>
            <ac:spMk id="15" creationId="{E71A62D0-22FE-7282-5A64-A4F360EAA7EC}"/>
          </ac:spMkLst>
        </pc:spChg>
        <pc:spChg chg="mod">
          <ac:chgData name="Simon, Heather" userId="55ec0a17-eeda-4f4c-a3a1-a4abe0e534b1" providerId="ADAL" clId="{03CBEFFB-4CE2-48A6-8D0A-97CAD1601F7A}" dt="2025-03-14T14:34:13.472" v="736" actId="207"/>
          <ac:spMkLst>
            <pc:docMk/>
            <pc:sldMk cId="3994968037" sldId="345"/>
            <ac:spMk id="16" creationId="{8290AFF4-BE4A-DF7B-777E-A26F2A001F02}"/>
          </ac:spMkLst>
        </pc:spChg>
        <pc:spChg chg="del mod">
          <ac:chgData name="Simon, Heather" userId="55ec0a17-eeda-4f4c-a3a1-a4abe0e534b1" providerId="ADAL" clId="{03CBEFFB-4CE2-48A6-8D0A-97CAD1601F7A}" dt="2025-03-14T14:16:41.203" v="462" actId="478"/>
          <ac:spMkLst>
            <pc:docMk/>
            <pc:sldMk cId="3994968037" sldId="345"/>
            <ac:spMk id="26" creationId="{26852244-D310-5887-B37C-4C0CA47B5F6E}"/>
          </ac:spMkLst>
        </pc:spChg>
        <pc:picChg chg="del">
          <ac:chgData name="Simon, Heather" userId="55ec0a17-eeda-4f4c-a3a1-a4abe0e534b1" providerId="ADAL" clId="{03CBEFFB-4CE2-48A6-8D0A-97CAD1601F7A}" dt="2025-03-14T14:16:03.412" v="442" actId="478"/>
          <ac:picMkLst>
            <pc:docMk/>
            <pc:sldMk cId="3994968037" sldId="345"/>
            <ac:picMk id="4" creationId="{30105DE2-1919-8EA3-40F1-7FB4071248D3}"/>
          </ac:picMkLst>
        </pc:picChg>
        <pc:picChg chg="add mod">
          <ac:chgData name="Simon, Heather" userId="55ec0a17-eeda-4f4c-a3a1-a4abe0e534b1" providerId="ADAL" clId="{03CBEFFB-4CE2-48A6-8D0A-97CAD1601F7A}" dt="2025-03-14T14:16:18.266" v="448"/>
          <ac:picMkLst>
            <pc:docMk/>
            <pc:sldMk cId="3994968037" sldId="345"/>
            <ac:picMk id="6" creationId="{6AAC2090-E95F-FC7D-AF40-72B0EFFBF98E}"/>
          </ac:picMkLst>
        </pc:picChg>
      </pc:sldChg>
      <pc:sldChg chg="addSp delSp modSp mod">
        <pc:chgData name="Simon, Heather" userId="55ec0a17-eeda-4f4c-a3a1-a4abe0e534b1" providerId="ADAL" clId="{03CBEFFB-4CE2-48A6-8D0A-97CAD1601F7A}" dt="2025-03-14T14:34:00.526" v="735" actId="14100"/>
        <pc:sldMkLst>
          <pc:docMk/>
          <pc:sldMk cId="556435362" sldId="346"/>
        </pc:sldMkLst>
        <pc:spChg chg="del mod">
          <ac:chgData name="Simon, Heather" userId="55ec0a17-eeda-4f4c-a3a1-a4abe0e534b1" providerId="ADAL" clId="{03CBEFFB-4CE2-48A6-8D0A-97CAD1601F7A}" dt="2025-03-14T14:28:30.159" v="643" actId="478"/>
          <ac:spMkLst>
            <pc:docMk/>
            <pc:sldMk cId="556435362" sldId="346"/>
            <ac:spMk id="2" creationId="{48D87134-E4C4-6AF8-7BCD-35763E689913}"/>
          </ac:spMkLst>
        </pc:spChg>
        <pc:spChg chg="del mod">
          <ac:chgData name="Simon, Heather" userId="55ec0a17-eeda-4f4c-a3a1-a4abe0e534b1" providerId="ADAL" clId="{03CBEFFB-4CE2-48A6-8D0A-97CAD1601F7A}" dt="2025-03-14T14:15:54.955" v="440" actId="478"/>
          <ac:spMkLst>
            <pc:docMk/>
            <pc:sldMk cId="556435362" sldId="346"/>
            <ac:spMk id="5" creationId="{02AFC121-4B3E-97D6-51A4-6AF53B4E1BC8}"/>
          </ac:spMkLst>
        </pc:spChg>
        <pc:spChg chg="del mod">
          <ac:chgData name="Simon, Heather" userId="55ec0a17-eeda-4f4c-a3a1-a4abe0e534b1" providerId="ADAL" clId="{03CBEFFB-4CE2-48A6-8D0A-97CAD1601F7A}" dt="2025-03-14T14:15:51.657" v="439" actId="478"/>
          <ac:spMkLst>
            <pc:docMk/>
            <pc:sldMk cId="556435362" sldId="346"/>
            <ac:spMk id="7" creationId="{16145675-0FBC-29F8-8693-AAD512B95AB9}"/>
          </ac:spMkLst>
        </pc:spChg>
        <pc:spChg chg="del mod">
          <ac:chgData name="Simon, Heather" userId="55ec0a17-eeda-4f4c-a3a1-a4abe0e534b1" providerId="ADAL" clId="{03CBEFFB-4CE2-48A6-8D0A-97CAD1601F7A}" dt="2025-03-14T14:16:07.444" v="444" actId="478"/>
          <ac:spMkLst>
            <pc:docMk/>
            <pc:sldMk cId="556435362" sldId="346"/>
            <ac:spMk id="10" creationId="{197EE00E-542F-2F96-A197-52C2B12F8B31}"/>
          </ac:spMkLst>
        </pc:spChg>
        <pc:spChg chg="mod">
          <ac:chgData name="Simon, Heather" userId="55ec0a17-eeda-4f4c-a3a1-a4abe0e534b1" providerId="ADAL" clId="{03CBEFFB-4CE2-48A6-8D0A-97CAD1601F7A}" dt="2025-03-14T14:34:00.526" v="735" actId="14100"/>
          <ac:spMkLst>
            <pc:docMk/>
            <pc:sldMk cId="556435362" sldId="346"/>
            <ac:spMk id="13" creationId="{92E37BC2-2E6E-AB40-5080-9B3D3339F186}"/>
          </ac:spMkLst>
        </pc:spChg>
        <pc:spChg chg="mod">
          <ac:chgData name="Simon, Heather" userId="55ec0a17-eeda-4f4c-a3a1-a4abe0e534b1" providerId="ADAL" clId="{03CBEFFB-4CE2-48A6-8D0A-97CAD1601F7A}" dt="2025-03-14T14:33:52.862" v="733" actId="207"/>
          <ac:spMkLst>
            <pc:docMk/>
            <pc:sldMk cId="556435362" sldId="346"/>
            <ac:spMk id="14" creationId="{DE40FC1A-BD3A-38DC-0DF9-AB9EAA1D5E71}"/>
          </ac:spMkLst>
        </pc:spChg>
        <pc:spChg chg="mod">
          <ac:chgData name="Simon, Heather" userId="55ec0a17-eeda-4f4c-a3a1-a4abe0e534b1" providerId="ADAL" clId="{03CBEFFB-4CE2-48A6-8D0A-97CAD1601F7A}" dt="2025-03-14T14:33:52.862" v="733" actId="207"/>
          <ac:spMkLst>
            <pc:docMk/>
            <pc:sldMk cId="556435362" sldId="346"/>
            <ac:spMk id="15" creationId="{E71A62D0-22FE-7282-5A64-A4F360EAA7EC}"/>
          </ac:spMkLst>
        </pc:spChg>
        <pc:spChg chg="mod">
          <ac:chgData name="Simon, Heather" userId="55ec0a17-eeda-4f4c-a3a1-a4abe0e534b1" providerId="ADAL" clId="{03CBEFFB-4CE2-48A6-8D0A-97CAD1601F7A}" dt="2025-03-14T14:33:52.862" v="733" actId="207"/>
          <ac:spMkLst>
            <pc:docMk/>
            <pc:sldMk cId="556435362" sldId="346"/>
            <ac:spMk id="16" creationId="{8290AFF4-BE4A-DF7B-777E-A26F2A001F02}"/>
          </ac:spMkLst>
        </pc:spChg>
        <pc:spChg chg="add mod">
          <ac:chgData name="Simon, Heather" userId="55ec0a17-eeda-4f4c-a3a1-a4abe0e534b1" providerId="ADAL" clId="{03CBEFFB-4CE2-48A6-8D0A-97CAD1601F7A}" dt="2025-03-14T14:16:15.693" v="447"/>
          <ac:spMkLst>
            <pc:docMk/>
            <pc:sldMk cId="556435362" sldId="346"/>
            <ac:spMk id="17" creationId="{8FA2A8CD-40A7-99B4-C556-FE220BFA9283}"/>
          </ac:spMkLst>
        </pc:spChg>
        <pc:spChg chg="add del mod">
          <ac:chgData name="Simon, Heather" userId="55ec0a17-eeda-4f4c-a3a1-a4abe0e534b1" providerId="ADAL" clId="{03CBEFFB-4CE2-48A6-8D0A-97CAD1601F7A}" dt="2025-03-14T14:28:32.263" v="644" actId="478"/>
          <ac:spMkLst>
            <pc:docMk/>
            <pc:sldMk cId="556435362" sldId="346"/>
            <ac:spMk id="19" creationId="{6A22032E-F3DA-08E2-482F-27FFE6D555B8}"/>
          </ac:spMkLst>
        </pc:spChg>
        <pc:spChg chg="add mod">
          <ac:chgData name="Simon, Heather" userId="55ec0a17-eeda-4f4c-a3a1-a4abe0e534b1" providerId="ADAL" clId="{03CBEFFB-4CE2-48A6-8D0A-97CAD1601F7A}" dt="2025-03-14T14:28:49.735" v="656" actId="20577"/>
          <ac:spMkLst>
            <pc:docMk/>
            <pc:sldMk cId="556435362" sldId="346"/>
            <ac:spMk id="20" creationId="{EFC5CD37-67EB-A94A-A74A-32E819377C23}"/>
          </ac:spMkLst>
        </pc:spChg>
        <pc:picChg chg="mod">
          <ac:chgData name="Simon, Heather" userId="55ec0a17-eeda-4f4c-a3a1-a4abe0e534b1" providerId="ADAL" clId="{03CBEFFB-4CE2-48A6-8D0A-97CAD1601F7A}" dt="2025-03-14T14:16:29.178" v="460" actId="1038"/>
          <ac:picMkLst>
            <pc:docMk/>
            <pc:sldMk cId="556435362" sldId="346"/>
            <ac:picMk id="4" creationId="{E1D8667C-2CA4-BCFA-7118-7D04DE7A0D5C}"/>
          </ac:picMkLst>
        </pc:picChg>
        <pc:picChg chg="add del mod">
          <ac:chgData name="Simon, Heather" userId="55ec0a17-eeda-4f4c-a3a1-a4abe0e534b1" providerId="ADAL" clId="{03CBEFFB-4CE2-48A6-8D0A-97CAD1601F7A}" dt="2025-03-14T14:16:29.178" v="460" actId="1038"/>
          <ac:picMkLst>
            <pc:docMk/>
            <pc:sldMk cId="556435362" sldId="346"/>
            <ac:picMk id="6" creationId="{97C3FE6A-BFAC-9FCD-9379-DAA3A4BAED09}"/>
          </ac:picMkLst>
        </pc:picChg>
        <pc:picChg chg="mod">
          <ac:chgData name="Simon, Heather" userId="55ec0a17-eeda-4f4c-a3a1-a4abe0e534b1" providerId="ADAL" clId="{03CBEFFB-4CE2-48A6-8D0A-97CAD1601F7A}" dt="2025-03-14T14:16:29.178" v="460" actId="1038"/>
          <ac:picMkLst>
            <pc:docMk/>
            <pc:sldMk cId="556435362" sldId="346"/>
            <ac:picMk id="8" creationId="{9BC92A30-1BB5-9909-D0EA-B88F6B5940BF}"/>
          </ac:picMkLst>
        </pc:picChg>
        <pc:picChg chg="del mod">
          <ac:chgData name="Simon, Heather" userId="55ec0a17-eeda-4f4c-a3a1-a4abe0e534b1" providerId="ADAL" clId="{03CBEFFB-4CE2-48A6-8D0A-97CAD1601F7A}" dt="2025-03-14T14:16:05.811" v="443" actId="478"/>
          <ac:picMkLst>
            <pc:docMk/>
            <pc:sldMk cId="556435362" sldId="346"/>
            <ac:picMk id="9" creationId="{8DD22132-F741-B3F9-28BB-4EC9780563F8}"/>
          </ac:picMkLst>
        </pc:picChg>
        <pc:picChg chg="add mod">
          <ac:chgData name="Simon, Heather" userId="55ec0a17-eeda-4f4c-a3a1-a4abe0e534b1" providerId="ADAL" clId="{03CBEFFB-4CE2-48A6-8D0A-97CAD1601F7A}" dt="2025-03-14T14:16:15.693" v="447"/>
          <ac:picMkLst>
            <pc:docMk/>
            <pc:sldMk cId="556435362" sldId="346"/>
            <ac:picMk id="11" creationId="{A125DBF1-3860-D953-73FB-51F3ED98B4B7}"/>
          </ac:picMkLst>
        </pc:picChg>
        <pc:picChg chg="mod">
          <ac:chgData name="Simon, Heather" userId="55ec0a17-eeda-4f4c-a3a1-a4abe0e534b1" providerId="ADAL" clId="{03CBEFFB-4CE2-48A6-8D0A-97CAD1601F7A}" dt="2025-03-14T14:16:29.178" v="460" actId="1038"/>
          <ac:picMkLst>
            <pc:docMk/>
            <pc:sldMk cId="556435362" sldId="346"/>
            <ac:picMk id="12" creationId="{BD5EED52-9D70-0A56-8A08-F6D574D42F62}"/>
          </ac:picMkLst>
        </pc:picChg>
      </pc:sldChg>
      <pc:sldChg chg="addSp delSp modSp mod">
        <pc:chgData name="Simon, Heather" userId="55ec0a17-eeda-4f4c-a3a1-a4abe0e534b1" providerId="ADAL" clId="{03CBEFFB-4CE2-48A6-8D0A-97CAD1601F7A}" dt="2025-03-14T14:33:42.456" v="732" actId="1037"/>
        <pc:sldMkLst>
          <pc:docMk/>
          <pc:sldMk cId="4059867645" sldId="347"/>
        </pc:sldMkLst>
        <pc:spChg chg="mod">
          <ac:chgData name="Simon, Heather" userId="55ec0a17-eeda-4f4c-a3a1-a4abe0e534b1" providerId="ADAL" clId="{03CBEFFB-4CE2-48A6-8D0A-97CAD1601F7A}" dt="2025-03-14T14:28:20.237" v="641" actId="1035"/>
          <ac:spMkLst>
            <pc:docMk/>
            <pc:sldMk cId="4059867645" sldId="347"/>
            <ac:spMk id="2" creationId="{48D87134-E4C4-6AF8-7BCD-35763E689913}"/>
          </ac:spMkLst>
        </pc:spChg>
        <pc:spChg chg="del mod">
          <ac:chgData name="Simon, Heather" userId="55ec0a17-eeda-4f4c-a3a1-a4abe0e534b1" providerId="ADAL" clId="{03CBEFFB-4CE2-48A6-8D0A-97CAD1601F7A}" dt="2025-03-14T14:14:03.420" v="237" actId="478"/>
          <ac:spMkLst>
            <pc:docMk/>
            <pc:sldMk cId="4059867645" sldId="347"/>
            <ac:spMk id="3" creationId="{0F571ACF-4BCC-463F-ABAF-F2D267543D3E}"/>
          </ac:spMkLst>
        </pc:spChg>
        <pc:spChg chg="mod">
          <ac:chgData name="Simon, Heather" userId="55ec0a17-eeda-4f4c-a3a1-a4abe0e534b1" providerId="ADAL" clId="{03CBEFFB-4CE2-48A6-8D0A-97CAD1601F7A}" dt="2025-03-14T14:15:02.578" v="391" actId="404"/>
          <ac:spMkLst>
            <pc:docMk/>
            <pc:sldMk cId="4059867645" sldId="347"/>
            <ac:spMk id="6" creationId="{380FAC6C-776D-3785-0235-31683805F489}"/>
          </ac:spMkLst>
        </pc:spChg>
        <pc:spChg chg="mod">
          <ac:chgData name="Simon, Heather" userId="55ec0a17-eeda-4f4c-a3a1-a4abe0e534b1" providerId="ADAL" clId="{03CBEFFB-4CE2-48A6-8D0A-97CAD1601F7A}" dt="2025-03-14T14:33:42.456" v="732" actId="1037"/>
          <ac:spMkLst>
            <pc:docMk/>
            <pc:sldMk cId="4059867645" sldId="347"/>
            <ac:spMk id="13" creationId="{92E37BC2-2E6E-AB40-5080-9B3D3339F186}"/>
          </ac:spMkLst>
        </pc:spChg>
        <pc:spChg chg="mod">
          <ac:chgData name="Simon, Heather" userId="55ec0a17-eeda-4f4c-a3a1-a4abe0e534b1" providerId="ADAL" clId="{03CBEFFB-4CE2-48A6-8D0A-97CAD1601F7A}" dt="2025-03-14T14:33:26.972" v="725" actId="207"/>
          <ac:spMkLst>
            <pc:docMk/>
            <pc:sldMk cId="4059867645" sldId="347"/>
            <ac:spMk id="14" creationId="{DE40FC1A-BD3A-38DC-0DF9-AB9EAA1D5E71}"/>
          </ac:spMkLst>
        </pc:spChg>
        <pc:spChg chg="mod">
          <ac:chgData name="Simon, Heather" userId="55ec0a17-eeda-4f4c-a3a1-a4abe0e534b1" providerId="ADAL" clId="{03CBEFFB-4CE2-48A6-8D0A-97CAD1601F7A}" dt="2025-03-14T14:33:26.972" v="725" actId="207"/>
          <ac:spMkLst>
            <pc:docMk/>
            <pc:sldMk cId="4059867645" sldId="347"/>
            <ac:spMk id="15" creationId="{E71A62D0-22FE-7282-5A64-A4F360EAA7EC}"/>
          </ac:spMkLst>
        </pc:spChg>
        <pc:spChg chg="mod">
          <ac:chgData name="Simon, Heather" userId="55ec0a17-eeda-4f4c-a3a1-a4abe0e534b1" providerId="ADAL" clId="{03CBEFFB-4CE2-48A6-8D0A-97CAD1601F7A}" dt="2025-03-14T14:33:26.972" v="725" actId="207"/>
          <ac:spMkLst>
            <pc:docMk/>
            <pc:sldMk cId="4059867645" sldId="347"/>
            <ac:spMk id="16" creationId="{8290AFF4-BE4A-DF7B-777E-A26F2A001F02}"/>
          </ac:spMkLst>
        </pc:spChg>
        <pc:spChg chg="del mod">
          <ac:chgData name="Simon, Heather" userId="55ec0a17-eeda-4f4c-a3a1-a4abe0e534b1" providerId="ADAL" clId="{03CBEFFB-4CE2-48A6-8D0A-97CAD1601F7A}" dt="2025-03-14T14:14:06.231" v="238" actId="478"/>
          <ac:spMkLst>
            <pc:docMk/>
            <pc:sldMk cId="4059867645" sldId="347"/>
            <ac:spMk id="20" creationId="{E415F9D9-F8AD-2DBC-A29E-CA1EB4DF3ED0}"/>
          </ac:spMkLst>
        </pc:spChg>
        <pc:picChg chg="add del mod">
          <ac:chgData name="Simon, Heather" userId="55ec0a17-eeda-4f4c-a3a1-a4abe0e534b1" providerId="ADAL" clId="{03CBEFFB-4CE2-48A6-8D0A-97CAD1601F7A}" dt="2025-03-14T14:16:11.570" v="446" actId="478"/>
          <ac:picMkLst>
            <pc:docMk/>
            <pc:sldMk cId="4059867645" sldId="347"/>
            <ac:picMk id="4" creationId="{7CE9BEB5-24B6-C864-3F7E-95DED9220F69}"/>
          </ac:picMkLst>
        </pc:picChg>
      </pc:sldChg>
      <pc:sldChg chg="delSp modSp mod">
        <pc:chgData name="Simon, Heather" userId="55ec0a17-eeda-4f4c-a3a1-a4abe0e534b1" providerId="ADAL" clId="{03CBEFFB-4CE2-48A6-8D0A-97CAD1601F7A}" dt="2025-03-14T14:31:25.053" v="712" actId="27636"/>
        <pc:sldMkLst>
          <pc:docMk/>
          <pc:sldMk cId="4126355870" sldId="348"/>
        </pc:sldMkLst>
        <pc:spChg chg="mod">
          <ac:chgData name="Simon, Heather" userId="55ec0a17-eeda-4f4c-a3a1-a4abe0e534b1" providerId="ADAL" clId="{03CBEFFB-4CE2-48A6-8D0A-97CAD1601F7A}" dt="2025-03-14T14:31:25.053" v="712" actId="27636"/>
          <ac:spMkLst>
            <pc:docMk/>
            <pc:sldMk cId="4126355870" sldId="348"/>
            <ac:spMk id="2" creationId="{78B35A0B-BB0F-61FD-5DFC-978744404181}"/>
          </ac:spMkLst>
        </pc:spChg>
        <pc:spChg chg="del mod">
          <ac:chgData name="Simon, Heather" userId="55ec0a17-eeda-4f4c-a3a1-a4abe0e534b1" providerId="ADAL" clId="{03CBEFFB-4CE2-48A6-8D0A-97CAD1601F7A}" dt="2025-03-14T14:16:55.583" v="466" actId="478"/>
          <ac:spMkLst>
            <pc:docMk/>
            <pc:sldMk cId="4126355870" sldId="348"/>
            <ac:spMk id="3" creationId="{122D1C64-5426-F7C2-B496-CF5D29A1785D}"/>
          </ac:spMkLst>
        </pc:spChg>
        <pc:spChg chg="del mod">
          <ac:chgData name="Simon, Heather" userId="55ec0a17-eeda-4f4c-a3a1-a4abe0e534b1" providerId="ADAL" clId="{03CBEFFB-4CE2-48A6-8D0A-97CAD1601F7A}" dt="2025-03-14T14:16:58.534" v="467" actId="478"/>
          <ac:spMkLst>
            <pc:docMk/>
            <pc:sldMk cId="4126355870" sldId="348"/>
            <ac:spMk id="11" creationId="{65D41A78-C00A-8361-35A6-B784299C2FD9}"/>
          </ac:spMkLst>
        </pc:spChg>
      </pc:sldChg>
      <pc:sldChg chg="delSp modSp mod">
        <pc:chgData name="Simon, Heather" userId="55ec0a17-eeda-4f4c-a3a1-a4abe0e534b1" providerId="ADAL" clId="{03CBEFFB-4CE2-48A6-8D0A-97CAD1601F7A}" dt="2025-03-14T14:31:30.732" v="714" actId="27636"/>
        <pc:sldMkLst>
          <pc:docMk/>
          <pc:sldMk cId="1824884508" sldId="349"/>
        </pc:sldMkLst>
        <pc:spChg chg="mod">
          <ac:chgData name="Simon, Heather" userId="55ec0a17-eeda-4f4c-a3a1-a4abe0e534b1" providerId="ADAL" clId="{03CBEFFB-4CE2-48A6-8D0A-97CAD1601F7A}" dt="2025-03-14T14:31:30.732" v="714" actId="27636"/>
          <ac:spMkLst>
            <pc:docMk/>
            <pc:sldMk cId="1824884508" sldId="349"/>
            <ac:spMk id="2" creationId="{78B35A0B-BB0F-61FD-5DFC-978744404181}"/>
          </ac:spMkLst>
        </pc:spChg>
        <pc:spChg chg="del mod">
          <ac:chgData name="Simon, Heather" userId="55ec0a17-eeda-4f4c-a3a1-a4abe0e534b1" providerId="ADAL" clId="{03CBEFFB-4CE2-48A6-8D0A-97CAD1601F7A}" dt="2025-03-14T14:17:01.594" v="468" actId="478"/>
          <ac:spMkLst>
            <pc:docMk/>
            <pc:sldMk cId="1824884508" sldId="349"/>
            <ac:spMk id="3" creationId="{8F12C63F-8A3D-D03E-4B92-DA5A789553B5}"/>
          </ac:spMkLst>
        </pc:spChg>
        <pc:spChg chg="del mod">
          <ac:chgData name="Simon, Heather" userId="55ec0a17-eeda-4f4c-a3a1-a4abe0e534b1" providerId="ADAL" clId="{03CBEFFB-4CE2-48A6-8D0A-97CAD1601F7A}" dt="2025-03-14T14:17:04.153" v="469" actId="478"/>
          <ac:spMkLst>
            <pc:docMk/>
            <pc:sldMk cId="1824884508" sldId="349"/>
            <ac:spMk id="5" creationId="{AA6F01DE-2379-72C9-1586-5FF52F24CBF4}"/>
          </ac:spMkLst>
        </pc:spChg>
      </pc:sldChg>
      <pc:sldChg chg="delSp modSp mod">
        <pc:chgData name="Simon, Heather" userId="55ec0a17-eeda-4f4c-a3a1-a4abe0e534b1" providerId="ADAL" clId="{03CBEFFB-4CE2-48A6-8D0A-97CAD1601F7A}" dt="2025-03-14T14:31:34.621" v="716" actId="27636"/>
        <pc:sldMkLst>
          <pc:docMk/>
          <pc:sldMk cId="1006375705" sldId="350"/>
        </pc:sldMkLst>
        <pc:spChg chg="mod">
          <ac:chgData name="Simon, Heather" userId="55ec0a17-eeda-4f4c-a3a1-a4abe0e534b1" providerId="ADAL" clId="{03CBEFFB-4CE2-48A6-8D0A-97CAD1601F7A}" dt="2025-03-14T14:31:34.621" v="716" actId="27636"/>
          <ac:spMkLst>
            <pc:docMk/>
            <pc:sldMk cId="1006375705" sldId="350"/>
            <ac:spMk id="2" creationId="{78B35A0B-BB0F-61FD-5DFC-978744404181}"/>
          </ac:spMkLst>
        </pc:spChg>
        <pc:spChg chg="del mod">
          <ac:chgData name="Simon, Heather" userId="55ec0a17-eeda-4f4c-a3a1-a4abe0e534b1" providerId="ADAL" clId="{03CBEFFB-4CE2-48A6-8D0A-97CAD1601F7A}" dt="2025-03-14T14:17:08.579" v="470" actId="478"/>
          <ac:spMkLst>
            <pc:docMk/>
            <pc:sldMk cId="1006375705" sldId="350"/>
            <ac:spMk id="3" creationId="{C0090893-85AD-D4E5-5789-C9EC53A914E9}"/>
          </ac:spMkLst>
        </pc:spChg>
        <pc:spChg chg="del mod">
          <ac:chgData name="Simon, Heather" userId="55ec0a17-eeda-4f4c-a3a1-a4abe0e534b1" providerId="ADAL" clId="{03CBEFFB-4CE2-48A6-8D0A-97CAD1601F7A}" dt="2025-03-14T14:17:11.047" v="471" actId="478"/>
          <ac:spMkLst>
            <pc:docMk/>
            <pc:sldMk cId="1006375705" sldId="350"/>
            <ac:spMk id="8" creationId="{20FC85DB-79EB-75AF-50E5-4D2DE03FF9B4}"/>
          </ac:spMkLst>
        </pc:spChg>
      </pc:sldChg>
      <pc:sldChg chg="delSp modSp mod">
        <pc:chgData name="Simon, Heather" userId="55ec0a17-eeda-4f4c-a3a1-a4abe0e534b1" providerId="ADAL" clId="{03CBEFFB-4CE2-48A6-8D0A-97CAD1601F7A}" dt="2025-03-14T14:35:54.936" v="763" actId="207"/>
        <pc:sldMkLst>
          <pc:docMk/>
          <pc:sldMk cId="4019556061" sldId="351"/>
        </pc:sldMkLst>
        <pc:spChg chg="del mod">
          <ac:chgData name="Simon, Heather" userId="55ec0a17-eeda-4f4c-a3a1-a4abe0e534b1" providerId="ADAL" clId="{03CBEFFB-4CE2-48A6-8D0A-97CAD1601F7A}" dt="2025-03-14T14:12:39.230" v="204" actId="478"/>
          <ac:spMkLst>
            <pc:docMk/>
            <pc:sldMk cId="4019556061" sldId="351"/>
            <ac:spMk id="3" creationId="{9B3AD68D-0434-D41C-0FEE-7C6D0D80C7E7}"/>
          </ac:spMkLst>
        </pc:spChg>
        <pc:spChg chg="del mod">
          <ac:chgData name="Simon, Heather" userId="55ec0a17-eeda-4f4c-a3a1-a4abe0e534b1" providerId="ADAL" clId="{03CBEFFB-4CE2-48A6-8D0A-97CAD1601F7A}" dt="2025-03-14T14:12:36.424" v="203" actId="478"/>
          <ac:spMkLst>
            <pc:docMk/>
            <pc:sldMk cId="4019556061" sldId="351"/>
            <ac:spMk id="5" creationId="{99B41696-9FE6-C4AA-160D-AF4364CE2421}"/>
          </ac:spMkLst>
        </pc:spChg>
        <pc:spChg chg="mod">
          <ac:chgData name="Simon, Heather" userId="55ec0a17-eeda-4f4c-a3a1-a4abe0e534b1" providerId="ADAL" clId="{03CBEFFB-4CE2-48A6-8D0A-97CAD1601F7A}" dt="2025-03-14T14:35:54.936" v="763" actId="207"/>
          <ac:spMkLst>
            <pc:docMk/>
            <pc:sldMk cId="4019556061" sldId="351"/>
            <ac:spMk id="8" creationId="{F0F8CE9E-B63E-3253-1A03-02075F78ACCD}"/>
          </ac:spMkLst>
        </pc:spChg>
        <pc:graphicFrameChg chg="modGraphic">
          <ac:chgData name="Simon, Heather" userId="55ec0a17-eeda-4f4c-a3a1-a4abe0e534b1" providerId="ADAL" clId="{03CBEFFB-4CE2-48A6-8D0A-97CAD1601F7A}" dt="2025-03-14T14:32:02.386" v="717" actId="12385"/>
          <ac:graphicFrameMkLst>
            <pc:docMk/>
            <pc:sldMk cId="4019556061" sldId="351"/>
            <ac:graphicFrameMk id="7" creationId="{C9FE62DB-1FE7-A862-A4A6-4CCF4A4722AC}"/>
          </ac:graphicFrameMkLst>
        </pc:graphicFrameChg>
        <pc:picChg chg="mod">
          <ac:chgData name="Simon, Heather" userId="55ec0a17-eeda-4f4c-a3a1-a4abe0e534b1" providerId="ADAL" clId="{03CBEFFB-4CE2-48A6-8D0A-97CAD1601F7A}" dt="2025-03-14T14:12:30.969" v="202" actId="1076"/>
          <ac:picMkLst>
            <pc:docMk/>
            <pc:sldMk cId="4019556061" sldId="351"/>
            <ac:picMk id="6" creationId="{771EC2CA-F389-9218-EB84-7C6C5CAC7A12}"/>
          </ac:picMkLst>
        </pc:picChg>
      </pc:sldChg>
      <pc:sldChg chg="delSp modSp mod">
        <pc:chgData name="Simon, Heather" userId="55ec0a17-eeda-4f4c-a3a1-a4abe0e534b1" providerId="ADAL" clId="{03CBEFFB-4CE2-48A6-8D0A-97CAD1601F7A}" dt="2025-03-14T14:32:10.862" v="718" actId="12385"/>
        <pc:sldMkLst>
          <pc:docMk/>
          <pc:sldMk cId="4205601933" sldId="352"/>
        </pc:sldMkLst>
        <pc:spChg chg="mod">
          <ac:chgData name="Simon, Heather" userId="55ec0a17-eeda-4f4c-a3a1-a4abe0e534b1" providerId="ADAL" clId="{03CBEFFB-4CE2-48A6-8D0A-97CAD1601F7A}" dt="2025-03-14T14:13:20.063" v="209" actId="14100"/>
          <ac:spMkLst>
            <pc:docMk/>
            <pc:sldMk cId="4205601933" sldId="352"/>
            <ac:spMk id="2" creationId="{6652BC34-F730-4F59-8AE4-C579DE43736F}"/>
          </ac:spMkLst>
        </pc:spChg>
        <pc:spChg chg="del mod">
          <ac:chgData name="Simon, Heather" userId="55ec0a17-eeda-4f4c-a3a1-a4abe0e534b1" providerId="ADAL" clId="{03CBEFFB-4CE2-48A6-8D0A-97CAD1601F7A}" dt="2025-03-14T14:13:04.253" v="206" actId="478"/>
          <ac:spMkLst>
            <pc:docMk/>
            <pc:sldMk cId="4205601933" sldId="352"/>
            <ac:spMk id="3" creationId="{6DAE8123-0837-EE3C-16F5-BD14B9C149AF}"/>
          </ac:spMkLst>
        </pc:spChg>
        <pc:spChg chg="del mod">
          <ac:chgData name="Simon, Heather" userId="55ec0a17-eeda-4f4c-a3a1-a4abe0e534b1" providerId="ADAL" clId="{03CBEFFB-4CE2-48A6-8D0A-97CAD1601F7A}" dt="2025-03-14T14:13:07.440" v="207" actId="478"/>
          <ac:spMkLst>
            <pc:docMk/>
            <pc:sldMk cId="4205601933" sldId="352"/>
            <ac:spMk id="5" creationId="{D95556B9-6BD2-64F7-6CE9-D66EF67C3371}"/>
          </ac:spMkLst>
        </pc:spChg>
        <pc:graphicFrameChg chg="modGraphic">
          <ac:chgData name="Simon, Heather" userId="55ec0a17-eeda-4f4c-a3a1-a4abe0e534b1" providerId="ADAL" clId="{03CBEFFB-4CE2-48A6-8D0A-97CAD1601F7A}" dt="2025-03-14T14:32:10.862" v="718" actId="12385"/>
          <ac:graphicFrameMkLst>
            <pc:docMk/>
            <pc:sldMk cId="4205601933" sldId="352"/>
            <ac:graphicFrameMk id="4" creationId="{4FFEC583-4072-7184-8680-0F21E54A47BA}"/>
          </ac:graphicFrameMkLst>
        </pc:graphicFrameChg>
      </pc:sldChg>
      <pc:sldChg chg="delSp modSp mod">
        <pc:chgData name="Simon, Heather" userId="55ec0a17-eeda-4f4c-a3a1-a4abe0e534b1" providerId="ADAL" clId="{03CBEFFB-4CE2-48A6-8D0A-97CAD1601F7A}" dt="2025-03-14T14:27:58.908" v="606" actId="1036"/>
        <pc:sldMkLst>
          <pc:docMk/>
          <pc:sldMk cId="2786870362" sldId="353"/>
        </pc:sldMkLst>
        <pc:spChg chg="mod">
          <ac:chgData name="Simon, Heather" userId="55ec0a17-eeda-4f4c-a3a1-a4abe0e534b1" providerId="ADAL" clId="{03CBEFFB-4CE2-48A6-8D0A-97CAD1601F7A}" dt="2025-03-14T14:27:58.908" v="606" actId="1036"/>
          <ac:spMkLst>
            <pc:docMk/>
            <pc:sldMk cId="2786870362" sldId="353"/>
            <ac:spMk id="2" creationId="{A3E2DF38-E9BC-66EF-85AE-537BB3D98859}"/>
          </ac:spMkLst>
        </pc:spChg>
        <pc:spChg chg="mod">
          <ac:chgData name="Simon, Heather" userId="55ec0a17-eeda-4f4c-a3a1-a4abe0e534b1" providerId="ADAL" clId="{03CBEFFB-4CE2-48A6-8D0A-97CAD1601F7A}" dt="2025-03-14T14:13:45.728" v="224" actId="1035"/>
          <ac:spMkLst>
            <pc:docMk/>
            <pc:sldMk cId="2786870362" sldId="353"/>
            <ac:spMk id="3" creationId="{83C951E9-8A1E-BB5B-6DF8-37FDAB3A582B}"/>
          </ac:spMkLst>
        </pc:spChg>
        <pc:spChg chg="del mod">
          <ac:chgData name="Simon, Heather" userId="55ec0a17-eeda-4f4c-a3a1-a4abe0e534b1" providerId="ADAL" clId="{03CBEFFB-4CE2-48A6-8D0A-97CAD1601F7A}" dt="2025-03-14T14:13:40.537" v="210" actId="478"/>
          <ac:spMkLst>
            <pc:docMk/>
            <pc:sldMk cId="2786870362" sldId="353"/>
            <ac:spMk id="4" creationId="{1502CF88-1406-669B-53D7-8353100D509C}"/>
          </ac:spMkLst>
        </pc:spChg>
        <pc:spChg chg="del mod">
          <ac:chgData name="Simon, Heather" userId="55ec0a17-eeda-4f4c-a3a1-a4abe0e534b1" providerId="ADAL" clId="{03CBEFFB-4CE2-48A6-8D0A-97CAD1601F7A}" dt="2025-03-14T14:14:11.394" v="239" actId="478"/>
          <ac:spMkLst>
            <pc:docMk/>
            <pc:sldMk cId="2786870362" sldId="353"/>
            <ac:spMk id="5" creationId="{C265D0F8-94B2-B9CB-5A1E-D3C3B33FC08E}"/>
          </ac:spMkLst>
        </pc:spChg>
      </pc:sldChg>
      <pc:sldChg chg="delSp modSp mod">
        <pc:chgData name="Simon, Heather" userId="55ec0a17-eeda-4f4c-a3a1-a4abe0e534b1" providerId="ADAL" clId="{03CBEFFB-4CE2-48A6-8D0A-97CAD1601F7A}" dt="2025-03-14T14:34:56.711" v="759" actId="1076"/>
        <pc:sldMkLst>
          <pc:docMk/>
          <pc:sldMk cId="2036516170" sldId="354"/>
        </pc:sldMkLst>
        <pc:spChg chg="mod">
          <ac:chgData name="Simon, Heather" userId="55ec0a17-eeda-4f4c-a3a1-a4abe0e534b1" providerId="ADAL" clId="{03CBEFFB-4CE2-48A6-8D0A-97CAD1601F7A}" dt="2025-03-14T14:34:56.711" v="759" actId="1076"/>
          <ac:spMkLst>
            <pc:docMk/>
            <pc:sldMk cId="2036516170" sldId="354"/>
            <ac:spMk id="2" creationId="{33590644-4F71-3225-E61E-781F56E02AA5}"/>
          </ac:spMkLst>
        </pc:spChg>
        <pc:spChg chg="del mod">
          <ac:chgData name="Simon, Heather" userId="55ec0a17-eeda-4f4c-a3a1-a4abe0e534b1" providerId="ADAL" clId="{03CBEFFB-4CE2-48A6-8D0A-97CAD1601F7A}" dt="2025-03-14T14:17:19.766" v="473" actId="478"/>
          <ac:spMkLst>
            <pc:docMk/>
            <pc:sldMk cId="2036516170" sldId="354"/>
            <ac:spMk id="3" creationId="{ABA46571-B76F-F1F9-398C-4F757654CE77}"/>
          </ac:spMkLst>
        </pc:spChg>
        <pc:spChg chg="mod">
          <ac:chgData name="Simon, Heather" userId="55ec0a17-eeda-4f4c-a3a1-a4abe0e534b1" providerId="ADAL" clId="{03CBEFFB-4CE2-48A6-8D0A-97CAD1601F7A}" dt="2025-03-14T14:20:10.831" v="520" actId="207"/>
          <ac:spMkLst>
            <pc:docMk/>
            <pc:sldMk cId="2036516170" sldId="354"/>
            <ac:spMk id="4" creationId="{05422C8E-BD0B-CB3A-707F-1D7F5F534237}"/>
          </ac:spMkLst>
        </pc:spChg>
        <pc:spChg chg="del mod">
          <ac:chgData name="Simon, Heather" userId="55ec0a17-eeda-4f4c-a3a1-a4abe0e534b1" providerId="ADAL" clId="{03CBEFFB-4CE2-48A6-8D0A-97CAD1601F7A}" dt="2025-03-14T14:17:16.158" v="472" actId="478"/>
          <ac:spMkLst>
            <pc:docMk/>
            <pc:sldMk cId="2036516170" sldId="354"/>
            <ac:spMk id="5" creationId="{1DBFD35A-87E3-7777-F5B3-799604B3787F}"/>
          </ac:spMkLst>
        </pc:spChg>
      </pc:sldChg>
      <pc:sldChg chg="delSp modSp mod">
        <pc:chgData name="Simon, Heather" userId="55ec0a17-eeda-4f4c-a3a1-a4abe0e534b1" providerId="ADAL" clId="{03CBEFFB-4CE2-48A6-8D0A-97CAD1601F7A}" dt="2025-03-14T14:34:24.064" v="737" actId="207"/>
        <pc:sldMkLst>
          <pc:docMk/>
          <pc:sldMk cId="3756696075" sldId="355"/>
        </pc:sldMkLst>
        <pc:spChg chg="mod">
          <ac:chgData name="Simon, Heather" userId="55ec0a17-eeda-4f4c-a3a1-a4abe0e534b1" providerId="ADAL" clId="{03CBEFFB-4CE2-48A6-8D0A-97CAD1601F7A}" dt="2025-03-14T14:29:32.896" v="693" actId="1035"/>
          <ac:spMkLst>
            <pc:docMk/>
            <pc:sldMk cId="3756696075" sldId="355"/>
            <ac:spMk id="2" creationId="{4B04B4E2-90D8-9580-5011-20EC6AC29057}"/>
          </ac:spMkLst>
        </pc:spChg>
        <pc:spChg chg="del mod">
          <ac:chgData name="Simon, Heather" userId="55ec0a17-eeda-4f4c-a3a1-a4abe0e534b1" providerId="ADAL" clId="{03CBEFFB-4CE2-48A6-8D0A-97CAD1601F7A}" dt="2025-03-14T14:16:51.831" v="465" actId="478"/>
          <ac:spMkLst>
            <pc:docMk/>
            <pc:sldMk cId="3756696075" sldId="355"/>
            <ac:spMk id="3" creationId="{EAB8CE86-C7E8-FFAD-06A9-173767870D6C}"/>
          </ac:spMkLst>
        </pc:spChg>
        <pc:spChg chg="del mod">
          <ac:chgData name="Simon, Heather" userId="55ec0a17-eeda-4f4c-a3a1-a4abe0e534b1" providerId="ADAL" clId="{03CBEFFB-4CE2-48A6-8D0A-97CAD1601F7A}" dt="2025-03-14T14:16:48.346" v="463" actId="478"/>
          <ac:spMkLst>
            <pc:docMk/>
            <pc:sldMk cId="3756696075" sldId="355"/>
            <ac:spMk id="4" creationId="{E150C782-FBE6-2021-F318-AC1FA2FED27E}"/>
          </ac:spMkLst>
        </pc:spChg>
        <pc:spChg chg="mod">
          <ac:chgData name="Simon, Heather" userId="55ec0a17-eeda-4f4c-a3a1-a4abe0e534b1" providerId="ADAL" clId="{03CBEFFB-4CE2-48A6-8D0A-97CAD1601F7A}" dt="2025-03-14T14:34:24.064" v="737" actId="207"/>
          <ac:spMkLst>
            <pc:docMk/>
            <pc:sldMk cId="3756696075" sldId="355"/>
            <ac:spMk id="14" creationId="{01686C4D-4D2F-97D8-7FB3-0D04EAFE3B1E}"/>
          </ac:spMkLst>
        </pc:spChg>
        <pc:spChg chg="mod">
          <ac:chgData name="Simon, Heather" userId="55ec0a17-eeda-4f4c-a3a1-a4abe0e534b1" providerId="ADAL" clId="{03CBEFFB-4CE2-48A6-8D0A-97CAD1601F7A}" dt="2025-03-14T14:34:24.064" v="737" actId="207"/>
          <ac:spMkLst>
            <pc:docMk/>
            <pc:sldMk cId="3756696075" sldId="355"/>
            <ac:spMk id="15" creationId="{F585C9C7-688D-2133-F28B-CF27D210D508}"/>
          </ac:spMkLst>
        </pc:spChg>
        <pc:picChg chg="mod modCrop">
          <ac:chgData name="Simon, Heather" userId="55ec0a17-eeda-4f4c-a3a1-a4abe0e534b1" providerId="ADAL" clId="{03CBEFFB-4CE2-48A6-8D0A-97CAD1601F7A}" dt="2025-03-14T14:31:01.605" v="706" actId="1076"/>
          <ac:picMkLst>
            <pc:docMk/>
            <pc:sldMk cId="3756696075" sldId="355"/>
            <ac:picMk id="10" creationId="{68BFE22F-017C-F9CA-A3A2-EFAEA212331F}"/>
          </ac:picMkLst>
        </pc:picChg>
        <pc:picChg chg="mod modCrop">
          <ac:chgData name="Simon, Heather" userId="55ec0a17-eeda-4f4c-a3a1-a4abe0e534b1" providerId="ADAL" clId="{03CBEFFB-4CE2-48A6-8D0A-97CAD1601F7A}" dt="2025-03-14T14:31:14.755" v="710" actId="1076"/>
          <ac:picMkLst>
            <pc:docMk/>
            <pc:sldMk cId="3756696075" sldId="355"/>
            <ac:picMk id="19" creationId="{1C1A2550-FD48-474E-1EA7-278B5DEB5A63}"/>
          </ac:picMkLst>
        </pc:picChg>
      </pc:sldChg>
      <pc:sldChg chg="delSp modSp mod">
        <pc:chgData name="Simon, Heather" userId="55ec0a17-eeda-4f4c-a3a1-a4abe0e534b1" providerId="ADAL" clId="{03CBEFFB-4CE2-48A6-8D0A-97CAD1601F7A}" dt="2025-03-14T13:27:47.757" v="201" actId="478"/>
        <pc:sldMkLst>
          <pc:docMk/>
          <pc:sldMk cId="2729210880" sldId="356"/>
        </pc:sldMkLst>
        <pc:spChg chg="mod">
          <ac:chgData name="Simon, Heather" userId="55ec0a17-eeda-4f4c-a3a1-a4abe0e534b1" providerId="ADAL" clId="{03CBEFFB-4CE2-48A6-8D0A-97CAD1601F7A}" dt="2025-03-14T13:27:44.040" v="200" actId="207"/>
          <ac:spMkLst>
            <pc:docMk/>
            <pc:sldMk cId="2729210880" sldId="356"/>
            <ac:spMk id="3" creationId="{E0CD654C-003A-5450-BB18-E07F88799DC7}"/>
          </ac:spMkLst>
        </pc:spChg>
        <pc:spChg chg="del mod">
          <ac:chgData name="Simon, Heather" userId="55ec0a17-eeda-4f4c-a3a1-a4abe0e534b1" providerId="ADAL" clId="{03CBEFFB-4CE2-48A6-8D0A-97CAD1601F7A}" dt="2025-03-14T13:27:47.757" v="201" actId="478"/>
          <ac:spMkLst>
            <pc:docMk/>
            <pc:sldMk cId="2729210880" sldId="356"/>
            <ac:spMk id="4" creationId="{48497243-306A-1789-DC49-17448983481A}"/>
          </ac:spMkLst>
        </pc:spChg>
        <pc:spChg chg="del mod">
          <ac:chgData name="Simon, Heather" userId="55ec0a17-eeda-4f4c-a3a1-a4abe0e534b1" providerId="ADAL" clId="{03CBEFFB-4CE2-48A6-8D0A-97CAD1601F7A}" dt="2025-03-14T13:27:34.727" v="198" actId="478"/>
          <ac:spMkLst>
            <pc:docMk/>
            <pc:sldMk cId="2729210880" sldId="356"/>
            <ac:spMk id="5" creationId="{142F5A71-5A4E-E59E-D82C-5E717AA8DB82}"/>
          </ac:spMkLst>
        </pc:spChg>
      </pc:sldChg>
      <pc:sldChg chg="modSp del">
        <pc:chgData name="Simon, Heather" userId="55ec0a17-eeda-4f4c-a3a1-a4abe0e534b1" providerId="ADAL" clId="{03CBEFFB-4CE2-48A6-8D0A-97CAD1601F7A}" dt="2025-03-14T13:21:39.439" v="44" actId="47"/>
        <pc:sldMkLst>
          <pc:docMk/>
          <pc:sldMk cId="2846838630" sldId="357"/>
        </pc:sldMkLst>
        <pc:spChg chg="mod">
          <ac:chgData name="Simon, Heather" userId="55ec0a17-eeda-4f4c-a3a1-a4abe0e534b1" providerId="ADAL" clId="{03CBEFFB-4CE2-48A6-8D0A-97CAD1601F7A}" dt="2025-03-14T13:21:35.073" v="43"/>
          <ac:spMkLst>
            <pc:docMk/>
            <pc:sldMk cId="2846838630" sldId="357"/>
            <ac:spMk id="4" creationId="{DB0FC96C-58EE-80DC-29AD-30036ED2024B}"/>
          </ac:spMkLst>
        </pc:spChg>
        <pc:spChg chg="mod">
          <ac:chgData name="Simon, Heather" userId="55ec0a17-eeda-4f4c-a3a1-a4abe0e534b1" providerId="ADAL" clId="{03CBEFFB-4CE2-48A6-8D0A-97CAD1601F7A}" dt="2025-03-14T13:21:35.073" v="43"/>
          <ac:spMkLst>
            <pc:docMk/>
            <pc:sldMk cId="2846838630" sldId="357"/>
            <ac:spMk id="5" creationId="{8A300FF3-F1B2-3BE2-FE55-AE375F311ABB}"/>
          </ac:spMkLst>
        </pc:spChg>
      </pc:sldChg>
      <pc:sldChg chg="delSp modSp add mod">
        <pc:chgData name="Simon, Heather" userId="55ec0a17-eeda-4f4c-a3a1-a4abe0e534b1" providerId="ADAL" clId="{03CBEFFB-4CE2-48A6-8D0A-97CAD1601F7A}" dt="2025-03-14T14:12:45.290" v="205" actId="478"/>
        <pc:sldMkLst>
          <pc:docMk/>
          <pc:sldMk cId="4144177682" sldId="357"/>
        </pc:sldMkLst>
        <pc:spChg chg="mod">
          <ac:chgData name="Simon, Heather" userId="55ec0a17-eeda-4f4c-a3a1-a4abe0e534b1" providerId="ADAL" clId="{03CBEFFB-4CE2-48A6-8D0A-97CAD1601F7A}" dt="2025-03-14T13:23:49.564" v="104"/>
          <ac:spMkLst>
            <pc:docMk/>
            <pc:sldMk cId="4144177682" sldId="357"/>
            <ac:spMk id="3" creationId="{9F4D9786-B49B-ABA3-E311-AB249B857085}"/>
          </ac:spMkLst>
        </pc:spChg>
        <pc:spChg chg="del">
          <ac:chgData name="Simon, Heather" userId="55ec0a17-eeda-4f4c-a3a1-a4abe0e534b1" providerId="ADAL" clId="{03CBEFFB-4CE2-48A6-8D0A-97CAD1601F7A}" dt="2025-03-14T13:23:38.178" v="102" actId="478"/>
          <ac:spMkLst>
            <pc:docMk/>
            <pc:sldMk cId="4144177682" sldId="357"/>
            <ac:spMk id="4" creationId="{EEF33D75-F4FC-2CE5-FF2D-502011106707}"/>
          </ac:spMkLst>
        </pc:spChg>
        <pc:spChg chg="del">
          <ac:chgData name="Simon, Heather" userId="55ec0a17-eeda-4f4c-a3a1-a4abe0e534b1" providerId="ADAL" clId="{03CBEFFB-4CE2-48A6-8D0A-97CAD1601F7A}" dt="2025-03-14T14:12:45.290" v="205" actId="478"/>
          <ac:spMkLst>
            <pc:docMk/>
            <pc:sldMk cId="4144177682" sldId="357"/>
            <ac:spMk id="7" creationId="{5A21B755-F49E-7718-8978-A97177B42B98}"/>
          </ac:spMkLst>
        </pc:spChg>
        <pc:spChg chg="del">
          <ac:chgData name="Simon, Heather" userId="55ec0a17-eeda-4f4c-a3a1-a4abe0e534b1" providerId="ADAL" clId="{03CBEFFB-4CE2-48A6-8D0A-97CAD1601F7A}" dt="2025-03-14T13:23:39.543" v="103" actId="478"/>
          <ac:spMkLst>
            <pc:docMk/>
            <pc:sldMk cId="4144177682" sldId="357"/>
            <ac:spMk id="11" creationId="{B21A95AA-C23E-F913-D20C-EFEADAD00B67}"/>
          </ac:spMkLst>
        </pc:spChg>
        <pc:spChg chg="del">
          <ac:chgData name="Simon, Heather" userId="55ec0a17-eeda-4f4c-a3a1-a4abe0e534b1" providerId="ADAL" clId="{03CBEFFB-4CE2-48A6-8D0A-97CAD1601F7A}" dt="2025-03-14T13:23:37.099" v="101" actId="478"/>
          <ac:spMkLst>
            <pc:docMk/>
            <pc:sldMk cId="4144177682" sldId="357"/>
            <ac:spMk id="12" creationId="{6C70FBCA-836C-EF41-39BE-379BDEEDE38B}"/>
          </ac:spMkLst>
        </pc:spChg>
        <pc:graphicFrameChg chg="del">
          <ac:chgData name="Simon, Heather" userId="55ec0a17-eeda-4f4c-a3a1-a4abe0e534b1" providerId="ADAL" clId="{03CBEFFB-4CE2-48A6-8D0A-97CAD1601F7A}" dt="2025-03-14T13:23:32.134" v="98" actId="478"/>
          <ac:graphicFrameMkLst>
            <pc:docMk/>
            <pc:sldMk cId="4144177682" sldId="357"/>
            <ac:graphicFrameMk id="6" creationId="{CAE2BACC-FF86-CCDC-88EB-73210A9A5F18}"/>
          </ac:graphicFrameMkLst>
        </pc:graphicFrameChg>
        <pc:picChg chg="del">
          <ac:chgData name="Simon, Heather" userId="55ec0a17-eeda-4f4c-a3a1-a4abe0e534b1" providerId="ADAL" clId="{03CBEFFB-4CE2-48A6-8D0A-97CAD1601F7A}" dt="2025-03-14T13:23:35.856" v="100" actId="478"/>
          <ac:picMkLst>
            <pc:docMk/>
            <pc:sldMk cId="4144177682" sldId="357"/>
            <ac:picMk id="5" creationId="{600D4CF7-890D-A31F-5E14-B59CE6F00113}"/>
          </ac:picMkLst>
        </pc:picChg>
        <pc:picChg chg="del">
          <ac:chgData name="Simon, Heather" userId="55ec0a17-eeda-4f4c-a3a1-a4abe0e534b1" providerId="ADAL" clId="{03CBEFFB-4CE2-48A6-8D0A-97CAD1601F7A}" dt="2025-03-14T13:23:33.672" v="99" actId="478"/>
          <ac:picMkLst>
            <pc:docMk/>
            <pc:sldMk cId="4144177682" sldId="357"/>
            <ac:picMk id="1026" creationId="{D37BF98D-BEE6-8922-255E-D9CB1BE50042}"/>
          </ac:picMkLst>
        </pc:picChg>
      </pc:sldChg>
      <pc:sldMasterChg chg="modSldLayout">
        <pc:chgData name="Simon, Heather" userId="55ec0a17-eeda-4f4c-a3a1-a4abe0e534b1" providerId="ADAL" clId="{03CBEFFB-4CE2-48A6-8D0A-97CAD1601F7A}" dt="2025-03-14T13:18:31.550" v="0"/>
        <pc:sldMasterMkLst>
          <pc:docMk/>
          <pc:sldMasterMk cId="1561261627" sldId="2147483660"/>
        </pc:sldMasterMkLst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3365483036" sldId="2147483661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3365483036" sldId="2147483661"/>
              <ac:picMk id="7" creationId="{8CD2586E-7C78-4D46-9122-EA1C47F1CCB6}"/>
            </ac:picMkLst>
          </pc:picChg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3365483036" sldId="2147483661"/>
              <ac:picMk id="8" creationId="{0E1ED219-4A17-1B05-66A7-42DCA7A3ECD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1559960707" sldId="2147483662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1559960707" sldId="2147483662"/>
              <ac:picMk id="7" creationId="{CA047FD3-BC09-26B5-4D02-8799879D306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293498646" sldId="2147483663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293498646" sldId="2147483663"/>
              <ac:picMk id="7" creationId="{D668F5A1-FD89-50FC-EB72-243AE6FEEB8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2425743395" sldId="2147483664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2425743395" sldId="2147483664"/>
              <ac:picMk id="8" creationId="{442DC011-F565-74DF-7613-774CD61EF59B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1342184599" sldId="2147483665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1342184599" sldId="2147483665"/>
              <ac:picMk id="10" creationId="{CAA1EFA9-751D-A7C5-5127-7E09CBD85CFA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2666685363" sldId="2147483666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2666685363" sldId="2147483666"/>
              <ac:picMk id="6" creationId="{182BC1D7-E075-4F55-BA1D-5142907182E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3177719184" sldId="2147483667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3177719184" sldId="2147483667"/>
              <ac:picMk id="5" creationId="{F24DED85-07D9-EACA-457A-56D214773B63}"/>
            </ac:picMkLst>
          </pc:picChg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3177719184" sldId="2147483667"/>
              <ac:picMk id="6" creationId="{72D6B866-5C89-7EFB-2D6B-2C4665D277F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1314807663" sldId="2147483668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1314807663" sldId="2147483668"/>
              <ac:picMk id="8" creationId="{CFAB59E6-40EB-CA19-ED95-D478C163BCF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2039030063" sldId="2147483669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2039030063" sldId="2147483669"/>
              <ac:picMk id="8" creationId="{F27989E0-E3DB-9D13-FD9E-2BDF4A29BD6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1814620013" sldId="2147483670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1814620013" sldId="2147483670"/>
              <ac:picMk id="7" creationId="{4118913E-E0A1-0E43-EA3C-B8956E5E217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1.550" v="0"/>
          <pc:sldLayoutMkLst>
            <pc:docMk/>
            <pc:sldMasterMk cId="1561261627" sldId="2147483660"/>
            <pc:sldLayoutMk cId="4245446699" sldId="2147483671"/>
          </pc:sldLayoutMkLst>
          <pc:picChg chg="add">
            <ac:chgData name="Simon, Heather" userId="55ec0a17-eeda-4f4c-a3a1-a4abe0e534b1" providerId="ADAL" clId="{03CBEFFB-4CE2-48A6-8D0A-97CAD1601F7A}" dt="2025-03-14T13:18:31.550" v="0"/>
            <ac:picMkLst>
              <pc:docMk/>
              <pc:sldMasterMk cId="1561261627" sldId="2147483660"/>
              <pc:sldLayoutMk cId="4245446699" sldId="2147483671"/>
              <ac:picMk id="7" creationId="{8367666F-8432-2F63-C5BE-8C6C56B50FF7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0:09.784" v="21"/>
        <pc:sldMasterMkLst>
          <pc:docMk/>
          <pc:sldMasterMk cId="3684197023" sldId="2147483660"/>
        </pc:sldMasterMkLst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2293378255" sldId="2147483661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2293378255" sldId="2147483661"/>
              <ac:picMk id="7" creationId="{8A9A69E1-534A-06AE-DA07-A68BC0355431}"/>
            </ac:picMkLst>
          </pc:picChg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2293378255" sldId="2147483661"/>
              <ac:picMk id="8" creationId="{CF2B736A-AD8F-1E7D-28D8-B6C14544C92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4114121905" sldId="2147483662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4114121905" sldId="2147483662"/>
              <ac:picMk id="7" creationId="{D0F76B2D-7A0C-012E-1728-3B46D2ABD06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3062963521" sldId="2147483663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3062963521" sldId="2147483663"/>
              <ac:picMk id="7" creationId="{FE34BEEB-DFD1-0C36-BBA6-3A2A6C274AA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4007430308" sldId="2147483664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4007430308" sldId="2147483664"/>
              <ac:picMk id="8" creationId="{A9E84CF5-65A7-8BB8-BCC5-D9B303BDE90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127352299" sldId="2147483665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127352299" sldId="2147483665"/>
              <ac:picMk id="10" creationId="{E4A64CB9-A9AF-B997-AD96-D1F7F55CEB0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4156536291" sldId="2147483666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4156536291" sldId="2147483666"/>
              <ac:picMk id="6" creationId="{25479114-BEE4-3986-1054-30B76F40244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839296204" sldId="2147483667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839296204" sldId="2147483667"/>
              <ac:picMk id="5" creationId="{DF98CB03-9E68-5432-FF4C-8C1C38BD5D6A}"/>
            </ac:picMkLst>
          </pc:picChg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839296204" sldId="2147483667"/>
              <ac:picMk id="6" creationId="{683A5FDB-FF96-D3B9-4FB5-F864F76D276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3526893478" sldId="2147483668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3526893478" sldId="2147483668"/>
              <ac:picMk id="8" creationId="{BD1F324C-CBC3-8ED7-EA34-3441D066D75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4208508694" sldId="2147483669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4208508694" sldId="2147483669"/>
              <ac:picMk id="8" creationId="{727317DE-EEA3-DF16-00D4-CB9038161FD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3958963555" sldId="2147483670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3958963555" sldId="2147483670"/>
              <ac:picMk id="7" creationId="{278EB627-8903-A4CC-062E-976BDDA1BBA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09.784" v="21"/>
          <pc:sldLayoutMkLst>
            <pc:docMk/>
            <pc:sldMasterMk cId="3684197023" sldId="2147483660"/>
            <pc:sldLayoutMk cId="2769330003" sldId="2147483671"/>
          </pc:sldLayoutMkLst>
          <pc:picChg chg="add">
            <ac:chgData name="Simon, Heather" userId="55ec0a17-eeda-4f4c-a3a1-a4abe0e534b1" providerId="ADAL" clId="{03CBEFFB-4CE2-48A6-8D0A-97CAD1601F7A}" dt="2025-03-14T13:20:09.784" v="21"/>
            <ac:picMkLst>
              <pc:docMk/>
              <pc:sldMasterMk cId="3684197023" sldId="2147483660"/>
              <pc:sldLayoutMk cId="2769330003" sldId="2147483671"/>
              <ac:picMk id="7" creationId="{480A1299-F6E5-DDE7-4610-A8F99F03FC39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18:33.895" v="1"/>
        <pc:sldMasterMkLst>
          <pc:docMk/>
          <pc:sldMasterMk cId="1045269890" sldId="2147483672"/>
        </pc:sldMasterMkLst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3490191767" sldId="2147483673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3490191767" sldId="2147483673"/>
              <ac:picMk id="7" creationId="{B481DA82-1AD1-2098-0EE4-3325C2DB8FE6}"/>
            </ac:picMkLst>
          </pc:picChg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3490191767" sldId="2147483673"/>
              <ac:picMk id="8" creationId="{F125FC8B-E3AC-EECB-BC03-66ACA8DB708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1929181316" sldId="2147483674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1929181316" sldId="2147483674"/>
              <ac:picMk id="7" creationId="{D4318DBC-766D-BF60-EE76-2DBD02C0FC3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1919443393" sldId="2147483675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1919443393" sldId="2147483675"/>
              <ac:picMk id="7" creationId="{8A957CA4-9659-362A-A551-A02EA0EA0F8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3911628588" sldId="2147483676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3911628588" sldId="2147483676"/>
              <ac:picMk id="8" creationId="{4B35C823-89AC-2E77-A74B-2D7BD041EB3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2773912091" sldId="2147483677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2773912091" sldId="2147483677"/>
              <ac:picMk id="10" creationId="{2AED5F96-DFBF-E0E4-5337-67084D01304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3807975320" sldId="2147483678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3807975320" sldId="2147483678"/>
              <ac:picMk id="6" creationId="{04775943-59DB-179C-AF5E-910DCC36AFE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3317834854" sldId="2147483679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3317834854" sldId="2147483679"/>
              <ac:picMk id="5" creationId="{D7DDC2B0-3CCC-D2A9-C3CF-9331BCAD024A}"/>
            </ac:picMkLst>
          </pc:picChg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3317834854" sldId="2147483679"/>
              <ac:picMk id="6" creationId="{7ED7EBB2-73C0-E92A-E4FB-5AA04C076C0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2455557541" sldId="2147483680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2455557541" sldId="2147483680"/>
              <ac:picMk id="8" creationId="{CE5ADDE8-6088-FA94-E67D-7458E10B506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649743898" sldId="2147483681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649743898" sldId="2147483681"/>
              <ac:picMk id="8" creationId="{A44AE149-52F0-E9B5-4954-F41B2251FFE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1877428788" sldId="2147483682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1877428788" sldId="2147483682"/>
              <ac:picMk id="7" creationId="{3D8CA422-A8B9-99B2-D02A-536A50C0464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3.895" v="1"/>
          <pc:sldLayoutMkLst>
            <pc:docMk/>
            <pc:sldMasterMk cId="1045269890" sldId="2147483672"/>
            <pc:sldLayoutMk cId="1334767221" sldId="2147483683"/>
          </pc:sldLayoutMkLst>
          <pc:picChg chg="add">
            <ac:chgData name="Simon, Heather" userId="55ec0a17-eeda-4f4c-a3a1-a4abe0e534b1" providerId="ADAL" clId="{03CBEFFB-4CE2-48A6-8D0A-97CAD1601F7A}" dt="2025-03-14T13:18:33.895" v="1"/>
            <ac:picMkLst>
              <pc:docMk/>
              <pc:sldMasterMk cId="1045269890" sldId="2147483672"/>
              <pc:sldLayoutMk cId="1334767221" sldId="2147483683"/>
              <ac:picMk id="7" creationId="{C5A4CE9F-50F0-1EB4-A1A8-EBA76560281B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0:13.302" v="22"/>
        <pc:sldMasterMkLst>
          <pc:docMk/>
          <pc:sldMasterMk cId="4181639211" sldId="2147483672"/>
        </pc:sldMasterMkLst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3841993469" sldId="2147483673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3841993469" sldId="2147483673"/>
              <ac:picMk id="8" creationId="{FF1D8422-3F7F-6F26-80BE-7282BF48973C}"/>
            </ac:picMkLst>
          </pc:picChg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3841993469" sldId="2147483673"/>
              <ac:picMk id="9" creationId="{343EFCA3-9D17-0779-9C93-BB75BDE3723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1816617590" sldId="2147483674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1816617590" sldId="2147483674"/>
              <ac:picMk id="7" creationId="{8CCC019C-B030-AB9B-B066-56D8D2737DA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144055049" sldId="2147483675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144055049" sldId="2147483675"/>
              <ac:picMk id="7" creationId="{55561A29-1BD4-0CB7-4A70-661097913C5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685050305" sldId="2147483676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685050305" sldId="2147483676"/>
              <ac:picMk id="8" creationId="{9F23141E-BB3C-88BD-CD31-2C33770CA37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2670601832" sldId="2147483677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2670601832" sldId="2147483677"/>
              <ac:picMk id="10" creationId="{BF167807-7A36-F491-E730-22CF2F74D88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4148388438" sldId="2147483678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4148388438" sldId="2147483678"/>
              <ac:picMk id="6" creationId="{5C47D7F2-1F87-DFBE-8B2D-C65AE2BD4AE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2522486243" sldId="2147483679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2522486243" sldId="2147483679"/>
              <ac:picMk id="5" creationId="{DBC9B2DA-8968-BE6D-1945-79D818206CDE}"/>
            </ac:picMkLst>
          </pc:picChg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2522486243" sldId="2147483679"/>
              <ac:picMk id="6" creationId="{61CD57AD-C3C8-A653-A88A-7E30D3F4FB1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1100895453" sldId="2147483680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1100895453" sldId="2147483680"/>
              <ac:picMk id="8" creationId="{0981D87C-C46C-DB77-964B-CC2BFE0A684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1098781617" sldId="2147483681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1098781617" sldId="2147483681"/>
              <ac:picMk id="8" creationId="{D59853B8-EA85-848D-D37E-5BDDC3D6557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926052845" sldId="2147483687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926052845" sldId="2147483687"/>
              <ac:picMk id="7" creationId="{CDD35468-F351-EAA8-D4B0-924FAEC94BE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0:13.302" v="22"/>
          <pc:sldLayoutMkLst>
            <pc:docMk/>
            <pc:sldMasterMk cId="4181639211" sldId="2147483672"/>
            <pc:sldLayoutMk cId="1482062478" sldId="2147483688"/>
          </pc:sldLayoutMkLst>
          <pc:picChg chg="add">
            <ac:chgData name="Simon, Heather" userId="55ec0a17-eeda-4f4c-a3a1-a4abe0e534b1" providerId="ADAL" clId="{03CBEFFB-4CE2-48A6-8D0A-97CAD1601F7A}" dt="2025-03-14T13:20:13.302" v="22"/>
            <ac:picMkLst>
              <pc:docMk/>
              <pc:sldMasterMk cId="4181639211" sldId="2147483672"/>
              <pc:sldLayoutMk cId="1482062478" sldId="2147483688"/>
              <ac:picMk id="7" creationId="{806C8DB5-61D2-E6BD-8287-DBC84E606095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18:37.032" v="2"/>
        <pc:sldMasterMkLst>
          <pc:docMk/>
          <pc:sldMasterMk cId="4127385164" sldId="2147483684"/>
        </pc:sldMasterMkLst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4062407563" sldId="2147483685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4062407563" sldId="2147483685"/>
              <ac:picMk id="8" creationId="{0124AC49-B54E-5B04-959A-8B5089337BC6}"/>
            </ac:picMkLst>
          </pc:picChg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4062407563" sldId="2147483685"/>
              <ac:picMk id="9" creationId="{1641975C-2112-9C5D-9E4B-B56BC102D1E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18490990" sldId="2147483686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18490990" sldId="2147483686"/>
              <ac:picMk id="7" creationId="{DD933D25-536B-111A-3C65-3F198872540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2186388708" sldId="2147483687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2186388708" sldId="2147483687"/>
              <ac:picMk id="7" creationId="{D5650AA8-817F-B186-EA65-107D0A31CC7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3781708320" sldId="2147483688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3781708320" sldId="2147483688"/>
              <ac:picMk id="8" creationId="{FF4B7505-1CD4-7662-FD9F-72D0634ACEC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2325200957" sldId="2147483689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2325200957" sldId="2147483689"/>
              <ac:picMk id="10" creationId="{0ABF60B8-30B6-1386-F394-A65E081EACC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4102783953" sldId="2147483690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4102783953" sldId="2147483690"/>
              <ac:picMk id="6" creationId="{AABAD5A5-B953-E92F-D300-C666EDDA468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2834483352" sldId="2147483691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2834483352" sldId="2147483691"/>
              <ac:picMk id="5" creationId="{A5071AA0-ED82-CBEC-B73C-5AD7DF26C918}"/>
            </ac:picMkLst>
          </pc:picChg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2834483352" sldId="2147483691"/>
              <ac:picMk id="6" creationId="{E7213406-9484-0659-8BE3-9F10D4EEA8F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2007074387" sldId="2147483692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2007074387" sldId="2147483692"/>
              <ac:picMk id="8" creationId="{5C15A348-6525-5317-E2B7-8C38E0A521B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3560790082" sldId="2147483693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3560790082" sldId="2147483693"/>
              <ac:picMk id="8" creationId="{ADEB1CE8-F013-7DA5-9C0C-08A010B081A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4022049344" sldId="2147483699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4022049344" sldId="2147483699"/>
              <ac:picMk id="7" creationId="{316DB830-3AF0-C673-3BCF-27DB54D8F29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7.032" v="2"/>
          <pc:sldLayoutMkLst>
            <pc:docMk/>
            <pc:sldMasterMk cId="4127385164" sldId="2147483684"/>
            <pc:sldLayoutMk cId="3139128308" sldId="2147483700"/>
          </pc:sldLayoutMkLst>
          <pc:picChg chg="add">
            <ac:chgData name="Simon, Heather" userId="55ec0a17-eeda-4f4c-a3a1-a4abe0e534b1" providerId="ADAL" clId="{03CBEFFB-4CE2-48A6-8D0A-97CAD1601F7A}" dt="2025-03-14T13:18:37.032" v="2"/>
            <ac:picMkLst>
              <pc:docMk/>
              <pc:sldMasterMk cId="4127385164" sldId="2147483684"/>
              <pc:sldLayoutMk cId="3139128308" sldId="2147483700"/>
              <ac:picMk id="7" creationId="{0A3A574C-7A6B-863B-3D44-30D9320DAA97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27.892" v="27"/>
        <pc:sldMasterMkLst>
          <pc:docMk/>
          <pc:sldMasterMk cId="2574347689" sldId="2147483689"/>
        </pc:sldMasterMkLst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1229808425" sldId="2147483690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1229808425" sldId="2147483690"/>
              <ac:picMk id="8" creationId="{B97DB399-2574-224A-C296-F452E3CFA528}"/>
            </ac:picMkLst>
          </pc:picChg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1229808425" sldId="2147483690"/>
              <ac:picMk id="9" creationId="{71BF3817-0D3E-D957-ABCF-A3EF29CD0B6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3204812401" sldId="2147483691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3204812401" sldId="2147483691"/>
              <ac:picMk id="7" creationId="{69264991-DBA5-D08B-EDE2-2BECE08F834A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1274235223" sldId="2147483692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1274235223" sldId="2147483692"/>
              <ac:picMk id="7" creationId="{096B4A68-64CA-97EA-81CC-42A4D77FD3BB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1773908522" sldId="2147483693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1773908522" sldId="2147483693"/>
              <ac:picMk id="8" creationId="{DCD80DDB-A1C9-D62D-6598-35414A8BA6CA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3195940497" sldId="2147483694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3195940497" sldId="2147483694"/>
              <ac:picMk id="10" creationId="{B833146E-6578-0E01-2C92-A020968461B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1510277694" sldId="2147483695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1510277694" sldId="2147483695"/>
              <ac:picMk id="6" creationId="{D4C35EF1-9506-4805-BAF2-00279536C6F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3750967045" sldId="2147483696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3750967045" sldId="2147483696"/>
              <ac:picMk id="5" creationId="{C101B3B0-E65A-62D6-8E2D-7A9385E6FBDF}"/>
            </ac:picMkLst>
          </pc:picChg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3750967045" sldId="2147483696"/>
              <ac:picMk id="6" creationId="{B33F73CE-7EC4-0240-3E8A-C4FBFF880CF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1534482893" sldId="2147483697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1534482893" sldId="2147483697"/>
              <ac:picMk id="8" creationId="{5B6BD943-C621-4790-A077-410F95ECE8B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2658103807" sldId="2147483698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2658103807" sldId="2147483698"/>
              <ac:picMk id="8" creationId="{3116EE2F-17EC-6BC4-885B-94B5B89A479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2003247669" sldId="2147483704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2003247669" sldId="2147483704"/>
              <ac:picMk id="7" creationId="{D4D08D43-D01A-A8ED-97A5-88AA9542B7F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7.892" v="27"/>
          <pc:sldLayoutMkLst>
            <pc:docMk/>
            <pc:sldMasterMk cId="2574347689" sldId="2147483689"/>
            <pc:sldLayoutMk cId="24819506" sldId="2147483705"/>
          </pc:sldLayoutMkLst>
          <pc:picChg chg="add">
            <ac:chgData name="Simon, Heather" userId="55ec0a17-eeda-4f4c-a3a1-a4abe0e534b1" providerId="ADAL" clId="{03CBEFFB-4CE2-48A6-8D0A-97CAD1601F7A}" dt="2025-03-14T13:21:27.892" v="27"/>
            <ac:picMkLst>
              <pc:docMk/>
              <pc:sldMasterMk cId="2574347689" sldId="2147483689"/>
              <pc:sldLayoutMk cId="24819506" sldId="2147483705"/>
              <ac:picMk id="7" creationId="{F650C26F-FC17-EB4F-05B6-1F2F2FE0AE23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18:39.555" v="7"/>
        <pc:sldMasterMkLst>
          <pc:docMk/>
          <pc:sldMasterMk cId="2175354835" sldId="2147483701"/>
        </pc:sldMasterMkLst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1404081417" sldId="2147483702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1404081417" sldId="2147483702"/>
              <ac:picMk id="7" creationId="{8D13ECD8-CEDC-B147-4BB7-F4D447E6A8FF}"/>
            </ac:picMkLst>
          </pc:picChg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1404081417" sldId="2147483702"/>
              <ac:picMk id="8" creationId="{BB373A36-550E-B19E-2608-1A5F1A17098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3444519052" sldId="2147483703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3444519052" sldId="2147483703"/>
              <ac:picMk id="7" creationId="{0045FC47-BD2C-4976-6531-F4DC1F3513B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2472615907" sldId="2147483704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2472615907" sldId="2147483704"/>
              <ac:picMk id="7" creationId="{A5E472E2-70D2-9817-0C2F-B3212601B7C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4194018763" sldId="2147483705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4194018763" sldId="2147483705"/>
              <ac:picMk id="8" creationId="{7BB5380B-D3BF-4646-9013-E9C2D0520EDA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397580176" sldId="2147483706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397580176" sldId="2147483706"/>
              <ac:picMk id="10" creationId="{4C160FC3-9E06-819D-709D-4B293959F07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615439398" sldId="2147483707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615439398" sldId="2147483707"/>
              <ac:picMk id="6" creationId="{A649C3AB-B241-F580-CF4C-385927AB990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1835258975" sldId="2147483708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1835258975" sldId="2147483708"/>
              <ac:picMk id="5" creationId="{8850512A-3D9C-9FF1-5574-DC299C2CFE49}"/>
            </ac:picMkLst>
          </pc:picChg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1835258975" sldId="2147483708"/>
              <ac:picMk id="6" creationId="{2D9CC3D5-A7A6-EBDC-8489-E9D139012F6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2827085862" sldId="2147483709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2827085862" sldId="2147483709"/>
              <ac:picMk id="8" creationId="{9A30F343-EFF2-E608-AAAD-E269F523C50B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2052438828" sldId="2147483710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2052438828" sldId="2147483710"/>
              <ac:picMk id="9" creationId="{46F069DB-DDE1-B851-2EFE-DBEE36CE983A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1807434532" sldId="2147483711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1807434532" sldId="2147483711"/>
              <ac:picMk id="7" creationId="{BCFE7671-F654-DA82-1D69-3751944C376B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18:39.555" v="7"/>
          <pc:sldLayoutMkLst>
            <pc:docMk/>
            <pc:sldMasterMk cId="2175354835" sldId="2147483701"/>
            <pc:sldLayoutMk cId="1002324557" sldId="2147483712"/>
          </pc:sldLayoutMkLst>
          <pc:picChg chg="add">
            <ac:chgData name="Simon, Heather" userId="55ec0a17-eeda-4f4c-a3a1-a4abe0e534b1" providerId="ADAL" clId="{03CBEFFB-4CE2-48A6-8D0A-97CAD1601F7A}" dt="2025-03-14T13:18:39.555" v="7"/>
            <ac:picMkLst>
              <pc:docMk/>
              <pc:sldMasterMk cId="2175354835" sldId="2147483701"/>
              <pc:sldLayoutMk cId="1002324557" sldId="2147483712"/>
              <ac:picMk id="7" creationId="{FEF40B20-AF62-6A53-0E12-BBF36FB36048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28.645" v="28"/>
        <pc:sldMasterMkLst>
          <pc:docMk/>
          <pc:sldMasterMk cId="2901839879" sldId="2147483706"/>
        </pc:sldMasterMkLst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3754015224" sldId="2147483707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3754015224" sldId="2147483707"/>
              <ac:picMk id="7" creationId="{25F43A87-6073-CF4E-222C-C8F591E245C9}"/>
            </ac:picMkLst>
          </pc:picChg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3754015224" sldId="2147483707"/>
              <ac:picMk id="8" creationId="{55031C82-6516-4A51-9F62-B61A4DB686A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1812808314" sldId="2147483708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1812808314" sldId="2147483708"/>
              <ac:picMk id="7" creationId="{86222D86-9DF7-6474-36D3-CEC1EFA9ECB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2040147544" sldId="2147483709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2040147544" sldId="2147483709"/>
              <ac:picMk id="7" creationId="{E1A966E9-4D0C-5286-24DC-E728666F720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3355022970" sldId="2147483710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3355022970" sldId="2147483710"/>
              <ac:picMk id="8" creationId="{2C2FD2A1-75A5-BB5D-6FA0-046E49920A2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4247169067" sldId="2147483711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4247169067" sldId="2147483711"/>
              <ac:picMk id="10" creationId="{A8EF6583-AD61-E2B9-5FB0-71E6F1A42DA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449601463" sldId="2147483712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449601463" sldId="2147483712"/>
              <ac:picMk id="6" creationId="{E27372D7-87C0-0B58-CA14-428DFB5BA96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2823627914" sldId="2147483713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2823627914" sldId="2147483713"/>
              <ac:picMk id="5" creationId="{8E83F771-40DA-3E10-80E4-481E89F71FA5}"/>
            </ac:picMkLst>
          </pc:picChg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2823627914" sldId="2147483713"/>
              <ac:picMk id="6" creationId="{DB949F4B-C650-CDD3-F44F-61F2B842374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3385399150" sldId="2147483714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3385399150" sldId="2147483714"/>
              <ac:picMk id="8" creationId="{AEB59081-36E5-62BC-BBE9-F19490626C7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4061588520" sldId="2147483715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4061588520" sldId="2147483715"/>
              <ac:picMk id="9" creationId="{C7514995-75FF-DEBA-9C47-818BA6A9D2A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1453719688" sldId="2147483716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1453719688" sldId="2147483716"/>
              <ac:picMk id="7" creationId="{B976F9B2-6609-9A22-635A-B1242A9DD74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28.645" v="28"/>
          <pc:sldLayoutMkLst>
            <pc:docMk/>
            <pc:sldMasterMk cId="2901839879" sldId="2147483706"/>
            <pc:sldLayoutMk cId="3187540263" sldId="2147483717"/>
          </pc:sldLayoutMkLst>
          <pc:picChg chg="add">
            <ac:chgData name="Simon, Heather" userId="55ec0a17-eeda-4f4c-a3a1-a4abe0e534b1" providerId="ADAL" clId="{03CBEFFB-4CE2-48A6-8D0A-97CAD1601F7A}" dt="2025-03-14T13:21:28.645" v="28"/>
            <ac:picMkLst>
              <pc:docMk/>
              <pc:sldMasterMk cId="2901839879" sldId="2147483706"/>
              <pc:sldLayoutMk cId="3187540263" sldId="2147483717"/>
              <ac:picMk id="7" creationId="{E9AAEEE4-B9B3-9DF6-B62C-B06B065BB1AC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30.123" v="32"/>
        <pc:sldMasterMkLst>
          <pc:docMk/>
          <pc:sldMasterMk cId="3532088063" sldId="2147483718"/>
        </pc:sldMasterMkLst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2993916215" sldId="2147483719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2993916215" sldId="2147483719"/>
              <ac:picMk id="7" creationId="{C4C3CE3D-C68F-63B2-523D-183954EF0CB2}"/>
            </ac:picMkLst>
          </pc:picChg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2993916215" sldId="2147483719"/>
              <ac:picMk id="9" creationId="{A0411C8F-0C4C-CCB0-F0BC-F1ED8F24B80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3793119354" sldId="2147483720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3793119354" sldId="2147483720"/>
              <ac:picMk id="7" creationId="{E1A2EDF4-EA5B-3E81-DFA9-9CEEE378B63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4009888662" sldId="2147483721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4009888662" sldId="2147483721"/>
              <ac:picMk id="7" creationId="{B464B60F-0960-4BAB-8F23-B83550A83AB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1528017011" sldId="2147483722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1528017011" sldId="2147483722"/>
              <ac:picMk id="8" creationId="{C283EEE1-E7A4-728C-9B4A-893FFEFC5B0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472327512" sldId="2147483723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472327512" sldId="2147483723"/>
              <ac:picMk id="2" creationId="{F8FBA207-FA56-3FD4-527B-1328A247E8A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2998935212" sldId="2147483724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2998935212" sldId="2147483724"/>
              <ac:picMk id="6" creationId="{1C0CA969-CF58-30A5-DA7D-37CA258DA11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3311415989" sldId="2147483725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3311415989" sldId="2147483725"/>
              <ac:picMk id="5" creationId="{B5371E90-5193-4C02-1AED-3A2120D7E55E}"/>
            </ac:picMkLst>
          </pc:picChg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3311415989" sldId="2147483725"/>
              <ac:picMk id="6" creationId="{2DE944C2-4A53-E30A-D275-77B1E6999AA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3893403659" sldId="2147483726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3893403659" sldId="2147483726"/>
              <ac:picMk id="2" creationId="{3A1AA28E-A809-FAA5-D41E-18D5807FFD6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1188469539" sldId="2147483727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1188469539" sldId="2147483727"/>
              <ac:picMk id="9" creationId="{06939EA3-3D01-FA3B-5D52-9857340CB65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2196029640" sldId="2147483728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2196029640" sldId="2147483728"/>
              <ac:picMk id="7" creationId="{1ABE1C5B-45E1-DB3F-8710-8F618001B9C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0.123" v="32"/>
          <pc:sldLayoutMkLst>
            <pc:docMk/>
            <pc:sldMasterMk cId="3532088063" sldId="2147483718"/>
            <pc:sldLayoutMk cId="2659636569" sldId="2147483729"/>
          </pc:sldLayoutMkLst>
          <pc:picChg chg="add">
            <ac:chgData name="Simon, Heather" userId="55ec0a17-eeda-4f4c-a3a1-a4abe0e534b1" providerId="ADAL" clId="{03CBEFFB-4CE2-48A6-8D0A-97CAD1601F7A}" dt="2025-03-14T13:21:30.123" v="32"/>
            <ac:picMkLst>
              <pc:docMk/>
              <pc:sldMasterMk cId="3532088063" sldId="2147483718"/>
              <pc:sldLayoutMk cId="2659636569" sldId="2147483729"/>
              <ac:picMk id="8" creationId="{B3C8B8F0-BF5B-4B48-660D-8E8BD8D889D5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31.918" v="38"/>
        <pc:sldMasterMkLst>
          <pc:docMk/>
          <pc:sldMasterMk cId="3336388008" sldId="2147483730"/>
        </pc:sldMasterMkLst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1500875121" sldId="2147483731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1500875121" sldId="2147483731"/>
              <ac:picMk id="7" creationId="{AD32FAB6-D27B-E1BA-B734-C3FB4D3BDA6C}"/>
            </ac:picMkLst>
          </pc:picChg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1500875121" sldId="2147483731"/>
              <ac:picMk id="8" creationId="{F577DA4A-768D-625F-B5CD-714BE15828F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3855407432" sldId="2147483732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3855407432" sldId="2147483732"/>
              <ac:picMk id="4" creationId="{F1820C95-D82F-86AB-1EA8-951EB47CA45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3356089301" sldId="2147483733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3356089301" sldId="2147483733"/>
              <ac:picMk id="7" creationId="{CD5D170C-8031-733B-752F-615DC6EA158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3683627795" sldId="2147483734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3683627795" sldId="2147483734"/>
              <ac:picMk id="8" creationId="{0636971A-3564-EC6E-56E5-888414F308D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1151740850" sldId="2147483735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1151740850" sldId="2147483735"/>
              <ac:picMk id="10" creationId="{08F2A1F9-2307-765D-E628-193746DC2B4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2880723261" sldId="2147483736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2880723261" sldId="2147483736"/>
              <ac:picMk id="3" creationId="{E511626D-D443-1FB3-EDC6-A5059AFB139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3564902138" sldId="2147483737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3564902138" sldId="2147483737"/>
              <ac:picMk id="2" creationId="{5419153A-569E-34EE-D48D-BD0680E82760}"/>
            </ac:picMkLst>
          </pc:picChg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3564902138" sldId="2147483737"/>
              <ac:picMk id="3" creationId="{1A054BCA-4B62-BA0F-89FA-F45F74CE17E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2096813610" sldId="2147483738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2096813610" sldId="2147483738"/>
              <ac:picMk id="8" creationId="{A68D8BD0-1673-6BB7-7323-4749E78EB7C5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3896860430" sldId="2147483739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3896860430" sldId="2147483739"/>
              <ac:picMk id="8" creationId="{33144916-494F-290C-99A1-9131BEA08C3B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1691912041" sldId="2147483746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1691912041" sldId="2147483746"/>
              <ac:picMk id="7" creationId="{6A4CAEB5-67C9-2F78-38A5-E42CF410DB9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1.918" v="38"/>
          <pc:sldLayoutMkLst>
            <pc:docMk/>
            <pc:sldMasterMk cId="3336388008" sldId="2147483730"/>
            <pc:sldLayoutMk cId="579307564" sldId="2147483747"/>
          </pc:sldLayoutMkLst>
          <pc:picChg chg="add">
            <ac:chgData name="Simon, Heather" userId="55ec0a17-eeda-4f4c-a3a1-a4abe0e534b1" providerId="ADAL" clId="{03CBEFFB-4CE2-48A6-8D0A-97CAD1601F7A}" dt="2025-03-14T13:21:31.918" v="38"/>
            <ac:picMkLst>
              <pc:docMk/>
              <pc:sldMasterMk cId="3336388008" sldId="2147483730"/>
              <pc:sldLayoutMk cId="579307564" sldId="2147483747"/>
              <ac:picMk id="7" creationId="{8EEA355A-11E5-B1D2-E47E-00066B8788D5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35.073" v="43"/>
        <pc:sldMasterMkLst>
          <pc:docMk/>
          <pc:sldMasterMk cId="2743729981" sldId="2147483748"/>
        </pc:sldMasterMkLst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2621772586" sldId="2147483749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2621772586" sldId="2147483749"/>
              <ac:picMk id="7" creationId="{7B7001EB-9262-51B9-B05E-272B64BDD3DD}"/>
            </ac:picMkLst>
          </pc:picChg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2621772586" sldId="2147483749"/>
              <ac:picMk id="8" creationId="{08B952D7-5322-AF0C-C723-7EAAEE4C6CA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1593553509" sldId="2147483750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1593553509" sldId="2147483750"/>
              <ac:picMk id="4" creationId="{B0B836E6-068F-D183-2B3F-C494AC84DA1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1021179229" sldId="2147483751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1021179229" sldId="2147483751"/>
              <ac:picMk id="7" creationId="{E32159DB-C223-2C15-6E38-BA049145550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4024383922" sldId="2147483752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4024383922" sldId="2147483752"/>
              <ac:picMk id="8" creationId="{AB9E14BD-8296-EA11-F325-8B598C772DE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2154014995" sldId="2147483753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2154014995" sldId="2147483753"/>
              <ac:picMk id="10" creationId="{78EDD5B1-E3D9-3BC5-CA33-80696D8E1F1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3195105938" sldId="2147483754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3195105938" sldId="2147483754"/>
              <ac:picMk id="3" creationId="{18538E0D-D626-751D-05AA-18A1052146B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783782938" sldId="2147483755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783782938" sldId="2147483755"/>
              <ac:picMk id="2" creationId="{BC89923A-08D3-7C7A-11A8-6D62FEF20C7B}"/>
            </ac:picMkLst>
          </pc:picChg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783782938" sldId="2147483755"/>
              <ac:picMk id="3" creationId="{E5A6FD8D-334F-5E4C-5E9C-69E729BC43A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3392116722" sldId="2147483756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3392116722" sldId="2147483756"/>
              <ac:picMk id="8" creationId="{8CA3A3CD-BD4A-8738-73B1-EAEC515BDCC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4051543043" sldId="2147483757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4051543043" sldId="2147483757"/>
              <ac:picMk id="8" creationId="{A82F013E-9237-A7E5-7465-6A391ADFB8E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740868748" sldId="2147483764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740868748" sldId="2147483764"/>
              <ac:picMk id="7" creationId="{DBEA3547-57B8-D62D-FA97-DCF1A8848F1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35.073" v="43"/>
          <pc:sldLayoutMkLst>
            <pc:docMk/>
            <pc:sldMasterMk cId="2743729981" sldId="2147483748"/>
            <pc:sldLayoutMk cId="4229610195" sldId="2147483765"/>
          </pc:sldLayoutMkLst>
          <pc:picChg chg="add">
            <ac:chgData name="Simon, Heather" userId="55ec0a17-eeda-4f4c-a3a1-a4abe0e534b1" providerId="ADAL" clId="{03CBEFFB-4CE2-48A6-8D0A-97CAD1601F7A}" dt="2025-03-14T13:21:35.073" v="43"/>
            <ac:picMkLst>
              <pc:docMk/>
              <pc:sldMasterMk cId="2743729981" sldId="2147483748"/>
              <pc:sldLayoutMk cId="4229610195" sldId="2147483765"/>
              <ac:picMk id="7" creationId="{EE22D1ED-2324-B89B-ECC2-1FD004D2E1B2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42.311" v="45"/>
        <pc:sldMasterMkLst>
          <pc:docMk/>
          <pc:sldMasterMk cId="3014533793" sldId="2147483766"/>
        </pc:sldMasterMkLst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4160791547" sldId="2147483767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4160791547" sldId="2147483767"/>
              <ac:picMk id="6" creationId="{F1F26B9D-CE57-D1CF-AE71-6EE398AC29CB}"/>
            </ac:picMkLst>
          </pc:picChg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4160791547" sldId="2147483767"/>
              <ac:picMk id="8" creationId="{65A43A87-BC9D-6F39-39DE-F67CCC5FAD0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3512268395" sldId="2147483768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3512268395" sldId="2147483768"/>
              <ac:picMk id="7" creationId="{DB24D4CE-CE8E-87CD-91AA-4673DFBE796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2972179963" sldId="2147483769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2972179963" sldId="2147483769"/>
              <ac:picMk id="7" creationId="{F343EAF2-3462-4DD4-9B6A-32FAF7C81FA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1098103564" sldId="2147483770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1098103564" sldId="2147483770"/>
              <ac:picMk id="8" creationId="{5B120394-CEAC-303E-9483-77D67EF974C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948670984" sldId="2147483771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948670984" sldId="2147483771"/>
              <ac:picMk id="10" creationId="{C9866C5E-DC48-8A2B-ECE9-528C3FA7D3F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1118368326" sldId="2147483772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1118368326" sldId="2147483772"/>
              <ac:picMk id="2" creationId="{AB21E401-F284-3CD7-3990-DEDB6ABA5AF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1574528910" sldId="2147483773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1574528910" sldId="2147483773"/>
              <ac:picMk id="5" creationId="{AA0E3DB3-09D2-9266-021F-95FC0CDBFD5B}"/>
            </ac:picMkLst>
          </pc:picChg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1574528910" sldId="2147483773"/>
              <ac:picMk id="6" creationId="{920C95A9-C543-A234-7518-138B3BD47BF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1104488164" sldId="2147483774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1104488164" sldId="2147483774"/>
              <ac:picMk id="8" creationId="{6C1F2815-0967-8000-0363-9757FF24882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2101544166" sldId="2147483775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2101544166" sldId="2147483775"/>
              <ac:picMk id="8" creationId="{571DFAC1-12F3-EDDD-84E1-6BD62F1A8A38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3405794722" sldId="2147483782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3405794722" sldId="2147483782"/>
              <ac:picMk id="7" creationId="{A14D7A39-0F73-6986-EDC8-A4962A65C15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42.311" v="45"/>
          <pc:sldLayoutMkLst>
            <pc:docMk/>
            <pc:sldMasterMk cId="3014533793" sldId="2147483766"/>
            <pc:sldLayoutMk cId="2483767279" sldId="2147483783"/>
          </pc:sldLayoutMkLst>
          <pc:picChg chg="add">
            <ac:chgData name="Simon, Heather" userId="55ec0a17-eeda-4f4c-a3a1-a4abe0e534b1" providerId="ADAL" clId="{03CBEFFB-4CE2-48A6-8D0A-97CAD1601F7A}" dt="2025-03-14T13:21:42.311" v="45"/>
            <ac:picMkLst>
              <pc:docMk/>
              <pc:sldMasterMk cId="3014533793" sldId="2147483766"/>
              <pc:sldLayoutMk cId="2483767279" sldId="2147483783"/>
              <ac:picMk id="8" creationId="{A592181E-5A7F-C3FF-8CFA-D25186A9B6B2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51.681" v="49"/>
        <pc:sldMasterMkLst>
          <pc:docMk/>
          <pc:sldMasterMk cId="3958253714" sldId="2147483784"/>
        </pc:sldMasterMkLst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2543735105" sldId="2147483785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2543735105" sldId="2147483785"/>
              <ac:picMk id="7" creationId="{91A6791D-C6E8-AC9B-5EC4-3DF97A71CAB8}"/>
            </ac:picMkLst>
          </pc:picChg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2543735105" sldId="2147483785"/>
              <ac:picMk id="8" creationId="{72AF490B-184C-1ED5-AA05-5BAB5E698EC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2601884047" sldId="2147483786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2601884047" sldId="2147483786"/>
              <ac:picMk id="7" creationId="{415FCC81-E403-1E9D-D370-485F8DEA7F5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2420290577" sldId="2147483787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2420290577" sldId="2147483787"/>
              <ac:picMk id="7" creationId="{84307EA2-ABC3-515F-7CE2-71962FF89A2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1592047554" sldId="2147483788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1592047554" sldId="2147483788"/>
              <ac:picMk id="8" creationId="{713F61CB-3068-9C92-3582-EF48283EE38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563316736" sldId="2147483789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563316736" sldId="2147483789"/>
              <ac:picMk id="10" creationId="{23DE611B-B3C3-A9A1-CE28-09AFF8C79F6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1367200394" sldId="2147483790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1367200394" sldId="2147483790"/>
              <ac:picMk id="6" creationId="{B420E55D-E248-F58B-3F86-05B06FA4D5C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1017546907" sldId="2147483791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1017546907" sldId="2147483791"/>
              <ac:picMk id="5" creationId="{773AAFAA-70B5-0035-514A-B7425F3E1499}"/>
            </ac:picMkLst>
          </pc:picChg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1017546907" sldId="2147483791"/>
              <ac:picMk id="6" creationId="{7ACE90BF-8610-A991-890B-B718E047100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2169161388" sldId="2147483792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2169161388" sldId="2147483792"/>
              <ac:picMk id="8" creationId="{5D23ADD9-E4E7-B400-9ABC-A850AD7B24C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3413840515" sldId="2147483793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3413840515" sldId="2147483793"/>
              <ac:picMk id="3" creationId="{4A60C72A-D7E1-95AE-E6DD-40964A45F703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70895070" sldId="2147483800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70895070" sldId="2147483800"/>
              <ac:picMk id="7" creationId="{FCC3FEBC-D2F6-7229-FEF7-077486C93A0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1.681" v="49"/>
          <pc:sldLayoutMkLst>
            <pc:docMk/>
            <pc:sldMasterMk cId="3958253714" sldId="2147483784"/>
            <pc:sldLayoutMk cId="2699507373" sldId="2147483801"/>
          </pc:sldLayoutMkLst>
          <pc:picChg chg="add">
            <ac:chgData name="Simon, Heather" userId="55ec0a17-eeda-4f4c-a3a1-a4abe0e534b1" providerId="ADAL" clId="{03CBEFFB-4CE2-48A6-8D0A-97CAD1601F7A}" dt="2025-03-14T13:21:51.681" v="49"/>
            <ac:picMkLst>
              <pc:docMk/>
              <pc:sldMasterMk cId="3958253714" sldId="2147483784"/>
              <pc:sldLayoutMk cId="2699507373" sldId="2147483801"/>
              <ac:picMk id="7" creationId="{6C270D26-06D8-4157-656A-C1AD0D984B1E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1:54.179" v="54"/>
        <pc:sldMasterMkLst>
          <pc:docMk/>
          <pc:sldMasterMk cId="726639169" sldId="2147483802"/>
        </pc:sldMasterMkLst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968600950" sldId="2147483803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968600950" sldId="2147483803"/>
              <ac:picMk id="8" creationId="{2C113A55-E858-D238-842C-923335FD15EE}"/>
            </ac:picMkLst>
          </pc:picChg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968600950" sldId="2147483803"/>
              <ac:picMk id="9" creationId="{6F1D9752-EA05-B176-52B5-9606F72B9B9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3382312708" sldId="2147483804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3382312708" sldId="2147483804"/>
              <ac:picMk id="7" creationId="{634540D3-C817-3DAB-5E15-14A21A2EE216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2552006105" sldId="2147483805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2552006105" sldId="2147483805"/>
              <ac:picMk id="7" creationId="{125204B8-CA39-43DF-3171-8580490BF11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3274284733" sldId="2147483806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3274284733" sldId="2147483806"/>
              <ac:picMk id="2" creationId="{A5DCD5A0-534D-B44B-36BB-24C491F3A99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173732687" sldId="2147483807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173732687" sldId="2147483807"/>
              <ac:picMk id="2" creationId="{DFC848A4-86A1-1775-012E-21682185D90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3209960063" sldId="2147483808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3209960063" sldId="2147483808"/>
              <ac:picMk id="6" creationId="{C455180F-FC04-9006-10D4-45CD6D5DAA47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1734994172" sldId="2147483809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1734994172" sldId="2147483809"/>
              <ac:picMk id="5" creationId="{E92C19F1-8DA5-B9E8-F16C-DC24176C371F}"/>
            </ac:picMkLst>
          </pc:picChg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1734994172" sldId="2147483809"/>
              <ac:picMk id="7" creationId="{9B16952E-E283-3CE9-27EC-349CB097939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502132376" sldId="2147483810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502132376" sldId="2147483810"/>
              <ac:picMk id="8" creationId="{ABAFD294-C761-19DF-3EEE-490934A907C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2572353034" sldId="2147483811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2572353034" sldId="2147483811"/>
              <ac:picMk id="8" creationId="{D396A9EC-5FC0-4E93-F429-6795D8FF66ED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1638715861" sldId="2147483817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1638715861" sldId="2147483817"/>
              <ac:picMk id="7" creationId="{39B31617-ADFF-1D8A-441C-0A5B0C80BE1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1:54.179" v="54"/>
          <pc:sldLayoutMkLst>
            <pc:docMk/>
            <pc:sldMasterMk cId="726639169" sldId="2147483802"/>
            <pc:sldLayoutMk cId="1352181191" sldId="2147483818"/>
          </pc:sldLayoutMkLst>
          <pc:picChg chg="add">
            <ac:chgData name="Simon, Heather" userId="55ec0a17-eeda-4f4c-a3a1-a4abe0e534b1" providerId="ADAL" clId="{03CBEFFB-4CE2-48A6-8D0A-97CAD1601F7A}" dt="2025-03-14T13:21:54.179" v="54"/>
            <ac:picMkLst>
              <pc:docMk/>
              <pc:sldMasterMk cId="726639169" sldId="2147483802"/>
              <pc:sldLayoutMk cId="1352181191" sldId="2147483818"/>
              <ac:picMk id="7" creationId="{7AC7445C-8A31-0D33-3ACA-F539F577DD84}"/>
            </ac:picMkLst>
          </pc:picChg>
        </pc:sldLayoutChg>
      </pc:sldMasterChg>
      <pc:sldMasterChg chg="modSldLayout">
        <pc:chgData name="Simon, Heather" userId="55ec0a17-eeda-4f4c-a3a1-a4abe0e534b1" providerId="ADAL" clId="{03CBEFFB-4CE2-48A6-8D0A-97CAD1601F7A}" dt="2025-03-14T13:22:13.164" v="61"/>
        <pc:sldMasterMkLst>
          <pc:docMk/>
          <pc:sldMasterMk cId="3988547221" sldId="2147483819"/>
        </pc:sldMasterMkLst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3987063013" sldId="2147483820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3987063013" sldId="2147483820"/>
              <ac:picMk id="8" creationId="{236437E5-5A4E-CDE4-9771-FF068116E4A0}"/>
            </ac:picMkLst>
          </pc:picChg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3987063013" sldId="2147483820"/>
              <ac:picMk id="9" creationId="{CED2B21D-FC4B-098F-ACC8-DB96F91D2729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3549371546" sldId="2147483821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3549371546" sldId="2147483821"/>
              <ac:picMk id="7" creationId="{05550667-5DCA-563D-3602-18D875EA1C61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808807120" sldId="2147483822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808807120" sldId="2147483822"/>
              <ac:picMk id="7" creationId="{8DCB34A1-540E-25CF-EE5D-CAA232ABEC2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3870594528" sldId="2147483823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3870594528" sldId="2147483823"/>
              <ac:picMk id="2" creationId="{F020028C-61C8-1830-34A3-747A5E3C8DFC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2550223655" sldId="2147483824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2550223655" sldId="2147483824"/>
              <ac:picMk id="2" creationId="{3D62EBAC-5B6F-BE07-3D0B-1293518E6F10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1811660585" sldId="2147483825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1811660585" sldId="2147483825"/>
              <ac:picMk id="6" creationId="{3194B562-D90E-AA5D-1A37-8917F64EA31B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3104399988" sldId="2147483826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3104399988" sldId="2147483826"/>
              <ac:picMk id="5" creationId="{050665BF-9D7A-F92C-D895-49DD634BB2A9}"/>
            </ac:picMkLst>
          </pc:picChg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3104399988" sldId="2147483826"/>
              <ac:picMk id="7" creationId="{B0B29F98-E11C-71A0-557F-F10FE2761752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4184108248" sldId="2147483827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4184108248" sldId="2147483827"/>
              <ac:picMk id="8" creationId="{D83CEB0F-1224-5A79-47D0-5AF7FBEEEFE4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230040827" sldId="2147483828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230040827" sldId="2147483828"/>
              <ac:picMk id="8" creationId="{C76DEDB8-9684-E26B-633C-0F425498BABF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1157200754" sldId="2147483834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1157200754" sldId="2147483834"/>
              <ac:picMk id="7" creationId="{8CAA3E4A-E9F1-7F34-DCE8-F31B13DD376E}"/>
            </ac:picMkLst>
          </pc:picChg>
        </pc:sldLayoutChg>
        <pc:sldLayoutChg chg="addSp">
          <pc:chgData name="Simon, Heather" userId="55ec0a17-eeda-4f4c-a3a1-a4abe0e534b1" providerId="ADAL" clId="{03CBEFFB-4CE2-48A6-8D0A-97CAD1601F7A}" dt="2025-03-14T13:22:13.164" v="61"/>
          <pc:sldLayoutMkLst>
            <pc:docMk/>
            <pc:sldMasterMk cId="3988547221" sldId="2147483819"/>
            <pc:sldLayoutMk cId="1803980947" sldId="2147483835"/>
          </pc:sldLayoutMkLst>
          <pc:picChg chg="add">
            <ac:chgData name="Simon, Heather" userId="55ec0a17-eeda-4f4c-a3a1-a4abe0e534b1" providerId="ADAL" clId="{03CBEFFB-4CE2-48A6-8D0A-97CAD1601F7A}" dt="2025-03-14T13:22:13.164" v="61"/>
            <ac:picMkLst>
              <pc:docMk/>
              <pc:sldMasterMk cId="3988547221" sldId="2147483819"/>
              <pc:sldLayoutMk cId="1803980947" sldId="2147483835"/>
              <ac:picMk id="7" creationId="{E21B49BE-6D08-42D8-3D6A-3C1D93EF41AB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beidler_james_epa_gov/Documents/Canada%20Fires/summaries/canada_bsp_finn_cffe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Canada Wildland Fires CIFCC</a:t>
            </a:r>
            <a:r>
              <a:rPr lang="en-US" sz="2000" baseline="0" dirty="0"/>
              <a:t> Area Burned</a:t>
            </a:r>
            <a:endParaRPr lang="en-US" sz="2000" dirty="0"/>
          </a:p>
        </c:rich>
      </c:tx>
      <c:layout>
        <c:manualLayout>
          <c:xMode val="edge"/>
          <c:yMode val="edge"/>
          <c:x val="0.19392992614783849"/>
          <c:y val="4.68500811822921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30423960592307"/>
          <c:y val="8.1490044107843648E-2"/>
          <c:w val="0.87411657965719269"/>
          <c:h val="0.67918196999150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numCache>
            </c:numRef>
          </c:cat>
          <c:val>
            <c:numRef>
              <c:f>Sheet1!$B$2:$B$22</c:f>
              <c:numCache>
                <c:formatCode>#,##0</c:formatCode>
                <c:ptCount val="21"/>
                <c:pt idx="0">
                  <c:v>3918020.2774499999</c:v>
                </c:pt>
                <c:pt idx="1">
                  <c:v>7670163.9105000002</c:v>
                </c:pt>
                <c:pt idx="2">
                  <c:v>4270332.7022500001</c:v>
                </c:pt>
                <c:pt idx="3">
                  <c:v>5020437.2270999998</c:v>
                </c:pt>
                <c:pt idx="4">
                  <c:v>4105456.8330999999</c:v>
                </c:pt>
                <c:pt idx="5">
                  <c:v>4069750.1606000001</c:v>
                </c:pt>
                <c:pt idx="6">
                  <c:v>806600.14099999995</c:v>
                </c:pt>
                <c:pt idx="7">
                  <c:v>7864385.9694499997</c:v>
                </c:pt>
                <c:pt idx="8">
                  <c:v>6334015.28345</c:v>
                </c:pt>
                <c:pt idx="9">
                  <c:v>4764525.4048999995</c:v>
                </c:pt>
                <c:pt idx="10">
                  <c:v>9385613.7704499997</c:v>
                </c:pt>
                <c:pt idx="11">
                  <c:v>11385800.250849999</c:v>
                </c:pt>
                <c:pt idx="12">
                  <c:v>9808921.9328000005</c:v>
                </c:pt>
                <c:pt idx="13">
                  <c:v>3461019.3483500001</c:v>
                </c:pt>
                <c:pt idx="14">
                  <c:v>8541846.566399999</c:v>
                </c:pt>
                <c:pt idx="15">
                  <c:v>5600844.8642499996</c:v>
                </c:pt>
                <c:pt idx="16">
                  <c:v>4544144.8106500003</c:v>
                </c:pt>
                <c:pt idx="17">
                  <c:v>566530.22034999996</c:v>
                </c:pt>
                <c:pt idx="18">
                  <c:v>10624150.9804</c:v>
                </c:pt>
                <c:pt idx="19">
                  <c:v>3627427.2684999998</c:v>
                </c:pt>
                <c:pt idx="20">
                  <c:v>37464762.798749998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8E-4295-BE4D-8ADEEAF75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01190847"/>
        <c:axId val="386623775"/>
      </c:barChart>
      <c:catAx>
        <c:axId val="11011908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623775"/>
        <c:crosses val="autoZero"/>
        <c:auto val="1"/>
        <c:lblAlgn val="ctr"/>
        <c:lblOffset val="100"/>
        <c:noMultiLvlLbl val="0"/>
      </c:catAx>
      <c:valAx>
        <c:axId val="38662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90847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CB1B2-A772-4FE1-8734-FD393749C45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786DB-46C2-4715-879D-703947BEF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3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05635-EB85-4567-A28F-8B29116ABB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7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E52-7BFF-4020-A91E-977A6C9E88AF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437E5-5A4E-CDE4-9771-FF068116E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2B21D-FC4B-098F-ACC8-DB96F91D27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6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99DD-79A2-4ACA-952B-047B32F4BCEC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1639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99DD-79A2-4ACA-952B-047B32F4BCEC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603996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99DD-79A2-4ACA-952B-047B32F4BC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280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99DD-79A2-4ACA-952B-047B32F4BC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804071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99DD-79A2-4ACA-952B-047B32F4BC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385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993A1-4729-4063-9EC2-E392DB44F4D8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CAA3E4A-E9F1-7F34-DCE8-F31B13DD37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0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2033-6157-4F52-95C4-A3AC7522A8DE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21B49BE-6D08-42D8-3D6A-3C1D93EF4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C9A7-2E3B-418D-8A8A-C327531988D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5550667-5DCA-563D-3602-18D875EA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7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5A51-DA50-445D-A121-53AA030E2C0C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DCB34A1-540E-25CF-EE5D-CAA232ABE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0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7B20-2ED5-4E8D-BB18-3E8EE5D14678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020028C-61C8-1830-34A3-747A5E3C8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EEB2-C353-4484-B6DA-E048DB170958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D62EBAC-5B6F-BE07-3D0B-1293518E6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2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5D3-3A18-4766-A562-B98F295614B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194B562-D90E-AA5D-1A37-8917F64EA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3A13-D6E3-49E1-9DDF-AB46939CC211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665BF-9D7A-F92C-D895-49DD634BB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29F98-E11C-71A0-557F-F10FE2761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9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708EB-B6B3-40D1-894D-4F43C5C8BCE6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83CEB0F-1224-5A79-47D0-5AF7FBEEE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D85D-7334-4F12-B2EB-571E1CC3D82E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76DEDB8-9684-E26B-633C-0F425498B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199DD-79A2-4ACA-952B-047B32F4BCEC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dib.2024.11120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hyperlink" Target="https://www.epa.gov/air-trends/trends-ozone-adjusted-weather-condi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ei.noaa.gov/access/monitoring/climate-at-a-glance/statewide/mapping" TargetMode="External"/><Relationship Id="rId5" Type="http://schemas.openxmlformats.org/officeDocument/2006/relationships/hyperlink" Target="https://ciffc.ca/" TargetMode="Externa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arronh/aqmbc/" TargetMode="External"/><Relationship Id="rId2" Type="http://schemas.openxmlformats.org/officeDocument/2006/relationships/hyperlink" Target="https://nacc.arl.noaa.gov/nacc/setup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B6FB-A10C-2CCA-E5C5-FB276C9EA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395" y="-216661"/>
            <a:ext cx="9829799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Wildfire Impacts on 2023 Ozone using the Expedited Modeling of Burn Events Results (EMBER) Dataset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C7C5C-129F-A459-3776-AD6ACC081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709" y="2930235"/>
            <a:ext cx="9144000" cy="269188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A&amp;WMA’s 118th Annual Conference &amp; Exhibition Raleigh, North Carolina June 9 – June 12, 2025 </a:t>
            </a:r>
          </a:p>
          <a:p>
            <a:r>
              <a:rPr lang="en-US" dirty="0">
                <a:solidFill>
                  <a:schemeClr val="bg1"/>
                </a:solidFill>
              </a:rPr>
              <a:t>Paper #1999186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Heather Simon, James Beidler, Kirk Baker, Barron Henderson, Loren Fox, Chris Misenis, Patrick Campbell, Jeff Vukovich, Norm Possiel, Alison Eyth</a:t>
            </a:r>
            <a:endParaRPr lang="en-US" baseline="30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7134-E4C4-6AF8-7BCD-35763E68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54" y="494372"/>
            <a:ext cx="11072395" cy="1280890"/>
          </a:xfrm>
        </p:spPr>
        <p:txBody>
          <a:bodyPr>
            <a:normAutofit/>
          </a:bodyPr>
          <a:lstStyle/>
          <a:p>
            <a:r>
              <a:rPr lang="en-US" dirty="0"/>
              <a:t>Example of EMBER Ozone Impacts in the Northeast from Canadian Fires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E3C44B3-16A8-10AC-60BB-A36606D0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0582"/>
          <a:stretch/>
        </p:blipFill>
        <p:spPr>
          <a:xfrm>
            <a:off x="11895" y="2839997"/>
            <a:ext cx="2872242" cy="285797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2E1C287-2120-5C8D-A9EF-0321F5818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0582"/>
          <a:stretch/>
        </p:blipFill>
        <p:spPr>
          <a:xfrm>
            <a:off x="2754815" y="2839997"/>
            <a:ext cx="2872242" cy="2857976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40978BC-EBA0-E18D-9683-C3F8091C4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8" r="60582"/>
          <a:stretch/>
        </p:blipFill>
        <p:spPr>
          <a:xfrm>
            <a:off x="5639261" y="2692411"/>
            <a:ext cx="2872242" cy="3005562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44A766-CCC8-CFB5-6527-384847A15A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464" r="60583"/>
          <a:stretch/>
        </p:blipFill>
        <p:spPr>
          <a:xfrm>
            <a:off x="8474891" y="2695040"/>
            <a:ext cx="2872242" cy="3002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37BC2-2E6E-AB40-5080-9B3D3339F186}"/>
              </a:ext>
            </a:extLst>
          </p:cNvPr>
          <p:cNvSpPr txBox="1"/>
          <p:nvPr/>
        </p:nvSpPr>
        <p:spPr>
          <a:xfrm>
            <a:off x="232320" y="2640817"/>
            <a:ext cx="250396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3,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0FC1A-BD3A-38DC-0DF9-AB9EAA1D5E71}"/>
              </a:ext>
            </a:extLst>
          </p:cNvPr>
          <p:cNvSpPr txBox="1"/>
          <p:nvPr/>
        </p:nvSpPr>
        <p:spPr>
          <a:xfrm>
            <a:off x="2993772" y="2655331"/>
            <a:ext cx="251616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4,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1A62D0-22FE-7282-5A64-A4F360EAA7EC}"/>
              </a:ext>
            </a:extLst>
          </p:cNvPr>
          <p:cNvSpPr txBox="1"/>
          <p:nvPr/>
        </p:nvSpPr>
        <p:spPr>
          <a:xfrm>
            <a:off x="5866015" y="2640817"/>
            <a:ext cx="250396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5,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90AFF4-BE4A-DF7B-777E-A26F2A001F02}"/>
              </a:ext>
            </a:extLst>
          </p:cNvPr>
          <p:cNvSpPr txBox="1"/>
          <p:nvPr/>
        </p:nvSpPr>
        <p:spPr>
          <a:xfrm>
            <a:off x="8701645" y="2640817"/>
            <a:ext cx="250396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6,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F1E80-6AD2-019B-3764-6BA5B81A91AC}"/>
              </a:ext>
            </a:extLst>
          </p:cNvPr>
          <p:cNvSpPr txBox="1"/>
          <p:nvPr/>
        </p:nvSpPr>
        <p:spPr>
          <a:xfrm>
            <a:off x="3127829" y="1923142"/>
            <a:ext cx="623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EMBER – ZERO_FIRES: MDA8 O3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CE9BEB5-24B6-C864-3F7E-95DED9220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2" t="47464" r="52360" b="6348"/>
          <a:stretch/>
        </p:blipFill>
        <p:spPr>
          <a:xfrm>
            <a:off x="11323249" y="2130580"/>
            <a:ext cx="832367" cy="3882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FAC6C-776D-3785-0235-31683805F489}"/>
              </a:ext>
            </a:extLst>
          </p:cNvPr>
          <p:cNvSpPr txBox="1"/>
          <p:nvPr/>
        </p:nvSpPr>
        <p:spPr>
          <a:xfrm>
            <a:off x="11323249" y="5473667"/>
            <a:ext cx="832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Fire impacts on ozone</a:t>
            </a:r>
          </a:p>
        </p:txBody>
      </p:sp>
    </p:spTree>
    <p:extLst>
      <p:ext uri="{BB962C8B-B14F-4D97-AF65-F5344CB8AC3E}">
        <p14:creationId xmlns:p14="http://schemas.microsoft.com/office/powerpoint/2010/main" val="405986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1D8667C-2CA4-BCFA-7118-7D04DE7A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5" r="60518"/>
          <a:stretch/>
        </p:blipFill>
        <p:spPr>
          <a:xfrm>
            <a:off x="5564056" y="2720517"/>
            <a:ext cx="2876905" cy="298366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7C3FE6A-BFAC-9FCD-9379-DAA3A4BAE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48064" r="60179" b="-48064"/>
          <a:stretch/>
        </p:blipFill>
        <p:spPr>
          <a:xfrm>
            <a:off x="2821580" y="2747367"/>
            <a:ext cx="2876905" cy="572404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C92A30-1BB5-9909-D0EA-B88F6B594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875" r="59872"/>
          <a:stretch/>
        </p:blipFill>
        <p:spPr>
          <a:xfrm>
            <a:off x="79104" y="2720517"/>
            <a:ext cx="2923904" cy="2983661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D5EED52-9D70-0A56-8A08-F6D574D42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1" r="60518"/>
          <a:stretch/>
        </p:blipFill>
        <p:spPr>
          <a:xfrm>
            <a:off x="8440961" y="2771233"/>
            <a:ext cx="2876905" cy="2932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37BC2-2E6E-AB40-5080-9B3D3339F186}"/>
              </a:ext>
            </a:extLst>
          </p:cNvPr>
          <p:cNvSpPr txBox="1"/>
          <p:nvPr/>
        </p:nvSpPr>
        <p:spPr>
          <a:xfrm>
            <a:off x="260533" y="2640817"/>
            <a:ext cx="256104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25,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0FC1A-BD3A-38DC-0DF9-AB9EAA1D5E71}"/>
              </a:ext>
            </a:extLst>
          </p:cNvPr>
          <p:cNvSpPr txBox="1"/>
          <p:nvPr/>
        </p:nvSpPr>
        <p:spPr>
          <a:xfrm>
            <a:off x="3003008" y="2655331"/>
            <a:ext cx="256104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26,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1A62D0-22FE-7282-5A64-A4F360EAA7EC}"/>
              </a:ext>
            </a:extLst>
          </p:cNvPr>
          <p:cNvSpPr txBox="1"/>
          <p:nvPr/>
        </p:nvSpPr>
        <p:spPr>
          <a:xfrm>
            <a:off x="5803598" y="2640817"/>
            <a:ext cx="256104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27,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90AFF4-BE4A-DF7B-777E-A26F2A001F02}"/>
              </a:ext>
            </a:extLst>
          </p:cNvPr>
          <p:cNvSpPr txBox="1"/>
          <p:nvPr/>
        </p:nvSpPr>
        <p:spPr>
          <a:xfrm>
            <a:off x="8697095" y="2640817"/>
            <a:ext cx="248634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28,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87D4B3-187E-FC55-10CA-9BCFB1ED2758}"/>
              </a:ext>
            </a:extLst>
          </p:cNvPr>
          <p:cNvSpPr txBox="1"/>
          <p:nvPr/>
        </p:nvSpPr>
        <p:spPr>
          <a:xfrm>
            <a:off x="3127829" y="1923142"/>
            <a:ext cx="623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EMBER – ZERO_FIRES: MDA8 O3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25DBF1-3860-D953-73FB-51F3ED98B4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2" t="47464" r="52360" b="6348"/>
          <a:stretch/>
        </p:blipFill>
        <p:spPr>
          <a:xfrm>
            <a:off x="11323249" y="2130580"/>
            <a:ext cx="832367" cy="38824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A2A8CD-40A7-99B4-C556-FE220BFA9283}"/>
              </a:ext>
            </a:extLst>
          </p:cNvPr>
          <p:cNvSpPr txBox="1"/>
          <p:nvPr/>
        </p:nvSpPr>
        <p:spPr>
          <a:xfrm>
            <a:off x="11323249" y="5473667"/>
            <a:ext cx="832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Fire impacts on ozone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FC5CD37-67EB-A94A-A74A-32E81937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54" y="494372"/>
            <a:ext cx="11072395" cy="1280890"/>
          </a:xfrm>
        </p:spPr>
        <p:txBody>
          <a:bodyPr>
            <a:normAutofit/>
          </a:bodyPr>
          <a:lstStyle/>
          <a:p>
            <a:r>
              <a:rPr lang="en-US" dirty="0"/>
              <a:t>Example of EMBER Ozone Impacts in the Midwest from Canadian Fires </a:t>
            </a:r>
          </a:p>
        </p:txBody>
      </p:sp>
    </p:spTree>
    <p:extLst>
      <p:ext uri="{BB962C8B-B14F-4D97-AF65-F5344CB8AC3E}">
        <p14:creationId xmlns:p14="http://schemas.microsoft.com/office/powerpoint/2010/main" val="556435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BE513D3-013B-A401-95C2-FAB9F3033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9481"/>
          <a:stretch/>
        </p:blipFill>
        <p:spPr>
          <a:xfrm>
            <a:off x="47988" y="2834660"/>
            <a:ext cx="2952467" cy="2343865"/>
          </a:xfrm>
          <a:prstGeom prst="rect">
            <a:avLst/>
          </a:prstGeom>
        </p:spPr>
      </p:pic>
      <p:pic>
        <p:nvPicPr>
          <p:cNvPr id="20" name="Picture 1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67B721E7-E3AF-7DF2-1315-4FDDD85B9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9736"/>
          <a:stretch/>
        </p:blipFill>
        <p:spPr>
          <a:xfrm>
            <a:off x="2849132" y="2825483"/>
            <a:ext cx="2933886" cy="2343865"/>
          </a:xfrm>
          <a:prstGeom prst="rect">
            <a:avLst/>
          </a:prstGeom>
        </p:spPr>
      </p:pic>
      <p:pic>
        <p:nvPicPr>
          <p:cNvPr id="22" name="Picture 21" descr="Chart, surface chart&#10;&#10;Description automatically generated">
            <a:extLst>
              <a:ext uri="{FF2B5EF4-FFF2-40B4-BE49-F238E27FC236}">
                <a16:creationId xmlns:a16="http://schemas.microsoft.com/office/drawing/2014/main" id="{CB3684E9-4F6D-5B8F-D1D8-1E7FBD4A0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9" r="58885"/>
          <a:stretch/>
        </p:blipFill>
        <p:spPr>
          <a:xfrm>
            <a:off x="5618902" y="2791487"/>
            <a:ext cx="2995896" cy="2387038"/>
          </a:xfrm>
          <a:prstGeom prst="rect">
            <a:avLst/>
          </a:prstGeom>
        </p:spPr>
      </p:pic>
      <p:pic>
        <p:nvPicPr>
          <p:cNvPr id="24" name="Picture 23" descr="Graphical user interface, surface chart&#10;&#10;Description automatically generated">
            <a:extLst>
              <a:ext uri="{FF2B5EF4-FFF2-40B4-BE49-F238E27FC236}">
                <a16:creationId xmlns:a16="http://schemas.microsoft.com/office/drawing/2014/main" id="{9CF48CE9-6C5D-70D8-D723-0837FB9134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079" r="60769"/>
          <a:stretch/>
        </p:blipFill>
        <p:spPr>
          <a:xfrm>
            <a:off x="8495250" y="2791487"/>
            <a:ext cx="2858550" cy="2387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37BC2-2E6E-AB40-5080-9B3D3339F186}"/>
              </a:ext>
            </a:extLst>
          </p:cNvPr>
          <p:cNvSpPr txBox="1"/>
          <p:nvPr/>
        </p:nvSpPr>
        <p:spPr>
          <a:xfrm>
            <a:off x="299405" y="2640817"/>
            <a:ext cx="247576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12,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0FC1A-BD3A-38DC-0DF9-AB9EAA1D5E71}"/>
              </a:ext>
            </a:extLst>
          </p:cNvPr>
          <p:cNvSpPr txBox="1"/>
          <p:nvPr/>
        </p:nvSpPr>
        <p:spPr>
          <a:xfrm>
            <a:off x="3069175" y="2655331"/>
            <a:ext cx="247576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13,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1A62D0-22FE-7282-5A64-A4F360EAA7EC}"/>
              </a:ext>
            </a:extLst>
          </p:cNvPr>
          <p:cNvSpPr txBox="1"/>
          <p:nvPr/>
        </p:nvSpPr>
        <p:spPr>
          <a:xfrm>
            <a:off x="5838945" y="2640817"/>
            <a:ext cx="256251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14,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90AFF4-BE4A-DF7B-777E-A26F2A001F02}"/>
              </a:ext>
            </a:extLst>
          </p:cNvPr>
          <p:cNvSpPr txBox="1"/>
          <p:nvPr/>
        </p:nvSpPr>
        <p:spPr>
          <a:xfrm>
            <a:off x="8715293" y="2640817"/>
            <a:ext cx="256251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15, 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2CB567-73C8-D947-5251-C63A4D9C5AF4}"/>
              </a:ext>
            </a:extLst>
          </p:cNvPr>
          <p:cNvSpPr txBox="1"/>
          <p:nvPr/>
        </p:nvSpPr>
        <p:spPr>
          <a:xfrm>
            <a:off x="3127829" y="1923142"/>
            <a:ext cx="623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EMBER – ZERO_FIRES: MDA8 O3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AC2090-E95F-FC7D-AF40-72B0EFFBF9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2" t="47464" r="52360" b="6348"/>
          <a:stretch/>
        </p:blipFill>
        <p:spPr>
          <a:xfrm>
            <a:off x="11323249" y="2130580"/>
            <a:ext cx="832367" cy="3882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17BE4-EE2E-9A4D-AE30-530BCC944D81}"/>
              </a:ext>
            </a:extLst>
          </p:cNvPr>
          <p:cNvSpPr txBox="1"/>
          <p:nvPr/>
        </p:nvSpPr>
        <p:spPr>
          <a:xfrm>
            <a:off x="11323249" y="5473667"/>
            <a:ext cx="832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Fire impacts on ozone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D12EB1-E95F-B6DE-53A9-7AF8210B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54" y="494372"/>
            <a:ext cx="11072395" cy="1280890"/>
          </a:xfrm>
        </p:spPr>
        <p:txBody>
          <a:bodyPr>
            <a:normAutofit/>
          </a:bodyPr>
          <a:lstStyle/>
          <a:p>
            <a:r>
              <a:rPr lang="en-US" dirty="0"/>
              <a:t>Example of EMBER Ozone Impacts in the Northern Plains from Canadian Fires </a:t>
            </a:r>
          </a:p>
        </p:txBody>
      </p:sp>
    </p:spTree>
    <p:extLst>
      <p:ext uri="{BB962C8B-B14F-4D97-AF65-F5344CB8AC3E}">
        <p14:creationId xmlns:p14="http://schemas.microsoft.com/office/powerpoint/2010/main" val="399496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B4E2-90D8-9580-5011-20EC6AC2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4" y="302834"/>
            <a:ext cx="11065947" cy="1280890"/>
          </a:xfrm>
        </p:spPr>
        <p:txBody>
          <a:bodyPr/>
          <a:lstStyle/>
          <a:p>
            <a:r>
              <a:rPr lang="en-US" dirty="0"/>
              <a:t>EMBER Predicted Localized Impacts Near Smaller US Fires</a:t>
            </a:r>
          </a:p>
        </p:txBody>
      </p:sp>
      <p:pic>
        <p:nvPicPr>
          <p:cNvPr id="10" name="Content Placeholder 9" descr="A screenshot of a map&#10;&#10;Description automatically generated">
            <a:extLst>
              <a:ext uri="{FF2B5EF4-FFF2-40B4-BE49-F238E27FC236}">
                <a16:creationId xmlns:a16="http://schemas.microsoft.com/office/drawing/2014/main" id="{68BFE22F-017C-F9CA-A3A2-EFAEA21233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8926" r="52005" b="1853"/>
          <a:stretch/>
        </p:blipFill>
        <p:spPr>
          <a:xfrm>
            <a:off x="1327925" y="2612242"/>
            <a:ext cx="4114371" cy="3938172"/>
          </a:xfrm>
        </p:spPr>
      </p:pic>
      <p:pic>
        <p:nvPicPr>
          <p:cNvPr id="19" name="Content Placeholder 18" descr="A screenshot of a map&#10;&#10;Description automatically generated">
            <a:extLst>
              <a:ext uri="{FF2B5EF4-FFF2-40B4-BE49-F238E27FC236}">
                <a16:creationId xmlns:a16="http://schemas.microsoft.com/office/drawing/2014/main" id="{1C1A2550-FD48-474E-1EA7-278B5DEB5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8025" r="50719"/>
          <a:stretch/>
        </p:blipFill>
        <p:spPr>
          <a:xfrm>
            <a:off x="6196657" y="2833759"/>
            <a:ext cx="4224614" cy="34951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686C4D-4D2F-97D8-7FB3-0D04EAFE3B1E}"/>
              </a:ext>
            </a:extLst>
          </p:cNvPr>
          <p:cNvSpPr txBox="1"/>
          <p:nvPr/>
        </p:nvSpPr>
        <p:spPr>
          <a:xfrm>
            <a:off x="1327925" y="1965911"/>
            <a:ext cx="411437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Flint Hill Prescribed Burns</a:t>
            </a:r>
          </a:p>
          <a:p>
            <a:pPr algn="ctr"/>
            <a:r>
              <a:rPr lang="en-US" dirty="0"/>
              <a:t>April 17,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5C9C7-688D-2133-F28B-CF27D210D508}"/>
              </a:ext>
            </a:extLst>
          </p:cNvPr>
          <p:cNvSpPr txBox="1"/>
          <p:nvPr/>
        </p:nvSpPr>
        <p:spPr>
          <a:xfrm>
            <a:off x="6196657" y="1965911"/>
            <a:ext cx="4224614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Wildfires in NJ</a:t>
            </a:r>
          </a:p>
          <a:p>
            <a:pPr algn="ctr"/>
            <a:r>
              <a:rPr lang="en-US" dirty="0"/>
              <a:t>April 12, 2023</a:t>
            </a:r>
          </a:p>
        </p:txBody>
      </p:sp>
    </p:spTree>
    <p:extLst>
      <p:ext uri="{BB962C8B-B14F-4D97-AF65-F5344CB8AC3E}">
        <p14:creationId xmlns:p14="http://schemas.microsoft.com/office/powerpoint/2010/main" val="375669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5A0B-BB0F-61FD-5DFC-97874440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90" y="624110"/>
            <a:ext cx="10972822" cy="1280890"/>
          </a:xfrm>
        </p:spPr>
        <p:txBody>
          <a:bodyPr>
            <a:normAutofit/>
          </a:bodyPr>
          <a:lstStyle/>
          <a:p>
            <a:r>
              <a:rPr lang="en-US" dirty="0"/>
              <a:t>Distinct Episodes of Fire Impacts Are Also Evident in Ozone Timeseries at Specific Monitors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CAE23CF-19BB-7A16-73CF-B37E9CDD0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5" y="2423985"/>
            <a:ext cx="10972822" cy="3657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6BE7C-814F-81BE-0954-BF82B632FDD1}"/>
              </a:ext>
            </a:extLst>
          </p:cNvPr>
          <p:cNvSpPr txBox="1"/>
          <p:nvPr/>
        </p:nvSpPr>
        <p:spPr>
          <a:xfrm>
            <a:off x="4245429" y="1944914"/>
            <a:ext cx="439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 Island, NY</a:t>
            </a:r>
          </a:p>
        </p:txBody>
      </p:sp>
    </p:spTree>
    <p:extLst>
      <p:ext uri="{BB962C8B-B14F-4D97-AF65-F5344CB8AC3E}">
        <p14:creationId xmlns:p14="http://schemas.microsoft.com/office/powerpoint/2010/main" val="412635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5A0B-BB0F-61FD-5DFC-97874440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46" y="624110"/>
            <a:ext cx="10836965" cy="1280890"/>
          </a:xfrm>
        </p:spPr>
        <p:txBody>
          <a:bodyPr>
            <a:normAutofit/>
          </a:bodyPr>
          <a:lstStyle/>
          <a:p>
            <a:r>
              <a:rPr lang="en-US" dirty="0"/>
              <a:t>Distinct Episodes of Fire Impacts Are Also Evident in Ozone Timeseries at Specific Monitors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6BE7C-814F-81BE-0954-BF82B632FDD1}"/>
              </a:ext>
            </a:extLst>
          </p:cNvPr>
          <p:cNvSpPr txBox="1"/>
          <p:nvPr/>
        </p:nvSpPr>
        <p:spPr>
          <a:xfrm>
            <a:off x="4245429" y="1944914"/>
            <a:ext cx="439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Chicago, IL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DD93D6C-10A1-78DC-7C87-F3C6913B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6" y="2435278"/>
            <a:ext cx="10972822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84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5A0B-BB0F-61FD-5DFC-97874440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0" y="624110"/>
            <a:ext cx="10895022" cy="1280890"/>
          </a:xfrm>
        </p:spPr>
        <p:txBody>
          <a:bodyPr>
            <a:normAutofit/>
          </a:bodyPr>
          <a:lstStyle/>
          <a:p>
            <a:r>
              <a:rPr lang="en-US" dirty="0"/>
              <a:t>Distinct Episodes of Fire Impacts Are Also Evident in Ozone Timeseries at Specific Monitors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6BE7C-814F-81BE-0954-BF82B632FDD1}"/>
              </a:ext>
            </a:extLst>
          </p:cNvPr>
          <p:cNvSpPr txBox="1"/>
          <p:nvPr/>
        </p:nvSpPr>
        <p:spPr>
          <a:xfrm>
            <a:off x="4245429" y="1944914"/>
            <a:ext cx="439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St. Louis, MO</a:t>
            </a:r>
          </a:p>
        </p:txBody>
      </p:sp>
      <p:pic>
        <p:nvPicPr>
          <p:cNvPr id="5" name="Picture 4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18E1E7A3-59CF-B105-7FB1-5F0FDB70F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2425052"/>
            <a:ext cx="10972822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0644-4F71-3225-E61E-781F56E0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395"/>
            <a:ext cx="10515600" cy="132556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22C8E-BD0B-CB3A-707F-1D7F5F534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48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EMBER documentation published </a:t>
            </a:r>
            <a:r>
              <a:rPr lang="en-US" i="1" dirty="0"/>
              <a:t>Data-in-Brief (</a:t>
            </a:r>
            <a:r>
              <a:rPr lang="en-US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ElsevierSans"/>
                <a:hlinkClick r:id="rId2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https://doi.org/10.1016/j.dib.2024.111208</a:t>
            </a:r>
            <a:r>
              <a:rPr lang="en-US" b="0" i="0" u="none" strike="noStrike" dirty="0">
                <a:effectLst/>
                <a:latin typeface="ElsevierSans"/>
              </a:rPr>
              <a:t>)</a:t>
            </a:r>
            <a:endParaRPr lang="en-US" dirty="0"/>
          </a:p>
          <a:p>
            <a:pPr lvl="1"/>
            <a:r>
              <a:rPr lang="en-US" dirty="0"/>
              <a:t>Article serves a complete documentation of data and methods</a:t>
            </a:r>
          </a:p>
          <a:p>
            <a:pPr lvl="1"/>
            <a:r>
              <a:rPr lang="en-US" dirty="0" err="1"/>
              <a:t>Zenodo</a:t>
            </a:r>
            <a:r>
              <a:rPr lang="en-US" dirty="0"/>
              <a:t> data archive (https://zenodo.org/records/13737754) includes</a:t>
            </a:r>
          </a:p>
          <a:p>
            <a:pPr lvl="2"/>
            <a:r>
              <a:rPr lang="en-US" dirty="0"/>
              <a:t>emissions inputs</a:t>
            </a:r>
          </a:p>
          <a:p>
            <a:pPr lvl="2"/>
            <a:r>
              <a:rPr lang="en-US" dirty="0"/>
              <a:t>Run scripts</a:t>
            </a:r>
          </a:p>
          <a:p>
            <a:pPr lvl="2"/>
            <a:r>
              <a:rPr lang="en-US" dirty="0"/>
              <a:t>IOAPI files of layer-1 daily ozone from EMBER, ZERO_FIRES and ZERO_CAFIRES</a:t>
            </a:r>
          </a:p>
          <a:p>
            <a:pPr lvl="2"/>
            <a:r>
              <a:rPr lang="en-US" dirty="0"/>
              <a:t>csv files of paired monitor and model MDA8 values from all 3 simulations</a:t>
            </a:r>
          </a:p>
          <a:p>
            <a:pPr lvl="1"/>
            <a:r>
              <a:rPr lang="en-US" dirty="0"/>
              <a:t>Qlik application on EPA website allows easy browsing of EMBER dataset: tabulated results, maps of total ozone and fire impacts on ozone, timeseries plots</a:t>
            </a:r>
          </a:p>
          <a:p>
            <a:pPr lvl="1"/>
            <a:endParaRPr lang="en-US" dirty="0"/>
          </a:p>
          <a:p>
            <a:r>
              <a:rPr lang="en-US" dirty="0"/>
              <a:t>EMBER dataset will allow further investigation of the conditions leading to ozone formation from fire emissions</a:t>
            </a:r>
          </a:p>
          <a:p>
            <a:pPr lvl="1"/>
            <a:r>
              <a:rPr lang="en-US" dirty="0"/>
              <a:t>Comparison to other published methods of estimating fire impacts</a:t>
            </a:r>
          </a:p>
          <a:p>
            <a:pPr lvl="1"/>
            <a:r>
              <a:rPr lang="en-US" dirty="0"/>
              <a:t>Use model sensitivity runs and tracking tools to determine which precursors and/or conditions lead to ozone formation from fires</a:t>
            </a:r>
          </a:p>
        </p:txBody>
      </p:sp>
    </p:spTree>
    <p:extLst>
      <p:ext uri="{BB962C8B-B14F-4D97-AF65-F5344CB8AC3E}">
        <p14:creationId xmlns:p14="http://schemas.microsoft.com/office/powerpoint/2010/main" val="203651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C547-AB81-AB79-3405-8D7160F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22" y="172994"/>
            <a:ext cx="10674178" cy="1325563"/>
          </a:xfrm>
        </p:spPr>
        <p:txBody>
          <a:bodyPr/>
          <a:lstStyle/>
          <a:p>
            <a:r>
              <a:rPr lang="en-US" dirty="0"/>
              <a:t>Motivation for 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9786-B49B-ABA3-E311-AB249B85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1" y="899194"/>
            <a:ext cx="11254154" cy="54301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of 2023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nprecedented wildfire year (over 35 million acres burned in Canada) with frequent plumes impacting the Eastern US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Cooler summer for portions of the Eastern US with unusually warm temperatures along the Northern and Southern borders of the US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highest ozone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seasons across the US since 2012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18E632-8853-C230-F8D2-78323837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4591"/>
            <a:ext cx="2743200" cy="365125"/>
          </a:xfrm>
        </p:spPr>
        <p:txBody>
          <a:bodyPr/>
          <a:lstStyle/>
          <a:p>
            <a:fld id="{89C25A1C-9F82-4000-BF40-539E51F0ECF8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00D4CF7-890D-A31F-5E14-B59CE6F00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83" y="3582508"/>
            <a:ext cx="3428840" cy="2285893"/>
          </a:xfrm>
          <a:prstGeom prst="rect">
            <a:avLst/>
          </a:prstGeom>
        </p:spPr>
      </p:pic>
      <p:graphicFrame>
        <p:nvGraphicFramePr>
          <p:cNvPr id="6" name="Chart 5" descr="Bar chart showing the Canada Wildland Fires acres burned by year from 2003-2023. 2021 is above average, 2023 is many times the average.">
            <a:extLst>
              <a:ext uri="{FF2B5EF4-FFF2-40B4-BE49-F238E27FC236}">
                <a16:creationId xmlns:a16="http://schemas.microsoft.com/office/drawing/2014/main" id="{CAE2BACC-FF86-CCDC-88EB-73210A9A5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808729"/>
              </p:ext>
            </p:extLst>
          </p:nvPr>
        </p:nvGraphicFramePr>
        <p:xfrm>
          <a:off x="92667" y="3324391"/>
          <a:ext cx="4293984" cy="305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21A95AA-C23E-F913-D20C-EFEADAD00B67}"/>
              </a:ext>
            </a:extLst>
          </p:cNvPr>
          <p:cNvSpPr txBox="1"/>
          <p:nvPr/>
        </p:nvSpPr>
        <p:spPr>
          <a:xfrm>
            <a:off x="91201" y="6351135"/>
            <a:ext cx="4293984" cy="254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source: CIFFC (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hlinkClick r:id="rId5" tooltip="https://ciffc.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https://ciffc.ca/</a:t>
            </a:r>
            <a:r>
              <a:rPr lang="en-US" sz="1000" dirty="0"/>
              <a:t>)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33D75-F4FC-2CE5-FF2D-502011106707}"/>
              </a:ext>
            </a:extLst>
          </p:cNvPr>
          <p:cNvSpPr txBox="1"/>
          <p:nvPr/>
        </p:nvSpPr>
        <p:spPr>
          <a:xfrm>
            <a:off x="4489777" y="5868954"/>
            <a:ext cx="401476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NOAA National Centers for Environment Information, Climate at a Glance Statewide Mapping, published June 2024, retrieved on June 13, 2024 from: 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https://www.ncei.noaa.gov/access/monitoring/climate-at-a-glance/statewide/mapping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0FBCA-836C-EF41-39BE-379BDEEDE38B}"/>
              </a:ext>
            </a:extLst>
          </p:cNvPr>
          <p:cNvSpPr txBox="1"/>
          <p:nvPr/>
        </p:nvSpPr>
        <p:spPr>
          <a:xfrm>
            <a:off x="8640876" y="6051881"/>
            <a:ext cx="342884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https://www.epa.gov/air-trends/trends-ozone-adjusted-weather-conditions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7BF98D-BEE6-8922-255E-D9CB1BE5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65" y="3360756"/>
            <a:ext cx="3710063" cy="253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68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C547-AB81-AB79-3405-8D7160F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94"/>
            <a:ext cx="10515600" cy="1325563"/>
          </a:xfrm>
        </p:spPr>
        <p:txBody>
          <a:bodyPr/>
          <a:lstStyle/>
          <a:p>
            <a:r>
              <a:rPr lang="en-US" dirty="0"/>
              <a:t>Motivation for 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9786-B49B-ABA3-E311-AB249B85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1" y="899194"/>
            <a:ext cx="11254154" cy="54301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of 2023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nprecedented wildfire year (over 35 million acres burned in Canada) with frequent plumes impacting the Eastern US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Unusually hot summer for portions of the Northern and Southern US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highest ozone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seasons across the US since 2012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#1: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we use photochemical modeling to quantify the impacts of wildfires on ozone across the US during summer of 2023?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#2: are there tools and datasets available that would allow for quick turnaround modeling without a years-long development process?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18E632-8853-C230-F8D2-78323837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4591"/>
            <a:ext cx="2743200" cy="365125"/>
          </a:xfrm>
        </p:spPr>
        <p:txBody>
          <a:bodyPr/>
          <a:lstStyle/>
          <a:p>
            <a:fld id="{89C25A1C-9F82-4000-BF40-539E51F0ECF8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7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F508-9000-123D-7F91-B607B2D0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6" y="171663"/>
            <a:ext cx="10515600" cy="1325563"/>
          </a:xfrm>
        </p:spPr>
        <p:txBody>
          <a:bodyPr/>
          <a:lstStyle/>
          <a:p>
            <a:r>
              <a:rPr lang="en-US" dirty="0"/>
              <a:t>Available CMAQ Modeling Domains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81631-6391-9565-CD25-EBDC2D67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327859" y="1497226"/>
            <a:ext cx="5414197" cy="42177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E36F7-A578-A9E3-5380-1E94F3A85B1E}"/>
              </a:ext>
            </a:extLst>
          </p:cNvPr>
          <p:cNvSpPr txBox="1"/>
          <p:nvPr/>
        </p:nvSpPr>
        <p:spPr>
          <a:xfrm>
            <a:off x="449944" y="1057495"/>
            <a:ext cx="53083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Utilizing existing domain allows for leveraging existing emissions and other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12US1 and 12US2 domains do not cover much of the area with Canadian wildfire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36US3 domain covers the locations of most major Canadian wildfires, although some fires still outside of this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Coarse 36km  grid resolution allows for more rapid modeling simulations and sensitivity runs as well as smaller data size.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Is this grid resolution sufficient for screening-level assessment of ozone impacts from fires?</a:t>
            </a:r>
          </a:p>
        </p:txBody>
      </p:sp>
    </p:spTree>
    <p:extLst>
      <p:ext uri="{BB962C8B-B14F-4D97-AF65-F5344CB8AC3E}">
        <p14:creationId xmlns:p14="http://schemas.microsoft.com/office/powerpoint/2010/main" val="29969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6A62-606E-B148-73CB-0A4FC465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73"/>
            <a:ext cx="10515600" cy="1325563"/>
          </a:xfrm>
        </p:spPr>
        <p:txBody>
          <a:bodyPr/>
          <a:lstStyle/>
          <a:p>
            <a:r>
              <a:rPr lang="en-US" dirty="0"/>
              <a:t>EMBER Modeling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654C-003A-5450-BB18-E07F88799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908"/>
            <a:ext cx="10515601" cy="483466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Episode:</a:t>
            </a:r>
            <a:r>
              <a:rPr lang="en-US" dirty="0"/>
              <a:t> April 11, 2023 – Sep 30, 2023</a:t>
            </a:r>
            <a:endParaRPr lang="en-US" b="1" dirty="0"/>
          </a:p>
          <a:p>
            <a:pPr lvl="1"/>
            <a:r>
              <a:rPr lang="en-US" dirty="0"/>
              <a:t>Apr 1-Apr 10 used as spin-up</a:t>
            </a:r>
          </a:p>
          <a:p>
            <a:r>
              <a:rPr lang="en-US" b="1" dirty="0"/>
              <a:t>Domain: </a:t>
            </a:r>
            <a:r>
              <a:rPr lang="en-US" dirty="0"/>
              <a:t>36US3, 35 vertical layers extending up to 50 mb</a:t>
            </a:r>
          </a:p>
          <a:p>
            <a:r>
              <a:rPr lang="en-US" b="1" dirty="0"/>
              <a:t>Meteorology: </a:t>
            </a:r>
            <a:r>
              <a:rPr lang="en-US" dirty="0"/>
              <a:t>2023 NOAA’s Global Forecast System (GFS) model</a:t>
            </a:r>
          </a:p>
          <a:p>
            <a:pPr lvl="1"/>
            <a:r>
              <a:rPr lang="en-US" dirty="0"/>
              <a:t>NOAA-EPA Atmosphere-Chemistry Coupler (NACC) used to create MCIP files: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https://nacc.arl.noaa.gov/nacc/setup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/>
              <a:t>IC/BC: </a:t>
            </a:r>
            <a:r>
              <a:rPr lang="en-US" dirty="0"/>
              <a:t>NASA GEOS-CF forecast model</a:t>
            </a:r>
          </a:p>
          <a:p>
            <a:pPr lvl="1"/>
            <a:r>
              <a:rPr lang="en-US" dirty="0"/>
              <a:t>Python package for downloading GEOS-CF data and processing for CMAQ BCs: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https://github.com/barronh/aqmbc/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/>
              <a:t>Anthropogenic Emissions: </a:t>
            </a:r>
            <a:r>
              <a:rPr lang="en-US" dirty="0"/>
              <a:t>Average emissions by month and DOW for 2018</a:t>
            </a:r>
          </a:p>
          <a:p>
            <a:pPr lvl="1"/>
            <a:r>
              <a:rPr lang="en-US" dirty="0"/>
              <a:t>2023 NEI not yet available</a:t>
            </a:r>
          </a:p>
          <a:p>
            <a:r>
              <a:rPr lang="en-US" b="1" dirty="0"/>
              <a:t>US and Canada Fire Emissions: </a:t>
            </a:r>
            <a:r>
              <a:rPr lang="en-US" dirty="0"/>
              <a:t>2023 BlueSky emissions using 2023 fire perimeters, 2023 HMS detects and existing land-use and </a:t>
            </a:r>
            <a:r>
              <a:rPr lang="en-US" dirty="0" err="1"/>
              <a:t>Efs</a:t>
            </a:r>
            <a:endParaRPr lang="en-US" dirty="0"/>
          </a:p>
          <a:p>
            <a:pPr lvl="1"/>
            <a:r>
              <a:rPr lang="en-US" dirty="0"/>
              <a:t>Did not include any fire emissions in Mexico</a:t>
            </a:r>
          </a:p>
          <a:p>
            <a:r>
              <a:rPr lang="en-US" b="1" dirty="0"/>
              <a:t>Model version:</a:t>
            </a:r>
            <a:r>
              <a:rPr lang="en-US" dirty="0"/>
              <a:t> CMAQv5.4</a:t>
            </a:r>
          </a:p>
          <a:p>
            <a:pPr lvl="1"/>
            <a:r>
              <a:rPr lang="en-US" dirty="0"/>
              <a:t>BEIS4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1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1B20-AB31-DE26-C94A-1E9B2491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55"/>
            <a:ext cx="10515600" cy="1325563"/>
          </a:xfrm>
        </p:spPr>
        <p:txBody>
          <a:bodyPr/>
          <a:lstStyle/>
          <a:p>
            <a:r>
              <a:rPr lang="en-US" dirty="0"/>
              <a:t>EMBER Fire Emissions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1EC2CA-F389-9218-EB84-7C6C5CAC7A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812" y="1839634"/>
            <a:ext cx="4313237" cy="35938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FE62DB-1FE7-A862-A4A6-4CCF4A4722A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5662490"/>
              </p:ext>
            </p:extLst>
          </p:nvPr>
        </p:nvGraphicFramePr>
        <p:xfrm>
          <a:off x="6238102" y="1611825"/>
          <a:ext cx="5679988" cy="43226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34337">
                  <a:extLst>
                    <a:ext uri="{9D8B030D-6E8A-4147-A177-3AD203B41FA5}">
                      <a16:colId xmlns:a16="http://schemas.microsoft.com/office/drawing/2014/main" val="3119818240"/>
                    </a:ext>
                  </a:extLst>
                </a:gridCol>
                <a:gridCol w="857756">
                  <a:extLst>
                    <a:ext uri="{9D8B030D-6E8A-4147-A177-3AD203B41FA5}">
                      <a16:colId xmlns:a16="http://schemas.microsoft.com/office/drawing/2014/main" val="3673960582"/>
                    </a:ext>
                  </a:extLst>
                </a:gridCol>
                <a:gridCol w="962952">
                  <a:extLst>
                    <a:ext uri="{9D8B030D-6E8A-4147-A177-3AD203B41FA5}">
                      <a16:colId xmlns:a16="http://schemas.microsoft.com/office/drawing/2014/main" val="1687843572"/>
                    </a:ext>
                  </a:extLst>
                </a:gridCol>
                <a:gridCol w="946768">
                  <a:extLst>
                    <a:ext uri="{9D8B030D-6E8A-4147-A177-3AD203B41FA5}">
                      <a16:colId xmlns:a16="http://schemas.microsoft.com/office/drawing/2014/main" val="3199947365"/>
                    </a:ext>
                  </a:extLst>
                </a:gridCol>
                <a:gridCol w="1092425">
                  <a:extLst>
                    <a:ext uri="{9D8B030D-6E8A-4147-A177-3AD203B41FA5}">
                      <a16:colId xmlns:a16="http://schemas.microsoft.com/office/drawing/2014/main" val="2890016655"/>
                    </a:ext>
                  </a:extLst>
                </a:gridCol>
                <a:gridCol w="985750">
                  <a:extLst>
                    <a:ext uri="{9D8B030D-6E8A-4147-A177-3AD203B41FA5}">
                      <a16:colId xmlns:a16="http://schemas.microsoft.com/office/drawing/2014/main" val="318493922"/>
                    </a:ext>
                  </a:extLst>
                </a:gridCol>
              </a:tblGrid>
              <a:tr h="4432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Month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</a:rPr>
                        <a:t>CO (tons)</a:t>
                      </a:r>
                      <a:endParaRPr lang="en-US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</a:rPr>
                        <a:t>CO2 (tons)</a:t>
                      </a:r>
                      <a:endParaRPr lang="en-US" sz="1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NOx (tons)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PM2.5 (tons)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VOC (tons)</a:t>
                      </a:r>
                      <a:endParaRPr lang="en-US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30910821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Jan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2,944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13853817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Feb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26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467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97913355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Mar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597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18827259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Apr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29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569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0.6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5735203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May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4,530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76,362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607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1,346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22121134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Jun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8,573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138,754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1,134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2,442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4190663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Jul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6,593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112,494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101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884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2,046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5299939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Aug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5,765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98,807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780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1,810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28345246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Sep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3,871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65,528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56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527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1,177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1375594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Oct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327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5,691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076349"/>
                  </a:ext>
                </a:extLst>
              </a:tr>
              <a:tr h="346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Total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29,924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502,214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434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4,015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9,009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265308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0F8CE9E-B63E-3253-1A03-02075F78ACCD}"/>
              </a:ext>
            </a:extLst>
          </p:cNvPr>
          <p:cNvSpPr txBox="1"/>
          <p:nvPr/>
        </p:nvSpPr>
        <p:spPr>
          <a:xfrm>
            <a:off x="6234322" y="1183713"/>
            <a:ext cx="567998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2023 Canada wildland fire emissions (thousand short tons)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5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6C0EC3-267D-6D87-1B5B-0AF0439F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6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EMBER Captures General Spatial Extent and Magnitude of Major Fire Plumes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77CE1-DBFC-E34A-BBD0-B70580797F15}"/>
              </a:ext>
            </a:extLst>
          </p:cNvPr>
          <p:cNvSpPr txBox="1"/>
          <p:nvPr/>
        </p:nvSpPr>
        <p:spPr>
          <a:xfrm>
            <a:off x="164090" y="2284611"/>
            <a:ext cx="340522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24-hr PM</a:t>
            </a:r>
            <a:r>
              <a:rPr lang="en-US" baseline="-25000" dirty="0"/>
              <a:t>2.5</a:t>
            </a:r>
            <a:r>
              <a:rPr lang="en-US" dirty="0"/>
              <a:t>: June 7, 2023</a:t>
            </a:r>
            <a:endParaRPr lang="en-US" b="1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2782EF2-0C17-6507-285D-0088B3434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r="56721"/>
          <a:stretch/>
        </p:blipFill>
        <p:spPr>
          <a:xfrm>
            <a:off x="164090" y="2792679"/>
            <a:ext cx="3462744" cy="3185153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58DE1DAC-0FEE-A44B-57B3-332EA2D6C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r="56721"/>
          <a:stretch/>
        </p:blipFill>
        <p:spPr>
          <a:xfrm>
            <a:off x="3857640" y="2792678"/>
            <a:ext cx="3462744" cy="31851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A1229C-CF95-94EA-651B-DC3AE75918CF}"/>
              </a:ext>
            </a:extLst>
          </p:cNvPr>
          <p:cNvSpPr txBox="1"/>
          <p:nvPr/>
        </p:nvSpPr>
        <p:spPr>
          <a:xfrm>
            <a:off x="4012344" y="2284611"/>
            <a:ext cx="325052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24-hr PM</a:t>
            </a:r>
            <a:r>
              <a:rPr lang="en-US" baseline="-25000" dirty="0"/>
              <a:t>2.5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June 27, 2023</a:t>
            </a:r>
            <a:endParaRPr lang="en-US" b="1" dirty="0"/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1496E1A3-101D-F125-0457-F6C0A496A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r="56721"/>
          <a:stretch/>
        </p:blipFill>
        <p:spPr>
          <a:xfrm>
            <a:off x="7435787" y="3110093"/>
            <a:ext cx="3462744" cy="25503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DF18B9-1D7A-0382-2161-99372C729F7B}"/>
              </a:ext>
            </a:extLst>
          </p:cNvPr>
          <p:cNvSpPr txBox="1"/>
          <p:nvPr/>
        </p:nvSpPr>
        <p:spPr>
          <a:xfrm>
            <a:off x="7608711" y="2284611"/>
            <a:ext cx="325052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24-hr PM</a:t>
            </a:r>
            <a:r>
              <a:rPr lang="en-US" baseline="-25000" dirty="0"/>
              <a:t>2.5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July 15, 2023</a:t>
            </a:r>
            <a:endParaRPr lang="en-US" b="1" dirty="0"/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98CE3894-3FBC-92C6-8D33-EC11BC6CE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6673" r="49724" b="19921"/>
          <a:stretch/>
        </p:blipFill>
        <p:spPr>
          <a:xfrm>
            <a:off x="11021079" y="1636888"/>
            <a:ext cx="1151801" cy="42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BC34-F730-4F59-8AE4-C579DE43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19" y="255562"/>
            <a:ext cx="722219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Ozone Model Performance within Range of Recent Studies in the Literature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FEC583-4072-7184-8680-0F21E54A4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429035"/>
              </p:ext>
            </p:extLst>
          </p:nvPr>
        </p:nvGraphicFramePr>
        <p:xfrm>
          <a:off x="125430" y="1979224"/>
          <a:ext cx="6477672" cy="32918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62453">
                  <a:extLst>
                    <a:ext uri="{9D8B030D-6E8A-4147-A177-3AD203B41FA5}">
                      <a16:colId xmlns:a16="http://schemas.microsoft.com/office/drawing/2014/main" val="3052547175"/>
                    </a:ext>
                  </a:extLst>
                </a:gridCol>
                <a:gridCol w="1416313">
                  <a:extLst>
                    <a:ext uri="{9D8B030D-6E8A-4147-A177-3AD203B41FA5}">
                      <a16:colId xmlns:a16="http://schemas.microsoft.com/office/drawing/2014/main" val="2950294357"/>
                    </a:ext>
                  </a:extLst>
                </a:gridCol>
                <a:gridCol w="1416313">
                  <a:extLst>
                    <a:ext uri="{9D8B030D-6E8A-4147-A177-3AD203B41FA5}">
                      <a16:colId xmlns:a16="http://schemas.microsoft.com/office/drawing/2014/main" val="3833079908"/>
                    </a:ext>
                  </a:extLst>
                </a:gridCol>
                <a:gridCol w="1382593">
                  <a:extLst>
                    <a:ext uri="{9D8B030D-6E8A-4147-A177-3AD203B41FA5}">
                      <a16:colId xmlns:a16="http://schemas.microsoft.com/office/drawing/2014/main" val="33853693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Region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Normalized Mean Bias (%)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Normalized Mean Error (%)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Correlation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3573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Northeast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880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Upper Midwest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0.77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3328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Ohio River Valley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13.8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0.71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9083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Southeast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17.6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0.79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1817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Northern Rockies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10.6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8539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0.78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8204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Northwest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0458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West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0.73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1271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Southwest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-7.4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7659121"/>
                  </a:ext>
                </a:extLst>
              </a:tr>
            </a:tbl>
          </a:graphicData>
        </a:graphic>
      </p:graphicFrame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D887B9FB-5416-4D63-C502-0BA1C11A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0"/>
          <a:stretch/>
        </p:blipFill>
        <p:spPr>
          <a:xfrm>
            <a:off x="6951058" y="4207859"/>
            <a:ext cx="5240942" cy="25218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3DF608-CCAA-7610-98A7-7DC0E766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188" y="-3524"/>
            <a:ext cx="4167003" cy="41441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901C8F5-6DEC-B297-50E0-34E42BF848CD}"/>
              </a:ext>
            </a:extLst>
          </p:cNvPr>
          <p:cNvSpPr txBox="1"/>
          <p:nvPr/>
        </p:nvSpPr>
        <p:spPr>
          <a:xfrm>
            <a:off x="10835235" y="5735512"/>
            <a:ext cx="84966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MDA8 Ozone NMB (%)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42F6D5-D2BF-7A40-3290-13BF8997002A}"/>
              </a:ext>
            </a:extLst>
          </p:cNvPr>
          <p:cNvSpPr txBox="1"/>
          <p:nvPr/>
        </p:nvSpPr>
        <p:spPr>
          <a:xfrm>
            <a:off x="126303" y="5460274"/>
            <a:ext cx="634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model evaluation necessary to build confidence in specific episodes/locations</a:t>
            </a:r>
          </a:p>
        </p:txBody>
      </p:sp>
    </p:spTree>
    <p:extLst>
      <p:ext uri="{BB962C8B-B14F-4D97-AF65-F5344CB8AC3E}">
        <p14:creationId xmlns:p14="http://schemas.microsoft.com/office/powerpoint/2010/main" val="420560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DF38-E9BC-66EF-85AE-537BB3D9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3301"/>
            <a:ext cx="12192000" cy="11415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Zero Out Modeling was Used to Quantify Fire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951E9-8A1E-BB5B-6DF8-37FDAB3A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90" y="987714"/>
            <a:ext cx="11433115" cy="41027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Two zero out simulations</a:t>
            </a:r>
          </a:p>
          <a:p>
            <a:pPr lvl="1"/>
            <a:r>
              <a:rPr lang="en-US" sz="2000" dirty="0"/>
              <a:t>Zero out emissions from all US and Canadian wildfires and prescribed fires (ZERO_FIRES)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Zero out emissions from only Canadian wildfires (ZERO_CAFIRES)</a:t>
            </a:r>
          </a:p>
          <a:p>
            <a:endParaRPr lang="en-US" sz="900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Calculate fire impacts on 8-hr daily maximum ozone concentrations as: </a:t>
            </a:r>
            <a:r>
              <a:rPr lang="en-US" sz="2000" b="1" dirty="0">
                <a:latin typeface="Calibri"/>
                <a:ea typeface="Calibri" panose="020F0502020204030204" pitchFamily="34" charset="0"/>
                <a:cs typeface="Calibri"/>
              </a:rPr>
              <a:t>EMBER – ZERO_FIRES</a:t>
            </a:r>
          </a:p>
          <a:p>
            <a:endParaRPr lang="en-US" sz="90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EMBER data has been processed to allow users to view data in multiple ways from a web interface</a:t>
            </a:r>
          </a:p>
          <a:p>
            <a:pPr lvl="1"/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Data table providing daily information at location of monitors</a:t>
            </a:r>
          </a:p>
          <a:p>
            <a:pPr lvl="1"/>
            <a:r>
              <a:rPr lang="en-US" sz="2000" dirty="0">
                <a:effectLst/>
                <a:latin typeface="Calibri"/>
                <a:ea typeface="Calibri" panose="020F0502020204030204" pitchFamily="34" charset="0"/>
                <a:cs typeface="Calibri"/>
              </a:rPr>
              <a:t>Daily regional maps of modeled and observed ozone and modeled ozone impacts from fires</a:t>
            </a:r>
            <a:endParaRPr lang="en-US" sz="2000" dirty="0">
              <a:effectLst/>
              <a:latin typeface="Calibri"/>
              <a:ea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Time series plots showing modeled and measured total ozone and fire contribution at each monitoring site</a:t>
            </a:r>
          </a:p>
          <a:p>
            <a:endParaRPr lang="en-US" sz="900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000" dirty="0">
                <a:latin typeface="Calibri"/>
                <a:ea typeface="Calibri" panose="020F0502020204030204" pitchFamily="34" charset="0"/>
                <a:cs typeface="Calibri"/>
              </a:rPr>
              <a:t>At times/locations where model performance is reasonable, EMBER provides a credible estimate of general magnitude of fire impacts on ozone (none, some, large) but probably should not be used for precise quantitative estimates</a:t>
            </a:r>
            <a:endParaRPr lang="en-US" sz="2000" dirty="0">
              <a:latin typeface="Calibri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87036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AE0920-49C0-4BEB-8059-D7BF55C35AD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790</TotalTime>
  <Words>1240</Words>
  <Application>Microsoft Office PowerPoint</Application>
  <PresentationFormat>Widescreen</PresentationFormat>
  <Paragraphs>231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ElsevierSans</vt:lpstr>
      <vt:lpstr>Wingdings 3</vt:lpstr>
      <vt:lpstr>Wisp</vt:lpstr>
      <vt:lpstr>Wildfire Impacts on 2023 Ozone using the Expedited Modeling of Burn Events Results (EMBER) Dataset</vt:lpstr>
      <vt:lpstr>Motivation for EMBER</vt:lpstr>
      <vt:lpstr>Motivation for EMBER</vt:lpstr>
      <vt:lpstr>Available CMAQ Modeling Domains</vt:lpstr>
      <vt:lpstr>EMBER Modeling Setup</vt:lpstr>
      <vt:lpstr>EMBER Fire Emissions</vt:lpstr>
      <vt:lpstr>EMBER Captures General Spatial Extent and Magnitude of Major Fire Plumes</vt:lpstr>
      <vt:lpstr>Regional Ozone Model Performance within Range of Recent Studies in the Literature</vt:lpstr>
      <vt:lpstr>Zero Out Modeling was Used to Quantify Fire Impacts</vt:lpstr>
      <vt:lpstr>Example of EMBER Ozone Impacts in the Northeast from Canadian Fires </vt:lpstr>
      <vt:lpstr>Example of EMBER Ozone Impacts in the Midwest from Canadian Fires </vt:lpstr>
      <vt:lpstr>Example of EMBER Ozone Impacts in the Northern Plains from Canadian Fires </vt:lpstr>
      <vt:lpstr>EMBER Predicted Localized Impacts Near Smaller US Fires</vt:lpstr>
      <vt:lpstr>Distinct Episodes of Fire Impacts Are Also Evident in Ozone Timeseries at Specific Monitors</vt:lpstr>
      <vt:lpstr>Distinct Episodes of Fire Impacts Are Also Evident in Ozone Timeseries at Specific Monitors</vt:lpstr>
      <vt:lpstr>Distinct Episodes of Fire Impacts Are Also Evident in Ozone Timeseries at Specific Monitors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Simon, Heather</cp:lastModifiedBy>
  <cp:revision>13</cp:revision>
  <dcterms:created xsi:type="dcterms:W3CDTF">2019-11-04T14:04:23Z</dcterms:created>
  <dcterms:modified xsi:type="dcterms:W3CDTF">2025-03-14T14:36:43Z</dcterms:modified>
</cp:coreProperties>
</file>