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57" r:id="rId5"/>
    <p:sldId id="261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4" autoAdjust="0"/>
    <p:restoredTop sz="94660"/>
  </p:normalViewPr>
  <p:slideViewPr>
    <p:cSldViewPr snapToGrid="0">
      <p:cViewPr varScale="1">
        <p:scale>
          <a:sx n="61" d="100"/>
          <a:sy n="61" d="100"/>
        </p:scale>
        <p:origin x="8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in, Lukas" userId="086688a7-d3ec-4eec-916b-6f99152a3077" providerId="ADAL" clId="{F4AB0FD2-2620-41FA-8DF2-CE2DF76E0B89}"/>
    <pc:docChg chg="undo custSel addSld delSld modSld sldOrd">
      <pc:chgData name="Valin, Lukas" userId="086688a7-d3ec-4eec-916b-6f99152a3077" providerId="ADAL" clId="{F4AB0FD2-2620-41FA-8DF2-CE2DF76E0B89}" dt="2025-01-22T22:58:42.320" v="929" actId="1076"/>
      <pc:docMkLst>
        <pc:docMk/>
      </pc:docMkLst>
      <pc:sldChg chg="addSp delSp modSp new mod ord">
        <pc:chgData name="Valin, Lukas" userId="086688a7-d3ec-4eec-916b-6f99152a3077" providerId="ADAL" clId="{F4AB0FD2-2620-41FA-8DF2-CE2DF76E0B89}" dt="2025-01-22T22:54:45.830" v="247"/>
        <pc:sldMkLst>
          <pc:docMk/>
          <pc:sldMk cId="1273925644" sldId="259"/>
        </pc:sldMkLst>
        <pc:spChg chg="del">
          <ac:chgData name="Valin, Lukas" userId="086688a7-d3ec-4eec-916b-6f99152a3077" providerId="ADAL" clId="{F4AB0FD2-2620-41FA-8DF2-CE2DF76E0B89}" dt="2025-01-22T22:49:53.224" v="1" actId="478"/>
          <ac:spMkLst>
            <pc:docMk/>
            <pc:sldMk cId="1273925644" sldId="259"/>
            <ac:spMk id="2" creationId="{17750749-EF8A-5282-E293-086C67A960AC}"/>
          </ac:spMkLst>
        </pc:spChg>
        <pc:spChg chg="del">
          <ac:chgData name="Valin, Lukas" userId="086688a7-d3ec-4eec-916b-6f99152a3077" providerId="ADAL" clId="{F4AB0FD2-2620-41FA-8DF2-CE2DF76E0B89}" dt="2025-01-22T22:49:53.224" v="1" actId="478"/>
          <ac:spMkLst>
            <pc:docMk/>
            <pc:sldMk cId="1273925644" sldId="259"/>
            <ac:spMk id="3" creationId="{D9E502BD-9825-E667-D926-68DF2CC98227}"/>
          </ac:spMkLst>
        </pc:spChg>
        <pc:spChg chg="add mod">
          <ac:chgData name="Valin, Lukas" userId="086688a7-d3ec-4eec-916b-6f99152a3077" providerId="ADAL" clId="{F4AB0FD2-2620-41FA-8DF2-CE2DF76E0B89}" dt="2025-01-22T22:54:25.782" v="240" actId="20577"/>
          <ac:spMkLst>
            <pc:docMk/>
            <pc:sldMk cId="1273925644" sldId="259"/>
            <ac:spMk id="6" creationId="{696730BB-8875-2587-EA10-D843A071E649}"/>
          </ac:spMkLst>
        </pc:spChg>
        <pc:picChg chg="add mod">
          <ac:chgData name="Valin, Lukas" userId="086688a7-d3ec-4eec-916b-6f99152a3077" providerId="ADAL" clId="{F4AB0FD2-2620-41FA-8DF2-CE2DF76E0B89}" dt="2025-01-22T22:50:33.627" v="6" actId="1076"/>
          <ac:picMkLst>
            <pc:docMk/>
            <pc:sldMk cId="1273925644" sldId="259"/>
            <ac:picMk id="5" creationId="{2742531F-8BC9-6E64-431E-99AF6831B73C}"/>
          </ac:picMkLst>
        </pc:picChg>
      </pc:sldChg>
      <pc:sldChg chg="addSp delSp modSp new mod ord">
        <pc:chgData name="Valin, Lukas" userId="086688a7-d3ec-4eec-916b-6f99152a3077" providerId="ADAL" clId="{F4AB0FD2-2620-41FA-8DF2-CE2DF76E0B89}" dt="2025-01-22T22:58:42.320" v="929" actId="1076"/>
        <pc:sldMkLst>
          <pc:docMk/>
          <pc:sldMk cId="3104799228" sldId="260"/>
        </pc:sldMkLst>
        <pc:spChg chg="add del mod">
          <ac:chgData name="Valin, Lukas" userId="086688a7-d3ec-4eec-916b-6f99152a3077" providerId="ADAL" clId="{F4AB0FD2-2620-41FA-8DF2-CE2DF76E0B89}" dt="2025-01-22T22:54:33.485" v="242" actId="478"/>
          <ac:spMkLst>
            <pc:docMk/>
            <pc:sldMk cId="3104799228" sldId="260"/>
            <ac:spMk id="4" creationId="{F573B5CB-7D9D-71C0-DBEF-31A687BA87FC}"/>
          </ac:spMkLst>
        </pc:spChg>
        <pc:spChg chg="add mod">
          <ac:chgData name="Valin, Lukas" userId="086688a7-d3ec-4eec-916b-6f99152a3077" providerId="ADAL" clId="{F4AB0FD2-2620-41FA-8DF2-CE2DF76E0B89}" dt="2025-01-22T22:54:29.879" v="241"/>
          <ac:spMkLst>
            <pc:docMk/>
            <pc:sldMk cId="3104799228" sldId="260"/>
            <ac:spMk id="5" creationId="{AF92B368-51A7-35C3-28DF-5EFA725B6B82}"/>
          </ac:spMkLst>
        </pc:spChg>
        <pc:spChg chg="add mod">
          <ac:chgData name="Valin, Lukas" userId="086688a7-d3ec-4eec-916b-6f99152a3077" providerId="ADAL" clId="{F4AB0FD2-2620-41FA-8DF2-CE2DF76E0B89}" dt="2025-01-22T22:58:42.320" v="929" actId="1076"/>
          <ac:spMkLst>
            <pc:docMk/>
            <pc:sldMk cId="3104799228" sldId="260"/>
            <ac:spMk id="6" creationId="{88C60B79-20EF-6995-8C1E-6DE82E927B60}"/>
          </ac:spMkLst>
        </pc:spChg>
        <pc:picChg chg="add mod">
          <ac:chgData name="Valin, Lukas" userId="086688a7-d3ec-4eec-916b-6f99152a3077" providerId="ADAL" clId="{F4AB0FD2-2620-41FA-8DF2-CE2DF76E0B89}" dt="2025-01-22T22:51:50.049" v="16" actId="962"/>
          <ac:picMkLst>
            <pc:docMk/>
            <pc:sldMk cId="3104799228" sldId="260"/>
            <ac:picMk id="3" creationId="{481CEC77-A917-73E6-F831-8C3F69B7C3F7}"/>
          </ac:picMkLst>
        </pc:picChg>
      </pc:sldChg>
      <pc:sldChg chg="addSp delSp modSp add mod ord">
        <pc:chgData name="Valin, Lukas" userId="086688a7-d3ec-4eec-916b-6f99152a3077" providerId="ADAL" clId="{F4AB0FD2-2620-41FA-8DF2-CE2DF76E0B89}" dt="2025-01-22T22:57:28.316" v="795" actId="20577"/>
        <pc:sldMkLst>
          <pc:docMk/>
          <pc:sldMk cId="137862358" sldId="261"/>
        </pc:sldMkLst>
        <pc:spChg chg="add del mod">
          <ac:chgData name="Valin, Lukas" userId="086688a7-d3ec-4eec-916b-6f99152a3077" providerId="ADAL" clId="{F4AB0FD2-2620-41FA-8DF2-CE2DF76E0B89}" dt="2025-01-22T22:54:40.281" v="244" actId="478"/>
          <ac:spMkLst>
            <pc:docMk/>
            <pc:sldMk cId="137862358" sldId="261"/>
            <ac:spMk id="4" creationId="{10022635-FDCE-7002-0C85-1A03D5003292}"/>
          </ac:spMkLst>
        </pc:spChg>
        <pc:spChg chg="add mod">
          <ac:chgData name="Valin, Lukas" userId="086688a7-d3ec-4eec-916b-6f99152a3077" providerId="ADAL" clId="{F4AB0FD2-2620-41FA-8DF2-CE2DF76E0B89}" dt="2025-01-22T22:57:28.316" v="795" actId="20577"/>
          <ac:spMkLst>
            <pc:docMk/>
            <pc:sldMk cId="137862358" sldId="261"/>
            <ac:spMk id="5" creationId="{9F0441CE-716D-1E20-06DF-EFC83D547F2F}"/>
          </ac:spMkLst>
        </pc:spChg>
        <pc:picChg chg="add mod">
          <ac:chgData name="Valin, Lukas" userId="086688a7-d3ec-4eec-916b-6f99152a3077" providerId="ADAL" clId="{F4AB0FD2-2620-41FA-8DF2-CE2DF76E0B89}" dt="2025-01-22T22:51:09.719" v="13" actId="962"/>
          <ac:picMkLst>
            <pc:docMk/>
            <pc:sldMk cId="137862358" sldId="261"/>
            <ac:picMk id="3" creationId="{9AF79798-81F8-AF41-7152-1465ECE6AC9E}"/>
          </ac:picMkLst>
        </pc:picChg>
      </pc:sldChg>
      <pc:sldChg chg="new del">
        <pc:chgData name="Valin, Lukas" userId="086688a7-d3ec-4eec-916b-6f99152a3077" providerId="ADAL" clId="{F4AB0FD2-2620-41FA-8DF2-CE2DF76E0B89}" dt="2025-01-22T22:51:58.380" v="18" actId="680"/>
        <pc:sldMkLst>
          <pc:docMk/>
          <pc:sldMk cId="3438929386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EBFC0-B1E6-DDBC-A882-FE8982AF7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4E9D0-1C23-043C-E47F-156AA731B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1FB85-E085-9551-40DA-2A2359548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F3D57-82F0-B0AF-4DED-ADB410B2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24A0C-8CF2-CECA-6718-4208D138F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63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C2212-E73F-1A0A-80A6-18A0B2F4A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C74D0E-C86A-82F7-75AA-6D265A9FEC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ED5AD-485B-C5D5-2DF4-17F68E6F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88B52-089F-542C-11F2-D26BB9C11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A4F9D-B3AB-A640-9B63-78C0B3A1B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46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1BDE49-FF5A-8750-9E63-3AE8E94233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F38AA8-95CD-37B2-D546-1B7CA1430D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5258E-9235-933F-BA30-E05787094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677EAC-3064-14DF-CCD9-23AD5BDF5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24E35-49F1-B136-C74D-E19D95CD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81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6210E-01A9-7DAB-6F81-F3673687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D626F-2228-A13D-212A-95C510EE7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C78CB-486F-6ACB-8AE2-DE268581E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96C64-97E2-12F6-0A21-7A6A21DEA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FB658-123A-5EBE-2BD4-CA2F9FE3D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3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6D082-5F3A-BBBE-06D6-E4933FC6F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29A4A6-556B-E41F-2981-FAFF91CD5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8B559-F2EC-9B80-C96F-F644E75B8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63441-E872-C78B-96F9-476836AE7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88952-A92A-C5B6-35FF-80C066D1D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8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F8858-B893-6718-597B-A519D48D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39A58-4CAD-4985-06A3-19EDC3EB0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25682B-649D-B1E0-40FF-1486EA05C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E5F350-3A65-8670-4D7A-12AEFC5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F20572-C341-ECE9-6D83-16FECE041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B95799-A9BA-43A5-C979-DFBA8557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55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E6404-CFC2-CB3D-CB98-CD8F0A9B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0C3343-4778-BF7A-C891-C1D6D710A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E7704-0F06-3978-184D-B24FC4994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FA37C-A269-07A0-A692-108EB64FF9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6741C3-DE98-5859-310A-AAF9CB2C9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688E96-CF68-A355-2346-37EC627C7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8E22E6-C504-8024-2C58-D386FF349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3C6531-E8E6-FD4F-47D3-A9820C25B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9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DDFF7-F708-C949-DD08-4B8B1C212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048BF7-A48C-B9AA-8795-65F07CF5A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4ADA96-991E-847F-44F1-F48172B90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376220-92F9-9C9A-2DBC-06792EB5F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52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E00D60-59BD-2FAD-EF4F-CC810E9FD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11D053-E5FB-BBED-0AD9-254765CAC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214892-1650-5F91-5280-70B8C7558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734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C455E-CD74-88F1-34CB-BF065B6D6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EFEB7-0EAB-96D6-A958-CD5D66A25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B5A7A7-C0D4-F5DD-3F73-BF5DF2271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65D5D-4B52-D237-9DAD-8E26EEC39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4250E7-93BA-1F8A-EA80-795393A60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EF618-00C9-21E5-267D-9C970C2B1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6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A0099-464C-4342-543B-8C157B3A3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2093E6-36D8-E662-2A58-22AC73463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735B9-034F-8D55-5A51-C2869C102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D3217E-C6CA-F3A4-87EB-565DB5947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E277B8-E29E-C6A9-AB8B-76EC9927D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C0BA2-75D9-04ED-8520-A8D00A05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46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172C58-AC25-E604-1039-D69C963C5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4D36A-220C-3FF0-93A1-7EE5CB8A6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C117D-44BF-55A2-1264-938BFEAE39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EB3AB-278E-4B83-ACB1-0BF6792492D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48CAE-C6A4-903B-A11B-A9B68AC50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FB264-457F-E23D-0373-B57C59413E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A268D3-AA88-47EE-8DB4-54AA09618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3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2742531F-8BC9-6E64-431E-99AF6831B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50" y="457178"/>
            <a:ext cx="6877100" cy="59436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6730BB-8875-2587-EA10-D843A071E649}"/>
              </a:ext>
            </a:extLst>
          </p:cNvPr>
          <p:cNvSpPr txBox="1"/>
          <p:nvPr/>
        </p:nvSpPr>
        <p:spPr>
          <a:xfrm>
            <a:off x="204952" y="1089897"/>
            <a:ext cx="302697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Near-road NOx (42603) trend, log scale, ppb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Site is located in the heart of a national logistics and intermodal transit hub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Observed decrease of 3% per year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Map image on slide below</a:t>
            </a:r>
          </a:p>
        </p:txBody>
      </p:sp>
    </p:spTree>
    <p:extLst>
      <p:ext uri="{BB962C8B-B14F-4D97-AF65-F5344CB8AC3E}">
        <p14:creationId xmlns:p14="http://schemas.microsoft.com/office/powerpoint/2010/main" val="1273925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0CB8EC-7DFB-A71A-980C-09263EC6E4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874"/>
          <a:stretch/>
        </p:blipFill>
        <p:spPr>
          <a:xfrm>
            <a:off x="0" y="740979"/>
            <a:ext cx="12192000" cy="5956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07B200-0453-A794-9218-543E759CF2F6}"/>
              </a:ext>
            </a:extLst>
          </p:cNvPr>
          <p:cNvSpPr txBox="1"/>
          <p:nvPr/>
        </p:nvSpPr>
        <p:spPr>
          <a:xfrm>
            <a:off x="220717" y="161009"/>
            <a:ext cx="4898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Ontario (LA Inland Empire) near road (Etiwanda)</a:t>
            </a:r>
          </a:p>
        </p:txBody>
      </p:sp>
    </p:spTree>
    <p:extLst>
      <p:ext uri="{BB962C8B-B14F-4D97-AF65-F5344CB8AC3E}">
        <p14:creationId xmlns:p14="http://schemas.microsoft.com/office/powerpoint/2010/main" val="262135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481CEC77-A917-73E6-F831-8C3F69B7C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50" y="457178"/>
            <a:ext cx="6877100" cy="59436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C60B79-20EF-6995-8C1E-6DE82E927B60}"/>
              </a:ext>
            </a:extLst>
          </p:cNvPr>
          <p:cNvSpPr txBox="1"/>
          <p:nvPr/>
        </p:nvSpPr>
        <p:spPr>
          <a:xfrm>
            <a:off x="173421" y="457178"/>
            <a:ext cx="302697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Near-road NOx (42603) trend, log scale, ppb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Site is located adjacent to a national logistics and intermodal transit hub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2020 decrease is likely due to COVID-related activity changes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Observed decrease of 7% per year is likely biased by the anomalous 2020 data point, and r2 value is relatively small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With the removal of the 2020 data pint, the trend at this site would be more similar to that shown above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Map image on slide below</a:t>
            </a:r>
          </a:p>
        </p:txBody>
      </p:sp>
    </p:spTree>
    <p:extLst>
      <p:ext uri="{BB962C8B-B14F-4D97-AF65-F5344CB8AC3E}">
        <p14:creationId xmlns:p14="http://schemas.microsoft.com/office/powerpoint/2010/main" val="310479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D8689A-B967-BDB8-C2E4-4A878297A5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874"/>
          <a:stretch/>
        </p:blipFill>
        <p:spPr>
          <a:xfrm>
            <a:off x="0" y="740979"/>
            <a:ext cx="12192000" cy="5956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C3775D-B6F3-7865-5497-771D421198C6}"/>
              </a:ext>
            </a:extLst>
          </p:cNvPr>
          <p:cNvSpPr txBox="1"/>
          <p:nvPr/>
        </p:nvSpPr>
        <p:spPr>
          <a:xfrm>
            <a:off x="220717" y="161009"/>
            <a:ext cx="3437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Ontario (LA Inland Empire) NR 60</a:t>
            </a:r>
          </a:p>
        </p:txBody>
      </p:sp>
    </p:spTree>
    <p:extLst>
      <p:ext uri="{BB962C8B-B14F-4D97-AF65-F5344CB8AC3E}">
        <p14:creationId xmlns:p14="http://schemas.microsoft.com/office/powerpoint/2010/main" val="348042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9AF79798-81F8-AF41-7152-1465ECE6A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50" y="457178"/>
            <a:ext cx="6877100" cy="59436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0441CE-716D-1E20-06DF-EFC83D547F2F}"/>
              </a:ext>
            </a:extLst>
          </p:cNvPr>
          <p:cNvSpPr txBox="1"/>
          <p:nvPr/>
        </p:nvSpPr>
        <p:spPr>
          <a:xfrm>
            <a:off x="204952" y="1089897"/>
            <a:ext cx="302697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Near-road NOx (42603) trend, log scale, ppb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Site is located in the heart of Silicon Valley known to have among the largest penetration of EV registrations in the country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Observed decrease of 10% per year with a high degree of confidence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Map image on slide below</a:t>
            </a:r>
          </a:p>
        </p:txBody>
      </p:sp>
    </p:spTree>
    <p:extLst>
      <p:ext uri="{BB962C8B-B14F-4D97-AF65-F5344CB8AC3E}">
        <p14:creationId xmlns:p14="http://schemas.microsoft.com/office/powerpoint/2010/main" val="13786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C0C045-F43E-A1F0-5FBD-D5ACE9B830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632"/>
          <a:stretch/>
        </p:blipFill>
        <p:spPr>
          <a:xfrm>
            <a:off x="0" y="725214"/>
            <a:ext cx="12192000" cy="59717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9FB5AA-7F96-13B3-434E-72F42566B5C7}"/>
              </a:ext>
            </a:extLst>
          </p:cNvPr>
          <p:cNvSpPr txBox="1"/>
          <p:nvPr/>
        </p:nvSpPr>
        <p:spPr>
          <a:xfrm>
            <a:off x="220717" y="161009"/>
            <a:ext cx="2511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Knox Avenue – San Jose</a:t>
            </a:r>
          </a:p>
        </p:txBody>
      </p:sp>
    </p:spTree>
    <p:extLst>
      <p:ext uri="{BB962C8B-B14F-4D97-AF65-F5344CB8AC3E}">
        <p14:creationId xmlns:p14="http://schemas.microsoft.com/office/powerpoint/2010/main" val="1955659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194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Valin, Lukas</dc:creator>
  <cp:lastModifiedBy>Valin, Lukas</cp:lastModifiedBy>
  <cp:revision>1</cp:revision>
  <dcterms:created xsi:type="dcterms:W3CDTF">2025-01-22T22:46:41Z</dcterms:created>
  <dcterms:modified xsi:type="dcterms:W3CDTF">2025-01-22T22:58:50Z</dcterms:modified>
</cp:coreProperties>
</file>