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4" r:id="rId5"/>
    <p:sldId id="265" r:id="rId6"/>
    <p:sldId id="260" r:id="rId7"/>
    <p:sldId id="261" r:id="rId8"/>
    <p:sldId id="263" r:id="rId9"/>
    <p:sldId id="262" r:id="rId10"/>
    <p:sldId id="258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AB62EB-BDD5-4624-BC10-7157452C420D}" v="12" dt="2025-03-06T19:09:10.1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3" d="100"/>
          <a:sy n="83" d="100"/>
        </p:scale>
        <p:origin x="48" y="-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uchalski, Melissa" userId="3e69eb35-f3a5-4d6f-9e43-f7399294a4a7" providerId="ADAL" clId="{67AB62EB-BDD5-4624-BC10-7157452C420D}"/>
    <pc:docChg chg="undo redo custSel addSld modSld">
      <pc:chgData name="Puchalski, Melissa" userId="3e69eb35-f3a5-4d6f-9e43-f7399294a4a7" providerId="ADAL" clId="{67AB62EB-BDD5-4624-BC10-7157452C420D}" dt="2025-03-06T19:09:30.063" v="836" actId="14100"/>
      <pc:docMkLst>
        <pc:docMk/>
      </pc:docMkLst>
      <pc:sldChg chg="addSp modSp mod setBg">
        <pc:chgData name="Puchalski, Melissa" userId="3e69eb35-f3a5-4d6f-9e43-f7399294a4a7" providerId="ADAL" clId="{67AB62EB-BDD5-4624-BC10-7157452C420D}" dt="2025-03-03T20:38:37.548" v="249" actId="20577"/>
        <pc:sldMkLst>
          <pc:docMk/>
          <pc:sldMk cId="661795600" sldId="256"/>
        </pc:sldMkLst>
        <pc:spChg chg="mod">
          <ac:chgData name="Puchalski, Melissa" userId="3e69eb35-f3a5-4d6f-9e43-f7399294a4a7" providerId="ADAL" clId="{67AB62EB-BDD5-4624-BC10-7157452C420D}" dt="2025-03-03T20:38:31.190" v="234" actId="20577"/>
          <ac:spMkLst>
            <pc:docMk/>
            <pc:sldMk cId="661795600" sldId="256"/>
            <ac:spMk id="2" creationId="{3A2730D2-93C5-FF88-E6AF-DC07C2E8419D}"/>
          </ac:spMkLst>
        </pc:spChg>
        <pc:spChg chg="mod">
          <ac:chgData name="Puchalski, Melissa" userId="3e69eb35-f3a5-4d6f-9e43-f7399294a4a7" providerId="ADAL" clId="{67AB62EB-BDD5-4624-BC10-7157452C420D}" dt="2025-03-03T20:38:37.548" v="249" actId="20577"/>
          <ac:spMkLst>
            <pc:docMk/>
            <pc:sldMk cId="661795600" sldId="256"/>
            <ac:spMk id="3" creationId="{E3AD7FD0-C488-06CD-B695-ACA6362F3BC2}"/>
          </ac:spMkLst>
        </pc:spChg>
        <pc:spChg chg="add">
          <ac:chgData name="Puchalski, Melissa" userId="3e69eb35-f3a5-4d6f-9e43-f7399294a4a7" providerId="ADAL" clId="{67AB62EB-BDD5-4624-BC10-7157452C420D}" dt="2025-03-03T20:38:20.567" v="214" actId="26606"/>
          <ac:spMkLst>
            <pc:docMk/>
            <pc:sldMk cId="661795600" sldId="256"/>
            <ac:spMk id="9" creationId="{7B1AB9FE-36F5-4FD1-9850-DB5C5AD4828F}"/>
          </ac:spMkLst>
        </pc:spChg>
        <pc:spChg chg="add">
          <ac:chgData name="Puchalski, Melissa" userId="3e69eb35-f3a5-4d6f-9e43-f7399294a4a7" providerId="ADAL" clId="{67AB62EB-BDD5-4624-BC10-7157452C420D}" dt="2025-03-03T20:38:20.567" v="214" actId="26606"/>
          <ac:spMkLst>
            <pc:docMk/>
            <pc:sldMk cId="661795600" sldId="256"/>
            <ac:spMk id="11" creationId="{F489C2E0-4895-4B72-85EA-7EE9FAFFDC7E}"/>
          </ac:spMkLst>
        </pc:spChg>
        <pc:picChg chg="add mod ord">
          <ac:chgData name="Puchalski, Melissa" userId="3e69eb35-f3a5-4d6f-9e43-f7399294a4a7" providerId="ADAL" clId="{67AB62EB-BDD5-4624-BC10-7157452C420D}" dt="2025-03-03T20:38:20.567" v="214" actId="26606"/>
          <ac:picMkLst>
            <pc:docMk/>
            <pc:sldMk cId="661795600" sldId="256"/>
            <ac:picMk id="4" creationId="{0D7DB09B-4D07-5CBD-E6D5-75061D20B550}"/>
          </ac:picMkLst>
        </pc:picChg>
      </pc:sldChg>
      <pc:sldChg chg="modSp mod">
        <pc:chgData name="Puchalski, Melissa" userId="3e69eb35-f3a5-4d6f-9e43-f7399294a4a7" providerId="ADAL" clId="{67AB62EB-BDD5-4624-BC10-7157452C420D}" dt="2025-03-03T19:21:27.193" v="111" actId="14100"/>
        <pc:sldMkLst>
          <pc:docMk/>
          <pc:sldMk cId="3887072807" sldId="257"/>
        </pc:sldMkLst>
        <pc:picChg chg="mod">
          <ac:chgData name="Puchalski, Melissa" userId="3e69eb35-f3a5-4d6f-9e43-f7399294a4a7" providerId="ADAL" clId="{67AB62EB-BDD5-4624-BC10-7157452C420D}" dt="2025-03-03T19:21:27.193" v="111" actId="14100"/>
          <ac:picMkLst>
            <pc:docMk/>
            <pc:sldMk cId="3887072807" sldId="257"/>
            <ac:picMk id="7" creationId="{F19B02BF-3CCC-F655-5475-C9105463138F}"/>
          </ac:picMkLst>
        </pc:picChg>
      </pc:sldChg>
      <pc:sldChg chg="addSp modSp mod">
        <pc:chgData name="Puchalski, Melissa" userId="3e69eb35-f3a5-4d6f-9e43-f7399294a4a7" providerId="ADAL" clId="{67AB62EB-BDD5-4624-BC10-7157452C420D}" dt="2025-03-05T15:56:29.710" v="261" actId="14100"/>
        <pc:sldMkLst>
          <pc:docMk/>
          <pc:sldMk cId="9103022" sldId="259"/>
        </pc:sldMkLst>
        <pc:picChg chg="mod">
          <ac:chgData name="Puchalski, Melissa" userId="3e69eb35-f3a5-4d6f-9e43-f7399294a4a7" providerId="ADAL" clId="{67AB62EB-BDD5-4624-BC10-7157452C420D}" dt="2025-03-05T15:56:09.878" v="259" actId="1076"/>
          <ac:picMkLst>
            <pc:docMk/>
            <pc:sldMk cId="9103022" sldId="259"/>
            <ac:picMk id="4" creationId="{33075DF4-FC6B-3D79-6482-B246AE5D4CA8}"/>
          </ac:picMkLst>
        </pc:picChg>
        <pc:picChg chg="add mod modCrop">
          <ac:chgData name="Puchalski, Melissa" userId="3e69eb35-f3a5-4d6f-9e43-f7399294a4a7" providerId="ADAL" clId="{67AB62EB-BDD5-4624-BC10-7157452C420D}" dt="2025-03-05T15:56:29.710" v="261" actId="14100"/>
          <ac:picMkLst>
            <pc:docMk/>
            <pc:sldMk cId="9103022" sldId="259"/>
            <ac:picMk id="5" creationId="{BB3F1792-FF1D-CAF2-0D0F-A9ABB7A53694}"/>
          </ac:picMkLst>
        </pc:picChg>
      </pc:sldChg>
      <pc:sldChg chg="addSp delSp modSp mod">
        <pc:chgData name="Puchalski, Melissa" userId="3e69eb35-f3a5-4d6f-9e43-f7399294a4a7" providerId="ADAL" clId="{67AB62EB-BDD5-4624-BC10-7157452C420D}" dt="2025-03-03T19:27:24.665" v="211" actId="478"/>
        <pc:sldMkLst>
          <pc:docMk/>
          <pc:sldMk cId="4046858506" sldId="260"/>
        </pc:sldMkLst>
        <pc:graphicFrameChg chg="add del mod modGraphic">
          <ac:chgData name="Puchalski, Melissa" userId="3e69eb35-f3a5-4d6f-9e43-f7399294a4a7" providerId="ADAL" clId="{67AB62EB-BDD5-4624-BC10-7157452C420D}" dt="2025-03-03T19:27:24.665" v="211" actId="478"/>
          <ac:graphicFrameMkLst>
            <pc:docMk/>
            <pc:sldMk cId="4046858506" sldId="260"/>
            <ac:graphicFrameMk id="5" creationId="{67CCB7BD-D759-57D6-371D-9CBD77483A90}"/>
          </ac:graphicFrameMkLst>
        </pc:graphicFrameChg>
        <pc:picChg chg="mod">
          <ac:chgData name="Puchalski, Melissa" userId="3e69eb35-f3a5-4d6f-9e43-f7399294a4a7" providerId="ADAL" clId="{67AB62EB-BDD5-4624-BC10-7157452C420D}" dt="2025-03-03T19:12:46.608" v="2" actId="1076"/>
          <ac:picMkLst>
            <pc:docMk/>
            <pc:sldMk cId="4046858506" sldId="260"/>
            <ac:picMk id="4" creationId="{4C9C4D3E-E4EB-D7EB-7EA0-92023859305B}"/>
          </ac:picMkLst>
        </pc:picChg>
      </pc:sldChg>
      <pc:sldChg chg="modSp mod">
        <pc:chgData name="Puchalski, Melissa" userId="3e69eb35-f3a5-4d6f-9e43-f7399294a4a7" providerId="ADAL" clId="{67AB62EB-BDD5-4624-BC10-7157452C420D}" dt="2025-03-05T15:57:21.595" v="263" actId="1076"/>
        <pc:sldMkLst>
          <pc:docMk/>
          <pc:sldMk cId="2617887627" sldId="261"/>
        </pc:sldMkLst>
        <pc:picChg chg="mod">
          <ac:chgData name="Puchalski, Melissa" userId="3e69eb35-f3a5-4d6f-9e43-f7399294a4a7" providerId="ADAL" clId="{67AB62EB-BDD5-4624-BC10-7157452C420D}" dt="2025-03-05T15:57:21.595" v="263" actId="1076"/>
          <ac:picMkLst>
            <pc:docMk/>
            <pc:sldMk cId="2617887627" sldId="261"/>
            <ac:picMk id="7" creationId="{32555CA2-E27F-677A-9BCF-E98D65E71AA5}"/>
          </ac:picMkLst>
        </pc:picChg>
      </pc:sldChg>
      <pc:sldChg chg="addSp delSp modSp new mod">
        <pc:chgData name="Puchalski, Melissa" userId="3e69eb35-f3a5-4d6f-9e43-f7399294a4a7" providerId="ADAL" clId="{67AB62EB-BDD5-4624-BC10-7157452C420D}" dt="2025-03-06T18:24:18.759" v="828" actId="14100"/>
        <pc:sldMkLst>
          <pc:docMk/>
          <pc:sldMk cId="3493206118" sldId="262"/>
        </pc:sldMkLst>
        <pc:spChg chg="mod">
          <ac:chgData name="Puchalski, Melissa" userId="3e69eb35-f3a5-4d6f-9e43-f7399294a4a7" providerId="ADAL" clId="{67AB62EB-BDD5-4624-BC10-7157452C420D}" dt="2025-03-03T19:26:48.943" v="209" actId="20577"/>
          <ac:spMkLst>
            <pc:docMk/>
            <pc:sldMk cId="3493206118" sldId="262"/>
            <ac:spMk id="2" creationId="{DEE4B7B0-B881-50DA-0FCB-AB3FC941F626}"/>
          </ac:spMkLst>
        </pc:spChg>
        <pc:spChg chg="add del mod">
          <ac:chgData name="Puchalski, Melissa" userId="3e69eb35-f3a5-4d6f-9e43-f7399294a4a7" providerId="ADAL" clId="{67AB62EB-BDD5-4624-BC10-7157452C420D}" dt="2025-03-03T19:22:36.138" v="118" actId="22"/>
          <ac:spMkLst>
            <pc:docMk/>
            <pc:sldMk cId="3493206118" sldId="262"/>
            <ac:spMk id="3" creationId="{3E1806C5-3B77-6DB3-4D86-06CCA10E5041}"/>
          </ac:spMkLst>
        </pc:spChg>
        <pc:spChg chg="add del mod">
          <ac:chgData name="Puchalski, Melissa" userId="3e69eb35-f3a5-4d6f-9e43-f7399294a4a7" providerId="ADAL" clId="{67AB62EB-BDD5-4624-BC10-7157452C420D}" dt="2025-03-03T19:23:47.897" v="127" actId="478"/>
          <ac:spMkLst>
            <pc:docMk/>
            <pc:sldMk cId="3493206118" sldId="262"/>
            <ac:spMk id="8" creationId="{7E555416-90C7-2436-E4C7-18F8EA4DF534}"/>
          </ac:spMkLst>
        </pc:spChg>
        <pc:spChg chg="add mod">
          <ac:chgData name="Puchalski, Melissa" userId="3e69eb35-f3a5-4d6f-9e43-f7399294a4a7" providerId="ADAL" clId="{67AB62EB-BDD5-4624-BC10-7157452C420D}" dt="2025-03-06T18:12:19.732" v="796" actId="1076"/>
          <ac:spMkLst>
            <pc:docMk/>
            <pc:sldMk cId="3493206118" sldId="262"/>
            <ac:spMk id="18" creationId="{2FC612EA-967A-23B1-3341-A7A87608F660}"/>
          </ac:spMkLst>
        </pc:spChg>
        <pc:graphicFrameChg chg="add mod modGraphic">
          <ac:chgData name="Puchalski, Melissa" userId="3e69eb35-f3a5-4d6f-9e43-f7399294a4a7" providerId="ADAL" clId="{67AB62EB-BDD5-4624-BC10-7157452C420D}" dt="2025-03-06T18:23:51.528" v="824" actId="255"/>
          <ac:graphicFrameMkLst>
            <pc:docMk/>
            <pc:sldMk cId="3493206118" sldId="262"/>
            <ac:graphicFrameMk id="6" creationId="{E9CA77F2-59B0-2004-110F-4B94244351F5}"/>
          </ac:graphicFrameMkLst>
        </pc:graphicFrameChg>
        <pc:graphicFrameChg chg="add mod modGraphic">
          <ac:chgData name="Puchalski, Melissa" userId="3e69eb35-f3a5-4d6f-9e43-f7399294a4a7" providerId="ADAL" clId="{67AB62EB-BDD5-4624-BC10-7157452C420D}" dt="2025-03-06T18:23:58.931" v="825" actId="255"/>
          <ac:graphicFrameMkLst>
            <pc:docMk/>
            <pc:sldMk cId="3493206118" sldId="262"/>
            <ac:graphicFrameMk id="12" creationId="{015DDD94-1830-9230-DBF3-17B69435AC17}"/>
          </ac:graphicFrameMkLst>
        </pc:graphicFrameChg>
        <pc:picChg chg="add del mod ord">
          <ac:chgData name="Puchalski, Melissa" userId="3e69eb35-f3a5-4d6f-9e43-f7399294a4a7" providerId="ADAL" clId="{67AB62EB-BDD5-4624-BC10-7157452C420D}" dt="2025-03-03T19:22:58.158" v="120" actId="478"/>
          <ac:picMkLst>
            <pc:docMk/>
            <pc:sldMk cId="3493206118" sldId="262"/>
            <ac:picMk id="5" creationId="{936657D6-A392-4B2F-5D6A-09DB5E8715DB}"/>
          </ac:picMkLst>
        </pc:picChg>
        <pc:picChg chg="add mod ord">
          <ac:chgData name="Puchalski, Melissa" userId="3e69eb35-f3a5-4d6f-9e43-f7399294a4a7" providerId="ADAL" clId="{67AB62EB-BDD5-4624-BC10-7157452C420D}" dt="2025-03-06T18:09:10.813" v="580" actId="1076"/>
          <ac:picMkLst>
            <pc:docMk/>
            <pc:sldMk cId="3493206118" sldId="262"/>
            <ac:picMk id="9" creationId="{0D0C22A1-51CD-22A2-F2AE-BAF87C8BC216}"/>
          </ac:picMkLst>
        </pc:picChg>
        <pc:cxnChg chg="add mod">
          <ac:chgData name="Puchalski, Melissa" userId="3e69eb35-f3a5-4d6f-9e43-f7399294a4a7" providerId="ADAL" clId="{67AB62EB-BDD5-4624-BC10-7157452C420D}" dt="2025-03-06T18:24:07.041" v="826" actId="14100"/>
          <ac:cxnSpMkLst>
            <pc:docMk/>
            <pc:sldMk cId="3493206118" sldId="262"/>
            <ac:cxnSpMk id="11" creationId="{35016235-4B46-2D70-9F76-1E8CF03074D5}"/>
          </ac:cxnSpMkLst>
        </pc:cxnChg>
        <pc:cxnChg chg="add mod">
          <ac:chgData name="Puchalski, Melissa" userId="3e69eb35-f3a5-4d6f-9e43-f7399294a4a7" providerId="ADAL" clId="{67AB62EB-BDD5-4624-BC10-7157452C420D}" dt="2025-03-06T18:24:18.759" v="828" actId="14100"/>
          <ac:cxnSpMkLst>
            <pc:docMk/>
            <pc:sldMk cId="3493206118" sldId="262"/>
            <ac:cxnSpMk id="15" creationId="{BF116561-64C2-F736-79AD-EEF06C754823}"/>
          </ac:cxnSpMkLst>
        </pc:cxnChg>
      </pc:sldChg>
      <pc:sldChg chg="addSp delSp modSp new mod">
        <pc:chgData name="Puchalski, Melissa" userId="3e69eb35-f3a5-4d6f-9e43-f7399294a4a7" providerId="ADAL" clId="{67AB62EB-BDD5-4624-BC10-7157452C420D}" dt="2025-03-05T18:55:10.824" v="299" actId="1076"/>
        <pc:sldMkLst>
          <pc:docMk/>
          <pc:sldMk cId="683689900" sldId="263"/>
        </pc:sldMkLst>
        <pc:spChg chg="mod">
          <ac:chgData name="Puchalski, Melissa" userId="3e69eb35-f3a5-4d6f-9e43-f7399294a4a7" providerId="ADAL" clId="{67AB62EB-BDD5-4624-BC10-7157452C420D}" dt="2025-03-05T15:57:32.878" v="293" actId="20577"/>
          <ac:spMkLst>
            <pc:docMk/>
            <pc:sldMk cId="683689900" sldId="263"/>
            <ac:spMk id="2" creationId="{7F570BA8-5F45-2328-15C6-8D2AEEF1CAA4}"/>
          </ac:spMkLst>
        </pc:spChg>
        <pc:spChg chg="del">
          <ac:chgData name="Puchalski, Melissa" userId="3e69eb35-f3a5-4d6f-9e43-f7399294a4a7" providerId="ADAL" clId="{67AB62EB-BDD5-4624-BC10-7157452C420D}" dt="2025-03-05T18:54:28.782" v="294"/>
          <ac:spMkLst>
            <pc:docMk/>
            <pc:sldMk cId="683689900" sldId="263"/>
            <ac:spMk id="3" creationId="{E4DF88A1-B79D-1107-F158-873D90FF0F13}"/>
          </ac:spMkLst>
        </pc:spChg>
        <pc:picChg chg="add mod">
          <ac:chgData name="Puchalski, Melissa" userId="3e69eb35-f3a5-4d6f-9e43-f7399294a4a7" providerId="ADAL" clId="{67AB62EB-BDD5-4624-BC10-7157452C420D}" dt="2025-03-05T18:55:10.824" v="299" actId="1076"/>
          <ac:picMkLst>
            <pc:docMk/>
            <pc:sldMk cId="683689900" sldId="263"/>
            <ac:picMk id="4" creationId="{767012C2-F3C6-9AEA-CFA5-CE88F062D25E}"/>
          </ac:picMkLst>
        </pc:picChg>
      </pc:sldChg>
      <pc:sldChg chg="addSp delSp modSp new mod">
        <pc:chgData name="Puchalski, Melissa" userId="3e69eb35-f3a5-4d6f-9e43-f7399294a4a7" providerId="ADAL" clId="{67AB62EB-BDD5-4624-BC10-7157452C420D}" dt="2025-03-06T19:09:30.063" v="836" actId="14100"/>
        <pc:sldMkLst>
          <pc:docMk/>
          <pc:sldMk cId="3518419570" sldId="264"/>
        </pc:sldMkLst>
        <pc:spChg chg="mod">
          <ac:chgData name="Puchalski, Melissa" userId="3e69eb35-f3a5-4d6f-9e43-f7399294a4a7" providerId="ADAL" clId="{67AB62EB-BDD5-4624-BC10-7157452C420D}" dt="2025-03-05T20:21:10.349" v="320" actId="20577"/>
          <ac:spMkLst>
            <pc:docMk/>
            <pc:sldMk cId="3518419570" sldId="264"/>
            <ac:spMk id="2" creationId="{33BE91CC-0014-1349-DB0E-513A03082E19}"/>
          </ac:spMkLst>
        </pc:spChg>
        <pc:spChg chg="del">
          <ac:chgData name="Puchalski, Melissa" userId="3e69eb35-f3a5-4d6f-9e43-f7399294a4a7" providerId="ADAL" clId="{67AB62EB-BDD5-4624-BC10-7157452C420D}" dt="2025-03-05T20:21:14.191" v="321"/>
          <ac:spMkLst>
            <pc:docMk/>
            <pc:sldMk cId="3518419570" sldId="264"/>
            <ac:spMk id="3" creationId="{C6FB7977-7995-C43E-9B7F-278D98928A20}"/>
          </ac:spMkLst>
        </pc:spChg>
        <pc:spChg chg="add del mod">
          <ac:chgData name="Puchalski, Melissa" userId="3e69eb35-f3a5-4d6f-9e43-f7399294a4a7" providerId="ADAL" clId="{67AB62EB-BDD5-4624-BC10-7157452C420D}" dt="2025-03-06T19:09:10.137" v="832"/>
          <ac:spMkLst>
            <pc:docMk/>
            <pc:sldMk cId="3518419570" sldId="264"/>
            <ac:spMk id="6" creationId="{6EA9ECF9-0D8B-57B2-88D9-68E278A57EC0}"/>
          </ac:spMkLst>
        </pc:spChg>
        <pc:spChg chg="add del">
          <ac:chgData name="Puchalski, Melissa" userId="3e69eb35-f3a5-4d6f-9e43-f7399294a4a7" providerId="ADAL" clId="{67AB62EB-BDD5-4624-BC10-7157452C420D}" dt="2025-03-06T19:09:06.807" v="831" actId="478"/>
          <ac:spMkLst>
            <pc:docMk/>
            <pc:sldMk cId="3518419570" sldId="264"/>
            <ac:spMk id="7" creationId="{8E909025-594C-A8F9-398C-817949F0208A}"/>
          </ac:spMkLst>
        </pc:spChg>
        <pc:picChg chg="add del mod">
          <ac:chgData name="Puchalski, Melissa" userId="3e69eb35-f3a5-4d6f-9e43-f7399294a4a7" providerId="ADAL" clId="{67AB62EB-BDD5-4624-BC10-7157452C420D}" dt="2025-03-06T19:09:03.824" v="829" actId="478"/>
          <ac:picMkLst>
            <pc:docMk/>
            <pc:sldMk cId="3518419570" sldId="264"/>
            <ac:picMk id="4" creationId="{C3FDCF26-198E-12C6-3FE0-90415F428B9A}"/>
          </ac:picMkLst>
        </pc:picChg>
        <pc:picChg chg="add mod">
          <ac:chgData name="Puchalski, Melissa" userId="3e69eb35-f3a5-4d6f-9e43-f7399294a4a7" providerId="ADAL" clId="{67AB62EB-BDD5-4624-BC10-7157452C420D}" dt="2025-03-06T19:09:30.063" v="836" actId="14100"/>
          <ac:picMkLst>
            <pc:docMk/>
            <pc:sldMk cId="3518419570" sldId="264"/>
            <ac:picMk id="8" creationId="{DF203882-01EB-60A7-5DF6-4FE18ED25557}"/>
          </ac:picMkLst>
        </pc:picChg>
      </pc:sldChg>
      <pc:sldChg chg="addSp delSp modSp new mod">
        <pc:chgData name="Puchalski, Melissa" userId="3e69eb35-f3a5-4d6f-9e43-f7399294a4a7" providerId="ADAL" clId="{67AB62EB-BDD5-4624-BC10-7157452C420D}" dt="2025-03-05T20:27:20.558" v="359" actId="1076"/>
        <pc:sldMkLst>
          <pc:docMk/>
          <pc:sldMk cId="2632459851" sldId="265"/>
        </pc:sldMkLst>
        <pc:spChg chg="mod">
          <ac:chgData name="Puchalski, Melissa" userId="3e69eb35-f3a5-4d6f-9e43-f7399294a4a7" providerId="ADAL" clId="{67AB62EB-BDD5-4624-BC10-7157452C420D}" dt="2025-03-05T20:21:52.964" v="350" actId="20577"/>
          <ac:spMkLst>
            <pc:docMk/>
            <pc:sldMk cId="2632459851" sldId="265"/>
            <ac:spMk id="2" creationId="{D2637D4D-07A3-FBC1-AD40-D1C3165797E1}"/>
          </ac:spMkLst>
        </pc:spChg>
        <pc:spChg chg="del">
          <ac:chgData name="Puchalski, Melissa" userId="3e69eb35-f3a5-4d6f-9e43-f7399294a4a7" providerId="ADAL" clId="{67AB62EB-BDD5-4624-BC10-7157452C420D}" dt="2025-03-05T20:24:51.247" v="351"/>
          <ac:spMkLst>
            <pc:docMk/>
            <pc:sldMk cId="2632459851" sldId="265"/>
            <ac:spMk id="3" creationId="{DD6111D2-D751-381E-7216-2E0D985AFDD1}"/>
          </ac:spMkLst>
        </pc:spChg>
        <pc:picChg chg="add mod">
          <ac:chgData name="Puchalski, Melissa" userId="3e69eb35-f3a5-4d6f-9e43-f7399294a4a7" providerId="ADAL" clId="{67AB62EB-BDD5-4624-BC10-7157452C420D}" dt="2025-03-05T20:25:01.357" v="355" actId="14100"/>
          <ac:picMkLst>
            <pc:docMk/>
            <pc:sldMk cId="2632459851" sldId="265"/>
            <ac:picMk id="4" creationId="{8AB1A291-4792-2ADC-46BB-5C05C0E6BFD7}"/>
          </ac:picMkLst>
        </pc:picChg>
        <pc:picChg chg="add mod modCrop">
          <ac:chgData name="Puchalski, Melissa" userId="3e69eb35-f3a5-4d6f-9e43-f7399294a4a7" providerId="ADAL" clId="{67AB62EB-BDD5-4624-BC10-7157452C420D}" dt="2025-03-05T20:27:20.558" v="359" actId="1076"/>
          <ac:picMkLst>
            <pc:docMk/>
            <pc:sldMk cId="2632459851" sldId="265"/>
            <ac:picMk id="5" creationId="{7A229713-B912-CDB3-A70E-DDDA94A2E763}"/>
          </ac:picMkLst>
        </pc:picChg>
      </pc:sldChg>
      <pc:sldChg chg="modSp new mod">
        <pc:chgData name="Puchalski, Melissa" userId="3e69eb35-f3a5-4d6f-9e43-f7399294a4a7" providerId="ADAL" clId="{67AB62EB-BDD5-4624-BC10-7157452C420D}" dt="2025-03-05T20:53:48.889" v="434" actId="20577"/>
        <pc:sldMkLst>
          <pc:docMk/>
          <pc:sldMk cId="874460090" sldId="266"/>
        </pc:sldMkLst>
        <pc:spChg chg="mod">
          <ac:chgData name="Puchalski, Melissa" userId="3e69eb35-f3a5-4d6f-9e43-f7399294a4a7" providerId="ADAL" clId="{67AB62EB-BDD5-4624-BC10-7157452C420D}" dt="2025-03-05T20:53:20.435" v="366" actId="20577"/>
          <ac:spMkLst>
            <pc:docMk/>
            <pc:sldMk cId="874460090" sldId="266"/>
            <ac:spMk id="2" creationId="{301E8362-A902-65EA-DC72-3609E1FD5BFF}"/>
          </ac:spMkLst>
        </pc:spChg>
        <pc:spChg chg="mod">
          <ac:chgData name="Puchalski, Melissa" userId="3e69eb35-f3a5-4d6f-9e43-f7399294a4a7" providerId="ADAL" clId="{67AB62EB-BDD5-4624-BC10-7157452C420D}" dt="2025-03-05T20:53:48.889" v="434" actId="20577"/>
          <ac:spMkLst>
            <pc:docMk/>
            <pc:sldMk cId="874460090" sldId="266"/>
            <ac:spMk id="3" creationId="{D4A046F9-CB3D-17D3-9DD9-783C5ED345B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3E81C-FF14-8671-C9F3-921E099AB2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4CCD5C-C1B8-8AC2-FAE0-5D46F0FE2A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A730E1-A303-F63A-AE3B-A5B346427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DD851-F935-41DC-85B7-99BF67ED1C28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2A5A1-B892-9F10-13E4-0E7B4D602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182799-4188-0901-8911-3E0262F10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E5B6F-2C03-4969-B57A-84826DF8C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986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B43C7-3878-FF57-B99F-103BAC39A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E0A332-427C-4E02-1881-6D50621662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D8A439-4391-1383-3526-11470023E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DD851-F935-41DC-85B7-99BF67ED1C28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6CFE19-AA20-35B5-3313-295AC2771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266E2B-134B-562A-E8D6-DA0F00173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E5B6F-2C03-4969-B57A-84826DF8C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10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9F879E-FDD6-9DA2-3E97-FB99C40468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D01928-FC9C-FFD3-B4F7-DD92C17400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DAFF43-1165-103A-EC79-01074CAD4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DD851-F935-41DC-85B7-99BF67ED1C28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5593AB-6E3B-F1CA-9CB3-C51586766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D01CD1-D3B6-C626-C2C1-7D72B7BB9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E5B6F-2C03-4969-B57A-84826DF8C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150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A753F-D358-C549-F876-82A473414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44812-89E4-9301-1108-787926507D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A38C5D-9554-9807-4B33-61D2DE69D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DD851-F935-41DC-85B7-99BF67ED1C28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5D9527-A454-6734-632B-A8E3E64A6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28807F-EBE0-BEA6-8EE3-3F3F97E10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E5B6F-2C03-4969-B57A-84826DF8C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238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270DD-9870-59BD-6322-F4E9F8257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FAD1DF-67D9-CD03-F3F1-C385D6F088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E51D1D-9AA1-4B83-A1B8-8A9CB1350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DD851-F935-41DC-85B7-99BF67ED1C28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E8D209-D5E9-A474-F0A1-3DFBE8A64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37C9F7-2DDB-2F96-CC47-88E339C42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E5B6F-2C03-4969-B57A-84826DF8C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825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948CE-2ABF-A84C-CCF7-60ABEC93D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DE587-3594-9804-9E38-B7B357C099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6E1811-7DE7-336C-1FF7-827877717E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796DB5-4903-AA83-06E1-AA565B59B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DD851-F935-41DC-85B7-99BF67ED1C28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881022-71C3-97E1-C6B1-DC0893628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9D1283-6FF6-A3F8-FDA6-317D44785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E5B6F-2C03-4969-B57A-84826DF8C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827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9A9A8-A5B0-9C1F-69F6-E67D56D7E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A1298-7F40-13F4-CD2C-903F2D0412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A7A6CF-F563-F58E-EFC4-2688525CBD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74BB38-8316-2FDE-98CC-1510EB8FE3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D56FFE-E560-24F2-A417-4557D6BABD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D7B82A-5FE7-87DF-104E-E11D035A5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DD851-F935-41DC-85B7-99BF67ED1C28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FF9459-AD9E-A5F6-6790-CD95F44E7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4FD11C-D225-287F-2D9F-8EADEEEC3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E5B6F-2C03-4969-B57A-84826DF8C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496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BB68B-1897-919C-63E8-D9CD48AF4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E42901-8DD3-2369-6CCF-195109041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DD851-F935-41DC-85B7-99BF67ED1C28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30A05D-ECAB-46B1-55CE-E818CDBC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6D7E96-BD69-C688-33FB-43F1A1A4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E5B6F-2C03-4969-B57A-84826DF8C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454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00FD0-D1B8-06DA-E281-5811CFAE2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DD851-F935-41DC-85B7-99BF67ED1C28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D1EE5A-9C65-A388-887B-E5C03C11F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50E93E-B0CA-738E-3C68-F4C25014C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E5B6F-2C03-4969-B57A-84826DF8C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604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3AC3B-C2F9-C1BD-F445-FCBEF010E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C2FB7C-EEE0-A0E7-AEE1-BCD4546E8E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960DE9-83D2-B711-CE29-8EA6DBC021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C5C611-0695-8540-913B-CBCB017F8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DD851-F935-41DC-85B7-99BF67ED1C28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E016D0-0B3D-1C4F-1B60-F3DEAE948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20D972-64B9-5736-8DAF-D0DA2F34F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E5B6F-2C03-4969-B57A-84826DF8C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98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D7A01-7832-EE4C-69EF-E45C10D28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7343D6-33A0-A986-F67E-CB8F1FD128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5D2F84-F719-A213-2889-06DC445DEC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60D9F6-89DF-C4FB-CA04-8803793F8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DD851-F935-41DC-85B7-99BF67ED1C28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590637-0389-6B97-9EA2-1F3CD9E56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5167BA-5827-1F64-F66E-EA3287609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E5B6F-2C03-4969-B57A-84826DF8C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735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78A8F0-C126-AE96-82E0-0BEE746E2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4BE8E-5B93-1223-1A1A-CB73798603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7497F-569A-8ADB-89FA-5A0A144805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ADD851-F935-41DC-85B7-99BF67ED1C28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CE9BFE-92C9-6B08-E391-9DF410F061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E76B0D-8D32-B66E-F513-042DF4AA54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1E5B6F-2C03-4969-B57A-84826DF8C5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61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7B1AB9FE-36F5-4FD1-9850-DB5C5AD48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7DB09B-4D07-5CBD-E6D5-75061D20B55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0000"/>
          <a:stretch/>
        </p:blipFill>
        <p:spPr>
          <a:xfrm>
            <a:off x="20" y="10"/>
            <a:ext cx="12191979" cy="5486390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489C2E0-4895-4B72-85EA-7EE9FAFFDC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486402"/>
            <a:ext cx="12192000" cy="1371598"/>
          </a:xfrm>
          <a:prstGeom prst="rect">
            <a:avLst/>
          </a:prstGeom>
          <a:ln>
            <a:noFill/>
          </a:ln>
          <a:effectLst>
            <a:outerShdw blurRad="254000" dist="114300" dir="20340000" sx="89000" sy="89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2730D2-93C5-FF88-E6AF-DC07C2E841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9556" y="5746071"/>
            <a:ext cx="7015499" cy="852260"/>
          </a:xfrm>
        </p:spPr>
        <p:txBody>
          <a:bodyPr anchor="ctr">
            <a:normAutofit/>
          </a:bodyPr>
          <a:lstStyle/>
          <a:p>
            <a:pPr algn="l"/>
            <a:r>
              <a:rPr lang="en-US" sz="3600" dirty="0"/>
              <a:t>Midwest AQ Study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AD7FD0-C488-06CD-B695-ACA6362F3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05056" y="5746071"/>
            <a:ext cx="4114801" cy="852260"/>
          </a:xfrm>
        </p:spPr>
        <p:txBody>
          <a:bodyPr anchor="ctr">
            <a:normAutofit/>
          </a:bodyPr>
          <a:lstStyle/>
          <a:p>
            <a:pPr algn="r"/>
            <a:r>
              <a:rPr lang="en-US" sz="2000" dirty="0"/>
              <a:t>March 4, 2025</a:t>
            </a:r>
          </a:p>
        </p:txBody>
      </p:sp>
    </p:spTree>
    <p:extLst>
      <p:ext uri="{BB962C8B-B14F-4D97-AF65-F5344CB8AC3E}">
        <p14:creationId xmlns:p14="http://schemas.microsoft.com/office/powerpoint/2010/main" val="661795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FAE18-6F06-4960-7A72-95A6B3B4E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Budget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80955-6B53-83EA-1BFF-4C7ABAAA0D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Averaging ~$3200/month for option period III (operations)</a:t>
            </a:r>
          </a:p>
          <a:p>
            <a:r>
              <a:rPr lang="en-US" dirty="0"/>
              <a:t>Remaining $93K out of the $210K obligated </a:t>
            </a:r>
          </a:p>
          <a:p>
            <a:r>
              <a:rPr lang="en-US" dirty="0"/>
              <a:t>Estimate ~$10K for decommissioning; assuming no reports or analysis performed by WSP STK138 and SAN192 NOy can operate through Dec. 2026</a:t>
            </a:r>
          </a:p>
        </p:txBody>
      </p:sp>
    </p:spTree>
    <p:extLst>
      <p:ext uri="{BB962C8B-B14F-4D97-AF65-F5344CB8AC3E}">
        <p14:creationId xmlns:p14="http://schemas.microsoft.com/office/powerpoint/2010/main" val="540541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1E8362-A902-65EA-DC72-3609E1FD5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Do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046F9-CB3D-17D3-9DD9-783C5ED345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</a:t>
            </a:r>
            <a:r>
              <a:rPr lang="en-US" dirty="0" err="1"/>
              <a:t>AMoN</a:t>
            </a:r>
            <a:r>
              <a:rPr lang="en-US" dirty="0"/>
              <a:t> concentrations</a:t>
            </a:r>
          </a:p>
          <a:p>
            <a:r>
              <a:rPr lang="en-US" dirty="0"/>
              <a:t>QC results</a:t>
            </a:r>
          </a:p>
          <a:p>
            <a:r>
              <a:rPr lang="en-US" dirty="0"/>
              <a:t>Eventually PM2.5 concentrations</a:t>
            </a:r>
          </a:p>
        </p:txBody>
      </p:sp>
    </p:spTree>
    <p:extLst>
      <p:ext uri="{BB962C8B-B14F-4D97-AF65-F5344CB8AC3E}">
        <p14:creationId xmlns:p14="http://schemas.microsoft.com/office/powerpoint/2010/main" val="874460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9E752-90C7-E9F6-4F99-3CF928972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229350" cy="1325563"/>
          </a:xfrm>
        </p:spPr>
        <p:txBody>
          <a:bodyPr/>
          <a:lstStyle/>
          <a:p>
            <a:r>
              <a:rPr lang="en-US" dirty="0"/>
              <a:t>SAN192 – Results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19B02BF-3CCC-F655-5475-C910546313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55427"/>
            <a:ext cx="9077299" cy="560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072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DD453-37B4-7C71-316C-92D5B4C4C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SAN192 - Results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3075DF4-FC6B-3D79-6482-B246AE5D4C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062280"/>
            <a:ext cx="5491369" cy="33893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3F1792-FF1D-CAF2-0D0F-A9ABB7A536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3273"/>
          <a:stretch/>
        </p:blipFill>
        <p:spPr>
          <a:xfrm>
            <a:off x="5361067" y="1399498"/>
            <a:ext cx="6830933" cy="486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3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E91CC-0014-1349-DB0E-513A03082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BVL130 - Results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F203882-01EB-60A7-5DF6-4FE18ED255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4964" y="1432528"/>
            <a:ext cx="8634127" cy="532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19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37D4D-07A3-FBC1-AD40-D1C316579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BVL130 – diurnal profiles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AB1A291-4792-2ADC-46BB-5C05C0E6BF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626" y="2190750"/>
            <a:ext cx="5709996" cy="35242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A229713-B912-CDB3-A70E-DDDA94A2E7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588"/>
          <a:stretch/>
        </p:blipFill>
        <p:spPr>
          <a:xfrm>
            <a:off x="5619749" y="1362075"/>
            <a:ext cx="65246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459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FB0BB-96A7-87D7-D706-79860E184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STK138 - Results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C9C4D3E-E4EB-D7EB-7EA0-9202385930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850" y="1273048"/>
            <a:ext cx="9048750" cy="5584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858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4B7C4-2B8C-A154-DCD9-796D8755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STK138 - Results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2555CA2-E27F-677A-9BCF-E98D65E71A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2394" y="1372750"/>
            <a:ext cx="8887212" cy="548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887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70BA8-5F45-2328-15C6-8D2AEEF1C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STK138 – Seasonal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67012C2-F3C6-9AEA-CFA5-CE88F062D2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4525" y="1690688"/>
            <a:ext cx="8583824" cy="529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689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D0C22A1-51CD-22A2-F2AE-BAF87C8BC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0932" y="516670"/>
            <a:ext cx="6443036" cy="39766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E4B7B0-B881-50DA-0FCB-AB3FC941F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Summary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9CA77F2-59B0-2004-110F-4B94244351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082394"/>
              </p:ext>
            </p:extLst>
          </p:nvPr>
        </p:nvGraphicFramePr>
        <p:xfrm>
          <a:off x="74050" y="3347720"/>
          <a:ext cx="6021948" cy="332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2948">
                  <a:extLst>
                    <a:ext uri="{9D8B030D-6E8A-4147-A177-3AD203B41FA5}">
                      <a16:colId xmlns:a16="http://schemas.microsoft.com/office/drawing/2014/main" val="3552737574"/>
                    </a:ext>
                  </a:extLst>
                </a:gridCol>
                <a:gridCol w="877610">
                  <a:extLst>
                    <a:ext uri="{9D8B030D-6E8A-4147-A177-3AD203B41FA5}">
                      <a16:colId xmlns:a16="http://schemas.microsoft.com/office/drawing/2014/main" val="54568569"/>
                    </a:ext>
                  </a:extLst>
                </a:gridCol>
                <a:gridCol w="860278">
                  <a:extLst>
                    <a:ext uri="{9D8B030D-6E8A-4147-A177-3AD203B41FA5}">
                      <a16:colId xmlns:a16="http://schemas.microsoft.com/office/drawing/2014/main" val="2405799220"/>
                    </a:ext>
                  </a:extLst>
                </a:gridCol>
                <a:gridCol w="860278">
                  <a:extLst>
                    <a:ext uri="{9D8B030D-6E8A-4147-A177-3AD203B41FA5}">
                      <a16:colId xmlns:a16="http://schemas.microsoft.com/office/drawing/2014/main" val="3859682345"/>
                    </a:ext>
                  </a:extLst>
                </a:gridCol>
                <a:gridCol w="860278">
                  <a:extLst>
                    <a:ext uri="{9D8B030D-6E8A-4147-A177-3AD203B41FA5}">
                      <a16:colId xmlns:a16="http://schemas.microsoft.com/office/drawing/2014/main" val="4122966423"/>
                    </a:ext>
                  </a:extLst>
                </a:gridCol>
                <a:gridCol w="860278">
                  <a:extLst>
                    <a:ext uri="{9D8B030D-6E8A-4147-A177-3AD203B41FA5}">
                      <a16:colId xmlns:a16="http://schemas.microsoft.com/office/drawing/2014/main" val="2332036848"/>
                    </a:ext>
                  </a:extLst>
                </a:gridCol>
                <a:gridCol w="860278">
                  <a:extLst>
                    <a:ext uri="{9D8B030D-6E8A-4147-A177-3AD203B41FA5}">
                      <a16:colId xmlns:a16="http://schemas.microsoft.com/office/drawing/2014/main" val="36094674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Pollutant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Median conc.  (ppb)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%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Median conc. (ppb)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%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Median conc.  (ppb)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% complete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4796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STK138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SAN192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BVL130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2206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HNO3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0.115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4056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NH3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4.27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572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0.136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0.123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57811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0.982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44559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NOY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1.714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1.688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3.24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8890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Ozone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9591694"/>
                  </a:ext>
                </a:extLst>
              </a:tr>
            </a:tbl>
          </a:graphicData>
        </a:graphic>
      </p:graphicFrame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5016235-4B46-2D70-9F76-1E8CF03074D5}"/>
              </a:ext>
            </a:extLst>
          </p:cNvPr>
          <p:cNvCxnSpPr>
            <a:cxnSpLocks/>
          </p:cNvCxnSpPr>
          <p:nvPr/>
        </p:nvCxnSpPr>
        <p:spPr>
          <a:xfrm flipV="1">
            <a:off x="1427584" y="2705878"/>
            <a:ext cx="5281126" cy="223266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15DDD94-1830-9230-DBF3-17B69435AC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511162"/>
              </p:ext>
            </p:extLst>
          </p:nvPr>
        </p:nvGraphicFramePr>
        <p:xfrm>
          <a:off x="7060368" y="4633335"/>
          <a:ext cx="4422098" cy="163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1049">
                  <a:extLst>
                    <a:ext uri="{9D8B030D-6E8A-4147-A177-3AD203B41FA5}">
                      <a16:colId xmlns:a16="http://schemas.microsoft.com/office/drawing/2014/main" val="1813122527"/>
                    </a:ext>
                  </a:extLst>
                </a:gridCol>
                <a:gridCol w="2211049">
                  <a:extLst>
                    <a:ext uri="{9D8B030D-6E8A-4147-A177-3AD203B41FA5}">
                      <a16:colId xmlns:a16="http://schemas.microsoft.com/office/drawing/2014/main" val="27551166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Site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Median </a:t>
                      </a:r>
                      <a:r>
                        <a:rPr lang="en-US" sz="1400" dirty="0" err="1"/>
                        <a:t>AMoN</a:t>
                      </a:r>
                      <a:r>
                        <a:rPr lang="en-US" sz="1400" dirty="0"/>
                        <a:t> Conc. (2020- Spring 2024) (ppb)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328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IL11/BVL130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2.45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391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IL37/STK137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4.47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5613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NE98/SAN189*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5.21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726087"/>
                  </a:ext>
                </a:extLst>
              </a:tr>
            </a:tbl>
          </a:graphicData>
        </a:graphic>
      </p:graphicFrame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F116561-64C2-F736-79AD-EEF06C754823}"/>
              </a:ext>
            </a:extLst>
          </p:cNvPr>
          <p:cNvCxnSpPr>
            <a:cxnSpLocks/>
          </p:cNvCxnSpPr>
          <p:nvPr/>
        </p:nvCxnSpPr>
        <p:spPr>
          <a:xfrm>
            <a:off x="1427584" y="4938539"/>
            <a:ext cx="7843833" cy="79045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FC612EA-967A-23B1-3341-A7A87608F660}"/>
              </a:ext>
            </a:extLst>
          </p:cNvPr>
          <p:cNvSpPr txBox="1"/>
          <p:nvPr/>
        </p:nvSpPr>
        <p:spPr>
          <a:xfrm>
            <a:off x="852400" y="1527181"/>
            <a:ext cx="40583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Summary from upper Midwest sites with data from June – Feb. 2025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Comparison with </a:t>
            </a:r>
            <a:r>
              <a:rPr lang="en-US" dirty="0" err="1"/>
              <a:t>AMoN</a:t>
            </a:r>
            <a:r>
              <a:rPr lang="en-US" dirty="0"/>
              <a:t> data from co-located sites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Similar levels of NH3 from continuous and passive samplers</a:t>
            </a:r>
          </a:p>
        </p:txBody>
      </p:sp>
    </p:spTree>
    <p:extLst>
      <p:ext uri="{BB962C8B-B14F-4D97-AF65-F5344CB8AC3E}">
        <p14:creationId xmlns:p14="http://schemas.microsoft.com/office/powerpoint/2010/main" val="3493206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8718</TotalTime>
  <Words>199</Words>
  <Application>Microsoft Office PowerPoint</Application>
  <PresentationFormat>Widescreen</PresentationFormat>
  <Paragraphs>66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Midwest AQ Study</vt:lpstr>
      <vt:lpstr>SAN192 – Results</vt:lpstr>
      <vt:lpstr>SAN192 - Results</vt:lpstr>
      <vt:lpstr>BVL130 - Results</vt:lpstr>
      <vt:lpstr>BVL130 – diurnal profiles</vt:lpstr>
      <vt:lpstr>STK138 - Results</vt:lpstr>
      <vt:lpstr>STK138 - Results</vt:lpstr>
      <vt:lpstr>STK138 – Seasonal </vt:lpstr>
      <vt:lpstr>Data Summary</vt:lpstr>
      <vt:lpstr>Budget</vt:lpstr>
      <vt:lpstr>To Do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Puchalski, Melissa</dc:creator>
  <cp:lastModifiedBy>Puchalski, Melissa</cp:lastModifiedBy>
  <cp:revision>1</cp:revision>
  <dcterms:created xsi:type="dcterms:W3CDTF">2025-02-28T17:51:02Z</dcterms:created>
  <dcterms:modified xsi:type="dcterms:W3CDTF">2025-03-06T19:09:31Z</dcterms:modified>
</cp:coreProperties>
</file>