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58" r:id="rId2"/>
    <p:sldId id="359" r:id="rId3"/>
    <p:sldId id="258" r:id="rId4"/>
    <p:sldId id="257" r:id="rId5"/>
    <p:sldId id="360" r:id="rId6"/>
    <p:sldId id="260" r:id="rId7"/>
    <p:sldId id="356" r:id="rId8"/>
    <p:sldId id="354" r:id="rId9"/>
    <p:sldId id="355" r:id="rId10"/>
    <p:sldId id="259" r:id="rId11"/>
    <p:sldId id="334" r:id="rId12"/>
    <p:sldId id="333" r:id="rId13"/>
    <p:sldId id="307" r:id="rId14"/>
    <p:sldId id="357" r:id="rId15"/>
    <p:sldId id="339" r:id="rId16"/>
    <p:sldId id="336" r:id="rId17"/>
    <p:sldId id="337" r:id="rId18"/>
    <p:sldId id="361" r:id="rId19"/>
    <p:sldId id="362" r:id="rId20"/>
    <p:sldId id="335" r:id="rId21"/>
    <p:sldId id="306" r:id="rId22"/>
    <p:sldId id="275" r:id="rId23"/>
    <p:sldId id="352" r:id="rId24"/>
    <p:sldId id="317" r:id="rId25"/>
    <p:sldId id="353" r:id="rId26"/>
    <p:sldId id="303" r:id="rId27"/>
    <p:sldId id="349" r:id="rId28"/>
    <p:sldId id="276" r:id="rId29"/>
    <p:sldId id="274" r:id="rId30"/>
    <p:sldId id="314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44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ker, Kirk" userId="db297771-ee7e-47b9-ad4f-13b6498c1033" providerId="ADAL" clId="{0327B719-B725-4E8E-92B3-157C9BEC708D}"/>
    <pc:docChg chg="addSld modSld">
      <pc:chgData name="Baker, Kirk" userId="db297771-ee7e-47b9-ad4f-13b6498c1033" providerId="ADAL" clId="{0327B719-B725-4E8E-92B3-157C9BEC708D}" dt="2024-06-18T16:01:29.420" v="78"/>
      <pc:docMkLst>
        <pc:docMk/>
      </pc:docMkLst>
      <pc:sldChg chg="addSp delSp modSp">
        <pc:chgData name="Baker, Kirk" userId="db297771-ee7e-47b9-ad4f-13b6498c1033" providerId="ADAL" clId="{0327B719-B725-4E8E-92B3-157C9BEC708D}" dt="2024-06-17T17:55:36.737" v="56"/>
        <pc:sldMkLst>
          <pc:docMk/>
          <pc:sldMk cId="1218071559" sldId="335"/>
        </pc:sldMkLst>
        <pc:spChg chg="add del mod">
          <ac:chgData name="Baker, Kirk" userId="db297771-ee7e-47b9-ad4f-13b6498c1033" providerId="ADAL" clId="{0327B719-B725-4E8E-92B3-157C9BEC708D}" dt="2024-06-17T17:55:36.737" v="56"/>
          <ac:spMkLst>
            <pc:docMk/>
            <pc:sldMk cId="1218071559" sldId="335"/>
            <ac:spMk id="4" creationId="{9E4ABB2A-631F-187E-6A59-45260DB62C89}"/>
          </ac:spMkLst>
        </pc:spChg>
      </pc:sldChg>
      <pc:sldChg chg="addSp modSp mod">
        <pc:chgData name="Baker, Kirk" userId="db297771-ee7e-47b9-ad4f-13b6498c1033" providerId="ADAL" clId="{0327B719-B725-4E8E-92B3-157C9BEC708D}" dt="2024-06-17T17:55:45.461" v="70" actId="20577"/>
        <pc:sldMkLst>
          <pc:docMk/>
          <pc:sldMk cId="158223602" sldId="336"/>
        </pc:sldMkLst>
        <pc:spChg chg="add mod">
          <ac:chgData name="Baker, Kirk" userId="db297771-ee7e-47b9-ad4f-13b6498c1033" providerId="ADAL" clId="{0327B719-B725-4E8E-92B3-157C9BEC708D}" dt="2024-06-17T17:55:45.461" v="70" actId="20577"/>
          <ac:spMkLst>
            <pc:docMk/>
            <pc:sldMk cId="158223602" sldId="336"/>
            <ac:spMk id="2" creationId="{35062AF2-CA75-4F6F-05F2-041EF08BB44D}"/>
          </ac:spMkLst>
        </pc:spChg>
        <pc:picChg chg="mod">
          <ac:chgData name="Baker, Kirk" userId="db297771-ee7e-47b9-ad4f-13b6498c1033" providerId="ADAL" clId="{0327B719-B725-4E8E-92B3-157C9BEC708D}" dt="2024-06-17T17:55:07.605" v="15" actId="14100"/>
          <ac:picMkLst>
            <pc:docMk/>
            <pc:sldMk cId="158223602" sldId="336"/>
            <ac:picMk id="4" creationId="{FF569446-2499-33A4-6B85-E5D13775579F}"/>
          </ac:picMkLst>
        </pc:picChg>
      </pc:sldChg>
      <pc:sldChg chg="addSp modSp mod">
        <pc:chgData name="Baker, Kirk" userId="db297771-ee7e-47b9-ad4f-13b6498c1033" providerId="ADAL" clId="{0327B719-B725-4E8E-92B3-157C9BEC708D}" dt="2024-06-17T17:55:48.384" v="77" actId="20577"/>
        <pc:sldMkLst>
          <pc:docMk/>
          <pc:sldMk cId="2754022152" sldId="337"/>
        </pc:sldMkLst>
        <pc:spChg chg="add mod">
          <ac:chgData name="Baker, Kirk" userId="db297771-ee7e-47b9-ad4f-13b6498c1033" providerId="ADAL" clId="{0327B719-B725-4E8E-92B3-157C9BEC708D}" dt="2024-06-17T17:55:48.384" v="77" actId="20577"/>
          <ac:spMkLst>
            <pc:docMk/>
            <pc:sldMk cId="2754022152" sldId="337"/>
            <ac:spMk id="2" creationId="{DAF7B548-9CB4-7A5B-411D-1AAA2BAD5FBB}"/>
          </ac:spMkLst>
        </pc:spChg>
        <pc:picChg chg="mod">
          <ac:chgData name="Baker, Kirk" userId="db297771-ee7e-47b9-ad4f-13b6498c1033" providerId="ADAL" clId="{0327B719-B725-4E8E-92B3-157C9BEC708D}" dt="2024-06-17T17:55:11.958" v="17" actId="14100"/>
          <ac:picMkLst>
            <pc:docMk/>
            <pc:sldMk cId="2754022152" sldId="337"/>
            <ac:picMk id="4" creationId="{00BA95AD-84F4-BF4D-2B45-D7C41BB171C0}"/>
          </ac:picMkLst>
        </pc:picChg>
      </pc:sldChg>
      <pc:sldChg chg="addSp modSp mod">
        <pc:chgData name="Baker, Kirk" userId="db297771-ee7e-47b9-ad4f-13b6498c1033" providerId="ADAL" clId="{0327B719-B725-4E8E-92B3-157C9BEC708D}" dt="2024-06-17T17:55:32.190" v="52" actId="1036"/>
        <pc:sldMkLst>
          <pc:docMk/>
          <pc:sldMk cId="30941821" sldId="339"/>
        </pc:sldMkLst>
        <pc:spChg chg="add mod">
          <ac:chgData name="Baker, Kirk" userId="db297771-ee7e-47b9-ad4f-13b6498c1033" providerId="ADAL" clId="{0327B719-B725-4E8E-92B3-157C9BEC708D}" dt="2024-06-17T17:55:32.190" v="52" actId="1036"/>
          <ac:spMkLst>
            <pc:docMk/>
            <pc:sldMk cId="30941821" sldId="339"/>
            <ac:spMk id="2" creationId="{6FD316EF-6801-8E91-4D62-02D9F5EC42FD}"/>
          </ac:spMkLst>
        </pc:spChg>
        <pc:picChg chg="mod">
          <ac:chgData name="Baker, Kirk" userId="db297771-ee7e-47b9-ad4f-13b6498c1033" providerId="ADAL" clId="{0327B719-B725-4E8E-92B3-157C9BEC708D}" dt="2024-06-17T17:55:15.569" v="19" actId="1076"/>
          <ac:picMkLst>
            <pc:docMk/>
            <pc:sldMk cId="30941821" sldId="339"/>
            <ac:picMk id="4" creationId="{EFC7C8B9-B661-30BF-9FC8-CD8F89C583BE}"/>
          </ac:picMkLst>
        </pc:picChg>
      </pc:sldChg>
      <pc:sldChg chg="addSp modSp mod">
        <pc:chgData name="Baker, Kirk" userId="db297771-ee7e-47b9-ad4f-13b6498c1033" providerId="ADAL" clId="{0327B719-B725-4E8E-92B3-157C9BEC708D}" dt="2024-06-17T17:55:39.224" v="57"/>
        <pc:sldMkLst>
          <pc:docMk/>
          <pc:sldMk cId="2953255679" sldId="357"/>
        </pc:sldMkLst>
        <pc:spChg chg="add mod">
          <ac:chgData name="Baker, Kirk" userId="db297771-ee7e-47b9-ad4f-13b6498c1033" providerId="ADAL" clId="{0327B719-B725-4E8E-92B3-157C9BEC708D}" dt="2024-06-17T17:55:39.224" v="57"/>
          <ac:spMkLst>
            <pc:docMk/>
            <pc:sldMk cId="2953255679" sldId="357"/>
            <ac:spMk id="2" creationId="{8C802A0D-DB75-7234-66C9-02CDE720657C}"/>
          </ac:spMkLst>
        </pc:spChg>
        <pc:picChg chg="mod">
          <ac:chgData name="Baker, Kirk" userId="db297771-ee7e-47b9-ad4f-13b6498c1033" providerId="ADAL" clId="{0327B719-B725-4E8E-92B3-157C9BEC708D}" dt="2024-06-17T17:55:14.313" v="18" actId="1076"/>
          <ac:picMkLst>
            <pc:docMk/>
            <pc:sldMk cId="2953255679" sldId="357"/>
            <ac:picMk id="3" creationId="{642A46FF-7641-7768-629B-3A24243DFFA8}"/>
          </ac:picMkLst>
        </pc:picChg>
      </pc:sldChg>
      <pc:sldChg chg="modSp mod">
        <pc:chgData name="Baker, Kirk" userId="db297771-ee7e-47b9-ad4f-13b6498c1033" providerId="ADAL" clId="{0327B719-B725-4E8E-92B3-157C9BEC708D}" dt="2024-06-05T16:45:02.939" v="8" actId="14100"/>
        <pc:sldMkLst>
          <pc:docMk/>
          <pc:sldMk cId="2175785981" sldId="359"/>
        </pc:sldMkLst>
        <pc:spChg chg="mod">
          <ac:chgData name="Baker, Kirk" userId="db297771-ee7e-47b9-ad4f-13b6498c1033" providerId="ADAL" clId="{0327B719-B725-4E8E-92B3-157C9BEC708D}" dt="2024-06-05T16:45:02.939" v="8" actId="14100"/>
          <ac:spMkLst>
            <pc:docMk/>
            <pc:sldMk cId="2175785981" sldId="359"/>
            <ac:spMk id="2" creationId="{6AA4060E-549F-2C19-995D-9AEDD8D93153}"/>
          </ac:spMkLst>
        </pc:spChg>
      </pc:sldChg>
      <pc:sldChg chg="add">
        <pc:chgData name="Baker, Kirk" userId="db297771-ee7e-47b9-ad4f-13b6498c1033" providerId="ADAL" clId="{0327B719-B725-4E8E-92B3-157C9BEC708D}" dt="2024-06-18T16:01:29.420" v="78"/>
        <pc:sldMkLst>
          <pc:docMk/>
          <pc:sldMk cId="1785929352" sldId="360"/>
        </pc:sldMkLst>
      </pc:sldChg>
    </pc:docChg>
  </pc:docChgLst>
  <pc:docChgLst>
    <pc:chgData name="Baker, Kirk" userId="db297771-ee7e-47b9-ad4f-13b6498c1033" providerId="ADAL" clId="{799053D9-87D7-4F5A-9ACE-DDAEC8BD9411}"/>
    <pc:docChg chg="custSel addSld modSld">
      <pc:chgData name="Baker, Kirk" userId="db297771-ee7e-47b9-ad4f-13b6498c1033" providerId="ADAL" clId="{799053D9-87D7-4F5A-9ACE-DDAEC8BD9411}" dt="2024-08-13T14:37:24.577" v="722" actId="1035"/>
      <pc:docMkLst>
        <pc:docMk/>
      </pc:docMkLst>
      <pc:sldChg chg="addSp delSp modSp new mod">
        <pc:chgData name="Baker, Kirk" userId="db297771-ee7e-47b9-ad4f-13b6498c1033" providerId="ADAL" clId="{799053D9-87D7-4F5A-9ACE-DDAEC8BD9411}" dt="2024-08-13T14:37:24.577" v="722" actId="1035"/>
        <pc:sldMkLst>
          <pc:docMk/>
          <pc:sldMk cId="745460305" sldId="361"/>
        </pc:sldMkLst>
        <pc:spChg chg="add mod">
          <ac:chgData name="Baker, Kirk" userId="db297771-ee7e-47b9-ad4f-13b6498c1033" providerId="ADAL" clId="{799053D9-87D7-4F5A-9ACE-DDAEC8BD9411}" dt="2024-08-13T14:37:24.577" v="722" actId="1035"/>
          <ac:spMkLst>
            <pc:docMk/>
            <pc:sldMk cId="745460305" sldId="361"/>
            <ac:spMk id="17" creationId="{7213EDCD-9392-A844-2707-5D79AFC273B6}"/>
          </ac:spMkLst>
        </pc:spChg>
        <pc:spChg chg="add mod">
          <ac:chgData name="Baker, Kirk" userId="db297771-ee7e-47b9-ad4f-13b6498c1033" providerId="ADAL" clId="{799053D9-87D7-4F5A-9ACE-DDAEC8BD9411}" dt="2024-08-13T14:35:19.114" v="547" actId="1038"/>
          <ac:spMkLst>
            <pc:docMk/>
            <pc:sldMk cId="745460305" sldId="361"/>
            <ac:spMk id="18" creationId="{B5B85C2B-ADF1-1D49-DBA2-16EF994F22E7}"/>
          </ac:spMkLst>
        </pc:spChg>
        <pc:picChg chg="add mod">
          <ac:chgData name="Baker, Kirk" userId="db297771-ee7e-47b9-ad4f-13b6498c1033" providerId="ADAL" clId="{799053D9-87D7-4F5A-9ACE-DDAEC8BD9411}" dt="2024-08-13T14:18:06.018" v="72" actId="1076"/>
          <ac:picMkLst>
            <pc:docMk/>
            <pc:sldMk cId="745460305" sldId="361"/>
            <ac:picMk id="3" creationId="{089BFD45-9D5C-9615-08AF-AD28226E2954}"/>
          </ac:picMkLst>
        </pc:picChg>
        <pc:picChg chg="add mod">
          <ac:chgData name="Baker, Kirk" userId="db297771-ee7e-47b9-ad4f-13b6498c1033" providerId="ADAL" clId="{799053D9-87D7-4F5A-9ACE-DDAEC8BD9411}" dt="2024-08-13T14:18:03.889" v="71" actId="1076"/>
          <ac:picMkLst>
            <pc:docMk/>
            <pc:sldMk cId="745460305" sldId="361"/>
            <ac:picMk id="5" creationId="{A222A36A-E579-C578-2B5A-57760B7CBC82}"/>
          </ac:picMkLst>
        </pc:picChg>
        <pc:picChg chg="add mod">
          <ac:chgData name="Baker, Kirk" userId="db297771-ee7e-47b9-ad4f-13b6498c1033" providerId="ADAL" clId="{799053D9-87D7-4F5A-9ACE-DDAEC8BD9411}" dt="2024-08-13T14:18:07.827" v="73" actId="1076"/>
          <ac:picMkLst>
            <pc:docMk/>
            <pc:sldMk cId="745460305" sldId="361"/>
            <ac:picMk id="7" creationId="{C9660CAF-3EB5-77B4-DFA9-0064A65111CC}"/>
          </ac:picMkLst>
        </pc:picChg>
        <pc:picChg chg="add mod">
          <ac:chgData name="Baker, Kirk" userId="db297771-ee7e-47b9-ad4f-13b6498c1033" providerId="ADAL" clId="{799053D9-87D7-4F5A-9ACE-DDAEC8BD9411}" dt="2024-08-13T14:31:04.987" v="133" actId="1038"/>
          <ac:picMkLst>
            <pc:docMk/>
            <pc:sldMk cId="745460305" sldId="361"/>
            <ac:picMk id="9" creationId="{F7BEC84A-616A-EDF8-A117-5B1FC1ABEEEC}"/>
          </ac:picMkLst>
        </pc:picChg>
        <pc:picChg chg="add mod">
          <ac:chgData name="Baker, Kirk" userId="db297771-ee7e-47b9-ad4f-13b6498c1033" providerId="ADAL" clId="{799053D9-87D7-4F5A-9ACE-DDAEC8BD9411}" dt="2024-08-13T14:31:10.515" v="150" actId="1038"/>
          <ac:picMkLst>
            <pc:docMk/>
            <pc:sldMk cId="745460305" sldId="361"/>
            <ac:picMk id="11" creationId="{A503ABCA-A79C-5736-230F-61E1234DED3A}"/>
          </ac:picMkLst>
        </pc:picChg>
        <pc:picChg chg="add del mod">
          <ac:chgData name="Baker, Kirk" userId="db297771-ee7e-47b9-ad4f-13b6498c1033" providerId="ADAL" clId="{799053D9-87D7-4F5A-9ACE-DDAEC8BD9411}" dt="2024-08-13T14:17:12.320" v="39" actId="21"/>
          <ac:picMkLst>
            <pc:docMk/>
            <pc:sldMk cId="745460305" sldId="361"/>
            <ac:picMk id="13" creationId="{2017AE7A-14C7-C3C5-951F-84F6A2E0E69A}"/>
          </ac:picMkLst>
        </pc:picChg>
        <pc:picChg chg="add mod ord modCrop">
          <ac:chgData name="Baker, Kirk" userId="db297771-ee7e-47b9-ad4f-13b6498c1033" providerId="ADAL" clId="{799053D9-87D7-4F5A-9ACE-DDAEC8BD9411}" dt="2024-08-13T14:37:20.690" v="711" actId="1036"/>
          <ac:picMkLst>
            <pc:docMk/>
            <pc:sldMk cId="745460305" sldId="361"/>
            <ac:picMk id="14" creationId="{68806B72-60E0-90F4-38D0-519D9552E165}"/>
          </ac:picMkLst>
        </pc:picChg>
        <pc:picChg chg="add mod ord">
          <ac:chgData name="Baker, Kirk" userId="db297771-ee7e-47b9-ad4f-13b6498c1033" providerId="ADAL" clId="{799053D9-87D7-4F5A-9ACE-DDAEC8BD9411}" dt="2024-08-13T14:31:18.811" v="160" actId="1036"/>
          <ac:picMkLst>
            <pc:docMk/>
            <pc:sldMk cId="745460305" sldId="361"/>
            <ac:picMk id="16" creationId="{36B9EF79-815E-2985-7F7B-19F8106B8EA2}"/>
          </ac:picMkLst>
        </pc:picChg>
      </pc:sldChg>
      <pc:sldChg chg="addSp delSp modSp new mod">
        <pc:chgData name="Baker, Kirk" userId="db297771-ee7e-47b9-ad4f-13b6498c1033" providerId="ADAL" clId="{799053D9-87D7-4F5A-9ACE-DDAEC8BD9411}" dt="2024-08-13T14:34:21.293" v="493" actId="1076"/>
        <pc:sldMkLst>
          <pc:docMk/>
          <pc:sldMk cId="1158726007" sldId="362"/>
        </pc:sldMkLst>
        <pc:spChg chg="add mod">
          <ac:chgData name="Baker, Kirk" userId="db297771-ee7e-47b9-ad4f-13b6498c1033" providerId="ADAL" clId="{799053D9-87D7-4F5A-9ACE-DDAEC8BD9411}" dt="2024-08-13T14:34:21.293" v="493" actId="1076"/>
          <ac:spMkLst>
            <pc:docMk/>
            <pc:sldMk cId="1158726007" sldId="362"/>
            <ac:spMk id="5" creationId="{7B00540C-A12A-C370-83C2-4EEC4A48D727}"/>
          </ac:spMkLst>
        </pc:spChg>
        <pc:picChg chg="add mod">
          <ac:chgData name="Baker, Kirk" userId="db297771-ee7e-47b9-ad4f-13b6498c1033" providerId="ADAL" clId="{799053D9-87D7-4F5A-9ACE-DDAEC8BD9411}" dt="2024-08-13T14:33:15.112" v="328" actId="1076"/>
          <ac:picMkLst>
            <pc:docMk/>
            <pc:sldMk cId="1158726007" sldId="362"/>
            <ac:picMk id="3" creationId="{A88843DE-7622-4ECF-3094-FA5C0C771AB8}"/>
          </ac:picMkLst>
        </pc:picChg>
        <pc:picChg chg="add mod">
          <ac:chgData name="Baker, Kirk" userId="db297771-ee7e-47b9-ad4f-13b6498c1033" providerId="ADAL" clId="{799053D9-87D7-4F5A-9ACE-DDAEC8BD9411}" dt="2024-08-13T14:33:13.084" v="326" actId="1076"/>
          <ac:picMkLst>
            <pc:docMk/>
            <pc:sldMk cId="1158726007" sldId="362"/>
            <ac:picMk id="4" creationId="{5E9B3289-9FB7-1875-51A9-3DDCAEFD3F3B}"/>
          </ac:picMkLst>
        </pc:picChg>
        <pc:picChg chg="add del mod">
          <ac:chgData name="Baker, Kirk" userId="db297771-ee7e-47b9-ad4f-13b6498c1033" providerId="ADAL" clId="{799053D9-87D7-4F5A-9ACE-DDAEC8BD9411}" dt="2024-08-13T14:32:42.814" v="316" actId="478"/>
          <ac:picMkLst>
            <pc:docMk/>
            <pc:sldMk cId="1158726007" sldId="362"/>
            <ac:picMk id="13" creationId="{2017AE7A-14C7-C3C5-951F-84F6A2E0E69A}"/>
          </ac:picMkLst>
        </pc:picChg>
      </pc:sldChg>
    </pc:docChg>
  </pc:docChgLst>
  <pc:docChgLst>
    <pc:chgData name="Baker, Kirk" userId="db297771-ee7e-47b9-ad4f-13b6498c1033" providerId="ADAL" clId="{BBBCA952-A7DA-4917-BA8D-9068E18F3BA4}"/>
    <pc:docChg chg="undo custSel addSld delSld modSld sldOrd">
      <pc:chgData name="Baker, Kirk" userId="db297771-ee7e-47b9-ad4f-13b6498c1033" providerId="ADAL" clId="{BBBCA952-A7DA-4917-BA8D-9068E18F3BA4}" dt="2024-05-08T19:36:26.923" v="2805" actId="692"/>
      <pc:docMkLst>
        <pc:docMk/>
      </pc:docMkLst>
      <pc:sldChg chg="del">
        <pc:chgData name="Baker, Kirk" userId="db297771-ee7e-47b9-ad4f-13b6498c1033" providerId="ADAL" clId="{BBBCA952-A7DA-4917-BA8D-9068E18F3BA4}" dt="2024-04-26T16:35:28.148" v="0" actId="47"/>
        <pc:sldMkLst>
          <pc:docMk/>
          <pc:sldMk cId="623552318" sldId="256"/>
        </pc:sldMkLst>
      </pc:sldChg>
      <pc:sldChg chg="addSp delSp modSp mod">
        <pc:chgData name="Baker, Kirk" userId="db297771-ee7e-47b9-ad4f-13b6498c1033" providerId="ADAL" clId="{BBBCA952-A7DA-4917-BA8D-9068E18F3BA4}" dt="2024-05-07T12:44:22.782" v="2349" actId="6549"/>
        <pc:sldMkLst>
          <pc:docMk/>
          <pc:sldMk cId="2128969702" sldId="257"/>
        </pc:sldMkLst>
        <pc:spChg chg="add del mod">
          <ac:chgData name="Baker, Kirk" userId="db297771-ee7e-47b9-ad4f-13b6498c1033" providerId="ADAL" clId="{BBBCA952-A7DA-4917-BA8D-9068E18F3BA4}" dt="2024-05-06T14:24:22.959" v="1430" actId="478"/>
          <ac:spMkLst>
            <pc:docMk/>
            <pc:sldMk cId="2128969702" sldId="257"/>
            <ac:spMk id="2" creationId="{E80D486B-23F8-D133-4D56-1A174AFDBEF4}"/>
          </ac:spMkLst>
        </pc:spChg>
        <pc:spChg chg="mod">
          <ac:chgData name="Baker, Kirk" userId="db297771-ee7e-47b9-ad4f-13b6498c1033" providerId="ADAL" clId="{BBBCA952-A7DA-4917-BA8D-9068E18F3BA4}" dt="2024-05-07T12:44:22.782" v="2349" actId="6549"/>
          <ac:spMkLst>
            <pc:docMk/>
            <pc:sldMk cId="2128969702" sldId="257"/>
            <ac:spMk id="6" creationId="{B1BC9F4F-AACF-59C0-6B71-DAAAAB3A5A2D}"/>
          </ac:spMkLst>
        </pc:spChg>
        <pc:picChg chg="add mod">
          <ac:chgData name="Baker, Kirk" userId="db297771-ee7e-47b9-ad4f-13b6498c1033" providerId="ADAL" clId="{BBBCA952-A7DA-4917-BA8D-9068E18F3BA4}" dt="2024-05-07T12:42:19.447" v="2302"/>
          <ac:picMkLst>
            <pc:docMk/>
            <pc:sldMk cId="2128969702" sldId="257"/>
            <ac:picMk id="3" creationId="{09E62DD7-FCA5-A693-FDB1-AE0737606082}"/>
          </ac:picMkLst>
        </pc:picChg>
        <pc:picChg chg="del">
          <ac:chgData name="Baker, Kirk" userId="db297771-ee7e-47b9-ad4f-13b6498c1033" providerId="ADAL" clId="{BBBCA952-A7DA-4917-BA8D-9068E18F3BA4}" dt="2024-05-07T12:42:13.352" v="2301" actId="478"/>
          <ac:picMkLst>
            <pc:docMk/>
            <pc:sldMk cId="2128969702" sldId="257"/>
            <ac:picMk id="5" creationId="{ECA1928F-A746-0C17-D339-BE7475E969B6}"/>
          </ac:picMkLst>
        </pc:picChg>
      </pc:sldChg>
      <pc:sldChg chg="addSp delSp modSp mod">
        <pc:chgData name="Baker, Kirk" userId="db297771-ee7e-47b9-ad4f-13b6498c1033" providerId="ADAL" clId="{BBBCA952-A7DA-4917-BA8D-9068E18F3BA4}" dt="2024-05-07T12:42:50.074" v="2322" actId="1037"/>
        <pc:sldMkLst>
          <pc:docMk/>
          <pc:sldMk cId="1639886831" sldId="258"/>
        </pc:sldMkLst>
        <pc:spChg chg="mod">
          <ac:chgData name="Baker, Kirk" userId="db297771-ee7e-47b9-ad4f-13b6498c1033" providerId="ADAL" clId="{BBBCA952-A7DA-4917-BA8D-9068E18F3BA4}" dt="2024-04-26T16:36:24.274" v="2" actId="20577"/>
          <ac:spMkLst>
            <pc:docMk/>
            <pc:sldMk cId="1639886831" sldId="258"/>
            <ac:spMk id="4" creationId="{BD561FDA-A35F-9DBC-E78E-6E979333ED08}"/>
          </ac:spMkLst>
        </pc:spChg>
        <pc:picChg chg="del">
          <ac:chgData name="Baker, Kirk" userId="db297771-ee7e-47b9-ad4f-13b6498c1033" providerId="ADAL" clId="{BBBCA952-A7DA-4917-BA8D-9068E18F3BA4}" dt="2024-05-07T12:41:57.008" v="2298" actId="478"/>
          <ac:picMkLst>
            <pc:docMk/>
            <pc:sldMk cId="1639886831" sldId="258"/>
            <ac:picMk id="3" creationId="{0D80D61F-28B2-8997-A935-931F96FC1A8E}"/>
          </ac:picMkLst>
        </pc:picChg>
        <pc:picChg chg="add mod">
          <ac:chgData name="Baker, Kirk" userId="db297771-ee7e-47b9-ad4f-13b6498c1033" providerId="ADAL" clId="{BBBCA952-A7DA-4917-BA8D-9068E18F3BA4}" dt="2024-05-07T12:42:50.074" v="2322" actId="1037"/>
          <ac:picMkLst>
            <pc:docMk/>
            <pc:sldMk cId="1639886831" sldId="258"/>
            <ac:picMk id="5" creationId="{234AE74A-FEB4-986F-6C84-574C9CBD2E11}"/>
          </ac:picMkLst>
        </pc:picChg>
      </pc:sldChg>
      <pc:sldChg chg="addSp modSp new mod">
        <pc:chgData name="Baker, Kirk" userId="db297771-ee7e-47b9-ad4f-13b6498c1033" providerId="ADAL" clId="{BBBCA952-A7DA-4917-BA8D-9068E18F3BA4}" dt="2024-04-26T19:31:46.032" v="9" actId="1076"/>
        <pc:sldMkLst>
          <pc:docMk/>
          <pc:sldMk cId="3214341065" sldId="259"/>
        </pc:sldMkLst>
        <pc:picChg chg="add mod">
          <ac:chgData name="Baker, Kirk" userId="db297771-ee7e-47b9-ad4f-13b6498c1033" providerId="ADAL" clId="{BBBCA952-A7DA-4917-BA8D-9068E18F3BA4}" dt="2024-04-26T19:31:46.032" v="9" actId="1076"/>
          <ac:picMkLst>
            <pc:docMk/>
            <pc:sldMk cId="3214341065" sldId="259"/>
            <ac:picMk id="3" creationId="{FA68C147-CFE8-156E-6FBC-68A3453129D9}"/>
          </ac:picMkLst>
        </pc:picChg>
        <pc:picChg chg="add mod">
          <ac:chgData name="Baker, Kirk" userId="db297771-ee7e-47b9-ad4f-13b6498c1033" providerId="ADAL" clId="{BBBCA952-A7DA-4917-BA8D-9068E18F3BA4}" dt="2024-04-26T19:31:44.259" v="8" actId="1076"/>
          <ac:picMkLst>
            <pc:docMk/>
            <pc:sldMk cId="3214341065" sldId="259"/>
            <ac:picMk id="4" creationId="{7660FCA4-7DA2-0B3A-87B4-2A8A38D5CAC1}"/>
          </ac:picMkLst>
        </pc:picChg>
      </pc:sldChg>
      <pc:sldChg chg="addSp delSp modSp new mod">
        <pc:chgData name="Baker, Kirk" userId="db297771-ee7e-47b9-ad4f-13b6498c1033" providerId="ADAL" clId="{BBBCA952-A7DA-4917-BA8D-9068E18F3BA4}" dt="2024-05-07T12:42:37.665" v="2317"/>
        <pc:sldMkLst>
          <pc:docMk/>
          <pc:sldMk cId="206629655" sldId="260"/>
        </pc:sldMkLst>
        <pc:spChg chg="add mod">
          <ac:chgData name="Baker, Kirk" userId="db297771-ee7e-47b9-ad4f-13b6498c1033" providerId="ADAL" clId="{BBBCA952-A7DA-4917-BA8D-9068E18F3BA4}" dt="2024-05-04T17:43:22.382" v="71" actId="20577"/>
          <ac:spMkLst>
            <pc:docMk/>
            <pc:sldMk cId="206629655" sldId="260"/>
            <ac:spMk id="4" creationId="{4C45A1B6-B54C-8A32-97F4-CEA77C8F8127}"/>
          </ac:spMkLst>
        </pc:spChg>
        <pc:picChg chg="add del mod">
          <ac:chgData name="Baker, Kirk" userId="db297771-ee7e-47b9-ad4f-13b6498c1033" providerId="ADAL" clId="{BBBCA952-A7DA-4917-BA8D-9068E18F3BA4}" dt="2024-05-07T12:42:33.557" v="2316" actId="478"/>
          <ac:picMkLst>
            <pc:docMk/>
            <pc:sldMk cId="206629655" sldId="260"/>
            <ac:picMk id="3" creationId="{9DB6294D-1B70-CAA6-D61E-721BA686F1B7}"/>
          </ac:picMkLst>
        </pc:picChg>
        <pc:picChg chg="add mod">
          <ac:chgData name="Baker, Kirk" userId="db297771-ee7e-47b9-ad4f-13b6498c1033" providerId="ADAL" clId="{BBBCA952-A7DA-4917-BA8D-9068E18F3BA4}" dt="2024-05-07T12:42:37.665" v="2317"/>
          <ac:picMkLst>
            <pc:docMk/>
            <pc:sldMk cId="206629655" sldId="260"/>
            <ac:picMk id="5" creationId="{6D7FCA4A-590D-2C7A-9FDD-B4CDE1A8523F}"/>
          </ac:picMkLst>
        </pc:picChg>
      </pc:sldChg>
      <pc:sldChg chg="add">
        <pc:chgData name="Baker, Kirk" userId="db297771-ee7e-47b9-ad4f-13b6498c1033" providerId="ADAL" clId="{BBBCA952-A7DA-4917-BA8D-9068E18F3BA4}" dt="2024-05-06T15:18:22.909" v="1497"/>
        <pc:sldMkLst>
          <pc:docMk/>
          <pc:sldMk cId="2655334990" sldId="274"/>
        </pc:sldMkLst>
      </pc:sldChg>
      <pc:sldChg chg="add">
        <pc:chgData name="Baker, Kirk" userId="db297771-ee7e-47b9-ad4f-13b6498c1033" providerId="ADAL" clId="{BBBCA952-A7DA-4917-BA8D-9068E18F3BA4}" dt="2024-05-06T15:18:22.909" v="1497"/>
        <pc:sldMkLst>
          <pc:docMk/>
          <pc:sldMk cId="465541724" sldId="275"/>
        </pc:sldMkLst>
      </pc:sldChg>
      <pc:sldChg chg="add">
        <pc:chgData name="Baker, Kirk" userId="db297771-ee7e-47b9-ad4f-13b6498c1033" providerId="ADAL" clId="{BBBCA952-A7DA-4917-BA8D-9068E18F3BA4}" dt="2024-05-06T15:18:22.909" v="1497"/>
        <pc:sldMkLst>
          <pc:docMk/>
          <pc:sldMk cId="1903445164" sldId="276"/>
        </pc:sldMkLst>
      </pc:sldChg>
      <pc:sldChg chg="add">
        <pc:chgData name="Baker, Kirk" userId="db297771-ee7e-47b9-ad4f-13b6498c1033" providerId="ADAL" clId="{BBBCA952-A7DA-4917-BA8D-9068E18F3BA4}" dt="2024-05-06T15:18:22.909" v="1497"/>
        <pc:sldMkLst>
          <pc:docMk/>
          <pc:sldMk cId="3845889958" sldId="303"/>
        </pc:sldMkLst>
      </pc:sldChg>
      <pc:sldChg chg="add">
        <pc:chgData name="Baker, Kirk" userId="db297771-ee7e-47b9-ad4f-13b6498c1033" providerId="ADAL" clId="{BBBCA952-A7DA-4917-BA8D-9068E18F3BA4}" dt="2024-05-06T15:18:22.909" v="1497"/>
        <pc:sldMkLst>
          <pc:docMk/>
          <pc:sldMk cId="60565439" sldId="306"/>
        </pc:sldMkLst>
      </pc:sldChg>
      <pc:sldChg chg="modSp add mod">
        <pc:chgData name="Baker, Kirk" userId="db297771-ee7e-47b9-ad4f-13b6498c1033" providerId="ADAL" clId="{BBBCA952-A7DA-4917-BA8D-9068E18F3BA4}" dt="2024-05-04T17:56:15.822" v="362" actId="20577"/>
        <pc:sldMkLst>
          <pc:docMk/>
          <pc:sldMk cId="1245069334" sldId="307"/>
        </pc:sldMkLst>
        <pc:spChg chg="mod">
          <ac:chgData name="Baker, Kirk" userId="db297771-ee7e-47b9-ad4f-13b6498c1033" providerId="ADAL" clId="{BBBCA952-A7DA-4917-BA8D-9068E18F3BA4}" dt="2024-05-04T17:56:15.822" v="362" actId="20577"/>
          <ac:spMkLst>
            <pc:docMk/>
            <pc:sldMk cId="1245069334" sldId="307"/>
            <ac:spMk id="2" creationId="{7EE1C4BF-C218-F4F2-3B08-AF3E83B90C3C}"/>
          </ac:spMkLst>
        </pc:spChg>
      </pc:sldChg>
      <pc:sldChg chg="add">
        <pc:chgData name="Baker, Kirk" userId="db297771-ee7e-47b9-ad4f-13b6498c1033" providerId="ADAL" clId="{BBBCA952-A7DA-4917-BA8D-9068E18F3BA4}" dt="2024-05-06T15:18:22.909" v="1497"/>
        <pc:sldMkLst>
          <pc:docMk/>
          <pc:sldMk cId="2097077629" sldId="314"/>
        </pc:sldMkLst>
      </pc:sldChg>
      <pc:sldChg chg="add">
        <pc:chgData name="Baker, Kirk" userId="db297771-ee7e-47b9-ad4f-13b6498c1033" providerId="ADAL" clId="{BBBCA952-A7DA-4917-BA8D-9068E18F3BA4}" dt="2024-05-06T15:18:22.909" v="1497"/>
        <pc:sldMkLst>
          <pc:docMk/>
          <pc:sldMk cId="355117281" sldId="317"/>
        </pc:sldMkLst>
      </pc:sldChg>
      <pc:sldChg chg="addSp modSp add mod">
        <pc:chgData name="Baker, Kirk" userId="db297771-ee7e-47b9-ad4f-13b6498c1033" providerId="ADAL" clId="{BBBCA952-A7DA-4917-BA8D-9068E18F3BA4}" dt="2024-05-04T23:43:07.242" v="1384" actId="207"/>
        <pc:sldMkLst>
          <pc:docMk/>
          <pc:sldMk cId="2705015027" sldId="333"/>
        </pc:sldMkLst>
        <pc:spChg chg="add mod">
          <ac:chgData name="Baker, Kirk" userId="db297771-ee7e-47b9-ad4f-13b6498c1033" providerId="ADAL" clId="{BBBCA952-A7DA-4917-BA8D-9068E18F3BA4}" dt="2024-05-04T23:43:07.242" v="1384" actId="207"/>
          <ac:spMkLst>
            <pc:docMk/>
            <pc:sldMk cId="2705015027" sldId="333"/>
            <ac:spMk id="6" creationId="{EDC5E76B-C6E1-BBF1-5380-F193D6F03C90}"/>
          </ac:spMkLst>
        </pc:spChg>
      </pc:sldChg>
      <pc:sldChg chg="addSp modSp new mod modClrScheme chgLayout">
        <pc:chgData name="Baker, Kirk" userId="db297771-ee7e-47b9-ad4f-13b6498c1033" providerId="ADAL" clId="{BBBCA952-A7DA-4917-BA8D-9068E18F3BA4}" dt="2024-05-04T18:03:20.324" v="1207" actId="20577"/>
        <pc:sldMkLst>
          <pc:docMk/>
          <pc:sldMk cId="690692306" sldId="334"/>
        </pc:sldMkLst>
        <pc:spChg chg="add mod">
          <ac:chgData name="Baker, Kirk" userId="db297771-ee7e-47b9-ad4f-13b6498c1033" providerId="ADAL" clId="{BBBCA952-A7DA-4917-BA8D-9068E18F3BA4}" dt="2024-05-04T17:57:23.832" v="364" actId="700"/>
          <ac:spMkLst>
            <pc:docMk/>
            <pc:sldMk cId="690692306" sldId="334"/>
            <ac:spMk id="2" creationId="{0B4F49CB-4F94-0242-30F2-A1CAF15E8384}"/>
          </ac:spMkLst>
        </pc:spChg>
        <pc:spChg chg="add mod">
          <ac:chgData name="Baker, Kirk" userId="db297771-ee7e-47b9-ad4f-13b6498c1033" providerId="ADAL" clId="{BBBCA952-A7DA-4917-BA8D-9068E18F3BA4}" dt="2024-05-04T18:03:20.324" v="1207" actId="20577"/>
          <ac:spMkLst>
            <pc:docMk/>
            <pc:sldMk cId="690692306" sldId="334"/>
            <ac:spMk id="3" creationId="{11555FE8-C8DC-7984-2739-80DEDC586D1F}"/>
          </ac:spMkLst>
        </pc:spChg>
      </pc:sldChg>
      <pc:sldChg chg="new del">
        <pc:chgData name="Baker, Kirk" userId="db297771-ee7e-47b9-ad4f-13b6498c1033" providerId="ADAL" clId="{BBBCA952-A7DA-4917-BA8D-9068E18F3BA4}" dt="2024-05-04T17:54:02.992" v="75" actId="47"/>
        <pc:sldMkLst>
          <pc:docMk/>
          <pc:sldMk cId="1669594694" sldId="334"/>
        </pc:sldMkLst>
      </pc:sldChg>
      <pc:sldChg chg="addSp modSp new mod modClrScheme chgLayout">
        <pc:chgData name="Baker, Kirk" userId="db297771-ee7e-47b9-ad4f-13b6498c1033" providerId="ADAL" clId="{BBBCA952-A7DA-4917-BA8D-9068E18F3BA4}" dt="2024-05-06T18:44:53.973" v="2295" actId="20577"/>
        <pc:sldMkLst>
          <pc:docMk/>
          <pc:sldMk cId="1218071559" sldId="335"/>
        </pc:sldMkLst>
        <pc:spChg chg="add mod">
          <ac:chgData name="Baker, Kirk" userId="db297771-ee7e-47b9-ad4f-13b6498c1033" providerId="ADAL" clId="{BBBCA952-A7DA-4917-BA8D-9068E18F3BA4}" dt="2024-05-04T17:59:14.203" v="554" actId="700"/>
          <ac:spMkLst>
            <pc:docMk/>
            <pc:sldMk cId="1218071559" sldId="335"/>
            <ac:spMk id="2" creationId="{7462A90C-2DEE-8442-78AA-1CB6D964211D}"/>
          </ac:spMkLst>
        </pc:spChg>
        <pc:spChg chg="add mod">
          <ac:chgData name="Baker, Kirk" userId="db297771-ee7e-47b9-ad4f-13b6498c1033" providerId="ADAL" clId="{BBBCA952-A7DA-4917-BA8D-9068E18F3BA4}" dt="2024-05-06T18:44:53.973" v="2295" actId="20577"/>
          <ac:spMkLst>
            <pc:docMk/>
            <pc:sldMk cId="1218071559" sldId="335"/>
            <ac:spMk id="3" creationId="{9EBA2152-9D01-86B1-7139-0A7C970C9D1F}"/>
          </ac:spMkLst>
        </pc:spChg>
      </pc:sldChg>
      <pc:sldChg chg="add del">
        <pc:chgData name="Baker, Kirk" userId="db297771-ee7e-47b9-ad4f-13b6498c1033" providerId="ADAL" clId="{BBBCA952-A7DA-4917-BA8D-9068E18F3BA4}" dt="2024-05-04T17:54:03.918" v="76" actId="47"/>
        <pc:sldMkLst>
          <pc:docMk/>
          <pc:sldMk cId="2383274922" sldId="335"/>
        </pc:sldMkLst>
      </pc:sldChg>
      <pc:sldChg chg="addSp delSp modSp new mod">
        <pc:chgData name="Baker, Kirk" userId="db297771-ee7e-47b9-ad4f-13b6498c1033" providerId="ADAL" clId="{BBBCA952-A7DA-4917-BA8D-9068E18F3BA4}" dt="2024-05-07T12:48:35.168" v="2682" actId="1076"/>
        <pc:sldMkLst>
          <pc:docMk/>
          <pc:sldMk cId="158223602" sldId="336"/>
        </pc:sldMkLst>
        <pc:picChg chg="add del mod">
          <ac:chgData name="Baker, Kirk" userId="db297771-ee7e-47b9-ad4f-13b6498c1033" providerId="ADAL" clId="{BBBCA952-A7DA-4917-BA8D-9068E18F3BA4}" dt="2024-05-07T12:47:46.900" v="2566" actId="478"/>
          <ac:picMkLst>
            <pc:docMk/>
            <pc:sldMk cId="158223602" sldId="336"/>
            <ac:picMk id="3" creationId="{FEBCC547-87A3-C65E-91D5-153971A3E4E7}"/>
          </ac:picMkLst>
        </pc:picChg>
        <pc:picChg chg="add mod modCrop">
          <ac:chgData name="Baker, Kirk" userId="db297771-ee7e-47b9-ad4f-13b6498c1033" providerId="ADAL" clId="{BBBCA952-A7DA-4917-BA8D-9068E18F3BA4}" dt="2024-05-07T12:48:35.168" v="2682" actId="1076"/>
          <ac:picMkLst>
            <pc:docMk/>
            <pc:sldMk cId="158223602" sldId="336"/>
            <ac:picMk id="4" creationId="{FF569446-2499-33A4-6B85-E5D13775579F}"/>
          </ac:picMkLst>
        </pc:picChg>
        <pc:picChg chg="add del mod">
          <ac:chgData name="Baker, Kirk" userId="db297771-ee7e-47b9-ad4f-13b6498c1033" providerId="ADAL" clId="{BBBCA952-A7DA-4917-BA8D-9068E18F3BA4}" dt="2024-05-06T13:46:42.402" v="1426" actId="21"/>
          <ac:picMkLst>
            <pc:docMk/>
            <pc:sldMk cId="158223602" sldId="336"/>
            <ac:picMk id="5" creationId="{6FA99808-C75F-015B-EA0F-8329026D4EAC}"/>
          </ac:picMkLst>
        </pc:picChg>
        <pc:picChg chg="add del mod">
          <ac:chgData name="Baker, Kirk" userId="db297771-ee7e-47b9-ad4f-13b6498c1033" providerId="ADAL" clId="{BBBCA952-A7DA-4917-BA8D-9068E18F3BA4}" dt="2024-05-06T13:46:34.245" v="1422" actId="21"/>
          <ac:picMkLst>
            <pc:docMk/>
            <pc:sldMk cId="158223602" sldId="336"/>
            <ac:picMk id="7" creationId="{8D6751EC-ECEA-D856-29E1-C2202C8C0000}"/>
          </ac:picMkLst>
        </pc:picChg>
        <pc:picChg chg="add del mod">
          <ac:chgData name="Baker, Kirk" userId="db297771-ee7e-47b9-ad4f-13b6498c1033" providerId="ADAL" clId="{BBBCA952-A7DA-4917-BA8D-9068E18F3BA4}" dt="2024-05-06T13:46:29.769" v="1420" actId="21"/>
          <ac:picMkLst>
            <pc:docMk/>
            <pc:sldMk cId="158223602" sldId="336"/>
            <ac:picMk id="9" creationId="{FB641D31-C6FF-2BBB-FBD5-FDAD5C8EE504}"/>
          </ac:picMkLst>
        </pc:picChg>
      </pc:sldChg>
      <pc:sldChg chg="addSp delSp modSp new mod">
        <pc:chgData name="Baker, Kirk" userId="db297771-ee7e-47b9-ad4f-13b6498c1033" providerId="ADAL" clId="{BBBCA952-A7DA-4917-BA8D-9068E18F3BA4}" dt="2024-05-07T12:48:32.576" v="2681" actId="1076"/>
        <pc:sldMkLst>
          <pc:docMk/>
          <pc:sldMk cId="2754022152" sldId="337"/>
        </pc:sldMkLst>
        <pc:picChg chg="add del mod">
          <ac:chgData name="Baker, Kirk" userId="db297771-ee7e-47b9-ad4f-13b6498c1033" providerId="ADAL" clId="{BBBCA952-A7DA-4917-BA8D-9068E18F3BA4}" dt="2024-05-07T12:47:48.457" v="2567" actId="478"/>
          <ac:picMkLst>
            <pc:docMk/>
            <pc:sldMk cId="2754022152" sldId="337"/>
            <ac:picMk id="2" creationId="{01521433-DA5E-F8EA-87ED-362781720E09}"/>
          </ac:picMkLst>
        </pc:picChg>
        <pc:picChg chg="add mod modCrop">
          <ac:chgData name="Baker, Kirk" userId="db297771-ee7e-47b9-ad4f-13b6498c1033" providerId="ADAL" clId="{BBBCA952-A7DA-4917-BA8D-9068E18F3BA4}" dt="2024-05-07T12:48:32.576" v="2681" actId="1076"/>
          <ac:picMkLst>
            <pc:docMk/>
            <pc:sldMk cId="2754022152" sldId="337"/>
            <ac:picMk id="4" creationId="{00BA95AD-84F4-BF4D-2B45-D7C41BB171C0}"/>
          </ac:picMkLst>
        </pc:picChg>
      </pc:sldChg>
      <pc:sldChg chg="addSp delSp modSp new del mod">
        <pc:chgData name="Baker, Kirk" userId="db297771-ee7e-47b9-ad4f-13b6498c1033" providerId="ADAL" clId="{BBBCA952-A7DA-4917-BA8D-9068E18F3BA4}" dt="2024-05-07T12:48:38.670" v="2683" actId="47"/>
        <pc:sldMkLst>
          <pc:docMk/>
          <pc:sldMk cId="2676369789" sldId="338"/>
        </pc:sldMkLst>
        <pc:picChg chg="add del mod">
          <ac:chgData name="Baker, Kirk" userId="db297771-ee7e-47b9-ad4f-13b6498c1033" providerId="ADAL" clId="{BBBCA952-A7DA-4917-BA8D-9068E18F3BA4}" dt="2024-05-07T12:47:52.535" v="2568" actId="478"/>
          <ac:picMkLst>
            <pc:docMk/>
            <pc:sldMk cId="2676369789" sldId="338"/>
            <ac:picMk id="2" creationId="{E1489072-D488-4D9B-C3D6-91CF96DA8509}"/>
          </ac:picMkLst>
        </pc:picChg>
      </pc:sldChg>
      <pc:sldChg chg="addSp delSp modSp new mod ord">
        <pc:chgData name="Baker, Kirk" userId="db297771-ee7e-47b9-ad4f-13b6498c1033" providerId="ADAL" clId="{BBBCA952-A7DA-4917-BA8D-9068E18F3BA4}" dt="2024-05-07T12:47:34.132" v="2565" actId="1038"/>
        <pc:sldMkLst>
          <pc:docMk/>
          <pc:sldMk cId="30941821" sldId="339"/>
        </pc:sldMkLst>
        <pc:picChg chg="add del mod">
          <ac:chgData name="Baker, Kirk" userId="db297771-ee7e-47b9-ad4f-13b6498c1033" providerId="ADAL" clId="{BBBCA952-A7DA-4917-BA8D-9068E18F3BA4}" dt="2024-05-07T12:45:59.605" v="2449" actId="478"/>
          <ac:picMkLst>
            <pc:docMk/>
            <pc:sldMk cId="30941821" sldId="339"/>
            <ac:picMk id="2" creationId="{CAB5ABDE-06AA-4C68-3D07-233681737A0C}"/>
          </ac:picMkLst>
        </pc:picChg>
        <pc:picChg chg="add mod modCrop">
          <ac:chgData name="Baker, Kirk" userId="db297771-ee7e-47b9-ad4f-13b6498c1033" providerId="ADAL" clId="{BBBCA952-A7DA-4917-BA8D-9068E18F3BA4}" dt="2024-05-07T12:47:34.132" v="2565" actId="1038"/>
          <ac:picMkLst>
            <pc:docMk/>
            <pc:sldMk cId="30941821" sldId="339"/>
            <ac:picMk id="4" creationId="{EFC7C8B9-B661-30BF-9FC8-CD8F89C583BE}"/>
          </ac:picMkLst>
        </pc:picChg>
      </pc:sldChg>
      <pc:sldChg chg="add">
        <pc:chgData name="Baker, Kirk" userId="db297771-ee7e-47b9-ad4f-13b6498c1033" providerId="ADAL" clId="{BBBCA952-A7DA-4917-BA8D-9068E18F3BA4}" dt="2024-05-06T15:18:22.909" v="1497"/>
        <pc:sldMkLst>
          <pc:docMk/>
          <pc:sldMk cId="2928101191" sldId="349"/>
        </pc:sldMkLst>
      </pc:sldChg>
      <pc:sldChg chg="modSp add mod">
        <pc:chgData name="Baker, Kirk" userId="db297771-ee7e-47b9-ad4f-13b6498c1033" providerId="ADAL" clId="{BBBCA952-A7DA-4917-BA8D-9068E18F3BA4}" dt="2024-05-06T18:42:26.302" v="2101" actId="27636"/>
        <pc:sldMkLst>
          <pc:docMk/>
          <pc:sldMk cId="3444673598" sldId="352"/>
        </pc:sldMkLst>
        <pc:spChg chg="mod">
          <ac:chgData name="Baker, Kirk" userId="db297771-ee7e-47b9-ad4f-13b6498c1033" providerId="ADAL" clId="{BBBCA952-A7DA-4917-BA8D-9068E18F3BA4}" dt="2024-05-06T18:42:26.302" v="2101" actId="27636"/>
          <ac:spMkLst>
            <pc:docMk/>
            <pc:sldMk cId="3444673598" sldId="352"/>
            <ac:spMk id="4" creationId="{C2C6FDF3-95D3-4D62-9920-39C31A6D8FB0}"/>
          </ac:spMkLst>
        </pc:spChg>
      </pc:sldChg>
      <pc:sldChg chg="add">
        <pc:chgData name="Baker, Kirk" userId="db297771-ee7e-47b9-ad4f-13b6498c1033" providerId="ADAL" clId="{BBBCA952-A7DA-4917-BA8D-9068E18F3BA4}" dt="2024-05-06T15:18:22.909" v="1497"/>
        <pc:sldMkLst>
          <pc:docMk/>
          <pc:sldMk cId="2542925388" sldId="353"/>
        </pc:sldMkLst>
      </pc:sldChg>
      <pc:sldChg chg="addSp delSp modSp new mod">
        <pc:chgData name="Baker, Kirk" userId="db297771-ee7e-47b9-ad4f-13b6498c1033" providerId="ADAL" clId="{BBBCA952-A7DA-4917-BA8D-9068E18F3BA4}" dt="2024-05-07T12:45:10.864" v="2446" actId="20577"/>
        <pc:sldMkLst>
          <pc:docMk/>
          <pc:sldMk cId="580981196" sldId="354"/>
        </pc:sldMkLst>
        <pc:spChg chg="add del mod">
          <ac:chgData name="Baker, Kirk" userId="db297771-ee7e-47b9-ad4f-13b6498c1033" providerId="ADAL" clId="{BBBCA952-A7DA-4917-BA8D-9068E18F3BA4}" dt="2024-05-07T12:44:36.316" v="2352" actId="478"/>
          <ac:spMkLst>
            <pc:docMk/>
            <pc:sldMk cId="580981196" sldId="354"/>
            <ac:spMk id="5" creationId="{93B3312D-CA24-07B3-CE3F-863930DFEBFC}"/>
          </ac:spMkLst>
        </pc:spChg>
        <pc:spChg chg="add del mod">
          <ac:chgData name="Baker, Kirk" userId="db297771-ee7e-47b9-ad4f-13b6498c1033" providerId="ADAL" clId="{BBBCA952-A7DA-4917-BA8D-9068E18F3BA4}" dt="2024-05-07T12:44:34.641" v="2351"/>
          <ac:spMkLst>
            <pc:docMk/>
            <pc:sldMk cId="580981196" sldId="354"/>
            <ac:spMk id="6" creationId="{4BA4B1EA-2A16-7772-3209-0CBE0E0825B5}"/>
          </ac:spMkLst>
        </pc:spChg>
        <pc:spChg chg="add mod">
          <ac:chgData name="Baker, Kirk" userId="db297771-ee7e-47b9-ad4f-13b6498c1033" providerId="ADAL" clId="{BBBCA952-A7DA-4917-BA8D-9068E18F3BA4}" dt="2024-05-07T12:45:10.864" v="2446" actId="20577"/>
          <ac:spMkLst>
            <pc:docMk/>
            <pc:sldMk cId="580981196" sldId="354"/>
            <ac:spMk id="7" creationId="{6BBC910A-5E27-C65B-12C4-DF51E52DC8AE}"/>
          </ac:spMkLst>
        </pc:spChg>
        <pc:picChg chg="add del mod">
          <ac:chgData name="Baker, Kirk" userId="db297771-ee7e-47b9-ad4f-13b6498c1033" providerId="ADAL" clId="{BBBCA952-A7DA-4917-BA8D-9068E18F3BA4}" dt="2024-05-07T12:43:01.654" v="2323" actId="478"/>
          <ac:picMkLst>
            <pc:docMk/>
            <pc:sldMk cId="580981196" sldId="354"/>
            <ac:picMk id="3" creationId="{8074EEF2-CA03-EB98-6C71-84C48469756D}"/>
          </ac:picMkLst>
        </pc:picChg>
        <pc:picChg chg="add mod">
          <ac:chgData name="Baker, Kirk" userId="db297771-ee7e-47b9-ad4f-13b6498c1033" providerId="ADAL" clId="{BBBCA952-A7DA-4917-BA8D-9068E18F3BA4}" dt="2024-05-07T12:43:06.775" v="2324"/>
          <ac:picMkLst>
            <pc:docMk/>
            <pc:sldMk cId="580981196" sldId="354"/>
            <ac:picMk id="4" creationId="{3D76A678-C65C-137E-44EE-BF3D97691B4D}"/>
          </ac:picMkLst>
        </pc:picChg>
      </pc:sldChg>
      <pc:sldChg chg="addSp modSp new mod modClrScheme chgLayout">
        <pc:chgData name="Baker, Kirk" userId="db297771-ee7e-47b9-ad4f-13b6498c1033" providerId="ADAL" clId="{BBBCA952-A7DA-4917-BA8D-9068E18F3BA4}" dt="2024-05-06T18:42:11.667" v="2099" actId="20577"/>
        <pc:sldMkLst>
          <pc:docMk/>
          <pc:sldMk cId="2117577789" sldId="355"/>
        </pc:sldMkLst>
        <pc:spChg chg="add mod">
          <ac:chgData name="Baker, Kirk" userId="db297771-ee7e-47b9-ad4f-13b6498c1033" providerId="ADAL" clId="{BBBCA952-A7DA-4917-BA8D-9068E18F3BA4}" dt="2024-05-06T18:42:11.667" v="2099" actId="20577"/>
          <ac:spMkLst>
            <pc:docMk/>
            <pc:sldMk cId="2117577789" sldId="355"/>
            <ac:spMk id="2" creationId="{D39A616E-15A4-8715-8B75-DDF8D59158A9}"/>
          </ac:spMkLst>
        </pc:spChg>
        <pc:spChg chg="add mod">
          <ac:chgData name="Baker, Kirk" userId="db297771-ee7e-47b9-ad4f-13b6498c1033" providerId="ADAL" clId="{BBBCA952-A7DA-4917-BA8D-9068E18F3BA4}" dt="2024-05-06T18:42:04.995" v="2091" actId="20577"/>
          <ac:spMkLst>
            <pc:docMk/>
            <pc:sldMk cId="2117577789" sldId="355"/>
            <ac:spMk id="3" creationId="{F6F0C1C5-7938-CBAC-66A2-032D36B2167D}"/>
          </ac:spMkLst>
        </pc:spChg>
      </pc:sldChg>
      <pc:sldChg chg="addSp modSp new mod">
        <pc:chgData name="Baker, Kirk" userId="db297771-ee7e-47b9-ad4f-13b6498c1033" providerId="ADAL" clId="{BBBCA952-A7DA-4917-BA8D-9068E18F3BA4}" dt="2024-05-07T12:43:55.201" v="2338" actId="20577"/>
        <pc:sldMkLst>
          <pc:docMk/>
          <pc:sldMk cId="3948853113" sldId="356"/>
        </pc:sldMkLst>
        <pc:spChg chg="add mod">
          <ac:chgData name="Baker, Kirk" userId="db297771-ee7e-47b9-ad4f-13b6498c1033" providerId="ADAL" clId="{BBBCA952-A7DA-4917-BA8D-9068E18F3BA4}" dt="2024-05-07T12:43:55.201" v="2338" actId="20577"/>
          <ac:spMkLst>
            <pc:docMk/>
            <pc:sldMk cId="3948853113" sldId="356"/>
            <ac:spMk id="4" creationId="{6B8B0719-BE59-1DF6-6707-5538C4EC12BF}"/>
          </ac:spMkLst>
        </pc:spChg>
        <pc:picChg chg="add mod">
          <ac:chgData name="Baker, Kirk" userId="db297771-ee7e-47b9-ad4f-13b6498c1033" providerId="ADAL" clId="{BBBCA952-A7DA-4917-BA8D-9068E18F3BA4}" dt="2024-05-07T12:42:45.733" v="2319"/>
          <ac:picMkLst>
            <pc:docMk/>
            <pc:sldMk cId="3948853113" sldId="356"/>
            <ac:picMk id="3" creationId="{F79B2D93-886D-1F87-CA85-9DC2E8791D55}"/>
          </ac:picMkLst>
        </pc:picChg>
      </pc:sldChg>
      <pc:sldChg chg="addSp modSp new mod">
        <pc:chgData name="Baker, Kirk" userId="db297771-ee7e-47b9-ad4f-13b6498c1033" providerId="ADAL" clId="{BBBCA952-A7DA-4917-BA8D-9068E18F3BA4}" dt="2024-05-07T12:47:30.835" v="2564" actId="1036"/>
        <pc:sldMkLst>
          <pc:docMk/>
          <pc:sldMk cId="2953255679" sldId="357"/>
        </pc:sldMkLst>
        <pc:picChg chg="add mod modCrop">
          <ac:chgData name="Baker, Kirk" userId="db297771-ee7e-47b9-ad4f-13b6498c1033" providerId="ADAL" clId="{BBBCA952-A7DA-4917-BA8D-9068E18F3BA4}" dt="2024-05-07T12:47:30.835" v="2564" actId="1036"/>
          <ac:picMkLst>
            <pc:docMk/>
            <pc:sldMk cId="2953255679" sldId="357"/>
            <ac:picMk id="3" creationId="{642A46FF-7641-7768-629B-3A24243DFFA8}"/>
          </ac:picMkLst>
        </pc:picChg>
      </pc:sldChg>
      <pc:sldChg chg="new">
        <pc:chgData name="Baker, Kirk" userId="db297771-ee7e-47b9-ad4f-13b6498c1033" providerId="ADAL" clId="{BBBCA952-A7DA-4917-BA8D-9068E18F3BA4}" dt="2024-05-08T19:26:56.732" v="2684" actId="680"/>
        <pc:sldMkLst>
          <pc:docMk/>
          <pc:sldMk cId="3400233606" sldId="358"/>
        </pc:sldMkLst>
      </pc:sldChg>
      <pc:sldChg chg="addSp delSp modSp add mod chgLayout">
        <pc:chgData name="Baker, Kirk" userId="db297771-ee7e-47b9-ad4f-13b6498c1033" providerId="ADAL" clId="{BBBCA952-A7DA-4917-BA8D-9068E18F3BA4}" dt="2024-05-08T19:36:26.923" v="2805" actId="692"/>
        <pc:sldMkLst>
          <pc:docMk/>
          <pc:sldMk cId="2175785981" sldId="359"/>
        </pc:sldMkLst>
        <pc:spChg chg="add mod">
          <ac:chgData name="Baker, Kirk" userId="db297771-ee7e-47b9-ad4f-13b6498c1033" providerId="ADAL" clId="{BBBCA952-A7DA-4917-BA8D-9068E18F3BA4}" dt="2024-05-08T19:35:58.689" v="2794" actId="14100"/>
          <ac:spMkLst>
            <pc:docMk/>
            <pc:sldMk cId="2175785981" sldId="359"/>
            <ac:spMk id="2" creationId="{6AA4060E-549F-2C19-995D-9AEDD8D93153}"/>
          </ac:spMkLst>
        </pc:spChg>
        <pc:spChg chg="add mod">
          <ac:chgData name="Baker, Kirk" userId="db297771-ee7e-47b9-ad4f-13b6498c1033" providerId="ADAL" clId="{BBBCA952-A7DA-4917-BA8D-9068E18F3BA4}" dt="2024-05-08T19:28:20.812" v="2718" actId="692"/>
          <ac:spMkLst>
            <pc:docMk/>
            <pc:sldMk cId="2175785981" sldId="359"/>
            <ac:spMk id="3" creationId="{8B3D6AC1-33F9-411D-293D-1022E85C5BB5}"/>
          </ac:spMkLst>
        </pc:spChg>
        <pc:spChg chg="add mod">
          <ac:chgData name="Baker, Kirk" userId="db297771-ee7e-47b9-ad4f-13b6498c1033" providerId="ADAL" clId="{BBBCA952-A7DA-4917-BA8D-9068E18F3BA4}" dt="2024-05-08T19:34:46.788" v="2761" actId="1076"/>
          <ac:spMkLst>
            <pc:docMk/>
            <pc:sldMk cId="2175785981" sldId="359"/>
            <ac:spMk id="4" creationId="{32C484D2-427F-5D8E-1A33-179056B056A8}"/>
          </ac:spMkLst>
        </pc:spChg>
        <pc:spChg chg="add mod">
          <ac:chgData name="Baker, Kirk" userId="db297771-ee7e-47b9-ad4f-13b6498c1033" providerId="ADAL" clId="{BBBCA952-A7DA-4917-BA8D-9068E18F3BA4}" dt="2024-05-08T19:28:32.261" v="2723" actId="1036"/>
          <ac:spMkLst>
            <pc:docMk/>
            <pc:sldMk cId="2175785981" sldId="359"/>
            <ac:spMk id="6" creationId="{4E363347-591B-53AE-137E-237A3D502515}"/>
          </ac:spMkLst>
        </pc:spChg>
        <pc:spChg chg="add mod">
          <ac:chgData name="Baker, Kirk" userId="db297771-ee7e-47b9-ad4f-13b6498c1033" providerId="ADAL" clId="{BBBCA952-A7DA-4917-BA8D-9068E18F3BA4}" dt="2024-05-08T19:28:39.651" v="2725" actId="1076"/>
          <ac:spMkLst>
            <pc:docMk/>
            <pc:sldMk cId="2175785981" sldId="359"/>
            <ac:spMk id="7" creationId="{0244FA67-0EC8-FFD1-7090-61048977BD2D}"/>
          </ac:spMkLst>
        </pc:spChg>
        <pc:spChg chg="add del mod">
          <ac:chgData name="Baker, Kirk" userId="db297771-ee7e-47b9-ad4f-13b6498c1033" providerId="ADAL" clId="{BBBCA952-A7DA-4917-BA8D-9068E18F3BA4}" dt="2024-05-08T19:28:44.185" v="2727" actId="478"/>
          <ac:spMkLst>
            <pc:docMk/>
            <pc:sldMk cId="2175785981" sldId="359"/>
            <ac:spMk id="8" creationId="{144D6188-97A4-2F0A-F887-7FB11CA388F9}"/>
          </ac:spMkLst>
        </pc:spChg>
        <pc:spChg chg="add mod">
          <ac:chgData name="Baker, Kirk" userId="db297771-ee7e-47b9-ad4f-13b6498c1033" providerId="ADAL" clId="{BBBCA952-A7DA-4917-BA8D-9068E18F3BA4}" dt="2024-05-08T19:36:26.923" v="2805" actId="692"/>
          <ac:spMkLst>
            <pc:docMk/>
            <pc:sldMk cId="2175785981" sldId="359"/>
            <ac:spMk id="9" creationId="{550A4B75-939C-F391-988D-2FB5AE6AFA29}"/>
          </ac:spMkLst>
        </pc:spChg>
        <pc:spChg chg="add mod">
          <ac:chgData name="Baker, Kirk" userId="db297771-ee7e-47b9-ad4f-13b6498c1033" providerId="ADAL" clId="{BBBCA952-A7DA-4917-BA8D-9068E18F3BA4}" dt="2024-05-08T19:34:55.043" v="2763" actId="1076"/>
          <ac:spMkLst>
            <pc:docMk/>
            <pc:sldMk cId="2175785981" sldId="359"/>
            <ac:spMk id="10" creationId="{775655A3-280F-43CC-1056-A2F571C1E024}"/>
          </ac:spMkLst>
        </pc:spChg>
        <pc:spChg chg="add mod">
          <ac:chgData name="Baker, Kirk" userId="db297771-ee7e-47b9-ad4f-13b6498c1033" providerId="ADAL" clId="{BBBCA952-A7DA-4917-BA8D-9068E18F3BA4}" dt="2024-05-08T19:35:02.708" v="2779" actId="1036"/>
          <ac:spMkLst>
            <pc:docMk/>
            <pc:sldMk cId="2175785981" sldId="359"/>
            <ac:spMk id="11" creationId="{61B9EFBF-8172-45FE-80FF-C1245C571001}"/>
          </ac:spMkLst>
        </pc:spChg>
        <pc:spChg chg="add mod">
          <ac:chgData name="Baker, Kirk" userId="db297771-ee7e-47b9-ad4f-13b6498c1033" providerId="ADAL" clId="{BBBCA952-A7DA-4917-BA8D-9068E18F3BA4}" dt="2024-05-08T19:34:51.279" v="2762" actId="1076"/>
          <ac:spMkLst>
            <pc:docMk/>
            <pc:sldMk cId="2175785981" sldId="359"/>
            <ac:spMk id="12" creationId="{CD84BE72-C9B0-638F-40B4-6C50D5904B26}"/>
          </ac:spMkLst>
        </pc:spChg>
        <pc:picChg chg="del">
          <ac:chgData name="Baker, Kirk" userId="db297771-ee7e-47b9-ad4f-13b6498c1033" providerId="ADAL" clId="{BBBCA952-A7DA-4917-BA8D-9068E18F3BA4}" dt="2024-05-08T19:34:32.163" v="2756" actId="478"/>
          <ac:picMkLst>
            <pc:docMk/>
            <pc:sldMk cId="2175785981" sldId="359"/>
            <ac:picMk id="5" creationId="{670432F8-F76C-2DDB-2609-8AED0DA116C3}"/>
          </ac:picMkLst>
        </pc:picChg>
        <pc:picChg chg="add mod ord">
          <ac:chgData name="Baker, Kirk" userId="db297771-ee7e-47b9-ad4f-13b6498c1033" providerId="ADAL" clId="{BBBCA952-A7DA-4917-BA8D-9068E18F3BA4}" dt="2024-05-08T19:34:42.961" v="2760" actId="1076"/>
          <ac:picMkLst>
            <pc:docMk/>
            <pc:sldMk cId="2175785981" sldId="359"/>
            <ac:picMk id="13" creationId="{ED8336D0-2820-7026-3825-5610D6B5122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5CBDB-5901-0B25-8181-315709008D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47FCA0-0282-13C3-A51E-ABF8CBF5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0E38AE-5BAE-B624-2A73-60BFA57CF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3673F-4095-43AD-94A7-657841CF493C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0738A2-8446-822B-9B18-25D93F455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08892E-F642-CC14-02AA-5E32BCA85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19E33-93E7-43CF-811B-E56BAC5B97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250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A3A0A-6E2F-CF21-99E3-99D178B36A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45EDF2D-8FD6-CB1D-9B1B-F494D16F7F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481CC5-2163-7F8D-C318-90888C2F7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3673F-4095-43AD-94A7-657841CF493C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82C029-BA92-571F-7744-960D3CD74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693942-6E31-7A8A-4A7A-7DB5B31DF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19E33-93E7-43CF-811B-E56BAC5B97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564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5F46533-BBD5-1F0A-5091-2EE2DC0405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6AB2B4-CBC7-1730-6D90-E5F844B2BF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2A0224-8A16-A1D6-23E4-C87B4EC93A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3673F-4095-43AD-94A7-657841CF493C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EA6E2E-E315-7865-EAAD-36F7BE9F2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F60F52-4369-3755-8DF8-5D9D55483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19E33-93E7-43CF-811B-E56BAC5B97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205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83390-45DD-2A4D-90F7-AC838189A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4625A3-54D3-7597-21B7-183B9D79EF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1D8B48-A01E-6255-8B1C-A8133AEB4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3673F-4095-43AD-94A7-657841CF493C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1BB766-9F84-0BE6-1D28-F368B6C55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E7F04D-8EBA-42FF-B2BB-E29E769A01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19E33-93E7-43CF-811B-E56BAC5B97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94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C126DB-C581-E2AB-0783-F79BB0881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7B9489-AEC8-3C60-7893-491D8A83F2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9BB20F-0F1D-031E-4D48-CB4C640A0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3673F-4095-43AD-94A7-657841CF493C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6B710A-B2ED-8F49-B5C1-C509013B0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462F2E-04A2-572B-81F2-E2369B819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19E33-93E7-43CF-811B-E56BAC5B97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172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87907-31A9-3B12-BA21-0DC2CB63DC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8AEAA8-AA8B-63C9-16D5-B6E5A3BD6E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FCF5C8-356C-716C-E412-35A33BF2E4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FB8519-6294-A822-145F-E3D801523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3673F-4095-43AD-94A7-657841CF493C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F14C38-E94B-B551-1666-0AE5BBFDF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37DCDC-E4F9-8DFC-7E74-EDAF63647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19E33-93E7-43CF-811B-E56BAC5B97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133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2C655-72AE-ED82-C2F5-5449FE7CBB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B5FEAD-BEF3-70DA-AB2A-16E16BDC88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9114EC-6220-6A34-21CF-CFA1A67A69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52039B-4A80-3FC7-DFE0-B6B8E88030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B61C8E-05D7-FE4F-65C9-29B2F4530E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F6E0AFA-9A6D-1372-A9A5-D5D0AA416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3673F-4095-43AD-94A7-657841CF493C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2BC184-1489-D885-02F3-AD86469A4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40DC8B8-1BED-88B5-7181-2FE53D8A4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19E33-93E7-43CF-811B-E56BAC5B97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35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A8F832-9842-D47F-733D-4763CB7B32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C4774F-1239-2CF0-F406-009F40F94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3673F-4095-43AD-94A7-657841CF493C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2AD7FC-077D-6E16-CC91-F6AEF59F1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7D159E-101A-2D6F-7FD4-10D0D0A34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19E33-93E7-43CF-811B-E56BAC5B97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36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5B0A7F7-C311-63AD-1A3E-8238B7029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3673F-4095-43AD-94A7-657841CF493C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7F5699-E26C-BA52-5A2C-3EE130733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30D9EB-C946-DC65-D696-CFC127F72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19E33-93E7-43CF-811B-E56BAC5B97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38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AAE3F-8F8D-4218-DA1E-AB19A9614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D0067C-FF68-CFAA-99FA-0E09A1AE39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62178D-901D-E09F-AFAF-072C1FDAB8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DE833B-CA07-18F9-A168-8A1E7C4999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3673F-4095-43AD-94A7-657841CF493C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5D0A83-931E-3495-BA78-5B1D7F821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E22090-94B5-221B-ADF5-1C39720D4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19E33-93E7-43CF-811B-E56BAC5B97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91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7A9122-5743-5EA3-6A45-0D1470160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315CEA-555A-A777-02EC-A16934DECA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043BB3-263D-81E7-DF69-DE0D4C3BB7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1A558B-26CD-BDDB-16AB-A90499DDA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3673F-4095-43AD-94A7-657841CF493C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187DBA-01E7-214B-8CAC-10BB58DC5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013182-89DA-1D59-F990-5C71435D6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19E33-93E7-43CF-811B-E56BAC5B97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5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1F9934-A5EE-0062-D370-472387D99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726AC7-31E1-2E05-D46A-D70E7F916D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F678C0-4C50-CE05-1C44-C4C93F008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53673F-4095-43AD-94A7-657841CF493C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1F19AF-7D76-0F61-1294-E834628B73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D27FF-B9F7-172F-63B2-45C89B657E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19E33-93E7-43CF-811B-E56BAC5B97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145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5FF0F-5FD7-BC08-242F-DD477E1540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8E2309-5E8A-24D2-66AA-5AA875AD60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2336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scatter chart&#10;&#10;Description automatically generated">
            <a:extLst>
              <a:ext uri="{FF2B5EF4-FFF2-40B4-BE49-F238E27FC236}">
                <a16:creationId xmlns:a16="http://schemas.microsoft.com/office/drawing/2014/main" id="{FA68C147-CFE8-156E-6FBC-68A3453129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158"/>
            <a:ext cx="12192000" cy="2697913"/>
          </a:xfrm>
          <a:prstGeom prst="rect">
            <a:avLst/>
          </a:prstGeom>
        </p:spPr>
      </p:pic>
      <p:pic>
        <p:nvPicPr>
          <p:cNvPr id="4" name="Picture 3" descr="Chart, scatter chart&#10;&#10;Description automatically generated">
            <a:extLst>
              <a:ext uri="{FF2B5EF4-FFF2-40B4-BE49-F238E27FC236}">
                <a16:creationId xmlns:a16="http://schemas.microsoft.com/office/drawing/2014/main" id="{7660FCA4-7DA2-0B3A-87B4-2A8A38D5CA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60" y="3665652"/>
            <a:ext cx="12192000" cy="2697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3410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4F49CB-4F94-0242-30F2-A1CAF15E8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555FE8-C8DC-7984-2739-80DEDC586D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Spatial plot of </a:t>
            </a:r>
            <a:r>
              <a:rPr lang="en-US" dirty="0" err="1"/>
              <a:t>tropomi</a:t>
            </a:r>
            <a:r>
              <a:rPr lang="en-US" dirty="0"/>
              <a:t> NO2 and FORM for great lakes region at 4 km</a:t>
            </a:r>
          </a:p>
          <a:p>
            <a:r>
              <a:rPr lang="en-US" dirty="0"/>
              <a:t>Show difference between 2019 and 2022, 2023, and 2024 for NO2 and FORM</a:t>
            </a:r>
          </a:p>
          <a:p>
            <a:endParaRPr lang="en-US" dirty="0"/>
          </a:p>
          <a:p>
            <a:r>
              <a:rPr lang="en-US" dirty="0"/>
              <a:t>Show rural and urban area NO2 over time as a timeseries like following slide; maybe pick some castnet sites for rural</a:t>
            </a:r>
          </a:p>
          <a:p>
            <a:pPr lvl="1"/>
            <a:r>
              <a:rPr lang="en-US" dirty="0"/>
              <a:t>Chicago, Milwaukee, Detroit, Cleveland, Minneapolis?, Toronto? </a:t>
            </a:r>
          </a:p>
          <a:p>
            <a:pPr lvl="1"/>
            <a:r>
              <a:rPr lang="en-US" dirty="0"/>
              <a:t>CASTNET sites</a:t>
            </a:r>
          </a:p>
          <a:p>
            <a:r>
              <a:rPr lang="en-US" dirty="0"/>
              <a:t>Show rural and urban area NO2 monitor change in daytime average over the length of record for all monitors in the Great Lakes</a:t>
            </a:r>
          </a:p>
        </p:txBody>
      </p:sp>
    </p:spTree>
    <p:extLst>
      <p:ext uri="{BB962C8B-B14F-4D97-AF65-F5344CB8AC3E}">
        <p14:creationId xmlns:p14="http://schemas.microsoft.com/office/powerpoint/2010/main" val="6906923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3F637-B2E8-141B-637E-F437E2401F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Satellite Trends in NO2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9B1DCD-26FB-13C0-9082-6466ED6F4E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441825"/>
          </a:xfrm>
        </p:spPr>
        <p:txBody>
          <a:bodyPr>
            <a:normAutofit fontScale="92500" lnSpcReduction="10000"/>
          </a:bodyPr>
          <a:lstStyle/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/>
              <a:t>TROPOMI NO2 urban trends during summer averaged within a 30 km radius of the city center. Bigger size of dot means more cloud-free scenes during that month </a:t>
            </a:r>
            <a:r>
              <a:rPr lang="en-US" sz="1800" dirty="0"/>
              <a:t>(tropomino2.us)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9972823-47EA-176A-FAC6-C3F4B2042F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256" t="49285" r="24248" b="25600"/>
          <a:stretch/>
        </p:blipFill>
        <p:spPr>
          <a:xfrm>
            <a:off x="1299874" y="1626465"/>
            <a:ext cx="9462942" cy="370313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5CCDB93-55C3-52E0-51D4-C869FA1E7D82}"/>
              </a:ext>
            </a:extLst>
          </p:cNvPr>
          <p:cNvSpPr/>
          <p:nvPr/>
        </p:nvSpPr>
        <p:spPr>
          <a:xfrm>
            <a:off x="3763617" y="1626465"/>
            <a:ext cx="2332383" cy="1804606"/>
          </a:xfrm>
          <a:custGeom>
            <a:avLst/>
            <a:gdLst>
              <a:gd name="connsiteX0" fmla="*/ 0 w 2332383"/>
              <a:gd name="connsiteY0" fmla="*/ 0 h 1804606"/>
              <a:gd name="connsiteX1" fmla="*/ 559772 w 2332383"/>
              <a:gd name="connsiteY1" fmla="*/ 0 h 1804606"/>
              <a:gd name="connsiteX2" fmla="*/ 1072896 w 2332383"/>
              <a:gd name="connsiteY2" fmla="*/ 0 h 1804606"/>
              <a:gd name="connsiteX3" fmla="*/ 1702640 w 2332383"/>
              <a:gd name="connsiteY3" fmla="*/ 0 h 1804606"/>
              <a:gd name="connsiteX4" fmla="*/ 2332383 w 2332383"/>
              <a:gd name="connsiteY4" fmla="*/ 0 h 1804606"/>
              <a:gd name="connsiteX5" fmla="*/ 2332383 w 2332383"/>
              <a:gd name="connsiteY5" fmla="*/ 433105 h 1804606"/>
              <a:gd name="connsiteX6" fmla="*/ 2332383 w 2332383"/>
              <a:gd name="connsiteY6" fmla="*/ 848165 h 1804606"/>
              <a:gd name="connsiteX7" fmla="*/ 2332383 w 2332383"/>
              <a:gd name="connsiteY7" fmla="*/ 1299316 h 1804606"/>
              <a:gd name="connsiteX8" fmla="*/ 2332383 w 2332383"/>
              <a:gd name="connsiteY8" fmla="*/ 1804606 h 1804606"/>
              <a:gd name="connsiteX9" fmla="*/ 1795935 w 2332383"/>
              <a:gd name="connsiteY9" fmla="*/ 1804606 h 1804606"/>
              <a:gd name="connsiteX10" fmla="*/ 1212839 w 2332383"/>
              <a:gd name="connsiteY10" fmla="*/ 1804606 h 1804606"/>
              <a:gd name="connsiteX11" fmla="*/ 629743 w 2332383"/>
              <a:gd name="connsiteY11" fmla="*/ 1804606 h 1804606"/>
              <a:gd name="connsiteX12" fmla="*/ 0 w 2332383"/>
              <a:gd name="connsiteY12" fmla="*/ 1804606 h 1804606"/>
              <a:gd name="connsiteX13" fmla="*/ 0 w 2332383"/>
              <a:gd name="connsiteY13" fmla="*/ 1317362 h 1804606"/>
              <a:gd name="connsiteX14" fmla="*/ 0 w 2332383"/>
              <a:gd name="connsiteY14" fmla="*/ 830119 h 1804606"/>
              <a:gd name="connsiteX15" fmla="*/ 0 w 2332383"/>
              <a:gd name="connsiteY15" fmla="*/ 0 h 1804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332383" h="1804606" extrusionOk="0">
                <a:moveTo>
                  <a:pt x="0" y="0"/>
                </a:moveTo>
                <a:cubicBezTo>
                  <a:pt x="121381" y="-3655"/>
                  <a:pt x="427364" y="52526"/>
                  <a:pt x="559772" y="0"/>
                </a:cubicBezTo>
                <a:cubicBezTo>
                  <a:pt x="692180" y="-52526"/>
                  <a:pt x="842884" y="38587"/>
                  <a:pt x="1072896" y="0"/>
                </a:cubicBezTo>
                <a:cubicBezTo>
                  <a:pt x="1302908" y="-38587"/>
                  <a:pt x="1439300" y="10517"/>
                  <a:pt x="1702640" y="0"/>
                </a:cubicBezTo>
                <a:cubicBezTo>
                  <a:pt x="1965980" y="-10517"/>
                  <a:pt x="2067796" y="34561"/>
                  <a:pt x="2332383" y="0"/>
                </a:cubicBezTo>
                <a:cubicBezTo>
                  <a:pt x="2354182" y="194691"/>
                  <a:pt x="2302833" y="336652"/>
                  <a:pt x="2332383" y="433105"/>
                </a:cubicBezTo>
                <a:cubicBezTo>
                  <a:pt x="2361933" y="529558"/>
                  <a:pt x="2288352" y="694011"/>
                  <a:pt x="2332383" y="848165"/>
                </a:cubicBezTo>
                <a:cubicBezTo>
                  <a:pt x="2376414" y="1002319"/>
                  <a:pt x="2303948" y="1098768"/>
                  <a:pt x="2332383" y="1299316"/>
                </a:cubicBezTo>
                <a:cubicBezTo>
                  <a:pt x="2360818" y="1499864"/>
                  <a:pt x="2319459" y="1588320"/>
                  <a:pt x="2332383" y="1804606"/>
                </a:cubicBezTo>
                <a:cubicBezTo>
                  <a:pt x="2142275" y="1850520"/>
                  <a:pt x="1987758" y="1803113"/>
                  <a:pt x="1795935" y="1804606"/>
                </a:cubicBezTo>
                <a:cubicBezTo>
                  <a:pt x="1604112" y="1806099"/>
                  <a:pt x="1487325" y="1782349"/>
                  <a:pt x="1212839" y="1804606"/>
                </a:cubicBezTo>
                <a:cubicBezTo>
                  <a:pt x="938353" y="1826863"/>
                  <a:pt x="864153" y="1766628"/>
                  <a:pt x="629743" y="1804606"/>
                </a:cubicBezTo>
                <a:cubicBezTo>
                  <a:pt x="395333" y="1842584"/>
                  <a:pt x="188533" y="1791003"/>
                  <a:pt x="0" y="1804606"/>
                </a:cubicBezTo>
                <a:cubicBezTo>
                  <a:pt x="-52031" y="1569030"/>
                  <a:pt x="22891" y="1523158"/>
                  <a:pt x="0" y="1317362"/>
                </a:cubicBezTo>
                <a:cubicBezTo>
                  <a:pt x="-22891" y="1111566"/>
                  <a:pt x="29638" y="981217"/>
                  <a:pt x="0" y="830119"/>
                </a:cubicBezTo>
                <a:cubicBezTo>
                  <a:pt x="-29638" y="679021"/>
                  <a:pt x="46244" y="313348"/>
                  <a:pt x="0" y="0"/>
                </a:cubicBezTo>
                <a:close/>
              </a:path>
            </a:pathLst>
          </a:custGeom>
          <a:noFill/>
          <a:ln w="50800"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F456C0-0825-712C-99D6-4EC503F46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0539A-6D1B-4C1E-9ECA-8978461C477A}" type="slidenum">
              <a:rPr lang="en-US" smtClean="0"/>
              <a:t>12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DC5E76B-C6E1-BBF1-5380-F193D6F03C90}"/>
              </a:ext>
            </a:extLst>
          </p:cNvPr>
          <p:cNvSpPr txBox="1"/>
          <p:nvPr/>
        </p:nvSpPr>
        <p:spPr>
          <a:xfrm>
            <a:off x="7137400" y="365125"/>
            <a:ext cx="3471333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Would rather show this as a heatmap (</a:t>
            </a:r>
            <a:r>
              <a:rPr lang="en-US" dirty="0" err="1"/>
              <a:t>bakergram</a:t>
            </a:r>
            <a:r>
              <a:rPr lang="en-US" dirty="0"/>
              <a:t>) for May/June average by year by site on the Y axis</a:t>
            </a:r>
          </a:p>
        </p:txBody>
      </p:sp>
    </p:spTree>
    <p:extLst>
      <p:ext uri="{BB962C8B-B14F-4D97-AF65-F5344CB8AC3E}">
        <p14:creationId xmlns:p14="http://schemas.microsoft.com/office/powerpoint/2010/main" val="27050150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EFB911C7-5C89-C466-444A-DA952218D4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" b="25330"/>
          <a:stretch/>
        </p:blipFill>
        <p:spPr>
          <a:xfrm>
            <a:off x="4347622" y="152047"/>
            <a:ext cx="7314595" cy="655390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EE1C4BF-C218-F4F2-3B08-AF3E83B90C3C}"/>
              </a:ext>
            </a:extLst>
          </p:cNvPr>
          <p:cNvSpPr txBox="1"/>
          <p:nvPr/>
        </p:nvSpPr>
        <p:spPr>
          <a:xfrm>
            <a:off x="233824" y="352603"/>
            <a:ext cx="3805381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How much contribution from Great Lakes states to themselves, outside those states within the model domain, BCON, </a:t>
            </a:r>
            <a:r>
              <a:rPr lang="en-US" dirty="0" err="1">
                <a:solidFill>
                  <a:srgbClr val="FF0000"/>
                </a:solidFill>
              </a:rPr>
              <a:t>biogenics</a:t>
            </a:r>
            <a:r>
              <a:rPr lang="en-US" dirty="0">
                <a:solidFill>
                  <a:srgbClr val="FF0000"/>
                </a:solidFill>
              </a:rPr>
              <a:t>, lightning, other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Track O3, NOX, isoprene, MVK+MACR, CO, CH4, FORM, </a:t>
            </a:r>
            <a:r>
              <a:rPr lang="en-US" dirty="0" err="1">
                <a:solidFill>
                  <a:srgbClr val="FF0000"/>
                </a:solidFill>
              </a:rPr>
              <a:t>strat</a:t>
            </a:r>
            <a:r>
              <a:rPr lang="en-US" dirty="0">
                <a:solidFill>
                  <a:srgbClr val="FF0000"/>
                </a:solidFill>
              </a:rPr>
              <a:t>, other VOC?</a:t>
            </a:r>
          </a:p>
          <a:p>
            <a:endParaRPr lang="en-US" dirty="0"/>
          </a:p>
          <a:p>
            <a:r>
              <a:rPr lang="en-US" sz="1400" dirty="0"/>
              <a:t>One approach to source attribution (</a:t>
            </a:r>
            <a:r>
              <a:rPr lang="en-US" sz="1400" dirty="0" err="1"/>
              <a:t>CAMx</a:t>
            </a:r>
            <a:r>
              <a:rPr lang="en-US" sz="1400" dirty="0"/>
              <a:t> OSAT) indicates big contributors to the eastern shore of Lake Michigan on June 2, 2017 include 1) regional sources and 2) local VOC</a:t>
            </a:r>
          </a:p>
          <a:p>
            <a:endParaRPr lang="en-US" sz="1400" dirty="0"/>
          </a:p>
          <a:p>
            <a:r>
              <a:rPr lang="en-US" sz="1400" dirty="0"/>
              <a:t>Onroad NOX important in the model on this day along the eastern shore of Lake Michigan; likely very localized NOX sensitive production (may or may not be what is really happening in the atmosphere)</a:t>
            </a:r>
          </a:p>
          <a:p>
            <a:endParaRPr lang="en-US" sz="1400" dirty="0"/>
          </a:p>
          <a:p>
            <a:r>
              <a:rPr lang="en-US" sz="1400" dirty="0"/>
              <a:t>If monitors along eastern shore underpredicting peak O3 it is not obvious whether the missing sources are local or regional/continental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004CBB-467E-C220-274A-AA68E1F3E2F0}"/>
              </a:ext>
            </a:extLst>
          </p:cNvPr>
          <p:cNvSpPr txBox="1"/>
          <p:nvPr/>
        </p:nvSpPr>
        <p:spPr>
          <a:xfrm>
            <a:off x="6446981" y="558799"/>
            <a:ext cx="480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09E1C1-122C-14DA-9ECD-69A5D13FB2D9}"/>
              </a:ext>
            </a:extLst>
          </p:cNvPr>
          <p:cNvSpPr txBox="1"/>
          <p:nvPr/>
        </p:nvSpPr>
        <p:spPr>
          <a:xfrm>
            <a:off x="8169563" y="512617"/>
            <a:ext cx="480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472ABE-176D-E96C-167A-AF1DC9325372}"/>
              </a:ext>
            </a:extLst>
          </p:cNvPr>
          <p:cNvSpPr txBox="1"/>
          <p:nvPr/>
        </p:nvSpPr>
        <p:spPr>
          <a:xfrm>
            <a:off x="4673600" y="2789381"/>
            <a:ext cx="480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0A5536-8893-B477-A3D2-4CF68A031DCC}"/>
              </a:ext>
            </a:extLst>
          </p:cNvPr>
          <p:cNvSpPr txBox="1"/>
          <p:nvPr/>
        </p:nvSpPr>
        <p:spPr>
          <a:xfrm>
            <a:off x="8183417" y="2783136"/>
            <a:ext cx="480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6CD47E-7DEB-14A3-56C4-59D209293E19}"/>
              </a:ext>
            </a:extLst>
          </p:cNvPr>
          <p:cNvSpPr txBox="1"/>
          <p:nvPr/>
        </p:nvSpPr>
        <p:spPr>
          <a:xfrm>
            <a:off x="8257309" y="4913744"/>
            <a:ext cx="480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27B3A5B-6777-AF70-7B9D-0805390A5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0539A-6D1B-4C1E-9ECA-8978461C477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0693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642A46FF-7641-7768-629B-3A24243DFFA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3630"/>
          <a:stretch/>
        </p:blipFill>
        <p:spPr>
          <a:xfrm>
            <a:off x="773544" y="513195"/>
            <a:ext cx="10329705" cy="617027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C802A0D-DB75-7234-66C9-02CDE720657C}"/>
              </a:ext>
            </a:extLst>
          </p:cNvPr>
          <p:cNvSpPr txBox="1"/>
          <p:nvPr/>
        </p:nvSpPr>
        <p:spPr>
          <a:xfrm>
            <a:off x="4301066" y="112509"/>
            <a:ext cx="3268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NO2 column TROPOMI product</a:t>
            </a:r>
          </a:p>
        </p:txBody>
      </p:sp>
    </p:spTree>
    <p:extLst>
      <p:ext uri="{BB962C8B-B14F-4D97-AF65-F5344CB8AC3E}">
        <p14:creationId xmlns:p14="http://schemas.microsoft.com/office/powerpoint/2010/main" val="29532556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FC7C8B9-B661-30BF-9FC8-CD8F89C583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2445"/>
          <a:stretch/>
        </p:blipFill>
        <p:spPr>
          <a:xfrm>
            <a:off x="717549" y="448189"/>
            <a:ext cx="10399183" cy="63227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D316EF-6801-8E91-4D62-02D9F5EC42FD}"/>
              </a:ext>
            </a:extLst>
          </p:cNvPr>
          <p:cNvSpPr txBox="1"/>
          <p:nvPr/>
        </p:nvSpPr>
        <p:spPr>
          <a:xfrm>
            <a:off x="4301066" y="112509"/>
            <a:ext cx="3268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NO2 column TROPOMI product</a:t>
            </a:r>
          </a:p>
        </p:txBody>
      </p:sp>
    </p:spTree>
    <p:extLst>
      <p:ext uri="{BB962C8B-B14F-4D97-AF65-F5344CB8AC3E}">
        <p14:creationId xmlns:p14="http://schemas.microsoft.com/office/powerpoint/2010/main" val="309418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FF569446-2499-33A4-6B85-E5D13775579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3630"/>
          <a:stretch/>
        </p:blipFill>
        <p:spPr>
          <a:xfrm>
            <a:off x="775083" y="490681"/>
            <a:ext cx="10180783" cy="608132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5062AF2-CA75-4F6F-05F2-041EF08BB44D}"/>
              </a:ext>
            </a:extLst>
          </p:cNvPr>
          <p:cNvSpPr txBox="1"/>
          <p:nvPr/>
        </p:nvSpPr>
        <p:spPr>
          <a:xfrm>
            <a:off x="4301066" y="112509"/>
            <a:ext cx="3268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HCHO column TROPOMI product</a:t>
            </a:r>
          </a:p>
        </p:txBody>
      </p:sp>
    </p:spTree>
    <p:extLst>
      <p:ext uri="{BB962C8B-B14F-4D97-AF65-F5344CB8AC3E}">
        <p14:creationId xmlns:p14="http://schemas.microsoft.com/office/powerpoint/2010/main" val="1582236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00BA95AD-84F4-BF4D-2B45-D7C41BB171C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3630"/>
          <a:stretch/>
        </p:blipFill>
        <p:spPr>
          <a:xfrm>
            <a:off x="554373" y="332123"/>
            <a:ext cx="10511559" cy="627890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AF7B548-9CB4-7A5B-411D-1AAA2BAD5FBB}"/>
              </a:ext>
            </a:extLst>
          </p:cNvPr>
          <p:cNvSpPr txBox="1"/>
          <p:nvPr/>
        </p:nvSpPr>
        <p:spPr>
          <a:xfrm>
            <a:off x="4301066" y="112509"/>
            <a:ext cx="3268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HCHO column TROPOMI product</a:t>
            </a:r>
          </a:p>
        </p:txBody>
      </p:sp>
    </p:spTree>
    <p:extLst>
      <p:ext uri="{BB962C8B-B14F-4D97-AF65-F5344CB8AC3E}">
        <p14:creationId xmlns:p14="http://schemas.microsoft.com/office/powerpoint/2010/main" val="27540221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hart&#10;&#10;Description automatically generated">
            <a:extLst>
              <a:ext uri="{FF2B5EF4-FFF2-40B4-BE49-F238E27FC236}">
                <a16:creationId xmlns:a16="http://schemas.microsoft.com/office/drawing/2014/main" id="{36B9EF79-815E-2985-7F7B-19F8106B8E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361" y="2197468"/>
            <a:ext cx="3628742" cy="2419161"/>
          </a:xfrm>
          <a:prstGeom prst="rect">
            <a:avLst/>
          </a:prstGeom>
        </p:spPr>
      </p:pic>
      <p:pic>
        <p:nvPicPr>
          <p:cNvPr id="14" name="Picture 13" descr="Map&#10;&#10;Description automatically generated">
            <a:extLst>
              <a:ext uri="{FF2B5EF4-FFF2-40B4-BE49-F238E27FC236}">
                <a16:creationId xmlns:a16="http://schemas.microsoft.com/office/drawing/2014/main" id="{68806B72-60E0-90F4-38D0-519D9552E16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41" b="-790"/>
          <a:stretch/>
        </p:blipFill>
        <p:spPr>
          <a:xfrm>
            <a:off x="85039" y="2684061"/>
            <a:ext cx="4580299" cy="3955713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089BFD45-9D5C-9615-08AF-AD28226E29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220" y="2209076"/>
            <a:ext cx="3703320" cy="2468880"/>
          </a:xfrm>
          <a:prstGeom prst="rect">
            <a:avLst/>
          </a:prstGeom>
        </p:spPr>
      </p:pic>
      <p:pic>
        <p:nvPicPr>
          <p:cNvPr id="5" name="Picture 4" descr="Shape&#10;&#10;Description automatically generated with low confidence">
            <a:extLst>
              <a:ext uri="{FF2B5EF4-FFF2-40B4-BE49-F238E27FC236}">
                <a16:creationId xmlns:a16="http://schemas.microsoft.com/office/drawing/2014/main" id="{A222A36A-E579-C578-2B5A-57760B7CBC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515" y="4389120"/>
            <a:ext cx="3703320" cy="2468880"/>
          </a:xfrm>
          <a:prstGeom prst="rect">
            <a:avLst/>
          </a:prstGeom>
        </p:spPr>
      </p:pic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C9660CAF-3EB5-77B4-DFA9-0064A65111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0154" y="29032"/>
            <a:ext cx="3703320" cy="2468880"/>
          </a:xfrm>
          <a:prstGeom prst="rect">
            <a:avLst/>
          </a:prstGeom>
        </p:spPr>
      </p:pic>
      <p:pic>
        <p:nvPicPr>
          <p:cNvPr id="9" name="Picture 8" descr="Shape&#10;&#10;Description automatically generated">
            <a:extLst>
              <a:ext uri="{FF2B5EF4-FFF2-40B4-BE49-F238E27FC236}">
                <a16:creationId xmlns:a16="http://schemas.microsoft.com/office/drawing/2014/main" id="{F7BEC84A-616A-EDF8-A117-5B1FC1ABEEE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308" y="0"/>
            <a:ext cx="3703320" cy="2468880"/>
          </a:xfrm>
          <a:prstGeom prst="rect">
            <a:avLst/>
          </a:prstGeom>
        </p:spPr>
      </p:pic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A503ABCA-A79C-5736-230F-61E1234DED3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883" y="4379595"/>
            <a:ext cx="3703320" cy="246888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213EDCD-9392-A844-2707-5D79AFC273B6}"/>
              </a:ext>
            </a:extLst>
          </p:cNvPr>
          <p:cNvSpPr txBox="1"/>
          <p:nvPr/>
        </p:nvSpPr>
        <p:spPr>
          <a:xfrm>
            <a:off x="248526" y="164652"/>
            <a:ext cx="440830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Monthly average NO2 column density from TROPOMI extracted for a subset of CASTNET sites and O’Hare (scale different for O’Hare plot)</a:t>
            </a:r>
          </a:p>
          <a:p>
            <a:endParaRPr lang="en-US" dirty="0"/>
          </a:p>
          <a:p>
            <a:r>
              <a:rPr lang="en-US" dirty="0"/>
              <a:t>Somewhat surprising pattern differences between upwind CASTNET sites (Bondville, Stockton, Perkinstown) and downwind site (Hoxeyville)</a:t>
            </a:r>
          </a:p>
          <a:p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B5B85C2B-ADF1-1D49-DBA2-16EF994F22E7}"/>
              </a:ext>
            </a:extLst>
          </p:cNvPr>
          <p:cNvSpPr/>
          <p:nvPr/>
        </p:nvSpPr>
        <p:spPr>
          <a:xfrm>
            <a:off x="11285391" y="2290618"/>
            <a:ext cx="500207" cy="3954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4603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hape&#10;&#10;Description automatically generated">
            <a:extLst>
              <a:ext uri="{FF2B5EF4-FFF2-40B4-BE49-F238E27FC236}">
                <a16:creationId xmlns:a16="http://schemas.microsoft.com/office/drawing/2014/main" id="{A88843DE-7622-4ECF-3094-FA5C0C771A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088813"/>
            <a:ext cx="5686425" cy="3790950"/>
          </a:xfrm>
          <a:prstGeom prst="rect">
            <a:avLst/>
          </a:prstGeom>
        </p:spPr>
      </p:pic>
      <p:pic>
        <p:nvPicPr>
          <p:cNvPr id="4" name="Picture 3" descr="Map&#10;&#10;Description automatically generated">
            <a:extLst>
              <a:ext uri="{FF2B5EF4-FFF2-40B4-BE49-F238E27FC236}">
                <a16:creationId xmlns:a16="http://schemas.microsoft.com/office/drawing/2014/main" id="{5E9B3289-9FB7-1875-51A9-3DDCAEFD3F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41" b="-790"/>
          <a:stretch/>
        </p:blipFill>
        <p:spPr>
          <a:xfrm>
            <a:off x="332688" y="1643656"/>
            <a:ext cx="5420411" cy="46812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B00540C-A12A-C370-83C2-4EEC4A48D727}"/>
              </a:ext>
            </a:extLst>
          </p:cNvPr>
          <p:cNvSpPr txBox="1"/>
          <p:nvPr/>
        </p:nvSpPr>
        <p:spPr>
          <a:xfrm>
            <a:off x="6372225" y="720326"/>
            <a:ext cx="495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Looked at Konza Prairie as a Q/A check; absolutely see spring (April in particular) prescribed burning showing up for NO2 column density</a:t>
            </a:r>
          </a:p>
        </p:txBody>
      </p:sp>
    </p:spTree>
    <p:extLst>
      <p:ext uri="{BB962C8B-B14F-4D97-AF65-F5344CB8AC3E}">
        <p14:creationId xmlns:p14="http://schemas.microsoft.com/office/powerpoint/2010/main" val="11587260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ED8336D0-2820-7026-3825-5610D6B512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887" y="-127071"/>
            <a:ext cx="9976855" cy="6646213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6AA4060E-549F-2C19-995D-9AEDD8D93153}"/>
              </a:ext>
            </a:extLst>
          </p:cNvPr>
          <p:cNvSpPr/>
          <p:nvPr/>
        </p:nvSpPr>
        <p:spPr>
          <a:xfrm rot="20286909">
            <a:off x="4634222" y="1345671"/>
            <a:ext cx="3972490" cy="2485549"/>
          </a:xfrm>
          <a:custGeom>
            <a:avLst/>
            <a:gdLst>
              <a:gd name="connsiteX0" fmla="*/ 0 w 3972490"/>
              <a:gd name="connsiteY0" fmla="*/ 1242775 h 2485549"/>
              <a:gd name="connsiteX1" fmla="*/ 1986245 w 3972490"/>
              <a:gd name="connsiteY1" fmla="*/ 0 h 2485549"/>
              <a:gd name="connsiteX2" fmla="*/ 3972490 w 3972490"/>
              <a:gd name="connsiteY2" fmla="*/ 1242775 h 2485549"/>
              <a:gd name="connsiteX3" fmla="*/ 1986245 w 3972490"/>
              <a:gd name="connsiteY3" fmla="*/ 2485550 h 2485549"/>
              <a:gd name="connsiteX4" fmla="*/ 0 w 3972490"/>
              <a:gd name="connsiteY4" fmla="*/ 1242775 h 248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72490" h="2485549" extrusionOk="0">
                <a:moveTo>
                  <a:pt x="0" y="1242775"/>
                </a:moveTo>
                <a:cubicBezTo>
                  <a:pt x="-197337" y="434687"/>
                  <a:pt x="673166" y="81108"/>
                  <a:pt x="1986245" y="0"/>
                </a:cubicBezTo>
                <a:cubicBezTo>
                  <a:pt x="3100040" y="3541"/>
                  <a:pt x="3839360" y="560642"/>
                  <a:pt x="3972490" y="1242775"/>
                </a:cubicBezTo>
                <a:cubicBezTo>
                  <a:pt x="3909006" y="1991137"/>
                  <a:pt x="3044297" y="2700678"/>
                  <a:pt x="1986245" y="2485550"/>
                </a:cubicBezTo>
                <a:cubicBezTo>
                  <a:pt x="834065" y="2455345"/>
                  <a:pt x="31709" y="1944292"/>
                  <a:pt x="0" y="1242775"/>
                </a:cubicBezTo>
                <a:close/>
              </a:path>
            </a:pathLst>
          </a:custGeom>
          <a:noFill/>
          <a:ln w="38100">
            <a:solidFill>
              <a:srgbClr val="FF0000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tar: 5 Points 2">
            <a:extLst>
              <a:ext uri="{FF2B5EF4-FFF2-40B4-BE49-F238E27FC236}">
                <a16:creationId xmlns:a16="http://schemas.microsoft.com/office/drawing/2014/main" id="{8B3D6AC1-33F9-411D-293D-1022E85C5BB5}"/>
              </a:ext>
            </a:extLst>
          </p:cNvPr>
          <p:cNvSpPr/>
          <p:nvPr/>
        </p:nvSpPr>
        <p:spPr>
          <a:xfrm>
            <a:off x="6292383" y="3305175"/>
            <a:ext cx="371475" cy="257175"/>
          </a:xfrm>
          <a:prstGeom prst="star5">
            <a:avLst>
              <a:gd name="adj" fmla="val 29148"/>
              <a:gd name="hf" fmla="val 105146"/>
              <a:gd name="vf" fmla="val 11055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tar: 5 Points 3">
            <a:extLst>
              <a:ext uri="{FF2B5EF4-FFF2-40B4-BE49-F238E27FC236}">
                <a16:creationId xmlns:a16="http://schemas.microsoft.com/office/drawing/2014/main" id="{32C484D2-427F-5D8E-1A33-179056B056A8}"/>
              </a:ext>
            </a:extLst>
          </p:cNvPr>
          <p:cNvSpPr/>
          <p:nvPr/>
        </p:nvSpPr>
        <p:spPr>
          <a:xfrm>
            <a:off x="6972300" y="2938860"/>
            <a:ext cx="371475" cy="257175"/>
          </a:xfrm>
          <a:prstGeom prst="star5">
            <a:avLst>
              <a:gd name="adj" fmla="val 29148"/>
              <a:gd name="hf" fmla="val 105146"/>
              <a:gd name="vf" fmla="val 11055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tar: 5 Points 5">
            <a:extLst>
              <a:ext uri="{FF2B5EF4-FFF2-40B4-BE49-F238E27FC236}">
                <a16:creationId xmlns:a16="http://schemas.microsoft.com/office/drawing/2014/main" id="{4E363347-591B-53AE-137E-237A3D502515}"/>
              </a:ext>
            </a:extLst>
          </p:cNvPr>
          <p:cNvSpPr/>
          <p:nvPr/>
        </p:nvSpPr>
        <p:spPr>
          <a:xfrm>
            <a:off x="6292383" y="2938861"/>
            <a:ext cx="371475" cy="257175"/>
          </a:xfrm>
          <a:prstGeom prst="star5">
            <a:avLst>
              <a:gd name="adj" fmla="val 29148"/>
              <a:gd name="hf" fmla="val 105146"/>
              <a:gd name="vf" fmla="val 11055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0244FA67-0EC8-FFD1-7090-61048977BD2D}"/>
              </a:ext>
            </a:extLst>
          </p:cNvPr>
          <p:cNvSpPr/>
          <p:nvPr/>
        </p:nvSpPr>
        <p:spPr>
          <a:xfrm>
            <a:off x="6016158" y="3674878"/>
            <a:ext cx="371475" cy="257175"/>
          </a:xfrm>
          <a:prstGeom prst="star5">
            <a:avLst>
              <a:gd name="adj" fmla="val 29148"/>
              <a:gd name="hf" fmla="val 105146"/>
              <a:gd name="vf" fmla="val 11055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50A4B75-939C-F391-988D-2FB5AE6AFA29}"/>
              </a:ext>
            </a:extLst>
          </p:cNvPr>
          <p:cNvSpPr/>
          <p:nvPr/>
        </p:nvSpPr>
        <p:spPr>
          <a:xfrm>
            <a:off x="4816288" y="5290143"/>
            <a:ext cx="1777533" cy="1043432"/>
          </a:xfrm>
          <a:custGeom>
            <a:avLst/>
            <a:gdLst>
              <a:gd name="connsiteX0" fmla="*/ 0 w 1777533"/>
              <a:gd name="connsiteY0" fmla="*/ 521716 h 1043432"/>
              <a:gd name="connsiteX1" fmla="*/ 888767 w 1777533"/>
              <a:gd name="connsiteY1" fmla="*/ 0 h 1043432"/>
              <a:gd name="connsiteX2" fmla="*/ 1777534 w 1777533"/>
              <a:gd name="connsiteY2" fmla="*/ 521716 h 1043432"/>
              <a:gd name="connsiteX3" fmla="*/ 888767 w 1777533"/>
              <a:gd name="connsiteY3" fmla="*/ 1043432 h 1043432"/>
              <a:gd name="connsiteX4" fmla="*/ 0 w 1777533"/>
              <a:gd name="connsiteY4" fmla="*/ 521716 h 104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7533" h="1043432" extrusionOk="0">
                <a:moveTo>
                  <a:pt x="0" y="521716"/>
                </a:moveTo>
                <a:cubicBezTo>
                  <a:pt x="-30328" y="214873"/>
                  <a:pt x="286559" y="41794"/>
                  <a:pt x="888767" y="0"/>
                </a:cubicBezTo>
                <a:cubicBezTo>
                  <a:pt x="1451146" y="15058"/>
                  <a:pt x="1750993" y="234424"/>
                  <a:pt x="1777534" y="521716"/>
                </a:cubicBezTo>
                <a:cubicBezTo>
                  <a:pt x="1679152" y="905927"/>
                  <a:pt x="1377067" y="1057536"/>
                  <a:pt x="888767" y="1043432"/>
                </a:cubicBezTo>
                <a:cubicBezTo>
                  <a:pt x="337537" y="1010398"/>
                  <a:pt x="63566" y="840224"/>
                  <a:pt x="0" y="521716"/>
                </a:cubicBezTo>
                <a:close/>
              </a:path>
            </a:pathLst>
          </a:custGeom>
          <a:noFill/>
          <a:ln w="57150">
            <a:solidFill>
              <a:srgbClr val="FFFF0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lus Sign 9">
            <a:extLst>
              <a:ext uri="{FF2B5EF4-FFF2-40B4-BE49-F238E27FC236}">
                <a16:creationId xmlns:a16="http://schemas.microsoft.com/office/drawing/2014/main" id="{775655A3-280F-43CC-1056-A2F571C1E024}"/>
              </a:ext>
            </a:extLst>
          </p:cNvPr>
          <p:cNvSpPr/>
          <p:nvPr/>
        </p:nvSpPr>
        <p:spPr>
          <a:xfrm>
            <a:off x="8550541" y="3196035"/>
            <a:ext cx="348848" cy="366314"/>
          </a:xfrm>
          <a:prstGeom prst="mathPlus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61B9EFBF-8172-45FE-80FF-C1245C571001}"/>
              </a:ext>
            </a:extLst>
          </p:cNvPr>
          <p:cNvSpPr/>
          <p:nvPr/>
        </p:nvSpPr>
        <p:spPr>
          <a:xfrm>
            <a:off x="2742116" y="3175808"/>
            <a:ext cx="348848" cy="366314"/>
          </a:xfrm>
          <a:prstGeom prst="mathPlus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CD84BE72-C9B0-638F-40B4-6C50D5904B26}"/>
              </a:ext>
            </a:extLst>
          </p:cNvPr>
          <p:cNvSpPr/>
          <p:nvPr/>
        </p:nvSpPr>
        <p:spPr>
          <a:xfrm>
            <a:off x="7718827" y="2515397"/>
            <a:ext cx="348848" cy="366314"/>
          </a:xfrm>
          <a:prstGeom prst="mathPlus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7859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62A90C-2DEE-8442-78AA-1CB6D9642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BA2152-9D01-86B1-7139-0A7C970C9D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Global aerosol nitrate photolysis impact on the region</a:t>
            </a:r>
          </a:p>
          <a:p>
            <a:pPr lvl="1"/>
            <a:r>
              <a:rPr lang="en-US" dirty="0"/>
              <a:t>Does provide higher regional O3 during May and early June</a:t>
            </a:r>
          </a:p>
          <a:p>
            <a:r>
              <a:rPr lang="en-US" dirty="0"/>
              <a:t>Lightning impact on the region</a:t>
            </a:r>
          </a:p>
          <a:p>
            <a:r>
              <a:rPr lang="en-US" dirty="0"/>
              <a:t>Stratospheric O3 on the region</a:t>
            </a:r>
          </a:p>
          <a:p>
            <a:r>
              <a:rPr lang="en-US" dirty="0"/>
              <a:t>Large soil NO sources in the Red River valley; is this </a:t>
            </a:r>
            <a:r>
              <a:rPr lang="en-US"/>
              <a:t>area important for Chicago? </a:t>
            </a:r>
            <a:endParaRPr lang="en-US" dirty="0"/>
          </a:p>
          <a:p>
            <a:r>
              <a:rPr lang="en-US" dirty="0"/>
              <a:t>Persistent performance features: underpredicted FORM and ethanol/methanol</a:t>
            </a:r>
          </a:p>
          <a:p>
            <a:r>
              <a:rPr lang="en-US" dirty="0"/>
              <a:t>Deposition sensitivities</a:t>
            </a:r>
          </a:p>
          <a:p>
            <a:r>
              <a:rPr lang="en-US" dirty="0"/>
              <a:t>New emissions sensitivities or chemistry sensitivities? </a:t>
            </a:r>
          </a:p>
        </p:txBody>
      </p:sp>
    </p:spTree>
    <p:extLst>
      <p:ext uri="{BB962C8B-B14F-4D97-AF65-F5344CB8AC3E}">
        <p14:creationId xmlns:p14="http://schemas.microsoft.com/office/powerpoint/2010/main" val="12180715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iagram&#10;&#10;Description automatically generated">
            <a:extLst>
              <a:ext uri="{FF2B5EF4-FFF2-40B4-BE49-F238E27FC236}">
                <a16:creationId xmlns:a16="http://schemas.microsoft.com/office/drawing/2014/main" id="{96BB90DB-D0EC-69DF-14FE-43558869DE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843" y="353905"/>
            <a:ext cx="7818120" cy="325755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853E50-402B-48F9-9C5F-9F59C5B85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51C97-A5CF-4A70-9BD5-A5A1B18274A4}" type="slidenum">
              <a:rPr lang="en-US" smtClean="0"/>
              <a:t>21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839C65-581D-471C-8048-61F82B189360}"/>
              </a:ext>
            </a:extLst>
          </p:cNvPr>
          <p:cNvSpPr txBox="1"/>
          <p:nvPr/>
        </p:nvSpPr>
        <p:spPr>
          <a:xfrm>
            <a:off x="3486902" y="667822"/>
            <a:ext cx="1387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OBS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34DDF4-FE7B-441E-9275-E317F9A36CE7}"/>
              </a:ext>
            </a:extLst>
          </p:cNvPr>
          <p:cNvSpPr txBox="1"/>
          <p:nvPr/>
        </p:nvSpPr>
        <p:spPr>
          <a:xfrm>
            <a:off x="3430504" y="3783303"/>
            <a:ext cx="1387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MODEL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D1C6713-CB0B-4818-A91F-5E6802675FCA}"/>
              </a:ext>
            </a:extLst>
          </p:cNvPr>
          <p:cNvSpPr txBox="1"/>
          <p:nvPr/>
        </p:nvSpPr>
        <p:spPr>
          <a:xfrm>
            <a:off x="2257843" y="3203496"/>
            <a:ext cx="4019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i="1" dirty="0"/>
              <a:t>Aerodyne Mobile Lab Data</a:t>
            </a:r>
            <a:endParaRPr lang="en-US" b="1" i="1" dirty="0"/>
          </a:p>
        </p:txBody>
      </p:sp>
      <p:pic>
        <p:nvPicPr>
          <p:cNvPr id="6" name="Picture 5" descr="A screenshot of a map&#10;&#10;Description automatically generated with medium confidence">
            <a:extLst>
              <a:ext uri="{FF2B5EF4-FFF2-40B4-BE49-F238E27FC236}">
                <a16:creationId xmlns:a16="http://schemas.microsoft.com/office/drawing/2014/main" id="{DD2B074B-52D2-BE09-D73A-A2A1A529A3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843" y="3578650"/>
            <a:ext cx="7818120" cy="3257550"/>
          </a:xfrm>
          <a:prstGeom prst="rect">
            <a:avLst/>
          </a:prstGeom>
        </p:spPr>
      </p:pic>
      <p:pic>
        <p:nvPicPr>
          <p:cNvPr id="9" name="Picture 8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7E1E5EFC-476E-DB65-4C90-E3A6BD01A53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" r="78665"/>
          <a:stretch/>
        </p:blipFill>
        <p:spPr>
          <a:xfrm>
            <a:off x="300585" y="1890878"/>
            <a:ext cx="1768825" cy="331654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AEF63A6-1CA8-4F3B-BD98-358DB0091800}"/>
              </a:ext>
            </a:extLst>
          </p:cNvPr>
          <p:cNvSpPr txBox="1"/>
          <p:nvPr/>
        </p:nvSpPr>
        <p:spPr>
          <a:xfrm>
            <a:off x="6546731" y="3891948"/>
            <a:ext cx="1843290" cy="738664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050" dirty="0"/>
              <a:t>More model “observations” due to inclusion of model predictions coincident with missing mobile measurements</a:t>
            </a:r>
          </a:p>
        </p:txBody>
      </p:sp>
    </p:spTree>
    <p:extLst>
      <p:ext uri="{BB962C8B-B14F-4D97-AF65-F5344CB8AC3E}">
        <p14:creationId xmlns:p14="http://schemas.microsoft.com/office/powerpoint/2010/main" val="605654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995004F-9BE7-4B5D-9BF4-1491F4303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51C97-A5CF-4A70-9BD5-A5A1B18274A4}" type="slidenum">
              <a:rPr lang="en-US" smtClean="0"/>
              <a:t>22</a:t>
            </a:fld>
            <a:endParaRPr lang="en-US"/>
          </a:p>
        </p:txBody>
      </p:sp>
      <p:pic>
        <p:nvPicPr>
          <p:cNvPr id="4" name="Picture 3" descr="A picture containing chart&#10;&#10;Description automatically generated">
            <a:extLst>
              <a:ext uri="{FF2B5EF4-FFF2-40B4-BE49-F238E27FC236}">
                <a16:creationId xmlns:a16="http://schemas.microsoft.com/office/drawing/2014/main" id="{70AE96D9-036D-B185-AC02-47DCC3D73B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496" y="0"/>
            <a:ext cx="8572500" cy="6858000"/>
          </a:xfrm>
          <a:prstGeom prst="rect">
            <a:avLst/>
          </a:prstGeom>
        </p:spPr>
      </p:pic>
      <p:pic>
        <p:nvPicPr>
          <p:cNvPr id="5" name="Picture 4" descr="A picture containing histogram&#10;&#10;Description automatically generated">
            <a:extLst>
              <a:ext uri="{FF2B5EF4-FFF2-40B4-BE49-F238E27FC236}">
                <a16:creationId xmlns:a16="http://schemas.microsoft.com/office/drawing/2014/main" id="{E9AD8B47-64DB-D0D4-C540-3D6203AEA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7" y="1095902"/>
            <a:ext cx="2333098" cy="4666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5417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B5A7392-01A8-4CF3-BA25-F3B544A67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Remarks on NO2 performance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C6FDF3-95D3-4D62-9920-39C31A6D8F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972175" cy="4351338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Model seems to be underpredicting surface and total column NO2</a:t>
            </a:r>
          </a:p>
          <a:p>
            <a:pPr lvl="1"/>
            <a:r>
              <a:rPr lang="en-US" dirty="0"/>
              <a:t>Concern about comparing high time resolution near-source mobile sector measurements to hourly grid model output (4 km) </a:t>
            </a:r>
          </a:p>
          <a:p>
            <a:pPr lvl="1"/>
            <a:r>
              <a:rPr lang="en-US" dirty="0"/>
              <a:t>Some species measured on the mobile platform may be better for comparison with model output and some may be less comparable due to scale issues</a:t>
            </a:r>
          </a:p>
          <a:p>
            <a:pPr lvl="1"/>
            <a:r>
              <a:rPr lang="en-US" dirty="0"/>
              <a:t>2019 NO2 emissions probably not exactly reflective of 2021</a:t>
            </a:r>
          </a:p>
          <a:p>
            <a:r>
              <a:rPr lang="en-US" dirty="0"/>
              <a:t>However, high NO2 under-measured by TROPOMI and low NO2 over-measured by TROPOMI based on comparison with PANDORA during MOOSE campaign (Figure at right)</a:t>
            </a:r>
          </a:p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1B20E4-568D-48EB-A9F3-481D541EF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51C97-A5CF-4A70-9BD5-A5A1B18274A4}" type="slidenum">
              <a:rPr lang="en-US" smtClean="0"/>
              <a:t>23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473644-0823-44BB-8FDD-3B758815379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818" t="44641" r="42258" b="30888"/>
          <a:stretch/>
        </p:blipFill>
        <p:spPr>
          <a:xfrm>
            <a:off x="7216138" y="1925132"/>
            <a:ext cx="4896425" cy="356622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13FABF0-C499-4C5F-B3C5-368AFCFF4E1D}"/>
              </a:ext>
            </a:extLst>
          </p:cNvPr>
          <p:cNvSpPr txBox="1"/>
          <p:nvPr/>
        </p:nvSpPr>
        <p:spPr>
          <a:xfrm>
            <a:off x="7905755" y="1603425"/>
            <a:ext cx="3705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Figure from Xiaoyi Zhao (ECCC)</a:t>
            </a:r>
          </a:p>
        </p:txBody>
      </p:sp>
    </p:spTree>
    <p:extLst>
      <p:ext uri="{BB962C8B-B14F-4D97-AF65-F5344CB8AC3E}">
        <p14:creationId xmlns:p14="http://schemas.microsoft.com/office/powerpoint/2010/main" val="34446735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8F4235C-94B9-43C8-8C74-8E0E9FBEA8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VOC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AFDF138D-B2D8-4315-BC04-078DD38159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7EF7C59-D8EB-40A6-B696-DBE5CE261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51C97-A5CF-4A70-9BD5-A5A1B18274A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172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D81FAE6C-AF5B-47ED-A2C4-08883D794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Surface level monitor comparison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4E925C4B-0066-472B-A046-F9A81B0717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658139" cy="4351338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Toluene performance good</a:t>
            </a:r>
          </a:p>
          <a:p>
            <a:r>
              <a:rPr lang="en-US" dirty="0"/>
              <a:t>Biogenic VOC underpredictions and issues with spatial allocation</a:t>
            </a:r>
          </a:p>
          <a:p>
            <a:r>
              <a:rPr lang="en-US" dirty="0"/>
              <a:t>Formaldehyde underestimated</a:t>
            </a:r>
          </a:p>
          <a:p>
            <a:pPr lvl="1"/>
            <a:r>
              <a:rPr lang="en-US" dirty="0"/>
              <a:t>TROPOMI HCHO product not very useful for urban scale evaluation</a:t>
            </a:r>
          </a:p>
          <a:p>
            <a:pPr lvl="1"/>
            <a:r>
              <a:rPr lang="en-US" dirty="0"/>
              <a:t>Aggregated HCHO mobile measurements look more like BVOC spatial patterns than anthropogenic</a:t>
            </a:r>
          </a:p>
          <a:p>
            <a:r>
              <a:rPr lang="en-US" dirty="0"/>
              <a:t>Acetaldehyde performance different between mobile and surface site</a:t>
            </a:r>
          </a:p>
          <a:p>
            <a:pPr lvl="1"/>
            <a:r>
              <a:rPr lang="en-US" dirty="0"/>
              <a:t>Mobile platform acetaldehyde distribution much lower than routine surface network measurements</a:t>
            </a:r>
          </a:p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787344-7025-4CEF-BB2F-23E17F732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51C97-A5CF-4A70-9BD5-A5A1B18274A4}" type="slidenum">
              <a:rPr lang="en-US" smtClean="0"/>
              <a:t>25</a:t>
            </a:fld>
            <a:endParaRPr lang="en-US"/>
          </a:p>
        </p:txBody>
      </p:sp>
      <p:pic>
        <p:nvPicPr>
          <p:cNvPr id="3" name="Picture 2" descr="A picture containing chart&#10;&#10;Description automatically generated">
            <a:extLst>
              <a:ext uri="{FF2B5EF4-FFF2-40B4-BE49-F238E27FC236}">
                <a16:creationId xmlns:a16="http://schemas.microsoft.com/office/drawing/2014/main" id="{A575FD27-41FD-3854-2468-D8A91E285C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27" r="572"/>
          <a:stretch/>
        </p:blipFill>
        <p:spPr>
          <a:xfrm>
            <a:off x="9463399" y="4004015"/>
            <a:ext cx="1421082" cy="1184211"/>
          </a:xfrm>
          <a:prstGeom prst="rect">
            <a:avLst/>
          </a:prstGeom>
        </p:spPr>
      </p:pic>
      <p:pic>
        <p:nvPicPr>
          <p:cNvPr id="5" name="Picture 4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74B99A3D-B728-8864-659A-2142846B19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3689571"/>
            <a:ext cx="6858000" cy="2743200"/>
          </a:xfrm>
          <a:prstGeom prst="rect">
            <a:avLst/>
          </a:prstGeom>
        </p:spPr>
      </p:pic>
      <p:pic>
        <p:nvPicPr>
          <p:cNvPr id="9" name="Picture 8" descr="A picture containing diagram&#10;&#10;Description automatically generated">
            <a:extLst>
              <a:ext uri="{FF2B5EF4-FFF2-40B4-BE49-F238E27FC236}">
                <a16:creationId xmlns:a16="http://schemas.microsoft.com/office/drawing/2014/main" id="{345787C4-3AC2-8DA7-B3E3-C713EBC144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" b="68887"/>
          <a:stretch/>
        </p:blipFill>
        <p:spPr>
          <a:xfrm>
            <a:off x="5874008" y="1612109"/>
            <a:ext cx="6172200" cy="192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9253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080D8A7-69DE-490B-87D8-D9909F6CB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51C97-A5CF-4A70-9BD5-A5A1B18274A4}" type="slidenum">
              <a:rPr lang="en-US" smtClean="0"/>
              <a:t>26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0BD9A3-2CCC-4EE1-8AB1-712BB9A3EFBE}"/>
              </a:ext>
            </a:extLst>
          </p:cNvPr>
          <p:cNvSpPr txBox="1"/>
          <p:nvPr/>
        </p:nvSpPr>
        <p:spPr>
          <a:xfrm>
            <a:off x="236622" y="1377253"/>
            <a:ext cx="1387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OBS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88BD77-0240-4A72-B3E1-CD6C20164FF3}"/>
              </a:ext>
            </a:extLst>
          </p:cNvPr>
          <p:cNvSpPr txBox="1"/>
          <p:nvPr/>
        </p:nvSpPr>
        <p:spPr>
          <a:xfrm>
            <a:off x="46122" y="4763961"/>
            <a:ext cx="1387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MODEL</a:t>
            </a:r>
          </a:p>
        </p:txBody>
      </p:sp>
      <p:pic>
        <p:nvPicPr>
          <p:cNvPr id="5" name="Picture 4" descr="A picture containing diagram&#10;&#10;Description automatically generated">
            <a:extLst>
              <a:ext uri="{FF2B5EF4-FFF2-40B4-BE49-F238E27FC236}">
                <a16:creationId xmlns:a16="http://schemas.microsoft.com/office/drawing/2014/main" id="{7091B276-12CA-4ED2-8947-0A13D35412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394" y="203667"/>
            <a:ext cx="7680325" cy="3200135"/>
          </a:xfrm>
          <a:prstGeom prst="rect">
            <a:avLst/>
          </a:prstGeom>
        </p:spPr>
      </p:pic>
      <p:pic>
        <p:nvPicPr>
          <p:cNvPr id="9" name="Picture 8" descr="A picture containing diagram&#10;&#10;Description automatically generated">
            <a:extLst>
              <a:ext uri="{FF2B5EF4-FFF2-40B4-BE49-F238E27FC236}">
                <a16:creationId xmlns:a16="http://schemas.microsoft.com/office/drawing/2014/main" id="{FB0D390F-B331-4871-A20A-CB5FECB700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9999"/>
          <a:stretch/>
        </p:blipFill>
        <p:spPr>
          <a:xfrm>
            <a:off x="4602160" y="146517"/>
            <a:ext cx="3840480" cy="320013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79E2BFB-1568-4231-B8BD-9FFB59D96A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1190"/>
          <a:stretch/>
        </p:blipFill>
        <p:spPr>
          <a:xfrm>
            <a:off x="8404860" y="210086"/>
            <a:ext cx="3749040" cy="32001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4D90059-322C-4C13-BCE3-77D9C4745DCA}"/>
              </a:ext>
            </a:extLst>
          </p:cNvPr>
          <p:cNvSpPr txBox="1"/>
          <p:nvPr/>
        </p:nvSpPr>
        <p:spPr>
          <a:xfrm>
            <a:off x="441801" y="3034470"/>
            <a:ext cx="4019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i="1" dirty="0"/>
              <a:t>Aerodyne Mobile Lab Data</a:t>
            </a:r>
            <a:endParaRPr lang="en-US" b="1" i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4AAAED9-9D58-4E76-9D75-B2CD1BD3E348}"/>
              </a:ext>
            </a:extLst>
          </p:cNvPr>
          <p:cNvSpPr txBox="1"/>
          <p:nvPr/>
        </p:nvSpPr>
        <p:spPr>
          <a:xfrm>
            <a:off x="4188014" y="2989919"/>
            <a:ext cx="4019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i="1" dirty="0"/>
              <a:t>Aerodyne Mobile Lab Data</a:t>
            </a:r>
            <a:endParaRPr lang="en-US" b="1" i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D6D2A2E-363D-4559-8A24-BBA9D284A4E2}"/>
              </a:ext>
            </a:extLst>
          </p:cNvPr>
          <p:cNvSpPr txBox="1"/>
          <p:nvPr/>
        </p:nvSpPr>
        <p:spPr>
          <a:xfrm>
            <a:off x="7953780" y="3031093"/>
            <a:ext cx="4019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i="1" dirty="0"/>
              <a:t>Aerodyne Mobile Lab Data</a:t>
            </a:r>
            <a:endParaRPr lang="en-US" b="1" i="1" dirty="0"/>
          </a:p>
        </p:txBody>
      </p:sp>
      <p:pic>
        <p:nvPicPr>
          <p:cNvPr id="18" name="Picture 17" descr="A map of a city&#10;&#10;Description automatically generated with low confidence">
            <a:extLst>
              <a:ext uri="{FF2B5EF4-FFF2-40B4-BE49-F238E27FC236}">
                <a16:creationId xmlns:a16="http://schemas.microsoft.com/office/drawing/2014/main" id="{C3658F30-1C5C-7415-130B-85E2DB8063C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" r="51113"/>
          <a:stretch/>
        </p:blipFill>
        <p:spPr>
          <a:xfrm>
            <a:off x="8323600" y="3440038"/>
            <a:ext cx="3822278" cy="32575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6F9D98B-ADE4-1A9A-6593-77B7D9F0E20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" r="51113"/>
          <a:stretch/>
        </p:blipFill>
        <p:spPr>
          <a:xfrm>
            <a:off x="786490" y="3448353"/>
            <a:ext cx="3822278" cy="325755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18CF048-6350-FFB8-3C65-8E389066301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" r="51113"/>
          <a:stretch/>
        </p:blipFill>
        <p:spPr>
          <a:xfrm>
            <a:off x="4534452" y="3440038"/>
            <a:ext cx="3822278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8899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F2B23AB-5315-40ED-8D44-94782AC7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51C97-A5CF-4A70-9BD5-A5A1B18274A4}" type="slidenum">
              <a:rPr lang="en-US" smtClean="0"/>
              <a:t>27</a:t>
            </a:fld>
            <a:endParaRPr lang="en-US"/>
          </a:p>
        </p:txBody>
      </p:sp>
      <p:pic>
        <p:nvPicPr>
          <p:cNvPr id="3" name="Picture 2" descr="A picture containing diagram&#10;&#10;Description automatically generated">
            <a:extLst>
              <a:ext uri="{FF2B5EF4-FFF2-40B4-BE49-F238E27FC236}">
                <a16:creationId xmlns:a16="http://schemas.microsoft.com/office/drawing/2014/main" id="{A24634B4-95D8-4B63-95C9-6F71401607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530" y="228865"/>
            <a:ext cx="7680325" cy="3200135"/>
          </a:xfrm>
          <a:prstGeom prst="rect">
            <a:avLst/>
          </a:prstGeom>
        </p:spPr>
      </p:pic>
      <p:pic>
        <p:nvPicPr>
          <p:cNvPr id="5" name="Picture 4" descr="Diagram&#10;&#10;Description automatically generated with low confidence">
            <a:extLst>
              <a:ext uri="{FF2B5EF4-FFF2-40B4-BE49-F238E27FC236}">
                <a16:creationId xmlns:a16="http://schemas.microsoft.com/office/drawing/2014/main" id="{79ED8C4A-2FA8-4838-BFBB-DC3E0328DC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0000"/>
          <a:stretch/>
        </p:blipFill>
        <p:spPr>
          <a:xfrm>
            <a:off x="4613692" y="224360"/>
            <a:ext cx="3840480" cy="3200135"/>
          </a:xfrm>
          <a:prstGeom prst="rect">
            <a:avLst/>
          </a:prstGeom>
        </p:spPr>
      </p:pic>
      <p:pic>
        <p:nvPicPr>
          <p:cNvPr id="4" name="Picture 3" descr="A picture containing diagram&#10;&#10;Description automatically generated">
            <a:extLst>
              <a:ext uri="{FF2B5EF4-FFF2-40B4-BE49-F238E27FC236}">
                <a16:creationId xmlns:a16="http://schemas.microsoft.com/office/drawing/2014/main" id="{DCB978E3-927C-4B47-B824-99ABAADFCEA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1190"/>
          <a:stretch/>
        </p:blipFill>
        <p:spPr>
          <a:xfrm>
            <a:off x="8320505" y="233370"/>
            <a:ext cx="3749040" cy="320013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258407E-9452-4E41-8C0A-D71B23AB6361}"/>
              </a:ext>
            </a:extLst>
          </p:cNvPr>
          <p:cNvSpPr txBox="1"/>
          <p:nvPr/>
        </p:nvSpPr>
        <p:spPr>
          <a:xfrm>
            <a:off x="236622" y="1377253"/>
            <a:ext cx="1387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OBS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E7E2ECC-88B9-42A5-89A7-7C1118014A6A}"/>
              </a:ext>
            </a:extLst>
          </p:cNvPr>
          <p:cNvSpPr txBox="1"/>
          <p:nvPr/>
        </p:nvSpPr>
        <p:spPr>
          <a:xfrm>
            <a:off x="17547" y="4763961"/>
            <a:ext cx="1387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MODEL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C87252-F1D0-4F47-B1DB-519F4C195406}"/>
              </a:ext>
            </a:extLst>
          </p:cNvPr>
          <p:cNvSpPr txBox="1"/>
          <p:nvPr/>
        </p:nvSpPr>
        <p:spPr>
          <a:xfrm>
            <a:off x="441801" y="3034470"/>
            <a:ext cx="4019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i="1" dirty="0"/>
              <a:t>Aerodyne Mobile Lab Data</a:t>
            </a:r>
            <a:endParaRPr lang="en-US" b="1" i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8E13565-199E-4A28-95E1-1D575FF5245B}"/>
              </a:ext>
            </a:extLst>
          </p:cNvPr>
          <p:cNvSpPr txBox="1"/>
          <p:nvPr/>
        </p:nvSpPr>
        <p:spPr>
          <a:xfrm>
            <a:off x="4188014" y="2989919"/>
            <a:ext cx="4019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i="1" dirty="0"/>
              <a:t>Aerodyne Mobile Lab Data</a:t>
            </a:r>
            <a:endParaRPr lang="en-US" b="1" i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ED9730-53AE-476A-8CD8-51C867759FFC}"/>
              </a:ext>
            </a:extLst>
          </p:cNvPr>
          <p:cNvSpPr txBox="1"/>
          <p:nvPr/>
        </p:nvSpPr>
        <p:spPr>
          <a:xfrm>
            <a:off x="7953780" y="3031093"/>
            <a:ext cx="4019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i="1" dirty="0"/>
              <a:t>Aerodyne Mobile Lab Data</a:t>
            </a:r>
            <a:endParaRPr lang="en-US" b="1" i="1" dirty="0"/>
          </a:p>
        </p:txBody>
      </p:sp>
      <p:pic>
        <p:nvPicPr>
          <p:cNvPr id="14" name="Picture 13" descr="A screenshot of a map&#10;&#10;Description automatically generated with medium confidence">
            <a:extLst>
              <a:ext uri="{FF2B5EF4-FFF2-40B4-BE49-F238E27FC236}">
                <a16:creationId xmlns:a16="http://schemas.microsoft.com/office/drawing/2014/main" id="{066E8BAF-4656-489C-5CE1-8E1096B3409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" r="51113"/>
          <a:stretch/>
        </p:blipFill>
        <p:spPr>
          <a:xfrm>
            <a:off x="8267145" y="3513307"/>
            <a:ext cx="3822278" cy="3257550"/>
          </a:xfrm>
          <a:prstGeom prst="rect">
            <a:avLst/>
          </a:prstGeom>
        </p:spPr>
      </p:pic>
      <p:pic>
        <p:nvPicPr>
          <p:cNvPr id="15" name="Picture 1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2746F5E2-8A1F-B9C6-0C3F-010386EC8C5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" r="51113"/>
          <a:stretch/>
        </p:blipFill>
        <p:spPr>
          <a:xfrm>
            <a:off x="712315" y="3513307"/>
            <a:ext cx="3822278" cy="3257550"/>
          </a:xfrm>
          <a:prstGeom prst="rect">
            <a:avLst/>
          </a:prstGeom>
        </p:spPr>
      </p:pic>
      <p:pic>
        <p:nvPicPr>
          <p:cNvPr id="16" name="Picture 1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EE742601-07DF-3904-004C-C99C014E250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" r="51113"/>
          <a:stretch/>
        </p:blipFill>
        <p:spPr>
          <a:xfrm>
            <a:off x="4547922" y="3519877"/>
            <a:ext cx="3822278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1011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4E390DD-2C06-48FE-BEC2-9F1CA893E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51C97-A5CF-4A70-9BD5-A5A1B18274A4}" type="slidenum">
              <a:rPr lang="en-US" smtClean="0"/>
              <a:t>28</a:t>
            </a:fld>
            <a:endParaRPr lang="en-US"/>
          </a:p>
        </p:txBody>
      </p:sp>
      <p:pic>
        <p:nvPicPr>
          <p:cNvPr id="5" name="Picture 4" descr="Map&#10;&#10;Description automatically generated">
            <a:extLst>
              <a:ext uri="{FF2B5EF4-FFF2-40B4-BE49-F238E27FC236}">
                <a16:creationId xmlns:a16="http://schemas.microsoft.com/office/drawing/2014/main" id="{CDDADFD7-0530-6654-AB40-D9D6E2762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359" y="0"/>
            <a:ext cx="8572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4451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B442647-1C0C-4B9A-8C61-13CF89FDC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Contributions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B2D5EE-F801-43BC-9F69-93CCB23A0A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K. Baker, J. Liljegren, B. Henderson, L. Valin, GDIT staff</a:t>
            </a:r>
          </a:p>
          <a:p>
            <a:r>
              <a:rPr lang="en-US" dirty="0"/>
              <a:t>Tara Yacovitch, Manjula </a:t>
            </a:r>
            <a:r>
              <a:rPr lang="en-US" dirty="0" err="1"/>
              <a:t>Canagaratna</a:t>
            </a:r>
            <a:r>
              <a:rPr lang="en-US" dirty="0"/>
              <a:t>, Brian Lerner, Laura Judd, Jay Charney, Zen Mariani, Xiaoyi Zhou</a:t>
            </a:r>
          </a:p>
          <a:p>
            <a:r>
              <a:rPr lang="en-US" dirty="0"/>
              <a:t>Jay Olaguer, Andrew Snider, Craig Stroud</a:t>
            </a:r>
          </a:p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7C1C286-F6EA-4CD7-838C-F6E0366B3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51C97-A5CF-4A70-9BD5-A5A1B18274A4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334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D561FDA-A35F-9DBC-E78E-6E979333ED08}"/>
              </a:ext>
            </a:extLst>
          </p:cNvPr>
          <p:cNvSpPr txBox="1"/>
          <p:nvPr/>
        </p:nvSpPr>
        <p:spPr>
          <a:xfrm>
            <a:off x="363166" y="590145"/>
            <a:ext cx="2438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LMOS 2017 </a:t>
            </a:r>
          </a:p>
          <a:p>
            <a:endParaRPr lang="en-US" dirty="0"/>
          </a:p>
          <a:p>
            <a:r>
              <a:rPr lang="en-US" dirty="0"/>
              <a:t>NO2 vertical column density gridded at 4, 2, 1, and 0.5 km resolution</a:t>
            </a:r>
          </a:p>
        </p:txBody>
      </p:sp>
      <p:pic>
        <p:nvPicPr>
          <p:cNvPr id="5" name="Picture 4" descr="Map&#10;&#10;Description automatically generated">
            <a:extLst>
              <a:ext uri="{FF2B5EF4-FFF2-40B4-BE49-F238E27FC236}">
                <a16:creationId xmlns:a16="http://schemas.microsoft.com/office/drawing/2014/main" id="{234AE74A-FEB4-986F-6C84-574C9CBD2E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134" y="0"/>
            <a:ext cx="6172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8868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FA35B12-8115-4AD1-8AFC-A85C490EEB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measurements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483471-6985-4308-B68A-946626AE38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/>
              <a:t>Aerodyne Research; Aerodyne Mobile Lab</a:t>
            </a:r>
          </a:p>
          <a:p>
            <a:pPr lvl="1"/>
            <a:r>
              <a:rPr lang="en-US" sz="2000" dirty="0"/>
              <a:t>Aerodyne TILDAS instruments for CH4, C2H6, CO, N2O, H2O, HCHO, HCOOH, NO, NO2; </a:t>
            </a:r>
          </a:p>
          <a:p>
            <a:pPr lvl="1"/>
            <a:r>
              <a:rPr lang="en-US" sz="2000" dirty="0"/>
              <a:t>Aerodyne CAPS-Nox for NOx; 2B-Tech for O3; </a:t>
            </a:r>
          </a:p>
          <a:p>
            <a:pPr lvl="1"/>
            <a:r>
              <a:rPr lang="en-US" sz="2000" dirty="0" err="1"/>
              <a:t>RMYoung</a:t>
            </a:r>
            <a:r>
              <a:rPr lang="en-US" sz="2000" dirty="0"/>
              <a:t> 86000 for wind</a:t>
            </a:r>
          </a:p>
          <a:p>
            <a:r>
              <a:rPr lang="en-US" sz="2400" dirty="0"/>
              <a:t>Aerodyne </a:t>
            </a:r>
            <a:r>
              <a:rPr lang="en-US" sz="2400" dirty="0" err="1"/>
              <a:t>Vocus</a:t>
            </a:r>
            <a:r>
              <a:rPr lang="en-US" sz="2400" dirty="0"/>
              <a:t> PTR-</a:t>
            </a:r>
            <a:r>
              <a:rPr lang="en-US" sz="2400" dirty="0" err="1"/>
              <a:t>ToF</a:t>
            </a:r>
            <a:r>
              <a:rPr lang="en-US" sz="2400" dirty="0"/>
              <a:t>-MS instrument for the quantification of VOCs including BTEX, isoprene, terpenes, etc.</a:t>
            </a:r>
          </a:p>
          <a:p>
            <a:pPr lvl="1"/>
            <a:r>
              <a:rPr lang="en-US" sz="2000" dirty="0"/>
              <a:t>Uncertainty varies for each trace, ~0.3 ppb</a:t>
            </a:r>
            <a:endParaRPr lang="en-US" sz="2400" dirty="0"/>
          </a:p>
          <a:p>
            <a:r>
              <a:rPr lang="en-US" sz="2400" dirty="0"/>
              <a:t>Species (except for O3) measured at 1Hz (period of 1 sec) and interpolated onto the same 1 second time base</a:t>
            </a:r>
          </a:p>
          <a:p>
            <a:r>
              <a:rPr lang="en-US" sz="2400" dirty="0"/>
              <a:t>Approach for comparison with the CMAQ model</a:t>
            </a:r>
          </a:p>
          <a:p>
            <a:pPr lvl="1"/>
            <a:r>
              <a:rPr lang="en-US" sz="2000" dirty="0"/>
              <a:t>All species 1) aggregated to 1 min, 2) matched with CMAQ predictions in time and space, 3) gridded to the CMAQ 4 km domain, and 4) averaged over the entirety of the field study where grid cells had more than 3 observations</a:t>
            </a:r>
          </a:p>
          <a:p>
            <a:pPr lvl="1"/>
            <a:endParaRPr lang="en-US" sz="20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FB86F14-8C25-40DB-9911-E92BDFCE5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51C97-A5CF-4A70-9BD5-A5A1B18274A4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077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1BC9F4F-AACF-59C0-6B71-DAAAAB3A5A2D}"/>
              </a:ext>
            </a:extLst>
          </p:cNvPr>
          <p:cNvSpPr txBox="1"/>
          <p:nvPr/>
        </p:nvSpPr>
        <p:spPr>
          <a:xfrm>
            <a:off x="363166" y="590145"/>
            <a:ext cx="2438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STAQS 2023 </a:t>
            </a:r>
          </a:p>
          <a:p>
            <a:endParaRPr lang="en-US" dirty="0"/>
          </a:p>
          <a:p>
            <a:r>
              <a:rPr lang="en-US" dirty="0"/>
              <a:t>NO2 vertical column density gridded at 4, 2, 1, and 0.5 km resolution</a:t>
            </a:r>
          </a:p>
          <a:p>
            <a:endParaRPr lang="en-US" dirty="0"/>
          </a:p>
        </p:txBody>
      </p:sp>
      <p:pic>
        <p:nvPicPr>
          <p:cNvPr id="3" name="Picture 2" descr="Chart, surface chart&#10;&#10;Description automatically generated">
            <a:extLst>
              <a:ext uri="{FF2B5EF4-FFF2-40B4-BE49-F238E27FC236}">
                <a16:creationId xmlns:a16="http://schemas.microsoft.com/office/drawing/2014/main" id="{09E62DD7-FCA5-A693-FDB1-AE07376060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900" y="0"/>
            <a:ext cx="6172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969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surface chart&#10;&#10;Description automatically generated">
            <a:extLst>
              <a:ext uri="{FF2B5EF4-FFF2-40B4-BE49-F238E27FC236}">
                <a16:creationId xmlns:a16="http://schemas.microsoft.com/office/drawing/2014/main" id="{21428E2C-5EBB-26E3-B035-5E731F01C5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900" y="0"/>
            <a:ext cx="61722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53693A9-DBBA-1E68-78CE-6ADD7FD2659C}"/>
              </a:ext>
            </a:extLst>
          </p:cNvPr>
          <p:cNvSpPr txBox="1"/>
          <p:nvPr/>
        </p:nvSpPr>
        <p:spPr>
          <a:xfrm>
            <a:off x="363166" y="590145"/>
            <a:ext cx="2438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STAQS 2023 </a:t>
            </a:r>
          </a:p>
          <a:p>
            <a:endParaRPr lang="en-US" dirty="0"/>
          </a:p>
          <a:p>
            <a:r>
              <a:rPr lang="en-US" dirty="0"/>
              <a:t>NO2 vertical column density gridded at 4, 2, 1, and 0.5 km resolution</a:t>
            </a:r>
          </a:p>
          <a:p>
            <a:endParaRPr lang="en-US" dirty="0"/>
          </a:p>
          <a:p>
            <a:r>
              <a:rPr lang="en-US" dirty="0"/>
              <a:t>Same as previous slide but different color scale</a:t>
            </a:r>
          </a:p>
        </p:txBody>
      </p:sp>
    </p:spTree>
    <p:extLst>
      <p:ext uri="{BB962C8B-B14F-4D97-AF65-F5344CB8AC3E}">
        <p14:creationId xmlns:p14="http://schemas.microsoft.com/office/powerpoint/2010/main" val="17859293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C45A1B6-B54C-8A32-97F4-CEA77C8F8127}"/>
              </a:ext>
            </a:extLst>
          </p:cNvPr>
          <p:cNvSpPr txBox="1"/>
          <p:nvPr/>
        </p:nvSpPr>
        <p:spPr>
          <a:xfrm>
            <a:off x="363166" y="590145"/>
            <a:ext cx="2438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GMAP 2023 </a:t>
            </a:r>
          </a:p>
          <a:p>
            <a:endParaRPr lang="en-US" dirty="0"/>
          </a:p>
          <a:p>
            <a:r>
              <a:rPr lang="en-US" dirty="0"/>
              <a:t>NO2 in-situ mobile measurements gridded at 4, 2, 1, and 0.5 km resolution</a:t>
            </a:r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D7FCA4A-590D-2C7A-9FDD-B4CDE1A852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900" y="0"/>
            <a:ext cx="6172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296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diagram&#10;&#10;Description automatically generated">
            <a:extLst>
              <a:ext uri="{FF2B5EF4-FFF2-40B4-BE49-F238E27FC236}">
                <a16:creationId xmlns:a16="http://schemas.microsoft.com/office/drawing/2014/main" id="{F79B2D93-886D-1F87-CA85-9DC2E8791D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900" y="0"/>
            <a:ext cx="61722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B8B0719-BE59-1DF6-6707-5538C4EC12BF}"/>
              </a:ext>
            </a:extLst>
          </p:cNvPr>
          <p:cNvSpPr txBox="1"/>
          <p:nvPr/>
        </p:nvSpPr>
        <p:spPr>
          <a:xfrm>
            <a:off x="363166" y="590145"/>
            <a:ext cx="2438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GMAP 2023 </a:t>
            </a:r>
          </a:p>
          <a:p>
            <a:endParaRPr lang="en-US" dirty="0"/>
          </a:p>
          <a:p>
            <a:r>
              <a:rPr lang="en-US" dirty="0"/>
              <a:t>Wind speed mobile measurements gridded at 4, 2, 1, and 0.5 km resolution</a:t>
            </a:r>
          </a:p>
        </p:txBody>
      </p:sp>
    </p:spTree>
    <p:extLst>
      <p:ext uri="{BB962C8B-B14F-4D97-AF65-F5344CB8AC3E}">
        <p14:creationId xmlns:p14="http://schemas.microsoft.com/office/powerpoint/2010/main" val="3948853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p&#10;&#10;Description automatically generated">
            <a:extLst>
              <a:ext uri="{FF2B5EF4-FFF2-40B4-BE49-F238E27FC236}">
                <a16:creationId xmlns:a16="http://schemas.microsoft.com/office/drawing/2014/main" id="{3D76A678-C65C-137E-44EE-BF3D97691B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900" y="0"/>
            <a:ext cx="61722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BBC910A-5E27-C65B-12C4-DF51E52DC8AE}"/>
              </a:ext>
            </a:extLst>
          </p:cNvPr>
          <p:cNvSpPr txBox="1"/>
          <p:nvPr/>
        </p:nvSpPr>
        <p:spPr>
          <a:xfrm>
            <a:off x="363166" y="590145"/>
            <a:ext cx="2438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MOOSE 2021</a:t>
            </a:r>
          </a:p>
          <a:p>
            <a:endParaRPr lang="en-US" dirty="0"/>
          </a:p>
          <a:p>
            <a:r>
              <a:rPr lang="en-US" dirty="0"/>
              <a:t>NO2 vertical column density gridded at 4, 2, and 1 km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STAQS 2023 flight also shown bottom right</a:t>
            </a:r>
          </a:p>
        </p:txBody>
      </p:sp>
    </p:spTree>
    <p:extLst>
      <p:ext uri="{BB962C8B-B14F-4D97-AF65-F5344CB8AC3E}">
        <p14:creationId xmlns:p14="http://schemas.microsoft.com/office/powerpoint/2010/main" val="5809811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A616E-15A4-8715-8B75-DDF8D5915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F0C1C5-7938-CBAC-66A2-032D36B216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Rail and intermodal facilities spatially correspond to high NO2 in LMOS GCAS</a:t>
            </a:r>
          </a:p>
          <a:p>
            <a:r>
              <a:rPr lang="en-US" dirty="0"/>
              <a:t>High NO2 looks more like major interstates in STAQS 2023 for Chicago</a:t>
            </a:r>
          </a:p>
          <a:p>
            <a:r>
              <a:rPr lang="en-US" dirty="0"/>
              <a:t>High NO2 looks like major interstates in MOOSE 2021 for Detroit</a:t>
            </a:r>
          </a:p>
          <a:p>
            <a:r>
              <a:rPr lang="en-US" dirty="0"/>
              <a:t>Not sure if winds were favorable for detecting large sources in Chicago during 2023 GMAP</a:t>
            </a:r>
          </a:p>
          <a:p>
            <a:r>
              <a:rPr lang="en-US" dirty="0"/>
              <a:t>Large differences in spatial gradient structure (4 km to 0.5 km) for NO2 LMOS GCAS</a:t>
            </a:r>
          </a:p>
          <a:p>
            <a:r>
              <a:rPr lang="en-US" dirty="0"/>
              <a:t>Much less differences in spatial structure ( 4 km to 0.5 km) for NO2 for 2023 STAQS and 2021 MOOSE</a:t>
            </a:r>
          </a:p>
        </p:txBody>
      </p:sp>
    </p:spTree>
    <p:extLst>
      <p:ext uri="{BB962C8B-B14F-4D97-AF65-F5344CB8AC3E}">
        <p14:creationId xmlns:p14="http://schemas.microsoft.com/office/powerpoint/2010/main" val="2117577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1071</Words>
  <Application>Microsoft Office PowerPoint</Application>
  <PresentationFormat>Widescreen</PresentationFormat>
  <Paragraphs>136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Comments</vt:lpstr>
      <vt:lpstr>PowerPoint Presentation</vt:lpstr>
      <vt:lpstr>PowerPoint Presentation</vt:lpstr>
      <vt:lpstr>Satellite Trends in NO2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Remarks on NO2 performance</vt:lpstr>
      <vt:lpstr>VOC</vt:lpstr>
      <vt:lpstr>Surface level monitor comparison</vt:lpstr>
      <vt:lpstr>PowerPoint Presentation</vt:lpstr>
      <vt:lpstr>PowerPoint Presentation</vt:lpstr>
      <vt:lpstr>PowerPoint Presentation</vt:lpstr>
      <vt:lpstr>Contributions</vt:lpstr>
      <vt:lpstr>Mobile measurements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Baker, Kirk</dc:creator>
  <cp:lastModifiedBy>Baker, Kirk</cp:lastModifiedBy>
  <cp:revision>1</cp:revision>
  <dcterms:created xsi:type="dcterms:W3CDTF">2024-04-26T16:33:23Z</dcterms:created>
  <dcterms:modified xsi:type="dcterms:W3CDTF">2024-08-13T14:37:26Z</dcterms:modified>
</cp:coreProperties>
</file>