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74" r:id="rId4"/>
    <p:sldId id="273" r:id="rId5"/>
    <p:sldId id="257" r:id="rId6"/>
    <p:sldId id="272" r:id="rId7"/>
    <p:sldId id="268" r:id="rId8"/>
    <p:sldId id="271" r:id="rId9"/>
    <p:sldId id="269" r:id="rId10"/>
    <p:sldId id="270" r:id="rId11"/>
    <p:sldId id="280" r:id="rId12"/>
    <p:sldId id="279" r:id="rId13"/>
    <p:sldId id="259" r:id="rId14"/>
    <p:sldId id="260" r:id="rId15"/>
    <p:sldId id="261" r:id="rId16"/>
    <p:sldId id="262" r:id="rId17"/>
    <p:sldId id="283" r:id="rId18"/>
    <p:sldId id="282" r:id="rId19"/>
    <p:sldId id="298" r:id="rId20"/>
    <p:sldId id="299" r:id="rId21"/>
    <p:sldId id="300" r:id="rId22"/>
    <p:sldId id="301" r:id="rId23"/>
    <p:sldId id="289" r:id="rId24"/>
    <p:sldId id="291" r:id="rId25"/>
    <p:sldId id="293" r:id="rId26"/>
    <p:sldId id="302" r:id="rId27"/>
    <p:sldId id="303" r:id="rId28"/>
    <p:sldId id="294" r:id="rId29"/>
    <p:sldId id="295" r:id="rId30"/>
    <p:sldId id="286" r:id="rId31"/>
    <p:sldId id="306" r:id="rId32"/>
    <p:sldId id="258" r:id="rId33"/>
    <p:sldId id="297" r:id="rId34"/>
    <p:sldId id="304" r:id="rId35"/>
    <p:sldId id="305" r:id="rId36"/>
    <p:sldId id="296" r:id="rId37"/>
    <p:sldId id="276" r:id="rId38"/>
    <p:sldId id="277" r:id="rId39"/>
    <p:sldId id="285" r:id="rId40"/>
    <p:sldId id="287" r:id="rId41"/>
    <p:sldId id="288" r:id="rId42"/>
    <p:sldId id="26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94660"/>
  </p:normalViewPr>
  <p:slideViewPr>
    <p:cSldViewPr snapToGrid="0">
      <p:cViewPr varScale="1">
        <p:scale>
          <a:sx n="96" d="100"/>
          <a:sy n="96" d="100"/>
        </p:scale>
        <p:origin x="176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ker, Kirk" userId="db297771-ee7e-47b9-ad4f-13b6498c1033" providerId="ADAL" clId="{08CC163B-EDC9-4470-B179-FB06F300A86C}"/>
    <pc:docChg chg="undo custSel addSld delSld modSld sldOrd">
      <pc:chgData name="Baker, Kirk" userId="db297771-ee7e-47b9-ad4f-13b6498c1033" providerId="ADAL" clId="{08CC163B-EDC9-4470-B179-FB06F300A86C}" dt="2025-01-29T17:54:09.038" v="8568" actId="20577"/>
      <pc:docMkLst>
        <pc:docMk/>
      </pc:docMkLst>
      <pc:sldChg chg="modSp mod">
        <pc:chgData name="Baker, Kirk" userId="db297771-ee7e-47b9-ad4f-13b6498c1033" providerId="ADAL" clId="{08CC163B-EDC9-4470-B179-FB06F300A86C}" dt="2025-01-07T21:02:10.227" v="904" actId="20577"/>
        <pc:sldMkLst>
          <pc:docMk/>
          <pc:sldMk cId="2820571439" sldId="256"/>
        </pc:sldMkLst>
        <pc:spChg chg="mod">
          <ac:chgData name="Baker, Kirk" userId="db297771-ee7e-47b9-ad4f-13b6498c1033" providerId="ADAL" clId="{08CC163B-EDC9-4470-B179-FB06F300A86C}" dt="2025-01-07T21:02:10.227" v="904" actId="20577"/>
          <ac:spMkLst>
            <pc:docMk/>
            <pc:sldMk cId="2820571439" sldId="256"/>
            <ac:spMk id="2" creationId="{92534FE4-6B9A-D1B9-2F3C-03A213C42B6E}"/>
          </ac:spMkLst>
        </pc:spChg>
      </pc:sldChg>
      <pc:sldChg chg="addSp delSp modSp mod">
        <pc:chgData name="Baker, Kirk" userId="db297771-ee7e-47b9-ad4f-13b6498c1033" providerId="ADAL" clId="{08CC163B-EDC9-4470-B179-FB06F300A86C}" dt="2025-01-07T20:48:45.314" v="295"/>
        <pc:sldMkLst>
          <pc:docMk/>
          <pc:sldMk cId="3310878084" sldId="257"/>
        </pc:sldMkLst>
        <pc:picChg chg="add del mod">
          <ac:chgData name="Baker, Kirk" userId="db297771-ee7e-47b9-ad4f-13b6498c1033" providerId="ADAL" clId="{08CC163B-EDC9-4470-B179-FB06F300A86C}" dt="2025-01-07T20:48:44.819" v="294" actId="21"/>
          <ac:picMkLst>
            <pc:docMk/>
            <pc:sldMk cId="3310878084" sldId="257"/>
            <ac:picMk id="5" creationId="{5471BCFB-793B-8B64-C64D-30B3798DDB79}"/>
          </ac:picMkLst>
        </pc:picChg>
        <pc:picChg chg="add del mod">
          <ac:chgData name="Baker, Kirk" userId="db297771-ee7e-47b9-ad4f-13b6498c1033" providerId="ADAL" clId="{08CC163B-EDC9-4470-B179-FB06F300A86C}" dt="2025-01-07T20:48:40.449" v="292" actId="21"/>
          <ac:picMkLst>
            <pc:docMk/>
            <pc:sldMk cId="3310878084" sldId="257"/>
            <ac:picMk id="7" creationId="{434337E7-8FE0-6836-3570-58C27D25E9C2}"/>
          </ac:picMkLst>
        </pc:picChg>
        <pc:picChg chg="add del mod">
          <ac:chgData name="Baker, Kirk" userId="db297771-ee7e-47b9-ad4f-13b6498c1033" providerId="ADAL" clId="{08CC163B-EDC9-4470-B179-FB06F300A86C}" dt="2025-01-07T20:48:35.924" v="289" actId="21"/>
          <ac:picMkLst>
            <pc:docMk/>
            <pc:sldMk cId="3310878084" sldId="257"/>
            <ac:picMk id="9" creationId="{00F891F3-48B2-003B-AABC-4F3F693F0456}"/>
          </ac:picMkLst>
        </pc:picChg>
        <pc:picChg chg="add del mod">
          <ac:chgData name="Baker, Kirk" userId="db297771-ee7e-47b9-ad4f-13b6498c1033" providerId="ADAL" clId="{08CC163B-EDC9-4470-B179-FB06F300A86C}" dt="2025-01-07T20:48:29.671" v="286" actId="21"/>
          <ac:picMkLst>
            <pc:docMk/>
            <pc:sldMk cId="3310878084" sldId="257"/>
            <ac:picMk id="11" creationId="{150D5423-63DC-59E2-5E83-E36E823A6EDC}"/>
          </ac:picMkLst>
        </pc:picChg>
        <pc:picChg chg="add del mod">
          <ac:chgData name="Baker, Kirk" userId="db297771-ee7e-47b9-ad4f-13b6498c1033" providerId="ADAL" clId="{08CC163B-EDC9-4470-B179-FB06F300A86C}" dt="2025-01-07T20:48:23.097" v="283" actId="21"/>
          <ac:picMkLst>
            <pc:docMk/>
            <pc:sldMk cId="3310878084" sldId="257"/>
            <ac:picMk id="13" creationId="{478CDCC4-E0CC-BF44-E81A-BD5CFCB1DC80}"/>
          </ac:picMkLst>
        </pc:picChg>
        <pc:picChg chg="add del mod">
          <ac:chgData name="Baker, Kirk" userId="db297771-ee7e-47b9-ad4f-13b6498c1033" providerId="ADAL" clId="{08CC163B-EDC9-4470-B179-FB06F300A86C}" dt="2025-01-07T20:48:19.079" v="281" actId="21"/>
          <ac:picMkLst>
            <pc:docMk/>
            <pc:sldMk cId="3310878084" sldId="257"/>
            <ac:picMk id="15" creationId="{F41B5728-BFFC-71B4-16A2-AC0470E6BAC5}"/>
          </ac:picMkLst>
        </pc:picChg>
        <pc:picChg chg="add del mod">
          <ac:chgData name="Baker, Kirk" userId="db297771-ee7e-47b9-ad4f-13b6498c1033" providerId="ADAL" clId="{08CC163B-EDC9-4470-B179-FB06F300A86C}" dt="2025-01-07T20:48:14.248" v="274" actId="478"/>
          <ac:picMkLst>
            <pc:docMk/>
            <pc:sldMk cId="3310878084" sldId="257"/>
            <ac:picMk id="17" creationId="{242B490D-5161-BBFF-BE92-F2597715786F}"/>
          </ac:picMkLst>
        </pc:picChg>
        <pc:picChg chg="add mod">
          <ac:chgData name="Baker, Kirk" userId="db297771-ee7e-47b9-ad4f-13b6498c1033" providerId="ADAL" clId="{08CC163B-EDC9-4470-B179-FB06F300A86C}" dt="2025-01-07T20:48:45.314" v="295"/>
          <ac:picMkLst>
            <pc:docMk/>
            <pc:sldMk cId="3310878084" sldId="257"/>
            <ac:picMk id="18" creationId="{5471BCFB-793B-8B64-C64D-30B3798DDB79}"/>
          </ac:picMkLst>
        </pc:picChg>
      </pc:sldChg>
      <pc:sldChg chg="delSp modSp mod ord">
        <pc:chgData name="Baker, Kirk" userId="db297771-ee7e-47b9-ad4f-13b6498c1033" providerId="ADAL" clId="{08CC163B-EDC9-4470-B179-FB06F300A86C}" dt="2025-01-29T17:54:09.038" v="8568" actId="20577"/>
        <pc:sldMkLst>
          <pc:docMk/>
          <pc:sldMk cId="2652682717" sldId="258"/>
        </pc:sldMkLst>
        <pc:spChg chg="mod">
          <ac:chgData name="Baker, Kirk" userId="db297771-ee7e-47b9-ad4f-13b6498c1033" providerId="ADAL" clId="{08CC163B-EDC9-4470-B179-FB06F300A86C}" dt="2025-01-27T18:20:04.257" v="7144" actId="20577"/>
          <ac:spMkLst>
            <pc:docMk/>
            <pc:sldMk cId="2652682717" sldId="258"/>
            <ac:spMk id="4" creationId="{6BFFD71E-CBE9-BC1F-CC91-C097B2F1BEC3}"/>
          </ac:spMkLst>
        </pc:spChg>
        <pc:spChg chg="mod">
          <ac:chgData name="Baker, Kirk" userId="db297771-ee7e-47b9-ad4f-13b6498c1033" providerId="ADAL" clId="{08CC163B-EDC9-4470-B179-FB06F300A86C}" dt="2025-01-29T17:54:09.038" v="8568" actId="20577"/>
          <ac:spMkLst>
            <pc:docMk/>
            <pc:sldMk cId="2652682717" sldId="258"/>
            <ac:spMk id="5" creationId="{2A1B985F-7C7B-299E-4552-4C8E203F318D}"/>
          </ac:spMkLst>
        </pc:spChg>
        <pc:spChg chg="del">
          <ac:chgData name="Baker, Kirk" userId="db297771-ee7e-47b9-ad4f-13b6498c1033" providerId="ADAL" clId="{08CC163B-EDC9-4470-B179-FB06F300A86C}" dt="2025-01-07T20:45:37.154" v="267" actId="478"/>
          <ac:spMkLst>
            <pc:docMk/>
            <pc:sldMk cId="2652682717" sldId="258"/>
            <ac:spMk id="6" creationId="{E23FE014-66CA-F36E-AB23-4FBD2AA679B1}"/>
          </ac:spMkLst>
        </pc:spChg>
        <pc:picChg chg="mod">
          <ac:chgData name="Baker, Kirk" userId="db297771-ee7e-47b9-ad4f-13b6498c1033" providerId="ADAL" clId="{08CC163B-EDC9-4470-B179-FB06F300A86C}" dt="2025-01-28T14:02:27.725" v="8000" actId="1076"/>
          <ac:picMkLst>
            <pc:docMk/>
            <pc:sldMk cId="2652682717" sldId="258"/>
            <ac:picMk id="15" creationId="{F3B23D67-554F-CDFA-3A99-E8A159046F53}"/>
          </ac:picMkLst>
        </pc:picChg>
      </pc:sldChg>
      <pc:sldChg chg="addSp delSp modSp mod">
        <pc:chgData name="Baker, Kirk" userId="db297771-ee7e-47b9-ad4f-13b6498c1033" providerId="ADAL" clId="{08CC163B-EDC9-4470-B179-FB06F300A86C}" dt="2025-01-29T14:57:42.320" v="8168" actId="21"/>
        <pc:sldMkLst>
          <pc:docMk/>
          <pc:sldMk cId="3431859232" sldId="259"/>
        </pc:sldMkLst>
        <pc:spChg chg="add mod">
          <ac:chgData name="Baker, Kirk" userId="db297771-ee7e-47b9-ad4f-13b6498c1033" providerId="ADAL" clId="{08CC163B-EDC9-4470-B179-FB06F300A86C}" dt="2025-01-07T20:39:17.731" v="81" actId="403"/>
          <ac:spMkLst>
            <pc:docMk/>
            <pc:sldMk cId="3431859232" sldId="259"/>
            <ac:spMk id="4" creationId="{D6B1F49E-B044-9828-36BE-1C4B04072A6D}"/>
          </ac:spMkLst>
        </pc:spChg>
        <pc:spChg chg="add del mod">
          <ac:chgData name="Baker, Kirk" userId="db297771-ee7e-47b9-ad4f-13b6498c1033" providerId="ADAL" clId="{08CC163B-EDC9-4470-B179-FB06F300A86C}" dt="2025-01-29T14:57:42.320" v="8168" actId="21"/>
          <ac:spMkLst>
            <pc:docMk/>
            <pc:sldMk cId="3431859232" sldId="259"/>
            <ac:spMk id="6" creationId="{10AC7AF6-E2AE-B4B8-3A06-82EED6B83DCF}"/>
          </ac:spMkLst>
        </pc:spChg>
        <pc:spChg chg="add del mod">
          <ac:chgData name="Baker, Kirk" userId="db297771-ee7e-47b9-ad4f-13b6498c1033" providerId="ADAL" clId="{08CC163B-EDC9-4470-B179-FB06F300A86C}" dt="2025-01-29T14:57:42.320" v="8168" actId="21"/>
          <ac:spMkLst>
            <pc:docMk/>
            <pc:sldMk cId="3431859232" sldId="259"/>
            <ac:spMk id="8" creationId="{08298E09-44CB-AEA7-5A67-57A03CC158A2}"/>
          </ac:spMkLst>
        </pc:spChg>
        <pc:picChg chg="add del mod">
          <ac:chgData name="Baker, Kirk" userId="db297771-ee7e-47b9-ad4f-13b6498c1033" providerId="ADAL" clId="{08CC163B-EDC9-4470-B179-FB06F300A86C}" dt="2025-01-29T14:57:42.320" v="8168" actId="21"/>
          <ac:picMkLst>
            <pc:docMk/>
            <pc:sldMk cId="3431859232" sldId="259"/>
            <ac:picMk id="2" creationId="{0DEEECEF-7526-4693-E942-C26F11FACA94}"/>
          </ac:picMkLst>
        </pc:picChg>
        <pc:picChg chg="del">
          <ac:chgData name="Baker, Kirk" userId="db297771-ee7e-47b9-ad4f-13b6498c1033" providerId="ADAL" clId="{08CC163B-EDC9-4470-B179-FB06F300A86C}" dt="2025-01-09T19:37:51.923" v="3450" actId="478"/>
          <ac:picMkLst>
            <pc:docMk/>
            <pc:sldMk cId="3431859232" sldId="259"/>
            <ac:picMk id="3" creationId="{0869F49B-0EC5-DCE1-10BC-0977DC1C8D98}"/>
          </ac:picMkLst>
        </pc:picChg>
        <pc:picChg chg="add mod">
          <ac:chgData name="Baker, Kirk" userId="db297771-ee7e-47b9-ad4f-13b6498c1033" providerId="ADAL" clId="{08CC163B-EDC9-4470-B179-FB06F300A86C}" dt="2025-01-09T19:38:03.925" v="3458" actId="1076"/>
          <ac:picMkLst>
            <pc:docMk/>
            <pc:sldMk cId="3431859232" sldId="259"/>
            <ac:picMk id="5" creationId="{1DB3C100-051A-257C-3160-2520BE29C93E}"/>
          </ac:picMkLst>
        </pc:picChg>
      </pc:sldChg>
      <pc:sldChg chg="addSp delSp modSp mod">
        <pc:chgData name="Baker, Kirk" userId="db297771-ee7e-47b9-ad4f-13b6498c1033" providerId="ADAL" clId="{08CC163B-EDC9-4470-B179-FB06F300A86C}" dt="2025-01-27T17:14:37.454" v="4385" actId="21"/>
        <pc:sldMkLst>
          <pc:docMk/>
          <pc:sldMk cId="3837817098" sldId="260"/>
        </pc:sldMkLst>
        <pc:spChg chg="add mod">
          <ac:chgData name="Baker, Kirk" userId="db297771-ee7e-47b9-ad4f-13b6498c1033" providerId="ADAL" clId="{08CC163B-EDC9-4470-B179-FB06F300A86C}" dt="2025-01-07T20:39:26.258" v="89" actId="20577"/>
          <ac:spMkLst>
            <pc:docMk/>
            <pc:sldMk cId="3837817098" sldId="260"/>
            <ac:spMk id="5" creationId="{2B6C9970-1ED9-B3F6-1646-43CC85B41635}"/>
          </ac:spMkLst>
        </pc:spChg>
        <pc:spChg chg="add del mod">
          <ac:chgData name="Baker, Kirk" userId="db297771-ee7e-47b9-ad4f-13b6498c1033" providerId="ADAL" clId="{08CC163B-EDC9-4470-B179-FB06F300A86C}" dt="2025-01-27T17:14:37.454" v="4385" actId="21"/>
          <ac:spMkLst>
            <pc:docMk/>
            <pc:sldMk cId="3837817098" sldId="260"/>
            <ac:spMk id="6" creationId="{10AC7AF6-E2AE-B4B8-3A06-82EED6B83DCF}"/>
          </ac:spMkLst>
        </pc:spChg>
        <pc:spChg chg="add del mod ord">
          <ac:chgData name="Baker, Kirk" userId="db297771-ee7e-47b9-ad4f-13b6498c1033" providerId="ADAL" clId="{08CC163B-EDC9-4470-B179-FB06F300A86C}" dt="2025-01-07T20:41:37.106" v="146" actId="478"/>
          <ac:spMkLst>
            <pc:docMk/>
            <pc:sldMk cId="3837817098" sldId="260"/>
            <ac:spMk id="7" creationId="{28FFE83B-5F10-CC1F-836A-E1CE67DBAABF}"/>
          </ac:spMkLst>
        </pc:spChg>
        <pc:spChg chg="add del mod ord">
          <ac:chgData name="Baker, Kirk" userId="db297771-ee7e-47b9-ad4f-13b6498c1033" providerId="ADAL" clId="{08CC163B-EDC9-4470-B179-FB06F300A86C}" dt="2025-01-27T17:14:37.454" v="4385" actId="21"/>
          <ac:spMkLst>
            <pc:docMk/>
            <pc:sldMk cId="3837817098" sldId="260"/>
            <ac:spMk id="8" creationId="{08298E09-44CB-AEA7-5A67-57A03CC158A2}"/>
          </ac:spMkLst>
        </pc:spChg>
        <pc:picChg chg="del ord">
          <ac:chgData name="Baker, Kirk" userId="db297771-ee7e-47b9-ad4f-13b6498c1033" providerId="ADAL" clId="{08CC163B-EDC9-4470-B179-FB06F300A86C}" dt="2025-01-09T19:37:57.299" v="3453" actId="478"/>
          <ac:picMkLst>
            <pc:docMk/>
            <pc:sldMk cId="3837817098" sldId="260"/>
            <ac:picMk id="3" creationId="{A2974A01-8E3A-3E74-61CE-5AFB1ACF39BC}"/>
          </ac:picMkLst>
        </pc:picChg>
        <pc:picChg chg="add del mod">
          <ac:chgData name="Baker, Kirk" userId="db297771-ee7e-47b9-ad4f-13b6498c1033" providerId="ADAL" clId="{08CC163B-EDC9-4470-B179-FB06F300A86C}" dt="2025-01-27T17:14:37.454" v="4385" actId="21"/>
          <ac:picMkLst>
            <pc:docMk/>
            <pc:sldMk cId="3837817098" sldId="260"/>
            <ac:picMk id="4" creationId="{0DEEECEF-7526-4693-E942-C26F11FACA94}"/>
          </ac:picMkLst>
        </pc:picChg>
        <pc:picChg chg="add mod ord">
          <ac:chgData name="Baker, Kirk" userId="db297771-ee7e-47b9-ad4f-13b6498c1033" providerId="ADAL" clId="{08CC163B-EDC9-4470-B179-FB06F300A86C}" dt="2025-01-09T19:38:01.901" v="3457" actId="167"/>
          <ac:picMkLst>
            <pc:docMk/>
            <pc:sldMk cId="3837817098" sldId="260"/>
            <ac:picMk id="7" creationId="{4CED0B48-3C4F-7D87-FEF6-BC1554DC1594}"/>
          </ac:picMkLst>
        </pc:picChg>
      </pc:sldChg>
      <pc:sldChg chg="addSp delSp modSp mod">
        <pc:chgData name="Baker, Kirk" userId="db297771-ee7e-47b9-ad4f-13b6498c1033" providerId="ADAL" clId="{08CC163B-EDC9-4470-B179-FB06F300A86C}" dt="2025-01-09T19:38:29.511" v="3462" actId="27614"/>
        <pc:sldMkLst>
          <pc:docMk/>
          <pc:sldMk cId="1855748212" sldId="261"/>
        </pc:sldMkLst>
        <pc:spChg chg="add del mod">
          <ac:chgData name="Baker, Kirk" userId="db297771-ee7e-47b9-ad4f-13b6498c1033" providerId="ADAL" clId="{08CC163B-EDC9-4470-B179-FB06F300A86C}" dt="2025-01-09T19:38:21.522" v="3459" actId="478"/>
          <ac:spMkLst>
            <pc:docMk/>
            <pc:sldMk cId="1855748212" sldId="261"/>
            <ac:spMk id="2" creationId="{CAE21779-095E-4402-DE69-9E00E2429084}"/>
          </ac:spMkLst>
        </pc:spChg>
        <pc:spChg chg="add mod">
          <ac:chgData name="Baker, Kirk" userId="db297771-ee7e-47b9-ad4f-13b6498c1033" providerId="ADAL" clId="{08CC163B-EDC9-4470-B179-FB06F300A86C}" dt="2025-01-07T20:39:35.131" v="98" actId="14100"/>
          <ac:spMkLst>
            <pc:docMk/>
            <pc:sldMk cId="1855748212" sldId="261"/>
            <ac:spMk id="4" creationId="{E8485E86-30E5-32AD-B6EE-2F9A65FC8145}"/>
          </ac:spMkLst>
        </pc:spChg>
        <pc:picChg chg="del">
          <ac:chgData name="Baker, Kirk" userId="db297771-ee7e-47b9-ad4f-13b6498c1033" providerId="ADAL" clId="{08CC163B-EDC9-4470-B179-FB06F300A86C}" dt="2025-01-09T19:38:22.600" v="3460" actId="478"/>
          <ac:picMkLst>
            <pc:docMk/>
            <pc:sldMk cId="1855748212" sldId="261"/>
            <ac:picMk id="3" creationId="{7929F0D3-5EA4-2F22-44F7-19D3546012DD}"/>
          </ac:picMkLst>
        </pc:picChg>
        <pc:picChg chg="add mod">
          <ac:chgData name="Baker, Kirk" userId="db297771-ee7e-47b9-ad4f-13b6498c1033" providerId="ADAL" clId="{08CC163B-EDC9-4470-B179-FB06F300A86C}" dt="2025-01-09T19:38:29.511" v="3462" actId="27614"/>
          <ac:picMkLst>
            <pc:docMk/>
            <pc:sldMk cId="1855748212" sldId="261"/>
            <ac:picMk id="6" creationId="{2AAF4C94-9525-504F-6D1C-55B3BF846C18}"/>
          </ac:picMkLst>
        </pc:picChg>
      </pc:sldChg>
      <pc:sldChg chg="addSp delSp modSp mod">
        <pc:chgData name="Baker, Kirk" userId="db297771-ee7e-47b9-ad4f-13b6498c1033" providerId="ADAL" clId="{08CC163B-EDC9-4470-B179-FB06F300A86C}" dt="2025-01-09T19:38:37.796" v="3466" actId="27614"/>
        <pc:sldMkLst>
          <pc:docMk/>
          <pc:sldMk cId="2242042760" sldId="262"/>
        </pc:sldMkLst>
        <pc:spChg chg="add del mod">
          <ac:chgData name="Baker, Kirk" userId="db297771-ee7e-47b9-ad4f-13b6498c1033" providerId="ADAL" clId="{08CC163B-EDC9-4470-B179-FB06F300A86C}" dt="2025-01-09T19:38:31.246" v="3464" actId="478"/>
          <ac:spMkLst>
            <pc:docMk/>
            <pc:sldMk cId="2242042760" sldId="262"/>
            <ac:spMk id="2" creationId="{E7C61C9F-121B-15FE-6CA8-5782C2D1249A}"/>
          </ac:spMkLst>
        </pc:spChg>
        <pc:spChg chg="add mod">
          <ac:chgData name="Baker, Kirk" userId="db297771-ee7e-47b9-ad4f-13b6498c1033" providerId="ADAL" clId="{08CC163B-EDC9-4470-B179-FB06F300A86C}" dt="2025-01-07T20:39:42.514" v="106" actId="20577"/>
          <ac:spMkLst>
            <pc:docMk/>
            <pc:sldMk cId="2242042760" sldId="262"/>
            <ac:spMk id="4" creationId="{1F0A4420-8FD2-8CB9-8F00-F0FA177D8946}"/>
          </ac:spMkLst>
        </pc:spChg>
        <pc:picChg chg="del">
          <ac:chgData name="Baker, Kirk" userId="db297771-ee7e-47b9-ad4f-13b6498c1033" providerId="ADAL" clId="{08CC163B-EDC9-4470-B179-FB06F300A86C}" dt="2025-01-09T19:38:30.012" v="3463" actId="478"/>
          <ac:picMkLst>
            <pc:docMk/>
            <pc:sldMk cId="2242042760" sldId="262"/>
            <ac:picMk id="3" creationId="{6440ACFC-026F-582E-8B24-047055E55C70}"/>
          </ac:picMkLst>
        </pc:picChg>
        <pc:picChg chg="add mod">
          <ac:chgData name="Baker, Kirk" userId="db297771-ee7e-47b9-ad4f-13b6498c1033" providerId="ADAL" clId="{08CC163B-EDC9-4470-B179-FB06F300A86C}" dt="2025-01-09T19:38:37.796" v="3466" actId="27614"/>
          <ac:picMkLst>
            <pc:docMk/>
            <pc:sldMk cId="2242042760" sldId="262"/>
            <ac:picMk id="6" creationId="{125B20EE-1A6D-ACD9-29C4-12D21AFD07D6}"/>
          </ac:picMkLst>
        </pc:picChg>
      </pc:sldChg>
      <pc:sldChg chg="addSp modSp del mod">
        <pc:chgData name="Baker, Kirk" userId="db297771-ee7e-47b9-ad4f-13b6498c1033" providerId="ADAL" clId="{08CC163B-EDC9-4470-B179-FB06F300A86C}" dt="2025-01-08T01:36:24.956" v="2515" actId="47"/>
        <pc:sldMkLst>
          <pc:docMk/>
          <pc:sldMk cId="1196560190" sldId="263"/>
        </pc:sldMkLst>
        <pc:spChg chg="add mod">
          <ac:chgData name="Baker, Kirk" userId="db297771-ee7e-47b9-ad4f-13b6498c1033" providerId="ADAL" clId="{08CC163B-EDC9-4470-B179-FB06F300A86C}" dt="2025-01-07T20:38:17.777" v="64" actId="1035"/>
          <ac:spMkLst>
            <pc:docMk/>
            <pc:sldMk cId="1196560190" sldId="263"/>
            <ac:spMk id="17" creationId="{8FFB8256-DFEF-E423-5964-ED0C4DCED919}"/>
          </ac:spMkLst>
        </pc:spChg>
        <pc:picChg chg="mod">
          <ac:chgData name="Baker, Kirk" userId="db297771-ee7e-47b9-ad4f-13b6498c1033" providerId="ADAL" clId="{08CC163B-EDC9-4470-B179-FB06F300A86C}" dt="2025-01-07T20:37:34.131" v="49" actId="1036"/>
          <ac:picMkLst>
            <pc:docMk/>
            <pc:sldMk cId="1196560190" sldId="263"/>
            <ac:picMk id="5" creationId="{5DEF1CC8-4EEF-A356-C0BC-351D200FEDD1}"/>
          </ac:picMkLst>
        </pc:picChg>
        <pc:picChg chg="mod">
          <ac:chgData name="Baker, Kirk" userId="db297771-ee7e-47b9-ad4f-13b6498c1033" providerId="ADAL" clId="{08CC163B-EDC9-4470-B179-FB06F300A86C}" dt="2025-01-07T20:37:34.131" v="49" actId="1036"/>
          <ac:picMkLst>
            <pc:docMk/>
            <pc:sldMk cId="1196560190" sldId="263"/>
            <ac:picMk id="7" creationId="{7CFAC880-5381-DDE9-F135-7B5B60F5A4B9}"/>
          </ac:picMkLst>
        </pc:picChg>
        <pc:picChg chg="mod">
          <ac:chgData name="Baker, Kirk" userId="db297771-ee7e-47b9-ad4f-13b6498c1033" providerId="ADAL" clId="{08CC163B-EDC9-4470-B179-FB06F300A86C}" dt="2025-01-07T20:37:34.131" v="49" actId="1036"/>
          <ac:picMkLst>
            <pc:docMk/>
            <pc:sldMk cId="1196560190" sldId="263"/>
            <ac:picMk id="9" creationId="{BD8882BF-AE6D-B67D-AEF3-D0AC3736E694}"/>
          </ac:picMkLst>
        </pc:picChg>
        <pc:picChg chg="mod">
          <ac:chgData name="Baker, Kirk" userId="db297771-ee7e-47b9-ad4f-13b6498c1033" providerId="ADAL" clId="{08CC163B-EDC9-4470-B179-FB06F300A86C}" dt="2025-01-07T20:37:34.131" v="49" actId="1036"/>
          <ac:picMkLst>
            <pc:docMk/>
            <pc:sldMk cId="1196560190" sldId="263"/>
            <ac:picMk id="11" creationId="{12DB1BC1-5F33-D17E-C722-701847BC2C33}"/>
          </ac:picMkLst>
        </pc:picChg>
        <pc:picChg chg="mod">
          <ac:chgData name="Baker, Kirk" userId="db297771-ee7e-47b9-ad4f-13b6498c1033" providerId="ADAL" clId="{08CC163B-EDC9-4470-B179-FB06F300A86C}" dt="2025-01-07T20:37:34.131" v="49" actId="1036"/>
          <ac:picMkLst>
            <pc:docMk/>
            <pc:sldMk cId="1196560190" sldId="263"/>
            <ac:picMk id="13" creationId="{4FD8AA5F-5CD8-253E-3CB6-0B003DBFE81D}"/>
          </ac:picMkLst>
        </pc:picChg>
        <pc:picChg chg="mod">
          <ac:chgData name="Baker, Kirk" userId="db297771-ee7e-47b9-ad4f-13b6498c1033" providerId="ADAL" clId="{08CC163B-EDC9-4470-B179-FB06F300A86C}" dt="2025-01-07T20:37:34.131" v="49" actId="1036"/>
          <ac:picMkLst>
            <pc:docMk/>
            <pc:sldMk cId="1196560190" sldId="263"/>
            <ac:picMk id="16" creationId="{BF0F1CF5-2290-33D7-DECC-0B0DD47E4B3E}"/>
          </ac:picMkLst>
        </pc:picChg>
      </pc:sldChg>
      <pc:sldChg chg="del">
        <pc:chgData name="Baker, Kirk" userId="db297771-ee7e-47b9-ad4f-13b6498c1033" providerId="ADAL" clId="{08CC163B-EDC9-4470-B179-FB06F300A86C}" dt="2025-01-07T21:12:08.331" v="2508" actId="47"/>
        <pc:sldMkLst>
          <pc:docMk/>
          <pc:sldMk cId="1538516997" sldId="264"/>
        </pc:sldMkLst>
      </pc:sldChg>
      <pc:sldChg chg="addSp modSp del mod">
        <pc:chgData name="Baker, Kirk" userId="db297771-ee7e-47b9-ad4f-13b6498c1033" providerId="ADAL" clId="{08CC163B-EDC9-4470-B179-FB06F300A86C}" dt="2025-01-27T17:51:11.749" v="4996" actId="47"/>
        <pc:sldMkLst>
          <pc:docMk/>
          <pc:sldMk cId="3219461125" sldId="265"/>
        </pc:sldMkLst>
        <pc:picChg chg="add mod">
          <ac:chgData name="Baker, Kirk" userId="db297771-ee7e-47b9-ad4f-13b6498c1033" providerId="ADAL" clId="{08CC163B-EDC9-4470-B179-FB06F300A86C}" dt="2025-01-09T19:38:47.331" v="3469" actId="27614"/>
          <ac:picMkLst>
            <pc:docMk/>
            <pc:sldMk cId="3219461125" sldId="265"/>
            <ac:picMk id="3" creationId="{3D61EB1E-42B5-EDFC-6B26-A038899D8C05}"/>
          </ac:picMkLst>
        </pc:picChg>
      </pc:sldChg>
      <pc:sldChg chg="del">
        <pc:chgData name="Baker, Kirk" userId="db297771-ee7e-47b9-ad4f-13b6498c1033" providerId="ADAL" clId="{08CC163B-EDC9-4470-B179-FB06F300A86C}" dt="2025-01-07T21:12:08.451" v="2509" actId="47"/>
        <pc:sldMkLst>
          <pc:docMk/>
          <pc:sldMk cId="3698359247" sldId="266"/>
        </pc:sldMkLst>
      </pc:sldChg>
      <pc:sldChg chg="addSp delSp modSp add mod ord">
        <pc:chgData name="Baker, Kirk" userId="db297771-ee7e-47b9-ad4f-13b6498c1033" providerId="ADAL" clId="{08CC163B-EDC9-4470-B179-FB06F300A86C}" dt="2025-01-27T18:19:38.046" v="7115"/>
        <pc:sldMkLst>
          <pc:docMk/>
          <pc:sldMk cId="3214341065" sldId="267"/>
        </pc:sldMkLst>
        <pc:spChg chg="add mod">
          <ac:chgData name="Baker, Kirk" userId="db297771-ee7e-47b9-ad4f-13b6498c1033" providerId="ADAL" clId="{08CC163B-EDC9-4470-B179-FB06F300A86C}" dt="2025-01-07T20:52:46.297" v="350" actId="692"/>
          <ac:spMkLst>
            <pc:docMk/>
            <pc:sldMk cId="3214341065" sldId="267"/>
            <ac:spMk id="2" creationId="{2BCC09C0-F5CB-65B1-7B0A-0A6A7CF3E188}"/>
          </ac:spMkLst>
        </pc:spChg>
        <pc:spChg chg="add mod">
          <ac:chgData name="Baker, Kirk" userId="db297771-ee7e-47b9-ad4f-13b6498c1033" providerId="ADAL" clId="{08CC163B-EDC9-4470-B179-FB06F300A86C}" dt="2025-01-07T21:11:59.234" v="2507" actId="20577"/>
          <ac:spMkLst>
            <pc:docMk/>
            <pc:sldMk cId="3214341065" sldId="267"/>
            <ac:spMk id="5" creationId="{7D7521B1-7C73-C674-9516-C888DE20CB82}"/>
          </ac:spMkLst>
        </pc:spChg>
        <pc:picChg chg="del">
          <ac:chgData name="Baker, Kirk" userId="db297771-ee7e-47b9-ad4f-13b6498c1033" providerId="ADAL" clId="{08CC163B-EDC9-4470-B179-FB06F300A86C}" dt="2025-01-07T20:51:38.023" v="298" actId="478"/>
          <ac:picMkLst>
            <pc:docMk/>
            <pc:sldMk cId="3214341065" sldId="267"/>
            <ac:picMk id="3" creationId="{FA68C147-CFE8-156E-6FBC-68A3453129D9}"/>
          </ac:picMkLst>
        </pc:picChg>
        <pc:picChg chg="mod modCrop">
          <ac:chgData name="Baker, Kirk" userId="db297771-ee7e-47b9-ad4f-13b6498c1033" providerId="ADAL" clId="{08CC163B-EDC9-4470-B179-FB06F300A86C}" dt="2025-01-07T20:52:08.361" v="339" actId="1076"/>
          <ac:picMkLst>
            <pc:docMk/>
            <pc:sldMk cId="3214341065" sldId="267"/>
            <ac:picMk id="4" creationId="{7660FCA4-7DA2-0B3A-87B4-2A8A38D5CAC1}"/>
          </ac:picMkLst>
        </pc:picChg>
      </pc:sldChg>
      <pc:sldChg chg="addSp modSp new">
        <pc:chgData name="Baker, Kirk" userId="db297771-ee7e-47b9-ad4f-13b6498c1033" providerId="ADAL" clId="{08CC163B-EDC9-4470-B179-FB06F300A86C}" dt="2025-01-07T20:48:19.658" v="282"/>
        <pc:sldMkLst>
          <pc:docMk/>
          <pc:sldMk cId="1771855113" sldId="268"/>
        </pc:sldMkLst>
        <pc:picChg chg="add mod">
          <ac:chgData name="Baker, Kirk" userId="db297771-ee7e-47b9-ad4f-13b6498c1033" providerId="ADAL" clId="{08CC163B-EDC9-4470-B179-FB06F300A86C}" dt="2025-01-07T20:48:19.658" v="282"/>
          <ac:picMkLst>
            <pc:docMk/>
            <pc:sldMk cId="1771855113" sldId="268"/>
            <ac:picMk id="15" creationId="{F41B5728-BFFC-71B4-16A2-AC0470E6BAC5}"/>
          </ac:picMkLst>
        </pc:picChg>
      </pc:sldChg>
      <pc:sldChg chg="addSp modSp new ord">
        <pc:chgData name="Baker, Kirk" userId="db297771-ee7e-47b9-ad4f-13b6498c1033" providerId="ADAL" clId="{08CC163B-EDC9-4470-B179-FB06F300A86C}" dt="2025-01-07T20:49:19.353" v="297"/>
        <pc:sldMkLst>
          <pc:docMk/>
          <pc:sldMk cId="3780394494" sldId="269"/>
        </pc:sldMkLst>
        <pc:picChg chg="add mod">
          <ac:chgData name="Baker, Kirk" userId="db297771-ee7e-47b9-ad4f-13b6498c1033" providerId="ADAL" clId="{08CC163B-EDC9-4470-B179-FB06F300A86C}" dt="2025-01-07T20:48:24.239" v="284"/>
          <ac:picMkLst>
            <pc:docMk/>
            <pc:sldMk cId="3780394494" sldId="269"/>
            <ac:picMk id="13" creationId="{478CDCC4-E0CC-BF44-E81A-BD5CFCB1DC80}"/>
          </ac:picMkLst>
        </pc:picChg>
      </pc:sldChg>
      <pc:sldChg chg="addSp modSp new">
        <pc:chgData name="Baker, Kirk" userId="db297771-ee7e-47b9-ad4f-13b6498c1033" providerId="ADAL" clId="{08CC163B-EDC9-4470-B179-FB06F300A86C}" dt="2025-01-07T20:48:30.571" v="287"/>
        <pc:sldMkLst>
          <pc:docMk/>
          <pc:sldMk cId="302161830" sldId="270"/>
        </pc:sldMkLst>
        <pc:picChg chg="add mod">
          <ac:chgData name="Baker, Kirk" userId="db297771-ee7e-47b9-ad4f-13b6498c1033" providerId="ADAL" clId="{08CC163B-EDC9-4470-B179-FB06F300A86C}" dt="2025-01-07T20:48:30.571" v="287"/>
          <ac:picMkLst>
            <pc:docMk/>
            <pc:sldMk cId="302161830" sldId="270"/>
            <ac:picMk id="11" creationId="{150D5423-63DC-59E2-5E83-E36E823A6EDC}"/>
          </ac:picMkLst>
        </pc:picChg>
      </pc:sldChg>
      <pc:sldChg chg="addSp modSp new ord">
        <pc:chgData name="Baker, Kirk" userId="db297771-ee7e-47b9-ad4f-13b6498c1033" providerId="ADAL" clId="{08CC163B-EDC9-4470-B179-FB06F300A86C}" dt="2025-01-27T17:11:09.091" v="4336"/>
        <pc:sldMkLst>
          <pc:docMk/>
          <pc:sldMk cId="3289213764" sldId="271"/>
        </pc:sldMkLst>
        <pc:picChg chg="add mod">
          <ac:chgData name="Baker, Kirk" userId="db297771-ee7e-47b9-ad4f-13b6498c1033" providerId="ADAL" clId="{08CC163B-EDC9-4470-B179-FB06F300A86C}" dt="2025-01-07T20:48:36.441" v="290"/>
          <ac:picMkLst>
            <pc:docMk/>
            <pc:sldMk cId="3289213764" sldId="271"/>
            <ac:picMk id="9" creationId="{00F891F3-48B2-003B-AABC-4F3F693F0456}"/>
          </ac:picMkLst>
        </pc:picChg>
      </pc:sldChg>
      <pc:sldChg chg="addSp modSp new">
        <pc:chgData name="Baker, Kirk" userId="db297771-ee7e-47b9-ad4f-13b6498c1033" providerId="ADAL" clId="{08CC163B-EDC9-4470-B179-FB06F300A86C}" dt="2025-01-07T20:48:41.098" v="293"/>
        <pc:sldMkLst>
          <pc:docMk/>
          <pc:sldMk cId="672886513" sldId="272"/>
        </pc:sldMkLst>
        <pc:picChg chg="add mod">
          <ac:chgData name="Baker, Kirk" userId="db297771-ee7e-47b9-ad4f-13b6498c1033" providerId="ADAL" clId="{08CC163B-EDC9-4470-B179-FB06F300A86C}" dt="2025-01-07T20:48:41.098" v="293"/>
          <ac:picMkLst>
            <pc:docMk/>
            <pc:sldMk cId="672886513" sldId="272"/>
            <ac:picMk id="7" creationId="{434337E7-8FE0-6836-3570-58C27D25E9C2}"/>
          </ac:picMkLst>
        </pc:picChg>
      </pc:sldChg>
      <pc:sldChg chg="modSp new mod">
        <pc:chgData name="Baker, Kirk" userId="db297771-ee7e-47b9-ad4f-13b6498c1033" providerId="ADAL" clId="{08CC163B-EDC9-4470-B179-FB06F300A86C}" dt="2025-01-27T17:06:02.448" v="4334" actId="20577"/>
        <pc:sldMkLst>
          <pc:docMk/>
          <pc:sldMk cId="418959213" sldId="273"/>
        </pc:sldMkLst>
        <pc:spChg chg="mod">
          <ac:chgData name="Baker, Kirk" userId="db297771-ee7e-47b9-ad4f-13b6498c1033" providerId="ADAL" clId="{08CC163B-EDC9-4470-B179-FB06F300A86C}" dt="2025-01-07T21:04:45.540" v="1549" actId="20577"/>
          <ac:spMkLst>
            <pc:docMk/>
            <pc:sldMk cId="418959213" sldId="273"/>
            <ac:spMk id="2" creationId="{A6918CEF-E780-2B10-4989-1E2F3537DBEB}"/>
          </ac:spMkLst>
        </pc:spChg>
        <pc:spChg chg="mod">
          <ac:chgData name="Baker, Kirk" userId="db297771-ee7e-47b9-ad4f-13b6498c1033" providerId="ADAL" clId="{08CC163B-EDC9-4470-B179-FB06F300A86C}" dt="2025-01-27T17:06:02.448" v="4334" actId="20577"/>
          <ac:spMkLst>
            <pc:docMk/>
            <pc:sldMk cId="418959213" sldId="273"/>
            <ac:spMk id="3" creationId="{8EB5AEB9-9245-E21F-CC48-026A442789EA}"/>
          </ac:spMkLst>
        </pc:spChg>
      </pc:sldChg>
      <pc:sldChg chg="modSp new mod">
        <pc:chgData name="Baker, Kirk" userId="db297771-ee7e-47b9-ad4f-13b6498c1033" providerId="ADAL" clId="{08CC163B-EDC9-4470-B179-FB06F300A86C}" dt="2025-01-27T17:04:05.064" v="4203" actId="20577"/>
        <pc:sldMkLst>
          <pc:docMk/>
          <pc:sldMk cId="883038936" sldId="274"/>
        </pc:sldMkLst>
        <pc:spChg chg="mod">
          <ac:chgData name="Baker, Kirk" userId="db297771-ee7e-47b9-ad4f-13b6498c1033" providerId="ADAL" clId="{08CC163B-EDC9-4470-B179-FB06F300A86C}" dt="2025-01-07T21:10:23.161" v="2312" actId="20577"/>
          <ac:spMkLst>
            <pc:docMk/>
            <pc:sldMk cId="883038936" sldId="274"/>
            <ac:spMk id="2" creationId="{F8B493B4-CCB0-5B76-F640-CBB9C8ADB546}"/>
          </ac:spMkLst>
        </pc:spChg>
        <pc:spChg chg="mod">
          <ac:chgData name="Baker, Kirk" userId="db297771-ee7e-47b9-ad4f-13b6498c1033" providerId="ADAL" clId="{08CC163B-EDC9-4470-B179-FB06F300A86C}" dt="2025-01-27T17:04:05.064" v="4203" actId="20577"/>
          <ac:spMkLst>
            <pc:docMk/>
            <pc:sldMk cId="883038936" sldId="274"/>
            <ac:spMk id="3" creationId="{AF750E10-012E-9942-7CA6-75F200C39ECF}"/>
          </ac:spMkLst>
        </pc:spChg>
      </pc:sldChg>
      <pc:sldChg chg="modSp add mod">
        <pc:chgData name="Baker, Kirk" userId="db297771-ee7e-47b9-ad4f-13b6498c1033" providerId="ADAL" clId="{08CC163B-EDC9-4470-B179-FB06F300A86C}" dt="2025-01-27T17:01:54.584" v="4179" actId="20577"/>
        <pc:sldMkLst>
          <pc:docMk/>
          <pc:sldMk cId="3032201316" sldId="275"/>
        </pc:sldMkLst>
        <pc:spChg chg="mod">
          <ac:chgData name="Baker, Kirk" userId="db297771-ee7e-47b9-ad4f-13b6498c1033" providerId="ADAL" clId="{08CC163B-EDC9-4470-B179-FB06F300A86C}" dt="2025-01-27T17:01:54.584" v="4179" actId="20577"/>
          <ac:spMkLst>
            <pc:docMk/>
            <pc:sldMk cId="3032201316" sldId="275"/>
            <ac:spMk id="3" creationId="{ED75D508-8901-E6F4-DE00-44B9832E441C}"/>
          </ac:spMkLst>
        </pc:spChg>
      </pc:sldChg>
      <pc:sldChg chg="add ord">
        <pc:chgData name="Baker, Kirk" userId="db297771-ee7e-47b9-ad4f-13b6498c1033" providerId="ADAL" clId="{08CC163B-EDC9-4470-B179-FB06F300A86C}" dt="2025-01-27T18:19:55.885" v="7132"/>
        <pc:sldMkLst>
          <pc:docMk/>
          <pc:sldMk cId="1623268722" sldId="276"/>
        </pc:sldMkLst>
      </pc:sldChg>
      <pc:sldChg chg="add ord">
        <pc:chgData name="Baker, Kirk" userId="db297771-ee7e-47b9-ad4f-13b6498c1033" providerId="ADAL" clId="{08CC163B-EDC9-4470-B179-FB06F300A86C}" dt="2025-01-27T18:19:55.885" v="7132"/>
        <pc:sldMkLst>
          <pc:docMk/>
          <pc:sldMk cId="3767154575" sldId="277"/>
        </pc:sldMkLst>
      </pc:sldChg>
      <pc:sldChg chg="new del">
        <pc:chgData name="Baker, Kirk" userId="db297771-ee7e-47b9-ad4f-13b6498c1033" providerId="ADAL" clId="{08CC163B-EDC9-4470-B179-FB06F300A86C}" dt="2025-01-13T14:46:49.080" v="3725" actId="47"/>
        <pc:sldMkLst>
          <pc:docMk/>
          <pc:sldMk cId="2239979787" sldId="278"/>
        </pc:sldMkLst>
      </pc:sldChg>
      <pc:sldChg chg="add ord">
        <pc:chgData name="Baker, Kirk" userId="db297771-ee7e-47b9-ad4f-13b6498c1033" providerId="ADAL" clId="{08CC163B-EDC9-4470-B179-FB06F300A86C}" dt="2025-01-27T17:14:22.809" v="4382"/>
        <pc:sldMkLst>
          <pc:docMk/>
          <pc:sldMk cId="88163113" sldId="279"/>
        </pc:sldMkLst>
      </pc:sldChg>
      <pc:sldChg chg="addSp modSp new mod modClrScheme chgLayout">
        <pc:chgData name="Baker, Kirk" userId="db297771-ee7e-47b9-ad4f-13b6498c1033" providerId="ADAL" clId="{08CC163B-EDC9-4470-B179-FB06F300A86C}" dt="2025-01-27T17:13:13.323" v="4380" actId="20577"/>
        <pc:sldMkLst>
          <pc:docMk/>
          <pc:sldMk cId="1185319513" sldId="280"/>
        </pc:sldMkLst>
        <pc:spChg chg="add mod">
          <ac:chgData name="Baker, Kirk" userId="db297771-ee7e-47b9-ad4f-13b6498c1033" providerId="ADAL" clId="{08CC163B-EDC9-4470-B179-FB06F300A86C}" dt="2025-01-08T19:28:33.634" v="2686" actId="20577"/>
          <ac:spMkLst>
            <pc:docMk/>
            <pc:sldMk cId="1185319513" sldId="280"/>
            <ac:spMk id="2" creationId="{19FD7520-CF05-60F3-0645-46E402CF7654}"/>
          </ac:spMkLst>
        </pc:spChg>
        <pc:spChg chg="add mod">
          <ac:chgData name="Baker, Kirk" userId="db297771-ee7e-47b9-ad4f-13b6498c1033" providerId="ADAL" clId="{08CC163B-EDC9-4470-B179-FB06F300A86C}" dt="2025-01-27T17:13:13.323" v="4380" actId="20577"/>
          <ac:spMkLst>
            <pc:docMk/>
            <pc:sldMk cId="1185319513" sldId="280"/>
            <ac:spMk id="3" creationId="{24F2261E-EC14-3A1B-5EF6-BD5C451652C0}"/>
          </ac:spMkLst>
        </pc:spChg>
      </pc:sldChg>
      <pc:sldChg chg="addSp delSp modSp new del mod modClrScheme chgLayout">
        <pc:chgData name="Baker, Kirk" userId="db297771-ee7e-47b9-ad4f-13b6498c1033" providerId="ADAL" clId="{08CC163B-EDC9-4470-B179-FB06F300A86C}" dt="2025-01-13T14:46:46.627" v="3724" actId="47"/>
        <pc:sldMkLst>
          <pc:docMk/>
          <pc:sldMk cId="3656804032" sldId="281"/>
        </pc:sldMkLst>
        <pc:spChg chg="del mod ord">
          <ac:chgData name="Baker, Kirk" userId="db297771-ee7e-47b9-ad4f-13b6498c1033" providerId="ADAL" clId="{08CC163B-EDC9-4470-B179-FB06F300A86C}" dt="2025-01-08T19:37:01.952" v="3371" actId="700"/>
          <ac:spMkLst>
            <pc:docMk/>
            <pc:sldMk cId="3656804032" sldId="281"/>
            <ac:spMk id="2" creationId="{91280119-BCE8-C70A-F7FC-74943CEEDFCC}"/>
          </ac:spMkLst>
        </pc:spChg>
        <pc:spChg chg="del mod ord">
          <ac:chgData name="Baker, Kirk" userId="db297771-ee7e-47b9-ad4f-13b6498c1033" providerId="ADAL" clId="{08CC163B-EDC9-4470-B179-FB06F300A86C}" dt="2025-01-08T19:37:01.952" v="3371" actId="700"/>
          <ac:spMkLst>
            <pc:docMk/>
            <pc:sldMk cId="3656804032" sldId="281"/>
            <ac:spMk id="3" creationId="{1582F678-8531-6473-7279-A0532E39B00A}"/>
          </ac:spMkLst>
        </pc:spChg>
        <pc:spChg chg="del">
          <ac:chgData name="Baker, Kirk" userId="db297771-ee7e-47b9-ad4f-13b6498c1033" providerId="ADAL" clId="{08CC163B-EDC9-4470-B179-FB06F300A86C}" dt="2025-01-08T19:37:01.952" v="3371" actId="700"/>
          <ac:spMkLst>
            <pc:docMk/>
            <pc:sldMk cId="3656804032" sldId="281"/>
            <ac:spMk id="4" creationId="{CF67FB88-42F2-6F14-A037-BA42C658299B}"/>
          </ac:spMkLst>
        </pc:spChg>
        <pc:spChg chg="add mod ord">
          <ac:chgData name="Baker, Kirk" userId="db297771-ee7e-47b9-ad4f-13b6498c1033" providerId="ADAL" clId="{08CC163B-EDC9-4470-B179-FB06F300A86C}" dt="2025-01-08T19:37:01.952" v="3371" actId="700"/>
          <ac:spMkLst>
            <pc:docMk/>
            <pc:sldMk cId="3656804032" sldId="281"/>
            <ac:spMk id="5" creationId="{7409D9FB-73DC-BD92-913F-E4E0BF46B6C7}"/>
          </ac:spMkLst>
        </pc:spChg>
        <pc:spChg chg="add mod ord">
          <ac:chgData name="Baker, Kirk" userId="db297771-ee7e-47b9-ad4f-13b6498c1033" providerId="ADAL" clId="{08CC163B-EDC9-4470-B179-FB06F300A86C}" dt="2025-01-08T19:37:20.373" v="3439" actId="20577"/>
          <ac:spMkLst>
            <pc:docMk/>
            <pc:sldMk cId="3656804032" sldId="281"/>
            <ac:spMk id="6" creationId="{0CC56D62-591C-2996-369C-1832F55C77B4}"/>
          </ac:spMkLst>
        </pc:spChg>
      </pc:sldChg>
      <pc:sldChg chg="addSp delSp modSp new mod">
        <pc:chgData name="Baker, Kirk" userId="db297771-ee7e-47b9-ad4f-13b6498c1033" providerId="ADAL" clId="{08CC163B-EDC9-4470-B179-FB06F300A86C}" dt="2025-01-27T17:15:26.383" v="4479" actId="20577"/>
        <pc:sldMkLst>
          <pc:docMk/>
          <pc:sldMk cId="1487893395" sldId="282"/>
        </pc:sldMkLst>
        <pc:spChg chg="add mod">
          <ac:chgData name="Baker, Kirk" userId="db297771-ee7e-47b9-ad4f-13b6498c1033" providerId="ADAL" clId="{08CC163B-EDC9-4470-B179-FB06F300A86C}" dt="2025-01-27T17:15:26.383" v="4479" actId="20577"/>
          <ac:spMkLst>
            <pc:docMk/>
            <pc:sldMk cId="1487893395" sldId="282"/>
            <ac:spMk id="2" creationId="{D656A547-906D-473A-9796-E6FF10D1DA26}"/>
          </ac:spMkLst>
        </pc:spChg>
        <pc:picChg chg="add del mod">
          <ac:chgData name="Baker, Kirk" userId="db297771-ee7e-47b9-ad4f-13b6498c1033" providerId="ADAL" clId="{08CC163B-EDC9-4470-B179-FB06F300A86C}" dt="2025-01-10T02:05:05.316" v="3472" actId="478"/>
          <ac:picMkLst>
            <pc:docMk/>
            <pc:sldMk cId="1487893395" sldId="282"/>
            <ac:picMk id="3" creationId="{286C2791-C686-60A3-E569-B7294E571665}"/>
          </ac:picMkLst>
        </pc:picChg>
        <pc:picChg chg="add mod">
          <ac:chgData name="Baker, Kirk" userId="db297771-ee7e-47b9-ad4f-13b6498c1033" providerId="ADAL" clId="{08CC163B-EDC9-4470-B179-FB06F300A86C}" dt="2025-01-10T02:05:11.271" v="3474" actId="27614"/>
          <ac:picMkLst>
            <pc:docMk/>
            <pc:sldMk cId="1487893395" sldId="282"/>
            <ac:picMk id="4" creationId="{D8CED534-0694-90A9-C2E8-976E49D7E5B6}"/>
          </ac:picMkLst>
        </pc:picChg>
      </pc:sldChg>
      <pc:sldChg chg="addSp delSp modSp new mod ord">
        <pc:chgData name="Baker, Kirk" userId="db297771-ee7e-47b9-ad4f-13b6498c1033" providerId="ADAL" clId="{08CC163B-EDC9-4470-B179-FB06F300A86C}" dt="2025-01-27T17:15:14.454" v="4471" actId="20577"/>
        <pc:sldMkLst>
          <pc:docMk/>
          <pc:sldMk cId="2903108369" sldId="283"/>
        </pc:sldMkLst>
        <pc:spChg chg="add mod">
          <ac:chgData name="Baker, Kirk" userId="db297771-ee7e-47b9-ad4f-13b6498c1033" providerId="ADAL" clId="{08CC163B-EDC9-4470-B179-FB06F300A86C}" dt="2025-01-27T17:15:14.454" v="4471" actId="20577"/>
          <ac:spMkLst>
            <pc:docMk/>
            <pc:sldMk cId="2903108369" sldId="283"/>
            <ac:spMk id="2" creationId="{BE5534EA-4772-4C62-A806-CDAC188E00A4}"/>
          </ac:spMkLst>
        </pc:spChg>
        <pc:picChg chg="add del mod">
          <ac:chgData name="Baker, Kirk" userId="db297771-ee7e-47b9-ad4f-13b6498c1033" providerId="ADAL" clId="{08CC163B-EDC9-4470-B179-FB06F300A86C}" dt="2025-01-10T02:05:11.334" v="3476" actId="478"/>
          <ac:picMkLst>
            <pc:docMk/>
            <pc:sldMk cId="2903108369" sldId="283"/>
            <ac:picMk id="3" creationId="{CF2055BF-F7C2-D3BB-2088-086D00292BFE}"/>
          </ac:picMkLst>
        </pc:picChg>
        <pc:picChg chg="add mod">
          <ac:chgData name="Baker, Kirk" userId="db297771-ee7e-47b9-ad4f-13b6498c1033" providerId="ADAL" clId="{08CC163B-EDC9-4470-B179-FB06F300A86C}" dt="2025-01-10T02:05:15.615" v="3478" actId="27614"/>
          <ac:picMkLst>
            <pc:docMk/>
            <pc:sldMk cId="2903108369" sldId="283"/>
            <ac:picMk id="4" creationId="{42C92663-E4A3-1671-5AAB-FE2581817DAB}"/>
          </ac:picMkLst>
        </pc:picChg>
      </pc:sldChg>
      <pc:sldChg chg="addSp modSp new del mod">
        <pc:chgData name="Baker, Kirk" userId="db297771-ee7e-47b9-ad4f-13b6498c1033" providerId="ADAL" clId="{08CC163B-EDC9-4470-B179-FB06F300A86C}" dt="2025-01-27T17:51:11.749" v="4996" actId="47"/>
        <pc:sldMkLst>
          <pc:docMk/>
          <pc:sldMk cId="3214459617" sldId="284"/>
        </pc:sldMkLst>
        <pc:picChg chg="add mod">
          <ac:chgData name="Baker, Kirk" userId="db297771-ee7e-47b9-ad4f-13b6498c1033" providerId="ADAL" clId="{08CC163B-EDC9-4470-B179-FB06F300A86C}" dt="2025-01-09T19:38:50.959" v="3471" actId="27614"/>
          <ac:picMkLst>
            <pc:docMk/>
            <pc:sldMk cId="3214459617" sldId="284"/>
            <ac:picMk id="3" creationId="{5D7A79CE-B4B4-2B67-717C-CA24814194C2}"/>
          </ac:picMkLst>
        </pc:picChg>
      </pc:sldChg>
      <pc:sldChg chg="addSp delSp modSp new mod ord modClrScheme chgLayout">
        <pc:chgData name="Baker, Kirk" userId="db297771-ee7e-47b9-ad4f-13b6498c1033" providerId="ADAL" clId="{08CC163B-EDC9-4470-B179-FB06F300A86C}" dt="2025-01-27T18:19:52.712" v="7130"/>
        <pc:sldMkLst>
          <pc:docMk/>
          <pc:sldMk cId="3479409927" sldId="285"/>
        </pc:sldMkLst>
        <pc:spChg chg="del">
          <ac:chgData name="Baker, Kirk" userId="db297771-ee7e-47b9-ad4f-13b6498c1033" providerId="ADAL" clId="{08CC163B-EDC9-4470-B179-FB06F300A86C}" dt="2025-01-13T14:40:09.771" v="3480" actId="700"/>
          <ac:spMkLst>
            <pc:docMk/>
            <pc:sldMk cId="3479409927" sldId="285"/>
            <ac:spMk id="2" creationId="{B887FF71-883D-A90A-33D3-D6426C296F10}"/>
          </ac:spMkLst>
        </pc:spChg>
        <pc:spChg chg="del">
          <ac:chgData name="Baker, Kirk" userId="db297771-ee7e-47b9-ad4f-13b6498c1033" providerId="ADAL" clId="{08CC163B-EDC9-4470-B179-FB06F300A86C}" dt="2025-01-13T14:40:09.771" v="3480" actId="700"/>
          <ac:spMkLst>
            <pc:docMk/>
            <pc:sldMk cId="3479409927" sldId="285"/>
            <ac:spMk id="3" creationId="{F1D65993-3692-70B3-4BD3-480B5E1D0D36}"/>
          </ac:spMkLst>
        </pc:spChg>
        <pc:spChg chg="del">
          <ac:chgData name="Baker, Kirk" userId="db297771-ee7e-47b9-ad4f-13b6498c1033" providerId="ADAL" clId="{08CC163B-EDC9-4470-B179-FB06F300A86C}" dt="2025-01-13T14:40:09.771" v="3480" actId="700"/>
          <ac:spMkLst>
            <pc:docMk/>
            <pc:sldMk cId="3479409927" sldId="285"/>
            <ac:spMk id="4" creationId="{750CFAF5-39F6-F4E1-DBAB-D3A2E10B407D}"/>
          </ac:spMkLst>
        </pc:spChg>
        <pc:picChg chg="add del mod">
          <ac:chgData name="Baker, Kirk" userId="db297771-ee7e-47b9-ad4f-13b6498c1033" providerId="ADAL" clId="{08CC163B-EDC9-4470-B179-FB06F300A86C}" dt="2025-01-13T14:40:23.787" v="3485" actId="478"/>
          <ac:picMkLst>
            <pc:docMk/>
            <pc:sldMk cId="3479409927" sldId="285"/>
            <ac:picMk id="1026" creationId="{76DC668D-B6D6-7B10-1910-E9CC1932D389}"/>
          </ac:picMkLst>
        </pc:picChg>
        <pc:picChg chg="add">
          <ac:chgData name="Baker, Kirk" userId="db297771-ee7e-47b9-ad4f-13b6498c1033" providerId="ADAL" clId="{08CC163B-EDC9-4470-B179-FB06F300A86C}" dt="2025-01-13T14:40:34.831" v="3486"/>
          <ac:picMkLst>
            <pc:docMk/>
            <pc:sldMk cId="3479409927" sldId="285"/>
            <ac:picMk id="1028" creationId="{9F730FDF-E168-DF8F-237C-54D002843EFF}"/>
          </ac:picMkLst>
        </pc:picChg>
      </pc:sldChg>
      <pc:sldChg chg="addSp delSp modSp new mod ord">
        <pc:chgData name="Baker, Kirk" userId="db297771-ee7e-47b9-ad4f-13b6498c1033" providerId="ADAL" clId="{08CC163B-EDC9-4470-B179-FB06F300A86C}" dt="2025-01-29T17:53:37.315" v="8438" actId="1076"/>
        <pc:sldMkLst>
          <pc:docMk/>
          <pc:sldMk cId="2932147117" sldId="286"/>
        </pc:sldMkLst>
        <pc:spChg chg="add mod">
          <ac:chgData name="Baker, Kirk" userId="db297771-ee7e-47b9-ad4f-13b6498c1033" providerId="ADAL" clId="{08CC163B-EDC9-4470-B179-FB06F300A86C}" dt="2025-01-27T18:21:13.561" v="7331" actId="1076"/>
          <ac:spMkLst>
            <pc:docMk/>
            <pc:sldMk cId="2932147117" sldId="286"/>
            <ac:spMk id="2" creationId="{FAF04157-A3FB-2278-5591-4A5EF3CCB665}"/>
          </ac:spMkLst>
        </pc:spChg>
        <pc:spChg chg="add mod">
          <ac:chgData name="Baker, Kirk" userId="db297771-ee7e-47b9-ad4f-13b6498c1033" providerId="ADAL" clId="{08CC163B-EDC9-4470-B179-FB06F300A86C}" dt="2025-01-27T18:21:36.138" v="7374" actId="14100"/>
          <ac:spMkLst>
            <pc:docMk/>
            <pc:sldMk cId="2932147117" sldId="286"/>
            <ac:spMk id="6" creationId="{5CC67F49-21D4-2D98-3B75-43F7F71DCBF8}"/>
          </ac:spMkLst>
        </pc:spChg>
        <pc:spChg chg="add mod">
          <ac:chgData name="Baker, Kirk" userId="db297771-ee7e-47b9-ad4f-13b6498c1033" providerId="ADAL" clId="{08CC163B-EDC9-4470-B179-FB06F300A86C}" dt="2025-01-29T17:53:37.315" v="8438" actId="1076"/>
          <ac:spMkLst>
            <pc:docMk/>
            <pc:sldMk cId="2932147117" sldId="286"/>
            <ac:spMk id="8" creationId="{D38C07E6-923D-CD3E-1ECC-4437904A7972}"/>
          </ac:spMkLst>
        </pc:spChg>
        <pc:picChg chg="add mod modCrop">
          <ac:chgData name="Baker, Kirk" userId="db297771-ee7e-47b9-ad4f-13b6498c1033" providerId="ADAL" clId="{08CC163B-EDC9-4470-B179-FB06F300A86C}" dt="2025-01-27T18:21:09.453" v="7330" actId="1076"/>
          <ac:picMkLst>
            <pc:docMk/>
            <pc:sldMk cId="2932147117" sldId="286"/>
            <ac:picMk id="3" creationId="{18B21E8D-4635-D630-3CE8-0025CBB261A5}"/>
          </ac:picMkLst>
        </pc:picChg>
        <pc:picChg chg="add mod">
          <ac:chgData name="Baker, Kirk" userId="db297771-ee7e-47b9-ad4f-13b6498c1033" providerId="ADAL" clId="{08CC163B-EDC9-4470-B179-FB06F300A86C}" dt="2025-01-13T14:43:34.043" v="3713" actId="1076"/>
          <ac:picMkLst>
            <pc:docMk/>
            <pc:sldMk cId="2932147117" sldId="286"/>
            <ac:picMk id="4" creationId="{5832C85D-3FAC-70B4-F60E-BE80B51CF4BB}"/>
          </ac:picMkLst>
        </pc:picChg>
        <pc:inkChg chg="add mod">
          <ac:chgData name="Baker, Kirk" userId="db297771-ee7e-47b9-ad4f-13b6498c1033" providerId="ADAL" clId="{08CC163B-EDC9-4470-B179-FB06F300A86C}" dt="2025-01-27T18:21:07.315" v="7325" actId="1036"/>
          <ac:inkMkLst>
            <pc:docMk/>
            <pc:sldMk cId="2932147117" sldId="286"/>
            <ac:inkMk id="5" creationId="{55E76D2D-23C5-2B9F-C656-08AEA2B568B7}"/>
          </ac:inkMkLst>
        </pc:inkChg>
        <pc:inkChg chg="add del">
          <ac:chgData name="Baker, Kirk" userId="db297771-ee7e-47b9-ad4f-13b6498c1033" providerId="ADAL" clId="{08CC163B-EDC9-4470-B179-FB06F300A86C}" dt="2025-01-13T14:45:37.595" v="3716" actId="9405"/>
          <ac:inkMkLst>
            <pc:docMk/>
            <pc:sldMk cId="2932147117" sldId="286"/>
            <ac:inkMk id="6" creationId="{B7AA3E35-0A4C-8A3B-0291-6D3EBF509F84}"/>
          </ac:inkMkLst>
        </pc:inkChg>
        <pc:inkChg chg="add mod">
          <ac:chgData name="Baker, Kirk" userId="db297771-ee7e-47b9-ad4f-13b6498c1033" providerId="ADAL" clId="{08CC163B-EDC9-4470-B179-FB06F300A86C}" dt="2025-01-13T14:46:00.866" v="3721" actId="14100"/>
          <ac:inkMkLst>
            <pc:docMk/>
            <pc:sldMk cId="2932147117" sldId="286"/>
            <ac:inkMk id="7" creationId="{68628037-D347-3E3F-29AF-CE210415DDDE}"/>
          </ac:inkMkLst>
        </pc:inkChg>
      </pc:sldChg>
      <pc:sldChg chg="addSp delSp modSp new mod ord">
        <pc:chgData name="Baker, Kirk" userId="db297771-ee7e-47b9-ad4f-13b6498c1033" providerId="ADAL" clId="{08CC163B-EDC9-4470-B179-FB06F300A86C}" dt="2025-01-28T14:07:24.718" v="8068" actId="1076"/>
        <pc:sldMkLst>
          <pc:docMk/>
          <pc:sldMk cId="2665423737" sldId="287"/>
        </pc:sldMkLst>
        <pc:picChg chg="add del mod">
          <ac:chgData name="Baker, Kirk" userId="db297771-ee7e-47b9-ad4f-13b6498c1033" providerId="ADAL" clId="{08CC163B-EDC9-4470-B179-FB06F300A86C}" dt="2025-01-27T18:16:15.273" v="6896" actId="21"/>
          <ac:picMkLst>
            <pc:docMk/>
            <pc:sldMk cId="2665423737" sldId="287"/>
            <ac:picMk id="3" creationId="{D5C6A087-02CE-4BB4-7084-9DC4179EC4F1}"/>
          </ac:picMkLst>
        </pc:picChg>
        <pc:picChg chg="add mod">
          <ac:chgData name="Baker, Kirk" userId="db297771-ee7e-47b9-ad4f-13b6498c1033" providerId="ADAL" clId="{08CC163B-EDC9-4470-B179-FB06F300A86C}" dt="2025-01-28T14:07:24.718" v="8068" actId="1076"/>
          <ac:picMkLst>
            <pc:docMk/>
            <pc:sldMk cId="2665423737" sldId="287"/>
            <ac:picMk id="5" creationId="{D692387D-5FF1-94A0-DB41-AB8859F02645}"/>
          </ac:picMkLst>
        </pc:picChg>
      </pc:sldChg>
      <pc:sldChg chg="addSp modSp new mod ord">
        <pc:chgData name="Baker, Kirk" userId="db297771-ee7e-47b9-ad4f-13b6498c1033" providerId="ADAL" clId="{08CC163B-EDC9-4470-B179-FB06F300A86C}" dt="2025-01-27T18:19:38.046" v="7115"/>
        <pc:sldMkLst>
          <pc:docMk/>
          <pc:sldMk cId="3495383747" sldId="288"/>
        </pc:sldMkLst>
        <pc:picChg chg="add mod">
          <ac:chgData name="Baker, Kirk" userId="db297771-ee7e-47b9-ad4f-13b6498c1033" providerId="ADAL" clId="{08CC163B-EDC9-4470-B179-FB06F300A86C}" dt="2025-01-22T01:46:32.200" v="3751" actId="962"/>
          <ac:picMkLst>
            <pc:docMk/>
            <pc:sldMk cId="3495383747" sldId="288"/>
            <ac:picMk id="3" creationId="{FBE6BE2F-42E6-A03D-B944-8DD721FF9F4A}"/>
          </ac:picMkLst>
        </pc:picChg>
      </pc:sldChg>
      <pc:sldChg chg="addSp delSp modSp add mod">
        <pc:chgData name="Baker, Kirk" userId="db297771-ee7e-47b9-ad4f-13b6498c1033" providerId="ADAL" clId="{08CC163B-EDC9-4470-B179-FB06F300A86C}" dt="2025-01-27T18:10:11.444" v="6311" actId="21"/>
        <pc:sldMkLst>
          <pc:docMk/>
          <pc:sldMk cId="1273925644" sldId="289"/>
        </pc:sldMkLst>
        <pc:spChg chg="mod">
          <ac:chgData name="Baker, Kirk" userId="db297771-ee7e-47b9-ad4f-13b6498c1033" providerId="ADAL" clId="{08CC163B-EDC9-4470-B179-FB06F300A86C}" dt="2025-01-23T01:25:02.997" v="3889" actId="20577"/>
          <ac:spMkLst>
            <pc:docMk/>
            <pc:sldMk cId="1273925644" sldId="289"/>
            <ac:spMk id="6" creationId="{696730BB-8875-2587-EA10-D843A071E649}"/>
          </ac:spMkLst>
        </pc:spChg>
        <pc:picChg chg="add mod modCrop">
          <ac:chgData name="Baker, Kirk" userId="db297771-ee7e-47b9-ad4f-13b6498c1033" providerId="ADAL" clId="{08CC163B-EDC9-4470-B179-FB06F300A86C}" dt="2025-01-23T01:24:58.756" v="3874" actId="14100"/>
          <ac:picMkLst>
            <pc:docMk/>
            <pc:sldMk cId="1273925644" sldId="289"/>
            <ac:picMk id="2" creationId="{A2F38565-6277-B659-B460-5A295AA63E71}"/>
          </ac:picMkLst>
        </pc:picChg>
        <pc:picChg chg="add del mod">
          <ac:chgData name="Baker, Kirk" userId="db297771-ee7e-47b9-ad4f-13b6498c1033" providerId="ADAL" clId="{08CC163B-EDC9-4470-B179-FB06F300A86C}" dt="2025-01-27T18:10:11.444" v="6311" actId="21"/>
          <ac:picMkLst>
            <pc:docMk/>
            <pc:sldMk cId="1273925644" sldId="289"/>
            <ac:picMk id="4" creationId="{7FBCE406-DEC2-6303-EC06-76B98695937C}"/>
          </ac:picMkLst>
        </pc:picChg>
        <pc:picChg chg="mod">
          <ac:chgData name="Baker, Kirk" userId="db297771-ee7e-47b9-ad4f-13b6498c1033" providerId="ADAL" clId="{08CC163B-EDC9-4470-B179-FB06F300A86C}" dt="2025-01-23T01:24:55.535" v="3872" actId="1076"/>
          <ac:picMkLst>
            <pc:docMk/>
            <pc:sldMk cId="1273925644" sldId="289"/>
            <ac:picMk id="5" creationId="{2742531F-8BC9-6E64-431E-99AF6831B73C}"/>
          </ac:picMkLst>
        </pc:picChg>
      </pc:sldChg>
      <pc:sldChg chg="add del">
        <pc:chgData name="Baker, Kirk" userId="db297771-ee7e-47b9-ad4f-13b6498c1033" providerId="ADAL" clId="{08CC163B-EDC9-4470-B179-FB06F300A86C}" dt="2025-01-23T01:23:26.905" v="3796" actId="47"/>
        <pc:sldMkLst>
          <pc:docMk/>
          <pc:sldMk cId="2621358098" sldId="290"/>
        </pc:sldMkLst>
      </pc:sldChg>
      <pc:sldChg chg="addSp modSp add mod">
        <pc:chgData name="Baker, Kirk" userId="db297771-ee7e-47b9-ad4f-13b6498c1033" providerId="ADAL" clId="{08CC163B-EDC9-4470-B179-FB06F300A86C}" dt="2025-01-27T18:11:04.355" v="6335" actId="1076"/>
        <pc:sldMkLst>
          <pc:docMk/>
          <pc:sldMk cId="3104799228" sldId="291"/>
        </pc:sldMkLst>
        <pc:spChg chg="mod">
          <ac:chgData name="Baker, Kirk" userId="db297771-ee7e-47b9-ad4f-13b6498c1033" providerId="ADAL" clId="{08CC163B-EDC9-4470-B179-FB06F300A86C}" dt="2025-01-23T01:24:42.588" v="3867" actId="404"/>
          <ac:spMkLst>
            <pc:docMk/>
            <pc:sldMk cId="3104799228" sldId="291"/>
            <ac:spMk id="6" creationId="{88C60B79-20EF-6995-8C1E-6DE82E927B60}"/>
          </ac:spMkLst>
        </pc:spChg>
        <pc:picChg chg="add mod modCrop">
          <ac:chgData name="Baker, Kirk" userId="db297771-ee7e-47b9-ad4f-13b6498c1033" providerId="ADAL" clId="{08CC163B-EDC9-4470-B179-FB06F300A86C}" dt="2025-01-27T18:10:54.544" v="6330" actId="1076"/>
          <ac:picMkLst>
            <pc:docMk/>
            <pc:sldMk cId="3104799228" sldId="291"/>
            <ac:picMk id="2" creationId="{A9BF9317-A584-A469-23E3-E2DAD58C58D1}"/>
          </ac:picMkLst>
        </pc:picChg>
        <pc:picChg chg="mod">
          <ac:chgData name="Baker, Kirk" userId="db297771-ee7e-47b9-ad4f-13b6498c1033" providerId="ADAL" clId="{08CC163B-EDC9-4470-B179-FB06F300A86C}" dt="2025-01-27T18:11:04.355" v="6335" actId="1076"/>
          <ac:picMkLst>
            <pc:docMk/>
            <pc:sldMk cId="3104799228" sldId="291"/>
            <ac:picMk id="3" creationId="{481CEC77-A917-73E6-F831-8C3F69B7C3F7}"/>
          </ac:picMkLst>
        </pc:picChg>
        <pc:picChg chg="add mod ord">
          <ac:chgData name="Baker, Kirk" userId="db297771-ee7e-47b9-ad4f-13b6498c1033" providerId="ADAL" clId="{08CC163B-EDC9-4470-B179-FB06F300A86C}" dt="2025-01-27T18:10:52.610" v="6328" actId="167"/>
          <ac:picMkLst>
            <pc:docMk/>
            <pc:sldMk cId="3104799228" sldId="291"/>
            <ac:picMk id="4" creationId="{7FBCE406-DEC2-6303-EC06-76B98695937C}"/>
          </ac:picMkLst>
        </pc:picChg>
      </pc:sldChg>
      <pc:sldChg chg="add del">
        <pc:chgData name="Baker, Kirk" userId="db297771-ee7e-47b9-ad4f-13b6498c1033" providerId="ADAL" clId="{08CC163B-EDC9-4470-B179-FB06F300A86C}" dt="2025-01-23T01:24:49.536" v="3869" actId="47"/>
        <pc:sldMkLst>
          <pc:docMk/>
          <pc:sldMk cId="3480429909" sldId="292"/>
        </pc:sldMkLst>
      </pc:sldChg>
      <pc:sldChg chg="addSp modSp add mod">
        <pc:chgData name="Baker, Kirk" userId="db297771-ee7e-47b9-ad4f-13b6498c1033" providerId="ADAL" clId="{08CC163B-EDC9-4470-B179-FB06F300A86C}" dt="2025-01-27T18:17:32.222" v="6907" actId="1076"/>
        <pc:sldMkLst>
          <pc:docMk/>
          <pc:sldMk cId="137862358" sldId="293"/>
        </pc:sldMkLst>
        <pc:spChg chg="mod">
          <ac:chgData name="Baker, Kirk" userId="db297771-ee7e-47b9-ad4f-13b6498c1033" providerId="ADAL" clId="{08CC163B-EDC9-4470-B179-FB06F300A86C}" dt="2025-01-27T18:17:32.222" v="6907" actId="1076"/>
          <ac:spMkLst>
            <pc:docMk/>
            <pc:sldMk cId="137862358" sldId="293"/>
            <ac:spMk id="5" creationId="{9F0441CE-716D-1E20-06DF-EFC83D547F2F}"/>
          </ac:spMkLst>
        </pc:spChg>
        <pc:picChg chg="add mod modCrop">
          <ac:chgData name="Baker, Kirk" userId="db297771-ee7e-47b9-ad4f-13b6498c1033" providerId="ADAL" clId="{08CC163B-EDC9-4470-B179-FB06F300A86C}" dt="2025-01-23T01:25:58.568" v="3975" actId="1076"/>
          <ac:picMkLst>
            <pc:docMk/>
            <pc:sldMk cId="137862358" sldId="293"/>
            <ac:picMk id="2" creationId="{C433BE53-8AB6-A009-33A8-2BA06E8714AC}"/>
          </ac:picMkLst>
        </pc:picChg>
        <pc:picChg chg="mod">
          <ac:chgData name="Baker, Kirk" userId="db297771-ee7e-47b9-ad4f-13b6498c1033" providerId="ADAL" clId="{08CC163B-EDC9-4470-B179-FB06F300A86C}" dt="2025-01-23T01:25:54.660" v="3973" actId="1076"/>
          <ac:picMkLst>
            <pc:docMk/>
            <pc:sldMk cId="137862358" sldId="293"/>
            <ac:picMk id="3" creationId="{9AF79798-81F8-AF41-7152-1465ECE6AC9E}"/>
          </ac:picMkLst>
        </pc:picChg>
      </pc:sldChg>
      <pc:sldChg chg="addSp modSp new mod">
        <pc:chgData name="Baker, Kirk" userId="db297771-ee7e-47b9-ad4f-13b6498c1033" providerId="ADAL" clId="{08CC163B-EDC9-4470-B179-FB06F300A86C}" dt="2025-01-27T14:27:28.971" v="3980" actId="962"/>
        <pc:sldMkLst>
          <pc:docMk/>
          <pc:sldMk cId="1422737658" sldId="294"/>
        </pc:sldMkLst>
        <pc:picChg chg="add mod">
          <ac:chgData name="Baker, Kirk" userId="db297771-ee7e-47b9-ad4f-13b6498c1033" providerId="ADAL" clId="{08CC163B-EDC9-4470-B179-FB06F300A86C}" dt="2025-01-27T14:27:28.971" v="3980" actId="962"/>
          <ac:picMkLst>
            <pc:docMk/>
            <pc:sldMk cId="1422737658" sldId="294"/>
            <ac:picMk id="3" creationId="{28ACDF82-AF61-F530-1A26-EA7EF2A1AEAA}"/>
          </ac:picMkLst>
        </pc:picChg>
      </pc:sldChg>
      <pc:sldChg chg="add del">
        <pc:chgData name="Baker, Kirk" userId="db297771-ee7e-47b9-ad4f-13b6498c1033" providerId="ADAL" clId="{08CC163B-EDC9-4470-B179-FB06F300A86C}" dt="2025-01-23T01:26:00.140" v="3976" actId="47"/>
        <pc:sldMkLst>
          <pc:docMk/>
          <pc:sldMk cId="1955659239" sldId="294"/>
        </pc:sldMkLst>
      </pc:sldChg>
      <pc:sldChg chg="addSp modSp new mod">
        <pc:chgData name="Baker, Kirk" userId="db297771-ee7e-47b9-ad4f-13b6498c1033" providerId="ADAL" clId="{08CC163B-EDC9-4470-B179-FB06F300A86C}" dt="2025-01-27T14:31:23.041" v="3991" actId="1076"/>
        <pc:sldMkLst>
          <pc:docMk/>
          <pc:sldMk cId="754186750" sldId="295"/>
        </pc:sldMkLst>
        <pc:picChg chg="add mod">
          <ac:chgData name="Baker, Kirk" userId="db297771-ee7e-47b9-ad4f-13b6498c1033" providerId="ADAL" clId="{08CC163B-EDC9-4470-B179-FB06F300A86C}" dt="2025-01-27T14:31:23.041" v="3991" actId="1076"/>
          <ac:picMkLst>
            <pc:docMk/>
            <pc:sldMk cId="754186750" sldId="295"/>
            <ac:picMk id="3" creationId="{0AA5A03E-1795-92E1-62DE-E7745BBA7DAB}"/>
          </ac:picMkLst>
        </pc:picChg>
        <pc:picChg chg="add mod">
          <ac:chgData name="Baker, Kirk" userId="db297771-ee7e-47b9-ad4f-13b6498c1033" providerId="ADAL" clId="{08CC163B-EDC9-4470-B179-FB06F300A86C}" dt="2025-01-27T14:31:20.056" v="3990" actId="1076"/>
          <ac:picMkLst>
            <pc:docMk/>
            <pc:sldMk cId="754186750" sldId="295"/>
            <ac:picMk id="5" creationId="{4D34FC0E-2F80-44BA-A835-87738577F1B2}"/>
          </ac:picMkLst>
        </pc:picChg>
      </pc:sldChg>
      <pc:sldChg chg="addSp modSp new mod ord">
        <pc:chgData name="Baker, Kirk" userId="db297771-ee7e-47b9-ad4f-13b6498c1033" providerId="ADAL" clId="{08CC163B-EDC9-4470-B179-FB06F300A86C}" dt="2025-01-28T14:02:57.713" v="8014"/>
        <pc:sldMkLst>
          <pc:docMk/>
          <pc:sldMk cId="2130932038" sldId="296"/>
        </pc:sldMkLst>
        <pc:picChg chg="add mod">
          <ac:chgData name="Baker, Kirk" userId="db297771-ee7e-47b9-ad4f-13b6498c1033" providerId="ADAL" clId="{08CC163B-EDC9-4470-B179-FB06F300A86C}" dt="2025-01-27T14:32:36.679" v="4012" actId="14100"/>
          <ac:picMkLst>
            <pc:docMk/>
            <pc:sldMk cId="2130932038" sldId="296"/>
            <ac:picMk id="3" creationId="{62409FF1-5BE3-144F-4688-378D364E4418}"/>
          </ac:picMkLst>
        </pc:picChg>
        <pc:picChg chg="add mod">
          <ac:chgData name="Baker, Kirk" userId="db297771-ee7e-47b9-ad4f-13b6498c1033" providerId="ADAL" clId="{08CC163B-EDC9-4470-B179-FB06F300A86C}" dt="2025-01-27T14:32:38.357" v="4013" actId="1076"/>
          <ac:picMkLst>
            <pc:docMk/>
            <pc:sldMk cId="2130932038" sldId="296"/>
            <ac:picMk id="5" creationId="{7B264067-7513-FF11-CE38-9ABB64AFB4C9}"/>
          </ac:picMkLst>
        </pc:picChg>
        <pc:picChg chg="add mod">
          <ac:chgData name="Baker, Kirk" userId="db297771-ee7e-47b9-ad4f-13b6498c1033" providerId="ADAL" clId="{08CC163B-EDC9-4470-B179-FB06F300A86C}" dt="2025-01-27T14:32:33.083" v="4011" actId="1076"/>
          <ac:picMkLst>
            <pc:docMk/>
            <pc:sldMk cId="2130932038" sldId="296"/>
            <ac:picMk id="7" creationId="{DC3E2C9C-2893-7DDE-3020-C82E75FBD582}"/>
          </ac:picMkLst>
        </pc:picChg>
      </pc:sldChg>
      <pc:sldChg chg="addSp modSp new mod modClrScheme chgLayout">
        <pc:chgData name="Baker, Kirk" userId="db297771-ee7e-47b9-ad4f-13b6498c1033" providerId="ADAL" clId="{08CC163B-EDC9-4470-B179-FB06F300A86C}" dt="2025-01-27T18:19:44.726" v="7128" actId="20577"/>
        <pc:sldMkLst>
          <pc:docMk/>
          <pc:sldMk cId="2613183613" sldId="297"/>
        </pc:sldMkLst>
        <pc:spChg chg="add mod">
          <ac:chgData name="Baker, Kirk" userId="db297771-ee7e-47b9-ad4f-13b6498c1033" providerId="ADAL" clId="{08CC163B-EDC9-4470-B179-FB06F300A86C}" dt="2025-01-27T18:19:44.726" v="7128" actId="20577"/>
          <ac:spMkLst>
            <pc:docMk/>
            <pc:sldMk cId="2613183613" sldId="297"/>
            <ac:spMk id="2" creationId="{9884B1B8-2331-EE31-ADA2-EC89098FBF60}"/>
          </ac:spMkLst>
        </pc:spChg>
      </pc:sldChg>
      <pc:sldChg chg="addSp delSp modSp new mod setBg">
        <pc:chgData name="Baker, Kirk" userId="db297771-ee7e-47b9-ad4f-13b6498c1033" providerId="ADAL" clId="{08CC163B-EDC9-4470-B179-FB06F300A86C}" dt="2025-01-27T18:08:19.470" v="6106" actId="1076"/>
        <pc:sldMkLst>
          <pc:docMk/>
          <pc:sldMk cId="2702464957" sldId="298"/>
        </pc:sldMkLst>
        <pc:spChg chg="add mod">
          <ac:chgData name="Baker, Kirk" userId="db297771-ee7e-47b9-ad4f-13b6498c1033" providerId="ADAL" clId="{08CC163B-EDC9-4470-B179-FB06F300A86C}" dt="2025-01-27T18:06:26.396" v="5825" actId="114"/>
          <ac:spMkLst>
            <pc:docMk/>
            <pc:sldMk cId="2702464957" sldId="298"/>
            <ac:spMk id="5" creationId="{8F685552-E086-639D-322A-33404CE3CFEB}"/>
          </ac:spMkLst>
        </pc:spChg>
        <pc:spChg chg="add mod">
          <ac:chgData name="Baker, Kirk" userId="db297771-ee7e-47b9-ad4f-13b6498c1033" providerId="ADAL" clId="{08CC163B-EDC9-4470-B179-FB06F300A86C}" dt="2025-01-27T18:08:19.470" v="6106" actId="1076"/>
          <ac:spMkLst>
            <pc:docMk/>
            <pc:sldMk cId="2702464957" sldId="298"/>
            <ac:spMk id="6" creationId="{1726D861-6801-774F-419A-DCAEA5C7002B}"/>
          </ac:spMkLst>
        </pc:spChg>
        <pc:picChg chg="add mod ord modCrop">
          <ac:chgData name="Baker, Kirk" userId="db297771-ee7e-47b9-ad4f-13b6498c1033" providerId="ADAL" clId="{08CC163B-EDC9-4470-B179-FB06F300A86C}" dt="2025-01-27T18:01:11.160" v="5733" actId="1076"/>
          <ac:picMkLst>
            <pc:docMk/>
            <pc:sldMk cId="2702464957" sldId="298"/>
            <ac:picMk id="2" creationId="{A074CF70-F255-FF18-A7CF-7B4F837C739E}"/>
          </ac:picMkLst>
        </pc:picChg>
        <pc:picChg chg="add mod modCrop">
          <ac:chgData name="Baker, Kirk" userId="db297771-ee7e-47b9-ad4f-13b6498c1033" providerId="ADAL" clId="{08CC163B-EDC9-4470-B179-FB06F300A86C}" dt="2025-01-27T18:01:57.359" v="5754" actId="1076"/>
          <ac:picMkLst>
            <pc:docMk/>
            <pc:sldMk cId="2702464957" sldId="298"/>
            <ac:picMk id="3" creationId="{AFE02EC7-2E92-78FC-E755-2F234F0F6CB5}"/>
          </ac:picMkLst>
        </pc:picChg>
        <pc:picChg chg="add mod modCrop">
          <ac:chgData name="Baker, Kirk" userId="db297771-ee7e-47b9-ad4f-13b6498c1033" providerId="ADAL" clId="{08CC163B-EDC9-4470-B179-FB06F300A86C}" dt="2025-01-27T18:01:05.873" v="5732" actId="1076"/>
          <ac:picMkLst>
            <pc:docMk/>
            <pc:sldMk cId="2702464957" sldId="298"/>
            <ac:picMk id="4" creationId="{F5783148-48E7-1BFF-8687-4D103CEFE7C5}"/>
          </ac:picMkLst>
        </pc:picChg>
        <pc:cxnChg chg="add del">
          <ac:chgData name="Baker, Kirk" userId="db297771-ee7e-47b9-ad4f-13b6498c1033" providerId="ADAL" clId="{08CC163B-EDC9-4470-B179-FB06F300A86C}" dt="2025-01-27T17:53:45.451" v="5222" actId="26606"/>
          <ac:cxnSpMkLst>
            <pc:docMk/>
            <pc:sldMk cId="2702464957" sldId="298"/>
            <ac:cxnSpMk id="9" creationId="{DCD67800-37AC-4E14-89B0-F79DCB3FB86D}"/>
          </ac:cxnSpMkLst>
        </pc:cxnChg>
        <pc:cxnChg chg="add del">
          <ac:chgData name="Baker, Kirk" userId="db297771-ee7e-47b9-ad4f-13b6498c1033" providerId="ADAL" clId="{08CC163B-EDC9-4470-B179-FB06F300A86C}" dt="2025-01-27T17:53:45.451" v="5222" actId="26606"/>
          <ac:cxnSpMkLst>
            <pc:docMk/>
            <pc:sldMk cId="2702464957" sldId="298"/>
            <ac:cxnSpMk id="11" creationId="{20F1788F-A5AE-4188-8274-F7F2E3833ECD}"/>
          </ac:cxnSpMkLst>
        </pc:cxnChg>
      </pc:sldChg>
      <pc:sldChg chg="addSp modSp new mod">
        <pc:chgData name="Baker, Kirk" userId="db297771-ee7e-47b9-ad4f-13b6498c1033" providerId="ADAL" clId="{08CC163B-EDC9-4470-B179-FB06F300A86C}" dt="2025-01-27T18:09:39.966" v="6305" actId="20577"/>
        <pc:sldMkLst>
          <pc:docMk/>
          <pc:sldMk cId="2243303078" sldId="299"/>
        </pc:sldMkLst>
        <pc:spChg chg="add mod">
          <ac:chgData name="Baker, Kirk" userId="db297771-ee7e-47b9-ad4f-13b6498c1033" providerId="ADAL" clId="{08CC163B-EDC9-4470-B179-FB06F300A86C}" dt="2025-01-27T18:06:37.521" v="5832" actId="14100"/>
          <ac:spMkLst>
            <pc:docMk/>
            <pc:sldMk cId="2243303078" sldId="299"/>
            <ac:spMk id="6" creationId="{83614506-7472-47DF-11A3-3774AF3279F7}"/>
          </ac:spMkLst>
        </pc:spChg>
        <pc:spChg chg="add mod">
          <ac:chgData name="Baker, Kirk" userId="db297771-ee7e-47b9-ad4f-13b6498c1033" providerId="ADAL" clId="{08CC163B-EDC9-4470-B179-FB06F300A86C}" dt="2025-01-27T18:09:39.966" v="6305" actId="20577"/>
          <ac:spMkLst>
            <pc:docMk/>
            <pc:sldMk cId="2243303078" sldId="299"/>
            <ac:spMk id="7" creationId="{DDBFD38A-DBAA-2052-A166-B2D505FF6C9A}"/>
          </ac:spMkLst>
        </pc:spChg>
        <pc:picChg chg="add mod modCrop">
          <ac:chgData name="Baker, Kirk" userId="db297771-ee7e-47b9-ad4f-13b6498c1033" providerId="ADAL" clId="{08CC163B-EDC9-4470-B179-FB06F300A86C}" dt="2025-01-27T18:01:36.335" v="5752" actId="1076"/>
          <ac:picMkLst>
            <pc:docMk/>
            <pc:sldMk cId="2243303078" sldId="299"/>
            <ac:picMk id="2" creationId="{07DD59F2-0B47-78AC-A90E-94A3E19627B4}"/>
          </ac:picMkLst>
        </pc:picChg>
        <pc:picChg chg="add mod modCrop">
          <ac:chgData name="Baker, Kirk" userId="db297771-ee7e-47b9-ad4f-13b6498c1033" providerId="ADAL" clId="{08CC163B-EDC9-4470-B179-FB06F300A86C}" dt="2025-01-27T18:01:32.941" v="5749" actId="1076"/>
          <ac:picMkLst>
            <pc:docMk/>
            <pc:sldMk cId="2243303078" sldId="299"/>
            <ac:picMk id="3" creationId="{B75E692E-DA49-3598-3B3A-410586CB3A6F}"/>
          </ac:picMkLst>
        </pc:picChg>
        <pc:picChg chg="add mod modCrop">
          <ac:chgData name="Baker, Kirk" userId="db297771-ee7e-47b9-ad4f-13b6498c1033" providerId="ADAL" clId="{08CC163B-EDC9-4470-B179-FB06F300A86C}" dt="2025-01-27T18:01:23.719" v="5743" actId="1076"/>
          <ac:picMkLst>
            <pc:docMk/>
            <pc:sldMk cId="2243303078" sldId="299"/>
            <ac:picMk id="4" creationId="{ADBBE96B-049B-B45D-C1EA-AC9B286D4C9E}"/>
          </ac:picMkLst>
        </pc:picChg>
      </pc:sldChg>
      <pc:sldChg chg="addSp modSp new mod modClrScheme chgLayout">
        <pc:chgData name="Baker, Kirk" userId="db297771-ee7e-47b9-ad4f-13b6498c1033" providerId="ADAL" clId="{08CC163B-EDC9-4470-B179-FB06F300A86C}" dt="2025-01-27T21:14:23.341" v="7422" actId="404"/>
        <pc:sldMkLst>
          <pc:docMk/>
          <pc:sldMk cId="3233233152" sldId="300"/>
        </pc:sldMkLst>
        <pc:spChg chg="add mod">
          <ac:chgData name="Baker, Kirk" userId="db297771-ee7e-47b9-ad4f-13b6498c1033" providerId="ADAL" clId="{08CC163B-EDC9-4470-B179-FB06F300A86C}" dt="2025-01-27T18:16:44.566" v="6903" actId="404"/>
          <ac:spMkLst>
            <pc:docMk/>
            <pc:sldMk cId="3233233152" sldId="300"/>
            <ac:spMk id="2" creationId="{14CC0F82-A820-F487-0A69-66A4A77047DC}"/>
          </ac:spMkLst>
        </pc:spChg>
        <pc:spChg chg="add mod">
          <ac:chgData name="Baker, Kirk" userId="db297771-ee7e-47b9-ad4f-13b6498c1033" providerId="ADAL" clId="{08CC163B-EDC9-4470-B179-FB06F300A86C}" dt="2025-01-27T21:14:23.341" v="7422" actId="404"/>
          <ac:spMkLst>
            <pc:docMk/>
            <pc:sldMk cId="3233233152" sldId="300"/>
            <ac:spMk id="3" creationId="{9DB02C9B-C255-5CD5-3ACD-51ADAF85128D}"/>
          </ac:spMkLst>
        </pc:spChg>
        <pc:picChg chg="add mod">
          <ac:chgData name="Baker, Kirk" userId="db297771-ee7e-47b9-ad4f-13b6498c1033" providerId="ADAL" clId="{08CC163B-EDC9-4470-B179-FB06F300A86C}" dt="2025-01-27T18:16:21.464" v="6900" actId="1076"/>
          <ac:picMkLst>
            <pc:docMk/>
            <pc:sldMk cId="3233233152" sldId="300"/>
            <ac:picMk id="4" creationId="{D5C6A087-02CE-4BB4-7084-9DC4179EC4F1}"/>
          </ac:picMkLst>
        </pc:picChg>
      </pc:sldChg>
      <pc:sldChg chg="modSp new mod">
        <pc:chgData name="Baker, Kirk" userId="db297771-ee7e-47b9-ad4f-13b6498c1033" providerId="ADAL" clId="{08CC163B-EDC9-4470-B179-FB06F300A86C}" dt="2025-01-29T14:37:09.622" v="8167" actId="20577"/>
        <pc:sldMkLst>
          <pc:docMk/>
          <pc:sldMk cId="1457999053" sldId="301"/>
        </pc:sldMkLst>
        <pc:spChg chg="mod">
          <ac:chgData name="Baker, Kirk" userId="db297771-ee7e-47b9-ad4f-13b6498c1033" providerId="ADAL" clId="{08CC163B-EDC9-4470-B179-FB06F300A86C}" dt="2025-01-27T18:16:52.847" v="6905" actId="404"/>
          <ac:spMkLst>
            <pc:docMk/>
            <pc:sldMk cId="1457999053" sldId="301"/>
            <ac:spMk id="2" creationId="{03DEB6AD-71A2-BCE2-2069-99BDFCA259CD}"/>
          </ac:spMkLst>
        </pc:spChg>
        <pc:spChg chg="mod">
          <ac:chgData name="Baker, Kirk" userId="db297771-ee7e-47b9-ad4f-13b6498c1033" providerId="ADAL" clId="{08CC163B-EDC9-4470-B179-FB06F300A86C}" dt="2025-01-29T14:37:09.622" v="8167" actId="20577"/>
          <ac:spMkLst>
            <pc:docMk/>
            <pc:sldMk cId="1457999053" sldId="301"/>
            <ac:spMk id="3" creationId="{A0B5E268-65FD-BA48-DCE0-47B6C86CBAFC}"/>
          </ac:spMkLst>
        </pc:spChg>
      </pc:sldChg>
      <pc:sldChg chg="addSp modSp new mod ord">
        <pc:chgData name="Baker, Kirk" userId="db297771-ee7e-47b9-ad4f-13b6498c1033" providerId="ADAL" clId="{08CC163B-EDC9-4470-B179-FB06F300A86C}" dt="2025-01-29T14:36:05.976" v="8072"/>
        <pc:sldMkLst>
          <pc:docMk/>
          <pc:sldMk cId="1509841628" sldId="302"/>
        </pc:sldMkLst>
        <pc:spChg chg="add mod">
          <ac:chgData name="Baker, Kirk" userId="db297771-ee7e-47b9-ad4f-13b6498c1033" providerId="ADAL" clId="{08CC163B-EDC9-4470-B179-FB06F300A86C}" dt="2025-01-28T14:00:21.262" v="7593" actId="1037"/>
          <ac:spMkLst>
            <pc:docMk/>
            <pc:sldMk cId="1509841628" sldId="302"/>
            <ac:spMk id="2" creationId="{36A070AD-5B1D-072D-6FC7-4B95D975789A}"/>
          </ac:spMkLst>
        </pc:spChg>
        <pc:picChg chg="add mod">
          <ac:chgData name="Baker, Kirk" userId="db297771-ee7e-47b9-ad4f-13b6498c1033" providerId="ADAL" clId="{08CC163B-EDC9-4470-B179-FB06F300A86C}" dt="2025-01-28T14:00:24.288" v="7609" actId="1038"/>
          <ac:picMkLst>
            <pc:docMk/>
            <pc:sldMk cId="1509841628" sldId="302"/>
            <ac:picMk id="3" creationId="{D7B04413-7F64-E9D6-D968-66387975B1A3}"/>
          </ac:picMkLst>
        </pc:picChg>
        <pc:picChg chg="add mod">
          <ac:chgData name="Baker, Kirk" userId="db297771-ee7e-47b9-ad4f-13b6498c1033" providerId="ADAL" clId="{08CC163B-EDC9-4470-B179-FB06F300A86C}" dt="2025-01-28T14:00:24.288" v="7609" actId="1038"/>
          <ac:picMkLst>
            <pc:docMk/>
            <pc:sldMk cId="1509841628" sldId="302"/>
            <ac:picMk id="5" creationId="{E2DA0CFF-B79A-D820-92A2-367DA3F24F95}"/>
          </ac:picMkLst>
        </pc:picChg>
        <pc:picChg chg="add mod">
          <ac:chgData name="Baker, Kirk" userId="db297771-ee7e-47b9-ad4f-13b6498c1033" providerId="ADAL" clId="{08CC163B-EDC9-4470-B179-FB06F300A86C}" dt="2025-01-28T14:00:24.288" v="7609" actId="1038"/>
          <ac:picMkLst>
            <pc:docMk/>
            <pc:sldMk cId="1509841628" sldId="302"/>
            <ac:picMk id="7" creationId="{C8F7C0B0-7A82-FAF9-85B7-D6ED02A296BF}"/>
          </ac:picMkLst>
        </pc:picChg>
        <pc:picChg chg="add mod">
          <ac:chgData name="Baker, Kirk" userId="db297771-ee7e-47b9-ad4f-13b6498c1033" providerId="ADAL" clId="{08CC163B-EDC9-4470-B179-FB06F300A86C}" dt="2025-01-28T14:00:24.288" v="7609" actId="1038"/>
          <ac:picMkLst>
            <pc:docMk/>
            <pc:sldMk cId="1509841628" sldId="302"/>
            <ac:picMk id="9" creationId="{1DDCFBD4-7625-892B-1672-A34A4F5A1E74}"/>
          </ac:picMkLst>
        </pc:picChg>
      </pc:sldChg>
      <pc:sldChg chg="addSp modSp new mod modClrScheme chgLayout">
        <pc:chgData name="Baker, Kirk" userId="db297771-ee7e-47b9-ad4f-13b6498c1033" providerId="ADAL" clId="{08CC163B-EDC9-4470-B179-FB06F300A86C}" dt="2025-01-28T14:02:16.153" v="7998" actId="20577"/>
        <pc:sldMkLst>
          <pc:docMk/>
          <pc:sldMk cId="361962391" sldId="303"/>
        </pc:sldMkLst>
        <pc:spChg chg="add mod">
          <ac:chgData name="Baker, Kirk" userId="db297771-ee7e-47b9-ad4f-13b6498c1033" providerId="ADAL" clId="{08CC163B-EDC9-4470-B179-FB06F300A86C}" dt="2025-01-28T14:01:10.754" v="7695" actId="404"/>
          <ac:spMkLst>
            <pc:docMk/>
            <pc:sldMk cId="361962391" sldId="303"/>
            <ac:spMk id="2" creationId="{7C7868DB-F878-A12D-DAC5-B0FDB87D89CE}"/>
          </ac:spMkLst>
        </pc:spChg>
        <pc:spChg chg="add mod">
          <ac:chgData name="Baker, Kirk" userId="db297771-ee7e-47b9-ad4f-13b6498c1033" providerId="ADAL" clId="{08CC163B-EDC9-4470-B179-FB06F300A86C}" dt="2025-01-28T14:02:16.153" v="7998" actId="20577"/>
          <ac:spMkLst>
            <pc:docMk/>
            <pc:sldMk cId="361962391" sldId="303"/>
            <ac:spMk id="3" creationId="{2925EB20-AD9B-60B3-C467-18B1DCA962D8}"/>
          </ac:spMkLst>
        </pc:spChg>
      </pc:sldChg>
      <pc:sldChg chg="addSp modSp new mod ord modClrScheme chgLayout">
        <pc:chgData name="Baker, Kirk" userId="db297771-ee7e-47b9-ad4f-13b6498c1033" providerId="ADAL" clId="{08CC163B-EDC9-4470-B179-FB06F300A86C}" dt="2025-01-28T14:07:08.401" v="8063"/>
        <pc:sldMkLst>
          <pc:docMk/>
          <pc:sldMk cId="3326121504" sldId="304"/>
        </pc:sldMkLst>
        <pc:spChg chg="add mod">
          <ac:chgData name="Baker, Kirk" userId="db297771-ee7e-47b9-ad4f-13b6498c1033" providerId="ADAL" clId="{08CC163B-EDC9-4470-B179-FB06F300A86C}" dt="2025-01-28T14:07:06.245" v="8061" actId="20577"/>
          <ac:spMkLst>
            <pc:docMk/>
            <pc:sldMk cId="3326121504" sldId="304"/>
            <ac:spMk id="2" creationId="{3F34FA9E-65E3-EE14-2ADB-ACB51B53BDCC}"/>
          </ac:spMkLst>
        </pc:spChg>
        <pc:spChg chg="add mod">
          <ac:chgData name="Baker, Kirk" userId="db297771-ee7e-47b9-ad4f-13b6498c1033" providerId="ADAL" clId="{08CC163B-EDC9-4470-B179-FB06F300A86C}" dt="2025-01-28T14:06:54.801" v="8020" actId="700"/>
          <ac:spMkLst>
            <pc:docMk/>
            <pc:sldMk cId="3326121504" sldId="304"/>
            <ac:spMk id="3" creationId="{6A31359C-33BF-A21C-1E1C-9B84C64E8274}"/>
          </ac:spMkLst>
        </pc:spChg>
      </pc:sldChg>
      <pc:sldChg chg="addSp delSp modSp new mod modClrScheme chgLayout">
        <pc:chgData name="Baker, Kirk" userId="db297771-ee7e-47b9-ad4f-13b6498c1033" providerId="ADAL" clId="{08CC163B-EDC9-4470-B179-FB06F300A86C}" dt="2025-01-28T14:06:48.968" v="8019" actId="700"/>
        <pc:sldMkLst>
          <pc:docMk/>
          <pc:sldMk cId="2258909269" sldId="305"/>
        </pc:sldMkLst>
        <pc:spChg chg="del">
          <ac:chgData name="Baker, Kirk" userId="db297771-ee7e-47b9-ad4f-13b6498c1033" providerId="ADAL" clId="{08CC163B-EDC9-4470-B179-FB06F300A86C}" dt="2025-01-28T14:06:48.968" v="8019" actId="700"/>
          <ac:spMkLst>
            <pc:docMk/>
            <pc:sldMk cId="2258909269" sldId="305"/>
            <ac:spMk id="2" creationId="{F6F51355-2391-26FB-6F95-6261C9DF37F5}"/>
          </ac:spMkLst>
        </pc:spChg>
        <pc:picChg chg="add mod">
          <ac:chgData name="Baker, Kirk" userId="db297771-ee7e-47b9-ad4f-13b6498c1033" providerId="ADAL" clId="{08CC163B-EDC9-4470-B179-FB06F300A86C}" dt="2025-01-28T14:06:44.053" v="8018" actId="27614"/>
          <ac:picMkLst>
            <pc:docMk/>
            <pc:sldMk cId="2258909269" sldId="305"/>
            <ac:picMk id="4" creationId="{B45D871C-C0CE-9877-BBDD-131FD94A3D78}"/>
          </ac:picMkLst>
        </pc:picChg>
      </pc:sldChg>
      <pc:sldChg chg="addSp delSp modSp new mod ord">
        <pc:chgData name="Baker, Kirk" userId="db297771-ee7e-47b9-ad4f-13b6498c1033" providerId="ADAL" clId="{08CC163B-EDC9-4470-B179-FB06F300A86C}" dt="2025-01-29T17:52:45.109" v="8240"/>
        <pc:sldMkLst>
          <pc:docMk/>
          <pc:sldMk cId="1040327188" sldId="306"/>
        </pc:sldMkLst>
        <pc:spChg chg="add mod">
          <ac:chgData name="Baker, Kirk" userId="db297771-ee7e-47b9-ad4f-13b6498c1033" providerId="ADAL" clId="{08CC163B-EDC9-4470-B179-FB06F300A86C}" dt="2025-01-29T14:59:33.780" v="8236" actId="20577"/>
          <ac:spMkLst>
            <pc:docMk/>
            <pc:sldMk cId="1040327188" sldId="306"/>
            <ac:spMk id="6" creationId="{10AC7AF6-E2AE-B4B8-3A06-82EED6B83DCF}"/>
          </ac:spMkLst>
        </pc:spChg>
        <pc:spChg chg="add del mod">
          <ac:chgData name="Baker, Kirk" userId="db297771-ee7e-47b9-ad4f-13b6498c1033" providerId="ADAL" clId="{08CC163B-EDC9-4470-B179-FB06F300A86C}" dt="2025-01-29T14:58:01.969" v="8172" actId="478"/>
          <ac:spMkLst>
            <pc:docMk/>
            <pc:sldMk cId="1040327188" sldId="306"/>
            <ac:spMk id="8" creationId="{08298E09-44CB-AEA7-5A67-57A03CC158A2}"/>
          </ac:spMkLst>
        </pc:spChg>
        <pc:picChg chg="add mod">
          <ac:chgData name="Baker, Kirk" userId="db297771-ee7e-47b9-ad4f-13b6498c1033" providerId="ADAL" clId="{08CC163B-EDC9-4470-B179-FB06F300A86C}" dt="2025-01-29T14:59:12.427" v="8182" actId="1076"/>
          <ac:picMkLst>
            <pc:docMk/>
            <pc:sldMk cId="1040327188" sldId="306"/>
            <ac:picMk id="2" creationId="{0DEEECEF-7526-4693-E942-C26F11FACA94}"/>
          </ac:picMkLst>
        </pc:picChg>
        <pc:picChg chg="add mod">
          <ac:chgData name="Baker, Kirk" userId="db297771-ee7e-47b9-ad4f-13b6498c1033" providerId="ADAL" clId="{08CC163B-EDC9-4470-B179-FB06F300A86C}" dt="2025-01-29T14:59:14.217" v="8183" actId="1076"/>
          <ac:picMkLst>
            <pc:docMk/>
            <pc:sldMk cId="1040327188" sldId="306"/>
            <ac:picMk id="4" creationId="{1D5A7E96-7D02-27A9-6581-4FCB5E3FE106}"/>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1-13T14:45:28.979"/>
    </inkml:context>
    <inkml:brush xml:id="br0">
      <inkml:brushProperty name="width" value="0.05" units="cm"/>
      <inkml:brushProperty name="height" value="0.05" units="cm"/>
      <inkml:brushProperty name="color" value="#E71224"/>
    </inkml:brush>
  </inkml:definitions>
  <inkml:trace contextRef="#ctx0" brushRef="#br0">146 0 24575,'0'1447'0,"-1"-1441"0,1 1 0,-1 0 0,-1 0 0,1-1 0,-1 1 0,0-1 0,-1 1 0,0-1 0,0 0 0,0 0 0,0 0 0,-1-1 0,0 1 0,-9 8 0,3 0 0,2-1 0,1 0 0,0 0 0,1 1 0,1-1 0,0 1 0,1 1 0,-3 16 0,1-7 0,-11 29 0,13-45 0,1 1 0,0 1 0,1-1 0,0 0 0,0 1 0,1-1 0,0 0 0,1 1 0,0 0 0,0-1 0,4 18 0,-2-20 0,0 1 0,0-1 0,1 0 0,0 0 0,1 0 0,0 0 0,0-1 0,0 1 0,1-1 0,0 0 0,0 0 0,0-1 0,1 0 0,0 1 0,7 3 0,7 6 0,1 0 0,0-2 0,1 0 0,0-2 0,42 15 0,162 57 0,-158-57 0,58 31 0,-88-39 0,38 26 0,-53-29 0,44 20 0,-34-18 0,0 1 0,50 36 0,14 9 0,38 11 0,61 35 0,-177-98 0,3 4 0,1-2 0,0-1 0,29 11 0,44 20 0,-77-33 0,-1-1 0,2-1 0,-1 0 0,1-1 0,0-1 0,25 3 0,-15-3 0,-1 0 0,0 2 0,-1 1 0,0 2 0,49 24 0,-65-29 0,4 4 0,0 0 0,0 1 0,0 1 0,21 22 0,2 1 0,-27-26 0,-1 0 0,-1 1 0,0 0 0,0 1 0,-1 0 0,-1 1 0,0 0 0,0 0 0,-1 1 0,0 0 0,5 17 0,-8-18 0,1 0 0,1 0 0,-1-1 0,2 0 0,0 0 0,0-1 0,0 0 0,2 0 0,10 10 0,-2-4 0,0-1 0,2-1 0,-1-1 0,26 13 0,-16-8 0,31 23 0,6 6 0,-49-35 0,-1 0 0,0 1 0,20 23 0,7 6 0,-36-36 0,0 1 0,-1 0 0,1 1 0,-2-1 0,1 1 0,-1 0 0,0 0 0,0 0 0,-1 1 0,0-1 0,2 12 0,1 10 0,-2-1 0,1 33 0,15 136 0,-14-157 0,3 0 0,1-1 0,21 54 0,12 44 0,-38-109 0,-1 0 0,-2 1 0,-1 0 0,-4 37 0,1 5 0,1-6 0,3 78 0,-1-132 0,2-1 0,-1 1 0,1-1 0,8 18 0,6 18 0,-12-18 0,0-1 0,0 56 0,-2-31 0,5 20 0,1 28 0,-8-61 0,-3 82 0,2-120 0,-1 0 0,1 0 0,-1 0 0,1 0 0,-1 0 0,0 0 0,0 0 0,0 0 0,0 0 0,0 0 0,0-1 0,0 1 0,-1 0 0,1-1 0,-1 1 0,1-1 0,-1 0 0,1 1 0,-1-1 0,0 0 0,0 0 0,0 0 0,0 0 0,1 0 0,-1 0 0,0-1 0,-1 1 0,1-1 0,0 1 0,0-1 0,-2 0 0,-10 1 0,-1 0 0,1-1 0,-25-3 0,13 1 0,-28-1 0,-1-4 0,2-1 0,-78-23 0,117 28 0,1 1 0,-1 0 0,0 1 0,-15 1 0,19 1 0,0-1 0,0 0 0,1-1 0,-1 0 0,1-1 0,-1 0 0,1 0 0,-1-1 0,1 0 0,-9-4 0,5-1 0,-1 0 0,-1 2 0,1-1 0,-1 2 0,0 0 0,0 1 0,0 1 0,-1 0 0,1 1 0,-29-1 0,-33 3 0,-91 4 0,158-4 0,0 2 0,0-1 0,0 1 0,0 1 0,0 0 0,1 1 0,-1-1 0,1 2 0,0-1 0,0 1 0,-8 7 0,7-4 0,0 0 0,1 1 0,1 0 0,-1 1 0,1 0 0,1 0 0,0 1 0,-9 17 0,-60 110 0,71-128 0,1 1 0,0 0 0,0-1 0,1 2 0,0-1 0,1 0 0,1 0 0,-1 1 0,2-1 0,0 1 0,0-1 0,4 22 0,0-9 0,1-1 0,1 0 0,2 0 0,0 0 0,12 23 0,43 98 0,-50-117 0,-3-4 0,21 34 0,-23-43 0,0 2 0,12 31 0,3 6 0,12 22 0,-22-45 0,1 0 0,28 43 0,15 21 0,-44-69 0,1-1 0,1 0 0,33 39 0,-25-37 0,-1 2 0,-1 0 0,-2 1 0,32 63 0,-47-81 0,1 1 0,-2-1 0,0 1 0,0 0 0,-1 0 0,1 22 0,-5 77 0,0-43 0,2 514 0,0-571 0,1 0 0,1 0 0,0-1 0,0 1 0,1 0 0,8 19 0,35 60 0,-20-41 0,-17-31 0,1-1 0,1 1 0,1-2 0,0 0 0,1 0 0,0-1 0,2-1 0,0 0 0,0-1 0,1 0 0,1-2 0,24 14 0,97 51 0,54 32 0,-142-77 0,1-3 0,73 29 0,-99-48 0,0-1 0,1-1 0,0-1 0,0-1 0,0-2 0,1 0 0,40-2 0,-52-2 0,2 1 0,0-1 0,27-6 0,-38 5 0,0 0 0,0 0 0,0-1 0,0 1 0,0-1 0,0 0 0,-1-1 0,0 0 0,0 0 0,7-6 0,3-7 0,-2 0 0,0-1 0,-1 0 0,0-1 0,14-34 0,-11 23 0,24-37 0,-30 53 0,0-1 0,-1 0 0,-1 0 0,0-1 0,-1 0 0,6-24 0,1-4 0,-8 28 0,0-1 0,-1 0 0,0-1 0,-2 1 0,2-19 0,5-182 0,31-132 0,-39 337 0,1-1 0,0 1 0,1-1 0,1 1 0,6-15 0,4-10 0,-7 20 0,0 1 0,15-27 0,116-205 0,-117 200 0,-16 36 0,0 1 0,0 0 0,2 0 0,-1 0 0,12-13 0,21-30 0,-26 36 0,1-1 0,20-19 0,-29 33 0,1 1 0,0 0 0,0 0 0,0 1 0,1 0 0,-1 0 0,1 0 0,0 1 0,0 0 0,14-4 0,3 3 0,0 1 0,0 1 0,1 2 0,46 4 0,4-1 0,-21-3 0,-4 0 0,72 8 0,-105-6 0,0 1 0,0 2 0,0-1 0,0 2 0,-1 0 0,0 1 0,29 17 0,-42-22 0,1 1 0,-1-1 0,1 1 0,-1-1 0,0 1 0,0 0 0,0 0 0,-1 0 0,1 0 0,-1 1 0,1-1 0,-1 1 0,0-1 0,-1 1 0,1 0 0,-1 0 0,1 0 0,-1 0 0,0 0 0,0 0 0,-1 0 0,0 0 0,1 0 0,-1 0 0,-1 8 0,-12 179 0,4-89 0,5-51 0,-12 54 0,12-92 0,0 0 0,0 0 0,-9 13 0,-6 21 0,7-15 0,-28 51 0,-4 12 0,39-83 0,1 1 0,0 0 0,1 0 0,1 1 0,-2 24 0,1-4 0,-2 1 0,-2-1 0,-1 1 0,-2-2 0,-13 34 0,7-21 0,10-30 0,-1-1 0,-12 21 0,10-21 0,1 0 0,-8 22 0,4-6 0,-2 0 0,-26 43 0,23-45 0,1 1 0,-17 45 0,29-63 0,0 1 0,1-1 0,1 1 0,0-1 0,0 1 0,1 22 0,2-27 0,0 0 0,0 0 0,1 0 0,-1 0 0,2 0 0,-1 0 0,1-1 0,1 1 0,-1-1 0,1 0 0,9 11 0,4 7 0,-8-11 0,1-1 0,0 0 0,1 0 0,13 11 0,-20-21 0,1 0 0,-1-1 0,1 1 0,0-1 0,0 0 0,0 0 0,0-1 0,0 1 0,1-1 0,-1 0 0,0-1 0,1 1 0,-1-1 0,1 0 0,-1 0 0,0-1 0,6-1 0,-2 1 0,-1-1 0,0 0 0,0-1 0,0 0 0,0 0 0,0 0 0,-1-1 0,1-1 0,-1 1 0,8-7 0,2-5 0,-1 0 0,-1-1 0,0-1 0,24-39 0,38-87 0,-68 124 0,41-97 0,-5 9 0,-34 82 0,-2-1 0,-1 0 0,7-37 0,-9 35 0,1 0 0,19-46 0,-20 63 0,1 1 0,1 0 0,0 1 0,0-1 0,1 2 0,0-1 0,1 1 0,0 1 0,16-11 0,-8 5 0,30-30 0,-8 7 0,-28 26 0,1 0 0,10-14 0,-20 21 0,0-1 0,0 1 0,0 0 0,0-1 0,-1 0 0,0 1 0,0-1 0,0 0 0,-1 0 0,2-9 0,0-3 0,1 1 0,0 0 0,1-1 0,11-24 0,36-56 0,-19 38 0,42-71 0,-11 23 0,-44 63 0,-16 34 0,0 0 0,1 0 0,0 0 0,1 1 0,-1 0 0,8-8 0,-7 10 0,-1-1 0,-1 1 0,0-1 0,0 1 0,0-1 0,-1-1 0,0 1 0,-1 0 0,0-1 0,0 1 0,0-11 0,0 7 0,1 0 0,-1 1 0,2-1 0,8-20 0,-2 10 0,12-37 0,-17 43 0,1-1 0,0 1 0,2 0 0,14-23 0,9-4 0,2 3 0,58-58 0,-73 82 0,110-103 0,-95 91 0,1 2 0,41-23 0,152-75 0,19-28 0,-231 142 0,-1 0 0,0-2 0,0 0 0,-1 0 0,-1-1 0,0-1 0,-1 0 0,0-1 0,13-24 0,-21 31 0,0-1 0,0 1 0,0-1 0,-1 0 0,-1 0 0,1 1 0,-1-13 0,-3-67 0,0 38 0,1-541 0,3 565 0,0 1 0,2-1 0,1 1 0,1 0 0,1 0 0,1 0 0,13-25 0,-16 39 0,1 0 0,1 1 0,-1-1 0,12-12 0,-9 13 0,-2 0 0,1-1 0,-1 0 0,5-13 0,52-134 0,-18 52 0,-7 17 0,-17 37 0,19-52 0,-38 94 0,0 0 0,-1-1 0,0 1 0,-1-1 0,0 0 0,0 0 0,-3-20 0,2 28 0,-1 0 0,0 0 0,0 0 0,0 0 0,0 1 0,0-1 0,0 0 0,-1 1 0,0-1 0,1 1 0,-1-1 0,0 1 0,0 0 0,0 0 0,-1-1 0,1 2 0,0-1 0,-1 0 0,1 0 0,-1 1 0,0-1 0,1 1 0,-1 0 0,0 0 0,0 0 0,0 0 0,0 1 0,-5-1 0,-9-1 0,-1 0 0,1 2 0,-34 3 0,25-1 0,-31-2 0,-61-7 0,-15-1 0,118 8 0,-25-1 0,0 2 0,-46 7 0,75-6 0,-1 0 0,1 1 0,0 1 0,0-1 0,0 2 0,0-1 0,1 2 0,-1-1 0,1 2 0,1-1 0,-1 1 0,-8 9 0,2-1 0,-2-1 0,1 0 0,-2-1 0,-32 17 0,-86 31 0,-15 10 0,108-46 0,-54 41 0,91-62 0,0 0 0,1 0 0,-1-1 0,-1 0 0,1 0 0,0 0 0,-1-1 0,0 0 0,1-1 0,-1 0 0,0 0 0,0-1 0,0 1 0,-15-3 0,5 0 0,-1-2 0,1 0 0,0 0 0,0-2 0,-21-9 0,24 7 0,0-1 0,0 0 0,1-1 0,-18-16 0,13 10 0,-24-15 0,29 24 0,0 0 0,-1 1 0,1 0 0,-1 1 0,0 1 0,-30-5 0,-96-2 0,140 11 0,-2-1 0,-11 0 0,0 1 0,0 0 0,1 1 0,-17 3 0,25-3 0,1 1 0,-1-1 0,0 1 0,1 0 0,-1 0 0,1 1 0,0-1 0,0 1 0,0 0 0,0 0 0,0 1 0,1-1 0,0 1 0,-1 0 0,-2 4 0,-12 16 0,10-15 0,1 0 0,0 1 0,1 0 0,0 0 0,1 0 0,-7 20 0,5-9 0,-1 0 0,-18 37 0,21-49 0,0-1 0,-1 1 0,0-1 0,0 0 0,0 0 0,-1-1 0,0 0 0,-13 10 0,15-14 0,0-1 0,1 1 0,-1-1 0,0 0 0,0 0 0,-1-1 0,1 0 0,0 1 0,0-2 0,-1 1 0,1-1 0,0 1 0,-1-2 0,1 1 0,-1 0 0,1-1 0,0 0 0,0-1 0,-1 1 0,1-1 0,-5-2 0,4 1 0,0 0 0,0 0 0,1 0 0,-1-1 0,1 0 0,0 0 0,0 0 0,0 0 0,1-1 0,-1 0 0,1 0 0,0 0 0,1-1 0,-1 1 0,1-1 0,-5-12 0,4 0 0,-1-1 0,2 0 0,1 0 0,-1-20 0,2 17 0,-1 0 0,-8-35 0,-37-199 0,47 255 0,-1-8 0,-1-1 0,0 1 0,-1 0 0,0 0 0,0-1 0,-1 2 0,-7-14 0,7 16 0,0 0 0,-1 1 0,1-1 0,-1 1 0,0 0 0,-1 1 0,1-1 0,-1 1 0,0 0 0,0 0 0,-7-3 0,-13-4 0,-1 1 0,-1 2 0,-39-8 0,44 12 0,1-1 0,0-1 0,0-1 0,0-1 0,1-1 0,-32-19 0,16 3 0,-71-44 0,97 63 0,-1 1 0,0 0 0,0 0 0,0 1 0,-1 1 0,0 0 0,-20-2 0,26 5 0,0-1 0,0 0 0,0 0 0,0 0 0,0-1 0,1 0 0,-1 0 0,1-1 0,-9-4 0,12 5 0,0 0 0,1 0 0,-1 0 0,1-1 0,-1 1 0,1-1 0,0 0 0,0 0 0,0 0 0,0 0 0,1 0 0,-1 0 0,1 0 0,0 0 0,0 0 0,0-1 0,0 1 0,0 0 0,1-1 0,-1-6 0,0-50 0,2 43 0,-1 0 0,0 1 0,-2-1 0,0 0 0,-1 1 0,0 0 0,-9-25 0,-34-77 0,41 100 0,0-1 0,2 1 0,0-1 0,-1-32 0,4 42 0,2-129 0,0 111 0,1 1 0,2 1 0,8-32 0,-7 29 0,-1 0 0,-1 0 0,-2 0 0,-1-1 0,-4-44 0,1 1 0,3 1 0,-2-76 0,0 140 0,0 0 0,-1 0 0,1 1 0,-2-1 0,1 1 0,0-1 0,-1 1 0,0 0 0,-6-8 0,-5-6 0,-22-23 0,13 15 0,-179-210 0,167 202 0,-2 1 0,-1 2 0,-1 2 0,-51-31 0,72 53 0,1 1 0,-1 0 0,-1 2 0,1 0 0,-37-7 0,37 9 0,-2-1 0,1-2 0,-1 0 0,-23-14 0,-17-6 0,-1-1 0,1-2 0,-77-52 0,108 64 0,21 13 0,-1 1 0,1 1 0,-11-4 0,12 5 0,1-1 0,-1 1 0,1-1 0,-1 0 0,1-1 0,-10-7 0,-68-50 0,56 42 0,1 0 0,-25-25 0,-99-126 0,140 154 0,1 0 0,0 0 0,1-1 0,-9-25 0,-7-14 0,-10-23 0,22 49 0,-26-48 0,33 68 0,-1 1 0,1 0 0,-2 0 0,1 1 0,-1 0 0,0 1 0,-1-1 0,-17-10 0,-16-8 0,-43-35 0,75 54 0,0 1 0,0 0 0,-1 1 0,0 0 0,0 1 0,-19-5 0,-8-3 0,13 2 0,-48-17 0,-95-49 0,121 53 0,-89-29 0,106 41 0,10 5 0,-29-5 0,33 8 0,0 0 0,1-1 0,-1-1 0,-15-7 0,8 1 0,0 2 0,-1 1 0,-31-8 0,-76-7 0,111 20 0,-2 0 0,-15-2 0,0-2 0,0-1 0,-47-17 0,55 13 0,-44-17 0,-134-36 0,157 56-455,0 2 0,-92-1 0,115 8-6371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1-13T14:45:41.671"/>
    </inkml:context>
    <inkml:brush xml:id="br0">
      <inkml:brushProperty name="width" value="0.05" units="cm"/>
      <inkml:brushProperty name="height" value="0.05" units="cm"/>
      <inkml:brushProperty name="color" value="#E71224"/>
    </inkml:brush>
  </inkml:definitions>
  <inkml:trace contextRef="#ctx0" brushRef="#br0">216 0 24575,'0'1472'0,"-1"-1465"0,0 0 0,0 0 0,-1 0 0,-1 0 0,1-1 0,-2 1 0,1-1 0,-1 1 0,-1-1 0,1 0 0,-2 0 0,1 0 0,-1-1 0,-13 10 0,4-1 0,3-1 0,1 0 0,2 1 0,0-1 0,1 1 0,0 1 0,2-1 0,-4 18 0,1-7 0,-16 28 0,20-44 0,0 0 0,1 0 0,0 1 0,1-1 0,1 1 0,0-1 0,1 1 0,0 0 0,1 0 0,1-1 0,4 19 0,-2-21 0,0 1 0,1-1 0,0 0 0,1 1 0,0-1 0,1-1 0,0 1 0,0 0 0,1-1 0,0 0 0,1 0 0,0-1 0,0 1 0,1-1 0,10 5 0,11 5 0,1 0 0,0-2 0,2 0 0,0-1 0,62 15 0,238 56 0,-231-55 0,85 29 0,-131-39 0,57 27 0,-79-30 0,64 21 0,-48-19 0,-1 1 0,74 38 0,20 8 0,58 11 0,89 36 0,-263-99 0,6 2 0,1 0 0,0-2 0,44 11 0,64 21 0,-115-34 0,1-1 0,1 0 0,0-1 0,0-1 0,1-1 0,36 3 0,-22-3 0,-1 1 0,0 1 0,-1 1 0,0 1 0,71 27 0,-95-31 0,6 3 0,0 2 0,0 0 0,-2 1 0,34 23 0,2 0 0,-41-25 0,-1-1 0,0 1 0,-1 1 0,-1 0 0,-1 0 0,0 1 0,-1 0 0,-1 1 0,0-1 0,-2 1 0,10 19 0,-13-20 0,1 0 0,1 0 0,1-1 0,0 0 0,1 0 0,1 0 0,0-1 0,1 0 0,17 11 0,-4-5 0,1-1 0,1-1 0,1-1 0,36 14 0,-21-9 0,43 24 0,11 6 0,-74-36 0,0 0 0,-1 1 0,30 24 0,9 6 0,-51-37 0,-2 1 0,1 0 0,-2 1 0,1 0 0,-2-1 0,1 1 0,-2 1 0,1-1 0,-2 1 0,1-1 0,2 13 0,2 9 0,-3 0 0,2 33 0,21 138 0,-19-159 0,2-1 0,3 1 0,32 53 0,16 45 0,-56-110 0,-1 0 0,-3 0 0,-2 1 0,-5 37 0,1 5 0,2-5 0,3 78 0,1-134 0,0 0 0,1-1 0,1 0 0,11 19 0,8 18 0,-16-19 0,-1 0 0,1 57 0,-4-33 0,8 22 0,2 28 0,-13-62 0,-4 82 0,3-120 0,-1-1 0,0 0 0,1 0 0,-1 0 0,0 0 0,-1 0 0,1 0 0,0 0 0,-1 0 0,0-1 0,1 1 0,-1 0 0,0 0 0,0-1 0,-1 1 0,1-1 0,0 1 0,-1-1 0,1 0 0,-1 0 0,0 0 0,1 0 0,-1 0 0,0 0 0,0 0 0,0-1 0,0 1 0,0-1 0,0 1 0,0-1 0,-4 0 0,-14 2 0,0-2 0,-1 1 0,-35-4 0,18 1 0,-41-2 0,0-3 0,0-1 0,-114-24 0,174 29 0,0 1 0,0 0 0,-1 1 0,-23 1 0,30 1 0,-1-1 0,1 0 0,0-1 0,0 0 0,-1-1 0,1 0 0,0 0 0,1-1 0,-1 0 0,-13-5 0,7 0 0,0 1 0,-2 0 0,1 1 0,-1 0 0,0 1 0,-1 1 0,1 1 0,-1 0 0,0 1 0,-42-1 0,-49 3 0,-135 4 0,234-4 0,0 2 0,0-1 0,1 2 0,-1-1 0,0 1 0,1 1 0,0 0 0,1 0 0,-1 1 0,1 0 0,-12 6 0,10-3 0,1 1 0,0 0 0,1 1 0,1-1 0,0 2 0,1-1 0,1 1 0,-13 18 0,-90 111 0,106-130 0,0 1 0,1 0 0,1 0 0,0 1 0,1-1 0,1 0 0,1 1 0,0 0 0,1-1 0,1 1 0,0 0 0,6 21 0,0-9 0,2 0 0,1 0 0,2-1 0,1 0 0,18 24 0,63 100 0,-74-120 0,-4-4 0,31 35 0,-33-43 0,-2 1 0,18 31 0,5 8 0,18 21 0,-33-45 0,2-1 0,42 44 0,21 22 0,-65-71 0,2 0 0,1-1 0,49 40 0,-36-37 0,-3 1 0,-1 1 0,-2 1 0,45 63 0,-67-82 0,-1 1 0,0 0 0,-1 0 0,-1 0 0,-1 0 0,1 23 0,-6 78 0,-2-44 0,4 523 0,0-581 0,2 0 0,0 0 0,1 1 0,0-1 0,2-1 0,11 21 0,52 61 0,-29-43 0,-26-30 0,2-1 0,1-1 0,1 0 0,2-1 0,0 0 0,1 0 0,1-2 0,1 0 0,1 0 0,1-2 0,0 0 0,37 13 0,144 53 0,79 32 0,-210-79 0,2-2 0,108 28 0,-147-47 0,0-2 0,1-1 0,1-1 0,-1-1 0,2-1 0,-1-2 0,60-1 0,-77-2 0,3 1 0,0-1 0,41-6 0,-57 5 0,0 0 0,0 0 0,0-1 0,0 1 0,-1-1 0,0-1 0,0 1 0,0-1 0,0 0 0,10-7 0,3-6 0,-1 0 0,-1-1 0,-1-1 0,-1 0 0,22-35 0,-17 23 0,36-37 0,-44 54 0,-1-1 0,-2 0 0,0-1 0,-1 0 0,-1 0 0,9-25 0,1-4 0,-11 28 0,-1 0 0,-1 0 0,-1-1 0,-1 0 0,1-18 0,9-186 0,45-134 0,-57 342 0,1 1 0,0-1 0,2 0 0,0 1 0,10-16 0,6-9 0,-11 19 0,0 1 0,22-26 0,173-210 0,-173 205 0,-26 36 0,2 0 0,0 1 0,2 0 0,-1 0 0,17-14 0,32-29 0,-38 35 0,1 0 0,28-20 0,-41 34 0,1 1 0,-1 0 0,1 0 0,1 0 0,-1 1 0,1 0 0,0 0 0,1 1 0,-1 0 0,21-4 0,5 3 0,0 1 0,-1 1 0,1 1 0,70 6 0,6-2 0,-32-3 0,-6 0 0,105 8 0,-153-6 0,0 2 0,-1 0 0,0 1 0,-1 0 0,1 2 0,-2 0 0,43 18 0,-60-23 0,-1 0 0,0 0 0,0 1 0,0-1 0,-1 1 0,1 0 0,-1 0 0,0 1 0,0-1 0,-1 0 0,0 1 0,1 0 0,-2-1 0,1 1 0,0 0 0,-1 0 0,0 0 0,-1 0 0,1 0 0,-1 0 0,0 0 0,-1 1 0,1-1 0,-1 0 0,-2 8 0,-17 182 0,6-90 0,7-52 0,-18 55 0,19-94 0,-1 0 0,-1 0 0,-11 14 0,-11 20 0,11-14 0,-41 52 0,-7 11 0,60-83 0,-1 0 0,2 0 0,1 1 0,0-1 0,-2 26 0,1-4 0,-2 1 0,-3-1 0,-2-1 0,-2 1 0,-21 32 0,11-19 0,15-32 0,-1-1 0,-18 22 0,15-23 0,1 2 0,-11 22 0,4-7 0,-1 1 0,-40 43 0,35-45 0,2 1 0,-26 45 0,43-64 0,1 1 0,0-1 0,1 1 0,1 0 0,1 0 0,0 22 0,3-26 0,1-1 0,-1 0 0,2 0 0,0 0 0,0 0 0,1 0 0,0 0 0,1-1 0,1 1 0,0-1 0,12 12 0,7 6 0,-11-11 0,0 0 0,2-1 0,0 0 0,19 11 0,-29-21 0,1 0 0,0 0 0,0-1 0,0 0 0,1 0 0,-1 0 0,1 0 0,0-1 0,0 0 0,-1 0 0,1 0 0,0-1 0,0 0 0,0 0 0,0 0 0,0 0 0,9-2 0,-5 0 0,0 0 0,1 0 0,-1 0 0,-1-1 0,1-1 0,-1 1 0,1-1 0,-2 0 0,1-1 0,11-6 0,3-5 0,-1-1 0,-1 0 0,-1-2 0,35-39 0,57-88 0,-100 126 0,60-100 0,-7 11 0,-52 82 0,-1 0 0,-1 0 0,8-39 0,-12 37 0,2-1 0,27-47 0,-29 66 0,2-1 0,0 1 0,1 1 0,0-1 0,1 1 0,1 1 0,0-1 0,1 2 0,24-12 0,-13 6 0,45-30 0,-12 6 0,-40 27 0,-1-1 0,17-13 0,-30 21 0,-1 0 0,1-1 0,-1 1 0,0-1 0,-1 0 0,0 0 0,0 0 0,0 0 0,-1 0 0,2-9 0,0-3 0,2 0 0,0 1 0,1 0 0,17-26 0,53-58 0,-29 41 0,65-74 0,-19 24 0,-64 64 0,-24 35 0,0 0 0,1 0 0,0 0 0,1 1 0,1 0 0,11-9 0,-13 11 0,0-1 0,0 1 0,-1-1 0,0 0 0,-1 0 0,0 0 0,-1-1 0,0 1 0,-1-1 0,-1 1 0,2-11 0,-1 6 0,0 1 0,1 0 0,1 1 0,14-22 0,-4 11 0,17-38 0,-25 43 0,2 0 0,1 1 0,1-1 0,21-23 0,14-3 0,3 2 0,87-58 0,-111 82 0,165-104 0,-140 92 0,0 3 0,61-24 0,225-76 0,29-28 0,-343 143 0,-1 0 0,0 0 0,-1-1 0,-1-1 0,-1 0 0,0-1 0,-2 0 0,0-1 0,20-25 0,-31 31 0,0 1 0,-1-1 0,-1 0 0,0 0 0,0 0 0,-1 0 0,0-12 0,-5-68 0,0 37 0,2-549 0,3 575 0,2 0 0,1 0 0,3 0 0,0 1 0,3-1 0,1 1 0,18-26 0,-22 40 0,1 0 0,1 0 0,0 1 0,17-14 0,-15 14 0,-1 0 0,0-1 0,0-1 0,7-12 0,77-137 0,-28 54 0,-9 16 0,-25 38 0,28-53 0,-57 96 0,0-1 0,0 0 0,-1 1 0,-1-1 0,-1 0 0,0 0 0,-3-21 0,1 29 0,0 0 0,0 0 0,-1 0 0,1 0 0,-1 0 0,0 1 0,0-1 0,0 0 0,-1 1 0,1-1 0,-1 1 0,0-1 0,0 1 0,0 0 0,0 0 0,-1 0 0,1 0 0,-1 0 0,0 0 0,0 1 0,0 0 0,0-1 0,0 1 0,0 0 0,-1 0 0,1 0 0,0 1 0,-9-1 0,-12-1 0,-1 0 0,1 2 0,-51 3 0,37-1 0,-44-2 0,-92-8 0,-23 0 0,176 8 0,-37 0 0,0 1 0,-68 7 0,110-6 0,0 0 0,0 1 0,0 1 0,1-1 0,0 2 0,0 0 0,0 0 0,1 1 0,0 0 0,1 1 0,0 0 0,-13 9 0,3-1 0,-2 0 0,0-1 0,-2-1 0,-48 17 0,-126 33 0,-24 9 0,161-47 0,-80 42 0,135-62 0,0-1 0,0 0 0,-1-1 0,1 0 0,-1 0 0,0 0 0,0-1 0,-1 0 0,1-1 0,0 0 0,-1 0 0,0 0 0,1-1 0,-24-2 0,8 0 0,0-2 0,0 0 0,0 0 0,1-2 0,-32-9 0,35 7 0,1-1 0,0-1 0,1 0 0,-27-17 0,20 11 0,-36-15 0,44 23 0,-1 1 0,0 1 0,-1 0 0,0 1 0,0 1 0,-45-5 0,-141-3 0,206 12 0,-3 0 0,-15-1 0,-1 1 0,1 0 0,0 1 0,-24 3 0,37-3 0,0 0 0,0 1 0,0 0 0,0 0 0,1 0 0,-1 1 0,1-1 0,0 1 0,0 0 0,1 0 0,-1 1 0,1-1 0,0 1 0,0 0 0,-4 5 0,-18 15 0,16-15 0,0 1 0,1-1 0,1 1 0,0 1 0,1-1 0,-10 20 0,8-8 0,-2 0 0,-27 36 0,32-49 0,0 0 0,-2 0 0,1-1 0,-1 0 0,-1 0 0,0-1 0,-1 1 0,-18 9 0,22-15 0,0 1 0,0 0 0,0-1 0,-1 0 0,1 0 0,-1-1 0,0 0 0,0 1 0,1-2 0,-1 1 0,0-1 0,0 1 0,0-2 0,0 1 0,0 0 0,0-1 0,0 0 0,0-1 0,1 1 0,-1-1 0,-7-2 0,6 1 0,0 0 0,1 0 0,-1 0 0,1-1 0,0 0 0,1 0 0,0-1 0,0 1 0,0-1 0,1 0 0,0 0 0,0 0 0,0-1 0,1 0 0,1 1 0,-8-13 0,5-1 0,1-1 0,1 1 0,1 0 0,1-21 0,1 18 0,-1-1 0,-12-34 0,-55-204 0,70 260 0,-2-8 0,0-1 0,-2 0 0,1 1 0,-2 0 0,0-1 0,0 1 0,-12-13 0,11 16 0,0 0 0,0 1 0,-1-1 0,0 1 0,-1 0 0,0 0 0,0 1 0,0-1 0,-1 1 0,0 1 0,-11-4 0,-19-5 0,-1 2 0,-1 1 0,-58-7 0,65 12 0,1-1 0,0-1 0,1-1 0,0-2 0,1 0 0,-48-18 0,24 0 0,-105-42 0,143 63 0,0 0 0,-1 1 0,0 0 0,0 1 0,0 1 0,-1 0 0,-31-2 0,40 4 0,-1 1 0,1-1 0,0 0 0,0 0 0,0-1 0,0 0 0,0 0 0,0-1 0,-12-4 0,18 5 0,0 0 0,0-1 0,0 1 0,1-1 0,-1 1 0,1-1 0,0 0 0,0 1 0,0-1 0,1 0 0,-1-1 0,1 1 0,0 0 0,0 0 0,1-1 0,0 1 0,-1 0 0,1-1 0,1 1 0,-1-8 0,-1-50 0,4 44 0,-2 0 0,-1 0 0,-1 0 0,-1 0 0,-2 1 0,0-1 0,-13-24 0,-49-80 0,59 103 0,1-1 0,2 0 0,0 1 0,0-34 0,5 42 0,3-131 0,0 115 0,2-1 0,1 1 0,15-32 0,-12 30 0,-2-1 0,-2 1 0,-2-1 0,-1 0 0,-6-45 0,1 0 0,4 2 0,-3-78 0,1 143 0,-1 0 0,0 0 0,-1 1 0,0-1 0,0 0 0,-1 1 0,0 0 0,-1-1 0,-8-7 0,-8-6 0,-31-25 0,18 18 0,-266-215 0,248 205 0,-2 1 0,-3 2 0,-1 2 0,-75-30 0,107 52 0,0 2 0,-1 0 0,0 2 0,-1 0 0,-53-7 0,54 9 0,-2-2 0,0 0 0,1-2 0,-36-13 0,-26-7 0,0 0 0,2-2 0,-115-54 0,159 66 0,32 13 0,0 1 0,-1 0 0,-15-3 0,18 5 0,0 0 0,0-1 0,1 0 0,0 0 0,-1-1 0,-13-7 0,-102-52 0,84 45 0,1-2 0,-38-25 0,-146-128 0,208 157 0,1 0 0,1-1 0,1 0 0,-13-26 0,-12-14 0,-14-23 0,33 49 0,-39-48 0,49 69 0,-1 1 0,0 0 0,0 0 0,-1 0 0,-1 1 0,0 1 0,-1-1 0,-25-11 0,-24-7 0,-65-36 0,113 55 0,-1 1 0,-1 0 0,1 1 0,-1 0 0,-1 0 0,-28-4 0,-11-3 0,19 2 0,-72-17 0,-138-51 0,176 55 0,-130-31 0,157 44 0,14 4 0,-43-6 0,50 10 0,-1-2 0,1 0 0,1-1 0,-25-8 0,13 3 0,0 0 0,-2 2 0,-45-8 0,-114-7 0,167 20 0,-6-1 0,-21-1 0,0-1 0,1-3 0,-71-17 0,83 15 0,-66-19 0,-199-36 0,233 57-455,0 1 0,-136 0 0,170 8-6371</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CFDCF-5F17-ED9F-D679-BE89AFEB13A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A97E92-A144-B046-998C-12909A857A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931CBB-868A-2002-81BF-0C050B989B36}"/>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5" name="Footer Placeholder 4">
            <a:extLst>
              <a:ext uri="{FF2B5EF4-FFF2-40B4-BE49-F238E27FC236}">
                <a16:creationId xmlns:a16="http://schemas.microsoft.com/office/drawing/2014/main" id="{931AF09F-3495-A273-476B-EE3D5546D8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A21807-7716-817D-A987-EAE170E72380}"/>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2819608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DBB68-D67B-D613-557B-BCE964E091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81B850-BBF3-AB6C-D2DA-1A67637F77E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FE677E-C476-B1E7-DA8D-41AE363A4FAC}"/>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5" name="Footer Placeholder 4">
            <a:extLst>
              <a:ext uri="{FF2B5EF4-FFF2-40B4-BE49-F238E27FC236}">
                <a16:creationId xmlns:a16="http://schemas.microsoft.com/office/drawing/2014/main" id="{B0F732EC-DAA4-14B1-5F9B-E7753CB8E5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A4EE42-8C07-B15E-145E-6A50B6E634F7}"/>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1557482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BFB2AA-BF55-10EC-3585-7A1E163784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59AAC1-F585-8060-0C44-8ADB4D4486E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7E0B02-EB57-731A-40ED-3770670BF00C}"/>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5" name="Footer Placeholder 4">
            <a:extLst>
              <a:ext uri="{FF2B5EF4-FFF2-40B4-BE49-F238E27FC236}">
                <a16:creationId xmlns:a16="http://schemas.microsoft.com/office/drawing/2014/main" id="{F8CFBEC7-4F15-EA62-E837-97C4F6A041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3DA611-A39D-6E03-DDB3-EBB0825CAF91}"/>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4218779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2E749-8488-A88B-0CB9-A99AAF62E1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E2D3A4-EC73-1BA8-24EB-1DD5309B0B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357905-0BA7-EDE9-24A1-38795675F98C}"/>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5" name="Footer Placeholder 4">
            <a:extLst>
              <a:ext uri="{FF2B5EF4-FFF2-40B4-BE49-F238E27FC236}">
                <a16:creationId xmlns:a16="http://schemas.microsoft.com/office/drawing/2014/main" id="{2E5A45B1-A0CC-21BD-F1D3-B5AFE9357D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2DC624-CE3F-69E7-CD49-88A3B35EE8EE}"/>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406821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45390-8300-9536-450D-E74CA1097B2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0367B7D-BFB5-D6A8-1939-76CA25DF68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CD7D51-0118-DA35-12DB-00E0B2218B55}"/>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5" name="Footer Placeholder 4">
            <a:extLst>
              <a:ext uri="{FF2B5EF4-FFF2-40B4-BE49-F238E27FC236}">
                <a16:creationId xmlns:a16="http://schemas.microsoft.com/office/drawing/2014/main" id="{86BBE845-1BAD-F68B-7393-8A64ED22C0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ECDA52-6F9D-0127-58B4-C9ACFC2AED19}"/>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1034188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C7CD-C26D-DD97-DD75-D68386D1DE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8A60FC-6B04-6D73-A4E7-4549CBA888C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008F85-AA88-1DCF-4B86-A46E7AD269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8E0BCA-CD91-B197-1660-4F45BBDF5E5C}"/>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6" name="Footer Placeholder 5">
            <a:extLst>
              <a:ext uri="{FF2B5EF4-FFF2-40B4-BE49-F238E27FC236}">
                <a16:creationId xmlns:a16="http://schemas.microsoft.com/office/drawing/2014/main" id="{23E7E127-1F01-2DD3-4E49-7076042538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C1D064-A14D-836F-B445-ED5F9568C5EA}"/>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3394924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21472-E735-6CBA-B448-AC09F9C4CE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8732BF-AB03-AEC3-B44E-59A75FD3E3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792C4B0-9A78-478D-B8F2-83B959ED27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83F2B2-130D-2736-8334-B2ADCE2767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E2ECA0-0865-B3F0-D3A1-AA94CA36D3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9D7489-7FBC-6C7D-C1C2-3FEB0C38F748}"/>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8" name="Footer Placeholder 7">
            <a:extLst>
              <a:ext uri="{FF2B5EF4-FFF2-40B4-BE49-F238E27FC236}">
                <a16:creationId xmlns:a16="http://schemas.microsoft.com/office/drawing/2014/main" id="{656FF949-F29A-48C5-9941-9E7590952A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EF407F-C72F-54BD-EBC7-06C29E1B0793}"/>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929680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8A41E-A45B-2250-9D0A-3E58F1C1B71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1D1462-01D4-D5F5-7EAD-758DAA97AC9B}"/>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4" name="Footer Placeholder 3">
            <a:extLst>
              <a:ext uri="{FF2B5EF4-FFF2-40B4-BE49-F238E27FC236}">
                <a16:creationId xmlns:a16="http://schemas.microsoft.com/office/drawing/2014/main" id="{7E472FC7-8266-CBBC-DF98-8842385DC34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EF9B4D-666C-4B0D-B87F-F1CF04C35B72}"/>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750279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6FD250-4B2D-0E4A-B5C9-58E095CED71C}"/>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3" name="Footer Placeholder 2">
            <a:extLst>
              <a:ext uri="{FF2B5EF4-FFF2-40B4-BE49-F238E27FC236}">
                <a16:creationId xmlns:a16="http://schemas.microsoft.com/office/drawing/2014/main" id="{0BC5B141-14C1-F105-E598-B044862B4ED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20AF29-F95C-FC28-BEF9-D5B5C36959FC}"/>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2772453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EADA4-97A3-5D92-B116-312D7E050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CA61FC-B002-1674-50E0-AD7E97FBA7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D672E1-B2C6-F652-F365-F6BB81FE2D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E77517-F5BE-75D2-AA2A-6E5DE4F9198C}"/>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6" name="Footer Placeholder 5">
            <a:extLst>
              <a:ext uri="{FF2B5EF4-FFF2-40B4-BE49-F238E27FC236}">
                <a16:creationId xmlns:a16="http://schemas.microsoft.com/office/drawing/2014/main" id="{FB234B9A-95E8-D392-7404-BEA5827735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D46F8B-9B41-3A65-98C7-72329EDB8C60}"/>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1698307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62E29-1979-64A2-6F09-9BE2807D53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4CEA838-B742-52D7-ED7C-E14C43B017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141DE0-6621-592D-E97E-71390ADF46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512161-746E-54FF-19E2-9611031623D7}"/>
              </a:ext>
            </a:extLst>
          </p:cNvPr>
          <p:cNvSpPr>
            <a:spLocks noGrp="1"/>
          </p:cNvSpPr>
          <p:nvPr>
            <p:ph type="dt" sz="half" idx="10"/>
          </p:nvPr>
        </p:nvSpPr>
        <p:spPr/>
        <p:txBody>
          <a:bodyPr/>
          <a:lstStyle/>
          <a:p>
            <a:fld id="{E5A4E1E3-F4FD-46A2-A8BB-D967FCA33893}" type="datetimeFigureOut">
              <a:rPr lang="en-US" smtClean="0"/>
              <a:t>1/29/2025</a:t>
            </a:fld>
            <a:endParaRPr lang="en-US"/>
          </a:p>
        </p:txBody>
      </p:sp>
      <p:sp>
        <p:nvSpPr>
          <p:cNvPr id="6" name="Footer Placeholder 5">
            <a:extLst>
              <a:ext uri="{FF2B5EF4-FFF2-40B4-BE49-F238E27FC236}">
                <a16:creationId xmlns:a16="http://schemas.microsoft.com/office/drawing/2014/main" id="{BC2295C0-6571-1067-5A73-2A9109F5F3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C04124-7627-254C-B7F4-916BC2002EC6}"/>
              </a:ext>
            </a:extLst>
          </p:cNvPr>
          <p:cNvSpPr>
            <a:spLocks noGrp="1"/>
          </p:cNvSpPr>
          <p:nvPr>
            <p:ph type="sldNum" sz="quarter" idx="12"/>
          </p:nvPr>
        </p:nvSpPr>
        <p:spPr/>
        <p:txBody>
          <a:bodyPr/>
          <a:lstStyle/>
          <a:p>
            <a:fld id="{05CD94D0-0D44-4681-85F5-136C9044E0B0}" type="slidenum">
              <a:rPr lang="en-US" smtClean="0"/>
              <a:t>‹#›</a:t>
            </a:fld>
            <a:endParaRPr lang="en-US"/>
          </a:p>
        </p:txBody>
      </p:sp>
    </p:spTree>
    <p:extLst>
      <p:ext uri="{BB962C8B-B14F-4D97-AF65-F5344CB8AC3E}">
        <p14:creationId xmlns:p14="http://schemas.microsoft.com/office/powerpoint/2010/main" val="2945507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D54696-D4FE-4B36-FD1F-3B84DD8883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B07F23-9C23-DFDB-136D-BD33878A82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C1F899-BD45-B8BB-F0CD-CDCE38DFE8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A4E1E3-F4FD-46A2-A8BB-D967FCA33893}" type="datetimeFigureOut">
              <a:rPr lang="en-US" smtClean="0"/>
              <a:t>1/29/2025</a:t>
            </a:fld>
            <a:endParaRPr lang="en-US"/>
          </a:p>
        </p:txBody>
      </p:sp>
      <p:sp>
        <p:nvSpPr>
          <p:cNvPr id="5" name="Footer Placeholder 4">
            <a:extLst>
              <a:ext uri="{FF2B5EF4-FFF2-40B4-BE49-F238E27FC236}">
                <a16:creationId xmlns:a16="http://schemas.microsoft.com/office/drawing/2014/main" id="{5097AC5A-8731-3F01-57C2-3639DA865A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923255D-62D4-C891-9E79-E551FD71DB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D94D0-0D44-4681-85F5-136C9044E0B0}" type="slidenum">
              <a:rPr lang="en-US" smtClean="0"/>
              <a:t>‹#›</a:t>
            </a:fld>
            <a:endParaRPr lang="en-US"/>
          </a:p>
        </p:txBody>
      </p:sp>
    </p:spTree>
    <p:extLst>
      <p:ext uri="{BB962C8B-B14F-4D97-AF65-F5344CB8AC3E}">
        <p14:creationId xmlns:p14="http://schemas.microsoft.com/office/powerpoint/2010/main" val="2586389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240.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340.png"/><Relationship Id="rId4" Type="http://schemas.openxmlformats.org/officeDocument/2006/relationships/customXml" Target="../ink/ink1.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4FE4-6B9A-D1B9-2F3C-03A213C42B6E}"/>
              </a:ext>
            </a:extLst>
          </p:cNvPr>
          <p:cNvSpPr>
            <a:spLocks noGrp="1"/>
          </p:cNvSpPr>
          <p:nvPr>
            <p:ph type="ctrTitle"/>
          </p:nvPr>
        </p:nvSpPr>
        <p:spPr/>
        <p:txBody>
          <a:bodyPr/>
          <a:lstStyle/>
          <a:p>
            <a:r>
              <a:rPr lang="en-US" dirty="0"/>
              <a:t>Recent Trends in NOX in the Great Lakes Region</a:t>
            </a:r>
          </a:p>
        </p:txBody>
      </p:sp>
      <p:sp>
        <p:nvSpPr>
          <p:cNvPr id="3" name="Subtitle 2">
            <a:extLst>
              <a:ext uri="{FF2B5EF4-FFF2-40B4-BE49-F238E27FC236}">
                <a16:creationId xmlns:a16="http://schemas.microsoft.com/office/drawing/2014/main" id="{C65226A3-062E-98F3-B686-681F58724A5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20571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phical user interface, diagram, application&#10;&#10;Description automatically generated">
            <a:extLst>
              <a:ext uri="{FF2B5EF4-FFF2-40B4-BE49-F238E27FC236}">
                <a16:creationId xmlns:a16="http://schemas.microsoft.com/office/drawing/2014/main" id="{150D5423-63DC-59E2-5E83-E36E823A6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302161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D7520-CF05-60F3-0645-46E402CF7654}"/>
              </a:ext>
            </a:extLst>
          </p:cNvPr>
          <p:cNvSpPr>
            <a:spLocks noGrp="1"/>
          </p:cNvSpPr>
          <p:nvPr>
            <p:ph type="title"/>
          </p:nvPr>
        </p:nvSpPr>
        <p:spPr/>
        <p:txBody>
          <a:bodyPr/>
          <a:lstStyle/>
          <a:p>
            <a:r>
              <a:rPr lang="en-US" dirty="0"/>
              <a:t>Satellite (TROPOMI) data</a:t>
            </a:r>
          </a:p>
        </p:txBody>
      </p:sp>
      <p:sp>
        <p:nvSpPr>
          <p:cNvPr id="3" name="Content Placeholder 2">
            <a:extLst>
              <a:ext uri="{FF2B5EF4-FFF2-40B4-BE49-F238E27FC236}">
                <a16:creationId xmlns:a16="http://schemas.microsoft.com/office/drawing/2014/main" id="{24F2261E-EC14-3A1B-5EF6-BD5C451652C0}"/>
              </a:ext>
            </a:extLst>
          </p:cNvPr>
          <p:cNvSpPr>
            <a:spLocks noGrp="1"/>
          </p:cNvSpPr>
          <p:nvPr>
            <p:ph idx="1"/>
          </p:nvPr>
        </p:nvSpPr>
        <p:spPr/>
        <p:txBody>
          <a:bodyPr/>
          <a:lstStyle/>
          <a:p>
            <a:r>
              <a:rPr lang="en-US" dirty="0"/>
              <a:t>TROPOMI NO2 and HCHO column data shown as May and June average by year (2019 to 2024) based on OFFL product from RSIG</a:t>
            </a:r>
          </a:p>
          <a:p>
            <a:pPr lvl="1"/>
            <a:r>
              <a:rPr lang="en-US" dirty="0"/>
              <a:t>This data is shown as multi-year average and as the anomaly for each year compared to the multi-year average</a:t>
            </a:r>
          </a:p>
          <a:p>
            <a:r>
              <a:rPr lang="en-US" dirty="0"/>
              <a:t>Site specific NO2 column for each month and year (2019 to 2024) shown for CASTNET monitors and for the O’Hare airport location</a:t>
            </a:r>
          </a:p>
          <a:p>
            <a:r>
              <a:rPr lang="en-US" dirty="0"/>
              <a:t>Systematic decreases in NO2 column are not obvious in the Great Lakes region between 2019 and 2024</a:t>
            </a:r>
          </a:p>
          <a:p>
            <a:r>
              <a:rPr lang="en-US" dirty="0"/>
              <a:t>Year specific differences in NO2 and HCHO column seem related to specific emissions events and meteorology</a:t>
            </a:r>
          </a:p>
        </p:txBody>
      </p:sp>
    </p:spTree>
    <p:extLst>
      <p:ext uri="{BB962C8B-B14F-4D97-AF65-F5344CB8AC3E}">
        <p14:creationId xmlns:p14="http://schemas.microsoft.com/office/powerpoint/2010/main" val="1185319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art&#10;&#10;Description automatically generated">
            <a:extLst>
              <a:ext uri="{FF2B5EF4-FFF2-40B4-BE49-F238E27FC236}">
                <a16:creationId xmlns:a16="http://schemas.microsoft.com/office/drawing/2014/main" id="{5DEF1CC8-4EEF-A356-C0BC-351D200FED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229" y="1234740"/>
            <a:ext cx="4222377" cy="2814918"/>
          </a:xfrm>
          <a:prstGeom prst="rect">
            <a:avLst/>
          </a:prstGeom>
        </p:spPr>
      </p:pic>
      <p:pic>
        <p:nvPicPr>
          <p:cNvPr id="7" name="Picture 6" descr="Chart&#10;&#10;Description automatically generated">
            <a:extLst>
              <a:ext uri="{FF2B5EF4-FFF2-40B4-BE49-F238E27FC236}">
                <a16:creationId xmlns:a16="http://schemas.microsoft.com/office/drawing/2014/main" id="{7CFAC880-5381-DDE9-F135-7B5B60F5A4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42" y="4043082"/>
            <a:ext cx="4222377" cy="2814918"/>
          </a:xfrm>
          <a:prstGeom prst="rect">
            <a:avLst/>
          </a:prstGeom>
        </p:spPr>
      </p:pic>
      <p:pic>
        <p:nvPicPr>
          <p:cNvPr id="9" name="Picture 8" descr="A picture containing chart&#10;&#10;Description automatically generated">
            <a:extLst>
              <a:ext uri="{FF2B5EF4-FFF2-40B4-BE49-F238E27FC236}">
                <a16:creationId xmlns:a16="http://schemas.microsoft.com/office/drawing/2014/main" id="{BD8882BF-AE6D-B67D-AEF3-D0AC3736E6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8535" y="4049658"/>
            <a:ext cx="4222377" cy="2814918"/>
          </a:xfrm>
          <a:prstGeom prst="rect">
            <a:avLst/>
          </a:prstGeom>
        </p:spPr>
      </p:pic>
      <p:pic>
        <p:nvPicPr>
          <p:cNvPr id="11" name="Picture 10" descr="Chart&#10;&#10;Description automatically generated">
            <a:extLst>
              <a:ext uri="{FF2B5EF4-FFF2-40B4-BE49-F238E27FC236}">
                <a16:creationId xmlns:a16="http://schemas.microsoft.com/office/drawing/2014/main" id="{12DB1BC1-5F33-D17E-C722-701847BC2C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1228" y="4025153"/>
            <a:ext cx="4222377" cy="2814918"/>
          </a:xfrm>
          <a:prstGeom prst="rect">
            <a:avLst/>
          </a:prstGeom>
        </p:spPr>
      </p:pic>
      <p:pic>
        <p:nvPicPr>
          <p:cNvPr id="13" name="Picture 12" descr="Chart&#10;&#10;Description automatically generated">
            <a:extLst>
              <a:ext uri="{FF2B5EF4-FFF2-40B4-BE49-F238E27FC236}">
                <a16:creationId xmlns:a16="http://schemas.microsoft.com/office/drawing/2014/main" id="{4FD8AA5F-5CD8-253E-3CB6-0B003DBFE8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1227" y="1185730"/>
            <a:ext cx="4222377" cy="2814918"/>
          </a:xfrm>
          <a:prstGeom prst="rect">
            <a:avLst/>
          </a:prstGeom>
        </p:spPr>
      </p:pic>
      <p:pic>
        <p:nvPicPr>
          <p:cNvPr id="16" name="Picture 15" descr="Map&#10;&#10;Description automatically generated">
            <a:extLst>
              <a:ext uri="{FF2B5EF4-FFF2-40B4-BE49-F238E27FC236}">
                <a16:creationId xmlns:a16="http://schemas.microsoft.com/office/drawing/2014/main" id="{BF0F1CF5-2290-33D7-DECC-0B0DD47E4B3E}"/>
              </a:ext>
            </a:extLst>
          </p:cNvPr>
          <p:cNvPicPr>
            <a:picLocks noChangeAspect="1"/>
          </p:cNvPicPr>
          <p:nvPr/>
        </p:nvPicPr>
        <p:blipFill rotWithShape="1">
          <a:blip r:embed="rId7">
            <a:extLst>
              <a:ext uri="{28A0092B-C50C-407E-A947-70E740481C1C}">
                <a14:useLocalDpi xmlns:a14="http://schemas.microsoft.com/office/drawing/2010/main" val="0"/>
              </a:ext>
            </a:extLst>
          </a:blip>
          <a:srcRect r="16641" b="-790"/>
          <a:stretch/>
        </p:blipFill>
        <p:spPr>
          <a:xfrm>
            <a:off x="4248292" y="1035651"/>
            <a:ext cx="3372692" cy="2912779"/>
          </a:xfrm>
          <a:prstGeom prst="rect">
            <a:avLst/>
          </a:prstGeom>
        </p:spPr>
      </p:pic>
      <p:sp>
        <p:nvSpPr>
          <p:cNvPr id="17" name="TextBox 16">
            <a:extLst>
              <a:ext uri="{FF2B5EF4-FFF2-40B4-BE49-F238E27FC236}">
                <a16:creationId xmlns:a16="http://schemas.microsoft.com/office/drawing/2014/main" id="{8FFB8256-DFEF-E423-5964-ED0C4DCED919}"/>
              </a:ext>
            </a:extLst>
          </p:cNvPr>
          <p:cNvSpPr txBox="1"/>
          <p:nvPr/>
        </p:nvSpPr>
        <p:spPr>
          <a:xfrm>
            <a:off x="755842" y="166108"/>
            <a:ext cx="11047003" cy="923330"/>
          </a:xfrm>
          <a:prstGeom prst="rect">
            <a:avLst/>
          </a:prstGeom>
          <a:noFill/>
        </p:spPr>
        <p:txBody>
          <a:bodyPr wrap="square" rtlCol="0">
            <a:spAutoFit/>
          </a:bodyPr>
          <a:lstStyle/>
          <a:p>
            <a:pPr marL="285750" indent="-285750">
              <a:buFont typeface="Arial" panose="020B0604020202020204" pitchFamily="34" charset="0"/>
              <a:buChar char="•"/>
            </a:pPr>
            <a:r>
              <a:rPr lang="en-US" dirty="0"/>
              <a:t>Monthly average NO2 column density from TROPOMI extracted for a subset of CASTNET sites</a:t>
            </a:r>
          </a:p>
          <a:p>
            <a:pPr marL="285750" indent="-285750">
              <a:buFont typeface="Arial" panose="020B0604020202020204" pitchFamily="34" charset="0"/>
              <a:buChar char="•"/>
            </a:pPr>
            <a:r>
              <a:rPr lang="en-US" dirty="0"/>
              <a:t>Somewhat surprising pattern differences between upwind CASTNET sites (Bondville, Stockton, Perkinstown) and downwind site (Hoxeyville)</a:t>
            </a:r>
          </a:p>
        </p:txBody>
      </p:sp>
      <p:cxnSp>
        <p:nvCxnSpPr>
          <p:cNvPr id="3" name="Straight Arrow Connector 2">
            <a:extLst>
              <a:ext uri="{FF2B5EF4-FFF2-40B4-BE49-F238E27FC236}">
                <a16:creationId xmlns:a16="http://schemas.microsoft.com/office/drawing/2014/main" id="{14F51EA8-F917-AEE9-EF02-42832F88FAA4}"/>
              </a:ext>
            </a:extLst>
          </p:cNvPr>
          <p:cNvCxnSpPr/>
          <p:nvPr/>
        </p:nvCxnSpPr>
        <p:spPr>
          <a:xfrm>
            <a:off x="5929460" y="3157979"/>
            <a:ext cx="2121031" cy="1084083"/>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AEF35325-61E3-73F9-A3F3-1E2C2B13E82E}"/>
              </a:ext>
            </a:extLst>
          </p:cNvPr>
          <p:cNvCxnSpPr/>
          <p:nvPr/>
        </p:nvCxnSpPr>
        <p:spPr>
          <a:xfrm flipV="1">
            <a:off x="6193410" y="1432874"/>
            <a:ext cx="1791093" cy="857839"/>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FE26FDB-88CB-EF00-6CE4-A30149A40B8E}"/>
              </a:ext>
            </a:extLst>
          </p:cNvPr>
          <p:cNvCxnSpPr/>
          <p:nvPr/>
        </p:nvCxnSpPr>
        <p:spPr>
          <a:xfrm flipH="1" flipV="1">
            <a:off x="4034672" y="1545996"/>
            <a:ext cx="1536569" cy="56560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C8892CE-772C-88BF-0685-1350B9DBA75C}"/>
              </a:ext>
            </a:extLst>
          </p:cNvPr>
          <p:cNvCxnSpPr/>
          <p:nvPr/>
        </p:nvCxnSpPr>
        <p:spPr>
          <a:xfrm flipH="1">
            <a:off x="4034672" y="2639505"/>
            <a:ext cx="725864" cy="1602557"/>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A9DBFC0-7EBC-C746-37C9-D7D545C31AF3}"/>
              </a:ext>
            </a:extLst>
          </p:cNvPr>
          <p:cNvCxnSpPr/>
          <p:nvPr/>
        </p:nvCxnSpPr>
        <p:spPr>
          <a:xfrm flipH="1">
            <a:off x="5495827" y="2752627"/>
            <a:ext cx="216816" cy="148943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63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6B1F49E-B044-9828-36BE-1C4B04072A6D}"/>
              </a:ext>
            </a:extLst>
          </p:cNvPr>
          <p:cNvSpPr txBox="1"/>
          <p:nvPr/>
        </p:nvSpPr>
        <p:spPr>
          <a:xfrm>
            <a:off x="249020" y="417308"/>
            <a:ext cx="1848721" cy="1200329"/>
          </a:xfrm>
          <a:prstGeom prst="rect">
            <a:avLst/>
          </a:prstGeom>
          <a:noFill/>
        </p:spPr>
        <p:txBody>
          <a:bodyPr wrap="square" rtlCol="0">
            <a:spAutoFit/>
          </a:bodyPr>
          <a:lstStyle/>
          <a:p>
            <a:r>
              <a:rPr lang="en-US" sz="2400" dirty="0"/>
              <a:t>NO2 column TROPOMI product May</a:t>
            </a:r>
          </a:p>
        </p:txBody>
      </p:sp>
      <p:pic>
        <p:nvPicPr>
          <p:cNvPr id="5" name="Picture 4" descr="Diagram, engineering drawing&#10;&#10;Description automatically generated">
            <a:extLst>
              <a:ext uri="{FF2B5EF4-FFF2-40B4-BE49-F238E27FC236}">
                <a16:creationId xmlns:a16="http://schemas.microsoft.com/office/drawing/2014/main" id="{1DB3C100-051A-257C-3160-2520BE29C9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0"/>
            <a:ext cx="7620000" cy="6858000"/>
          </a:xfrm>
          <a:prstGeom prst="rect">
            <a:avLst/>
          </a:prstGeom>
        </p:spPr>
      </p:pic>
    </p:spTree>
    <p:extLst>
      <p:ext uri="{BB962C8B-B14F-4D97-AF65-F5344CB8AC3E}">
        <p14:creationId xmlns:p14="http://schemas.microsoft.com/office/powerpoint/2010/main" val="3431859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engineering drawing&#10;&#10;Description automatically generated">
            <a:extLst>
              <a:ext uri="{FF2B5EF4-FFF2-40B4-BE49-F238E27FC236}">
                <a16:creationId xmlns:a16="http://schemas.microsoft.com/office/drawing/2014/main" id="{4CED0B48-3C4F-7D87-FEF6-BC1554DC15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0"/>
            <a:ext cx="7620000" cy="6858000"/>
          </a:xfrm>
          <a:prstGeom prst="rect">
            <a:avLst/>
          </a:prstGeom>
        </p:spPr>
      </p:pic>
      <p:sp>
        <p:nvSpPr>
          <p:cNvPr id="5" name="TextBox 4">
            <a:extLst>
              <a:ext uri="{FF2B5EF4-FFF2-40B4-BE49-F238E27FC236}">
                <a16:creationId xmlns:a16="http://schemas.microsoft.com/office/drawing/2014/main" id="{2B6C9970-1ED9-B3F6-1646-43CC85B41635}"/>
              </a:ext>
            </a:extLst>
          </p:cNvPr>
          <p:cNvSpPr txBox="1"/>
          <p:nvPr/>
        </p:nvSpPr>
        <p:spPr>
          <a:xfrm>
            <a:off x="249020" y="417308"/>
            <a:ext cx="1848721" cy="1200329"/>
          </a:xfrm>
          <a:prstGeom prst="rect">
            <a:avLst/>
          </a:prstGeom>
          <a:noFill/>
        </p:spPr>
        <p:txBody>
          <a:bodyPr wrap="square" rtlCol="0">
            <a:spAutoFit/>
          </a:bodyPr>
          <a:lstStyle/>
          <a:p>
            <a:r>
              <a:rPr lang="en-US" sz="2400" dirty="0"/>
              <a:t>NO2 column TROPOMI product June</a:t>
            </a:r>
          </a:p>
        </p:txBody>
      </p:sp>
    </p:spTree>
    <p:extLst>
      <p:ext uri="{BB962C8B-B14F-4D97-AF65-F5344CB8AC3E}">
        <p14:creationId xmlns:p14="http://schemas.microsoft.com/office/powerpoint/2010/main" val="3837817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8485E86-30E5-32AD-B6EE-2F9A65FC8145}"/>
              </a:ext>
            </a:extLst>
          </p:cNvPr>
          <p:cNvSpPr txBox="1"/>
          <p:nvPr/>
        </p:nvSpPr>
        <p:spPr>
          <a:xfrm>
            <a:off x="249020" y="417308"/>
            <a:ext cx="2036980" cy="1200329"/>
          </a:xfrm>
          <a:prstGeom prst="rect">
            <a:avLst/>
          </a:prstGeom>
          <a:noFill/>
        </p:spPr>
        <p:txBody>
          <a:bodyPr wrap="square" rtlCol="0">
            <a:spAutoFit/>
          </a:bodyPr>
          <a:lstStyle/>
          <a:p>
            <a:r>
              <a:rPr lang="en-US" sz="2400" dirty="0"/>
              <a:t>HCHO column TROPOMI product May</a:t>
            </a:r>
          </a:p>
        </p:txBody>
      </p:sp>
      <p:pic>
        <p:nvPicPr>
          <p:cNvPr id="6" name="Picture 5" descr="Diagram, engineering drawing&#10;&#10;Description automatically generated">
            <a:extLst>
              <a:ext uri="{FF2B5EF4-FFF2-40B4-BE49-F238E27FC236}">
                <a16:creationId xmlns:a16="http://schemas.microsoft.com/office/drawing/2014/main" id="{2AAF4C94-9525-504F-6D1C-55B3BF846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0"/>
            <a:ext cx="7620000" cy="6858000"/>
          </a:xfrm>
          <a:prstGeom prst="rect">
            <a:avLst/>
          </a:prstGeom>
        </p:spPr>
      </p:pic>
    </p:spTree>
    <p:extLst>
      <p:ext uri="{BB962C8B-B14F-4D97-AF65-F5344CB8AC3E}">
        <p14:creationId xmlns:p14="http://schemas.microsoft.com/office/powerpoint/2010/main" val="18557482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0A4420-8FD2-8CB9-8F00-F0FA177D8946}"/>
              </a:ext>
            </a:extLst>
          </p:cNvPr>
          <p:cNvSpPr txBox="1"/>
          <p:nvPr/>
        </p:nvSpPr>
        <p:spPr>
          <a:xfrm>
            <a:off x="249020" y="417308"/>
            <a:ext cx="2036980" cy="1200329"/>
          </a:xfrm>
          <a:prstGeom prst="rect">
            <a:avLst/>
          </a:prstGeom>
          <a:noFill/>
        </p:spPr>
        <p:txBody>
          <a:bodyPr wrap="square" rtlCol="0">
            <a:spAutoFit/>
          </a:bodyPr>
          <a:lstStyle/>
          <a:p>
            <a:r>
              <a:rPr lang="en-US" sz="2400" dirty="0"/>
              <a:t>HCHO column TROPOMI product June</a:t>
            </a:r>
          </a:p>
        </p:txBody>
      </p:sp>
      <p:pic>
        <p:nvPicPr>
          <p:cNvPr id="6" name="Picture 5" descr="Diagram, engineering drawing&#10;&#10;Description automatically generated">
            <a:extLst>
              <a:ext uri="{FF2B5EF4-FFF2-40B4-BE49-F238E27FC236}">
                <a16:creationId xmlns:a16="http://schemas.microsoft.com/office/drawing/2014/main" id="{125B20EE-1A6D-ACD9-29C4-12D21AFD07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0"/>
            <a:ext cx="7620000" cy="6858000"/>
          </a:xfrm>
          <a:prstGeom prst="rect">
            <a:avLst/>
          </a:prstGeom>
        </p:spPr>
      </p:pic>
    </p:spTree>
    <p:extLst>
      <p:ext uri="{BB962C8B-B14F-4D97-AF65-F5344CB8AC3E}">
        <p14:creationId xmlns:p14="http://schemas.microsoft.com/office/powerpoint/2010/main" val="2242042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2C92663-E4A3-1671-5AAB-FE2581817D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0"/>
            <a:ext cx="7620000" cy="6858000"/>
          </a:xfrm>
          <a:prstGeom prst="rect">
            <a:avLst/>
          </a:prstGeom>
        </p:spPr>
      </p:pic>
      <p:sp>
        <p:nvSpPr>
          <p:cNvPr id="2" name="TextBox 1">
            <a:extLst>
              <a:ext uri="{FF2B5EF4-FFF2-40B4-BE49-F238E27FC236}">
                <a16:creationId xmlns:a16="http://schemas.microsoft.com/office/drawing/2014/main" id="{BE5534EA-4772-4C62-A806-CDAC188E00A4}"/>
              </a:ext>
            </a:extLst>
          </p:cNvPr>
          <p:cNvSpPr txBox="1"/>
          <p:nvPr/>
        </p:nvSpPr>
        <p:spPr>
          <a:xfrm>
            <a:off x="249020" y="417308"/>
            <a:ext cx="2036980" cy="1631216"/>
          </a:xfrm>
          <a:prstGeom prst="rect">
            <a:avLst/>
          </a:prstGeom>
          <a:noFill/>
        </p:spPr>
        <p:txBody>
          <a:bodyPr wrap="square" rtlCol="0">
            <a:spAutoFit/>
          </a:bodyPr>
          <a:lstStyle/>
          <a:p>
            <a:r>
              <a:rPr lang="en-US" sz="2000" dirty="0"/>
              <a:t>Surface level monthly average MDA8 O3 measurements for month of May</a:t>
            </a:r>
          </a:p>
        </p:txBody>
      </p:sp>
    </p:spTree>
    <p:extLst>
      <p:ext uri="{BB962C8B-B14F-4D97-AF65-F5344CB8AC3E}">
        <p14:creationId xmlns:p14="http://schemas.microsoft.com/office/powerpoint/2010/main" val="2903108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engineering drawing&#10;&#10;Description automatically generated">
            <a:extLst>
              <a:ext uri="{FF2B5EF4-FFF2-40B4-BE49-F238E27FC236}">
                <a16:creationId xmlns:a16="http://schemas.microsoft.com/office/drawing/2014/main" id="{D8CED534-0694-90A9-C2E8-976E49D7E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0"/>
            <a:ext cx="7620000" cy="6858000"/>
          </a:xfrm>
          <a:prstGeom prst="rect">
            <a:avLst/>
          </a:prstGeom>
        </p:spPr>
      </p:pic>
      <p:sp>
        <p:nvSpPr>
          <p:cNvPr id="2" name="TextBox 1">
            <a:extLst>
              <a:ext uri="{FF2B5EF4-FFF2-40B4-BE49-F238E27FC236}">
                <a16:creationId xmlns:a16="http://schemas.microsoft.com/office/drawing/2014/main" id="{D656A547-906D-473A-9796-E6FF10D1DA26}"/>
              </a:ext>
            </a:extLst>
          </p:cNvPr>
          <p:cNvSpPr txBox="1"/>
          <p:nvPr/>
        </p:nvSpPr>
        <p:spPr>
          <a:xfrm>
            <a:off x="249020" y="417308"/>
            <a:ext cx="2036980" cy="1631216"/>
          </a:xfrm>
          <a:prstGeom prst="rect">
            <a:avLst/>
          </a:prstGeom>
          <a:noFill/>
        </p:spPr>
        <p:txBody>
          <a:bodyPr wrap="square" rtlCol="0">
            <a:spAutoFit/>
          </a:bodyPr>
          <a:lstStyle/>
          <a:p>
            <a:r>
              <a:rPr lang="en-US" sz="2000" dirty="0"/>
              <a:t>Surface level monthly average MDA8 O3 measurements for month of June</a:t>
            </a:r>
          </a:p>
        </p:txBody>
      </p:sp>
    </p:spTree>
    <p:extLst>
      <p:ext uri="{BB962C8B-B14F-4D97-AF65-F5344CB8AC3E}">
        <p14:creationId xmlns:p14="http://schemas.microsoft.com/office/powerpoint/2010/main" val="1487893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 engineering drawing&#10;&#10;Description automatically generated">
            <a:extLst>
              <a:ext uri="{FF2B5EF4-FFF2-40B4-BE49-F238E27FC236}">
                <a16:creationId xmlns:a16="http://schemas.microsoft.com/office/drawing/2014/main" id="{A074CF70-F255-FF18-A7CF-7B4F837C739E}"/>
              </a:ext>
            </a:extLst>
          </p:cNvPr>
          <p:cNvPicPr>
            <a:picLocks noChangeAspect="1"/>
          </p:cNvPicPr>
          <p:nvPr/>
        </p:nvPicPr>
        <p:blipFill>
          <a:blip r:embed="rId2">
            <a:extLst>
              <a:ext uri="{28A0092B-C50C-407E-A947-70E740481C1C}">
                <a14:useLocalDpi xmlns:a14="http://schemas.microsoft.com/office/drawing/2010/main" val="0"/>
              </a:ext>
            </a:extLst>
          </a:blip>
          <a:srcRect t="34658" r="65200" b="1341"/>
          <a:stretch/>
        </p:blipFill>
        <p:spPr>
          <a:xfrm>
            <a:off x="4572000" y="1097280"/>
            <a:ext cx="3281553" cy="5431621"/>
          </a:xfrm>
          <a:prstGeom prst="rect">
            <a:avLst/>
          </a:prstGeom>
        </p:spPr>
      </p:pic>
      <p:pic>
        <p:nvPicPr>
          <p:cNvPr id="3" name="Picture 2" descr="Diagram, engineering drawing&#10;&#10;Description automatically generated">
            <a:extLst>
              <a:ext uri="{FF2B5EF4-FFF2-40B4-BE49-F238E27FC236}">
                <a16:creationId xmlns:a16="http://schemas.microsoft.com/office/drawing/2014/main" id="{AFE02EC7-2E92-78FC-E755-2F234F0F6CB5}"/>
              </a:ext>
            </a:extLst>
          </p:cNvPr>
          <p:cNvPicPr>
            <a:picLocks noChangeAspect="1"/>
          </p:cNvPicPr>
          <p:nvPr/>
        </p:nvPicPr>
        <p:blipFill>
          <a:blip r:embed="rId3">
            <a:extLst>
              <a:ext uri="{28A0092B-C50C-407E-A947-70E740481C1C}">
                <a14:useLocalDpi xmlns:a14="http://schemas.microsoft.com/office/drawing/2010/main" val="0"/>
              </a:ext>
            </a:extLst>
          </a:blip>
          <a:srcRect t="34658" r="66400" b="1341"/>
          <a:stretch/>
        </p:blipFill>
        <p:spPr>
          <a:xfrm>
            <a:off x="7772400" y="1097280"/>
            <a:ext cx="3168396" cy="5431621"/>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F5783148-48E7-1BFF-8687-4D103CEFE7C5}"/>
              </a:ext>
            </a:extLst>
          </p:cNvPr>
          <p:cNvPicPr>
            <a:picLocks noChangeAspect="1"/>
          </p:cNvPicPr>
          <p:nvPr/>
        </p:nvPicPr>
        <p:blipFill>
          <a:blip r:embed="rId4">
            <a:extLst>
              <a:ext uri="{28A0092B-C50C-407E-A947-70E740481C1C}">
                <a14:useLocalDpi xmlns:a14="http://schemas.microsoft.com/office/drawing/2010/main" val="0"/>
              </a:ext>
            </a:extLst>
          </a:blip>
          <a:srcRect t="34658" r="65200" b="1341"/>
          <a:stretch/>
        </p:blipFill>
        <p:spPr>
          <a:xfrm>
            <a:off x="1371600" y="1097280"/>
            <a:ext cx="3281553" cy="5431621"/>
          </a:xfrm>
          <a:prstGeom prst="rect">
            <a:avLst/>
          </a:prstGeom>
        </p:spPr>
      </p:pic>
      <p:sp>
        <p:nvSpPr>
          <p:cNvPr id="5" name="TextBox 4">
            <a:extLst>
              <a:ext uri="{FF2B5EF4-FFF2-40B4-BE49-F238E27FC236}">
                <a16:creationId xmlns:a16="http://schemas.microsoft.com/office/drawing/2014/main" id="{8F685552-E086-639D-322A-33404CE3CFEB}"/>
              </a:ext>
            </a:extLst>
          </p:cNvPr>
          <p:cNvSpPr txBox="1"/>
          <p:nvPr/>
        </p:nvSpPr>
        <p:spPr>
          <a:xfrm>
            <a:off x="2227491" y="3624469"/>
            <a:ext cx="8713305" cy="369332"/>
          </a:xfrm>
          <a:prstGeom prst="rect">
            <a:avLst/>
          </a:prstGeom>
          <a:noFill/>
        </p:spPr>
        <p:txBody>
          <a:bodyPr wrap="square" rtlCol="0">
            <a:spAutoFit/>
          </a:bodyPr>
          <a:lstStyle/>
          <a:p>
            <a:r>
              <a:rPr lang="en-US" b="1" i="1" dirty="0"/>
              <a:t>NO2 column		        HCHO column		            Surface MDA8 O3</a:t>
            </a:r>
          </a:p>
        </p:txBody>
      </p:sp>
      <p:sp>
        <p:nvSpPr>
          <p:cNvPr id="6" name="TextBox 5">
            <a:extLst>
              <a:ext uri="{FF2B5EF4-FFF2-40B4-BE49-F238E27FC236}">
                <a16:creationId xmlns:a16="http://schemas.microsoft.com/office/drawing/2014/main" id="{1726D861-6801-774F-419A-DCAEA5C7002B}"/>
              </a:ext>
            </a:extLst>
          </p:cNvPr>
          <p:cNvSpPr txBox="1"/>
          <p:nvPr/>
        </p:nvSpPr>
        <p:spPr>
          <a:xfrm>
            <a:off x="1371600" y="329099"/>
            <a:ext cx="9953509" cy="646331"/>
          </a:xfrm>
          <a:prstGeom prst="rect">
            <a:avLst/>
          </a:prstGeom>
          <a:noFill/>
        </p:spPr>
        <p:txBody>
          <a:bodyPr wrap="square" rtlCol="0">
            <a:spAutoFit/>
          </a:bodyPr>
          <a:lstStyle/>
          <a:p>
            <a:pPr marL="285750" indent="-285750">
              <a:buFont typeface="Arial" panose="020B0604020202020204" pitchFamily="34" charset="0"/>
              <a:buChar char="•"/>
            </a:pPr>
            <a:r>
              <a:rPr lang="en-US" dirty="0"/>
              <a:t>Sometimes regional monthly anomalies in HCHO line up spatially with surface MDA8 O3 anomalies</a:t>
            </a:r>
          </a:p>
          <a:p>
            <a:pPr marL="285750" indent="-285750">
              <a:buFont typeface="Arial" panose="020B0604020202020204" pitchFamily="34" charset="0"/>
              <a:buChar char="•"/>
            </a:pPr>
            <a:r>
              <a:rPr lang="en-US" dirty="0"/>
              <a:t>Difficult to evaluate these relationships in the upper plains due to paucity of O3 measurements </a:t>
            </a:r>
          </a:p>
        </p:txBody>
      </p:sp>
    </p:spTree>
    <p:extLst>
      <p:ext uri="{BB962C8B-B14F-4D97-AF65-F5344CB8AC3E}">
        <p14:creationId xmlns:p14="http://schemas.microsoft.com/office/powerpoint/2010/main" val="2702464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9D194-A25A-991C-1DBD-E95376121269}"/>
              </a:ext>
            </a:extLst>
          </p:cNvPr>
          <p:cNvSpPr>
            <a:spLocks noGrp="1"/>
          </p:cNvSpPr>
          <p:nvPr>
            <p:ph type="title"/>
          </p:nvPr>
        </p:nvSpPr>
        <p:spPr/>
        <p:txBody>
          <a:bodyPr>
            <a:normAutofit/>
          </a:bodyPr>
          <a:lstStyle/>
          <a:p>
            <a:r>
              <a:rPr lang="en-US" sz="3600" dirty="0">
                <a:solidFill>
                  <a:srgbClr val="0070C0"/>
                </a:solidFill>
              </a:rPr>
              <a:t>Policy Concerns in the Great Lakes Region</a:t>
            </a:r>
          </a:p>
        </p:txBody>
      </p:sp>
      <p:sp>
        <p:nvSpPr>
          <p:cNvPr id="3" name="Content Placeholder 2">
            <a:extLst>
              <a:ext uri="{FF2B5EF4-FFF2-40B4-BE49-F238E27FC236}">
                <a16:creationId xmlns:a16="http://schemas.microsoft.com/office/drawing/2014/main" id="{ED75D508-8901-E6F4-DE00-44B9832E441C}"/>
              </a:ext>
            </a:extLst>
          </p:cNvPr>
          <p:cNvSpPr>
            <a:spLocks noGrp="1"/>
          </p:cNvSpPr>
          <p:nvPr>
            <p:ph idx="1"/>
          </p:nvPr>
        </p:nvSpPr>
        <p:spPr/>
        <p:txBody>
          <a:bodyPr>
            <a:normAutofit fontScale="92500" lnSpcReduction="10000"/>
          </a:bodyPr>
          <a:lstStyle/>
          <a:p>
            <a:r>
              <a:rPr lang="en-US" dirty="0"/>
              <a:t>Michigan specifically requested ORD (in 2024) investigate inconsistencies between model predictions of O3 and ambient data over time at monitors currently exceeding the O3 NAAQS on the eastern shore of Lake Michigan</a:t>
            </a:r>
          </a:p>
          <a:p>
            <a:pPr lvl="1"/>
            <a:r>
              <a:rPr lang="en-US" dirty="0"/>
              <a:t>In early 2025 Wisconsin brought similar concerns to EPA</a:t>
            </a:r>
          </a:p>
          <a:p>
            <a:pPr lvl="1"/>
            <a:r>
              <a:rPr lang="en-US" dirty="0"/>
              <a:t>These concerns are not unique; many areas are having similar issues where models (CMAQ and </a:t>
            </a:r>
            <a:r>
              <a:rPr lang="en-US" dirty="0" err="1"/>
              <a:t>CAMx</a:t>
            </a:r>
            <a:r>
              <a:rPr lang="en-US" dirty="0"/>
              <a:t>) project O3 levels well below the NAAQS while monitored levels remain above the NAAQS</a:t>
            </a:r>
          </a:p>
          <a:p>
            <a:pPr lvl="1"/>
            <a:r>
              <a:rPr lang="en-US" dirty="0"/>
              <a:t>This suggests the problem is with a ubiquitous emissions sector, most likely mobile (onroad and nonroad)</a:t>
            </a:r>
          </a:p>
          <a:p>
            <a:pPr lvl="1"/>
            <a:r>
              <a:rPr lang="en-US" dirty="0"/>
              <a:t>EPA’s emission models for onroad and nonroad predict large year-to-year decreases in emissions while measurements suggest NOX has not decreased in recent years</a:t>
            </a:r>
          </a:p>
          <a:p>
            <a:pPr lvl="1"/>
            <a:r>
              <a:rPr lang="en-US" dirty="0"/>
              <a:t>Modest onroad emission reductions related to technology implementation and fleet turnover may be offset by increased vehicle miles traveled or increased emissions related to intermodal activity driven by changing consumer habits</a:t>
            </a:r>
          </a:p>
          <a:p>
            <a:endParaRPr lang="en-US" sz="2800" dirty="0"/>
          </a:p>
          <a:p>
            <a:endParaRPr lang="en-US" dirty="0"/>
          </a:p>
        </p:txBody>
      </p:sp>
      <p:sp>
        <p:nvSpPr>
          <p:cNvPr id="5" name="Slide Number Placeholder 4">
            <a:extLst>
              <a:ext uri="{FF2B5EF4-FFF2-40B4-BE49-F238E27FC236}">
                <a16:creationId xmlns:a16="http://schemas.microsoft.com/office/drawing/2014/main" id="{04D80D46-3D17-F2E8-7F5A-1C4968D9B418}"/>
              </a:ext>
            </a:extLst>
          </p:cNvPr>
          <p:cNvSpPr>
            <a:spLocks noGrp="1"/>
          </p:cNvSpPr>
          <p:nvPr>
            <p:ph type="sldNum" sz="quarter" idx="12"/>
          </p:nvPr>
        </p:nvSpPr>
        <p:spPr/>
        <p:txBody>
          <a:bodyPr/>
          <a:lstStyle/>
          <a:p>
            <a:fld id="{666462A6-EB02-4FFE-898D-82D3D73729C8}" type="slidenum">
              <a:rPr lang="en-US" smtClean="0"/>
              <a:t>2</a:t>
            </a:fld>
            <a:endParaRPr lang="en-US"/>
          </a:p>
        </p:txBody>
      </p:sp>
    </p:spTree>
    <p:extLst>
      <p:ext uri="{BB962C8B-B14F-4D97-AF65-F5344CB8AC3E}">
        <p14:creationId xmlns:p14="http://schemas.microsoft.com/office/powerpoint/2010/main" val="30322013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 engineering drawing&#10;&#10;Description automatically generated">
            <a:extLst>
              <a:ext uri="{FF2B5EF4-FFF2-40B4-BE49-F238E27FC236}">
                <a16:creationId xmlns:a16="http://schemas.microsoft.com/office/drawing/2014/main" id="{07DD59F2-0B47-78AC-A90E-94A3E19627B4}"/>
              </a:ext>
            </a:extLst>
          </p:cNvPr>
          <p:cNvPicPr>
            <a:picLocks noChangeAspect="1"/>
          </p:cNvPicPr>
          <p:nvPr/>
        </p:nvPicPr>
        <p:blipFill>
          <a:blip r:embed="rId2">
            <a:extLst>
              <a:ext uri="{28A0092B-C50C-407E-A947-70E740481C1C}">
                <a14:useLocalDpi xmlns:a14="http://schemas.microsoft.com/office/drawing/2010/main" val="0"/>
              </a:ext>
            </a:extLst>
          </a:blip>
          <a:srcRect l="33605" t="3" r="32795" b="34664"/>
          <a:stretch/>
        </p:blipFill>
        <p:spPr>
          <a:xfrm>
            <a:off x="7772400" y="1097280"/>
            <a:ext cx="3168396" cy="5544665"/>
          </a:xfrm>
          <a:prstGeom prst="rect">
            <a:avLst/>
          </a:prstGeom>
        </p:spPr>
      </p:pic>
      <p:pic>
        <p:nvPicPr>
          <p:cNvPr id="3" name="Picture 2" descr="Diagram, engineering drawing&#10;&#10;Description automatically generated">
            <a:extLst>
              <a:ext uri="{FF2B5EF4-FFF2-40B4-BE49-F238E27FC236}">
                <a16:creationId xmlns:a16="http://schemas.microsoft.com/office/drawing/2014/main" id="{B75E692E-DA49-3598-3B3A-410586CB3A6F}"/>
              </a:ext>
            </a:extLst>
          </p:cNvPr>
          <p:cNvPicPr>
            <a:picLocks noChangeAspect="1"/>
          </p:cNvPicPr>
          <p:nvPr/>
        </p:nvPicPr>
        <p:blipFill>
          <a:blip r:embed="rId3">
            <a:extLst>
              <a:ext uri="{28A0092B-C50C-407E-A947-70E740481C1C}">
                <a14:useLocalDpi xmlns:a14="http://schemas.microsoft.com/office/drawing/2010/main" val="0"/>
              </a:ext>
            </a:extLst>
          </a:blip>
          <a:srcRect l="34802" t="3" r="32800" b="34664"/>
          <a:stretch/>
        </p:blipFill>
        <p:spPr>
          <a:xfrm>
            <a:off x="4572000" y="1097280"/>
            <a:ext cx="3055051" cy="5544665"/>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ADBBE96B-049B-B45D-C1EA-AC9B286D4C9E}"/>
              </a:ext>
            </a:extLst>
          </p:cNvPr>
          <p:cNvPicPr>
            <a:picLocks noChangeAspect="1"/>
          </p:cNvPicPr>
          <p:nvPr/>
        </p:nvPicPr>
        <p:blipFill>
          <a:blip r:embed="rId4">
            <a:extLst>
              <a:ext uri="{28A0092B-C50C-407E-A947-70E740481C1C}">
                <a14:useLocalDpi xmlns:a14="http://schemas.microsoft.com/office/drawing/2010/main" val="0"/>
              </a:ext>
            </a:extLst>
          </a:blip>
          <a:srcRect l="33605" t="3" r="32795" b="34664"/>
          <a:stretch/>
        </p:blipFill>
        <p:spPr>
          <a:xfrm>
            <a:off x="1371600" y="1097280"/>
            <a:ext cx="3168396" cy="5544665"/>
          </a:xfrm>
          <a:prstGeom prst="rect">
            <a:avLst/>
          </a:prstGeom>
        </p:spPr>
      </p:pic>
      <p:sp>
        <p:nvSpPr>
          <p:cNvPr id="6" name="TextBox 5">
            <a:extLst>
              <a:ext uri="{FF2B5EF4-FFF2-40B4-BE49-F238E27FC236}">
                <a16:creationId xmlns:a16="http://schemas.microsoft.com/office/drawing/2014/main" id="{83614506-7472-47DF-11A3-3774AF3279F7}"/>
              </a:ext>
            </a:extLst>
          </p:cNvPr>
          <p:cNvSpPr txBox="1"/>
          <p:nvPr/>
        </p:nvSpPr>
        <p:spPr>
          <a:xfrm>
            <a:off x="2259495" y="3735313"/>
            <a:ext cx="8156713" cy="369332"/>
          </a:xfrm>
          <a:prstGeom prst="rect">
            <a:avLst/>
          </a:prstGeom>
          <a:noFill/>
        </p:spPr>
        <p:txBody>
          <a:bodyPr wrap="square">
            <a:spAutoFit/>
          </a:bodyPr>
          <a:lstStyle/>
          <a:p>
            <a:r>
              <a:rPr lang="en-US" b="1" i="1" dirty="0"/>
              <a:t>NO2 column		        HCHO column		            Surface MDA8 O3</a:t>
            </a:r>
          </a:p>
        </p:txBody>
      </p:sp>
      <p:sp>
        <p:nvSpPr>
          <p:cNvPr id="7" name="TextBox 6">
            <a:extLst>
              <a:ext uri="{FF2B5EF4-FFF2-40B4-BE49-F238E27FC236}">
                <a16:creationId xmlns:a16="http://schemas.microsoft.com/office/drawing/2014/main" id="{DDBFD38A-DBAA-2052-A166-B2D505FF6C9A}"/>
              </a:ext>
            </a:extLst>
          </p:cNvPr>
          <p:cNvSpPr txBox="1"/>
          <p:nvPr/>
        </p:nvSpPr>
        <p:spPr>
          <a:xfrm>
            <a:off x="954158" y="329099"/>
            <a:ext cx="10370952" cy="646331"/>
          </a:xfrm>
          <a:prstGeom prst="rect">
            <a:avLst/>
          </a:prstGeom>
          <a:noFill/>
        </p:spPr>
        <p:txBody>
          <a:bodyPr wrap="square" rtlCol="0">
            <a:spAutoFit/>
          </a:bodyPr>
          <a:lstStyle/>
          <a:p>
            <a:pPr marL="285750" indent="-285750">
              <a:buFont typeface="Arial" panose="020B0604020202020204" pitchFamily="34" charset="0"/>
              <a:buChar char="•"/>
            </a:pPr>
            <a:r>
              <a:rPr lang="en-US" dirty="0"/>
              <a:t>Sometimes regional monthly anomalies in HCHO do not line up spatially with surface MDA8 O3 anomalies</a:t>
            </a:r>
          </a:p>
          <a:p>
            <a:pPr marL="285750" indent="-285750">
              <a:buFont typeface="Arial" panose="020B0604020202020204" pitchFamily="34" charset="0"/>
              <a:buChar char="•"/>
            </a:pPr>
            <a:r>
              <a:rPr lang="en-US" dirty="0"/>
              <a:t>Longer range transport from Ozarks more important during these years?</a:t>
            </a:r>
          </a:p>
        </p:txBody>
      </p:sp>
    </p:spTree>
    <p:extLst>
      <p:ext uri="{BB962C8B-B14F-4D97-AF65-F5344CB8AC3E}">
        <p14:creationId xmlns:p14="http://schemas.microsoft.com/office/powerpoint/2010/main" val="2243303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C0F82-A820-F487-0A69-66A4A77047DC}"/>
              </a:ext>
            </a:extLst>
          </p:cNvPr>
          <p:cNvSpPr>
            <a:spLocks noGrp="1"/>
          </p:cNvSpPr>
          <p:nvPr>
            <p:ph type="title"/>
          </p:nvPr>
        </p:nvSpPr>
        <p:spPr/>
        <p:txBody>
          <a:bodyPr>
            <a:normAutofit/>
          </a:bodyPr>
          <a:lstStyle/>
          <a:p>
            <a:r>
              <a:rPr lang="en-US" sz="4000" dirty="0"/>
              <a:t>What can trends in ambient measurements tell us about NO2 projections?</a:t>
            </a:r>
          </a:p>
        </p:txBody>
      </p:sp>
      <p:sp>
        <p:nvSpPr>
          <p:cNvPr id="3" name="Content Placeholder 2">
            <a:extLst>
              <a:ext uri="{FF2B5EF4-FFF2-40B4-BE49-F238E27FC236}">
                <a16:creationId xmlns:a16="http://schemas.microsoft.com/office/drawing/2014/main" id="{9DB02C9B-C255-5CD5-3ACD-51ADAF85128D}"/>
              </a:ext>
            </a:extLst>
          </p:cNvPr>
          <p:cNvSpPr>
            <a:spLocks noGrp="1"/>
          </p:cNvSpPr>
          <p:nvPr>
            <p:ph idx="1"/>
          </p:nvPr>
        </p:nvSpPr>
        <p:spPr>
          <a:xfrm>
            <a:off x="838200" y="1825625"/>
            <a:ext cx="5145157" cy="4351338"/>
          </a:xfrm>
        </p:spPr>
        <p:txBody>
          <a:bodyPr>
            <a:normAutofit fontScale="92500"/>
          </a:bodyPr>
          <a:lstStyle/>
          <a:p>
            <a:r>
              <a:rPr lang="en-US" dirty="0"/>
              <a:t>Daytime NO2 measurements at U.S. monitors log-transformed and regressed over time to calculate the linear change in NO2 per year</a:t>
            </a:r>
          </a:p>
          <a:p>
            <a:pPr lvl="1"/>
            <a:r>
              <a:rPr lang="en-US" sz="2200" dirty="0">
                <a:effectLst/>
                <a:latin typeface="Aptos" panose="020B0004020202020204" pitchFamily="34" charset="0"/>
                <a:ea typeface="Aptos" panose="020B0004020202020204" pitchFamily="34" charset="0"/>
                <a:cs typeface="Aptos" panose="020B0004020202020204" pitchFamily="34" charset="0"/>
              </a:rPr>
              <a:t>Averages based on M-F, 11AM – 4 PM, May – August  </a:t>
            </a:r>
            <a:endParaRPr lang="en-US" sz="3900" dirty="0"/>
          </a:p>
          <a:p>
            <a:r>
              <a:rPr lang="en-US" dirty="0"/>
              <a:t>National aggregate of all monitors suggests 2-3% per year over the past decade following a period of more steep decline of 6-7% per year between 2004 and 2013</a:t>
            </a:r>
          </a:p>
        </p:txBody>
      </p:sp>
      <p:pic>
        <p:nvPicPr>
          <p:cNvPr id="4" name="Picture 3" descr="Chart, scatter chart&#10;&#10;Description automatically generated">
            <a:extLst>
              <a:ext uri="{FF2B5EF4-FFF2-40B4-BE49-F238E27FC236}">
                <a16:creationId xmlns:a16="http://schemas.microsoft.com/office/drawing/2014/main" id="{D5C6A087-02CE-4BB4-7084-9DC4179EC4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2566" y="1751507"/>
            <a:ext cx="5999434" cy="4499574"/>
          </a:xfrm>
          <a:prstGeom prst="rect">
            <a:avLst/>
          </a:prstGeom>
        </p:spPr>
      </p:pic>
    </p:spTree>
    <p:extLst>
      <p:ext uri="{BB962C8B-B14F-4D97-AF65-F5344CB8AC3E}">
        <p14:creationId xmlns:p14="http://schemas.microsoft.com/office/powerpoint/2010/main" val="3233233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EB6AD-71A2-BCE2-2069-99BDFCA259CD}"/>
              </a:ext>
            </a:extLst>
          </p:cNvPr>
          <p:cNvSpPr>
            <a:spLocks noGrp="1"/>
          </p:cNvSpPr>
          <p:nvPr>
            <p:ph type="title"/>
          </p:nvPr>
        </p:nvSpPr>
        <p:spPr/>
        <p:txBody>
          <a:bodyPr>
            <a:normAutofit/>
          </a:bodyPr>
          <a:lstStyle/>
          <a:p>
            <a:r>
              <a:rPr lang="en-US" sz="4000" dirty="0"/>
              <a:t>What can trends in ambient measurements tell us about NO2 projections?</a:t>
            </a:r>
          </a:p>
        </p:txBody>
      </p:sp>
      <p:sp>
        <p:nvSpPr>
          <p:cNvPr id="3" name="Content Placeholder 2">
            <a:extLst>
              <a:ext uri="{FF2B5EF4-FFF2-40B4-BE49-F238E27FC236}">
                <a16:creationId xmlns:a16="http://schemas.microsoft.com/office/drawing/2014/main" id="{A0B5E268-65FD-BA48-DCE0-47B6C86CBAFC}"/>
              </a:ext>
            </a:extLst>
          </p:cNvPr>
          <p:cNvSpPr>
            <a:spLocks noGrp="1"/>
          </p:cNvSpPr>
          <p:nvPr>
            <p:ph idx="1"/>
          </p:nvPr>
        </p:nvSpPr>
        <p:spPr/>
        <p:txBody>
          <a:bodyPr>
            <a:normAutofit fontScale="92500" lnSpcReduction="10000"/>
          </a:bodyPr>
          <a:lstStyle/>
          <a:p>
            <a:r>
              <a:rPr lang="en-US" dirty="0"/>
              <a:t>Examined trends in surface NO2 in-situ measurements near different types of mobile sources: intermodal hubs, areas expected to have unusually large EV penetration into the market resulting in an “upper bounds” of onroad change over time, and other areas likely more typical of vehicle types and activity</a:t>
            </a:r>
          </a:p>
          <a:p>
            <a:pPr lvl="1"/>
            <a:r>
              <a:rPr lang="en-US" dirty="0"/>
              <a:t>Monitors near intermodal facilities had a 3% decrease in NO2 per year</a:t>
            </a:r>
          </a:p>
          <a:p>
            <a:pPr lvl="1"/>
            <a:r>
              <a:rPr lang="en-US" dirty="0"/>
              <a:t>Monitor near an area of high EV penetration had a 10% decrease in NO2 per year</a:t>
            </a:r>
          </a:p>
          <a:p>
            <a:pPr lvl="1"/>
            <a:r>
              <a:rPr lang="en-US" dirty="0"/>
              <a:t>Monitor in SE Atlanta shows steady NO2 increases over time (</a:t>
            </a:r>
            <a:r>
              <a:rPr lang="en-US"/>
              <a:t>near airport)</a:t>
            </a:r>
            <a:endParaRPr lang="en-US" dirty="0"/>
          </a:p>
          <a:p>
            <a:r>
              <a:rPr lang="en-US" dirty="0"/>
              <a:t>Modeled onroad decreases in the Great Lakes region 8-10% based on EPA projections</a:t>
            </a:r>
          </a:p>
          <a:p>
            <a:pPr lvl="1"/>
            <a:r>
              <a:rPr lang="en-US" dirty="0"/>
              <a:t>Nonroad 3-6% annual decreases in the Great Lakes region</a:t>
            </a:r>
          </a:p>
          <a:p>
            <a:pPr lvl="1"/>
            <a:r>
              <a:rPr lang="en-US" dirty="0"/>
              <a:t>EGUs 7-14% annual decreases in the Great Lakes region</a:t>
            </a:r>
          </a:p>
        </p:txBody>
      </p:sp>
    </p:spTree>
    <p:extLst>
      <p:ext uri="{BB962C8B-B14F-4D97-AF65-F5344CB8AC3E}">
        <p14:creationId xmlns:p14="http://schemas.microsoft.com/office/powerpoint/2010/main" val="1457999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line chart&#10;&#10;Description automatically generated">
            <a:extLst>
              <a:ext uri="{FF2B5EF4-FFF2-40B4-BE49-F238E27FC236}">
                <a16:creationId xmlns:a16="http://schemas.microsoft.com/office/drawing/2014/main" id="{2742531F-8BC9-6E64-431E-99AF6831B7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2091" y="721525"/>
            <a:ext cx="6326456" cy="5467740"/>
          </a:xfrm>
          <a:prstGeom prst="rect">
            <a:avLst/>
          </a:prstGeom>
        </p:spPr>
      </p:pic>
      <p:sp>
        <p:nvSpPr>
          <p:cNvPr id="6" name="TextBox 5">
            <a:extLst>
              <a:ext uri="{FF2B5EF4-FFF2-40B4-BE49-F238E27FC236}">
                <a16:creationId xmlns:a16="http://schemas.microsoft.com/office/drawing/2014/main" id="{696730BB-8875-2587-EA10-D843A071E649}"/>
              </a:ext>
            </a:extLst>
          </p:cNvPr>
          <p:cNvSpPr txBox="1"/>
          <p:nvPr/>
        </p:nvSpPr>
        <p:spPr>
          <a:xfrm>
            <a:off x="337740" y="549265"/>
            <a:ext cx="4894872" cy="1938992"/>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dirty="0"/>
              <a:t>Near-road NOx (42603) trend, log scale, ppb</a:t>
            </a:r>
          </a:p>
          <a:p>
            <a:pPr marL="285750" indent="-285750">
              <a:spcAft>
                <a:spcPts val="1200"/>
              </a:spcAft>
              <a:buFont typeface="Arial" panose="020B0604020202020204" pitchFamily="34" charset="0"/>
              <a:buChar char="•"/>
            </a:pPr>
            <a:r>
              <a:rPr lang="en-US" dirty="0"/>
              <a:t>Site is located in the heart of a national logistics and intermodal transit hub</a:t>
            </a:r>
          </a:p>
          <a:p>
            <a:pPr marL="285750" indent="-285750">
              <a:spcAft>
                <a:spcPts val="1200"/>
              </a:spcAft>
              <a:buFont typeface="Arial" panose="020B0604020202020204" pitchFamily="34" charset="0"/>
              <a:buChar char="•"/>
            </a:pPr>
            <a:r>
              <a:rPr lang="en-US" dirty="0"/>
              <a:t>Observed decrease of 3% per year </a:t>
            </a:r>
          </a:p>
          <a:p>
            <a:pPr marL="285750" indent="-285750">
              <a:spcAft>
                <a:spcPts val="1200"/>
              </a:spcAft>
              <a:buFont typeface="Arial" panose="020B0604020202020204" pitchFamily="34" charset="0"/>
              <a:buChar char="•"/>
            </a:pPr>
            <a:r>
              <a:rPr lang="en-US" dirty="0"/>
              <a:t>Map below</a:t>
            </a:r>
          </a:p>
        </p:txBody>
      </p:sp>
      <p:pic>
        <p:nvPicPr>
          <p:cNvPr id="2" name="Picture 1">
            <a:extLst>
              <a:ext uri="{FF2B5EF4-FFF2-40B4-BE49-F238E27FC236}">
                <a16:creationId xmlns:a16="http://schemas.microsoft.com/office/drawing/2014/main" id="{A2F38565-6277-B659-B460-5A295AA63E71}"/>
              </a:ext>
            </a:extLst>
          </p:cNvPr>
          <p:cNvPicPr>
            <a:picLocks noChangeAspect="1"/>
          </p:cNvPicPr>
          <p:nvPr/>
        </p:nvPicPr>
        <p:blipFill>
          <a:blip r:embed="rId3"/>
          <a:srcRect l="3909" t="8874" r="24433"/>
          <a:stretch/>
        </p:blipFill>
        <p:spPr>
          <a:xfrm>
            <a:off x="337740" y="2606983"/>
            <a:ext cx="5758260" cy="3925548"/>
          </a:xfrm>
          <a:prstGeom prst="rect">
            <a:avLst/>
          </a:prstGeom>
        </p:spPr>
      </p:pic>
    </p:spTree>
    <p:extLst>
      <p:ext uri="{BB962C8B-B14F-4D97-AF65-F5344CB8AC3E}">
        <p14:creationId xmlns:p14="http://schemas.microsoft.com/office/powerpoint/2010/main" val="12739256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10;&#10;Description automatically generated">
            <a:extLst>
              <a:ext uri="{FF2B5EF4-FFF2-40B4-BE49-F238E27FC236}">
                <a16:creationId xmlns:a16="http://schemas.microsoft.com/office/drawing/2014/main" id="{7FBCE406-DEC2-6303-EC06-76B9869593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1360" y="1275520"/>
            <a:ext cx="5365000" cy="3872950"/>
          </a:xfrm>
          <a:prstGeom prst="rect">
            <a:avLst/>
          </a:prstGeom>
        </p:spPr>
      </p:pic>
      <p:pic>
        <p:nvPicPr>
          <p:cNvPr id="3" name="Picture 2" descr="Chart, scatter chart&#10;&#10;Description automatically generated">
            <a:extLst>
              <a:ext uri="{FF2B5EF4-FFF2-40B4-BE49-F238E27FC236}">
                <a16:creationId xmlns:a16="http://schemas.microsoft.com/office/drawing/2014/main" id="{481CEC77-A917-73E6-F831-8C3F69B7C3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200" y="2286279"/>
            <a:ext cx="2759699" cy="2385113"/>
          </a:xfrm>
          <a:prstGeom prst="rect">
            <a:avLst/>
          </a:prstGeom>
        </p:spPr>
      </p:pic>
      <p:sp>
        <p:nvSpPr>
          <p:cNvPr id="6" name="TextBox 5">
            <a:extLst>
              <a:ext uri="{FF2B5EF4-FFF2-40B4-BE49-F238E27FC236}">
                <a16:creationId xmlns:a16="http://schemas.microsoft.com/office/drawing/2014/main" id="{88C60B79-20EF-6995-8C1E-6DE82E927B60}"/>
              </a:ext>
            </a:extLst>
          </p:cNvPr>
          <p:cNvSpPr txBox="1"/>
          <p:nvPr/>
        </p:nvSpPr>
        <p:spPr>
          <a:xfrm>
            <a:off x="173420" y="167247"/>
            <a:ext cx="6441785" cy="2431435"/>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1600" dirty="0"/>
              <a:t>Near-road NOx (42603) trend, log scale, ppb</a:t>
            </a:r>
          </a:p>
          <a:p>
            <a:pPr marL="285750" indent="-285750">
              <a:spcAft>
                <a:spcPts val="1200"/>
              </a:spcAft>
              <a:buFont typeface="Arial" panose="020B0604020202020204" pitchFamily="34" charset="0"/>
              <a:buChar char="•"/>
            </a:pPr>
            <a:r>
              <a:rPr lang="en-US" sz="1600" dirty="0"/>
              <a:t>Site is located adjacent to a national logistics and intermodal transit hub</a:t>
            </a:r>
          </a:p>
          <a:p>
            <a:pPr marL="285750" indent="-285750">
              <a:spcAft>
                <a:spcPts val="1200"/>
              </a:spcAft>
              <a:buFont typeface="Arial" panose="020B0604020202020204" pitchFamily="34" charset="0"/>
              <a:buChar char="•"/>
            </a:pPr>
            <a:r>
              <a:rPr lang="en-US" sz="1600" dirty="0"/>
              <a:t>2020 decrease is likely due to COVID-related activity changes</a:t>
            </a:r>
          </a:p>
          <a:p>
            <a:pPr marL="285750" indent="-285750">
              <a:spcAft>
                <a:spcPts val="1200"/>
              </a:spcAft>
              <a:buFont typeface="Arial" panose="020B0604020202020204" pitchFamily="34" charset="0"/>
              <a:buChar char="•"/>
            </a:pPr>
            <a:r>
              <a:rPr lang="en-US" sz="1600" dirty="0"/>
              <a:t>Observed decrease of 7% per year is likely biased by the anomalous 2020 data point, and r2 value is relatively small</a:t>
            </a:r>
          </a:p>
          <a:p>
            <a:pPr marL="285750" indent="-285750">
              <a:spcAft>
                <a:spcPts val="1200"/>
              </a:spcAft>
              <a:buFont typeface="Arial" panose="020B0604020202020204" pitchFamily="34" charset="0"/>
              <a:buChar char="•"/>
            </a:pPr>
            <a:r>
              <a:rPr lang="en-US" sz="1600" dirty="0"/>
              <a:t>With the removal of the 2020 data pint, the trend at this site would be more similar to that shown above </a:t>
            </a:r>
          </a:p>
        </p:txBody>
      </p:sp>
      <p:pic>
        <p:nvPicPr>
          <p:cNvPr id="2" name="Picture 1">
            <a:extLst>
              <a:ext uri="{FF2B5EF4-FFF2-40B4-BE49-F238E27FC236}">
                <a16:creationId xmlns:a16="http://schemas.microsoft.com/office/drawing/2014/main" id="{A9BF9317-A584-A469-23E3-E2DAD58C58D1}"/>
              </a:ext>
            </a:extLst>
          </p:cNvPr>
          <p:cNvPicPr>
            <a:picLocks noChangeAspect="1"/>
          </p:cNvPicPr>
          <p:nvPr/>
        </p:nvPicPr>
        <p:blipFill>
          <a:blip r:embed="rId4"/>
          <a:srcRect l="18752" t="8874" r="999"/>
          <a:stretch/>
        </p:blipFill>
        <p:spPr>
          <a:xfrm>
            <a:off x="281858" y="2769346"/>
            <a:ext cx="6441785" cy="3921406"/>
          </a:xfrm>
          <a:prstGeom prst="rect">
            <a:avLst/>
          </a:prstGeom>
        </p:spPr>
      </p:pic>
    </p:spTree>
    <p:extLst>
      <p:ext uri="{BB962C8B-B14F-4D97-AF65-F5344CB8AC3E}">
        <p14:creationId xmlns:p14="http://schemas.microsoft.com/office/powerpoint/2010/main" val="31047992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line chart&#10;&#10;Description automatically generated">
            <a:extLst>
              <a:ext uri="{FF2B5EF4-FFF2-40B4-BE49-F238E27FC236}">
                <a16:creationId xmlns:a16="http://schemas.microsoft.com/office/drawing/2014/main" id="{9AF79798-81F8-AF41-7152-1465ECE6AC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8243" y="1204332"/>
            <a:ext cx="5673757" cy="4903635"/>
          </a:xfrm>
          <a:prstGeom prst="rect">
            <a:avLst/>
          </a:prstGeom>
        </p:spPr>
      </p:pic>
      <p:sp>
        <p:nvSpPr>
          <p:cNvPr id="5" name="TextBox 4">
            <a:extLst>
              <a:ext uri="{FF2B5EF4-FFF2-40B4-BE49-F238E27FC236}">
                <a16:creationId xmlns:a16="http://schemas.microsoft.com/office/drawing/2014/main" id="{9F0441CE-716D-1E20-06DF-EFC83D547F2F}"/>
              </a:ext>
            </a:extLst>
          </p:cNvPr>
          <p:cNvSpPr txBox="1"/>
          <p:nvPr/>
        </p:nvSpPr>
        <p:spPr>
          <a:xfrm>
            <a:off x="112025" y="186002"/>
            <a:ext cx="6826905" cy="2215991"/>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dirty="0"/>
              <a:t>Near-road NOx (42603) trend, log scale, ppb</a:t>
            </a:r>
          </a:p>
          <a:p>
            <a:pPr marL="285750" indent="-285750">
              <a:spcAft>
                <a:spcPts val="1200"/>
              </a:spcAft>
              <a:buFont typeface="Arial" panose="020B0604020202020204" pitchFamily="34" charset="0"/>
              <a:buChar char="•"/>
            </a:pPr>
            <a:r>
              <a:rPr lang="en-US" dirty="0"/>
              <a:t>Site is located in the heart of Silicon Valley known to have among the largest penetration of EV registrations in the country</a:t>
            </a:r>
          </a:p>
          <a:p>
            <a:pPr marL="285750" indent="-285750">
              <a:spcAft>
                <a:spcPts val="1200"/>
              </a:spcAft>
              <a:buFont typeface="Arial" panose="020B0604020202020204" pitchFamily="34" charset="0"/>
              <a:buChar char="•"/>
            </a:pPr>
            <a:r>
              <a:rPr lang="en-US" dirty="0"/>
              <a:t>Observed decrease of 10% per year with a high degree of confidence</a:t>
            </a:r>
          </a:p>
          <a:p>
            <a:pPr marL="285750" indent="-285750">
              <a:spcAft>
                <a:spcPts val="1200"/>
              </a:spcAft>
              <a:buFont typeface="Arial" panose="020B0604020202020204" pitchFamily="34" charset="0"/>
              <a:buChar char="•"/>
            </a:pPr>
            <a:r>
              <a:rPr lang="en-US" dirty="0"/>
              <a:t>Map below</a:t>
            </a:r>
          </a:p>
        </p:txBody>
      </p:sp>
      <p:pic>
        <p:nvPicPr>
          <p:cNvPr id="2" name="Picture 1">
            <a:extLst>
              <a:ext uri="{FF2B5EF4-FFF2-40B4-BE49-F238E27FC236}">
                <a16:creationId xmlns:a16="http://schemas.microsoft.com/office/drawing/2014/main" id="{C433BE53-8AB6-A009-33A8-2BA06E8714AC}"/>
              </a:ext>
            </a:extLst>
          </p:cNvPr>
          <p:cNvPicPr>
            <a:picLocks noChangeAspect="1"/>
          </p:cNvPicPr>
          <p:nvPr/>
        </p:nvPicPr>
        <p:blipFill>
          <a:blip r:embed="rId3"/>
          <a:srcRect l="4673" t="17456" r="21080" b="2801"/>
          <a:stretch/>
        </p:blipFill>
        <p:spPr>
          <a:xfrm>
            <a:off x="212456" y="2640609"/>
            <a:ext cx="6726474" cy="3872818"/>
          </a:xfrm>
          <a:prstGeom prst="rect">
            <a:avLst/>
          </a:prstGeom>
        </p:spPr>
      </p:pic>
    </p:spTree>
    <p:extLst>
      <p:ext uri="{BB962C8B-B14F-4D97-AF65-F5344CB8AC3E}">
        <p14:creationId xmlns:p14="http://schemas.microsoft.com/office/powerpoint/2010/main" val="137862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line chart&#10;&#10;Description automatically generated">
            <a:extLst>
              <a:ext uri="{FF2B5EF4-FFF2-40B4-BE49-F238E27FC236}">
                <a16:creationId xmlns:a16="http://schemas.microsoft.com/office/drawing/2014/main" id="{D7B04413-7F64-E9D6-D968-66387975B1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5579" y="494428"/>
            <a:ext cx="3912763" cy="2934572"/>
          </a:xfrm>
          <a:prstGeom prst="rect">
            <a:avLst/>
          </a:prstGeom>
        </p:spPr>
      </p:pic>
      <p:pic>
        <p:nvPicPr>
          <p:cNvPr id="5" name="Picture 4" descr="Chart, scatter chart&#10;&#10;Description automatically generated">
            <a:extLst>
              <a:ext uri="{FF2B5EF4-FFF2-40B4-BE49-F238E27FC236}">
                <a16:creationId xmlns:a16="http://schemas.microsoft.com/office/drawing/2014/main" id="{E2DA0CFF-B79A-D820-92A2-367DA3F24F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8264" y="564033"/>
            <a:ext cx="3707315" cy="2780486"/>
          </a:xfrm>
          <a:prstGeom prst="rect">
            <a:avLst/>
          </a:prstGeom>
        </p:spPr>
      </p:pic>
      <p:pic>
        <p:nvPicPr>
          <p:cNvPr id="7" name="Picture 6" descr="Chart, line chart&#10;&#10;Description automatically generated">
            <a:extLst>
              <a:ext uri="{FF2B5EF4-FFF2-40B4-BE49-F238E27FC236}">
                <a16:creationId xmlns:a16="http://schemas.microsoft.com/office/drawing/2014/main" id="{C8F7C0B0-7A82-FAF9-85B7-D6ED02A296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7272" y="3513482"/>
            <a:ext cx="3849792" cy="2887344"/>
          </a:xfrm>
          <a:prstGeom prst="rect">
            <a:avLst/>
          </a:prstGeom>
        </p:spPr>
      </p:pic>
      <p:pic>
        <p:nvPicPr>
          <p:cNvPr id="9" name="Picture 8" descr="Chart, scatter chart&#10;&#10;Description automatically generated">
            <a:extLst>
              <a:ext uri="{FF2B5EF4-FFF2-40B4-BE49-F238E27FC236}">
                <a16:creationId xmlns:a16="http://schemas.microsoft.com/office/drawing/2014/main" id="{1DDCFBD4-7625-892B-1672-A34A4F5A1E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7064" y="3519018"/>
            <a:ext cx="3849792" cy="2887344"/>
          </a:xfrm>
          <a:prstGeom prst="rect">
            <a:avLst/>
          </a:prstGeom>
        </p:spPr>
      </p:pic>
      <p:sp>
        <p:nvSpPr>
          <p:cNvPr id="2" name="TextBox 1">
            <a:extLst>
              <a:ext uri="{FF2B5EF4-FFF2-40B4-BE49-F238E27FC236}">
                <a16:creationId xmlns:a16="http://schemas.microsoft.com/office/drawing/2014/main" id="{36A070AD-5B1D-072D-6FC7-4B95D975789A}"/>
              </a:ext>
            </a:extLst>
          </p:cNvPr>
          <p:cNvSpPr txBox="1"/>
          <p:nvPr/>
        </p:nvSpPr>
        <p:spPr>
          <a:xfrm>
            <a:off x="138027" y="931653"/>
            <a:ext cx="2544792" cy="1754326"/>
          </a:xfrm>
          <a:prstGeom prst="rect">
            <a:avLst/>
          </a:prstGeom>
          <a:noFill/>
        </p:spPr>
        <p:txBody>
          <a:bodyPr wrap="square" rtlCol="0">
            <a:spAutoFit/>
          </a:bodyPr>
          <a:lstStyle/>
          <a:p>
            <a:r>
              <a:rPr lang="en-US" dirty="0"/>
              <a:t>A few near-road monitors in the midwest/Great Lakes</a:t>
            </a:r>
          </a:p>
          <a:p>
            <a:endParaRPr lang="en-US" dirty="0"/>
          </a:p>
          <a:p>
            <a:r>
              <a:rPr lang="en-US" dirty="0"/>
              <a:t>Rate of change at these sites is 5 to 8% per year</a:t>
            </a:r>
          </a:p>
        </p:txBody>
      </p:sp>
    </p:spTree>
    <p:extLst>
      <p:ext uri="{BB962C8B-B14F-4D97-AF65-F5344CB8AC3E}">
        <p14:creationId xmlns:p14="http://schemas.microsoft.com/office/powerpoint/2010/main" val="1509841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868DB-F878-A12D-DAC5-B0FDB87D89CE}"/>
              </a:ext>
            </a:extLst>
          </p:cNvPr>
          <p:cNvSpPr>
            <a:spLocks noGrp="1"/>
          </p:cNvSpPr>
          <p:nvPr>
            <p:ph type="title"/>
          </p:nvPr>
        </p:nvSpPr>
        <p:spPr/>
        <p:txBody>
          <a:bodyPr>
            <a:normAutofit/>
          </a:bodyPr>
          <a:lstStyle/>
          <a:p>
            <a:r>
              <a:rPr lang="en-US" sz="3600" dirty="0"/>
              <a:t>Comparing monitored trends with model projections</a:t>
            </a:r>
          </a:p>
        </p:txBody>
      </p:sp>
      <p:sp>
        <p:nvSpPr>
          <p:cNvPr id="3" name="Content Placeholder 2">
            <a:extLst>
              <a:ext uri="{FF2B5EF4-FFF2-40B4-BE49-F238E27FC236}">
                <a16:creationId xmlns:a16="http://schemas.microsoft.com/office/drawing/2014/main" id="{2925EB20-AD9B-60B3-C467-18B1DCA962D8}"/>
              </a:ext>
            </a:extLst>
          </p:cNvPr>
          <p:cNvSpPr>
            <a:spLocks noGrp="1"/>
          </p:cNvSpPr>
          <p:nvPr>
            <p:ph idx="1"/>
          </p:nvPr>
        </p:nvSpPr>
        <p:spPr/>
        <p:txBody>
          <a:bodyPr/>
          <a:lstStyle/>
          <a:p>
            <a:r>
              <a:rPr lang="en-US" dirty="0"/>
              <a:t>Showing the same model projections by sector but this time log transformed to calculate a linear regression consistent with the trend in ambient data</a:t>
            </a:r>
          </a:p>
          <a:p>
            <a:r>
              <a:rPr lang="en-US" dirty="0"/>
              <a:t>Model projected reductions in onroad and EGUs much larger than indicated by ambient data</a:t>
            </a:r>
          </a:p>
          <a:p>
            <a:endParaRPr lang="en-US" dirty="0"/>
          </a:p>
        </p:txBody>
      </p:sp>
    </p:spTree>
    <p:extLst>
      <p:ext uri="{BB962C8B-B14F-4D97-AF65-F5344CB8AC3E}">
        <p14:creationId xmlns:p14="http://schemas.microsoft.com/office/powerpoint/2010/main" val="3619623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line chart&#10;&#10;Description automatically generated">
            <a:extLst>
              <a:ext uri="{FF2B5EF4-FFF2-40B4-BE49-F238E27FC236}">
                <a16:creationId xmlns:a16="http://schemas.microsoft.com/office/drawing/2014/main" id="{28ACDF82-AF61-F530-1A26-EA7EF2A1AE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1422737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line chart&#10;&#10;Description automatically generated">
            <a:extLst>
              <a:ext uri="{FF2B5EF4-FFF2-40B4-BE49-F238E27FC236}">
                <a16:creationId xmlns:a16="http://schemas.microsoft.com/office/drawing/2014/main" id="{0AA5A03E-1795-92E1-62DE-E7745BBA7D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730" y="2319130"/>
            <a:ext cx="6029738" cy="3617843"/>
          </a:xfrm>
          <a:prstGeom prst="rect">
            <a:avLst/>
          </a:prstGeom>
        </p:spPr>
      </p:pic>
      <p:pic>
        <p:nvPicPr>
          <p:cNvPr id="5" name="Picture 4" descr="Chart, line chart, scatter chart&#10;&#10;Description automatically generated">
            <a:extLst>
              <a:ext uri="{FF2B5EF4-FFF2-40B4-BE49-F238E27FC236}">
                <a16:creationId xmlns:a16="http://schemas.microsoft.com/office/drawing/2014/main" id="{4D34FC0E-2F80-44BA-A835-87738577F1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319131"/>
            <a:ext cx="6029738" cy="3617843"/>
          </a:xfrm>
          <a:prstGeom prst="rect">
            <a:avLst/>
          </a:prstGeom>
        </p:spPr>
      </p:pic>
    </p:spTree>
    <p:extLst>
      <p:ext uri="{BB962C8B-B14F-4D97-AF65-F5344CB8AC3E}">
        <p14:creationId xmlns:p14="http://schemas.microsoft.com/office/powerpoint/2010/main" val="754186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493B4-CCB0-5B76-F640-CBB9C8ADB546}"/>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AF750E10-012E-9942-7CA6-75F200C39ECF}"/>
              </a:ext>
            </a:extLst>
          </p:cNvPr>
          <p:cNvSpPr>
            <a:spLocks noGrp="1"/>
          </p:cNvSpPr>
          <p:nvPr>
            <p:ph idx="1"/>
          </p:nvPr>
        </p:nvSpPr>
        <p:spPr/>
        <p:txBody>
          <a:bodyPr/>
          <a:lstStyle/>
          <a:p>
            <a:r>
              <a:rPr lang="en-US" dirty="0"/>
              <a:t>O3 in the region is often highest in the late spring/early summer and due to a combination of regional O3 and local production in the Chicago area amplified by shallow mixing over Lake Michigan</a:t>
            </a:r>
          </a:p>
          <a:p>
            <a:r>
              <a:rPr lang="en-US" dirty="0"/>
              <a:t>O3 formation largely NOX limited (especially the regional component) meaning NOX emissions most important for appropriately representing the change in O3 due to changing emissions over time</a:t>
            </a:r>
          </a:p>
        </p:txBody>
      </p:sp>
    </p:spTree>
    <p:extLst>
      <p:ext uri="{BB962C8B-B14F-4D97-AF65-F5344CB8AC3E}">
        <p14:creationId xmlns:p14="http://schemas.microsoft.com/office/powerpoint/2010/main" val="883038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histogram&#10;&#10;Description automatically generated">
            <a:extLst>
              <a:ext uri="{FF2B5EF4-FFF2-40B4-BE49-F238E27FC236}">
                <a16:creationId xmlns:a16="http://schemas.microsoft.com/office/drawing/2014/main" id="{18B21E8D-4635-D630-3CE8-0025CBB261A5}"/>
              </a:ext>
            </a:extLst>
          </p:cNvPr>
          <p:cNvPicPr>
            <a:picLocks noChangeAspect="1"/>
          </p:cNvPicPr>
          <p:nvPr/>
        </p:nvPicPr>
        <p:blipFill rotWithShape="1">
          <a:blip r:embed="rId2">
            <a:extLst>
              <a:ext uri="{28A0092B-C50C-407E-A947-70E740481C1C}">
                <a14:useLocalDpi xmlns:a14="http://schemas.microsoft.com/office/drawing/2010/main" val="0"/>
              </a:ext>
            </a:extLst>
          </a:blip>
          <a:srcRect l="51749" r="253"/>
          <a:stretch/>
        </p:blipFill>
        <p:spPr>
          <a:xfrm>
            <a:off x="6309360" y="889000"/>
            <a:ext cx="5852160" cy="5080000"/>
          </a:xfrm>
          <a:prstGeom prst="rect">
            <a:avLst/>
          </a:prstGeom>
        </p:spPr>
      </p:pic>
      <p:pic>
        <p:nvPicPr>
          <p:cNvPr id="4" name="Picture 4" descr="Map of Croplands in the United States">
            <a:extLst>
              <a:ext uri="{FF2B5EF4-FFF2-40B4-BE49-F238E27FC236}">
                <a16:creationId xmlns:a16="http://schemas.microsoft.com/office/drawing/2014/main" id="{5832C85D-3FAC-70B4-F60E-BE80B51CF4B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141" t="1" r="8270" b="18260"/>
          <a:stretch/>
        </p:blipFill>
        <p:spPr bwMode="auto">
          <a:xfrm>
            <a:off x="95605" y="1282430"/>
            <a:ext cx="6213755" cy="429314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55E76D2D-23C5-2B9F-C656-08AEA2B568B7}"/>
                  </a:ext>
                </a:extLst>
              </p14:cNvPr>
              <p14:cNvContentPartPr/>
              <p14:nvPr/>
            </p14:nvContentPartPr>
            <p14:xfrm>
              <a:off x="7528489" y="1290956"/>
              <a:ext cx="2648160" cy="3193920"/>
            </p14:xfrm>
          </p:contentPart>
        </mc:Choice>
        <mc:Fallback xmlns="">
          <p:pic>
            <p:nvPicPr>
              <p:cNvPr id="5" name="Ink 4">
                <a:extLst>
                  <a:ext uri="{FF2B5EF4-FFF2-40B4-BE49-F238E27FC236}">
                    <a16:creationId xmlns:a16="http://schemas.microsoft.com/office/drawing/2014/main" id="{55E76D2D-23C5-2B9F-C656-08AEA2B568B7}"/>
                  </a:ext>
                </a:extLst>
              </p:cNvPr>
              <p:cNvPicPr/>
              <p:nvPr/>
            </p:nvPicPr>
            <p:blipFill>
              <a:blip r:embed="rId5"/>
              <a:stretch>
                <a:fillRect/>
              </a:stretch>
            </p:blipFill>
            <p:spPr>
              <a:xfrm>
                <a:off x="7519489" y="1281956"/>
                <a:ext cx="2665800" cy="3211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68628037-D347-3E3F-29AF-CE210415DDDE}"/>
                  </a:ext>
                </a:extLst>
              </p14:cNvPr>
              <p14:cNvContentPartPr/>
              <p14:nvPr/>
            </p14:nvContentPartPr>
            <p14:xfrm>
              <a:off x="1167319" y="1282430"/>
              <a:ext cx="3922912" cy="3250661"/>
            </p14:xfrm>
          </p:contentPart>
        </mc:Choice>
        <mc:Fallback xmlns="">
          <p:pic>
            <p:nvPicPr>
              <p:cNvPr id="7" name="Ink 6">
                <a:extLst>
                  <a:ext uri="{FF2B5EF4-FFF2-40B4-BE49-F238E27FC236}">
                    <a16:creationId xmlns:a16="http://schemas.microsoft.com/office/drawing/2014/main" id="{68628037-D347-3E3F-29AF-CE210415DDDE}"/>
                  </a:ext>
                </a:extLst>
              </p:cNvPr>
              <p:cNvPicPr/>
              <p:nvPr/>
            </p:nvPicPr>
            <p:blipFill>
              <a:blip r:embed="rId7"/>
              <a:stretch>
                <a:fillRect/>
              </a:stretch>
            </p:blipFill>
            <p:spPr>
              <a:xfrm>
                <a:off x="1158679" y="1273429"/>
                <a:ext cx="3940552" cy="3268302"/>
              </a:xfrm>
              <a:prstGeom prst="rect">
                <a:avLst/>
              </a:prstGeom>
            </p:spPr>
          </p:pic>
        </mc:Fallback>
      </mc:AlternateContent>
      <p:sp>
        <p:nvSpPr>
          <p:cNvPr id="2" name="TextBox 1">
            <a:extLst>
              <a:ext uri="{FF2B5EF4-FFF2-40B4-BE49-F238E27FC236}">
                <a16:creationId xmlns:a16="http://schemas.microsoft.com/office/drawing/2014/main" id="{FAF04157-A3FB-2278-5591-4A5EF3CCB665}"/>
              </a:ext>
            </a:extLst>
          </p:cNvPr>
          <p:cNvSpPr txBox="1"/>
          <p:nvPr/>
        </p:nvSpPr>
        <p:spPr>
          <a:xfrm>
            <a:off x="1504121" y="601770"/>
            <a:ext cx="3737113" cy="369332"/>
          </a:xfrm>
          <a:prstGeom prst="rect">
            <a:avLst/>
          </a:prstGeom>
          <a:noFill/>
        </p:spPr>
        <p:txBody>
          <a:bodyPr wrap="square" rtlCol="0">
            <a:spAutoFit/>
          </a:bodyPr>
          <a:lstStyle/>
          <a:p>
            <a:pPr algn="ctr"/>
            <a:r>
              <a:rPr lang="en-US" b="1" dirty="0"/>
              <a:t>Cropland </a:t>
            </a:r>
            <a:r>
              <a:rPr lang="en-US" b="1" dirty="0" err="1"/>
              <a:t>landcoverage</a:t>
            </a:r>
            <a:endParaRPr lang="en-US" b="1" dirty="0"/>
          </a:p>
        </p:txBody>
      </p:sp>
      <p:sp>
        <p:nvSpPr>
          <p:cNvPr id="6" name="TextBox 5">
            <a:extLst>
              <a:ext uri="{FF2B5EF4-FFF2-40B4-BE49-F238E27FC236}">
                <a16:creationId xmlns:a16="http://schemas.microsoft.com/office/drawing/2014/main" id="{5CC67F49-21D4-2D98-3B75-43F7F71DCBF8}"/>
              </a:ext>
            </a:extLst>
          </p:cNvPr>
          <p:cNvSpPr txBox="1"/>
          <p:nvPr/>
        </p:nvSpPr>
        <p:spPr>
          <a:xfrm>
            <a:off x="6632713" y="601770"/>
            <a:ext cx="4770783" cy="369332"/>
          </a:xfrm>
          <a:prstGeom prst="rect">
            <a:avLst/>
          </a:prstGeom>
          <a:noFill/>
        </p:spPr>
        <p:txBody>
          <a:bodyPr wrap="square" rtlCol="0">
            <a:spAutoFit/>
          </a:bodyPr>
          <a:lstStyle/>
          <a:p>
            <a:pPr algn="ctr"/>
            <a:r>
              <a:rPr lang="en-US" b="1" dirty="0"/>
              <a:t>Average NO2 column density from TROPOMI</a:t>
            </a:r>
          </a:p>
        </p:txBody>
      </p:sp>
      <p:sp>
        <p:nvSpPr>
          <p:cNvPr id="8" name="TextBox 7">
            <a:extLst>
              <a:ext uri="{FF2B5EF4-FFF2-40B4-BE49-F238E27FC236}">
                <a16:creationId xmlns:a16="http://schemas.microsoft.com/office/drawing/2014/main" id="{D38C07E6-923D-CD3E-1ECC-4437904A7972}"/>
              </a:ext>
            </a:extLst>
          </p:cNvPr>
          <p:cNvSpPr txBox="1"/>
          <p:nvPr/>
        </p:nvSpPr>
        <p:spPr>
          <a:xfrm>
            <a:off x="1922890" y="5842550"/>
            <a:ext cx="8772939" cy="646331"/>
          </a:xfrm>
          <a:prstGeom prst="rect">
            <a:avLst/>
          </a:prstGeom>
          <a:noFill/>
        </p:spPr>
        <p:txBody>
          <a:bodyPr wrap="square" rtlCol="0">
            <a:spAutoFit/>
          </a:bodyPr>
          <a:lstStyle/>
          <a:p>
            <a:r>
              <a:rPr lang="en-US" dirty="0"/>
              <a:t>How well is this sector being characterized in the baseline modeling and how well is it being projected into the future? New methods for soil NO/HONO emissions may help here (J Bash)</a:t>
            </a:r>
          </a:p>
        </p:txBody>
      </p:sp>
    </p:spTree>
    <p:extLst>
      <p:ext uri="{BB962C8B-B14F-4D97-AF65-F5344CB8AC3E}">
        <p14:creationId xmlns:p14="http://schemas.microsoft.com/office/powerpoint/2010/main" val="29321471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10;&#10;Description automatically generated">
            <a:extLst>
              <a:ext uri="{FF2B5EF4-FFF2-40B4-BE49-F238E27FC236}">
                <a16:creationId xmlns:a16="http://schemas.microsoft.com/office/drawing/2014/main" id="{0DEEECEF-7526-4693-E942-C26F11FACA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4206" y="571500"/>
            <a:ext cx="4286250" cy="2857500"/>
          </a:xfrm>
          <a:prstGeom prst="rect">
            <a:avLst/>
          </a:prstGeom>
        </p:spPr>
      </p:pic>
      <p:sp>
        <p:nvSpPr>
          <p:cNvPr id="6" name="TextBox 5">
            <a:extLst>
              <a:ext uri="{FF2B5EF4-FFF2-40B4-BE49-F238E27FC236}">
                <a16:creationId xmlns:a16="http://schemas.microsoft.com/office/drawing/2014/main" id="{10AC7AF6-E2AE-B4B8-3A06-82EED6B83DCF}"/>
              </a:ext>
            </a:extLst>
          </p:cNvPr>
          <p:cNvSpPr txBox="1"/>
          <p:nvPr/>
        </p:nvSpPr>
        <p:spPr>
          <a:xfrm>
            <a:off x="667949" y="1325808"/>
            <a:ext cx="4778694" cy="1754326"/>
          </a:xfrm>
          <a:prstGeom prst="rect">
            <a:avLst/>
          </a:prstGeom>
          <a:noFill/>
        </p:spPr>
        <p:txBody>
          <a:bodyPr wrap="square" rtlCol="0">
            <a:spAutoFit/>
          </a:bodyPr>
          <a:lstStyle/>
          <a:p>
            <a:pPr marL="285750" indent="-285750">
              <a:buFont typeface="Arial" panose="020B0604020202020204" pitchFamily="34" charset="0"/>
              <a:buChar char="•"/>
            </a:pPr>
            <a:r>
              <a:rPr lang="en-US" dirty="0"/>
              <a:t>Monthly average NO2 column density from TROPOMI extracted for O’Hare airport and Global 1 intermodal facility in Chicago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No obvious decrease in NO2 over time</a:t>
            </a:r>
          </a:p>
          <a:p>
            <a:endParaRPr lang="en-US" dirty="0"/>
          </a:p>
        </p:txBody>
      </p:sp>
      <p:pic>
        <p:nvPicPr>
          <p:cNvPr id="4" name="Picture 3" descr="A picture containing chart&#10;&#10;Description automatically generated">
            <a:extLst>
              <a:ext uri="{FF2B5EF4-FFF2-40B4-BE49-F238E27FC236}">
                <a16:creationId xmlns:a16="http://schemas.microsoft.com/office/drawing/2014/main" id="{1D5A7E96-7D02-27A9-6581-4FCB5E3FE1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4206" y="3372679"/>
            <a:ext cx="4286250" cy="2857500"/>
          </a:xfrm>
          <a:prstGeom prst="rect">
            <a:avLst/>
          </a:prstGeom>
        </p:spPr>
      </p:pic>
    </p:spTree>
    <p:extLst>
      <p:ext uri="{BB962C8B-B14F-4D97-AF65-F5344CB8AC3E}">
        <p14:creationId xmlns:p14="http://schemas.microsoft.com/office/powerpoint/2010/main" val="10403271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FFD71E-CBE9-BC1F-CC91-C097B2F1BEC3}"/>
              </a:ext>
            </a:extLst>
          </p:cNvPr>
          <p:cNvSpPr>
            <a:spLocks noGrp="1"/>
          </p:cNvSpPr>
          <p:nvPr>
            <p:ph type="title"/>
          </p:nvPr>
        </p:nvSpPr>
        <p:spPr/>
        <p:txBody>
          <a:bodyPr/>
          <a:lstStyle/>
          <a:p>
            <a:r>
              <a:rPr lang="en-US" dirty="0"/>
              <a:t>Other regional sources</a:t>
            </a:r>
          </a:p>
        </p:txBody>
      </p:sp>
      <p:sp>
        <p:nvSpPr>
          <p:cNvPr id="5" name="Content Placeholder 4">
            <a:extLst>
              <a:ext uri="{FF2B5EF4-FFF2-40B4-BE49-F238E27FC236}">
                <a16:creationId xmlns:a16="http://schemas.microsoft.com/office/drawing/2014/main" id="{2A1B985F-7C7B-299E-4552-4C8E203F318D}"/>
              </a:ext>
            </a:extLst>
          </p:cNvPr>
          <p:cNvSpPr>
            <a:spLocks noGrp="1"/>
          </p:cNvSpPr>
          <p:nvPr>
            <p:ph sz="half" idx="1"/>
          </p:nvPr>
        </p:nvSpPr>
        <p:spPr>
          <a:xfrm>
            <a:off x="838199" y="1825625"/>
            <a:ext cx="5582265" cy="4351338"/>
          </a:xfrm>
        </p:spPr>
        <p:txBody>
          <a:bodyPr>
            <a:normAutofit fontScale="92500" lnSpcReduction="10000"/>
          </a:bodyPr>
          <a:lstStyle/>
          <a:p>
            <a:r>
              <a:rPr lang="en-US" dirty="0"/>
              <a:t>Looked at Konza Prairie and see spring (April in particular) prescribed burning showing up for NO2 column density</a:t>
            </a:r>
          </a:p>
          <a:p>
            <a:r>
              <a:rPr lang="en-US" dirty="0"/>
              <a:t>Large source of NO2 (and O3) during the early spring</a:t>
            </a:r>
          </a:p>
          <a:p>
            <a:r>
              <a:rPr lang="en-US" dirty="0"/>
              <a:t>Likely a little too early in the spring to consistently impact high O3 in the Great Lakes region</a:t>
            </a:r>
          </a:p>
          <a:p>
            <a:r>
              <a:rPr lang="en-US" dirty="0"/>
              <a:t>Using the baseline in the future year probably reasonable for </a:t>
            </a:r>
            <a:r>
              <a:rPr lang="en-US"/>
              <a:t>grassland burning in eastern Kansas. </a:t>
            </a:r>
            <a:endParaRPr lang="en-US" dirty="0"/>
          </a:p>
          <a:p>
            <a:endParaRPr lang="en-US" dirty="0"/>
          </a:p>
        </p:txBody>
      </p:sp>
      <p:pic>
        <p:nvPicPr>
          <p:cNvPr id="15" name="Picture 14" descr="Chart&#10;&#10;Description automatically generated">
            <a:extLst>
              <a:ext uri="{FF2B5EF4-FFF2-40B4-BE49-F238E27FC236}">
                <a16:creationId xmlns:a16="http://schemas.microsoft.com/office/drawing/2014/main" id="{F3B23D67-554F-CDFA-3A99-E8A159046F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0465" y="2115344"/>
            <a:ext cx="5657850" cy="3771900"/>
          </a:xfrm>
          <a:prstGeom prst="rect">
            <a:avLst/>
          </a:prstGeom>
        </p:spPr>
      </p:pic>
    </p:spTree>
    <p:extLst>
      <p:ext uri="{BB962C8B-B14F-4D97-AF65-F5344CB8AC3E}">
        <p14:creationId xmlns:p14="http://schemas.microsoft.com/office/powerpoint/2010/main" val="26526827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4B1B8-2331-EE31-ADA2-EC89098FBF60}"/>
              </a:ext>
            </a:extLst>
          </p:cNvPr>
          <p:cNvSpPr>
            <a:spLocks noGrp="1"/>
          </p:cNvSpPr>
          <p:nvPr>
            <p:ph type="title"/>
          </p:nvPr>
        </p:nvSpPr>
        <p:spPr/>
        <p:txBody>
          <a:bodyPr/>
          <a:lstStyle/>
          <a:p>
            <a:r>
              <a:rPr lang="en-US" dirty="0"/>
              <a:t>Extra slides</a:t>
            </a:r>
          </a:p>
        </p:txBody>
      </p:sp>
    </p:spTree>
    <p:extLst>
      <p:ext uri="{BB962C8B-B14F-4D97-AF65-F5344CB8AC3E}">
        <p14:creationId xmlns:p14="http://schemas.microsoft.com/office/powerpoint/2010/main" val="2613183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4FA9E-65E3-EE14-2ADB-ACB51B53BDCC}"/>
              </a:ext>
            </a:extLst>
          </p:cNvPr>
          <p:cNvSpPr>
            <a:spLocks noGrp="1"/>
          </p:cNvSpPr>
          <p:nvPr>
            <p:ph type="title"/>
          </p:nvPr>
        </p:nvSpPr>
        <p:spPr/>
        <p:txBody>
          <a:bodyPr/>
          <a:lstStyle/>
          <a:p>
            <a:r>
              <a:rPr lang="en-US" dirty="0"/>
              <a:t>Bonus slides for Southwest region</a:t>
            </a:r>
          </a:p>
        </p:txBody>
      </p:sp>
      <p:sp>
        <p:nvSpPr>
          <p:cNvPr id="3" name="Content Placeholder 2">
            <a:extLst>
              <a:ext uri="{FF2B5EF4-FFF2-40B4-BE49-F238E27FC236}">
                <a16:creationId xmlns:a16="http://schemas.microsoft.com/office/drawing/2014/main" id="{6A31359C-33BF-A21C-1E1C-9B84C64E827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3261215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application, Word&#10;&#10;Description automatically generated">
            <a:extLst>
              <a:ext uri="{FF2B5EF4-FFF2-40B4-BE49-F238E27FC236}">
                <a16:creationId xmlns:a16="http://schemas.microsoft.com/office/drawing/2014/main" id="{B45D871C-C0CE-9877-BBDD-131FD94A3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8375" y="0"/>
            <a:ext cx="7715250" cy="6858000"/>
          </a:xfrm>
          <a:prstGeom prst="rect">
            <a:avLst/>
          </a:prstGeom>
        </p:spPr>
      </p:pic>
    </p:spTree>
    <p:extLst>
      <p:ext uri="{BB962C8B-B14F-4D97-AF65-F5344CB8AC3E}">
        <p14:creationId xmlns:p14="http://schemas.microsoft.com/office/powerpoint/2010/main" val="2258909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scatter chart&#10;&#10;Description automatically generated">
            <a:extLst>
              <a:ext uri="{FF2B5EF4-FFF2-40B4-BE49-F238E27FC236}">
                <a16:creationId xmlns:a16="http://schemas.microsoft.com/office/drawing/2014/main" id="{62409FF1-5BE3-144F-4688-378D364E4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3068" y="3355120"/>
            <a:ext cx="4528931" cy="2717358"/>
          </a:xfrm>
          <a:prstGeom prst="rect">
            <a:avLst/>
          </a:prstGeom>
        </p:spPr>
      </p:pic>
      <p:pic>
        <p:nvPicPr>
          <p:cNvPr id="5" name="Picture 4" descr="Chart, scatter chart&#10;&#10;Description automatically generated">
            <a:extLst>
              <a:ext uri="{FF2B5EF4-FFF2-40B4-BE49-F238E27FC236}">
                <a16:creationId xmlns:a16="http://schemas.microsoft.com/office/drawing/2014/main" id="{7B264067-7513-FF11-CE38-9ABB64AFB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954" y="1398104"/>
            <a:ext cx="7166113" cy="4299668"/>
          </a:xfrm>
          <a:prstGeom prst="rect">
            <a:avLst/>
          </a:prstGeom>
        </p:spPr>
      </p:pic>
      <p:pic>
        <p:nvPicPr>
          <p:cNvPr id="7" name="Picture 6" descr="Chart, scatter chart&#10;&#10;Description automatically generated">
            <a:extLst>
              <a:ext uri="{FF2B5EF4-FFF2-40B4-BE49-F238E27FC236}">
                <a16:creationId xmlns:a16="http://schemas.microsoft.com/office/drawing/2014/main" id="{DC3E2C9C-2893-7DDE-3020-C82E75FBD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3069" y="745435"/>
            <a:ext cx="4472608" cy="2683565"/>
          </a:xfrm>
          <a:prstGeom prst="rect">
            <a:avLst/>
          </a:prstGeom>
        </p:spPr>
      </p:pic>
    </p:spTree>
    <p:extLst>
      <p:ext uri="{BB962C8B-B14F-4D97-AF65-F5344CB8AC3E}">
        <p14:creationId xmlns:p14="http://schemas.microsoft.com/office/powerpoint/2010/main" val="21309320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line chart&#10;&#10;Description automatically generated">
            <a:extLst>
              <a:ext uri="{FF2B5EF4-FFF2-40B4-BE49-F238E27FC236}">
                <a16:creationId xmlns:a16="http://schemas.microsoft.com/office/drawing/2014/main" id="{6603B14F-3EDD-DF4E-FF07-40388867C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7571" y="1020117"/>
            <a:ext cx="5770165" cy="3968021"/>
          </a:xfrm>
          <a:prstGeom prst="rect">
            <a:avLst/>
          </a:prstGeom>
        </p:spPr>
      </p:pic>
      <p:sp>
        <p:nvSpPr>
          <p:cNvPr id="5" name="TextBox 4">
            <a:extLst>
              <a:ext uri="{FF2B5EF4-FFF2-40B4-BE49-F238E27FC236}">
                <a16:creationId xmlns:a16="http://schemas.microsoft.com/office/drawing/2014/main" id="{A3B752AB-BBFA-D5E9-14E4-57FB98C641DC}"/>
              </a:ext>
            </a:extLst>
          </p:cNvPr>
          <p:cNvSpPr txBox="1"/>
          <p:nvPr/>
        </p:nvSpPr>
        <p:spPr>
          <a:xfrm>
            <a:off x="452582" y="5264727"/>
            <a:ext cx="11062387" cy="369332"/>
          </a:xfrm>
          <a:prstGeom prst="rect">
            <a:avLst/>
          </a:prstGeom>
          <a:noFill/>
        </p:spPr>
        <p:txBody>
          <a:bodyPr wrap="none" rtlCol="0">
            <a:spAutoFit/>
          </a:bodyPr>
          <a:lstStyle/>
          <a:p>
            <a:r>
              <a:rPr lang="en-US" dirty="0"/>
              <a:t>Ozone production rates are very sensitive to NOx concentrations below ~3 -4 ppb for most relevant VOC abundances </a:t>
            </a:r>
          </a:p>
        </p:txBody>
      </p:sp>
    </p:spTree>
    <p:extLst>
      <p:ext uri="{BB962C8B-B14F-4D97-AF65-F5344CB8AC3E}">
        <p14:creationId xmlns:p14="http://schemas.microsoft.com/office/powerpoint/2010/main" val="1623268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hart, scatter chart&#10;&#10;Description automatically generated">
            <a:extLst>
              <a:ext uri="{FF2B5EF4-FFF2-40B4-BE49-F238E27FC236}">
                <a16:creationId xmlns:a16="http://schemas.microsoft.com/office/drawing/2014/main" id="{A89FF39D-8DBB-7016-1A99-B9021E4500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8980" y="578989"/>
            <a:ext cx="5334039" cy="4000529"/>
          </a:xfrm>
          <a:prstGeom prst="rect">
            <a:avLst/>
          </a:prstGeom>
        </p:spPr>
      </p:pic>
      <p:sp>
        <p:nvSpPr>
          <p:cNvPr id="11" name="TextBox 10">
            <a:extLst>
              <a:ext uri="{FF2B5EF4-FFF2-40B4-BE49-F238E27FC236}">
                <a16:creationId xmlns:a16="http://schemas.microsoft.com/office/drawing/2014/main" id="{5BB3139C-6169-556D-18BE-B589459BFE03}"/>
              </a:ext>
            </a:extLst>
          </p:cNvPr>
          <p:cNvSpPr txBox="1"/>
          <p:nvPr/>
        </p:nvSpPr>
        <p:spPr>
          <a:xfrm>
            <a:off x="665019" y="4839853"/>
            <a:ext cx="10409382" cy="1477328"/>
          </a:xfrm>
          <a:prstGeom prst="rect">
            <a:avLst/>
          </a:prstGeom>
          <a:noFill/>
        </p:spPr>
        <p:txBody>
          <a:bodyPr wrap="square" rtlCol="0">
            <a:spAutoFit/>
          </a:bodyPr>
          <a:lstStyle/>
          <a:p>
            <a:r>
              <a:rPr lang="en-US" dirty="0"/>
              <a:t>Assuming </a:t>
            </a:r>
            <a:r>
              <a:rPr lang="en-US" dirty="0" err="1"/>
              <a:t>NOy</a:t>
            </a:r>
            <a:r>
              <a:rPr lang="en-US" dirty="0"/>
              <a:t> measured at Bondville for the very selective hours is aged (no NOx remaining), the relationship of ozone to </a:t>
            </a:r>
            <a:r>
              <a:rPr lang="en-US" dirty="0" err="1"/>
              <a:t>NOy</a:t>
            </a:r>
            <a:r>
              <a:rPr lang="en-US" dirty="0"/>
              <a:t> points to a pretty reasonable ozone production efficiency </a:t>
            </a:r>
          </a:p>
          <a:p>
            <a:endParaRPr lang="en-US" dirty="0"/>
          </a:p>
          <a:p>
            <a:r>
              <a:rPr lang="en-US" dirty="0"/>
              <a:t>Since </a:t>
            </a:r>
            <a:r>
              <a:rPr lang="en-US" dirty="0" err="1"/>
              <a:t>NOy</a:t>
            </a:r>
            <a:r>
              <a:rPr lang="en-US" dirty="0"/>
              <a:t> trends are not generally decreasing at this site, it may be reasonable to think that the source is not yet well controlled.</a:t>
            </a:r>
          </a:p>
        </p:txBody>
      </p:sp>
    </p:spTree>
    <p:extLst>
      <p:ext uri="{BB962C8B-B14F-4D97-AF65-F5344CB8AC3E}">
        <p14:creationId xmlns:p14="http://schemas.microsoft.com/office/powerpoint/2010/main" val="37671545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ap of Croplands in the United States">
            <a:extLst>
              <a:ext uri="{FF2B5EF4-FFF2-40B4-BE49-F238E27FC236}">
                <a16:creationId xmlns:a16="http://schemas.microsoft.com/office/drawing/2014/main" id="{9F730FDF-E168-DF8F-237C-54D002843E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0"/>
            <a:ext cx="100679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409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18CEF-E780-2B10-4989-1E2F3537DBEB}"/>
              </a:ext>
            </a:extLst>
          </p:cNvPr>
          <p:cNvSpPr>
            <a:spLocks noGrp="1"/>
          </p:cNvSpPr>
          <p:nvPr>
            <p:ph type="title"/>
          </p:nvPr>
        </p:nvSpPr>
        <p:spPr/>
        <p:txBody>
          <a:bodyPr/>
          <a:lstStyle/>
          <a:p>
            <a:r>
              <a:rPr lang="en-US" dirty="0"/>
              <a:t>Trends in NOX emissions</a:t>
            </a:r>
          </a:p>
        </p:txBody>
      </p:sp>
      <p:sp>
        <p:nvSpPr>
          <p:cNvPr id="3" name="Content Placeholder 2">
            <a:extLst>
              <a:ext uri="{FF2B5EF4-FFF2-40B4-BE49-F238E27FC236}">
                <a16:creationId xmlns:a16="http://schemas.microsoft.com/office/drawing/2014/main" id="{8EB5AEB9-9245-E21F-CC48-026A442789EA}"/>
              </a:ext>
            </a:extLst>
          </p:cNvPr>
          <p:cNvSpPr>
            <a:spLocks noGrp="1"/>
          </p:cNvSpPr>
          <p:nvPr>
            <p:ph idx="1"/>
          </p:nvPr>
        </p:nvSpPr>
        <p:spPr/>
        <p:txBody>
          <a:bodyPr>
            <a:normAutofit fontScale="70000" lnSpcReduction="20000"/>
          </a:bodyPr>
          <a:lstStyle/>
          <a:p>
            <a:r>
              <a:rPr lang="en-US" dirty="0"/>
              <a:t>Annual state total emissions shown for 2 different modeling platforms that include a baseline and multiple projected future years</a:t>
            </a:r>
          </a:p>
          <a:p>
            <a:r>
              <a:rPr lang="en-US" dirty="0"/>
              <a:t>The new 2022 baseline is compared to the projected 2023 year (from 2016 baseline) as one way to evaluate projected emissions used in modeled attainment test demonstrations</a:t>
            </a:r>
          </a:p>
          <a:p>
            <a:r>
              <a:rPr lang="en-US" dirty="0"/>
              <a:t>Comparison of 2022 with 2023 for onroad suggests projections from 2016 overly optimistic; when aggregated over the entire central or eastern U.S. these “over-controls” will likely result in unrealistically low regional O3 and in some places (like the Chicago area) also impact local O3 formation</a:t>
            </a:r>
          </a:p>
          <a:p>
            <a:r>
              <a:rPr lang="en-US" dirty="0"/>
              <a:t>The NONROAD emissions are based on activity information included in the last official release of the model over a decade ago and was not updated with 2022 information for the 2022 modeling platform</a:t>
            </a:r>
          </a:p>
          <a:p>
            <a:pPr lvl="1"/>
            <a:r>
              <a:rPr lang="en-US" dirty="0"/>
              <a:t>For this sector the 2022 baseline does not provide a point of evaluation because it is essentially the same as the projected emissions from 2016</a:t>
            </a:r>
          </a:p>
          <a:p>
            <a:pPr lvl="1"/>
            <a:r>
              <a:rPr lang="en-US" dirty="0"/>
              <a:t>MOVES2014 includes the NONROAD2008 model; NONROAD not expected to be updated in MOVES5</a:t>
            </a:r>
          </a:p>
          <a:p>
            <a:r>
              <a:rPr lang="en-US" dirty="0"/>
              <a:t>Differences in other sectors like EGUs and area (nonpoint) important in some areas</a:t>
            </a:r>
          </a:p>
          <a:p>
            <a:endParaRPr lang="en-US" dirty="0"/>
          </a:p>
        </p:txBody>
      </p:sp>
    </p:spTree>
    <p:extLst>
      <p:ext uri="{BB962C8B-B14F-4D97-AF65-F5344CB8AC3E}">
        <p14:creationId xmlns:p14="http://schemas.microsoft.com/office/powerpoint/2010/main" val="4189592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scatter chart&#10;&#10;Description automatically generated">
            <a:extLst>
              <a:ext uri="{FF2B5EF4-FFF2-40B4-BE49-F238E27FC236}">
                <a16:creationId xmlns:a16="http://schemas.microsoft.com/office/drawing/2014/main" id="{D692387D-5FF1-94A0-DB41-AB8859F02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417" y="1108368"/>
            <a:ext cx="7671759" cy="4941539"/>
          </a:xfrm>
          <a:prstGeom prst="rect">
            <a:avLst/>
          </a:prstGeom>
        </p:spPr>
      </p:pic>
    </p:spTree>
    <p:extLst>
      <p:ext uri="{BB962C8B-B14F-4D97-AF65-F5344CB8AC3E}">
        <p14:creationId xmlns:p14="http://schemas.microsoft.com/office/powerpoint/2010/main" val="26654237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scatter chart&#10;&#10;Description automatically generated">
            <a:extLst>
              <a:ext uri="{FF2B5EF4-FFF2-40B4-BE49-F238E27FC236}">
                <a16:creationId xmlns:a16="http://schemas.microsoft.com/office/drawing/2014/main" id="{FBE6BE2F-42E6-A03D-B944-8DD721FF9F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969" y="709592"/>
            <a:ext cx="8382061" cy="5438815"/>
          </a:xfrm>
          <a:prstGeom prst="rect">
            <a:avLst/>
          </a:prstGeom>
        </p:spPr>
      </p:pic>
    </p:spTree>
    <p:extLst>
      <p:ext uri="{BB962C8B-B14F-4D97-AF65-F5344CB8AC3E}">
        <p14:creationId xmlns:p14="http://schemas.microsoft.com/office/powerpoint/2010/main" val="34953837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scatter chart&#10;&#10;Description automatically generated">
            <a:extLst>
              <a:ext uri="{FF2B5EF4-FFF2-40B4-BE49-F238E27FC236}">
                <a16:creationId xmlns:a16="http://schemas.microsoft.com/office/drawing/2014/main" id="{7660FCA4-7DA2-0B3A-87B4-2A8A38D5CAC1}"/>
              </a:ext>
            </a:extLst>
          </p:cNvPr>
          <p:cNvPicPr>
            <a:picLocks noChangeAspect="1"/>
          </p:cNvPicPr>
          <p:nvPr/>
        </p:nvPicPr>
        <p:blipFill rotWithShape="1">
          <a:blip r:embed="rId2">
            <a:extLst>
              <a:ext uri="{28A0092B-C50C-407E-A947-70E740481C1C}">
                <a14:useLocalDpi xmlns:a14="http://schemas.microsoft.com/office/drawing/2010/main" val="0"/>
              </a:ext>
            </a:extLst>
          </a:blip>
          <a:srcRect l="9465" r="7286"/>
          <a:stretch/>
        </p:blipFill>
        <p:spPr>
          <a:xfrm>
            <a:off x="670883" y="2965260"/>
            <a:ext cx="11204837" cy="2978340"/>
          </a:xfrm>
          <a:prstGeom prst="rect">
            <a:avLst/>
          </a:prstGeom>
        </p:spPr>
      </p:pic>
      <p:sp>
        <p:nvSpPr>
          <p:cNvPr id="2" name="Rectangle 1">
            <a:extLst>
              <a:ext uri="{FF2B5EF4-FFF2-40B4-BE49-F238E27FC236}">
                <a16:creationId xmlns:a16="http://schemas.microsoft.com/office/drawing/2014/main" id="{2BCC09C0-F5CB-65B1-7B0A-0A6A7CF3E188}"/>
              </a:ext>
            </a:extLst>
          </p:cNvPr>
          <p:cNvSpPr/>
          <p:nvPr/>
        </p:nvSpPr>
        <p:spPr>
          <a:xfrm>
            <a:off x="8842442" y="4377447"/>
            <a:ext cx="2412460" cy="1566153"/>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D7521B1-7C73-C674-9516-C888DE20CB82}"/>
              </a:ext>
            </a:extLst>
          </p:cNvPr>
          <p:cNvSpPr txBox="1"/>
          <p:nvPr/>
        </p:nvSpPr>
        <p:spPr>
          <a:xfrm>
            <a:off x="1517515" y="632298"/>
            <a:ext cx="8706255" cy="646331"/>
          </a:xfrm>
          <a:prstGeom prst="rect">
            <a:avLst/>
          </a:prstGeom>
          <a:noFill/>
        </p:spPr>
        <p:txBody>
          <a:bodyPr wrap="square" rtlCol="0">
            <a:spAutoFit/>
          </a:bodyPr>
          <a:lstStyle/>
          <a:p>
            <a:r>
              <a:rPr lang="en-US" dirty="0"/>
              <a:t>Long term record of surface NO2 measurements in the Chicago area clearly show a decrease over time but that decrease is less obvious over the past decade (red box)</a:t>
            </a:r>
          </a:p>
        </p:txBody>
      </p:sp>
    </p:spTree>
    <p:extLst>
      <p:ext uri="{BB962C8B-B14F-4D97-AF65-F5344CB8AC3E}">
        <p14:creationId xmlns:p14="http://schemas.microsoft.com/office/powerpoint/2010/main" val="3214341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Graphical user interface&#10;&#10;Description automatically generated">
            <a:extLst>
              <a:ext uri="{FF2B5EF4-FFF2-40B4-BE49-F238E27FC236}">
                <a16:creationId xmlns:a16="http://schemas.microsoft.com/office/drawing/2014/main" id="{5471BCFB-793B-8B64-C64D-30B3798DDB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3310878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application&#10;&#10;Description automatically generated">
            <a:extLst>
              <a:ext uri="{FF2B5EF4-FFF2-40B4-BE49-F238E27FC236}">
                <a16:creationId xmlns:a16="http://schemas.microsoft.com/office/drawing/2014/main" id="{434337E7-8FE0-6836-3570-58C27D25E9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672886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Graphical user interface&#10;&#10;Description automatically generated">
            <a:extLst>
              <a:ext uri="{FF2B5EF4-FFF2-40B4-BE49-F238E27FC236}">
                <a16:creationId xmlns:a16="http://schemas.microsoft.com/office/drawing/2014/main" id="{F41B5728-BFFC-71B4-16A2-AC0470E6BA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17718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 diagram&#10;&#10;Description automatically generated">
            <a:extLst>
              <a:ext uri="{FF2B5EF4-FFF2-40B4-BE49-F238E27FC236}">
                <a16:creationId xmlns:a16="http://schemas.microsoft.com/office/drawing/2014/main" id="{00F891F3-48B2-003B-AABC-4F3F693F04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3289213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Graphical user interface, diagram&#10;&#10;Description automatically generated">
            <a:extLst>
              <a:ext uri="{FF2B5EF4-FFF2-40B4-BE49-F238E27FC236}">
                <a16:creationId xmlns:a16="http://schemas.microsoft.com/office/drawing/2014/main" id="{478CDCC4-E0CC-BF44-E81A-BD5CFCB1DC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430000" cy="6858000"/>
          </a:xfrm>
          <a:prstGeom prst="rect">
            <a:avLst/>
          </a:prstGeom>
        </p:spPr>
      </p:pic>
    </p:spTree>
    <p:extLst>
      <p:ext uri="{BB962C8B-B14F-4D97-AF65-F5344CB8AC3E}">
        <p14:creationId xmlns:p14="http://schemas.microsoft.com/office/powerpoint/2010/main" val="37803944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TotalTime>
  <Words>1389</Words>
  <Application>Microsoft Office PowerPoint</Application>
  <PresentationFormat>Widescreen</PresentationFormat>
  <Paragraphs>89</Paragraphs>
  <Slides>42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Aptos</vt:lpstr>
      <vt:lpstr>Arial</vt:lpstr>
      <vt:lpstr>Calibri</vt:lpstr>
      <vt:lpstr>Calibri Light</vt:lpstr>
      <vt:lpstr>Office Theme</vt:lpstr>
      <vt:lpstr>Recent Trends in NOX in the Great Lakes Region</vt:lpstr>
      <vt:lpstr>Policy Concerns in the Great Lakes Region</vt:lpstr>
      <vt:lpstr>Background</vt:lpstr>
      <vt:lpstr>Trends in NOX emissions</vt:lpstr>
      <vt:lpstr>PowerPoint Presentation</vt:lpstr>
      <vt:lpstr>PowerPoint Presentation</vt:lpstr>
      <vt:lpstr>PowerPoint Presentation</vt:lpstr>
      <vt:lpstr>PowerPoint Presentation</vt:lpstr>
      <vt:lpstr>PowerPoint Presentation</vt:lpstr>
      <vt:lpstr>PowerPoint Presentation</vt:lpstr>
      <vt:lpstr>Satellite (TROPOMI)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can trends in ambient measurements tell us about NO2 projections?</vt:lpstr>
      <vt:lpstr>What can trends in ambient measurements tell us about NO2 projections?</vt:lpstr>
      <vt:lpstr>PowerPoint Presentation</vt:lpstr>
      <vt:lpstr>PowerPoint Presentation</vt:lpstr>
      <vt:lpstr>PowerPoint Presentation</vt:lpstr>
      <vt:lpstr>PowerPoint Presentation</vt:lpstr>
      <vt:lpstr>Comparing monitored trends with model projections</vt:lpstr>
      <vt:lpstr>PowerPoint Presentation</vt:lpstr>
      <vt:lpstr>PowerPoint Presentation</vt:lpstr>
      <vt:lpstr>PowerPoint Presentation</vt:lpstr>
      <vt:lpstr>PowerPoint Presentation</vt:lpstr>
      <vt:lpstr>Other regional sources</vt:lpstr>
      <vt:lpstr>Extra slides</vt:lpstr>
      <vt:lpstr>Bonus slides for Southwest region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Baker, Kirk</dc:creator>
  <cp:lastModifiedBy>Baker, Kirk</cp:lastModifiedBy>
  <cp:revision>1</cp:revision>
  <dcterms:created xsi:type="dcterms:W3CDTF">2025-01-07T20:30:52Z</dcterms:created>
  <dcterms:modified xsi:type="dcterms:W3CDTF">2025-01-29T17:54:09Z</dcterms:modified>
</cp:coreProperties>
</file>