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ker, Kirk" userId="db297771-ee7e-47b9-ad4f-13b6498c1033" providerId="ADAL" clId="{F57093D2-A16C-4464-8C86-3C1E3F5E4027}"/>
    <pc:docChg chg="addSld modSld">
      <pc:chgData name="Baker, Kirk" userId="db297771-ee7e-47b9-ad4f-13b6498c1033" providerId="ADAL" clId="{F57093D2-A16C-4464-8C86-3C1E3F5E4027}" dt="2024-03-20T19:45:23.053" v="30" actId="20577"/>
      <pc:docMkLst>
        <pc:docMk/>
      </pc:docMkLst>
      <pc:sldChg chg="addSp modSp mod">
        <pc:chgData name="Baker, Kirk" userId="db297771-ee7e-47b9-ad4f-13b6498c1033" providerId="ADAL" clId="{F57093D2-A16C-4464-8C86-3C1E3F5E4027}" dt="2024-03-20T19:27:30.427" v="1" actId="1035"/>
        <pc:sldMkLst>
          <pc:docMk/>
          <pc:sldMk cId="1144894131" sldId="262"/>
        </pc:sldMkLst>
        <pc:picChg chg="add mod">
          <ac:chgData name="Baker, Kirk" userId="db297771-ee7e-47b9-ad4f-13b6498c1033" providerId="ADAL" clId="{F57093D2-A16C-4464-8C86-3C1E3F5E4027}" dt="2024-03-20T19:27:30.427" v="1" actId="1035"/>
          <ac:picMkLst>
            <pc:docMk/>
            <pc:sldMk cId="1144894131" sldId="262"/>
            <ac:picMk id="5" creationId="{49801292-3E37-1223-6A9B-5B5FEE83DF0E}"/>
          </ac:picMkLst>
        </pc:picChg>
      </pc:sldChg>
      <pc:sldChg chg="modSp new mod">
        <pc:chgData name="Baker, Kirk" userId="db297771-ee7e-47b9-ad4f-13b6498c1033" providerId="ADAL" clId="{F57093D2-A16C-4464-8C86-3C1E3F5E4027}" dt="2024-03-20T19:45:23.053" v="30" actId="20577"/>
        <pc:sldMkLst>
          <pc:docMk/>
          <pc:sldMk cId="1601182215" sldId="263"/>
        </pc:sldMkLst>
        <pc:spChg chg="mod">
          <ac:chgData name="Baker, Kirk" userId="db297771-ee7e-47b9-ad4f-13b6498c1033" providerId="ADAL" clId="{F57093D2-A16C-4464-8C86-3C1E3F5E4027}" dt="2024-03-20T19:45:23.053" v="30" actId="20577"/>
          <ac:spMkLst>
            <pc:docMk/>
            <pc:sldMk cId="1601182215" sldId="263"/>
            <ac:spMk id="3" creationId="{C4E8CA32-5160-8217-E9E7-BDC7AE3522B1}"/>
          </ac:spMkLst>
        </pc:spChg>
      </pc:sldChg>
    </pc:docChg>
  </pc:docChgLst>
  <pc:docChgLst>
    <pc:chgData name="Baker, Kirk" userId="db297771-ee7e-47b9-ad4f-13b6498c1033" providerId="ADAL" clId="{E11BE7AF-79AD-4971-897E-A70EDD4B5B1E}"/>
    <pc:docChg chg="addSld modSld">
      <pc:chgData name="Baker, Kirk" userId="db297771-ee7e-47b9-ad4f-13b6498c1033" providerId="ADAL" clId="{E11BE7AF-79AD-4971-897E-A70EDD4B5B1E}" dt="2025-03-03T15:34:21.127" v="36" actId="1076"/>
      <pc:docMkLst>
        <pc:docMk/>
      </pc:docMkLst>
      <pc:sldChg chg="addSp delSp modSp new mod">
        <pc:chgData name="Baker, Kirk" userId="db297771-ee7e-47b9-ad4f-13b6498c1033" providerId="ADAL" clId="{E11BE7AF-79AD-4971-897E-A70EDD4B5B1E}" dt="2025-03-03T15:32:19.796" v="3" actId="962"/>
        <pc:sldMkLst>
          <pc:docMk/>
          <pc:sldMk cId="3891202476" sldId="264"/>
        </pc:sldMkLst>
        <pc:spChg chg="del">
          <ac:chgData name="Baker, Kirk" userId="db297771-ee7e-47b9-ad4f-13b6498c1033" providerId="ADAL" clId="{E11BE7AF-79AD-4971-897E-A70EDD4B5B1E}" dt="2025-03-03T15:32:17.561" v="1"/>
          <ac:spMkLst>
            <pc:docMk/>
            <pc:sldMk cId="3891202476" sldId="264"/>
            <ac:spMk id="3" creationId="{E2CCC3F9-A7E6-EF3B-8262-E39DCDDBB827}"/>
          </ac:spMkLst>
        </pc:spChg>
        <pc:picChg chg="add mod">
          <ac:chgData name="Baker, Kirk" userId="db297771-ee7e-47b9-ad4f-13b6498c1033" providerId="ADAL" clId="{E11BE7AF-79AD-4971-897E-A70EDD4B5B1E}" dt="2025-03-03T15:32:19.796" v="3" actId="962"/>
          <ac:picMkLst>
            <pc:docMk/>
            <pc:sldMk cId="3891202476" sldId="264"/>
            <ac:picMk id="5" creationId="{74674A91-FFC7-86E1-EDEF-76BAA7D8791A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2:37.849" v="8" actId="27614"/>
        <pc:sldMkLst>
          <pc:docMk/>
          <pc:sldMk cId="2759766129" sldId="265"/>
        </pc:sldMkLst>
        <pc:spChg chg="del">
          <ac:chgData name="Baker, Kirk" userId="db297771-ee7e-47b9-ad4f-13b6498c1033" providerId="ADAL" clId="{E11BE7AF-79AD-4971-897E-A70EDD4B5B1E}" dt="2025-03-03T15:32:36.984" v="7"/>
          <ac:spMkLst>
            <pc:docMk/>
            <pc:sldMk cId="2759766129" sldId="265"/>
            <ac:spMk id="3" creationId="{4D5E32FF-9C7E-06A7-5F5E-5A72A8B7AC5D}"/>
          </ac:spMkLst>
        </pc:spChg>
        <pc:picChg chg="add mod">
          <ac:chgData name="Baker, Kirk" userId="db297771-ee7e-47b9-ad4f-13b6498c1033" providerId="ADAL" clId="{E11BE7AF-79AD-4971-897E-A70EDD4B5B1E}" dt="2025-03-03T15:32:37.849" v="8" actId="27614"/>
          <ac:picMkLst>
            <pc:docMk/>
            <pc:sldMk cId="2759766129" sldId="265"/>
            <ac:picMk id="5" creationId="{67F9C649-F695-5156-131B-F660B17C189E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2:43.412" v="11" actId="962"/>
        <pc:sldMkLst>
          <pc:docMk/>
          <pc:sldMk cId="2348760680" sldId="266"/>
        </pc:sldMkLst>
        <pc:spChg chg="del">
          <ac:chgData name="Baker, Kirk" userId="db297771-ee7e-47b9-ad4f-13b6498c1033" providerId="ADAL" clId="{E11BE7AF-79AD-4971-897E-A70EDD4B5B1E}" dt="2025-03-03T15:32:42.548" v="9"/>
          <ac:spMkLst>
            <pc:docMk/>
            <pc:sldMk cId="2348760680" sldId="266"/>
            <ac:spMk id="3" creationId="{CD399A22-DEAF-DB57-8317-1439D0F53477}"/>
          </ac:spMkLst>
        </pc:spChg>
        <pc:picChg chg="add mod">
          <ac:chgData name="Baker, Kirk" userId="db297771-ee7e-47b9-ad4f-13b6498c1033" providerId="ADAL" clId="{E11BE7AF-79AD-4971-897E-A70EDD4B5B1E}" dt="2025-03-03T15:32:43.412" v="11" actId="962"/>
          <ac:picMkLst>
            <pc:docMk/>
            <pc:sldMk cId="2348760680" sldId="266"/>
            <ac:picMk id="5" creationId="{F425109D-0B7E-AAFA-C181-D1DAABB7675A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2:51.032" v="16" actId="962"/>
        <pc:sldMkLst>
          <pc:docMk/>
          <pc:sldMk cId="3327653274" sldId="267"/>
        </pc:sldMkLst>
        <pc:spChg chg="del">
          <ac:chgData name="Baker, Kirk" userId="db297771-ee7e-47b9-ad4f-13b6498c1033" providerId="ADAL" clId="{E11BE7AF-79AD-4971-897E-A70EDD4B5B1E}" dt="2025-03-03T15:32:50.025" v="14"/>
          <ac:spMkLst>
            <pc:docMk/>
            <pc:sldMk cId="3327653274" sldId="267"/>
            <ac:spMk id="3" creationId="{B9DF6FEA-019F-15A3-7583-A8C3CB4CC117}"/>
          </ac:spMkLst>
        </pc:spChg>
        <pc:picChg chg="add mod">
          <ac:chgData name="Baker, Kirk" userId="db297771-ee7e-47b9-ad4f-13b6498c1033" providerId="ADAL" clId="{E11BE7AF-79AD-4971-897E-A70EDD4B5B1E}" dt="2025-03-03T15:32:51.032" v="16" actId="962"/>
          <ac:picMkLst>
            <pc:docMk/>
            <pc:sldMk cId="3327653274" sldId="267"/>
            <ac:picMk id="5" creationId="{72208F45-8E37-8DC1-941E-FB5C1B6B2CA6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2:59.245" v="19" actId="962"/>
        <pc:sldMkLst>
          <pc:docMk/>
          <pc:sldMk cId="3397044830" sldId="268"/>
        </pc:sldMkLst>
        <pc:spChg chg="del">
          <ac:chgData name="Baker, Kirk" userId="db297771-ee7e-47b9-ad4f-13b6498c1033" providerId="ADAL" clId="{E11BE7AF-79AD-4971-897E-A70EDD4B5B1E}" dt="2025-03-03T15:32:58.382" v="17"/>
          <ac:spMkLst>
            <pc:docMk/>
            <pc:sldMk cId="3397044830" sldId="268"/>
            <ac:spMk id="3" creationId="{73DBA745-E4C5-5D64-F1D3-8CA9F4F4A8C9}"/>
          </ac:spMkLst>
        </pc:spChg>
        <pc:picChg chg="add mod">
          <ac:chgData name="Baker, Kirk" userId="db297771-ee7e-47b9-ad4f-13b6498c1033" providerId="ADAL" clId="{E11BE7AF-79AD-4971-897E-A70EDD4B5B1E}" dt="2025-03-03T15:32:59.245" v="19" actId="962"/>
          <ac:picMkLst>
            <pc:docMk/>
            <pc:sldMk cId="3397044830" sldId="268"/>
            <ac:picMk id="5" creationId="{12A9D8D3-D5AD-CD87-AFC3-1E0348BEBCDE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3:17.296" v="22" actId="962"/>
        <pc:sldMkLst>
          <pc:docMk/>
          <pc:sldMk cId="4067833769" sldId="269"/>
        </pc:sldMkLst>
        <pc:spChg chg="del">
          <ac:chgData name="Baker, Kirk" userId="db297771-ee7e-47b9-ad4f-13b6498c1033" providerId="ADAL" clId="{E11BE7AF-79AD-4971-897E-A70EDD4B5B1E}" dt="2025-03-03T15:33:16.370" v="20"/>
          <ac:spMkLst>
            <pc:docMk/>
            <pc:sldMk cId="4067833769" sldId="269"/>
            <ac:spMk id="3" creationId="{BEE18A81-0BD6-AF61-EDB6-6E1007CF031B}"/>
          </ac:spMkLst>
        </pc:spChg>
        <pc:picChg chg="add mod">
          <ac:chgData name="Baker, Kirk" userId="db297771-ee7e-47b9-ad4f-13b6498c1033" providerId="ADAL" clId="{E11BE7AF-79AD-4971-897E-A70EDD4B5B1E}" dt="2025-03-03T15:33:17.296" v="22" actId="962"/>
          <ac:picMkLst>
            <pc:docMk/>
            <pc:sldMk cId="4067833769" sldId="269"/>
            <ac:picMk id="5" creationId="{8AAD6BBB-E101-294C-54C7-4387448C84DF}"/>
          </ac:picMkLst>
        </pc:picChg>
      </pc:sldChg>
      <pc:sldChg chg="addSp delSp modSp new mod">
        <pc:chgData name="Baker, Kirk" userId="db297771-ee7e-47b9-ad4f-13b6498c1033" providerId="ADAL" clId="{E11BE7AF-79AD-4971-897E-A70EDD4B5B1E}" dt="2025-03-03T15:34:21.127" v="36" actId="1076"/>
        <pc:sldMkLst>
          <pc:docMk/>
          <pc:sldMk cId="820492229" sldId="270"/>
        </pc:sldMkLst>
        <pc:spChg chg="del">
          <ac:chgData name="Baker, Kirk" userId="db297771-ee7e-47b9-ad4f-13b6498c1033" providerId="ADAL" clId="{E11BE7AF-79AD-4971-897E-A70EDD4B5B1E}" dt="2025-03-03T15:34:01.312" v="24"/>
          <ac:spMkLst>
            <pc:docMk/>
            <pc:sldMk cId="820492229" sldId="270"/>
            <ac:spMk id="3" creationId="{F9F88AD7-6DEE-F3A1-CCFD-FEA396D0BBAF}"/>
          </ac:spMkLst>
        </pc:spChg>
        <pc:picChg chg="add mod">
          <ac:chgData name="Baker, Kirk" userId="db297771-ee7e-47b9-ad4f-13b6498c1033" providerId="ADAL" clId="{E11BE7AF-79AD-4971-897E-A70EDD4B5B1E}" dt="2025-03-03T15:34:21.127" v="36" actId="1076"/>
          <ac:picMkLst>
            <pc:docMk/>
            <pc:sldMk cId="820492229" sldId="270"/>
            <ac:picMk id="5" creationId="{6ABA582C-F141-F2C0-4F9C-ABC017DE210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105B3-938C-5D85-9F7A-F17E794109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6E69CC-B1D4-7337-8ED1-711CBB7E0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46744-77A0-7D77-8B20-693C7912D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CBA9C3-B899-9DE9-DF8D-CD6F299E1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26BB5-3918-03AB-C520-D6D332BDD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26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7C76B-CAA7-03BF-847F-A706DD3B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A81ACE-CDFA-7B85-69DF-B8C82A731A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0940F-8446-82A0-AEAE-C72CF59AC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08DD4-B36E-1F7B-9436-39E6AB6C9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6D0D6-03DB-2613-506B-6DB276F6D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76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39531-3102-2CAD-69C5-53D2F4BBBE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7154A4-9DE9-7251-46C3-55A22D1F8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A0632B-A79C-55F2-CA17-C241139B6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B91A5-A42B-298E-3148-AAF5699B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9FCAE-DA4B-61B8-04EA-88438C67A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67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5C648-EBC5-E1D9-37FE-7FD1E7D3F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5BAB7-D20A-F041-90F8-41AE46B0A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3A108-C337-5439-284A-58416F862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28F4F-EA28-5A14-AF4C-A684E454A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BBED49-5AAA-3F71-D1C1-0F4C22D92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5065A-3172-1F43-EAFE-C3A688160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65FE2-A327-DF0C-706B-22633F956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BF04C-3064-2503-2FF4-805E8AE82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B16F7-0447-8D11-F18E-EE36C95A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6BB67-E4C2-4C8C-DFD9-511782EB0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6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BB45-5656-C720-552D-C4DEEE411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3F1C9-E203-FBF9-5629-EEEEAE644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12BB71-E8F3-568E-CB5B-C53A412FF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3D8B82-062B-EC11-5471-46D0C0812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ABB3E-C1C9-3952-A5AE-4E388812F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0D8F03-A8F5-10CB-869F-F2D5C6458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0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A1974-C6B0-31BA-5A91-A9963C057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D1F29-D7ED-7A10-0730-15A5E4AE4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AB59C9-82E7-944C-5909-338D4851BE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061D8D-0AA2-382B-7BE5-351F6DDEAB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E31F1B-7D52-372F-0553-52BF360EB7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E01AAA-93E3-1E0C-700E-C1FE4AF0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592B05-F93B-F37D-18D5-FDB3DF99C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D83C46-8636-172D-5191-0BDC21F02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77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51D5D-1501-7C51-FEA0-9067E13D7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FFA5D0-521A-2AD6-4273-F93DDC68E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111D73-D9BA-1559-FA32-FB5543745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17D2C-3DA1-B8D1-31E1-67A4C270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03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E658A9-B220-C075-C71A-ED66A8506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6EF8CE-F64E-54E1-2FD2-E8F7A137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E42D1-E9D9-EACA-41FF-4F4F1BB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7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DCE0D-9894-5B2C-A273-5E9DA4FD3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DBB1D-F030-7622-71D8-823EF5BF0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DB9DA-B186-32C0-3651-E37638091D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BE686-C19D-E1CC-7B53-D06F11375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18408B-E929-A361-978B-DA9EF67D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91E578-3214-244E-D754-4319F1921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0240C-B142-329F-DB9A-5EB681892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4E71F0-6AE7-835B-9CF5-70666DD16B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6C1954-0886-E354-0CA6-7BFFE8B882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A7A65-2979-3F84-C654-A0B63CDD0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5AE09C-133B-906A-F242-DC2BE97B0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61AE68-09FA-7DC8-D4D4-B0ED4D81C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4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6A4567-D791-0D2F-5633-CBE9658D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64DC43-83F5-BEDC-AF06-D947D15B8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B3FC1-0948-72B5-57F1-38BD07F1B7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695C9-F365-49EE-9C12-D8EEAAD131A5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73899-1D86-8FDD-D43A-2418E63AB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62FA4-C1C6-33FC-FDD9-DADCD2EFF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241D8-B630-472D-AC06-0B0D1ED18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09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A3846-F9FB-CA85-255A-5D157A744A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6F5C0-7A35-DE64-24B9-C42C86B76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38769-636C-3200-8A86-134D0ADB1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57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5D331-2E1D-B3F7-17F9-801C48ED3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hart&#10;&#10;AI-generated content may be incorrect.">
            <a:extLst>
              <a:ext uri="{FF2B5EF4-FFF2-40B4-BE49-F238E27FC236}">
                <a16:creationId xmlns:a16="http://schemas.microsoft.com/office/drawing/2014/main" id="{74674A91-FFC7-86E1-EDEF-76BAA7D879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3891202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7DCBF-91EC-6860-A49D-DAAE73C4D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hart&#10;&#10;AI-generated content may be incorrect.">
            <a:extLst>
              <a:ext uri="{FF2B5EF4-FFF2-40B4-BE49-F238E27FC236}">
                <a16:creationId xmlns:a16="http://schemas.microsoft.com/office/drawing/2014/main" id="{67F9C649-F695-5156-131B-F660B17C1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2759766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7CA6-7D17-B291-FD46-B55F66012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hart&#10;&#10;AI-generated content may be incorrect.">
            <a:extLst>
              <a:ext uri="{FF2B5EF4-FFF2-40B4-BE49-F238E27FC236}">
                <a16:creationId xmlns:a16="http://schemas.microsoft.com/office/drawing/2014/main" id="{F425109D-0B7E-AAFA-C181-D1DAABB767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2348760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81818-405F-0E5E-E207-27742CC05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hart, histogram&#10;&#10;AI-generated content may be incorrect.">
            <a:extLst>
              <a:ext uri="{FF2B5EF4-FFF2-40B4-BE49-F238E27FC236}">
                <a16:creationId xmlns:a16="http://schemas.microsoft.com/office/drawing/2014/main" id="{72208F45-8E37-8DC1-941E-FB5C1B6B2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3327653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360A2-0033-C3B7-F851-62D24A993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Chart&#10;&#10;AI-generated content may be incorrect.">
            <a:extLst>
              <a:ext uri="{FF2B5EF4-FFF2-40B4-BE49-F238E27FC236}">
                <a16:creationId xmlns:a16="http://schemas.microsoft.com/office/drawing/2014/main" id="{12A9D8D3-D5AD-CD87-AFC3-1E0348BEB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3397044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C96D2-0208-0881-B4A2-7E60B718E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Graphical user interface, chart&#10;&#10;AI-generated content may be incorrect.">
            <a:extLst>
              <a:ext uri="{FF2B5EF4-FFF2-40B4-BE49-F238E27FC236}">
                <a16:creationId xmlns:a16="http://schemas.microsoft.com/office/drawing/2014/main" id="{8AAD6BBB-E101-294C-54C7-4387448C84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096294"/>
            <a:ext cx="9525000" cy="3810000"/>
          </a:xfrm>
        </p:spPr>
      </p:pic>
    </p:spTree>
    <p:extLst>
      <p:ext uri="{BB962C8B-B14F-4D97-AF65-F5344CB8AC3E}">
        <p14:creationId xmlns:p14="http://schemas.microsoft.com/office/powerpoint/2010/main" val="4067833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E8953-5122-6040-CE2A-E02F2E3F4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84B6A-23DD-740E-D281-A9A0519AA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8F4E5E-60C1-B938-F481-1350D7E3E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2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BF645-57A2-EAFD-BDC5-C0B669DE4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E2075-1DAA-113E-3A5C-5AD8F7301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52FB63-4FFD-BE4B-70A9-8990F4FB6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47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A54A-B801-22BC-B1E1-5172D6B39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95577-FA6C-C67E-6E24-895BB8172F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B1DFD6-CAA7-91C5-C173-11C711DE7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77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EE01E-A6FF-2372-CD86-DD06AF3D3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BE414-02DF-03FB-8B85-C7A553EBC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56C6FC-3801-4B2A-6ACF-619DA1807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29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4CAC7-44D7-F168-093D-2E33DD7E8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9FAE1-FC38-ECFC-FDD9-F225B9990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31F798-50C3-3EE4-9441-EF031A06C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01"/>
            <a:ext cx="12192000" cy="63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18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C03F3-A595-883B-B575-1A8A68D45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B8AA5-178F-CD12-5A6C-87A56957F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801292-3E37-1223-6A9B-5B5FEE83D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772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94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48087-2007-C5F1-2437-BAF349083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8CA32-5160-8217-E9E7-BDC7AE352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CASTNET</a:t>
            </a:r>
          </a:p>
          <a:p>
            <a:r>
              <a:rPr lang="en-US" dirty="0"/>
              <a:t>NADP</a:t>
            </a:r>
          </a:p>
          <a:p>
            <a:r>
              <a:rPr lang="en-US" dirty="0"/>
              <a:t>AMON</a:t>
            </a:r>
          </a:p>
          <a:p>
            <a:r>
              <a:rPr lang="en-US" dirty="0"/>
              <a:t>AMERIFLUX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182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8F93-849F-3B75-581D-82860D87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text, writing implement, pencil, stationary&#10;&#10;AI-generated content may be incorrect.">
            <a:extLst>
              <a:ext uri="{FF2B5EF4-FFF2-40B4-BE49-F238E27FC236}">
                <a16:creationId xmlns:a16="http://schemas.microsoft.com/office/drawing/2014/main" id="{6ABA582C-F141-F2C0-4F9C-ABC017DE2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232" y="571500"/>
            <a:ext cx="7143750" cy="5715000"/>
          </a:xfrm>
        </p:spPr>
      </p:pic>
    </p:spTree>
    <p:extLst>
      <p:ext uri="{BB962C8B-B14F-4D97-AF65-F5344CB8AC3E}">
        <p14:creationId xmlns:p14="http://schemas.microsoft.com/office/powerpoint/2010/main" val="820492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</Words>
  <Application>Microsoft Office PowerPoint</Application>
  <PresentationFormat>Widescreen</PresentationFormat>
  <Paragraphs>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Baker, Kirk</dc:creator>
  <cp:lastModifiedBy>Baker, Kirk</cp:lastModifiedBy>
  <cp:revision>1</cp:revision>
  <dcterms:created xsi:type="dcterms:W3CDTF">2024-03-20T19:09:24Z</dcterms:created>
  <dcterms:modified xsi:type="dcterms:W3CDTF">2025-03-03T15:34:55Z</dcterms:modified>
</cp:coreProperties>
</file>