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1" d="100"/>
          <a:sy n="51" d="100"/>
        </p:scale>
        <p:origin x="82" y="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ker, Kirk" userId="db297771-ee7e-47b9-ad4f-13b6498c1033" providerId="ADAL" clId="{F4824498-89E3-46B1-97B3-2FA3C2547B3C}"/>
    <pc:docChg chg="custSel addSld modSld">
      <pc:chgData name="Baker, Kirk" userId="db297771-ee7e-47b9-ad4f-13b6498c1033" providerId="ADAL" clId="{F4824498-89E3-46B1-97B3-2FA3C2547B3C}" dt="2024-03-05T21:13:02.167" v="105" actId="22"/>
      <pc:docMkLst>
        <pc:docMk/>
      </pc:docMkLst>
      <pc:sldChg chg="modSp new mod">
        <pc:chgData name="Baker, Kirk" userId="db297771-ee7e-47b9-ad4f-13b6498c1033" providerId="ADAL" clId="{F4824498-89E3-46B1-97B3-2FA3C2547B3C}" dt="2024-03-05T20:49:49.191" v="60" actId="20577"/>
        <pc:sldMkLst>
          <pc:docMk/>
          <pc:sldMk cId="1148521562" sldId="257"/>
        </pc:sldMkLst>
        <pc:spChg chg="mod">
          <ac:chgData name="Baker, Kirk" userId="db297771-ee7e-47b9-ad4f-13b6498c1033" providerId="ADAL" clId="{F4824498-89E3-46B1-97B3-2FA3C2547B3C}" dt="2024-03-05T20:49:49.191" v="60" actId="20577"/>
          <ac:spMkLst>
            <pc:docMk/>
            <pc:sldMk cId="1148521562" sldId="257"/>
            <ac:spMk id="3" creationId="{1BB63768-9B5A-7E48-4700-56307855F637}"/>
          </ac:spMkLst>
        </pc:spChg>
      </pc:sldChg>
      <pc:sldChg chg="addSp new mod">
        <pc:chgData name="Baker, Kirk" userId="db297771-ee7e-47b9-ad4f-13b6498c1033" providerId="ADAL" clId="{F4824498-89E3-46B1-97B3-2FA3C2547B3C}" dt="2024-03-05T20:51:01.835" v="61" actId="22"/>
        <pc:sldMkLst>
          <pc:docMk/>
          <pc:sldMk cId="1326684554" sldId="258"/>
        </pc:sldMkLst>
        <pc:picChg chg="add">
          <ac:chgData name="Baker, Kirk" userId="db297771-ee7e-47b9-ad4f-13b6498c1033" providerId="ADAL" clId="{F4824498-89E3-46B1-97B3-2FA3C2547B3C}" dt="2024-03-05T20:51:01.835" v="61" actId="22"/>
          <ac:picMkLst>
            <pc:docMk/>
            <pc:sldMk cId="1326684554" sldId="258"/>
            <ac:picMk id="5" creationId="{872097A2-3BC0-3A85-113B-7735380C3771}"/>
          </ac:picMkLst>
        </pc:picChg>
      </pc:sldChg>
      <pc:sldChg chg="addSp new mod">
        <pc:chgData name="Baker, Kirk" userId="db297771-ee7e-47b9-ad4f-13b6498c1033" providerId="ADAL" clId="{F4824498-89E3-46B1-97B3-2FA3C2547B3C}" dt="2024-03-05T20:53:53.897" v="63" actId="22"/>
        <pc:sldMkLst>
          <pc:docMk/>
          <pc:sldMk cId="258732453" sldId="259"/>
        </pc:sldMkLst>
        <pc:picChg chg="add">
          <ac:chgData name="Baker, Kirk" userId="db297771-ee7e-47b9-ad4f-13b6498c1033" providerId="ADAL" clId="{F4824498-89E3-46B1-97B3-2FA3C2547B3C}" dt="2024-03-05T20:53:53.897" v="63" actId="22"/>
          <ac:picMkLst>
            <pc:docMk/>
            <pc:sldMk cId="258732453" sldId="259"/>
            <ac:picMk id="5" creationId="{E0ACB748-80B9-B5FC-FAF3-96E2AE10951A}"/>
          </ac:picMkLst>
        </pc:picChg>
      </pc:sldChg>
      <pc:sldChg chg="addSp new mod">
        <pc:chgData name="Baker, Kirk" userId="db297771-ee7e-47b9-ad4f-13b6498c1033" providerId="ADAL" clId="{F4824498-89E3-46B1-97B3-2FA3C2547B3C}" dt="2024-03-05T20:54:34.487" v="66" actId="22"/>
        <pc:sldMkLst>
          <pc:docMk/>
          <pc:sldMk cId="1063789785" sldId="260"/>
        </pc:sldMkLst>
        <pc:picChg chg="add">
          <ac:chgData name="Baker, Kirk" userId="db297771-ee7e-47b9-ad4f-13b6498c1033" providerId="ADAL" clId="{F4824498-89E3-46B1-97B3-2FA3C2547B3C}" dt="2024-03-05T20:54:34.487" v="66" actId="22"/>
          <ac:picMkLst>
            <pc:docMk/>
            <pc:sldMk cId="1063789785" sldId="260"/>
            <ac:picMk id="5" creationId="{B3A59BC0-62EB-B110-3AA1-9F70B87CB08C}"/>
          </ac:picMkLst>
        </pc:picChg>
      </pc:sldChg>
      <pc:sldChg chg="addSp modSp new mod">
        <pc:chgData name="Baker, Kirk" userId="db297771-ee7e-47b9-ad4f-13b6498c1033" providerId="ADAL" clId="{F4824498-89E3-46B1-97B3-2FA3C2547B3C}" dt="2024-03-05T20:56:05.770" v="93" actId="403"/>
        <pc:sldMkLst>
          <pc:docMk/>
          <pc:sldMk cId="3983331793" sldId="261"/>
        </pc:sldMkLst>
        <pc:spChg chg="add mod">
          <ac:chgData name="Baker, Kirk" userId="db297771-ee7e-47b9-ad4f-13b6498c1033" providerId="ADAL" clId="{F4824498-89E3-46B1-97B3-2FA3C2547B3C}" dt="2024-03-05T20:56:05.770" v="93" actId="403"/>
          <ac:spMkLst>
            <pc:docMk/>
            <pc:sldMk cId="3983331793" sldId="261"/>
            <ac:spMk id="6" creationId="{C203D7A5-CD70-51E4-D608-2B9CC4C9F654}"/>
          </ac:spMkLst>
        </pc:spChg>
        <pc:picChg chg="add">
          <ac:chgData name="Baker, Kirk" userId="db297771-ee7e-47b9-ad4f-13b6498c1033" providerId="ADAL" clId="{F4824498-89E3-46B1-97B3-2FA3C2547B3C}" dt="2024-03-05T20:55:41.674" v="67" actId="22"/>
          <ac:picMkLst>
            <pc:docMk/>
            <pc:sldMk cId="3983331793" sldId="261"/>
            <ac:picMk id="5" creationId="{1BCFCDAC-D813-E867-CAB4-C627382C3AC0}"/>
          </ac:picMkLst>
        </pc:picChg>
      </pc:sldChg>
      <pc:sldChg chg="addSp new mod">
        <pc:chgData name="Baker, Kirk" userId="db297771-ee7e-47b9-ad4f-13b6498c1033" providerId="ADAL" clId="{F4824498-89E3-46B1-97B3-2FA3C2547B3C}" dt="2024-03-05T20:56:31.536" v="96" actId="22"/>
        <pc:sldMkLst>
          <pc:docMk/>
          <pc:sldMk cId="4197508499" sldId="262"/>
        </pc:sldMkLst>
        <pc:picChg chg="add">
          <ac:chgData name="Baker, Kirk" userId="db297771-ee7e-47b9-ad4f-13b6498c1033" providerId="ADAL" clId="{F4824498-89E3-46B1-97B3-2FA3C2547B3C}" dt="2024-03-05T20:56:31.536" v="96" actId="22"/>
          <ac:picMkLst>
            <pc:docMk/>
            <pc:sldMk cId="4197508499" sldId="262"/>
            <ac:picMk id="5" creationId="{48C7D7C1-43BD-817B-3F61-61F66836D3CA}"/>
          </ac:picMkLst>
        </pc:picChg>
      </pc:sldChg>
      <pc:sldChg chg="addSp new mod">
        <pc:chgData name="Baker, Kirk" userId="db297771-ee7e-47b9-ad4f-13b6498c1033" providerId="ADAL" clId="{F4824498-89E3-46B1-97B3-2FA3C2547B3C}" dt="2024-03-05T21:00:14.233" v="101" actId="22"/>
        <pc:sldMkLst>
          <pc:docMk/>
          <pc:sldMk cId="3404251464" sldId="263"/>
        </pc:sldMkLst>
        <pc:picChg chg="add">
          <ac:chgData name="Baker, Kirk" userId="db297771-ee7e-47b9-ad4f-13b6498c1033" providerId="ADAL" clId="{F4824498-89E3-46B1-97B3-2FA3C2547B3C}" dt="2024-03-05T20:57:38.304" v="99" actId="22"/>
          <ac:picMkLst>
            <pc:docMk/>
            <pc:sldMk cId="3404251464" sldId="263"/>
            <ac:picMk id="5" creationId="{44F96A19-0BA0-116D-36A8-AF160262973D}"/>
          </ac:picMkLst>
        </pc:picChg>
        <pc:picChg chg="add">
          <ac:chgData name="Baker, Kirk" userId="db297771-ee7e-47b9-ad4f-13b6498c1033" providerId="ADAL" clId="{F4824498-89E3-46B1-97B3-2FA3C2547B3C}" dt="2024-03-05T20:58:45.252" v="100" actId="22"/>
          <ac:picMkLst>
            <pc:docMk/>
            <pc:sldMk cId="3404251464" sldId="263"/>
            <ac:picMk id="7" creationId="{8E8C75B0-5BD6-6E5F-9A49-4EF10410511E}"/>
          </ac:picMkLst>
        </pc:picChg>
        <pc:picChg chg="add">
          <ac:chgData name="Baker, Kirk" userId="db297771-ee7e-47b9-ad4f-13b6498c1033" providerId="ADAL" clId="{F4824498-89E3-46B1-97B3-2FA3C2547B3C}" dt="2024-03-05T21:00:14.233" v="101" actId="22"/>
          <ac:picMkLst>
            <pc:docMk/>
            <pc:sldMk cId="3404251464" sldId="263"/>
            <ac:picMk id="9" creationId="{F41CF43A-20A6-EA80-3BAE-EBE9F0A11A55}"/>
          </ac:picMkLst>
        </pc:picChg>
      </pc:sldChg>
      <pc:sldChg chg="new">
        <pc:chgData name="Baker, Kirk" userId="db297771-ee7e-47b9-ad4f-13b6498c1033" providerId="ADAL" clId="{F4824498-89E3-46B1-97B3-2FA3C2547B3C}" dt="2024-03-05T20:56:12.976" v="95" actId="680"/>
        <pc:sldMkLst>
          <pc:docMk/>
          <pc:sldMk cId="3038916795" sldId="264"/>
        </pc:sldMkLst>
      </pc:sldChg>
      <pc:sldChg chg="addSp new mod">
        <pc:chgData name="Baker, Kirk" userId="db297771-ee7e-47b9-ad4f-13b6498c1033" providerId="ADAL" clId="{F4824498-89E3-46B1-97B3-2FA3C2547B3C}" dt="2024-03-05T21:02:29.144" v="102" actId="22"/>
        <pc:sldMkLst>
          <pc:docMk/>
          <pc:sldMk cId="677525725" sldId="265"/>
        </pc:sldMkLst>
        <pc:picChg chg="add">
          <ac:chgData name="Baker, Kirk" userId="db297771-ee7e-47b9-ad4f-13b6498c1033" providerId="ADAL" clId="{F4824498-89E3-46B1-97B3-2FA3C2547B3C}" dt="2024-03-05T21:02:29.144" v="102" actId="22"/>
          <ac:picMkLst>
            <pc:docMk/>
            <pc:sldMk cId="677525725" sldId="265"/>
            <ac:picMk id="5" creationId="{456672F6-E027-3820-27D7-B076E63216FF}"/>
          </ac:picMkLst>
        </pc:picChg>
      </pc:sldChg>
      <pc:sldChg chg="addSp new mod">
        <pc:chgData name="Baker, Kirk" userId="db297771-ee7e-47b9-ad4f-13b6498c1033" providerId="ADAL" clId="{F4824498-89E3-46B1-97B3-2FA3C2547B3C}" dt="2024-03-05T21:13:02.167" v="105" actId="22"/>
        <pc:sldMkLst>
          <pc:docMk/>
          <pc:sldMk cId="1776157410" sldId="266"/>
        </pc:sldMkLst>
        <pc:picChg chg="add">
          <ac:chgData name="Baker, Kirk" userId="db297771-ee7e-47b9-ad4f-13b6498c1033" providerId="ADAL" clId="{F4824498-89E3-46B1-97B3-2FA3C2547B3C}" dt="2024-03-05T21:13:02.167" v="105" actId="22"/>
          <ac:picMkLst>
            <pc:docMk/>
            <pc:sldMk cId="1776157410" sldId="266"/>
            <ac:picMk id="5" creationId="{F7F6152F-2803-5E65-696D-FF7A40690D45}"/>
          </ac:picMkLst>
        </pc:picChg>
      </pc:sldChg>
      <pc:sldChg chg="new">
        <pc:chgData name="Baker, Kirk" userId="db297771-ee7e-47b9-ad4f-13b6498c1033" providerId="ADAL" clId="{F4824498-89E3-46B1-97B3-2FA3C2547B3C}" dt="2024-03-05T21:03:00.401" v="103" actId="680"/>
        <pc:sldMkLst>
          <pc:docMk/>
          <pc:sldMk cId="1060238581" sldId="267"/>
        </pc:sldMkLst>
      </pc:sldChg>
      <pc:sldChg chg="new">
        <pc:chgData name="Baker, Kirk" userId="db297771-ee7e-47b9-ad4f-13b6498c1033" providerId="ADAL" clId="{F4824498-89E3-46B1-97B3-2FA3C2547B3C}" dt="2024-03-05T21:03:00.600" v="104" actId="680"/>
        <pc:sldMkLst>
          <pc:docMk/>
          <pc:sldMk cId="3356832579" sldId="26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D5927-0AFD-CE12-3B22-EFF2C0F87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06A709-C777-292A-5DFE-28BD583D69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E0664A-8259-A92D-B6D6-10ACE928F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21E68-E6B6-44B8-A0A0-2211797F8C41}" type="datetimeFigureOut">
              <a:rPr lang="en-US" smtClean="0"/>
              <a:t>3/5/2024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8801FD-CAF5-A047-E9BC-C3E2D245B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DA4DF6-76B4-0C69-E5CA-15D4E70D8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8A24-D268-49FF-B00F-03890B9E4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293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340BE-23A4-D371-4266-E7D1D4528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6F413D-2BB2-2EA4-65DE-2A7DE23741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937F45-EB1F-B476-FF8B-D7269C265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21E68-E6B6-44B8-A0A0-2211797F8C41}" type="datetimeFigureOut">
              <a:rPr lang="en-US" smtClean="0"/>
              <a:t>3/5/2024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630392-6612-5FF4-7D10-49C62F399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6923B-0946-46D5-F4AE-723D366E1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8A24-D268-49FF-B00F-03890B9E4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587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186FA1-F42E-F6B3-C398-51D13D2A4C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661A59-647A-34EA-493B-01B6B4512F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53C77-0689-B70C-FB2E-9F85937DC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21E68-E6B6-44B8-A0A0-2211797F8C41}" type="datetimeFigureOut">
              <a:rPr lang="en-US" smtClean="0"/>
              <a:t>3/5/2024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7B206F-CAB3-4222-110C-80DE333EC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84EED-06DC-2A0E-B3CE-0D8669F13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8A24-D268-49FF-B00F-03890B9E4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02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EC12C-C106-8FE6-EA7D-BFB2D3172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B6593-4CDF-AC51-BF9F-B045B5EDF5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632617-AFCC-8353-D0D0-1CB197B94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21E68-E6B6-44B8-A0A0-2211797F8C41}" type="datetimeFigureOut">
              <a:rPr lang="en-US" smtClean="0"/>
              <a:t>3/5/2024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C80E9-6E05-0882-1DA2-6AF3E960C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50E27C-67F7-5471-C9BB-DD398C7A2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8A24-D268-49FF-B00F-03890B9E4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609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4350C-1A78-C172-453A-7AE803DC1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F4EE9E-6BBB-AC89-E214-D3A1C4C10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4D8DE9-10B4-C910-CF5F-2C3F81613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21E68-E6B6-44B8-A0A0-2211797F8C41}" type="datetimeFigureOut">
              <a:rPr lang="en-US" smtClean="0"/>
              <a:t>3/5/2024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34E7B0-500B-760A-6DA9-2809B783A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5C4588-FB81-CF6B-5681-4D7DC73C0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8A24-D268-49FF-B00F-03890B9E4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431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6DFB0-4B63-7242-93FA-783FD41D0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C7C9A5-E7D2-6352-A651-77C1A061C8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25ECC5-1C5D-C2B4-874F-5416560D9E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9CC580-9C19-6B6B-A2EE-909AF862E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21E68-E6B6-44B8-A0A0-2211797F8C41}" type="datetimeFigureOut">
              <a:rPr lang="en-US" smtClean="0"/>
              <a:t>3/5/2024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13B693-7AB0-C2E1-FE0D-7C91B60BB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88D95B-BEA2-6CC1-6DCA-B05B1896B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8A24-D268-49FF-B00F-03890B9E4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8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D2B9D-9913-1195-9479-AB6E5B8CA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E4035C-60B9-3012-8971-B7925FC865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E2EFB-8848-9391-B1F6-A45023F224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430D83-F992-4331-0B66-3E6CEE2F4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F0216C-EDF7-0BA1-6B2B-43927BF39A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ACA190-C6B7-4C06-55DF-F06656C17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21E68-E6B6-44B8-A0A0-2211797F8C41}" type="datetimeFigureOut">
              <a:rPr lang="en-US" smtClean="0"/>
              <a:t>3/5/2024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C6AFCD-7DED-94F2-6EE3-71E5342CA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7E3FDB-9A79-82F9-F798-70E08DF13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8A24-D268-49FF-B00F-03890B9E4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673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B71C9-8AA0-FB99-6071-74608E07A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1D7E85-3A32-2CC8-5D96-E45C9B72C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21E68-E6B6-44B8-A0A0-2211797F8C41}" type="datetimeFigureOut">
              <a:rPr lang="en-US" smtClean="0"/>
              <a:t>3/5/2024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729CBE-5538-54E5-C4A4-67D1353BB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1202E9-A847-774B-995F-E148AA973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8A24-D268-49FF-B00F-03890B9E4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003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E6F1DB-2B62-B385-FD1C-7CDAEEBC1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21E68-E6B6-44B8-A0A0-2211797F8C41}" type="datetimeFigureOut">
              <a:rPr lang="en-US" smtClean="0"/>
              <a:t>3/5/2024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D5FD0E-4795-DEFD-C73F-0068D85A2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04FF95-6B02-29A5-F12D-22C2F58AB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8A24-D268-49FF-B00F-03890B9E4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228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97CD7-F959-B1BC-9743-16C4A2F45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56431-4693-C49E-9422-E1B16AAE8F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A6D015-7A8D-5F48-AED6-01783C90E2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F7E0C7-7048-9E6E-69AF-49DE1326C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21E68-E6B6-44B8-A0A0-2211797F8C41}" type="datetimeFigureOut">
              <a:rPr lang="en-US" smtClean="0"/>
              <a:t>3/5/2024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0FE189-57A2-4BFC-85F8-D945BE27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53B8FF-8B89-2BA0-0BBB-C9E3858BF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8A24-D268-49FF-B00F-03890B9E4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569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F879E-C242-F7D5-75E4-D80F3F6C3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A2965E-162C-B12B-FDE6-9E2210907B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EB7479-21A3-5A65-9326-2A47BB7D45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4EB2AD-C846-95BE-013F-CDACABC32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21E68-E6B6-44B8-A0A0-2211797F8C41}" type="datetimeFigureOut">
              <a:rPr lang="en-US" smtClean="0"/>
              <a:t>3/5/2024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E604B8-8953-B093-109B-D5581CC20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8071E2-9760-6A4A-873F-F165551F3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28A24-D268-49FF-B00F-03890B9E4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88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F2F9F9-1628-B2E6-7AE4-1850E6E4C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61E60D-1C08-624B-FC01-3B66CA5375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02FC-E69D-724E-4B64-89DFB07BD1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21E68-E6B6-44B8-A0A0-2211797F8C41}" type="datetimeFigureOut">
              <a:rPr lang="en-US" smtClean="0"/>
              <a:t>3/5/2024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B4353E-4CE9-27E6-ABD7-A0F70F0D0F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56E01-CE05-8BCA-A02D-B439F67684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28A24-D268-49FF-B00F-03890B9E4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50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BAFDE-92B4-1F3F-DB7B-A98F8CEFED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C06AB4-7AA2-1FD9-D4AE-7D50677E24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196C0A-54DD-C836-5DED-C8C544AEB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91" y="16845"/>
            <a:ext cx="11512786" cy="679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0FA011-C8DE-F362-54FC-DC7BDBFD5E7B}"/>
              </a:ext>
            </a:extLst>
          </p:cNvPr>
          <p:cNvSpPr/>
          <p:nvPr/>
        </p:nvSpPr>
        <p:spPr>
          <a:xfrm>
            <a:off x="6624536" y="4756826"/>
            <a:ext cx="3852153" cy="690663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2B977D-38AB-3581-526C-D0FBD3E3A334}"/>
              </a:ext>
            </a:extLst>
          </p:cNvPr>
          <p:cNvSpPr/>
          <p:nvPr/>
        </p:nvSpPr>
        <p:spPr>
          <a:xfrm>
            <a:off x="7971056" y="3238531"/>
            <a:ext cx="3852153" cy="382557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644A79-56F7-30C7-92D9-575B76667F09}"/>
              </a:ext>
            </a:extLst>
          </p:cNvPr>
          <p:cNvSpPr/>
          <p:nvPr/>
        </p:nvSpPr>
        <p:spPr>
          <a:xfrm>
            <a:off x="6256556" y="307654"/>
            <a:ext cx="3852153" cy="382557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7A2B90-F068-A1F6-4CAF-65CA5FA328E7}"/>
              </a:ext>
            </a:extLst>
          </p:cNvPr>
          <p:cNvSpPr/>
          <p:nvPr/>
        </p:nvSpPr>
        <p:spPr>
          <a:xfrm>
            <a:off x="426598" y="1550988"/>
            <a:ext cx="3852153" cy="382557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9087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7AA24-ABB4-FD8F-038B-09DCF6A2C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7B1202-862F-CB2F-BA4B-D8FDB0C278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F6152F-2803-5E65-696D-FF7A40690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57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309E4-A278-7D35-CC1F-C7D9C3058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9CB48-AC47-9CDB-78FE-C60A01F2D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238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350E-50EC-A85C-8045-1253F0380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3AAA8A-48B5-D1C5-5A57-18514CEA2C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832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F3BC7-9CB3-BDDA-2E3E-D4BE43C61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992525-ECE2-8387-F679-442C898DD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916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607AE-7FC1-DBBB-A59E-B1E6CFC75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63768-9B5A-7E48-4700-56307855F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Main NASA and NOAA flights in August 2023</a:t>
            </a:r>
          </a:p>
        </p:txBody>
      </p:sp>
    </p:spTree>
    <p:extLst>
      <p:ext uri="{BB962C8B-B14F-4D97-AF65-F5344CB8AC3E}">
        <p14:creationId xmlns:p14="http://schemas.microsoft.com/office/powerpoint/2010/main" val="1148521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326DF-2A73-E235-F3E4-8503E7C04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F05014-D8FE-6F53-0E67-F987A12FC8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2097A2-3BC0-3A85-113B-7735380C3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84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9FD01-29BC-A65B-7FF7-92243BC26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C97B2-99E8-CD3C-A539-D9CC6D2C1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ACB748-80B9-B5FC-FAF3-96E2AE109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2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3418A-9AF5-1F39-47B1-E76077CC9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4ED4CD-8048-6D11-3CD2-D8EED0C91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A59BC0-62EB-B110-3AA1-9F70B87CB0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789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0D546-3F1B-BFEF-BE0F-A375BC6E1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938AD-05EB-9C04-46A9-E584A7BDD1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CFCDAC-D813-E867-CAB4-C627382C3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03D7A5-CD70-51E4-D608-2B9CC4C9F654}"/>
              </a:ext>
            </a:extLst>
          </p:cNvPr>
          <p:cNvSpPr txBox="1"/>
          <p:nvPr/>
        </p:nvSpPr>
        <p:spPr>
          <a:xfrm>
            <a:off x="5271247" y="1237129"/>
            <a:ext cx="49915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Flew to Michigan!</a:t>
            </a:r>
          </a:p>
        </p:txBody>
      </p:sp>
    </p:spTree>
    <p:extLst>
      <p:ext uri="{BB962C8B-B14F-4D97-AF65-F5344CB8AC3E}">
        <p14:creationId xmlns:p14="http://schemas.microsoft.com/office/powerpoint/2010/main" val="3983331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951C7-E38D-4007-8893-3BC567E33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A37422-12B4-F031-A58F-E51681D81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C7D7C1-43BD-817B-3F61-61F66836D3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508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990C7-A4AD-8834-17BE-4E4560AE6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7EBE-8CF8-39A5-23A1-453889CC4F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F96A19-0BA0-116D-36A8-AF16026297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8C75B0-5BD6-6E5F-9A49-4EF104105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1CF43A-20A6-EA80-3BAE-EBE9F0A11A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251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EBD32-53EB-60E9-AA73-04FE115B3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9A5C9-8CDF-1A53-11D4-F54CBA3ADC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6672F6-E027-3820-27D7-B076E6321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525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12</Words>
  <Application>Microsoft Office PowerPoint</Application>
  <PresentationFormat>Widescreen</PresentationFormat>
  <Paragraphs>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Baker, Kirk</dc:creator>
  <cp:lastModifiedBy>Baker, Kirk</cp:lastModifiedBy>
  <cp:revision>1</cp:revision>
  <dcterms:created xsi:type="dcterms:W3CDTF">2024-03-05T19:16:24Z</dcterms:created>
  <dcterms:modified xsi:type="dcterms:W3CDTF">2024-03-05T21:13:04Z</dcterms:modified>
</cp:coreProperties>
</file>