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7"/>
  </p:sldMasterIdLst>
  <p:notesMasterIdLst>
    <p:notesMasterId r:id="rId22"/>
  </p:notesMasterIdLst>
  <p:handoutMasterIdLst>
    <p:handoutMasterId r:id="rId23"/>
  </p:handoutMasterIdLst>
  <p:sldIdLst>
    <p:sldId id="298" r:id="rId8"/>
    <p:sldId id="4053" r:id="rId9"/>
    <p:sldId id="684" r:id="rId10"/>
    <p:sldId id="4054" r:id="rId11"/>
    <p:sldId id="4068" r:id="rId12"/>
    <p:sldId id="4071" r:id="rId13"/>
    <p:sldId id="4078" r:id="rId14"/>
    <p:sldId id="4055" r:id="rId15"/>
    <p:sldId id="4059" r:id="rId16"/>
    <p:sldId id="4064" r:id="rId17"/>
    <p:sldId id="4082" r:id="rId18"/>
    <p:sldId id="4085" r:id="rId19"/>
    <p:sldId id="4074" r:id="rId20"/>
    <p:sldId id="4052" r:id="rId21"/>
  </p:sldIdLst>
  <p:sldSz cx="12192000" cy="6858000"/>
  <p:notesSz cx="7023100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 userDrawn="1">
          <p15:clr>
            <a:srgbClr val="A4A3A4"/>
          </p15:clr>
        </p15:guide>
        <p15:guide id="2" pos="2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D"/>
    <a:srgbClr val="233764"/>
    <a:srgbClr val="002060"/>
    <a:srgbClr val="232395"/>
    <a:srgbClr val="00FF00"/>
    <a:srgbClr val="E2E8F2"/>
    <a:srgbClr val="666699"/>
    <a:srgbClr val="E1EBF7"/>
    <a:srgbClr val="008000"/>
    <a:srgbClr val="151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9810" autoAdjust="0"/>
  </p:normalViewPr>
  <p:slideViewPr>
    <p:cSldViewPr snapToGrid="0">
      <p:cViewPr varScale="1">
        <p:scale>
          <a:sx n="82" d="100"/>
          <a:sy n="82" d="100"/>
        </p:scale>
        <p:origin x="918" y="96"/>
      </p:cViewPr>
      <p:guideLst>
        <p:guide orient="horz" pos="894"/>
        <p:guide pos="2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50" d="100"/>
          <a:sy n="50" d="100"/>
        </p:scale>
        <p:origin x="-1182" y="288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8EFF48-0472-46A3-B8AE-E99A1E8539F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729267-B712-4F72-8AE0-7D775738F40F}">
      <dgm:prSet phldrT="[Text]"/>
      <dgm:spPr/>
      <dgm:t>
        <a:bodyPr/>
        <a:lstStyle/>
        <a:p>
          <a:r>
            <a:rPr lang="en-US" dirty="0"/>
            <a:t>2019</a:t>
          </a:r>
        </a:p>
      </dgm:t>
    </dgm:pt>
    <dgm:pt modelId="{55B85497-4E05-4769-9143-7766F2F77FB3}" type="parTrans" cxnId="{52A48E29-7E02-4403-AE7F-77721C636004}">
      <dgm:prSet/>
      <dgm:spPr/>
      <dgm:t>
        <a:bodyPr/>
        <a:lstStyle/>
        <a:p>
          <a:endParaRPr lang="en-US"/>
        </a:p>
      </dgm:t>
    </dgm:pt>
    <dgm:pt modelId="{D1DA41FC-0FA4-4122-A42C-F55075B68D47}" type="sibTrans" cxnId="{52A48E29-7E02-4403-AE7F-77721C636004}">
      <dgm:prSet/>
      <dgm:spPr/>
      <dgm:t>
        <a:bodyPr/>
        <a:lstStyle/>
        <a:p>
          <a:endParaRPr lang="en-US"/>
        </a:p>
      </dgm:t>
    </dgm:pt>
    <dgm:pt modelId="{924D27EB-7946-430C-846B-DB6816BDAADC}">
      <dgm:prSet phldrT="[Text]" custT="1"/>
      <dgm:spPr/>
      <dgm:t>
        <a:bodyPr/>
        <a:lstStyle/>
        <a:p>
          <a:r>
            <a:rPr lang="en-US" sz="1200" b="1" dirty="0"/>
            <a:t>Develop pilot program framework</a:t>
          </a:r>
        </a:p>
      </dgm:t>
    </dgm:pt>
    <dgm:pt modelId="{6BAE71C7-2F08-479A-B742-51778DA95FF1}" type="parTrans" cxnId="{67A72FBF-C6FD-46ED-BB4E-BD1F1195259D}">
      <dgm:prSet/>
      <dgm:spPr/>
      <dgm:t>
        <a:bodyPr/>
        <a:lstStyle/>
        <a:p>
          <a:endParaRPr lang="en-US"/>
        </a:p>
      </dgm:t>
    </dgm:pt>
    <dgm:pt modelId="{B34336C3-4791-43AD-A0A0-29644A9C860F}" type="sibTrans" cxnId="{67A72FBF-C6FD-46ED-BB4E-BD1F1195259D}">
      <dgm:prSet/>
      <dgm:spPr/>
      <dgm:t>
        <a:bodyPr/>
        <a:lstStyle/>
        <a:p>
          <a:endParaRPr lang="en-US"/>
        </a:p>
      </dgm:t>
    </dgm:pt>
    <dgm:pt modelId="{36461835-2A38-44B7-8C6C-F3D87B4CB0FB}">
      <dgm:prSet phldrT="[Text]"/>
      <dgm:spPr/>
      <dgm:t>
        <a:bodyPr/>
        <a:lstStyle/>
        <a:p>
          <a:r>
            <a:rPr lang="en-US" dirty="0"/>
            <a:t>2020</a:t>
          </a:r>
        </a:p>
      </dgm:t>
    </dgm:pt>
    <dgm:pt modelId="{9A1D785B-6648-46D2-B264-570EE347BA67}" type="parTrans" cxnId="{5FEED3AD-82D5-436B-9B77-C25B1D821725}">
      <dgm:prSet/>
      <dgm:spPr/>
      <dgm:t>
        <a:bodyPr/>
        <a:lstStyle/>
        <a:p>
          <a:endParaRPr lang="en-US"/>
        </a:p>
      </dgm:t>
    </dgm:pt>
    <dgm:pt modelId="{F50FB54D-E1EB-48BE-BA18-7F7A5398BA21}" type="sibTrans" cxnId="{5FEED3AD-82D5-436B-9B77-C25B1D821725}">
      <dgm:prSet/>
      <dgm:spPr/>
      <dgm:t>
        <a:bodyPr/>
        <a:lstStyle/>
        <a:p>
          <a:endParaRPr lang="en-US"/>
        </a:p>
      </dgm:t>
    </dgm:pt>
    <dgm:pt modelId="{B223488E-1A23-4B69-AB57-B943EDAF34F2}">
      <dgm:prSet phldrT="[Text]" custT="1"/>
      <dgm:spPr/>
      <dgm:t>
        <a:bodyPr/>
        <a:lstStyle/>
        <a:p>
          <a:r>
            <a:rPr lang="en-US" sz="1200" b="1" dirty="0"/>
            <a:t>Stakeholder engagement meetings</a:t>
          </a:r>
        </a:p>
      </dgm:t>
    </dgm:pt>
    <dgm:pt modelId="{E05CDE8D-F6FF-4EBC-808C-B22851E5ECEB}" type="parTrans" cxnId="{D26A8E00-A42B-4402-B0F3-768E5CBD159D}">
      <dgm:prSet/>
      <dgm:spPr/>
      <dgm:t>
        <a:bodyPr/>
        <a:lstStyle/>
        <a:p>
          <a:endParaRPr lang="en-US"/>
        </a:p>
      </dgm:t>
    </dgm:pt>
    <dgm:pt modelId="{84C5E6AA-35C2-4200-A169-6DF8C6D62E36}" type="sibTrans" cxnId="{D26A8E00-A42B-4402-B0F3-768E5CBD159D}">
      <dgm:prSet/>
      <dgm:spPr/>
      <dgm:t>
        <a:bodyPr/>
        <a:lstStyle/>
        <a:p>
          <a:endParaRPr lang="en-US"/>
        </a:p>
      </dgm:t>
    </dgm:pt>
    <dgm:pt modelId="{FBA766B4-01D3-4396-BE42-6E0CA2BFA0AA}">
      <dgm:prSet phldrT="[Text]" custT="1"/>
      <dgm:spPr/>
      <dgm:t>
        <a:bodyPr/>
        <a:lstStyle/>
        <a:p>
          <a:r>
            <a:rPr lang="en-US" sz="1200" b="1" dirty="0"/>
            <a:t>Release Request for Information to industry</a:t>
          </a:r>
        </a:p>
      </dgm:t>
    </dgm:pt>
    <dgm:pt modelId="{3B074BBD-A69F-4E16-9C4C-F12C64CDA6C8}" type="parTrans" cxnId="{90A493EC-597A-4290-866C-9C422F4EB582}">
      <dgm:prSet/>
      <dgm:spPr/>
      <dgm:t>
        <a:bodyPr/>
        <a:lstStyle/>
        <a:p>
          <a:endParaRPr lang="en-US"/>
        </a:p>
      </dgm:t>
    </dgm:pt>
    <dgm:pt modelId="{3C5D48B2-BD44-467E-9658-46DAA59CA043}" type="sibTrans" cxnId="{90A493EC-597A-4290-866C-9C422F4EB582}">
      <dgm:prSet/>
      <dgm:spPr/>
      <dgm:t>
        <a:bodyPr/>
        <a:lstStyle/>
        <a:p>
          <a:endParaRPr lang="en-US"/>
        </a:p>
      </dgm:t>
    </dgm:pt>
    <dgm:pt modelId="{304CEC65-453D-4E5D-BBE5-68C54394A96C}">
      <dgm:prSet phldrT="[Text]"/>
      <dgm:spPr/>
      <dgm:t>
        <a:bodyPr/>
        <a:lstStyle/>
        <a:p>
          <a:r>
            <a:rPr lang="en-US" dirty="0"/>
            <a:t>2021</a:t>
          </a:r>
        </a:p>
      </dgm:t>
    </dgm:pt>
    <dgm:pt modelId="{28F60CFC-A047-44EB-B23D-D427B8D9BA93}" type="parTrans" cxnId="{F2A9E774-D603-4207-A10B-EF50D4CCE0E4}">
      <dgm:prSet/>
      <dgm:spPr/>
      <dgm:t>
        <a:bodyPr/>
        <a:lstStyle/>
        <a:p>
          <a:endParaRPr lang="en-US"/>
        </a:p>
      </dgm:t>
    </dgm:pt>
    <dgm:pt modelId="{E0EA26D4-A18A-42CD-A1FC-8A149BFE408F}" type="sibTrans" cxnId="{F2A9E774-D603-4207-A10B-EF50D4CCE0E4}">
      <dgm:prSet/>
      <dgm:spPr/>
      <dgm:t>
        <a:bodyPr/>
        <a:lstStyle/>
        <a:p>
          <a:endParaRPr lang="en-US"/>
        </a:p>
      </dgm:t>
    </dgm:pt>
    <dgm:pt modelId="{E018CBE9-F931-49D5-B184-F9D43667F20F}">
      <dgm:prSet phldrT="[Text]" custT="1"/>
      <dgm:spPr/>
      <dgm:t>
        <a:bodyPr/>
        <a:lstStyle/>
        <a:p>
          <a:r>
            <a:rPr lang="en-US" sz="1200" b="1" dirty="0"/>
            <a:t>Draft Request for Proposal</a:t>
          </a:r>
        </a:p>
      </dgm:t>
    </dgm:pt>
    <dgm:pt modelId="{E43AB123-67B0-4026-BB37-5D21239A1A32}" type="parTrans" cxnId="{503CC967-AD44-405D-A69B-8D9A34C454D9}">
      <dgm:prSet/>
      <dgm:spPr/>
      <dgm:t>
        <a:bodyPr/>
        <a:lstStyle/>
        <a:p>
          <a:endParaRPr lang="en-US"/>
        </a:p>
      </dgm:t>
    </dgm:pt>
    <dgm:pt modelId="{4DDB5A6D-A25F-4B16-9D46-38AA1A54D964}" type="sibTrans" cxnId="{503CC967-AD44-405D-A69B-8D9A34C454D9}">
      <dgm:prSet/>
      <dgm:spPr/>
      <dgm:t>
        <a:bodyPr/>
        <a:lstStyle/>
        <a:p>
          <a:endParaRPr lang="en-US"/>
        </a:p>
      </dgm:t>
    </dgm:pt>
    <dgm:pt modelId="{2AEFB8F7-4D05-429D-8EB0-20A03B62F649}">
      <dgm:prSet phldrT="[Text]" custT="1"/>
      <dgm:spPr/>
      <dgm:t>
        <a:bodyPr/>
        <a:lstStyle/>
        <a:p>
          <a:r>
            <a:rPr lang="en-US" sz="1200" b="1" dirty="0"/>
            <a:t>Compile environmental data</a:t>
          </a:r>
        </a:p>
      </dgm:t>
    </dgm:pt>
    <dgm:pt modelId="{2A1436B5-AEEC-49D7-9141-3EE701A7C571}" type="parTrans" cxnId="{DE12966B-E4D4-4111-BA71-BC7170E271E4}">
      <dgm:prSet/>
      <dgm:spPr/>
      <dgm:t>
        <a:bodyPr/>
        <a:lstStyle/>
        <a:p>
          <a:endParaRPr lang="en-US"/>
        </a:p>
      </dgm:t>
    </dgm:pt>
    <dgm:pt modelId="{19C426BD-60D7-440E-9E51-F246490BD675}" type="sibTrans" cxnId="{DE12966B-E4D4-4111-BA71-BC7170E271E4}">
      <dgm:prSet/>
      <dgm:spPr/>
      <dgm:t>
        <a:bodyPr/>
        <a:lstStyle/>
        <a:p>
          <a:endParaRPr lang="en-US"/>
        </a:p>
      </dgm:t>
    </dgm:pt>
    <dgm:pt modelId="{12419B7E-C96D-42F6-AB00-381F2B60BE6A}">
      <dgm:prSet phldrT="[Text]"/>
      <dgm:spPr/>
      <dgm:t>
        <a:bodyPr/>
        <a:lstStyle/>
        <a:p>
          <a:r>
            <a:rPr lang="en-US" dirty="0"/>
            <a:t>2022</a:t>
          </a:r>
        </a:p>
      </dgm:t>
    </dgm:pt>
    <dgm:pt modelId="{C2B2E9D0-BC7B-4884-BAA0-DC3EE30348A8}" type="parTrans" cxnId="{67B7557F-53F8-4597-A228-76AD723212CD}">
      <dgm:prSet/>
      <dgm:spPr/>
      <dgm:t>
        <a:bodyPr/>
        <a:lstStyle/>
        <a:p>
          <a:endParaRPr lang="en-US"/>
        </a:p>
      </dgm:t>
    </dgm:pt>
    <dgm:pt modelId="{C64AA27D-5AAE-45B7-92F7-76093149CF15}" type="sibTrans" cxnId="{67B7557F-53F8-4597-A228-76AD723212CD}">
      <dgm:prSet/>
      <dgm:spPr/>
      <dgm:t>
        <a:bodyPr/>
        <a:lstStyle/>
        <a:p>
          <a:endParaRPr lang="en-US"/>
        </a:p>
      </dgm:t>
    </dgm:pt>
    <dgm:pt modelId="{B6BE45A7-BD88-4A0E-954A-C34006DD80E1}">
      <dgm:prSet phldrT="[Text]" custT="1"/>
      <dgm:spPr/>
      <dgm:t>
        <a:bodyPr/>
        <a:lstStyle/>
        <a:p>
          <a:r>
            <a:rPr lang="en-US" sz="1200" b="1" dirty="0"/>
            <a:t>Release Request for Proposal</a:t>
          </a:r>
        </a:p>
      </dgm:t>
    </dgm:pt>
    <dgm:pt modelId="{B36ADF03-C4AB-4D1E-9FDA-FDE9A781DCB1}" type="parTrans" cxnId="{334396AE-D3D5-4EEC-8FCF-206E4E0F0D93}">
      <dgm:prSet/>
      <dgm:spPr/>
      <dgm:t>
        <a:bodyPr/>
        <a:lstStyle/>
        <a:p>
          <a:endParaRPr lang="en-US"/>
        </a:p>
      </dgm:t>
    </dgm:pt>
    <dgm:pt modelId="{20743E11-2874-4962-ACB9-38D194E7885E}" type="sibTrans" cxnId="{334396AE-D3D5-4EEC-8FCF-206E4E0F0D93}">
      <dgm:prSet/>
      <dgm:spPr/>
      <dgm:t>
        <a:bodyPr/>
        <a:lstStyle/>
        <a:p>
          <a:endParaRPr lang="en-US"/>
        </a:p>
      </dgm:t>
    </dgm:pt>
    <dgm:pt modelId="{BF06EE49-DF97-4ACC-B750-90040D413BC9}">
      <dgm:prSet phldrT="[Text]" custT="1"/>
      <dgm:spPr/>
      <dgm:t>
        <a:bodyPr/>
        <a:lstStyle/>
        <a:p>
          <a:r>
            <a:rPr lang="en-US" sz="1200" b="1" dirty="0"/>
            <a:t>Anticipated to Select Vendor – Notice of Intent to Award</a:t>
          </a:r>
        </a:p>
      </dgm:t>
    </dgm:pt>
    <dgm:pt modelId="{2B721837-62E9-441F-9173-6F4DC2BAFF06}" type="parTrans" cxnId="{5874FA21-BEB2-42A7-A766-8E90B4A56FA5}">
      <dgm:prSet/>
      <dgm:spPr/>
      <dgm:t>
        <a:bodyPr/>
        <a:lstStyle/>
        <a:p>
          <a:endParaRPr lang="en-US"/>
        </a:p>
      </dgm:t>
    </dgm:pt>
    <dgm:pt modelId="{00626AF3-D2D7-462F-ACE3-DCB083079292}" type="sibTrans" cxnId="{5874FA21-BEB2-42A7-A766-8E90B4A56FA5}">
      <dgm:prSet/>
      <dgm:spPr/>
      <dgm:t>
        <a:bodyPr/>
        <a:lstStyle/>
        <a:p>
          <a:endParaRPr lang="en-US"/>
        </a:p>
      </dgm:t>
    </dgm:pt>
    <dgm:pt modelId="{4B3A2929-54F0-4C43-85E4-651AEE2ED0FC}">
      <dgm:prSet phldrT="[Text]"/>
      <dgm:spPr/>
      <dgm:t>
        <a:bodyPr/>
        <a:lstStyle/>
        <a:p>
          <a:r>
            <a:rPr lang="en-US" dirty="0"/>
            <a:t>2023</a:t>
          </a:r>
        </a:p>
      </dgm:t>
    </dgm:pt>
    <dgm:pt modelId="{4CD6D7F2-1046-49B7-BB9F-1CEC3841C252}" type="parTrans" cxnId="{86C3694F-C725-47FE-B780-DB666A1C560C}">
      <dgm:prSet/>
      <dgm:spPr/>
      <dgm:t>
        <a:bodyPr/>
        <a:lstStyle/>
        <a:p>
          <a:endParaRPr lang="en-US"/>
        </a:p>
      </dgm:t>
    </dgm:pt>
    <dgm:pt modelId="{495C6A28-389B-43BC-B2AB-B743F3B4CA9D}" type="sibTrans" cxnId="{86C3694F-C725-47FE-B780-DB666A1C560C}">
      <dgm:prSet/>
      <dgm:spPr/>
      <dgm:t>
        <a:bodyPr/>
        <a:lstStyle/>
        <a:p>
          <a:endParaRPr lang="en-US"/>
        </a:p>
      </dgm:t>
    </dgm:pt>
    <dgm:pt modelId="{E010DFD4-CF25-4529-9A30-5FFC276D70FC}">
      <dgm:prSet phldrT="[Text]"/>
      <dgm:spPr/>
      <dgm:t>
        <a:bodyPr/>
        <a:lstStyle/>
        <a:p>
          <a:r>
            <a:rPr lang="en-US" dirty="0"/>
            <a:t>2024</a:t>
          </a:r>
        </a:p>
      </dgm:t>
    </dgm:pt>
    <dgm:pt modelId="{F0FA9C48-5EF0-42D0-BC32-F0FD7FE535AB}" type="parTrans" cxnId="{67F69D8D-3365-48A4-80C8-0981EFC2E917}">
      <dgm:prSet/>
      <dgm:spPr/>
      <dgm:t>
        <a:bodyPr/>
        <a:lstStyle/>
        <a:p>
          <a:endParaRPr lang="en-US"/>
        </a:p>
      </dgm:t>
    </dgm:pt>
    <dgm:pt modelId="{58ABCC81-A748-403E-9322-2E9E1F15CC81}" type="sibTrans" cxnId="{67F69D8D-3365-48A4-80C8-0981EFC2E917}">
      <dgm:prSet/>
      <dgm:spPr/>
      <dgm:t>
        <a:bodyPr/>
        <a:lstStyle/>
        <a:p>
          <a:endParaRPr lang="en-US"/>
        </a:p>
      </dgm:t>
    </dgm:pt>
    <dgm:pt modelId="{9BE96C50-8B90-416C-9AC6-5D22371FDB75}">
      <dgm:prSet phldrT="[Text]" custT="1"/>
      <dgm:spPr/>
      <dgm:t>
        <a:bodyPr/>
        <a:lstStyle/>
        <a:p>
          <a:r>
            <a:rPr lang="en-US" sz="1300" b="1" dirty="0"/>
            <a:t>NRC environmental and safety review</a:t>
          </a:r>
        </a:p>
      </dgm:t>
    </dgm:pt>
    <dgm:pt modelId="{8B823A0B-31A3-4787-B7A7-552A3934F67D}" type="parTrans" cxnId="{079C8302-4937-4782-B854-9BF2CF99B1A8}">
      <dgm:prSet/>
      <dgm:spPr/>
      <dgm:t>
        <a:bodyPr/>
        <a:lstStyle/>
        <a:p>
          <a:endParaRPr lang="en-US"/>
        </a:p>
      </dgm:t>
    </dgm:pt>
    <dgm:pt modelId="{1137CC5B-6AEA-4DCE-AEA3-A3806CE04B97}" type="sibTrans" cxnId="{079C8302-4937-4782-B854-9BF2CF99B1A8}">
      <dgm:prSet/>
      <dgm:spPr/>
      <dgm:t>
        <a:bodyPr/>
        <a:lstStyle/>
        <a:p>
          <a:endParaRPr lang="en-US"/>
        </a:p>
      </dgm:t>
    </dgm:pt>
    <dgm:pt modelId="{B7172ABE-0E81-4DAB-A422-80CCFD8EAE60}">
      <dgm:prSet phldrT="[Text]"/>
      <dgm:spPr/>
      <dgm:t>
        <a:bodyPr/>
        <a:lstStyle/>
        <a:p>
          <a:r>
            <a:rPr lang="en-US" dirty="0"/>
            <a:t>2025</a:t>
          </a:r>
        </a:p>
      </dgm:t>
    </dgm:pt>
    <dgm:pt modelId="{2427A8D0-68AE-4F94-AF18-885F7244B6F6}" type="parTrans" cxnId="{94F0BA21-EE49-4874-88F1-BF97C66AA616}">
      <dgm:prSet/>
      <dgm:spPr/>
      <dgm:t>
        <a:bodyPr/>
        <a:lstStyle/>
        <a:p>
          <a:endParaRPr lang="en-US"/>
        </a:p>
      </dgm:t>
    </dgm:pt>
    <dgm:pt modelId="{7E3F716C-6BC6-4374-B138-C1A721803590}" type="sibTrans" cxnId="{94F0BA21-EE49-4874-88F1-BF97C66AA616}">
      <dgm:prSet/>
      <dgm:spPr/>
      <dgm:t>
        <a:bodyPr/>
        <a:lstStyle/>
        <a:p>
          <a:endParaRPr lang="en-US"/>
        </a:p>
      </dgm:t>
    </dgm:pt>
    <dgm:pt modelId="{4EBEB1D8-B770-4E69-91D2-FEB289CAE83D}">
      <dgm:prSet phldrT="[Text]" custT="1"/>
      <dgm:spPr/>
      <dgm:t>
        <a:bodyPr/>
        <a:lstStyle/>
        <a:p>
          <a:r>
            <a:rPr lang="en-US" sz="1300" b="1" dirty="0"/>
            <a:t>NRC finalizes environmental and safety review; execute contract</a:t>
          </a:r>
        </a:p>
      </dgm:t>
    </dgm:pt>
    <dgm:pt modelId="{ED076E8F-5F9C-4AF5-A3D4-85587E1D179A}" type="parTrans" cxnId="{CCF67C6A-7005-4A51-A42E-AC7C1CEC1255}">
      <dgm:prSet/>
      <dgm:spPr/>
      <dgm:t>
        <a:bodyPr/>
        <a:lstStyle/>
        <a:p>
          <a:endParaRPr lang="en-US"/>
        </a:p>
      </dgm:t>
    </dgm:pt>
    <dgm:pt modelId="{7AA93B8C-5B4D-4C05-8366-14624D005AD1}" type="sibTrans" cxnId="{CCF67C6A-7005-4A51-A42E-AC7C1CEC1255}">
      <dgm:prSet/>
      <dgm:spPr/>
      <dgm:t>
        <a:bodyPr/>
        <a:lstStyle/>
        <a:p>
          <a:endParaRPr lang="en-US"/>
        </a:p>
      </dgm:t>
    </dgm:pt>
    <dgm:pt modelId="{BC24FD2F-A330-4EA4-A080-3E7F791A1476}">
      <dgm:prSet phldrT="[Text]"/>
      <dgm:spPr/>
      <dgm:t>
        <a:bodyPr/>
        <a:lstStyle/>
        <a:p>
          <a:r>
            <a:rPr lang="en-US" dirty="0"/>
            <a:t>2026</a:t>
          </a:r>
        </a:p>
      </dgm:t>
    </dgm:pt>
    <dgm:pt modelId="{1FE65B58-1987-438F-955B-6418C3C2B7A1}" type="parTrans" cxnId="{FB4949BB-7A5E-4CB4-B1A4-214119539D18}">
      <dgm:prSet/>
      <dgm:spPr/>
      <dgm:t>
        <a:bodyPr/>
        <a:lstStyle/>
        <a:p>
          <a:endParaRPr lang="en-US"/>
        </a:p>
      </dgm:t>
    </dgm:pt>
    <dgm:pt modelId="{41169676-41C8-4453-8757-AD6BC6B57B3D}" type="sibTrans" cxnId="{FB4949BB-7A5E-4CB4-B1A4-214119539D18}">
      <dgm:prSet/>
      <dgm:spPr/>
      <dgm:t>
        <a:bodyPr/>
        <a:lstStyle/>
        <a:p>
          <a:endParaRPr lang="en-US"/>
        </a:p>
      </dgm:t>
    </dgm:pt>
    <dgm:pt modelId="{3C6CCD6C-84C4-4FC2-934E-94412C43448E}">
      <dgm:prSet phldrT="[Text]" custT="1"/>
      <dgm:spPr/>
      <dgm:t>
        <a:bodyPr/>
        <a:lstStyle/>
        <a:p>
          <a:r>
            <a:rPr lang="en-US" sz="1300" b="1" dirty="0"/>
            <a:t>Construction and Pre-operational testing</a:t>
          </a:r>
        </a:p>
      </dgm:t>
    </dgm:pt>
    <dgm:pt modelId="{75119FE7-C559-4B22-BBC5-9B370C56D63A}" type="parTrans" cxnId="{DFE8FF9D-BF54-45BD-ABFD-40EE74F8ED2E}">
      <dgm:prSet/>
      <dgm:spPr/>
      <dgm:t>
        <a:bodyPr/>
        <a:lstStyle/>
        <a:p>
          <a:endParaRPr lang="en-US"/>
        </a:p>
      </dgm:t>
    </dgm:pt>
    <dgm:pt modelId="{F02DD445-D578-4585-857A-BE78D0D90570}" type="sibTrans" cxnId="{DFE8FF9D-BF54-45BD-ABFD-40EE74F8ED2E}">
      <dgm:prSet/>
      <dgm:spPr/>
      <dgm:t>
        <a:bodyPr/>
        <a:lstStyle/>
        <a:p>
          <a:endParaRPr lang="en-US"/>
        </a:p>
      </dgm:t>
    </dgm:pt>
    <dgm:pt modelId="{9A45E564-4853-4DEA-A46F-1F1CFE575D9B}">
      <dgm:prSet phldrT="[Text]"/>
      <dgm:spPr/>
      <dgm:t>
        <a:bodyPr/>
        <a:lstStyle/>
        <a:p>
          <a:r>
            <a:rPr lang="en-US" dirty="0"/>
            <a:t>2027</a:t>
          </a:r>
        </a:p>
      </dgm:t>
    </dgm:pt>
    <dgm:pt modelId="{D6F38C33-D4A6-45B7-945C-4F29FE540CC9}" type="parTrans" cxnId="{0C31C3F0-CD9C-462D-936F-9233F571627D}">
      <dgm:prSet/>
      <dgm:spPr/>
      <dgm:t>
        <a:bodyPr/>
        <a:lstStyle/>
        <a:p>
          <a:endParaRPr lang="en-US"/>
        </a:p>
      </dgm:t>
    </dgm:pt>
    <dgm:pt modelId="{E0296F83-02A0-493D-8858-640C4CA4F693}" type="sibTrans" cxnId="{0C31C3F0-CD9C-462D-936F-9233F571627D}">
      <dgm:prSet/>
      <dgm:spPr/>
      <dgm:t>
        <a:bodyPr/>
        <a:lstStyle/>
        <a:p>
          <a:endParaRPr lang="en-US"/>
        </a:p>
      </dgm:t>
    </dgm:pt>
    <dgm:pt modelId="{FB940521-4BC1-4D62-A022-BCF32517A051}">
      <dgm:prSet phldrT="[Text]" custT="1"/>
      <dgm:spPr/>
      <dgm:t>
        <a:bodyPr/>
        <a:lstStyle/>
        <a:p>
          <a:r>
            <a:rPr lang="en-US" sz="1300" b="1" dirty="0"/>
            <a:t>Commercial Operation</a:t>
          </a:r>
        </a:p>
      </dgm:t>
    </dgm:pt>
    <dgm:pt modelId="{BFE622CA-DAAE-4751-9274-F6E9203D4001}" type="parTrans" cxnId="{0C6D2EE6-829C-41F3-A2E6-D2809E02088D}">
      <dgm:prSet/>
      <dgm:spPr/>
      <dgm:t>
        <a:bodyPr/>
        <a:lstStyle/>
        <a:p>
          <a:endParaRPr lang="en-US"/>
        </a:p>
      </dgm:t>
    </dgm:pt>
    <dgm:pt modelId="{8C5CE675-6B2D-440C-802C-02DD1720DA01}" type="sibTrans" cxnId="{0C6D2EE6-829C-41F3-A2E6-D2809E02088D}">
      <dgm:prSet/>
      <dgm:spPr/>
      <dgm:t>
        <a:bodyPr/>
        <a:lstStyle/>
        <a:p>
          <a:endParaRPr lang="en-US"/>
        </a:p>
      </dgm:t>
    </dgm:pt>
    <dgm:pt modelId="{24DE1184-3735-40B5-9244-8E2D88FB945D}">
      <dgm:prSet phldrT="[Text]"/>
      <dgm:spPr/>
      <dgm:t>
        <a:bodyPr/>
        <a:lstStyle/>
        <a:p>
          <a:r>
            <a:rPr lang="en-US" dirty="0"/>
            <a:t>2057</a:t>
          </a:r>
        </a:p>
      </dgm:t>
    </dgm:pt>
    <dgm:pt modelId="{56D3AADF-98A2-4525-961F-5607A63FA0BD}" type="parTrans" cxnId="{CB78CAFC-2F49-43D2-97A1-6271F6E42210}">
      <dgm:prSet/>
      <dgm:spPr/>
      <dgm:t>
        <a:bodyPr/>
        <a:lstStyle/>
        <a:p>
          <a:endParaRPr lang="en-US"/>
        </a:p>
      </dgm:t>
    </dgm:pt>
    <dgm:pt modelId="{8EE960D5-CB70-48B2-8A0D-64582D1F4E60}" type="sibTrans" cxnId="{CB78CAFC-2F49-43D2-97A1-6271F6E42210}">
      <dgm:prSet/>
      <dgm:spPr/>
      <dgm:t>
        <a:bodyPr/>
        <a:lstStyle/>
        <a:p>
          <a:endParaRPr lang="en-US"/>
        </a:p>
      </dgm:t>
    </dgm:pt>
    <dgm:pt modelId="{AABE1ACF-FB47-4462-B6DB-5FF093B4F015}">
      <dgm:prSet custT="1"/>
      <dgm:spPr/>
      <dgm:t>
        <a:bodyPr/>
        <a:lstStyle/>
        <a:p>
          <a:r>
            <a:rPr lang="en-US" sz="1300" b="1" dirty="0"/>
            <a:t>Vendor develops licensing application to the NRC</a:t>
          </a:r>
        </a:p>
      </dgm:t>
    </dgm:pt>
    <dgm:pt modelId="{F0DF32B2-74BC-4B45-908C-043B13040129}" type="parTrans" cxnId="{F1546EDC-2C15-4D83-8E5D-BA8A246D3D8C}">
      <dgm:prSet/>
      <dgm:spPr/>
      <dgm:t>
        <a:bodyPr/>
        <a:lstStyle/>
        <a:p>
          <a:endParaRPr lang="en-US"/>
        </a:p>
      </dgm:t>
    </dgm:pt>
    <dgm:pt modelId="{CEAA3A05-D193-482C-A3F8-AD6D4CC474A6}" type="sibTrans" cxnId="{F1546EDC-2C15-4D83-8E5D-BA8A246D3D8C}">
      <dgm:prSet/>
      <dgm:spPr/>
      <dgm:t>
        <a:bodyPr/>
        <a:lstStyle/>
        <a:p>
          <a:endParaRPr lang="en-US"/>
        </a:p>
      </dgm:t>
    </dgm:pt>
    <dgm:pt modelId="{A5CAA00A-9C72-42AC-8261-5B5B0B494BAB}">
      <dgm:prSet phldrT="[Text]" custT="1"/>
      <dgm:spPr/>
      <dgm:t>
        <a:bodyPr/>
        <a:lstStyle/>
        <a:p>
          <a:r>
            <a:rPr lang="en-US" sz="1200" b="1" dirty="0"/>
            <a:t>SAF/IEE memo to PACAF</a:t>
          </a:r>
          <a:r>
            <a:rPr lang="en-US" sz="1000" b="1" dirty="0"/>
            <a:t>	</a:t>
          </a:r>
        </a:p>
      </dgm:t>
    </dgm:pt>
    <dgm:pt modelId="{A97B9EDF-3F4F-4539-BC06-E13B822AF172}" type="parTrans" cxnId="{5F5D7546-2711-4EEE-83B4-7587681121AB}">
      <dgm:prSet/>
      <dgm:spPr/>
      <dgm:t>
        <a:bodyPr/>
        <a:lstStyle/>
        <a:p>
          <a:endParaRPr lang="en-US"/>
        </a:p>
      </dgm:t>
    </dgm:pt>
    <dgm:pt modelId="{7FCCCFAB-B53A-4FEB-960F-E07534479B6A}" type="sibTrans" cxnId="{5F5D7546-2711-4EEE-83B4-7587681121AB}">
      <dgm:prSet/>
      <dgm:spPr/>
      <dgm:t>
        <a:bodyPr/>
        <a:lstStyle/>
        <a:p>
          <a:endParaRPr lang="en-US"/>
        </a:p>
      </dgm:t>
    </dgm:pt>
    <dgm:pt modelId="{782A1881-8ABB-4366-B47A-AFF65F4EC60A}">
      <dgm:prSet custT="1"/>
      <dgm:spPr/>
      <dgm:t>
        <a:bodyPr/>
        <a:lstStyle/>
        <a:p>
          <a:r>
            <a:rPr lang="en-US" sz="1300" b="1" dirty="0"/>
            <a:t>End of 30-year Contract Period</a:t>
          </a:r>
        </a:p>
      </dgm:t>
    </dgm:pt>
    <dgm:pt modelId="{D8BDEC80-1982-4E48-A9F2-2E216C1E78A4}" type="parTrans" cxnId="{A46B131F-2A28-483B-896C-766ED8F5143C}">
      <dgm:prSet/>
      <dgm:spPr/>
      <dgm:t>
        <a:bodyPr/>
        <a:lstStyle/>
        <a:p>
          <a:endParaRPr lang="en-US"/>
        </a:p>
      </dgm:t>
    </dgm:pt>
    <dgm:pt modelId="{F2CD7285-EF2E-4B71-97BB-47A870AE84AE}" type="sibTrans" cxnId="{A46B131F-2A28-483B-896C-766ED8F5143C}">
      <dgm:prSet/>
      <dgm:spPr/>
      <dgm:t>
        <a:bodyPr/>
        <a:lstStyle/>
        <a:p>
          <a:endParaRPr lang="en-US"/>
        </a:p>
      </dgm:t>
    </dgm:pt>
    <dgm:pt modelId="{48F4C801-B64E-48D2-AD7C-126B5EADF443}" type="pres">
      <dgm:prSet presAssocID="{798EFF48-0472-46A3-B8AE-E99A1E8539FF}" presName="linearFlow" presStyleCnt="0">
        <dgm:presLayoutVars>
          <dgm:dir/>
          <dgm:animLvl val="lvl"/>
          <dgm:resizeHandles val="exact"/>
        </dgm:presLayoutVars>
      </dgm:prSet>
      <dgm:spPr/>
    </dgm:pt>
    <dgm:pt modelId="{3FD718CD-4478-4663-BE61-9C4C1DE32101}" type="pres">
      <dgm:prSet presAssocID="{0F729267-B712-4F72-8AE0-7D775738F40F}" presName="composite" presStyleCnt="0"/>
      <dgm:spPr/>
    </dgm:pt>
    <dgm:pt modelId="{4F2955AC-D6E5-4255-A752-23E6C2195555}" type="pres">
      <dgm:prSet presAssocID="{0F729267-B712-4F72-8AE0-7D775738F40F}" presName="parentText" presStyleLbl="alignNode1" presStyleIdx="0" presStyleCnt="10">
        <dgm:presLayoutVars>
          <dgm:chMax val="1"/>
          <dgm:bulletEnabled val="1"/>
        </dgm:presLayoutVars>
      </dgm:prSet>
      <dgm:spPr/>
    </dgm:pt>
    <dgm:pt modelId="{43C1CBC0-4F23-4EDD-A9AC-9486EB1AD0EA}" type="pres">
      <dgm:prSet presAssocID="{0F729267-B712-4F72-8AE0-7D775738F40F}" presName="descendantText" presStyleLbl="alignAcc1" presStyleIdx="0" presStyleCnt="10">
        <dgm:presLayoutVars>
          <dgm:bulletEnabled val="1"/>
        </dgm:presLayoutVars>
      </dgm:prSet>
      <dgm:spPr/>
    </dgm:pt>
    <dgm:pt modelId="{695A26C0-D2A2-4A7C-9FF2-6526146055A9}" type="pres">
      <dgm:prSet presAssocID="{D1DA41FC-0FA4-4122-A42C-F55075B68D47}" presName="sp" presStyleCnt="0"/>
      <dgm:spPr/>
    </dgm:pt>
    <dgm:pt modelId="{DD220909-443F-4C1A-ADDD-675F0DC1E03D}" type="pres">
      <dgm:prSet presAssocID="{36461835-2A38-44B7-8C6C-F3D87B4CB0FB}" presName="composite" presStyleCnt="0"/>
      <dgm:spPr/>
    </dgm:pt>
    <dgm:pt modelId="{26303216-4C63-4975-9ED8-A334363682D7}" type="pres">
      <dgm:prSet presAssocID="{36461835-2A38-44B7-8C6C-F3D87B4CB0FB}" presName="parentText" presStyleLbl="alignNode1" presStyleIdx="1" presStyleCnt="10">
        <dgm:presLayoutVars>
          <dgm:chMax val="1"/>
          <dgm:bulletEnabled val="1"/>
        </dgm:presLayoutVars>
      </dgm:prSet>
      <dgm:spPr/>
    </dgm:pt>
    <dgm:pt modelId="{2092E8F0-3810-4365-9CEC-8632F054A6E9}" type="pres">
      <dgm:prSet presAssocID="{36461835-2A38-44B7-8C6C-F3D87B4CB0FB}" presName="descendantText" presStyleLbl="alignAcc1" presStyleIdx="1" presStyleCnt="10">
        <dgm:presLayoutVars>
          <dgm:bulletEnabled val="1"/>
        </dgm:presLayoutVars>
      </dgm:prSet>
      <dgm:spPr/>
    </dgm:pt>
    <dgm:pt modelId="{9B0CFBB1-A022-4CC1-9F19-EF39B438C5EB}" type="pres">
      <dgm:prSet presAssocID="{F50FB54D-E1EB-48BE-BA18-7F7A5398BA21}" presName="sp" presStyleCnt="0"/>
      <dgm:spPr/>
    </dgm:pt>
    <dgm:pt modelId="{54806352-4AFA-494A-9694-2D23BAF97C23}" type="pres">
      <dgm:prSet presAssocID="{304CEC65-453D-4E5D-BBE5-68C54394A96C}" presName="composite" presStyleCnt="0"/>
      <dgm:spPr/>
    </dgm:pt>
    <dgm:pt modelId="{DDA95741-B866-4F17-A084-8B94AE524114}" type="pres">
      <dgm:prSet presAssocID="{304CEC65-453D-4E5D-BBE5-68C54394A96C}" presName="parentText" presStyleLbl="alignNode1" presStyleIdx="2" presStyleCnt="10">
        <dgm:presLayoutVars>
          <dgm:chMax val="1"/>
          <dgm:bulletEnabled val="1"/>
        </dgm:presLayoutVars>
      </dgm:prSet>
      <dgm:spPr/>
    </dgm:pt>
    <dgm:pt modelId="{53B716A6-00A4-4A11-9C70-66493F7B1F4F}" type="pres">
      <dgm:prSet presAssocID="{304CEC65-453D-4E5D-BBE5-68C54394A96C}" presName="descendantText" presStyleLbl="alignAcc1" presStyleIdx="2" presStyleCnt="10">
        <dgm:presLayoutVars>
          <dgm:bulletEnabled val="1"/>
        </dgm:presLayoutVars>
      </dgm:prSet>
      <dgm:spPr/>
    </dgm:pt>
    <dgm:pt modelId="{F2F2EB35-10CD-437C-A011-0EDCEBFF701A}" type="pres">
      <dgm:prSet presAssocID="{E0EA26D4-A18A-42CD-A1FC-8A149BFE408F}" presName="sp" presStyleCnt="0"/>
      <dgm:spPr/>
    </dgm:pt>
    <dgm:pt modelId="{02019D69-EED9-4E79-A63C-EFCD66B79BEC}" type="pres">
      <dgm:prSet presAssocID="{12419B7E-C96D-42F6-AB00-381F2B60BE6A}" presName="composite" presStyleCnt="0"/>
      <dgm:spPr/>
    </dgm:pt>
    <dgm:pt modelId="{710DCD48-795E-4854-B086-8BE25F090E30}" type="pres">
      <dgm:prSet presAssocID="{12419B7E-C96D-42F6-AB00-381F2B60BE6A}" presName="parentText" presStyleLbl="alignNode1" presStyleIdx="3" presStyleCnt="10">
        <dgm:presLayoutVars>
          <dgm:chMax val="1"/>
          <dgm:bulletEnabled val="1"/>
        </dgm:presLayoutVars>
      </dgm:prSet>
      <dgm:spPr/>
    </dgm:pt>
    <dgm:pt modelId="{C03A183D-E428-4324-B46B-3E94F89D2DD5}" type="pres">
      <dgm:prSet presAssocID="{12419B7E-C96D-42F6-AB00-381F2B60BE6A}" presName="descendantText" presStyleLbl="alignAcc1" presStyleIdx="3" presStyleCnt="10">
        <dgm:presLayoutVars>
          <dgm:bulletEnabled val="1"/>
        </dgm:presLayoutVars>
      </dgm:prSet>
      <dgm:spPr/>
    </dgm:pt>
    <dgm:pt modelId="{D20584EC-DF9A-4E49-AF6B-71A0EFF5637D}" type="pres">
      <dgm:prSet presAssocID="{C64AA27D-5AAE-45B7-92F7-76093149CF15}" presName="sp" presStyleCnt="0"/>
      <dgm:spPr/>
    </dgm:pt>
    <dgm:pt modelId="{E9D20A3A-CA83-4E64-A521-B2FE9FD7C863}" type="pres">
      <dgm:prSet presAssocID="{4B3A2929-54F0-4C43-85E4-651AEE2ED0FC}" presName="composite" presStyleCnt="0"/>
      <dgm:spPr/>
    </dgm:pt>
    <dgm:pt modelId="{6CDAF101-FCC6-4543-B5CB-EFFF535C9A3F}" type="pres">
      <dgm:prSet presAssocID="{4B3A2929-54F0-4C43-85E4-651AEE2ED0FC}" presName="parentText" presStyleLbl="alignNode1" presStyleIdx="4" presStyleCnt="10">
        <dgm:presLayoutVars>
          <dgm:chMax val="1"/>
          <dgm:bulletEnabled val="1"/>
        </dgm:presLayoutVars>
      </dgm:prSet>
      <dgm:spPr/>
    </dgm:pt>
    <dgm:pt modelId="{1E18C7DB-9477-43EC-A632-E28BB81D65F4}" type="pres">
      <dgm:prSet presAssocID="{4B3A2929-54F0-4C43-85E4-651AEE2ED0FC}" presName="descendantText" presStyleLbl="alignAcc1" presStyleIdx="4" presStyleCnt="10">
        <dgm:presLayoutVars>
          <dgm:bulletEnabled val="1"/>
        </dgm:presLayoutVars>
      </dgm:prSet>
      <dgm:spPr/>
    </dgm:pt>
    <dgm:pt modelId="{98B1299F-C726-48CE-AF68-A3C429F08CE6}" type="pres">
      <dgm:prSet presAssocID="{495C6A28-389B-43BC-B2AB-B743F3B4CA9D}" presName="sp" presStyleCnt="0"/>
      <dgm:spPr/>
    </dgm:pt>
    <dgm:pt modelId="{621E08CB-EDBA-4F5D-BD93-4BC474ED9E04}" type="pres">
      <dgm:prSet presAssocID="{E010DFD4-CF25-4529-9A30-5FFC276D70FC}" presName="composite" presStyleCnt="0"/>
      <dgm:spPr/>
    </dgm:pt>
    <dgm:pt modelId="{BF88A8C9-450C-4C3A-BEBB-8AB1024E96C4}" type="pres">
      <dgm:prSet presAssocID="{E010DFD4-CF25-4529-9A30-5FFC276D70FC}" presName="parentText" presStyleLbl="alignNode1" presStyleIdx="5" presStyleCnt="10">
        <dgm:presLayoutVars>
          <dgm:chMax val="1"/>
          <dgm:bulletEnabled val="1"/>
        </dgm:presLayoutVars>
      </dgm:prSet>
      <dgm:spPr/>
    </dgm:pt>
    <dgm:pt modelId="{5480A0D9-AEBB-407A-B28A-78FFA056DA57}" type="pres">
      <dgm:prSet presAssocID="{E010DFD4-CF25-4529-9A30-5FFC276D70FC}" presName="descendantText" presStyleLbl="alignAcc1" presStyleIdx="5" presStyleCnt="10">
        <dgm:presLayoutVars>
          <dgm:bulletEnabled val="1"/>
        </dgm:presLayoutVars>
      </dgm:prSet>
      <dgm:spPr/>
    </dgm:pt>
    <dgm:pt modelId="{C64D1AD8-E586-4E2E-8FD0-CA25088DC7F5}" type="pres">
      <dgm:prSet presAssocID="{58ABCC81-A748-403E-9322-2E9E1F15CC81}" presName="sp" presStyleCnt="0"/>
      <dgm:spPr/>
    </dgm:pt>
    <dgm:pt modelId="{CC39896F-AB88-4C7D-8C46-E8AED31CC82D}" type="pres">
      <dgm:prSet presAssocID="{B7172ABE-0E81-4DAB-A422-80CCFD8EAE60}" presName="composite" presStyleCnt="0"/>
      <dgm:spPr/>
    </dgm:pt>
    <dgm:pt modelId="{9018D53D-E82F-499F-9CF5-738D4954594A}" type="pres">
      <dgm:prSet presAssocID="{B7172ABE-0E81-4DAB-A422-80CCFD8EAE60}" presName="parentText" presStyleLbl="alignNode1" presStyleIdx="6" presStyleCnt="10">
        <dgm:presLayoutVars>
          <dgm:chMax val="1"/>
          <dgm:bulletEnabled val="1"/>
        </dgm:presLayoutVars>
      </dgm:prSet>
      <dgm:spPr/>
    </dgm:pt>
    <dgm:pt modelId="{DA6E4F64-0D8B-427B-8AAC-8837D09545A0}" type="pres">
      <dgm:prSet presAssocID="{B7172ABE-0E81-4DAB-A422-80CCFD8EAE60}" presName="descendantText" presStyleLbl="alignAcc1" presStyleIdx="6" presStyleCnt="10">
        <dgm:presLayoutVars>
          <dgm:bulletEnabled val="1"/>
        </dgm:presLayoutVars>
      </dgm:prSet>
      <dgm:spPr/>
    </dgm:pt>
    <dgm:pt modelId="{5D3AFB00-24F7-4B8F-83A4-22A161429936}" type="pres">
      <dgm:prSet presAssocID="{7E3F716C-6BC6-4374-B138-C1A721803590}" presName="sp" presStyleCnt="0"/>
      <dgm:spPr/>
    </dgm:pt>
    <dgm:pt modelId="{6793AFD0-9272-45C8-82D8-A44B4A28451F}" type="pres">
      <dgm:prSet presAssocID="{BC24FD2F-A330-4EA4-A080-3E7F791A1476}" presName="composite" presStyleCnt="0"/>
      <dgm:spPr/>
    </dgm:pt>
    <dgm:pt modelId="{EBEB43DF-8A6F-4DD5-BB00-01E04796AC77}" type="pres">
      <dgm:prSet presAssocID="{BC24FD2F-A330-4EA4-A080-3E7F791A1476}" presName="parentText" presStyleLbl="alignNode1" presStyleIdx="7" presStyleCnt="10">
        <dgm:presLayoutVars>
          <dgm:chMax val="1"/>
          <dgm:bulletEnabled val="1"/>
        </dgm:presLayoutVars>
      </dgm:prSet>
      <dgm:spPr/>
    </dgm:pt>
    <dgm:pt modelId="{D0C28632-3910-4D5F-B028-DCC0A7289D5D}" type="pres">
      <dgm:prSet presAssocID="{BC24FD2F-A330-4EA4-A080-3E7F791A1476}" presName="descendantText" presStyleLbl="alignAcc1" presStyleIdx="7" presStyleCnt="10">
        <dgm:presLayoutVars>
          <dgm:bulletEnabled val="1"/>
        </dgm:presLayoutVars>
      </dgm:prSet>
      <dgm:spPr/>
    </dgm:pt>
    <dgm:pt modelId="{FBA429A7-B448-4235-A9FB-D8B03EADAC83}" type="pres">
      <dgm:prSet presAssocID="{41169676-41C8-4453-8757-AD6BC6B57B3D}" presName="sp" presStyleCnt="0"/>
      <dgm:spPr/>
    </dgm:pt>
    <dgm:pt modelId="{684E763C-5181-4560-A800-15E6F2E79818}" type="pres">
      <dgm:prSet presAssocID="{9A45E564-4853-4DEA-A46F-1F1CFE575D9B}" presName="composite" presStyleCnt="0"/>
      <dgm:spPr/>
    </dgm:pt>
    <dgm:pt modelId="{C5ABC6DD-50CA-4846-A6B4-C699CD1DBBFF}" type="pres">
      <dgm:prSet presAssocID="{9A45E564-4853-4DEA-A46F-1F1CFE575D9B}" presName="parentText" presStyleLbl="alignNode1" presStyleIdx="8" presStyleCnt="10">
        <dgm:presLayoutVars>
          <dgm:chMax val="1"/>
          <dgm:bulletEnabled val="1"/>
        </dgm:presLayoutVars>
      </dgm:prSet>
      <dgm:spPr/>
    </dgm:pt>
    <dgm:pt modelId="{97F5F70A-30F3-474B-9472-8830226A2207}" type="pres">
      <dgm:prSet presAssocID="{9A45E564-4853-4DEA-A46F-1F1CFE575D9B}" presName="descendantText" presStyleLbl="alignAcc1" presStyleIdx="8" presStyleCnt="10">
        <dgm:presLayoutVars>
          <dgm:bulletEnabled val="1"/>
        </dgm:presLayoutVars>
      </dgm:prSet>
      <dgm:spPr/>
    </dgm:pt>
    <dgm:pt modelId="{A155DC99-6384-4E02-BC6B-11E5C290AF09}" type="pres">
      <dgm:prSet presAssocID="{E0296F83-02A0-493D-8858-640C4CA4F693}" presName="sp" presStyleCnt="0"/>
      <dgm:spPr/>
    </dgm:pt>
    <dgm:pt modelId="{C1326C5E-DE54-4B67-9FBA-BE36FF1F0FC9}" type="pres">
      <dgm:prSet presAssocID="{24DE1184-3735-40B5-9244-8E2D88FB945D}" presName="composite" presStyleCnt="0"/>
      <dgm:spPr/>
    </dgm:pt>
    <dgm:pt modelId="{DC9FE6B7-42F8-424A-AB1A-6A1EB0FEE5E8}" type="pres">
      <dgm:prSet presAssocID="{24DE1184-3735-40B5-9244-8E2D88FB945D}" presName="parentText" presStyleLbl="alignNode1" presStyleIdx="9" presStyleCnt="10">
        <dgm:presLayoutVars>
          <dgm:chMax val="1"/>
          <dgm:bulletEnabled val="1"/>
        </dgm:presLayoutVars>
      </dgm:prSet>
      <dgm:spPr/>
    </dgm:pt>
    <dgm:pt modelId="{03266591-94D3-4C77-84BD-A12E57DDF633}" type="pres">
      <dgm:prSet presAssocID="{24DE1184-3735-40B5-9244-8E2D88FB945D}" presName="descendantText" presStyleLbl="alignAcc1" presStyleIdx="9" presStyleCnt="10">
        <dgm:presLayoutVars>
          <dgm:bulletEnabled val="1"/>
        </dgm:presLayoutVars>
      </dgm:prSet>
      <dgm:spPr/>
    </dgm:pt>
  </dgm:ptLst>
  <dgm:cxnLst>
    <dgm:cxn modelId="{D26A8E00-A42B-4402-B0F3-768E5CBD159D}" srcId="{36461835-2A38-44B7-8C6C-F3D87B4CB0FB}" destId="{B223488E-1A23-4B69-AB57-B943EDAF34F2}" srcOrd="0" destOrd="0" parTransId="{E05CDE8D-F6FF-4EBC-808C-B22851E5ECEB}" sibTransId="{84C5E6AA-35C2-4200-A169-6DF8C6D62E36}"/>
    <dgm:cxn modelId="{079C8302-4937-4782-B854-9BF2CF99B1A8}" srcId="{E010DFD4-CF25-4529-9A30-5FFC276D70FC}" destId="{9BE96C50-8B90-416C-9AC6-5D22371FDB75}" srcOrd="0" destOrd="0" parTransId="{8B823A0B-31A3-4787-B7A7-552A3934F67D}" sibTransId="{1137CC5B-6AEA-4DCE-AEA3-A3806CE04B97}"/>
    <dgm:cxn modelId="{9C67C411-00F3-44A1-9BC5-2E65284ACAC0}" type="presOf" srcId="{B223488E-1A23-4B69-AB57-B943EDAF34F2}" destId="{2092E8F0-3810-4365-9CEC-8632F054A6E9}" srcOrd="0" destOrd="0" presId="urn:microsoft.com/office/officeart/2005/8/layout/chevron2"/>
    <dgm:cxn modelId="{9A65D11B-EA32-4DDA-843F-1FD479D5440B}" type="presOf" srcId="{924D27EB-7946-430C-846B-DB6816BDAADC}" destId="{43C1CBC0-4F23-4EDD-A9AC-9486EB1AD0EA}" srcOrd="0" destOrd="0" presId="urn:microsoft.com/office/officeart/2005/8/layout/chevron2"/>
    <dgm:cxn modelId="{FADA161E-F923-445E-B026-93C5F0C44403}" type="presOf" srcId="{4B3A2929-54F0-4C43-85E4-651AEE2ED0FC}" destId="{6CDAF101-FCC6-4543-B5CB-EFFF535C9A3F}" srcOrd="0" destOrd="0" presId="urn:microsoft.com/office/officeart/2005/8/layout/chevron2"/>
    <dgm:cxn modelId="{A46B131F-2A28-483B-896C-766ED8F5143C}" srcId="{24DE1184-3735-40B5-9244-8E2D88FB945D}" destId="{782A1881-8ABB-4366-B47A-AFF65F4EC60A}" srcOrd="0" destOrd="0" parTransId="{D8BDEC80-1982-4E48-A9F2-2E216C1E78A4}" sibTransId="{F2CD7285-EF2E-4B71-97BB-47A870AE84AE}"/>
    <dgm:cxn modelId="{94F0BA21-EE49-4874-88F1-BF97C66AA616}" srcId="{798EFF48-0472-46A3-B8AE-E99A1E8539FF}" destId="{B7172ABE-0E81-4DAB-A422-80CCFD8EAE60}" srcOrd="6" destOrd="0" parTransId="{2427A8D0-68AE-4F94-AF18-885F7244B6F6}" sibTransId="{7E3F716C-6BC6-4374-B138-C1A721803590}"/>
    <dgm:cxn modelId="{5874FA21-BEB2-42A7-A766-8E90B4A56FA5}" srcId="{12419B7E-C96D-42F6-AB00-381F2B60BE6A}" destId="{BF06EE49-DF97-4ACC-B750-90040D413BC9}" srcOrd="1" destOrd="0" parTransId="{2B721837-62E9-441F-9173-6F4DC2BAFF06}" sibTransId="{00626AF3-D2D7-462F-ACE3-DCB083079292}"/>
    <dgm:cxn modelId="{EE194727-66C2-4728-ADD1-17AC2E0ADD2B}" type="presOf" srcId="{B6BE45A7-BD88-4A0E-954A-C34006DD80E1}" destId="{C03A183D-E428-4324-B46B-3E94F89D2DD5}" srcOrd="0" destOrd="0" presId="urn:microsoft.com/office/officeart/2005/8/layout/chevron2"/>
    <dgm:cxn modelId="{52A48E29-7E02-4403-AE7F-77721C636004}" srcId="{798EFF48-0472-46A3-B8AE-E99A1E8539FF}" destId="{0F729267-B712-4F72-8AE0-7D775738F40F}" srcOrd="0" destOrd="0" parTransId="{55B85497-4E05-4769-9143-7766F2F77FB3}" sibTransId="{D1DA41FC-0FA4-4122-A42C-F55075B68D47}"/>
    <dgm:cxn modelId="{79B3ED32-D090-47C5-B9F0-BAA4B05F4A14}" type="presOf" srcId="{3C6CCD6C-84C4-4FC2-934E-94412C43448E}" destId="{D0C28632-3910-4D5F-B028-DCC0A7289D5D}" srcOrd="0" destOrd="0" presId="urn:microsoft.com/office/officeart/2005/8/layout/chevron2"/>
    <dgm:cxn modelId="{CF527036-AC0E-4FE7-BF3E-757CFE1D4022}" type="presOf" srcId="{782A1881-8ABB-4366-B47A-AFF65F4EC60A}" destId="{03266591-94D3-4C77-84BD-A12E57DDF633}" srcOrd="0" destOrd="0" presId="urn:microsoft.com/office/officeart/2005/8/layout/chevron2"/>
    <dgm:cxn modelId="{AED92464-CD6E-46CA-B265-0EDFAF70B5D5}" type="presOf" srcId="{4EBEB1D8-B770-4E69-91D2-FEB289CAE83D}" destId="{DA6E4F64-0D8B-427B-8AAC-8837D09545A0}" srcOrd="0" destOrd="0" presId="urn:microsoft.com/office/officeart/2005/8/layout/chevron2"/>
    <dgm:cxn modelId="{576C0D65-2012-4A3C-A80A-ECBD4CB3D766}" type="presOf" srcId="{798EFF48-0472-46A3-B8AE-E99A1E8539FF}" destId="{48F4C801-B64E-48D2-AD7C-126B5EADF443}" srcOrd="0" destOrd="0" presId="urn:microsoft.com/office/officeart/2005/8/layout/chevron2"/>
    <dgm:cxn modelId="{633B5D65-39A4-43DB-84D1-E52046CFE395}" type="presOf" srcId="{B7172ABE-0E81-4DAB-A422-80CCFD8EAE60}" destId="{9018D53D-E82F-499F-9CF5-738D4954594A}" srcOrd="0" destOrd="0" presId="urn:microsoft.com/office/officeart/2005/8/layout/chevron2"/>
    <dgm:cxn modelId="{5F5D7546-2711-4EEE-83B4-7587681121AB}" srcId="{0F729267-B712-4F72-8AE0-7D775738F40F}" destId="{A5CAA00A-9C72-42AC-8261-5B5B0B494BAB}" srcOrd="1" destOrd="0" parTransId="{A97B9EDF-3F4F-4539-BC06-E13B822AF172}" sibTransId="{7FCCCFAB-B53A-4FEB-960F-E07534479B6A}"/>
    <dgm:cxn modelId="{503CC967-AD44-405D-A69B-8D9A34C454D9}" srcId="{304CEC65-453D-4E5D-BBE5-68C54394A96C}" destId="{E018CBE9-F931-49D5-B184-F9D43667F20F}" srcOrd="0" destOrd="0" parTransId="{E43AB123-67B0-4026-BB37-5D21239A1A32}" sibTransId="{4DDB5A6D-A25F-4B16-9D46-38AA1A54D964}"/>
    <dgm:cxn modelId="{CCF67C6A-7005-4A51-A42E-AC7C1CEC1255}" srcId="{B7172ABE-0E81-4DAB-A422-80CCFD8EAE60}" destId="{4EBEB1D8-B770-4E69-91D2-FEB289CAE83D}" srcOrd="0" destOrd="0" parTransId="{ED076E8F-5F9C-4AF5-A3D4-85587E1D179A}" sibTransId="{7AA93B8C-5B4D-4C05-8366-14624D005AD1}"/>
    <dgm:cxn modelId="{DE12966B-E4D4-4111-BA71-BC7170E271E4}" srcId="{304CEC65-453D-4E5D-BBE5-68C54394A96C}" destId="{2AEFB8F7-4D05-429D-8EB0-20A03B62F649}" srcOrd="1" destOrd="0" parTransId="{2A1436B5-AEEC-49D7-9141-3EE701A7C571}" sibTransId="{19C426BD-60D7-440E-9E51-F246490BD675}"/>
    <dgm:cxn modelId="{86C3694F-C725-47FE-B780-DB666A1C560C}" srcId="{798EFF48-0472-46A3-B8AE-E99A1E8539FF}" destId="{4B3A2929-54F0-4C43-85E4-651AEE2ED0FC}" srcOrd="4" destOrd="0" parTransId="{4CD6D7F2-1046-49B7-BB9F-1CEC3841C252}" sibTransId="{495C6A28-389B-43BC-B2AB-B743F3B4CA9D}"/>
    <dgm:cxn modelId="{F2A9E774-D603-4207-A10B-EF50D4CCE0E4}" srcId="{798EFF48-0472-46A3-B8AE-E99A1E8539FF}" destId="{304CEC65-453D-4E5D-BBE5-68C54394A96C}" srcOrd="2" destOrd="0" parTransId="{28F60CFC-A047-44EB-B23D-D427B8D9BA93}" sibTransId="{E0EA26D4-A18A-42CD-A1FC-8A149BFE408F}"/>
    <dgm:cxn modelId="{EE1F8358-F4A9-42C1-B8BE-18E1A78EE019}" type="presOf" srcId="{A5CAA00A-9C72-42AC-8261-5B5B0B494BAB}" destId="{43C1CBC0-4F23-4EDD-A9AC-9486EB1AD0EA}" srcOrd="0" destOrd="1" presId="urn:microsoft.com/office/officeart/2005/8/layout/chevron2"/>
    <dgm:cxn modelId="{67B7557F-53F8-4597-A228-76AD723212CD}" srcId="{798EFF48-0472-46A3-B8AE-E99A1E8539FF}" destId="{12419B7E-C96D-42F6-AB00-381F2B60BE6A}" srcOrd="3" destOrd="0" parTransId="{C2B2E9D0-BC7B-4884-BAA0-DC3EE30348A8}" sibTransId="{C64AA27D-5AAE-45B7-92F7-76093149CF15}"/>
    <dgm:cxn modelId="{83853F83-789A-4A3D-8820-20D7B03F8B09}" type="presOf" srcId="{2AEFB8F7-4D05-429D-8EB0-20A03B62F649}" destId="{53B716A6-00A4-4A11-9C70-66493F7B1F4F}" srcOrd="0" destOrd="1" presId="urn:microsoft.com/office/officeart/2005/8/layout/chevron2"/>
    <dgm:cxn modelId="{67F69D8D-3365-48A4-80C8-0981EFC2E917}" srcId="{798EFF48-0472-46A3-B8AE-E99A1E8539FF}" destId="{E010DFD4-CF25-4529-9A30-5FFC276D70FC}" srcOrd="5" destOrd="0" parTransId="{F0FA9C48-5EF0-42D0-BC32-F0FD7FE535AB}" sibTransId="{58ABCC81-A748-403E-9322-2E9E1F15CC81}"/>
    <dgm:cxn modelId="{7DBE638E-0BB2-4CE2-B768-61E6390AE065}" type="presOf" srcId="{9BE96C50-8B90-416C-9AC6-5D22371FDB75}" destId="{5480A0D9-AEBB-407A-B28A-78FFA056DA57}" srcOrd="0" destOrd="0" presId="urn:microsoft.com/office/officeart/2005/8/layout/chevron2"/>
    <dgm:cxn modelId="{A3570A90-954D-4BB9-A7CF-15A846EED221}" type="presOf" srcId="{0F729267-B712-4F72-8AE0-7D775738F40F}" destId="{4F2955AC-D6E5-4255-A752-23E6C2195555}" srcOrd="0" destOrd="0" presId="urn:microsoft.com/office/officeart/2005/8/layout/chevron2"/>
    <dgm:cxn modelId="{F0A76795-0FAB-4451-B35D-31F8AAFF39E9}" type="presOf" srcId="{AABE1ACF-FB47-4462-B6DB-5FF093B4F015}" destId="{1E18C7DB-9477-43EC-A632-E28BB81D65F4}" srcOrd="0" destOrd="0" presId="urn:microsoft.com/office/officeart/2005/8/layout/chevron2"/>
    <dgm:cxn modelId="{DFE8FF9D-BF54-45BD-ABFD-40EE74F8ED2E}" srcId="{BC24FD2F-A330-4EA4-A080-3E7F791A1476}" destId="{3C6CCD6C-84C4-4FC2-934E-94412C43448E}" srcOrd="0" destOrd="0" parTransId="{75119FE7-C559-4B22-BBC5-9B370C56D63A}" sibTransId="{F02DD445-D578-4585-857A-BE78D0D90570}"/>
    <dgm:cxn modelId="{C28EBCA0-9860-4044-8AAA-ACB41334ACA8}" type="presOf" srcId="{BF06EE49-DF97-4ACC-B750-90040D413BC9}" destId="{C03A183D-E428-4324-B46B-3E94F89D2DD5}" srcOrd="0" destOrd="1" presId="urn:microsoft.com/office/officeart/2005/8/layout/chevron2"/>
    <dgm:cxn modelId="{5FEED3AD-82D5-436B-9B77-C25B1D821725}" srcId="{798EFF48-0472-46A3-B8AE-E99A1E8539FF}" destId="{36461835-2A38-44B7-8C6C-F3D87B4CB0FB}" srcOrd="1" destOrd="0" parTransId="{9A1D785B-6648-46D2-B264-570EE347BA67}" sibTransId="{F50FB54D-E1EB-48BE-BA18-7F7A5398BA21}"/>
    <dgm:cxn modelId="{E78914AE-179E-4A3F-BF35-69E19AE71D1F}" type="presOf" srcId="{12419B7E-C96D-42F6-AB00-381F2B60BE6A}" destId="{710DCD48-795E-4854-B086-8BE25F090E30}" srcOrd="0" destOrd="0" presId="urn:microsoft.com/office/officeart/2005/8/layout/chevron2"/>
    <dgm:cxn modelId="{334396AE-D3D5-4EEC-8FCF-206E4E0F0D93}" srcId="{12419B7E-C96D-42F6-AB00-381F2B60BE6A}" destId="{B6BE45A7-BD88-4A0E-954A-C34006DD80E1}" srcOrd="0" destOrd="0" parTransId="{B36ADF03-C4AB-4D1E-9FDA-FDE9A781DCB1}" sibTransId="{20743E11-2874-4962-ACB9-38D194E7885E}"/>
    <dgm:cxn modelId="{ADAFD0AE-B31E-45C7-8D97-002FDC21F17F}" type="presOf" srcId="{BC24FD2F-A330-4EA4-A080-3E7F791A1476}" destId="{EBEB43DF-8A6F-4DD5-BB00-01E04796AC77}" srcOrd="0" destOrd="0" presId="urn:microsoft.com/office/officeart/2005/8/layout/chevron2"/>
    <dgm:cxn modelId="{8BEF48B5-58F1-46EC-89DB-4DC8396C5647}" type="presOf" srcId="{E018CBE9-F931-49D5-B184-F9D43667F20F}" destId="{53B716A6-00A4-4A11-9C70-66493F7B1F4F}" srcOrd="0" destOrd="0" presId="urn:microsoft.com/office/officeart/2005/8/layout/chevron2"/>
    <dgm:cxn modelId="{FB4949BB-7A5E-4CB4-B1A4-214119539D18}" srcId="{798EFF48-0472-46A3-B8AE-E99A1E8539FF}" destId="{BC24FD2F-A330-4EA4-A080-3E7F791A1476}" srcOrd="7" destOrd="0" parTransId="{1FE65B58-1987-438F-955B-6418C3C2B7A1}" sibTransId="{41169676-41C8-4453-8757-AD6BC6B57B3D}"/>
    <dgm:cxn modelId="{67A72FBF-C6FD-46ED-BB4E-BD1F1195259D}" srcId="{0F729267-B712-4F72-8AE0-7D775738F40F}" destId="{924D27EB-7946-430C-846B-DB6816BDAADC}" srcOrd="0" destOrd="0" parTransId="{6BAE71C7-2F08-479A-B742-51778DA95FF1}" sibTransId="{B34336C3-4791-43AD-A0A0-29644A9C860F}"/>
    <dgm:cxn modelId="{17349CCA-9B21-4C57-8ABE-EB34A8062359}" type="presOf" srcId="{9A45E564-4853-4DEA-A46F-1F1CFE575D9B}" destId="{C5ABC6DD-50CA-4846-A6B4-C699CD1DBBFF}" srcOrd="0" destOrd="0" presId="urn:microsoft.com/office/officeart/2005/8/layout/chevron2"/>
    <dgm:cxn modelId="{545F3CCD-687D-4AEA-8211-FC4424348027}" type="presOf" srcId="{304CEC65-453D-4E5D-BBE5-68C54394A96C}" destId="{DDA95741-B866-4F17-A084-8B94AE524114}" srcOrd="0" destOrd="0" presId="urn:microsoft.com/office/officeart/2005/8/layout/chevron2"/>
    <dgm:cxn modelId="{FC4249D3-6204-4068-922A-249370417443}" type="presOf" srcId="{E010DFD4-CF25-4529-9A30-5FFC276D70FC}" destId="{BF88A8C9-450C-4C3A-BEBB-8AB1024E96C4}" srcOrd="0" destOrd="0" presId="urn:microsoft.com/office/officeart/2005/8/layout/chevron2"/>
    <dgm:cxn modelId="{336A95D5-D6AB-402F-8FEB-948F3B594255}" type="presOf" srcId="{FBA766B4-01D3-4396-BE42-6E0CA2BFA0AA}" destId="{2092E8F0-3810-4365-9CEC-8632F054A6E9}" srcOrd="0" destOrd="1" presId="urn:microsoft.com/office/officeart/2005/8/layout/chevron2"/>
    <dgm:cxn modelId="{F1546EDC-2C15-4D83-8E5D-BA8A246D3D8C}" srcId="{4B3A2929-54F0-4C43-85E4-651AEE2ED0FC}" destId="{AABE1ACF-FB47-4462-B6DB-5FF093B4F015}" srcOrd="0" destOrd="0" parTransId="{F0DF32B2-74BC-4B45-908C-043B13040129}" sibTransId="{CEAA3A05-D193-482C-A3F8-AD6D4CC474A6}"/>
    <dgm:cxn modelId="{D1F0EDE0-21EF-46CA-BB66-6210B5FB5553}" type="presOf" srcId="{24DE1184-3735-40B5-9244-8E2D88FB945D}" destId="{DC9FE6B7-42F8-424A-AB1A-6A1EB0FEE5E8}" srcOrd="0" destOrd="0" presId="urn:microsoft.com/office/officeart/2005/8/layout/chevron2"/>
    <dgm:cxn modelId="{0C6D2EE6-829C-41F3-A2E6-D2809E02088D}" srcId="{9A45E564-4853-4DEA-A46F-1F1CFE575D9B}" destId="{FB940521-4BC1-4D62-A022-BCF32517A051}" srcOrd="0" destOrd="0" parTransId="{BFE622CA-DAAE-4751-9274-F6E9203D4001}" sibTransId="{8C5CE675-6B2D-440C-802C-02DD1720DA01}"/>
    <dgm:cxn modelId="{90A493EC-597A-4290-866C-9C422F4EB582}" srcId="{36461835-2A38-44B7-8C6C-F3D87B4CB0FB}" destId="{FBA766B4-01D3-4396-BE42-6E0CA2BFA0AA}" srcOrd="1" destOrd="0" parTransId="{3B074BBD-A69F-4E16-9C4C-F12C64CDA6C8}" sibTransId="{3C5D48B2-BD44-467E-9658-46DAA59CA043}"/>
    <dgm:cxn modelId="{0C31C3F0-CD9C-462D-936F-9233F571627D}" srcId="{798EFF48-0472-46A3-B8AE-E99A1E8539FF}" destId="{9A45E564-4853-4DEA-A46F-1F1CFE575D9B}" srcOrd="8" destOrd="0" parTransId="{D6F38C33-D4A6-45B7-945C-4F29FE540CC9}" sibTransId="{E0296F83-02A0-493D-8858-640C4CA4F693}"/>
    <dgm:cxn modelId="{7E5403F3-2953-43B9-90E4-944743FDEC9F}" type="presOf" srcId="{FB940521-4BC1-4D62-A022-BCF32517A051}" destId="{97F5F70A-30F3-474B-9472-8830226A2207}" srcOrd="0" destOrd="0" presId="urn:microsoft.com/office/officeart/2005/8/layout/chevron2"/>
    <dgm:cxn modelId="{CB78CAFC-2F49-43D2-97A1-6271F6E42210}" srcId="{798EFF48-0472-46A3-B8AE-E99A1E8539FF}" destId="{24DE1184-3735-40B5-9244-8E2D88FB945D}" srcOrd="9" destOrd="0" parTransId="{56D3AADF-98A2-4525-961F-5607A63FA0BD}" sibTransId="{8EE960D5-CB70-48B2-8A0D-64582D1F4E60}"/>
    <dgm:cxn modelId="{94B390FF-F336-4F6B-9435-EB18B01737D1}" type="presOf" srcId="{36461835-2A38-44B7-8C6C-F3D87B4CB0FB}" destId="{26303216-4C63-4975-9ED8-A334363682D7}" srcOrd="0" destOrd="0" presId="urn:microsoft.com/office/officeart/2005/8/layout/chevron2"/>
    <dgm:cxn modelId="{C04BD45D-8D5C-43C9-9B3D-92A825659723}" type="presParOf" srcId="{48F4C801-B64E-48D2-AD7C-126B5EADF443}" destId="{3FD718CD-4478-4663-BE61-9C4C1DE32101}" srcOrd="0" destOrd="0" presId="urn:microsoft.com/office/officeart/2005/8/layout/chevron2"/>
    <dgm:cxn modelId="{74DCA199-552A-4818-AF9C-B510E28825A3}" type="presParOf" srcId="{3FD718CD-4478-4663-BE61-9C4C1DE32101}" destId="{4F2955AC-D6E5-4255-A752-23E6C2195555}" srcOrd="0" destOrd="0" presId="urn:microsoft.com/office/officeart/2005/8/layout/chevron2"/>
    <dgm:cxn modelId="{079E3110-C582-4B5F-AE2F-DD51B5ABB67C}" type="presParOf" srcId="{3FD718CD-4478-4663-BE61-9C4C1DE32101}" destId="{43C1CBC0-4F23-4EDD-A9AC-9486EB1AD0EA}" srcOrd="1" destOrd="0" presId="urn:microsoft.com/office/officeart/2005/8/layout/chevron2"/>
    <dgm:cxn modelId="{1FB56DD8-A992-429D-BF89-0B4D214BAF88}" type="presParOf" srcId="{48F4C801-B64E-48D2-AD7C-126B5EADF443}" destId="{695A26C0-D2A2-4A7C-9FF2-6526146055A9}" srcOrd="1" destOrd="0" presId="urn:microsoft.com/office/officeart/2005/8/layout/chevron2"/>
    <dgm:cxn modelId="{655E33E1-0989-4BDF-AC2F-20C4AFA3BD6D}" type="presParOf" srcId="{48F4C801-B64E-48D2-AD7C-126B5EADF443}" destId="{DD220909-443F-4C1A-ADDD-675F0DC1E03D}" srcOrd="2" destOrd="0" presId="urn:microsoft.com/office/officeart/2005/8/layout/chevron2"/>
    <dgm:cxn modelId="{B3E8BCC8-9ADB-46D9-AD46-262E7B3556F6}" type="presParOf" srcId="{DD220909-443F-4C1A-ADDD-675F0DC1E03D}" destId="{26303216-4C63-4975-9ED8-A334363682D7}" srcOrd="0" destOrd="0" presId="urn:microsoft.com/office/officeart/2005/8/layout/chevron2"/>
    <dgm:cxn modelId="{48040050-AA07-40DB-A946-E350573088FD}" type="presParOf" srcId="{DD220909-443F-4C1A-ADDD-675F0DC1E03D}" destId="{2092E8F0-3810-4365-9CEC-8632F054A6E9}" srcOrd="1" destOrd="0" presId="urn:microsoft.com/office/officeart/2005/8/layout/chevron2"/>
    <dgm:cxn modelId="{A2DD2DA9-2880-4530-A3B8-37FD3E57B768}" type="presParOf" srcId="{48F4C801-B64E-48D2-AD7C-126B5EADF443}" destId="{9B0CFBB1-A022-4CC1-9F19-EF39B438C5EB}" srcOrd="3" destOrd="0" presId="urn:microsoft.com/office/officeart/2005/8/layout/chevron2"/>
    <dgm:cxn modelId="{70B6CAE6-C078-46BE-9ADE-D00B938FF148}" type="presParOf" srcId="{48F4C801-B64E-48D2-AD7C-126B5EADF443}" destId="{54806352-4AFA-494A-9694-2D23BAF97C23}" srcOrd="4" destOrd="0" presId="urn:microsoft.com/office/officeart/2005/8/layout/chevron2"/>
    <dgm:cxn modelId="{1F442ED7-A0C9-418F-861E-F43F0C6C454C}" type="presParOf" srcId="{54806352-4AFA-494A-9694-2D23BAF97C23}" destId="{DDA95741-B866-4F17-A084-8B94AE524114}" srcOrd="0" destOrd="0" presId="urn:microsoft.com/office/officeart/2005/8/layout/chevron2"/>
    <dgm:cxn modelId="{4D54158D-9D3D-4DF3-886C-E258DC330BCD}" type="presParOf" srcId="{54806352-4AFA-494A-9694-2D23BAF97C23}" destId="{53B716A6-00A4-4A11-9C70-66493F7B1F4F}" srcOrd="1" destOrd="0" presId="urn:microsoft.com/office/officeart/2005/8/layout/chevron2"/>
    <dgm:cxn modelId="{966D4185-725D-467D-8321-0246AE9664A7}" type="presParOf" srcId="{48F4C801-B64E-48D2-AD7C-126B5EADF443}" destId="{F2F2EB35-10CD-437C-A011-0EDCEBFF701A}" srcOrd="5" destOrd="0" presId="urn:microsoft.com/office/officeart/2005/8/layout/chevron2"/>
    <dgm:cxn modelId="{133DD2DA-4C37-4842-80ED-18B5A70AD7EF}" type="presParOf" srcId="{48F4C801-B64E-48D2-AD7C-126B5EADF443}" destId="{02019D69-EED9-4E79-A63C-EFCD66B79BEC}" srcOrd="6" destOrd="0" presId="urn:microsoft.com/office/officeart/2005/8/layout/chevron2"/>
    <dgm:cxn modelId="{BE8E2D74-4650-4488-92E0-060ACFE53C72}" type="presParOf" srcId="{02019D69-EED9-4E79-A63C-EFCD66B79BEC}" destId="{710DCD48-795E-4854-B086-8BE25F090E30}" srcOrd="0" destOrd="0" presId="urn:microsoft.com/office/officeart/2005/8/layout/chevron2"/>
    <dgm:cxn modelId="{41479706-1504-4A97-87CB-F7CF1611195F}" type="presParOf" srcId="{02019D69-EED9-4E79-A63C-EFCD66B79BEC}" destId="{C03A183D-E428-4324-B46B-3E94F89D2DD5}" srcOrd="1" destOrd="0" presId="urn:microsoft.com/office/officeart/2005/8/layout/chevron2"/>
    <dgm:cxn modelId="{F5C0F354-3C35-44D4-90CB-13CF03002DC4}" type="presParOf" srcId="{48F4C801-B64E-48D2-AD7C-126B5EADF443}" destId="{D20584EC-DF9A-4E49-AF6B-71A0EFF5637D}" srcOrd="7" destOrd="0" presId="urn:microsoft.com/office/officeart/2005/8/layout/chevron2"/>
    <dgm:cxn modelId="{18B7B05B-2ED6-4EE3-A2C7-19FB5D288CB3}" type="presParOf" srcId="{48F4C801-B64E-48D2-AD7C-126B5EADF443}" destId="{E9D20A3A-CA83-4E64-A521-B2FE9FD7C863}" srcOrd="8" destOrd="0" presId="urn:microsoft.com/office/officeart/2005/8/layout/chevron2"/>
    <dgm:cxn modelId="{A8CF2D12-E0C7-4570-A66A-A0181FEBE147}" type="presParOf" srcId="{E9D20A3A-CA83-4E64-A521-B2FE9FD7C863}" destId="{6CDAF101-FCC6-4543-B5CB-EFFF535C9A3F}" srcOrd="0" destOrd="0" presId="urn:microsoft.com/office/officeart/2005/8/layout/chevron2"/>
    <dgm:cxn modelId="{F96BEB26-BF4B-4685-A85B-EDF1819A191F}" type="presParOf" srcId="{E9D20A3A-CA83-4E64-A521-B2FE9FD7C863}" destId="{1E18C7DB-9477-43EC-A632-E28BB81D65F4}" srcOrd="1" destOrd="0" presId="urn:microsoft.com/office/officeart/2005/8/layout/chevron2"/>
    <dgm:cxn modelId="{6BC33AEE-155C-43D0-A6D2-594CD11E8225}" type="presParOf" srcId="{48F4C801-B64E-48D2-AD7C-126B5EADF443}" destId="{98B1299F-C726-48CE-AF68-A3C429F08CE6}" srcOrd="9" destOrd="0" presId="urn:microsoft.com/office/officeart/2005/8/layout/chevron2"/>
    <dgm:cxn modelId="{4DDC155B-D8C5-40AB-9AAB-08424AED6A42}" type="presParOf" srcId="{48F4C801-B64E-48D2-AD7C-126B5EADF443}" destId="{621E08CB-EDBA-4F5D-BD93-4BC474ED9E04}" srcOrd="10" destOrd="0" presId="urn:microsoft.com/office/officeart/2005/8/layout/chevron2"/>
    <dgm:cxn modelId="{663554D1-CBE0-4E96-90A7-C0DDE37806C8}" type="presParOf" srcId="{621E08CB-EDBA-4F5D-BD93-4BC474ED9E04}" destId="{BF88A8C9-450C-4C3A-BEBB-8AB1024E96C4}" srcOrd="0" destOrd="0" presId="urn:microsoft.com/office/officeart/2005/8/layout/chevron2"/>
    <dgm:cxn modelId="{9BCBADB2-7170-443A-984A-205FE2CCCD4E}" type="presParOf" srcId="{621E08CB-EDBA-4F5D-BD93-4BC474ED9E04}" destId="{5480A0D9-AEBB-407A-B28A-78FFA056DA57}" srcOrd="1" destOrd="0" presId="urn:microsoft.com/office/officeart/2005/8/layout/chevron2"/>
    <dgm:cxn modelId="{5257EC30-1501-4EFA-8A7F-9D0F5BCD2120}" type="presParOf" srcId="{48F4C801-B64E-48D2-AD7C-126B5EADF443}" destId="{C64D1AD8-E586-4E2E-8FD0-CA25088DC7F5}" srcOrd="11" destOrd="0" presId="urn:microsoft.com/office/officeart/2005/8/layout/chevron2"/>
    <dgm:cxn modelId="{D5ABF147-7ECD-46F9-82BE-6DEF4DB7E526}" type="presParOf" srcId="{48F4C801-B64E-48D2-AD7C-126B5EADF443}" destId="{CC39896F-AB88-4C7D-8C46-E8AED31CC82D}" srcOrd="12" destOrd="0" presId="urn:microsoft.com/office/officeart/2005/8/layout/chevron2"/>
    <dgm:cxn modelId="{6FCE7865-5CB9-47C5-B349-12AA8BF5C539}" type="presParOf" srcId="{CC39896F-AB88-4C7D-8C46-E8AED31CC82D}" destId="{9018D53D-E82F-499F-9CF5-738D4954594A}" srcOrd="0" destOrd="0" presId="urn:microsoft.com/office/officeart/2005/8/layout/chevron2"/>
    <dgm:cxn modelId="{85E0ED1D-C6C3-4326-AA5D-8C5146ADE8A1}" type="presParOf" srcId="{CC39896F-AB88-4C7D-8C46-E8AED31CC82D}" destId="{DA6E4F64-0D8B-427B-8AAC-8837D09545A0}" srcOrd="1" destOrd="0" presId="urn:microsoft.com/office/officeart/2005/8/layout/chevron2"/>
    <dgm:cxn modelId="{C2647942-05DE-4BB7-BDA7-32B9BD13AE51}" type="presParOf" srcId="{48F4C801-B64E-48D2-AD7C-126B5EADF443}" destId="{5D3AFB00-24F7-4B8F-83A4-22A161429936}" srcOrd="13" destOrd="0" presId="urn:microsoft.com/office/officeart/2005/8/layout/chevron2"/>
    <dgm:cxn modelId="{73E85973-BCCF-4BF4-96DD-1453AC726839}" type="presParOf" srcId="{48F4C801-B64E-48D2-AD7C-126B5EADF443}" destId="{6793AFD0-9272-45C8-82D8-A44B4A28451F}" srcOrd="14" destOrd="0" presId="urn:microsoft.com/office/officeart/2005/8/layout/chevron2"/>
    <dgm:cxn modelId="{7D3980C5-ED3E-4FA5-99A4-12292CD4889C}" type="presParOf" srcId="{6793AFD0-9272-45C8-82D8-A44B4A28451F}" destId="{EBEB43DF-8A6F-4DD5-BB00-01E04796AC77}" srcOrd="0" destOrd="0" presId="urn:microsoft.com/office/officeart/2005/8/layout/chevron2"/>
    <dgm:cxn modelId="{F58FF416-9950-47D4-8C69-2A0EEBE5C0CA}" type="presParOf" srcId="{6793AFD0-9272-45C8-82D8-A44B4A28451F}" destId="{D0C28632-3910-4D5F-B028-DCC0A7289D5D}" srcOrd="1" destOrd="0" presId="urn:microsoft.com/office/officeart/2005/8/layout/chevron2"/>
    <dgm:cxn modelId="{FE0750CA-6CAA-40E6-BB9F-0CF88F953509}" type="presParOf" srcId="{48F4C801-B64E-48D2-AD7C-126B5EADF443}" destId="{FBA429A7-B448-4235-A9FB-D8B03EADAC83}" srcOrd="15" destOrd="0" presId="urn:microsoft.com/office/officeart/2005/8/layout/chevron2"/>
    <dgm:cxn modelId="{7FF2E49A-34C0-4E3D-A3A7-2F2163D0B8E5}" type="presParOf" srcId="{48F4C801-B64E-48D2-AD7C-126B5EADF443}" destId="{684E763C-5181-4560-A800-15E6F2E79818}" srcOrd="16" destOrd="0" presId="urn:microsoft.com/office/officeart/2005/8/layout/chevron2"/>
    <dgm:cxn modelId="{08B9F140-3FE0-400A-BDDF-CF2FC063D73A}" type="presParOf" srcId="{684E763C-5181-4560-A800-15E6F2E79818}" destId="{C5ABC6DD-50CA-4846-A6B4-C699CD1DBBFF}" srcOrd="0" destOrd="0" presId="urn:microsoft.com/office/officeart/2005/8/layout/chevron2"/>
    <dgm:cxn modelId="{67093B6A-5707-48D2-8523-821C8D6987D4}" type="presParOf" srcId="{684E763C-5181-4560-A800-15E6F2E79818}" destId="{97F5F70A-30F3-474B-9472-8830226A2207}" srcOrd="1" destOrd="0" presId="urn:microsoft.com/office/officeart/2005/8/layout/chevron2"/>
    <dgm:cxn modelId="{24FD1F49-E9A6-41A6-8153-672B926432EA}" type="presParOf" srcId="{48F4C801-B64E-48D2-AD7C-126B5EADF443}" destId="{A155DC99-6384-4E02-BC6B-11E5C290AF09}" srcOrd="17" destOrd="0" presId="urn:microsoft.com/office/officeart/2005/8/layout/chevron2"/>
    <dgm:cxn modelId="{C5E83938-6B52-4C73-95BE-2829C2B22F1A}" type="presParOf" srcId="{48F4C801-B64E-48D2-AD7C-126B5EADF443}" destId="{C1326C5E-DE54-4B67-9FBA-BE36FF1F0FC9}" srcOrd="18" destOrd="0" presId="urn:microsoft.com/office/officeart/2005/8/layout/chevron2"/>
    <dgm:cxn modelId="{559D854C-A78E-4222-B794-9A2EE11E7400}" type="presParOf" srcId="{C1326C5E-DE54-4B67-9FBA-BE36FF1F0FC9}" destId="{DC9FE6B7-42F8-424A-AB1A-6A1EB0FEE5E8}" srcOrd="0" destOrd="0" presId="urn:microsoft.com/office/officeart/2005/8/layout/chevron2"/>
    <dgm:cxn modelId="{22D390E5-3EBB-46B4-89C7-6E774F729D24}" type="presParOf" srcId="{C1326C5E-DE54-4B67-9FBA-BE36FF1F0FC9}" destId="{03266591-94D3-4C77-84BD-A12E57DDF6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955AC-D6E5-4255-A752-23E6C2195555}">
      <dsp:nvSpPr>
        <dsp:cNvPr id="0" name=""/>
        <dsp:cNvSpPr/>
      </dsp:nvSpPr>
      <dsp:spPr>
        <a:xfrm rot="5400000">
          <a:off x="-84192" y="89171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2019</a:t>
          </a:r>
        </a:p>
      </dsp:txBody>
      <dsp:txXfrm rot="-5400000">
        <a:off x="0" y="201428"/>
        <a:ext cx="392898" cy="168384"/>
      </dsp:txXfrm>
    </dsp:sp>
    <dsp:sp modelId="{43C1CBC0-4F23-4EDD-A9AC-9486EB1AD0EA}">
      <dsp:nvSpPr>
        <dsp:cNvPr id="0" name=""/>
        <dsp:cNvSpPr/>
      </dsp:nvSpPr>
      <dsp:spPr>
        <a:xfrm rot="5400000">
          <a:off x="2759348" y="-2361471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Develop pilot program framework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SAF/IEE memo to PACAF</a:t>
          </a:r>
          <a:r>
            <a:rPr lang="en-US" sz="1000" b="1" kern="1200" dirty="0"/>
            <a:t>	</a:t>
          </a:r>
        </a:p>
      </dsp:txBody>
      <dsp:txXfrm rot="-5400000">
        <a:off x="392898" y="22789"/>
        <a:ext cx="5079924" cy="329213"/>
      </dsp:txXfrm>
    </dsp:sp>
    <dsp:sp modelId="{26303216-4C63-4975-9ED8-A334363682D7}">
      <dsp:nvSpPr>
        <dsp:cNvPr id="0" name=""/>
        <dsp:cNvSpPr/>
      </dsp:nvSpPr>
      <dsp:spPr>
        <a:xfrm rot="5400000">
          <a:off x="-84192" y="591398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2020</a:t>
          </a:r>
        </a:p>
      </dsp:txBody>
      <dsp:txXfrm rot="-5400000">
        <a:off x="0" y="703655"/>
        <a:ext cx="392898" cy="168384"/>
      </dsp:txXfrm>
    </dsp:sp>
    <dsp:sp modelId="{2092E8F0-3810-4365-9CEC-8632F054A6E9}">
      <dsp:nvSpPr>
        <dsp:cNvPr id="0" name=""/>
        <dsp:cNvSpPr/>
      </dsp:nvSpPr>
      <dsp:spPr>
        <a:xfrm rot="5400000">
          <a:off x="2759348" y="-1859244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Stakeholder engagement meetings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Release Request for Information to industry</a:t>
          </a:r>
        </a:p>
      </dsp:txBody>
      <dsp:txXfrm rot="-5400000">
        <a:off x="392898" y="525016"/>
        <a:ext cx="5079924" cy="329213"/>
      </dsp:txXfrm>
    </dsp:sp>
    <dsp:sp modelId="{DDA95741-B866-4F17-A084-8B94AE524114}">
      <dsp:nvSpPr>
        <dsp:cNvPr id="0" name=""/>
        <dsp:cNvSpPr/>
      </dsp:nvSpPr>
      <dsp:spPr>
        <a:xfrm rot="5400000">
          <a:off x="-84192" y="1093626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2021</a:t>
          </a:r>
        </a:p>
      </dsp:txBody>
      <dsp:txXfrm rot="-5400000">
        <a:off x="0" y="1205883"/>
        <a:ext cx="392898" cy="168384"/>
      </dsp:txXfrm>
    </dsp:sp>
    <dsp:sp modelId="{53B716A6-00A4-4A11-9C70-66493F7B1F4F}">
      <dsp:nvSpPr>
        <dsp:cNvPr id="0" name=""/>
        <dsp:cNvSpPr/>
      </dsp:nvSpPr>
      <dsp:spPr>
        <a:xfrm rot="5400000">
          <a:off x="2759348" y="-1357016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Draft Request for Proposal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Compile environmental data</a:t>
          </a:r>
        </a:p>
      </dsp:txBody>
      <dsp:txXfrm rot="-5400000">
        <a:off x="392898" y="1027244"/>
        <a:ext cx="5079924" cy="329213"/>
      </dsp:txXfrm>
    </dsp:sp>
    <dsp:sp modelId="{710DCD48-795E-4854-B086-8BE25F090E30}">
      <dsp:nvSpPr>
        <dsp:cNvPr id="0" name=""/>
        <dsp:cNvSpPr/>
      </dsp:nvSpPr>
      <dsp:spPr>
        <a:xfrm rot="5400000">
          <a:off x="-84192" y="1595853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2022</a:t>
          </a:r>
        </a:p>
      </dsp:txBody>
      <dsp:txXfrm rot="-5400000">
        <a:off x="0" y="1708110"/>
        <a:ext cx="392898" cy="168384"/>
      </dsp:txXfrm>
    </dsp:sp>
    <dsp:sp modelId="{C03A183D-E428-4324-B46B-3E94F89D2DD5}">
      <dsp:nvSpPr>
        <dsp:cNvPr id="0" name=""/>
        <dsp:cNvSpPr/>
      </dsp:nvSpPr>
      <dsp:spPr>
        <a:xfrm rot="5400000">
          <a:off x="2759348" y="-854789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Release Request for Proposal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Anticipated to Select Vendor – Notice of Intent to Award</a:t>
          </a:r>
        </a:p>
      </dsp:txBody>
      <dsp:txXfrm rot="-5400000">
        <a:off x="392898" y="1529471"/>
        <a:ext cx="5079924" cy="329213"/>
      </dsp:txXfrm>
    </dsp:sp>
    <dsp:sp modelId="{6CDAF101-FCC6-4543-B5CB-EFFF535C9A3F}">
      <dsp:nvSpPr>
        <dsp:cNvPr id="0" name=""/>
        <dsp:cNvSpPr/>
      </dsp:nvSpPr>
      <dsp:spPr>
        <a:xfrm rot="5400000">
          <a:off x="-84192" y="2098081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2023</a:t>
          </a:r>
        </a:p>
      </dsp:txBody>
      <dsp:txXfrm rot="-5400000">
        <a:off x="0" y="2210338"/>
        <a:ext cx="392898" cy="168384"/>
      </dsp:txXfrm>
    </dsp:sp>
    <dsp:sp modelId="{1E18C7DB-9477-43EC-A632-E28BB81D65F4}">
      <dsp:nvSpPr>
        <dsp:cNvPr id="0" name=""/>
        <dsp:cNvSpPr/>
      </dsp:nvSpPr>
      <dsp:spPr>
        <a:xfrm rot="5400000">
          <a:off x="2759348" y="-352561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Vendor develops licensing application to the NRC</a:t>
          </a:r>
        </a:p>
      </dsp:txBody>
      <dsp:txXfrm rot="-5400000">
        <a:off x="392898" y="2031699"/>
        <a:ext cx="5079924" cy="329213"/>
      </dsp:txXfrm>
    </dsp:sp>
    <dsp:sp modelId="{BF88A8C9-450C-4C3A-BEBB-8AB1024E96C4}">
      <dsp:nvSpPr>
        <dsp:cNvPr id="0" name=""/>
        <dsp:cNvSpPr/>
      </dsp:nvSpPr>
      <dsp:spPr>
        <a:xfrm rot="5400000">
          <a:off x="-84192" y="2600308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2024</a:t>
          </a:r>
        </a:p>
      </dsp:txBody>
      <dsp:txXfrm rot="-5400000">
        <a:off x="0" y="2712565"/>
        <a:ext cx="392898" cy="168384"/>
      </dsp:txXfrm>
    </dsp:sp>
    <dsp:sp modelId="{5480A0D9-AEBB-407A-B28A-78FFA056DA57}">
      <dsp:nvSpPr>
        <dsp:cNvPr id="0" name=""/>
        <dsp:cNvSpPr/>
      </dsp:nvSpPr>
      <dsp:spPr>
        <a:xfrm rot="5400000">
          <a:off x="2759348" y="149665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NRC environmental and safety review</a:t>
          </a:r>
        </a:p>
      </dsp:txBody>
      <dsp:txXfrm rot="-5400000">
        <a:off x="392898" y="2533925"/>
        <a:ext cx="5079924" cy="329213"/>
      </dsp:txXfrm>
    </dsp:sp>
    <dsp:sp modelId="{9018D53D-E82F-499F-9CF5-738D4954594A}">
      <dsp:nvSpPr>
        <dsp:cNvPr id="0" name=""/>
        <dsp:cNvSpPr/>
      </dsp:nvSpPr>
      <dsp:spPr>
        <a:xfrm rot="5400000">
          <a:off x="-84192" y="3102536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2025</a:t>
          </a:r>
        </a:p>
      </dsp:txBody>
      <dsp:txXfrm rot="-5400000">
        <a:off x="0" y="3214793"/>
        <a:ext cx="392898" cy="168384"/>
      </dsp:txXfrm>
    </dsp:sp>
    <dsp:sp modelId="{DA6E4F64-0D8B-427B-8AAC-8837D09545A0}">
      <dsp:nvSpPr>
        <dsp:cNvPr id="0" name=""/>
        <dsp:cNvSpPr/>
      </dsp:nvSpPr>
      <dsp:spPr>
        <a:xfrm rot="5400000">
          <a:off x="2759348" y="651893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NRC finalizes environmental and safety review; execute contract</a:t>
          </a:r>
        </a:p>
      </dsp:txBody>
      <dsp:txXfrm rot="-5400000">
        <a:off x="392898" y="3036153"/>
        <a:ext cx="5079924" cy="329213"/>
      </dsp:txXfrm>
    </dsp:sp>
    <dsp:sp modelId="{EBEB43DF-8A6F-4DD5-BB00-01E04796AC77}">
      <dsp:nvSpPr>
        <dsp:cNvPr id="0" name=""/>
        <dsp:cNvSpPr/>
      </dsp:nvSpPr>
      <dsp:spPr>
        <a:xfrm rot="5400000">
          <a:off x="-84192" y="3604763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2026</a:t>
          </a:r>
        </a:p>
      </dsp:txBody>
      <dsp:txXfrm rot="-5400000">
        <a:off x="0" y="3717020"/>
        <a:ext cx="392898" cy="168384"/>
      </dsp:txXfrm>
    </dsp:sp>
    <dsp:sp modelId="{D0C28632-3910-4D5F-B028-DCC0A7289D5D}">
      <dsp:nvSpPr>
        <dsp:cNvPr id="0" name=""/>
        <dsp:cNvSpPr/>
      </dsp:nvSpPr>
      <dsp:spPr>
        <a:xfrm rot="5400000">
          <a:off x="2759348" y="1154120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Construction and Pre-operational testing</a:t>
          </a:r>
        </a:p>
      </dsp:txBody>
      <dsp:txXfrm rot="-5400000">
        <a:off x="392898" y="3538380"/>
        <a:ext cx="5079924" cy="329213"/>
      </dsp:txXfrm>
    </dsp:sp>
    <dsp:sp modelId="{C5ABC6DD-50CA-4846-A6B4-C699CD1DBBFF}">
      <dsp:nvSpPr>
        <dsp:cNvPr id="0" name=""/>
        <dsp:cNvSpPr/>
      </dsp:nvSpPr>
      <dsp:spPr>
        <a:xfrm rot="5400000">
          <a:off x="-84192" y="4106991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2027</a:t>
          </a:r>
        </a:p>
      </dsp:txBody>
      <dsp:txXfrm rot="-5400000">
        <a:off x="0" y="4219248"/>
        <a:ext cx="392898" cy="168384"/>
      </dsp:txXfrm>
    </dsp:sp>
    <dsp:sp modelId="{97F5F70A-30F3-474B-9472-8830226A2207}">
      <dsp:nvSpPr>
        <dsp:cNvPr id="0" name=""/>
        <dsp:cNvSpPr/>
      </dsp:nvSpPr>
      <dsp:spPr>
        <a:xfrm rot="5400000">
          <a:off x="2759348" y="1656348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Commercial Operation</a:t>
          </a:r>
        </a:p>
      </dsp:txBody>
      <dsp:txXfrm rot="-5400000">
        <a:off x="392898" y="4040608"/>
        <a:ext cx="5079924" cy="329213"/>
      </dsp:txXfrm>
    </dsp:sp>
    <dsp:sp modelId="{DC9FE6B7-42F8-424A-AB1A-6A1EB0FEE5E8}">
      <dsp:nvSpPr>
        <dsp:cNvPr id="0" name=""/>
        <dsp:cNvSpPr/>
      </dsp:nvSpPr>
      <dsp:spPr>
        <a:xfrm rot="5400000">
          <a:off x="-84192" y="4609218"/>
          <a:ext cx="561282" cy="39289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2057</a:t>
          </a:r>
        </a:p>
      </dsp:txBody>
      <dsp:txXfrm rot="-5400000">
        <a:off x="0" y="4721475"/>
        <a:ext cx="392898" cy="168384"/>
      </dsp:txXfrm>
    </dsp:sp>
    <dsp:sp modelId="{03266591-94D3-4C77-84BD-A12E57DDF633}">
      <dsp:nvSpPr>
        <dsp:cNvPr id="0" name=""/>
        <dsp:cNvSpPr/>
      </dsp:nvSpPr>
      <dsp:spPr>
        <a:xfrm rot="5400000">
          <a:off x="2759348" y="2158575"/>
          <a:ext cx="364833" cy="50977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1" kern="1200" dirty="0"/>
            <a:t>End of 30-year Contract Period</a:t>
          </a:r>
        </a:p>
      </dsp:txBody>
      <dsp:txXfrm rot="-5400000">
        <a:off x="392898" y="4542835"/>
        <a:ext cx="5079924" cy="3292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3979" cy="4610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9121" y="0"/>
            <a:ext cx="3043979" cy="4610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5379"/>
            <a:ext cx="3043979" cy="4610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9121" y="8835379"/>
            <a:ext cx="3043979" cy="4610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1EF442-77A8-4A30-8E10-D10ED8128C3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3979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121" y="0"/>
            <a:ext cx="3043979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7988" y="698500"/>
            <a:ext cx="6207125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733" y="4422459"/>
            <a:ext cx="5149637" cy="41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43328"/>
            <a:ext cx="3043979" cy="4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121" y="8843328"/>
            <a:ext cx="3043979" cy="4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84" tIns="46389" rIns="92784" bIns="463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E1F8AE6-BD1C-415B-97DD-E5150047182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064" indent="-286179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4715" indent="-228943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2600" indent="-228943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0486" indent="-228943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15523C-AB25-4690-95F9-08BA7DBC2F36}" type="slidenum">
              <a:rPr lang="en-US" altLang="en-US" sz="1200"/>
              <a:pPr/>
              <a:t>1</a:t>
            </a:fld>
            <a:endParaRPr lang="en-US" altLang="en-US" sz="1200" dirty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7988" y="698500"/>
            <a:ext cx="6207125" cy="3490913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9603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9560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9658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62665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65955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7114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0271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3378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0967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1F8AE6-BD1C-415B-97DD-E51500471820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574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 dirty="0"/>
          </a:p>
        </p:txBody>
      </p:sp>
      <p:pic>
        <p:nvPicPr>
          <p:cNvPr id="5" name="Picture 1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8809" y="3602037"/>
            <a:ext cx="2665951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508000" y="500063"/>
            <a:ext cx="11176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dirty="0"/>
              <a:t>Department of the Air Force</a:t>
            </a:r>
          </a:p>
        </p:txBody>
      </p:sp>
      <p:sp>
        <p:nvSpPr>
          <p:cNvPr id="7" name="Text Box 1029"/>
          <p:cNvSpPr txBox="1">
            <a:spLocks noChangeArrowheads="1"/>
          </p:cNvSpPr>
          <p:nvPr userDrawn="1"/>
        </p:nvSpPr>
        <p:spPr bwMode="auto">
          <a:xfrm>
            <a:off x="508001" y="1271588"/>
            <a:ext cx="11175999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600" b="1" i="1" dirty="0">
                <a:latin typeface="Century Schoolbook" panose="02040604050505020304" pitchFamily="18" charset="0"/>
              </a:rPr>
              <a:t>I n t e g r i t y  -  S e r v i c e  -  E x c e l l e n c e</a:t>
            </a: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68301" y="1962150"/>
            <a:ext cx="11315700" cy="160020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9" name="Slide Number Placeholder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03CE4-37F0-4065-8B91-37122744BD37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27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DF859-B77C-4932-B7B0-12C49A93E314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6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614F-2FCB-48B4-A899-0A8F737AAE37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08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504950"/>
            <a:ext cx="5496984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8485" y="1504950"/>
            <a:ext cx="5496983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C89D1-1446-43A7-BCF8-D75B768C2A3E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0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045D1-F7E2-4784-B96A-3083355E63F6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42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94A65-A6BF-4DB1-9332-206B8E06E0A7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02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E5BA-3D1F-4E41-B33A-6823FE30DE87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3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7705-F1D6-448C-8D9C-74FCF151C57C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906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00584" y="76200"/>
            <a:ext cx="2842683" cy="6172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1" y="76200"/>
            <a:ext cx="8329084" cy="6172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0A9CA-2EB0-4F34-A8FB-1542A3BF9965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365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62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969696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As of: 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51067" y="6524625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fld id="{CC7A9835-7AA7-4292-8277-77514909CEE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028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2218267" y="76200"/>
            <a:ext cx="952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Line 1035"/>
          <p:cNvSpPr>
            <a:spLocks noChangeShapeType="1"/>
          </p:cNvSpPr>
          <p:nvPr/>
        </p:nvSpPr>
        <p:spPr bwMode="auto">
          <a:xfrm>
            <a:off x="508000" y="64516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1030" name="Line 1036"/>
          <p:cNvSpPr>
            <a:spLocks noChangeShapeType="1"/>
          </p:cNvSpPr>
          <p:nvPr/>
        </p:nvSpPr>
        <p:spPr bwMode="auto">
          <a:xfrm>
            <a:off x="508000" y="1231900"/>
            <a:ext cx="11176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sz="1400" dirty="0"/>
          </a:p>
        </p:txBody>
      </p:sp>
      <p:pic>
        <p:nvPicPr>
          <p:cNvPr id="1031" name="Picture 103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7440" y="90488"/>
            <a:ext cx="108136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8301" y="1504950"/>
            <a:ext cx="11197167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0"/>
            <a:r>
              <a:rPr lang="en-US" altLang="en-US"/>
              <a:t>2nd Bullet</a:t>
            </a:r>
          </a:p>
        </p:txBody>
      </p:sp>
      <p:sp>
        <p:nvSpPr>
          <p:cNvPr id="9" name="Text Box 1029"/>
          <p:cNvSpPr txBox="1">
            <a:spLocks noChangeArrowheads="1"/>
          </p:cNvSpPr>
          <p:nvPr userDrawn="1"/>
        </p:nvSpPr>
        <p:spPr bwMode="auto">
          <a:xfrm>
            <a:off x="508000" y="6491288"/>
            <a:ext cx="11176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600" b="1" i="1" dirty="0">
                <a:latin typeface="Century Schoolbook" panose="02040604050505020304" pitchFamily="18" charset="0"/>
              </a:rPr>
              <a:t>I n t e g r i t y  -  S e r v i c e  -  E x c e l l e n c 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aea.org/topics/small-modular-reactor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44FB1B5-CA13-4CF3-BD54-23FD68CD6EE4}" type="slidenum">
              <a:rPr lang="en-US" altLang="en-US" sz="1000" b="0">
                <a:solidFill>
                  <a:srgbClr val="7F7F7F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en-US" sz="1000" b="0" dirty="0">
              <a:solidFill>
                <a:schemeClr val="bg2"/>
              </a:solidFill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947057" y="1909761"/>
            <a:ext cx="1077685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endParaRPr lang="en-US" altLang="en-US" sz="4400" dirty="0">
              <a:solidFill>
                <a:srgbClr val="151C77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dirty="0">
                <a:solidFill>
                  <a:srgbClr val="151C77"/>
                </a:solidFill>
              </a:rPr>
              <a:t>Air Force Microreactor Pilot Program</a:t>
            </a:r>
            <a:br>
              <a:rPr lang="en-US" altLang="en-US" sz="4400" dirty="0">
                <a:solidFill>
                  <a:srgbClr val="151C77"/>
                </a:solidFill>
              </a:rPr>
            </a:br>
            <a:endParaRPr lang="en-US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484914" y="4948239"/>
            <a:ext cx="5898924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5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5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Major Ryan Eiswerth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Radioisotope Committee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Air Force Medical Agency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6 March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9E779-A0E5-908D-9215-A9451760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Eielson AFB’s</a:t>
            </a:r>
            <a:br>
              <a:rPr lang="en-US" dirty="0"/>
            </a:br>
            <a:r>
              <a:rPr lang="en-US" dirty="0"/>
              <a:t>Central Heating &amp; Power Plant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B9F82-BD82-00D5-25DC-32553F41FC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10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66D0ED-070B-C4DE-9B4F-F345B073B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1297265"/>
            <a:ext cx="7222744" cy="51492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04E8A1-802F-4B2B-7C10-73E4D514B933}"/>
              </a:ext>
            </a:extLst>
          </p:cNvPr>
          <p:cNvSpPr txBox="1"/>
          <p:nvPr/>
        </p:nvSpPr>
        <p:spPr>
          <a:xfrm>
            <a:off x="7721600" y="1397000"/>
            <a:ext cx="445346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  <a:p>
            <a:r>
              <a:rPr lang="en-US" sz="2800" dirty="0"/>
              <a:t>Owned/Operated by USAF</a:t>
            </a:r>
          </a:p>
          <a:p>
            <a:endParaRPr lang="en-US" sz="2800" dirty="0"/>
          </a:p>
          <a:p>
            <a:r>
              <a:rPr lang="en-US" sz="2800" dirty="0"/>
              <a:t>Provides steam/electricity</a:t>
            </a:r>
          </a:p>
          <a:p>
            <a:endParaRPr lang="en-US" sz="2800" dirty="0"/>
          </a:p>
          <a:p>
            <a:r>
              <a:rPr lang="en-US" sz="2800" dirty="0"/>
              <a:t>~ 40 staff for 24/7 ops</a:t>
            </a:r>
          </a:p>
          <a:p>
            <a:pPr algn="ctr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0079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5C4C7-9630-E96F-7544-DFDE8EB510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11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6F2906-32C1-C16F-6867-38BE67C039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16" t="14857" r="62143" b="5000"/>
          <a:stretch/>
        </p:blipFill>
        <p:spPr>
          <a:xfrm>
            <a:off x="6291072" y="1438729"/>
            <a:ext cx="5371592" cy="49025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9C56C5D-08D8-FEAB-8B27-7FFE3AA7C804}"/>
              </a:ext>
            </a:extLst>
          </p:cNvPr>
          <p:cNvSpPr txBox="1"/>
          <p:nvPr/>
        </p:nvSpPr>
        <p:spPr>
          <a:xfrm>
            <a:off x="233172" y="1609755"/>
            <a:ext cx="60579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u="sng" strike="noStrike" baseline="0" dirty="0">
                <a:solidFill>
                  <a:srgbClr val="000000"/>
                </a:solidFill>
                <a:latin typeface="+mn-lt"/>
              </a:rPr>
              <a:t>ATOMIC ENERGY ADVANCEMENT ACT</a:t>
            </a:r>
          </a:p>
          <a:p>
            <a:endParaRPr lang="en-US" sz="2400" b="1" dirty="0">
              <a:solidFill>
                <a:srgbClr val="000000"/>
              </a:solidFill>
              <a:latin typeface="+mn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n-lt"/>
              </a:rPr>
              <a:t>WHEN: 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House Approved 28 Feb 2024 </a:t>
            </a:r>
          </a:p>
          <a:p>
            <a:endParaRPr lang="en-US" sz="2400" b="1" dirty="0">
              <a:solidFill>
                <a:srgbClr val="000000"/>
              </a:solidFill>
              <a:latin typeface="+mn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n-lt"/>
              </a:rPr>
              <a:t>WHAT: 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Sp</a:t>
            </a:r>
            <a:r>
              <a:rPr lang="en-US" sz="2400" i="0" u="none" strike="noStrike" baseline="0" dirty="0">
                <a:solidFill>
                  <a:srgbClr val="000000"/>
                </a:solidFill>
                <a:latin typeface="+mn-lt"/>
              </a:rPr>
              <a:t>eed up the development of a new generation of nuclear power plants</a:t>
            </a:r>
          </a:p>
          <a:p>
            <a:endParaRPr lang="en-US" sz="2400" b="1" dirty="0">
              <a:solidFill>
                <a:srgbClr val="000000"/>
              </a:solidFill>
              <a:latin typeface="+mn-lt"/>
            </a:endParaRPr>
          </a:p>
          <a:p>
            <a:r>
              <a:rPr lang="en-US" sz="2400" b="1" i="0" u="none" strike="noStrike" baseline="0" dirty="0">
                <a:solidFill>
                  <a:srgbClr val="000000"/>
                </a:solidFill>
                <a:latin typeface="+mn-lt"/>
              </a:rPr>
              <a:t>HOW: 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D</a:t>
            </a:r>
            <a:r>
              <a:rPr lang="en-US" sz="2400" i="0" u="none" strike="noStrike" baseline="0" dirty="0">
                <a:solidFill>
                  <a:srgbClr val="000000"/>
                </a:solidFill>
                <a:latin typeface="+mn-lt"/>
              </a:rPr>
              <a:t>irect the NRC to streamline its approval process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3C0579A-0C30-AF03-4B11-EA6130BFA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8267" y="76200"/>
            <a:ext cx="9525000" cy="1143000"/>
          </a:xfrm>
        </p:spPr>
        <p:txBody>
          <a:bodyPr/>
          <a:lstStyle/>
          <a:p>
            <a:r>
              <a:rPr lang="en-US" dirty="0"/>
              <a:t>Current Regulatory Environment</a:t>
            </a:r>
          </a:p>
        </p:txBody>
      </p:sp>
    </p:spTree>
    <p:extLst>
      <p:ext uri="{BB962C8B-B14F-4D97-AF65-F5344CB8AC3E}">
        <p14:creationId xmlns:p14="http://schemas.microsoft.com/office/powerpoint/2010/main" val="170258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BD40D-0771-CB23-9E53-33FA6BAC2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latin typeface="+mn-lt"/>
              </a:rPr>
              <a:t>Micro-Reactor Policy and Licensing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58624B-0153-CC40-2340-336EE5343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301" y="1504950"/>
            <a:ext cx="11576049" cy="4743450"/>
          </a:xfrm>
        </p:spPr>
        <p:txBody>
          <a:bodyPr numCol="2"/>
          <a:lstStyle/>
          <a:p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Security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equirements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E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mergency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reparedness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taffing, Training, and Qualification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equirements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utonomous and Remote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perations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egulatory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versight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ircraft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I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mpact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ssessment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nnual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F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ee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tructure </a:t>
            </a:r>
          </a:p>
          <a:p>
            <a:pPr marL="0" indent="0">
              <a:buNone/>
            </a:pPr>
            <a:endParaRPr lang="en-US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anufacturing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L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icenses and Transportation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opulation-Related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iting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onsiderations </a:t>
            </a:r>
          </a:p>
          <a:p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E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nvironmental </a:t>
            </a:r>
            <a:r>
              <a:rPr lang="en-US" sz="2400" b="0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US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onsiderations 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377EC-C63E-9C93-1502-89EB79FD0B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12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807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2DBCC-460A-CD59-AB38-1D9E5DB16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B27D9-EE48-F1CC-C665-70A759921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Eielson AFB Small Modular Reactor Request for Proposal</a:t>
            </a:r>
            <a:r>
              <a:rPr lang="en-US" b="0" dirty="0"/>
              <a:t>, Solicitation No. SP0604-22-R-0421, 26 Sept 2022</a:t>
            </a:r>
          </a:p>
          <a:p>
            <a:r>
              <a:rPr lang="en-US" dirty="0"/>
              <a:t>“Department of the Air Force Micro-reactor Pilot Program Update”</a:t>
            </a:r>
            <a:r>
              <a:rPr lang="en-US" b="0" dirty="0"/>
              <a:t>, Briefing by Mr. James Sample, Principle Director SAF/IEE, 12 May 2022</a:t>
            </a:r>
          </a:p>
          <a:p>
            <a:r>
              <a:rPr lang="en-US" i="1" dirty="0"/>
              <a:t>Eielson AFB Microreactor Pilot Pre-Proposal Conference</a:t>
            </a:r>
            <a:r>
              <a:rPr lang="en-US" b="0" dirty="0"/>
              <a:t>, SAF/IEE Energy 12 Oct 2022</a:t>
            </a:r>
          </a:p>
          <a:p>
            <a:r>
              <a:rPr lang="en-US" dirty="0"/>
              <a:t>“Prospects for Nuclear Microreactors: A Review of the Technology, Economics, and Regulatory Considerations”, </a:t>
            </a:r>
            <a:r>
              <a:rPr lang="en-US" b="0" dirty="0"/>
              <a:t>G. Black, D. Shropshire, K. </a:t>
            </a:r>
            <a:r>
              <a:rPr lang="en-US" b="0" dirty="0">
                <a:latin typeface="+mj-lt"/>
              </a:rPr>
              <a:t>Araújo, and A. van </a:t>
            </a:r>
            <a:r>
              <a:rPr lang="en-US" b="0" dirty="0" err="1">
                <a:latin typeface="+mj-lt"/>
              </a:rPr>
              <a:t>Heek</a:t>
            </a:r>
            <a:r>
              <a:rPr lang="en-US" b="0" dirty="0">
                <a:latin typeface="+mj-lt"/>
              </a:rPr>
              <a:t>; 23 Aug 2022</a:t>
            </a:r>
          </a:p>
          <a:p>
            <a:r>
              <a:rPr lang="en-US" b="0" dirty="0">
                <a:latin typeface="+mj-lt"/>
              </a:rPr>
              <a:t>NRC Policy Information “Policy and Licensing Considerations Related to Micro-Reactors”, SECY-20-0093, 6 Oct 2020</a:t>
            </a:r>
          </a:p>
          <a:p>
            <a:r>
              <a:rPr lang="en-US" dirty="0"/>
              <a:t>“What are Small Modular Reactors (SMRs)</a:t>
            </a:r>
            <a:r>
              <a:rPr lang="en-US" b="0" dirty="0"/>
              <a:t>”, IAEA, 13 Sept 2023 </a:t>
            </a:r>
          </a:p>
          <a:p>
            <a:pPr marL="0" indent="0">
              <a:buNone/>
            </a:pPr>
            <a:r>
              <a:rPr lang="en-US" b="0" dirty="0"/>
              <a:t>       </a:t>
            </a:r>
            <a:r>
              <a:rPr lang="en-US" b="0" dirty="0">
                <a:solidFill>
                  <a:srgbClr val="3333CD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https://www.iaea.org/topics/small-modular-reactors</a:t>
            </a:r>
            <a:endParaRPr lang="en-US" b="0" dirty="0">
              <a:solidFill>
                <a:srgbClr val="3333CD"/>
              </a:solidFill>
            </a:endParaRPr>
          </a:p>
          <a:p>
            <a:pPr marL="0" indent="0" algn="ctr">
              <a:buNone/>
            </a:pPr>
            <a:endParaRPr lang="en-US" sz="1050" b="0" u="sng" dirty="0">
              <a:solidFill>
                <a:srgbClr val="3333CD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F9BCC-C55C-9BEB-A5D5-28613381C3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13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86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CA201-D072-45EB-B9D1-20D6BBBAD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67A26-9B7E-49D7-A459-29630AF4F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06898-EE76-4A68-B512-043D5CCE99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256DB1-98A0-4C5B-B461-C003FBFE3B06}" type="slidenum">
              <a:rPr lang="en-US" altLang="en-US" smtClean="0"/>
              <a:pPr>
                <a:defRPr/>
              </a:pPr>
              <a:t>14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F1FF504-A41A-46E3-8945-32FEFD36EB2B}"/>
              </a:ext>
            </a:extLst>
          </p:cNvPr>
          <p:cNvSpPr/>
          <p:nvPr/>
        </p:nvSpPr>
        <p:spPr>
          <a:xfrm>
            <a:off x="0" y="1"/>
            <a:ext cx="12191999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sz="1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317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BED6B-48AA-A3B9-27A8-6089981EE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74DE9-C07D-5B67-1C81-60B0C1FD8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504950"/>
            <a:ext cx="11209867" cy="4743450"/>
          </a:xfrm>
        </p:spPr>
        <p:txBody>
          <a:bodyPr/>
          <a:lstStyle/>
          <a:p>
            <a:pPr>
              <a:tabLst>
                <a:tab pos="685800" algn="l"/>
              </a:tabLst>
            </a:pPr>
            <a:r>
              <a:rPr lang="en-US" sz="2800" dirty="0"/>
              <a:t>AF Radioisotope Committee is not the OPR for this program</a:t>
            </a:r>
          </a:p>
          <a:p>
            <a:pPr>
              <a:tabLst>
                <a:tab pos="685800" algn="l"/>
              </a:tabLst>
            </a:pPr>
            <a:r>
              <a:rPr lang="en-US" sz="2800" dirty="0"/>
              <a:t>OPR is Office of the Deputy Assistant Secretary of the Air Force for Energy, Installations, and Environment (SAF/IE)</a:t>
            </a:r>
          </a:p>
          <a:p>
            <a:pPr>
              <a:tabLst>
                <a:tab pos="685800" algn="l"/>
              </a:tabLst>
            </a:pPr>
            <a:r>
              <a:rPr lang="en-US" sz="2800" dirty="0"/>
              <a:t>For Official Latest Information:       </a:t>
            </a:r>
            <a:r>
              <a:rPr lang="en-US" sz="2800" b="0" u="sng" dirty="0">
                <a:solidFill>
                  <a:srgbClr val="3333CD"/>
                </a:solidFill>
              </a:rPr>
              <a:t>https://www.eielson.af.mil/microreactor/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  <a:tabLst>
                <a:tab pos="685800" algn="l"/>
              </a:tabLst>
            </a:pPr>
            <a:r>
              <a:rPr lang="en-US" sz="2800" dirty="0"/>
              <a:t>   </a:t>
            </a:r>
          </a:p>
          <a:p>
            <a:endParaRPr lang="en-US" sz="28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32CE0D-673D-CBD7-FD15-112985C93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2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34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59CAB-98E1-BD33-2654-60464A60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D4310B-87FA-5172-F290-46AA44FDD9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3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FCB252-1592-65ED-8798-604562491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782519"/>
            <a:ext cx="11019368" cy="4335893"/>
          </a:xfrm>
        </p:spPr>
        <p:txBody>
          <a:bodyPr/>
          <a:lstStyle/>
          <a:p>
            <a:pPr marL="693738" indent="-693738"/>
            <a:r>
              <a:rPr lang="en-US" sz="2800" dirty="0">
                <a:solidFill>
                  <a:srgbClr val="000000"/>
                </a:solidFill>
              </a:rPr>
              <a:t>Microreactor Basics</a:t>
            </a:r>
          </a:p>
          <a:p>
            <a:pPr marL="693738" indent="-693738"/>
            <a:r>
              <a:rPr lang="en-US" sz="2800" dirty="0">
                <a:solidFill>
                  <a:srgbClr val="000000"/>
                </a:solidFill>
              </a:rPr>
              <a:t>Air Force Microreactor Pilot Program </a:t>
            </a:r>
          </a:p>
          <a:p>
            <a:pPr marL="693738" indent="-693738"/>
            <a:r>
              <a:rPr lang="en-US" sz="2800" dirty="0">
                <a:solidFill>
                  <a:srgbClr val="000000"/>
                </a:solidFill>
              </a:rPr>
              <a:t>Eielson Air Force Base / Unique Considerations</a:t>
            </a:r>
          </a:p>
          <a:p>
            <a:pPr marL="693738" indent="-693738"/>
            <a:r>
              <a:rPr lang="en-US" sz="2800" dirty="0">
                <a:solidFill>
                  <a:srgbClr val="000000"/>
                </a:solidFill>
              </a:rPr>
              <a:t>Current Regulatory Environment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98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C33A1-2DE9-9B9E-5BB6-E327FDE66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Microreactor Basics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9573F-AC0E-318E-9D5D-5FEE656E17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4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581CFF9-F37A-0257-3ADD-BD2F77C28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66" y="1347787"/>
            <a:ext cx="8974667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078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76043-B553-4A43-F885-FF1F318D3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 Force Microreactor Pilot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9DC69-FD1D-D457-21A9-94A23E8DFA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Purpose</a:t>
            </a:r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: The Department of the Air Force (DAF) is working with the Office of the Deputy Assistant Secretary of Defense for Energy and the Department of Energy on a program to validate microreactor technology and determine viability for future energy resilience efforts</a:t>
            </a:r>
          </a:p>
          <a:p>
            <a:pPr marR="0" algn="l"/>
            <a:r>
              <a:rPr lang="en-US" sz="2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Program Objective</a:t>
            </a:r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: Successful demonstration of a Nuclear Regulatory Commission (NRC)-licensed, commercially viable and inherently safe microreactor at a permanent military installation</a:t>
            </a:r>
          </a:p>
          <a:p>
            <a:pPr marR="0" algn="l"/>
            <a:r>
              <a:rPr lang="en-US" sz="2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Program Approach</a:t>
            </a:r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: DoD purchases the commodity (electricity and thermal energy) from the microreactor under a 30-year (PPA) Power Purchase Agreement (10 USC 2922a); not the microreactor itself</a:t>
            </a:r>
          </a:p>
          <a:p>
            <a:pPr marR="0" algn="l"/>
            <a:r>
              <a:rPr lang="en-US" sz="2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Execution</a:t>
            </a:r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: Focuses on short-term actions as part of a long-term plan</a:t>
            </a:r>
          </a:p>
          <a:p>
            <a:pPr marR="0" algn="l"/>
            <a:r>
              <a:rPr lang="en-US" sz="2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Pilot Location</a:t>
            </a:r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: Eielson Air Force Base, Alaska</a:t>
            </a:r>
          </a:p>
          <a:p>
            <a:pPr marL="685800" marR="0" indent="-228600" algn="l"/>
            <a:r>
              <a:rPr lang="en-US" sz="2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Chosen due to mission criticality &amp; opportunity to reduce carbon emissions </a:t>
            </a:r>
          </a:p>
          <a:p>
            <a:pPr marR="0" algn="l"/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D9CD0-7656-F386-1A33-16A000A428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5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9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67999-D544-7AE3-9BE8-09F32D3D5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for Proposal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ED1FE-8E35-E79F-864B-4D438CC05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0" dirty="0"/>
              <a:t>Fixed-site</a:t>
            </a:r>
          </a:p>
          <a:p>
            <a:r>
              <a:rPr lang="en-US" sz="2400" b="0" dirty="0"/>
              <a:t>1-5 MW of power for no less than 2 years without refueling</a:t>
            </a:r>
          </a:p>
          <a:p>
            <a:r>
              <a:rPr lang="en-US" sz="2400" b="0" dirty="0"/>
              <a:t>NRC licensed </a:t>
            </a:r>
          </a:p>
          <a:p>
            <a:r>
              <a:rPr lang="en-US" sz="2400" b="0" dirty="0"/>
              <a:t>Operate in subarctic climate</a:t>
            </a:r>
          </a:p>
          <a:p>
            <a:r>
              <a:rPr lang="en-US" sz="2400" b="0" dirty="0"/>
              <a:t>Interconnect with existing infrastructure</a:t>
            </a:r>
          </a:p>
          <a:p>
            <a:r>
              <a:rPr lang="en-US" sz="2400" b="0" dirty="0"/>
              <a:t>Meet all Federal and State environmental laws and regulations</a:t>
            </a:r>
          </a:p>
          <a:p>
            <a:r>
              <a:rPr lang="en-US" sz="2400" b="0" dirty="0"/>
              <a:t>Meet NIST, DoD, and other security and cybersecurity standards</a:t>
            </a:r>
          </a:p>
          <a:p>
            <a:r>
              <a:rPr lang="en-US" sz="2400" b="0" dirty="0"/>
              <a:t>Contract Period: up to 30 years</a:t>
            </a:r>
          </a:p>
          <a:p>
            <a:endParaRPr lang="en-US" sz="24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0372CE-0FAA-A6E1-197E-20535F3AA1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6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073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0DC3E-32CF-F893-2A0B-21F2FC204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Milestones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C41156A-46C6-AFCC-A2E6-1C94EB4D74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5372421"/>
              </p:ext>
            </p:extLst>
          </p:nvPr>
        </p:nvGraphicFramePr>
        <p:xfrm>
          <a:off x="357010" y="1326268"/>
          <a:ext cx="5490633" cy="509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E3A76F-60ED-5D1D-861B-79EBECC84B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7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831CAF-7E56-BC54-516B-75339D08FEC7}"/>
              </a:ext>
            </a:extLst>
          </p:cNvPr>
          <p:cNvSpPr/>
          <p:nvPr/>
        </p:nvSpPr>
        <p:spPr bwMode="auto">
          <a:xfrm>
            <a:off x="762000" y="3333432"/>
            <a:ext cx="5085643" cy="368300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2" descr="Second Hero Image">
            <a:extLst>
              <a:ext uri="{FF2B5EF4-FFF2-40B4-BE49-F238E27FC236}">
                <a16:creationId xmlns:a16="http://schemas.microsoft.com/office/drawing/2014/main" id="{096F6783-3783-582F-6F3D-9E368B26C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998" y="3092450"/>
            <a:ext cx="4375727" cy="248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5B2CD1-C2EB-394D-2FC0-F1334CE04984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 bwMode="auto">
          <a:xfrm flipV="1">
            <a:off x="5847643" y="2431147"/>
            <a:ext cx="586097" cy="108643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F1A0370-0ADC-9318-214E-CFDB51F1BE9D}"/>
              </a:ext>
            </a:extLst>
          </p:cNvPr>
          <p:cNvSpPr txBox="1"/>
          <p:nvPr/>
        </p:nvSpPr>
        <p:spPr>
          <a:xfrm>
            <a:off x="6433740" y="1276985"/>
            <a:ext cx="58637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31 Aug 2023: Notice of Intent to Award to </a:t>
            </a:r>
            <a:r>
              <a:rPr lang="en-US" sz="1800" dirty="0" err="1"/>
              <a:t>Oklo</a:t>
            </a:r>
            <a:r>
              <a:rPr lang="en-US" sz="1800" dirty="0"/>
              <a:t>, Inc. to</a:t>
            </a:r>
          </a:p>
          <a:p>
            <a:r>
              <a:rPr lang="en-US" sz="1800" dirty="0"/>
              <a:t>                      site, construct, own, and operate</a:t>
            </a:r>
          </a:p>
          <a:p>
            <a:endParaRPr lang="en-US" sz="1800" dirty="0"/>
          </a:p>
          <a:p>
            <a:r>
              <a:rPr lang="en-US" sz="1800" dirty="0"/>
              <a:t>18 Sept 2023: Notice of Intent to Award Rescinded </a:t>
            </a:r>
          </a:p>
          <a:p>
            <a:endParaRPr lang="en-US" sz="1800" dirty="0"/>
          </a:p>
          <a:p>
            <a:r>
              <a:rPr lang="en-US" sz="1800" dirty="0"/>
              <a:t>12 Feb 2024: Notice of Intent to Award Re-issued 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6BA2F7-AD60-D375-BA58-5DECBB703206}"/>
              </a:ext>
            </a:extLst>
          </p:cNvPr>
          <p:cNvSpPr txBox="1"/>
          <p:nvPr/>
        </p:nvSpPr>
        <p:spPr>
          <a:xfrm>
            <a:off x="6633028" y="5576562"/>
            <a:ext cx="4705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Aurora</a:t>
            </a:r>
            <a:r>
              <a:rPr lang="en-US" sz="1800" dirty="0"/>
              <a:t> - </a:t>
            </a:r>
            <a:r>
              <a:rPr lang="en-US" sz="1800" b="1" dirty="0" err="1"/>
              <a:t>Oklo’s</a:t>
            </a:r>
            <a:r>
              <a:rPr lang="en-US" sz="1800" b="1" dirty="0"/>
              <a:t> Previous Project</a:t>
            </a:r>
            <a:r>
              <a:rPr lang="en-US" sz="1800" dirty="0"/>
              <a:t>  </a:t>
            </a:r>
          </a:p>
          <a:p>
            <a:r>
              <a:rPr lang="en-US" sz="1800" dirty="0"/>
              <a:t>Compact Fast Reactor.  4 </a:t>
            </a:r>
            <a:r>
              <a:rPr lang="en-US" sz="1800" dirty="0" err="1"/>
              <a:t>MW</a:t>
            </a:r>
            <a:r>
              <a:rPr lang="en-US" sz="1800" baseline="-25000" dirty="0" err="1"/>
              <a:t>th</a:t>
            </a:r>
            <a:r>
              <a:rPr lang="en-US" sz="1800" dirty="0"/>
              <a:t> (~1.5 Mw</a:t>
            </a:r>
            <a:r>
              <a:rPr lang="en-US" sz="1800" baseline="-25000" dirty="0"/>
              <a:t>e</a:t>
            </a:r>
            <a:r>
              <a:rPr lang="en-US" sz="1800" dirty="0"/>
              <a:t>)</a:t>
            </a:r>
          </a:p>
          <a:p>
            <a:r>
              <a:rPr lang="en-US" sz="1800" dirty="0"/>
              <a:t>  Denied by NRC in 2022</a:t>
            </a:r>
          </a:p>
        </p:txBody>
      </p:sp>
    </p:spTree>
    <p:extLst>
      <p:ext uri="{BB962C8B-B14F-4D97-AF65-F5344CB8AC3E}">
        <p14:creationId xmlns:p14="http://schemas.microsoft.com/office/powerpoint/2010/main" val="3162415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74DE7-0888-CBC1-CC42-767D6EF1A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Eielson Air Force Base, Alaska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712CC-9166-E05A-C0C6-F39224D74C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20068-F6B6-616C-277F-010B7BF292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8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5034BB-9BFB-E656-6932-A73440CE3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08" y="1504950"/>
            <a:ext cx="12192000" cy="44126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B746F9D-6879-5D3A-9EBB-82DEFEAD5E19}"/>
              </a:ext>
            </a:extLst>
          </p:cNvPr>
          <p:cNvSpPr/>
          <p:nvPr/>
        </p:nvSpPr>
        <p:spPr>
          <a:xfrm>
            <a:off x="1029602" y="1826266"/>
            <a:ext cx="987456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“READY TO GO AT 50 BELOW”</a:t>
            </a:r>
          </a:p>
        </p:txBody>
      </p:sp>
    </p:spTree>
    <p:extLst>
      <p:ext uri="{BB962C8B-B14F-4D97-AF65-F5344CB8AC3E}">
        <p14:creationId xmlns:p14="http://schemas.microsoft.com/office/powerpoint/2010/main" val="3740154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74526-8F95-5BD7-CDBE-68F88E074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2A33B-9ABB-3E24-FDA2-2E590A348C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CBDF859-B77C-4932-B7B0-12C49A93E314}" type="slidenum">
              <a:rPr lang="en-US" altLang="en-US" smtClean="0"/>
              <a:pPr>
                <a:defRPr/>
              </a:pPr>
              <a:t>9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1B17DD-F244-8661-4244-50EDD74CA948}"/>
              </a:ext>
            </a:extLst>
          </p:cNvPr>
          <p:cNvSpPr/>
          <p:nvPr/>
        </p:nvSpPr>
        <p:spPr bwMode="auto">
          <a:xfrm>
            <a:off x="0" y="0"/>
            <a:ext cx="12175067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9C78B2-5FED-E3AA-6984-680C2BC89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469" y="3171825"/>
            <a:ext cx="5770880" cy="3352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C7460A-BD37-15AF-54D5-C2D4435B0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33" y="2813626"/>
            <a:ext cx="2497282" cy="16648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78A22E-1F95-E1B2-B404-A69D6612E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934" y="4636096"/>
            <a:ext cx="2497282" cy="16604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B6B29C5-EB95-E2F7-871C-3CC3BD9736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933" y="1059873"/>
            <a:ext cx="2497282" cy="16531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80765F8-47F3-BE5A-28F7-5D8B9D071614}"/>
              </a:ext>
            </a:extLst>
          </p:cNvPr>
          <p:cNvSpPr txBox="1"/>
          <p:nvPr/>
        </p:nvSpPr>
        <p:spPr>
          <a:xfrm>
            <a:off x="3782291" y="893618"/>
            <a:ext cx="65878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Active Duty:			 3,151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Family Members: 		 6,479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Civilian &amp; Contractors:		 3,426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Tenant Units:			      77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Retirees:				 2,391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bg1"/>
                </a:solidFill>
              </a:rPr>
              <a:t>Yearly Economic Impact:	$1.2B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810095-BFEE-E252-8A81-139388DC6402}"/>
              </a:ext>
            </a:extLst>
          </p:cNvPr>
          <p:cNvSpPr txBox="1"/>
          <p:nvPr/>
        </p:nvSpPr>
        <p:spPr>
          <a:xfrm>
            <a:off x="1151466" y="76614"/>
            <a:ext cx="9872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chemeClr val="bg1"/>
                </a:solidFill>
              </a:rPr>
              <a:t>WHO We Are – Our Team and Demographics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731BB3-7505-FDF4-9C15-AED5E74BF1D9}"/>
              </a:ext>
            </a:extLst>
          </p:cNvPr>
          <p:cNvSpPr txBox="1"/>
          <p:nvPr/>
        </p:nvSpPr>
        <p:spPr>
          <a:xfrm>
            <a:off x="9786422" y="3155165"/>
            <a:ext cx="2179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CAO 25 May 2022</a:t>
            </a:r>
          </a:p>
        </p:txBody>
      </p:sp>
    </p:spTree>
    <p:extLst>
      <p:ext uri="{BB962C8B-B14F-4D97-AF65-F5344CB8AC3E}">
        <p14:creationId xmlns:p14="http://schemas.microsoft.com/office/powerpoint/2010/main" val="2470083987"/>
      </p:ext>
    </p:extLst>
  </p:cSld>
  <p:clrMapOvr>
    <a:masterClrMapping/>
  </p:clrMapOvr>
</p:sld>
</file>

<file path=ppt/theme/theme1.xml><?xml version="1.0" encoding="utf-8"?>
<a:theme xmlns:a="http://schemas.openxmlformats.org/drawingml/2006/main" name="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jOGQ1NzYwZS02MzhhLTQ3ZTgtOWUyZS0xMjI2YzJjYjI2OGQiIG9yaWdpbj0idXNlclNlbGVjdGVkIj48ZWxlbWVudCB1aWQ9IjQyODM0YmZiLTFlYzEtNGJlYi1iZDY0LWViODNmYjNjYjNmMyIgdmFsdWU9IiIgeG1sbnM9Imh0dHA6Ly93d3cuYm9sZG9uamFtZXMuY29tLzIwMDgvMDEvc2llL2ludGVybmFsL2xhYmVsIiAvPjwvc2lzbD48VXNlck5hbWU+TEVJRE9TLUNPUlBca3VvaDwvVXNlck5hbWU+PERhdGVUaW1lPjIvNC8yMDIwIDg6MTk6MDQgUE08L0RhdGVUaW1lPjxMYWJlbFN0cmluZz5VbnJlc3RyaWN0ZWQ8L0xhYmVsU3RyaW5nPjwvaXRlbT48L2xhYmVsSGlzdG9yeT4=</Value>
</WrappedLabelHistory>
</file>

<file path=customXml/item2.xml><?xml version="1.0" encoding="utf-8"?>
<sisl xmlns:xsi="http://www.w3.org/2001/XMLSchema-instance" xmlns:xsd="http://www.w3.org/2001/XMLSchema" xmlns="http://www.boldonjames.com/2008/01/sie/internal/label" sislVersion="0" policy="c8d5760e-638a-47e8-9e2e-1226c2cb268d" origin="userSelected">
  <element uid="42834bfb-1ec1-4beb-bd64-eb83fb3cb3f3" value=""/>
</sisl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9A566727D1104FB071E1D79EFC92BB" ma:contentTypeVersion="0" ma:contentTypeDescription="Create a new document." ma:contentTypeScope="" ma:versionID="43c83791a9ed67f847e208ea2b5d681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CCCC3C5E-9135-4970-90CF-87A9E3FBF002}">
  <ds:schemaRefs>
    <ds:schemaRef ds:uri="http://www.w3.org/2001/XMLSchema"/>
    <ds:schemaRef ds:uri="http://www.boldonjames.com/2016/02/Classifier/internal/wrappedLabelHistory"/>
  </ds:schemaRefs>
</ds:datastoreItem>
</file>

<file path=customXml/itemProps2.xml><?xml version="1.0" encoding="utf-8"?>
<ds:datastoreItem xmlns:ds="http://schemas.openxmlformats.org/officeDocument/2006/customXml" ds:itemID="{34509F5B-942F-4BCB-8511-724FCA3B09DB}">
  <ds:schemaRefs>
    <ds:schemaRef ds:uri="http://www.w3.org/2001/XMLSchema"/>
    <ds:schemaRef ds:uri="http://www.boldonjames.com/2008/01/sie/internal/label"/>
  </ds:schemaRefs>
</ds:datastoreItem>
</file>

<file path=customXml/itemProps3.xml><?xml version="1.0" encoding="utf-8"?>
<ds:datastoreItem xmlns:ds="http://schemas.openxmlformats.org/officeDocument/2006/customXml" ds:itemID="{25CAF97F-FF64-4D27-993B-807F8FDA3DB7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CB735D54-B6C0-472A-9FF7-E9037BE8ABA2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D6C29A4-50FD-4B03-B0E9-53B3E4B9DF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6.xml><?xml version="1.0" encoding="utf-8"?>
<ds:datastoreItem xmlns:ds="http://schemas.openxmlformats.org/officeDocument/2006/customXml" ds:itemID="{22B76427-5C8E-433F-BDD4-18B3134AE9E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Designs\USAF(Unclas).pot</Template>
  <TotalTime>25318</TotalTime>
  <Words>773</Words>
  <Application>Microsoft Office PowerPoint</Application>
  <PresentationFormat>Widescreen</PresentationFormat>
  <Paragraphs>139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Schoolbook</vt:lpstr>
      <vt:lpstr>Times New Roman</vt:lpstr>
      <vt:lpstr>Wingdings</vt:lpstr>
      <vt:lpstr>USAF(Unclas)</vt:lpstr>
      <vt:lpstr>PowerPoint Presentation</vt:lpstr>
      <vt:lpstr>Disclaimer</vt:lpstr>
      <vt:lpstr>Overview</vt:lpstr>
      <vt:lpstr>Microreactor Basics</vt:lpstr>
      <vt:lpstr>Air Force Microreactor Pilot Program</vt:lpstr>
      <vt:lpstr>Request for Proposal Requirements</vt:lpstr>
      <vt:lpstr>Project Milestones</vt:lpstr>
      <vt:lpstr>Eielson Air Force Base, Alaska</vt:lpstr>
      <vt:lpstr>PowerPoint Presentation</vt:lpstr>
      <vt:lpstr>Eielson AFB’s Central Heating &amp; Power Plant</vt:lpstr>
      <vt:lpstr>Current Regulatory Environment</vt:lpstr>
      <vt:lpstr>Micro-Reactor Policy and Licensing Considerations</vt:lpstr>
      <vt:lpstr>References</vt:lpstr>
      <vt:lpstr>PowerPoint Presentation</vt:lpstr>
    </vt:vector>
  </TitlesOfParts>
  <Company>HQ USAF/______, Pentagon, DC 20330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KOHAKE, LAURA E Lt Col USAF HAF AF/DS</dc:creator>
  <cp:lastModifiedBy>Eiswerth, Ryan G Maj USAF AFDW SG (USA)</cp:lastModifiedBy>
  <cp:revision>922</cp:revision>
  <cp:lastPrinted>2023-08-29T11:23:56Z</cp:lastPrinted>
  <dcterms:created xsi:type="dcterms:W3CDTF">2000-04-26T18:38:01Z</dcterms:created>
  <dcterms:modified xsi:type="dcterms:W3CDTF">2024-03-05T12:45:39Z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isplay_urn:schemas-microsoft-com:office:office#Editor">
    <vt:lpwstr>BOLAND, PAUL S CTR US Air Force HAF SAF/AAIE</vt:lpwstr>
  </property>
  <property fmtid="{D5CDD505-2E9C-101B-9397-08002B2CF9AE}" pid="4" name="display_urn:schemas-microsoft-com:office:office#Author">
    <vt:lpwstr>BOLAND, PAUL S CTR US Air Force HAF SAF/AAIE</vt:lpwstr>
  </property>
  <property fmtid="{D5CDD505-2E9C-101B-9397-08002B2CF9AE}" pid="5" name="ContentTypeId">
    <vt:lpwstr>0x010100779A566727D1104FB071E1D79EFC92BB</vt:lpwstr>
  </property>
  <property fmtid="{D5CDD505-2E9C-101B-9397-08002B2CF9AE}" pid="6" name="docIndexRef">
    <vt:lpwstr>fa4a94e2-2d88-458e-8446-acee4b33500c</vt:lpwstr>
  </property>
  <property fmtid="{D5CDD505-2E9C-101B-9397-08002B2CF9AE}" pid="7" name="bjSaver">
    <vt:lpwstr>csANyegsFFT3vh2KmsBRRM7Z5Khnb7NR</vt:lpwstr>
  </property>
  <property fmtid="{D5CDD505-2E9C-101B-9397-08002B2CF9AE}" pid="8" name="bjDocumentLabelXML">
    <vt:lpwstr>&lt;?xml version="1.0" encoding="us-ascii"?&gt;&lt;sisl xmlns:xsi="http://www.w3.org/2001/XMLSchema-instance" xmlns:xsd="http://www.w3.org/2001/XMLSchema" sislVersion="0" policy="c8d5760e-638a-47e8-9e2e-1226c2cb268d" origin="userSelected" xmlns="http://www.boldonj</vt:lpwstr>
  </property>
  <property fmtid="{D5CDD505-2E9C-101B-9397-08002B2CF9AE}" pid="9" name="bjDocumentLabelXML-0">
    <vt:lpwstr>ames.com/2008/01/sie/internal/label"&gt;&lt;element uid="42834bfb-1ec1-4beb-bd64-eb83fb3cb3f3" value="" /&gt;&lt;/sisl&gt;</vt:lpwstr>
  </property>
  <property fmtid="{D5CDD505-2E9C-101B-9397-08002B2CF9AE}" pid="10" name="bjDocumentSecurityLabel">
    <vt:lpwstr>Unrestricted</vt:lpwstr>
  </property>
  <property fmtid="{D5CDD505-2E9C-101B-9397-08002B2CF9AE}" pid="11" name="bjLabelHistoryID">
    <vt:lpwstr>{CCCC3C5E-9135-4970-90CF-87A9E3FBF002}</vt:lpwstr>
  </property>
</Properties>
</file>