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1042652954" r:id="rId3"/>
    <p:sldId id="1042652875" r:id="rId4"/>
    <p:sldId id="1042652971" r:id="rId5"/>
    <p:sldId id="1042652972" r:id="rId6"/>
    <p:sldId id="1042652973" r:id="rId7"/>
    <p:sldId id="1042652943" r:id="rId8"/>
    <p:sldId id="1042652967" r:id="rId9"/>
    <p:sldId id="1042652958" r:id="rId10"/>
    <p:sldId id="1042652974" r:id="rId11"/>
    <p:sldId id="1042652968" r:id="rId12"/>
    <p:sldId id="1042652969" r:id="rId13"/>
    <p:sldId id="1042652970" r:id="rId14"/>
    <p:sldId id="1042652975" r:id="rId15"/>
    <p:sldId id="1042652962" r:id="rId16"/>
    <p:sldId id="10426529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C805977-2B14-4A69-BDD6-092387F924A0}">
          <p14:sldIdLst>
            <p14:sldId id="1042652954"/>
            <p14:sldId id="1042652875"/>
            <p14:sldId id="1042652971"/>
            <p14:sldId id="1042652972"/>
          </p14:sldIdLst>
        </p14:section>
        <p14:section name="NO2" id="{F61BC34E-7E92-466F-BF21-FF988711A7F1}">
          <p14:sldIdLst>
            <p14:sldId id="1042652973"/>
            <p14:sldId id="1042652943"/>
            <p14:sldId id="1042652967"/>
            <p14:sldId id="1042652958"/>
          </p14:sldIdLst>
        </p14:section>
        <p14:section name="HCHO" id="{3644EF2E-5021-429D-80D5-8A58F4436FE6}">
          <p14:sldIdLst>
            <p14:sldId id="1042652974"/>
            <p14:sldId id="1042652968"/>
            <p14:sldId id="1042652969"/>
            <p14:sldId id="1042652970"/>
            <p14:sldId id="1042652975"/>
          </p14:sldIdLst>
        </p14:section>
        <p14:section name="AirNow" id="{743B36E3-EE9A-4802-9114-37CE5804A35B}">
          <p14:sldIdLst>
            <p14:sldId id="1042652962"/>
          </p14:sldIdLst>
        </p14:section>
        <p14:section name="Closing" id="{CDA670C5-B72D-492B-9EA2-C83C879E445D}">
          <p14:sldIdLst>
            <p14:sldId id="10426529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11" autoAdjust="0"/>
  </p:normalViewPr>
  <p:slideViewPr>
    <p:cSldViewPr snapToGrid="0">
      <p:cViewPr varScale="1">
        <p:scale>
          <a:sx n="51" d="100"/>
          <a:sy n="51" d="100"/>
        </p:scale>
        <p:origin x="118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erson, Barron" userId="b23a2ef6-14b2-4237-8416-58d0103a2671" providerId="ADAL" clId="{D1BCBB34-7D43-4841-A8AD-A9B87432975F}"/>
    <pc:docChg chg="undo redo custSel addSld modSld sldOrd modSection">
      <pc:chgData name="Henderson, Barron" userId="b23a2ef6-14b2-4237-8416-58d0103a2671" providerId="ADAL" clId="{D1BCBB34-7D43-4841-A8AD-A9B87432975F}" dt="2024-10-15T01:19:09.191" v="2749" actId="20577"/>
      <pc:docMkLst>
        <pc:docMk/>
      </pc:docMkLst>
      <pc:sldChg chg="modSp mod">
        <pc:chgData name="Henderson, Barron" userId="b23a2ef6-14b2-4237-8416-58d0103a2671" providerId="ADAL" clId="{D1BCBB34-7D43-4841-A8AD-A9B87432975F}" dt="2024-10-11T16:08:25.546" v="1438" actId="114"/>
        <pc:sldMkLst>
          <pc:docMk/>
          <pc:sldMk cId="1807895696" sldId="1042652875"/>
        </pc:sldMkLst>
        <pc:spChg chg="mod">
          <ac:chgData name="Henderson, Barron" userId="b23a2ef6-14b2-4237-8416-58d0103a2671" providerId="ADAL" clId="{D1BCBB34-7D43-4841-A8AD-A9B87432975F}" dt="2024-10-11T16:08:25.546" v="1438" actId="114"/>
          <ac:spMkLst>
            <pc:docMk/>
            <pc:sldMk cId="1807895696" sldId="1042652875"/>
            <ac:spMk id="4" creationId="{5D5148F8-577C-46DA-B8D3-6B5BFC5C22BF}"/>
          </ac:spMkLst>
        </pc:spChg>
      </pc:sldChg>
      <pc:sldChg chg="modSp mod">
        <pc:chgData name="Henderson, Barron" userId="b23a2ef6-14b2-4237-8416-58d0103a2671" providerId="ADAL" clId="{D1BCBB34-7D43-4841-A8AD-A9B87432975F}" dt="2024-10-10T15:28:00.151" v="60" actId="14826"/>
        <pc:sldMkLst>
          <pc:docMk/>
          <pc:sldMk cId="2141385831" sldId="1042652943"/>
        </pc:sldMkLst>
        <pc:picChg chg="mod">
          <ac:chgData name="Henderson, Barron" userId="b23a2ef6-14b2-4237-8416-58d0103a2671" providerId="ADAL" clId="{D1BCBB34-7D43-4841-A8AD-A9B87432975F}" dt="2024-10-10T15:16:49.214" v="26" actId="14826"/>
          <ac:picMkLst>
            <pc:docMk/>
            <pc:sldMk cId="2141385831" sldId="1042652943"/>
            <ac:picMk id="3" creationId="{BB10B09F-020C-FF33-46CA-ADBCF9CFC9D4}"/>
          </ac:picMkLst>
        </pc:picChg>
        <pc:picChg chg="mod">
          <ac:chgData name="Henderson, Barron" userId="b23a2ef6-14b2-4237-8416-58d0103a2671" providerId="ADAL" clId="{D1BCBB34-7D43-4841-A8AD-A9B87432975F}" dt="2024-10-10T15:16:30.751" v="25" actId="14826"/>
          <ac:picMkLst>
            <pc:docMk/>
            <pc:sldMk cId="2141385831" sldId="1042652943"/>
            <ac:picMk id="6" creationId="{F1021B76-A04C-6023-22F7-E6B9D97DAAAF}"/>
          </ac:picMkLst>
        </pc:picChg>
        <pc:picChg chg="mod">
          <ac:chgData name="Henderson, Barron" userId="b23a2ef6-14b2-4237-8416-58d0103a2671" providerId="ADAL" clId="{D1BCBB34-7D43-4841-A8AD-A9B87432975F}" dt="2024-10-10T15:28:00.151" v="60" actId="14826"/>
          <ac:picMkLst>
            <pc:docMk/>
            <pc:sldMk cId="2141385831" sldId="1042652943"/>
            <ac:picMk id="7" creationId="{D3F31C3C-FD6B-D196-C297-2F712F152B72}"/>
          </ac:picMkLst>
        </pc:picChg>
      </pc:sldChg>
      <pc:sldChg chg="modSp mod">
        <pc:chgData name="Henderson, Barron" userId="b23a2ef6-14b2-4237-8416-58d0103a2671" providerId="ADAL" clId="{D1BCBB34-7D43-4841-A8AD-A9B87432975F}" dt="2024-10-10T14:24:08.153" v="20" actId="20577"/>
        <pc:sldMkLst>
          <pc:docMk/>
          <pc:sldMk cId="4148575829" sldId="1042652954"/>
        </pc:sldMkLst>
        <pc:spChg chg="mod">
          <ac:chgData name="Henderson, Barron" userId="b23a2ef6-14b2-4237-8416-58d0103a2671" providerId="ADAL" clId="{D1BCBB34-7D43-4841-A8AD-A9B87432975F}" dt="2024-10-10T14:24:08.153" v="20" actId="20577"/>
          <ac:spMkLst>
            <pc:docMk/>
            <pc:sldMk cId="4148575829" sldId="1042652954"/>
            <ac:spMk id="18" creationId="{D4D550F4-F7F2-9D04-8F11-D31A67D9645C}"/>
          </ac:spMkLst>
        </pc:spChg>
      </pc:sldChg>
      <pc:sldChg chg="addSp delSp modSp mod">
        <pc:chgData name="Henderson, Barron" userId="b23a2ef6-14b2-4237-8416-58d0103a2671" providerId="ADAL" clId="{D1BCBB34-7D43-4841-A8AD-A9B87432975F}" dt="2024-10-11T17:04:28.706" v="2502"/>
        <pc:sldMkLst>
          <pc:docMk/>
          <pc:sldMk cId="125954725" sldId="1042652958"/>
        </pc:sldMkLst>
        <pc:spChg chg="add mod">
          <ac:chgData name="Henderson, Barron" userId="b23a2ef6-14b2-4237-8416-58d0103a2671" providerId="ADAL" clId="{D1BCBB34-7D43-4841-A8AD-A9B87432975F}" dt="2024-10-11T17:04:28.706" v="2502"/>
          <ac:spMkLst>
            <pc:docMk/>
            <pc:sldMk cId="125954725" sldId="1042652958"/>
            <ac:spMk id="4" creationId="{E01E19BE-E34A-2FA0-BFF6-4E2FA11CEDBC}"/>
          </ac:spMkLst>
        </pc:spChg>
        <pc:spChg chg="add mod">
          <ac:chgData name="Henderson, Barron" userId="b23a2ef6-14b2-4237-8416-58d0103a2671" providerId="ADAL" clId="{D1BCBB34-7D43-4841-A8AD-A9B87432975F}" dt="2024-10-11T17:04:28.706" v="2502"/>
          <ac:spMkLst>
            <pc:docMk/>
            <pc:sldMk cId="125954725" sldId="1042652958"/>
            <ac:spMk id="15" creationId="{6BAAC199-8DFA-CED4-A80A-854D834441D8}"/>
          </ac:spMkLst>
        </pc:spChg>
        <pc:spChg chg="del">
          <ac:chgData name="Henderson, Barron" userId="b23a2ef6-14b2-4237-8416-58d0103a2671" providerId="ADAL" clId="{D1BCBB34-7D43-4841-A8AD-A9B87432975F}" dt="2024-10-10T15:28:53.291" v="62" actId="478"/>
          <ac:spMkLst>
            <pc:docMk/>
            <pc:sldMk cId="125954725" sldId="1042652958"/>
            <ac:spMk id="18" creationId="{C11D5AC7-90E0-E34F-A7D2-0AA47DDB638C}"/>
          </ac:spMkLst>
        </pc:spChg>
        <pc:spChg chg="mod">
          <ac:chgData name="Henderson, Barron" userId="b23a2ef6-14b2-4237-8416-58d0103a2671" providerId="ADAL" clId="{D1BCBB34-7D43-4841-A8AD-A9B87432975F}" dt="2024-10-10T15:29:08.224" v="63" actId="1076"/>
          <ac:spMkLst>
            <pc:docMk/>
            <pc:sldMk cId="125954725" sldId="1042652958"/>
            <ac:spMk id="41" creationId="{DF0D4820-13A4-6608-FBE7-2DF3777877DE}"/>
          </ac:spMkLst>
        </pc:spChg>
        <pc:spChg chg="add mod">
          <ac:chgData name="Henderson, Barron" userId="b23a2ef6-14b2-4237-8416-58d0103a2671" providerId="ADAL" clId="{D1BCBB34-7D43-4841-A8AD-A9B87432975F}" dt="2024-10-11T17:04:28.706" v="2502"/>
          <ac:spMkLst>
            <pc:docMk/>
            <pc:sldMk cId="125954725" sldId="1042652958"/>
            <ac:spMk id="42" creationId="{580BC0D1-E97C-C7D2-796D-C8198F36E32F}"/>
          </ac:spMkLst>
        </pc:spChg>
        <pc:picChg chg="add mod">
          <ac:chgData name="Henderson, Barron" userId="b23a2ef6-14b2-4237-8416-58d0103a2671" providerId="ADAL" clId="{D1BCBB34-7D43-4841-A8AD-A9B87432975F}" dt="2024-10-11T16:45:36.723" v="1751"/>
          <ac:picMkLst>
            <pc:docMk/>
            <pc:sldMk cId="125954725" sldId="1042652958"/>
            <ac:picMk id="2" creationId="{B906E536-AB4F-D8E8-65F4-8000451CE843}"/>
          </ac:picMkLst>
        </pc:picChg>
        <pc:picChg chg="mod">
          <ac:chgData name="Henderson, Barron" userId="b23a2ef6-14b2-4237-8416-58d0103a2671" providerId="ADAL" clId="{D1BCBB34-7D43-4841-A8AD-A9B87432975F}" dt="2024-10-10T15:28:51.017" v="61" actId="14826"/>
          <ac:picMkLst>
            <pc:docMk/>
            <pc:sldMk cId="125954725" sldId="1042652958"/>
            <ac:picMk id="6" creationId="{8C3386FC-EF0C-016A-05E7-231D05EDA711}"/>
          </ac:picMkLst>
        </pc:picChg>
        <pc:picChg chg="mod">
          <ac:chgData name="Henderson, Barron" userId="b23a2ef6-14b2-4237-8416-58d0103a2671" providerId="ADAL" clId="{D1BCBB34-7D43-4841-A8AD-A9B87432975F}" dt="2024-10-10T15:29:17.669" v="64" actId="14826"/>
          <ac:picMkLst>
            <pc:docMk/>
            <pc:sldMk cId="125954725" sldId="1042652958"/>
            <ac:picMk id="10" creationId="{F525B282-4C92-9C6B-8D3B-7518CB58AA0B}"/>
          </ac:picMkLst>
        </pc:picChg>
      </pc:sldChg>
      <pc:sldChg chg="modSp mod">
        <pc:chgData name="Henderson, Barron" userId="b23a2ef6-14b2-4237-8416-58d0103a2671" providerId="ADAL" clId="{D1BCBB34-7D43-4841-A8AD-A9B87432975F}" dt="2024-10-10T15:27:50.113" v="59" actId="14826"/>
        <pc:sldMkLst>
          <pc:docMk/>
          <pc:sldMk cId="3535524729" sldId="1042652967"/>
        </pc:sldMkLst>
        <pc:picChg chg="mod">
          <ac:chgData name="Henderson, Barron" userId="b23a2ef6-14b2-4237-8416-58d0103a2671" providerId="ADAL" clId="{D1BCBB34-7D43-4841-A8AD-A9B87432975F}" dt="2024-10-10T15:25:10.090" v="37" actId="14826"/>
          <ac:picMkLst>
            <pc:docMk/>
            <pc:sldMk cId="3535524729" sldId="1042652967"/>
            <ac:picMk id="3" creationId="{BB10B09F-020C-FF33-46CA-ADBCF9CFC9D4}"/>
          </ac:picMkLst>
        </pc:picChg>
        <pc:picChg chg="mod">
          <ac:chgData name="Henderson, Barron" userId="b23a2ef6-14b2-4237-8416-58d0103a2671" providerId="ADAL" clId="{D1BCBB34-7D43-4841-A8AD-A9B87432975F}" dt="2024-10-10T15:24:42.592" v="36" actId="14826"/>
          <ac:picMkLst>
            <pc:docMk/>
            <pc:sldMk cId="3535524729" sldId="1042652967"/>
            <ac:picMk id="6" creationId="{F1021B76-A04C-6023-22F7-E6B9D97DAAAF}"/>
          </ac:picMkLst>
        </pc:picChg>
        <pc:picChg chg="mod">
          <ac:chgData name="Henderson, Barron" userId="b23a2ef6-14b2-4237-8416-58d0103a2671" providerId="ADAL" clId="{D1BCBB34-7D43-4841-A8AD-A9B87432975F}" dt="2024-10-10T15:27:50.113" v="59" actId="14826"/>
          <ac:picMkLst>
            <pc:docMk/>
            <pc:sldMk cId="3535524729" sldId="1042652967"/>
            <ac:picMk id="7" creationId="{D3F31C3C-FD6B-D196-C297-2F712F152B72}"/>
          </ac:picMkLst>
        </pc:picChg>
      </pc:sldChg>
      <pc:sldChg chg="modSp mod">
        <pc:chgData name="Henderson, Barron" userId="b23a2ef6-14b2-4237-8416-58d0103a2671" providerId="ADAL" clId="{D1BCBB34-7D43-4841-A8AD-A9B87432975F}" dt="2024-10-15T01:19:09.191" v="2749" actId="20577"/>
        <pc:sldMkLst>
          <pc:docMk/>
          <pc:sldMk cId="4215378641" sldId="1042652968"/>
        </pc:sldMkLst>
        <pc:spChg chg="mod">
          <ac:chgData name="Henderson, Barron" userId="b23a2ef6-14b2-4237-8416-58d0103a2671" providerId="ADAL" clId="{D1BCBB34-7D43-4841-A8AD-A9B87432975F}" dt="2024-10-15T01:19:09.191" v="2749" actId="20577"/>
          <ac:spMkLst>
            <pc:docMk/>
            <pc:sldMk cId="4215378641" sldId="1042652968"/>
            <ac:spMk id="5" creationId="{C2D98AAD-AD18-1F48-526E-ACA2DFF7F4CD}"/>
          </ac:spMkLst>
        </pc:spChg>
        <pc:picChg chg="mod">
          <ac:chgData name="Henderson, Barron" userId="b23a2ef6-14b2-4237-8416-58d0103a2671" providerId="ADAL" clId="{D1BCBB34-7D43-4841-A8AD-A9B87432975F}" dt="2024-10-10T15:30:14.893" v="74" actId="14826"/>
          <ac:picMkLst>
            <pc:docMk/>
            <pc:sldMk cId="4215378641" sldId="1042652968"/>
            <ac:picMk id="3" creationId="{BB10B09F-020C-FF33-46CA-ADBCF9CFC9D4}"/>
          </ac:picMkLst>
        </pc:picChg>
        <pc:picChg chg="mod">
          <ac:chgData name="Henderson, Barron" userId="b23a2ef6-14b2-4237-8416-58d0103a2671" providerId="ADAL" clId="{D1BCBB34-7D43-4841-A8AD-A9B87432975F}" dt="2024-10-10T15:29:53.676" v="71" actId="14826"/>
          <ac:picMkLst>
            <pc:docMk/>
            <pc:sldMk cId="4215378641" sldId="1042652968"/>
            <ac:picMk id="6" creationId="{F1021B76-A04C-6023-22F7-E6B9D97DAAAF}"/>
          </ac:picMkLst>
        </pc:picChg>
        <pc:picChg chg="mod">
          <ac:chgData name="Henderson, Barron" userId="b23a2ef6-14b2-4237-8416-58d0103a2671" providerId="ADAL" clId="{D1BCBB34-7D43-4841-A8AD-A9B87432975F}" dt="2024-10-10T15:33:49.567" v="100" actId="14826"/>
          <ac:picMkLst>
            <pc:docMk/>
            <pc:sldMk cId="4215378641" sldId="1042652968"/>
            <ac:picMk id="7" creationId="{D3F31C3C-FD6B-D196-C297-2F712F152B72}"/>
          </ac:picMkLst>
        </pc:picChg>
      </pc:sldChg>
      <pc:sldChg chg="modSp mod">
        <pc:chgData name="Henderson, Barron" userId="b23a2ef6-14b2-4237-8416-58d0103a2671" providerId="ADAL" clId="{D1BCBB34-7D43-4841-A8AD-A9B87432975F}" dt="2024-10-11T16:05:24.944" v="1418" actId="14826"/>
        <pc:sldMkLst>
          <pc:docMk/>
          <pc:sldMk cId="1056763366" sldId="1042652969"/>
        </pc:sldMkLst>
        <pc:picChg chg="mod">
          <ac:chgData name="Henderson, Barron" userId="b23a2ef6-14b2-4237-8416-58d0103a2671" providerId="ADAL" clId="{D1BCBB34-7D43-4841-A8AD-A9B87432975F}" dt="2024-10-11T16:04:08.681" v="1417" actId="14826"/>
          <ac:picMkLst>
            <pc:docMk/>
            <pc:sldMk cId="1056763366" sldId="1042652969"/>
            <ac:picMk id="3" creationId="{BB10B09F-020C-FF33-46CA-ADBCF9CFC9D4}"/>
          </ac:picMkLst>
        </pc:picChg>
        <pc:picChg chg="mod">
          <ac:chgData name="Henderson, Barron" userId="b23a2ef6-14b2-4237-8416-58d0103a2671" providerId="ADAL" clId="{D1BCBB34-7D43-4841-A8AD-A9B87432975F}" dt="2024-10-11T16:03:51.703" v="1416" actId="14826"/>
          <ac:picMkLst>
            <pc:docMk/>
            <pc:sldMk cId="1056763366" sldId="1042652969"/>
            <ac:picMk id="6" creationId="{F1021B76-A04C-6023-22F7-E6B9D97DAAAF}"/>
          </ac:picMkLst>
        </pc:picChg>
        <pc:picChg chg="mod">
          <ac:chgData name="Henderson, Barron" userId="b23a2ef6-14b2-4237-8416-58d0103a2671" providerId="ADAL" clId="{D1BCBB34-7D43-4841-A8AD-A9B87432975F}" dt="2024-10-11T16:05:24.944" v="1418" actId="14826"/>
          <ac:picMkLst>
            <pc:docMk/>
            <pc:sldMk cId="1056763366" sldId="1042652969"/>
            <ac:picMk id="7" creationId="{D3F31C3C-FD6B-D196-C297-2F712F152B72}"/>
          </ac:picMkLst>
        </pc:picChg>
      </pc:sldChg>
      <pc:sldChg chg="addSp delSp modSp mod">
        <pc:chgData name="Henderson, Barron" userId="b23a2ef6-14b2-4237-8416-58d0103a2671" providerId="ADAL" clId="{D1BCBB34-7D43-4841-A8AD-A9B87432975F}" dt="2024-10-11T17:04:22.701" v="2501" actId="14100"/>
        <pc:sldMkLst>
          <pc:docMk/>
          <pc:sldMk cId="2200864623" sldId="1042652970"/>
        </pc:sldMkLst>
        <pc:spChg chg="add del">
          <ac:chgData name="Henderson, Barron" userId="b23a2ef6-14b2-4237-8416-58d0103a2671" providerId="ADAL" clId="{D1BCBB34-7D43-4841-A8AD-A9B87432975F}" dt="2024-10-11T16:07:52.228" v="1432" actId="478"/>
          <ac:spMkLst>
            <pc:docMk/>
            <pc:sldMk cId="2200864623" sldId="1042652970"/>
            <ac:spMk id="2" creationId="{71977A63-EC5D-4743-7D67-5A8FDF298498}"/>
          </ac:spMkLst>
        </pc:spChg>
        <pc:spChg chg="add mod">
          <ac:chgData name="Henderson, Barron" userId="b23a2ef6-14b2-4237-8416-58d0103a2671" providerId="ADAL" clId="{D1BCBB34-7D43-4841-A8AD-A9B87432975F}" dt="2024-10-11T17:04:02.080" v="2485" actId="20577"/>
          <ac:spMkLst>
            <pc:docMk/>
            <pc:sldMk cId="2200864623" sldId="1042652970"/>
            <ac:spMk id="4" creationId="{1E8BA0EC-A226-905F-D711-22F05C23086C}"/>
          </ac:spMkLst>
        </pc:spChg>
        <pc:spChg chg="add mod">
          <ac:chgData name="Henderson, Barron" userId="b23a2ef6-14b2-4237-8416-58d0103a2671" providerId="ADAL" clId="{D1BCBB34-7D43-4841-A8AD-A9B87432975F}" dt="2024-10-11T17:04:22.701" v="2501" actId="14100"/>
          <ac:spMkLst>
            <pc:docMk/>
            <pc:sldMk cId="2200864623" sldId="1042652970"/>
            <ac:spMk id="5" creationId="{9790AE6B-F1E3-DAE5-5E94-BE200D621F55}"/>
          </ac:spMkLst>
        </pc:spChg>
        <pc:spChg chg="add mod">
          <ac:chgData name="Henderson, Barron" userId="b23a2ef6-14b2-4237-8416-58d0103a2671" providerId="ADAL" clId="{D1BCBB34-7D43-4841-A8AD-A9B87432975F}" dt="2024-10-11T17:04:19.438" v="2500" actId="20577"/>
          <ac:spMkLst>
            <pc:docMk/>
            <pc:sldMk cId="2200864623" sldId="1042652970"/>
            <ac:spMk id="14" creationId="{B8DDB43D-DBED-954F-F9D3-F9B7B919791D}"/>
          </ac:spMkLst>
        </pc:spChg>
        <pc:spChg chg="mod">
          <ac:chgData name="Henderson, Barron" userId="b23a2ef6-14b2-4237-8416-58d0103a2671" providerId="ADAL" clId="{D1BCBB34-7D43-4841-A8AD-A9B87432975F}" dt="2024-10-11T16:07:56.933" v="1433" actId="1076"/>
          <ac:spMkLst>
            <pc:docMk/>
            <pc:sldMk cId="2200864623" sldId="1042652970"/>
            <ac:spMk id="46" creationId="{2E5840D7-5865-EB5F-F29D-597459F5BA13}"/>
          </ac:spMkLst>
        </pc:spChg>
        <pc:picChg chg="mod">
          <ac:chgData name="Henderson, Barron" userId="b23a2ef6-14b2-4237-8416-58d0103a2671" providerId="ADAL" clId="{D1BCBB34-7D43-4841-A8AD-A9B87432975F}" dt="2024-10-11T16:07:49.450" v="1431" actId="14826"/>
          <ac:picMkLst>
            <pc:docMk/>
            <pc:sldMk cId="2200864623" sldId="1042652970"/>
            <ac:picMk id="6" creationId="{8C3386FC-EF0C-016A-05E7-231D05EDA711}"/>
          </ac:picMkLst>
        </pc:picChg>
        <pc:picChg chg="mod">
          <ac:chgData name="Henderson, Barron" userId="b23a2ef6-14b2-4237-8416-58d0103a2671" providerId="ADAL" clId="{D1BCBB34-7D43-4841-A8AD-A9B87432975F}" dt="2024-10-11T16:08:14.309" v="1436" actId="14826"/>
          <ac:picMkLst>
            <pc:docMk/>
            <pc:sldMk cId="2200864623" sldId="1042652970"/>
            <ac:picMk id="10" creationId="{F525B282-4C92-9C6B-8D3B-7518CB58AA0B}"/>
          </ac:picMkLst>
        </pc:picChg>
      </pc:sldChg>
      <pc:sldChg chg="addSp delSp modSp new mod modMedia modClrScheme delAnim chgLayout modNotesTx">
        <pc:chgData name="Henderson, Barron" userId="b23a2ef6-14b2-4237-8416-58d0103a2671" providerId="ADAL" clId="{D1BCBB34-7D43-4841-A8AD-A9B87432975F}" dt="2024-10-11T17:06:36.249" v="2706" actId="404"/>
        <pc:sldMkLst>
          <pc:docMk/>
          <pc:sldMk cId="850270520" sldId="1042652971"/>
        </pc:sldMkLst>
        <pc:spChg chg="del mod ord">
          <ac:chgData name="Henderson, Barron" userId="b23a2ef6-14b2-4237-8416-58d0103a2671" providerId="ADAL" clId="{D1BCBB34-7D43-4841-A8AD-A9B87432975F}" dt="2024-10-10T15:46:06.443" v="734" actId="478"/>
          <ac:spMkLst>
            <pc:docMk/>
            <pc:sldMk cId="850270520" sldId="1042652971"/>
            <ac:spMk id="2" creationId="{FF62412E-1C69-A1A6-E4E9-4182264179BB}"/>
          </ac:spMkLst>
        </pc:spChg>
        <pc:spChg chg="mod ord">
          <ac:chgData name="Henderson, Barron" userId="b23a2ef6-14b2-4237-8416-58d0103a2671" providerId="ADAL" clId="{D1BCBB34-7D43-4841-A8AD-A9B87432975F}" dt="2024-10-10T15:37:47.053" v="117" actId="26606"/>
          <ac:spMkLst>
            <pc:docMk/>
            <pc:sldMk cId="850270520" sldId="1042652971"/>
            <ac:spMk id="3" creationId="{9695FD23-7CD4-6AB6-0F49-F6873C7D599B}"/>
          </ac:spMkLst>
        </pc:spChg>
        <pc:spChg chg="add del mod ord">
          <ac:chgData name="Henderson, Barron" userId="b23a2ef6-14b2-4237-8416-58d0103a2671" providerId="ADAL" clId="{D1BCBB34-7D43-4841-A8AD-A9B87432975F}" dt="2024-10-10T15:37:47.053" v="117" actId="26606"/>
          <ac:spMkLst>
            <pc:docMk/>
            <pc:sldMk cId="850270520" sldId="1042652971"/>
            <ac:spMk id="4" creationId="{87E44D22-8CCA-CD0B-9060-AADC4D5EEBD8}"/>
          </ac:spMkLst>
        </pc:spChg>
        <pc:spChg chg="add mod">
          <ac:chgData name="Henderson, Barron" userId="b23a2ef6-14b2-4237-8416-58d0103a2671" providerId="ADAL" clId="{D1BCBB34-7D43-4841-A8AD-A9B87432975F}" dt="2024-10-11T16:49:05.239" v="1839" actId="6549"/>
          <ac:spMkLst>
            <pc:docMk/>
            <pc:sldMk cId="850270520" sldId="1042652971"/>
            <ac:spMk id="9" creationId="{1C141149-5F09-14F5-746A-17EE75FC723B}"/>
          </ac:spMkLst>
        </pc:spChg>
        <pc:spChg chg="add del mod">
          <ac:chgData name="Henderson, Barron" userId="b23a2ef6-14b2-4237-8416-58d0103a2671" providerId="ADAL" clId="{D1BCBB34-7D43-4841-A8AD-A9B87432975F}" dt="2024-10-10T15:46:10.493" v="737"/>
          <ac:spMkLst>
            <pc:docMk/>
            <pc:sldMk cId="850270520" sldId="1042652971"/>
            <ac:spMk id="13" creationId="{8AE7F6D7-9A33-A6A4-2250-E4CDD736E45F}"/>
          </ac:spMkLst>
        </pc:spChg>
        <pc:spChg chg="add mod">
          <ac:chgData name="Henderson, Barron" userId="b23a2ef6-14b2-4237-8416-58d0103a2671" providerId="ADAL" clId="{D1BCBB34-7D43-4841-A8AD-A9B87432975F}" dt="2024-10-10T15:46:07.936" v="736"/>
          <ac:spMkLst>
            <pc:docMk/>
            <pc:sldMk cId="850270520" sldId="1042652971"/>
            <ac:spMk id="14" creationId="{B6C9894D-3384-16E0-BB30-04D887582B11}"/>
          </ac:spMkLst>
        </pc:spChg>
        <pc:spChg chg="add mod">
          <ac:chgData name="Henderson, Barron" userId="b23a2ef6-14b2-4237-8416-58d0103a2671" providerId="ADAL" clId="{D1BCBB34-7D43-4841-A8AD-A9B87432975F}" dt="2024-10-10T15:46:25.686" v="763" actId="6549"/>
          <ac:spMkLst>
            <pc:docMk/>
            <pc:sldMk cId="850270520" sldId="1042652971"/>
            <ac:spMk id="15" creationId="{CCE6F5F0-0986-35A6-BB5B-27E02F49716E}"/>
          </ac:spMkLst>
        </pc:spChg>
        <pc:spChg chg="add">
          <ac:chgData name="Henderson, Barron" userId="b23a2ef6-14b2-4237-8416-58d0103a2671" providerId="ADAL" clId="{D1BCBB34-7D43-4841-A8AD-A9B87432975F}" dt="2024-10-10T16:20:44.670" v="1099"/>
          <ac:spMkLst>
            <pc:docMk/>
            <pc:sldMk cId="850270520" sldId="1042652971"/>
            <ac:spMk id="17" creationId="{55E80B39-8EB5-4F0C-687B-9757CD472873}"/>
          </ac:spMkLst>
        </pc:spChg>
        <pc:spChg chg="add">
          <ac:chgData name="Henderson, Barron" userId="b23a2ef6-14b2-4237-8416-58d0103a2671" providerId="ADAL" clId="{D1BCBB34-7D43-4841-A8AD-A9B87432975F}" dt="2024-10-10T16:21:16.363" v="1114"/>
          <ac:spMkLst>
            <pc:docMk/>
            <pc:sldMk cId="850270520" sldId="1042652971"/>
            <ac:spMk id="19" creationId="{733F52E5-B398-DDE7-CF52-5BA9A8AB02F2}"/>
          </ac:spMkLst>
        </pc:spChg>
        <pc:spChg chg="add del mod">
          <ac:chgData name="Henderson, Barron" userId="b23a2ef6-14b2-4237-8416-58d0103a2671" providerId="ADAL" clId="{D1BCBB34-7D43-4841-A8AD-A9B87432975F}" dt="2024-10-11T16:52:04.739" v="1964" actId="478"/>
          <ac:spMkLst>
            <pc:docMk/>
            <pc:sldMk cId="850270520" sldId="1042652971"/>
            <ac:spMk id="22" creationId="{32683420-4312-A428-CA44-44AF2AA25BF8}"/>
          </ac:spMkLst>
        </pc:spChg>
        <pc:spChg chg="add">
          <ac:chgData name="Henderson, Barron" userId="b23a2ef6-14b2-4237-8416-58d0103a2671" providerId="ADAL" clId="{D1BCBB34-7D43-4841-A8AD-A9B87432975F}" dt="2024-10-11T16:22:59.001" v="1481"/>
          <ac:spMkLst>
            <pc:docMk/>
            <pc:sldMk cId="850270520" sldId="1042652971"/>
            <ac:spMk id="23" creationId="{E6808024-3608-F570-6790-CEC5E1DEF131}"/>
          </ac:spMkLst>
        </pc:spChg>
        <pc:spChg chg="add mod">
          <ac:chgData name="Henderson, Barron" userId="b23a2ef6-14b2-4237-8416-58d0103a2671" providerId="ADAL" clId="{D1BCBB34-7D43-4841-A8AD-A9B87432975F}" dt="2024-10-11T17:06:30.496" v="2704" actId="14100"/>
          <ac:spMkLst>
            <pc:docMk/>
            <pc:sldMk cId="850270520" sldId="1042652971"/>
            <ac:spMk id="26" creationId="{2264DA2F-B769-B5F9-EBCF-CFEFFD91811F}"/>
          </ac:spMkLst>
        </pc:spChg>
        <pc:spChg chg="add mod">
          <ac:chgData name="Henderson, Barron" userId="b23a2ef6-14b2-4237-8416-58d0103a2671" providerId="ADAL" clId="{D1BCBB34-7D43-4841-A8AD-A9B87432975F}" dt="2024-10-11T17:06:36.249" v="2706" actId="404"/>
          <ac:spMkLst>
            <pc:docMk/>
            <pc:sldMk cId="850270520" sldId="1042652971"/>
            <ac:spMk id="27" creationId="{B29BB833-F54A-EAF1-195A-ED1684FE0A5F}"/>
          </ac:spMkLst>
        </pc:spChg>
        <pc:picChg chg="add del mod ord">
          <ac:chgData name="Henderson, Barron" userId="b23a2ef6-14b2-4237-8416-58d0103a2671" providerId="ADAL" clId="{D1BCBB34-7D43-4841-A8AD-A9B87432975F}" dt="2024-10-10T15:49:19.459" v="1087" actId="478"/>
          <ac:picMkLst>
            <pc:docMk/>
            <pc:sldMk cId="850270520" sldId="1042652971"/>
            <ac:picMk id="5" creationId="{5BF27C95-57F5-BC76-3F35-A6EA3829B0EA}"/>
          </ac:picMkLst>
        </pc:picChg>
        <pc:picChg chg="add del">
          <ac:chgData name="Henderson, Barron" userId="b23a2ef6-14b2-4237-8416-58d0103a2671" providerId="ADAL" clId="{D1BCBB34-7D43-4841-A8AD-A9B87432975F}" dt="2024-10-10T15:37:42.351" v="112" actId="26606"/>
          <ac:picMkLst>
            <pc:docMk/>
            <pc:sldMk cId="850270520" sldId="1042652971"/>
            <ac:picMk id="6" creationId="{49F67469-481D-026B-555D-9EF5A8EEE96C}"/>
          </ac:picMkLst>
        </pc:picChg>
        <pc:picChg chg="add del mod ord">
          <ac:chgData name="Henderson, Barron" userId="b23a2ef6-14b2-4237-8416-58d0103a2671" providerId="ADAL" clId="{D1BCBB34-7D43-4841-A8AD-A9B87432975F}" dt="2024-10-10T15:49:20.123" v="1088" actId="478"/>
          <ac:picMkLst>
            <pc:docMk/>
            <pc:sldMk cId="850270520" sldId="1042652971"/>
            <ac:picMk id="7" creationId="{02F51D57-7E1D-58C4-46FE-7C136C76D9FE}"/>
          </ac:picMkLst>
        </pc:picChg>
        <pc:picChg chg="add del mod">
          <ac:chgData name="Henderson, Barron" userId="b23a2ef6-14b2-4237-8416-58d0103a2671" providerId="ADAL" clId="{D1BCBB34-7D43-4841-A8AD-A9B87432975F}" dt="2024-10-10T15:37:47.046" v="116" actId="26606"/>
          <ac:picMkLst>
            <pc:docMk/>
            <pc:sldMk cId="850270520" sldId="1042652971"/>
            <ac:picMk id="8" creationId="{A9A758D6-7158-2E16-DE6C-8959585C30B5}"/>
          </ac:picMkLst>
        </pc:picChg>
        <pc:picChg chg="add del mod">
          <ac:chgData name="Henderson, Barron" userId="b23a2ef6-14b2-4237-8416-58d0103a2671" providerId="ADAL" clId="{D1BCBB34-7D43-4841-A8AD-A9B87432975F}" dt="2024-10-10T15:49:22.739" v="1089" actId="478"/>
          <ac:picMkLst>
            <pc:docMk/>
            <pc:sldMk cId="850270520" sldId="1042652971"/>
            <ac:picMk id="11" creationId="{0D62CA0E-5284-6A2C-FE8B-13690A80A4DE}"/>
          </ac:picMkLst>
        </pc:picChg>
        <pc:picChg chg="add del mod">
          <ac:chgData name="Henderson, Barron" userId="b23a2ef6-14b2-4237-8416-58d0103a2671" providerId="ADAL" clId="{D1BCBB34-7D43-4841-A8AD-A9B87432975F}" dt="2024-10-10T16:21:15.817" v="1113" actId="478"/>
          <ac:picMkLst>
            <pc:docMk/>
            <pc:sldMk cId="850270520" sldId="1042652971"/>
            <ac:picMk id="16" creationId="{D1F789EC-509A-BEA8-E955-9D6AE54A68A9}"/>
          </ac:picMkLst>
        </pc:picChg>
        <pc:picChg chg="add del mod">
          <ac:chgData name="Henderson, Barron" userId="b23a2ef6-14b2-4237-8416-58d0103a2671" providerId="ADAL" clId="{D1BCBB34-7D43-4841-A8AD-A9B87432975F}" dt="2024-10-11T16:22:58.635" v="1480" actId="478"/>
          <ac:picMkLst>
            <pc:docMk/>
            <pc:sldMk cId="850270520" sldId="1042652971"/>
            <ac:picMk id="18" creationId="{698ADD3E-0BB9-F5F6-BD3B-CE0DD5AB0867}"/>
          </ac:picMkLst>
        </pc:picChg>
        <pc:picChg chg="add del mod">
          <ac:chgData name="Henderson, Barron" userId="b23a2ef6-14b2-4237-8416-58d0103a2671" providerId="ADAL" clId="{D1BCBB34-7D43-4841-A8AD-A9B87432975F}" dt="2024-10-11T16:23:20.554" v="1485" actId="478"/>
          <ac:picMkLst>
            <pc:docMk/>
            <pc:sldMk cId="850270520" sldId="1042652971"/>
            <ac:picMk id="20" creationId="{C5BBC391-6420-558B-E6BE-4F6048D8201D}"/>
          </ac:picMkLst>
        </pc:picChg>
        <pc:picChg chg="add mod">
          <ac:chgData name="Henderson, Barron" userId="b23a2ef6-14b2-4237-8416-58d0103a2671" providerId="ADAL" clId="{D1BCBB34-7D43-4841-A8AD-A9B87432975F}" dt="2024-10-11T16:23:12.831" v="1484" actId="14100"/>
          <ac:picMkLst>
            <pc:docMk/>
            <pc:sldMk cId="850270520" sldId="1042652971"/>
            <ac:picMk id="24" creationId="{4378F602-799C-884A-C2A6-8E71FF72E26B}"/>
          </ac:picMkLst>
        </pc:picChg>
        <pc:picChg chg="add mod">
          <ac:chgData name="Henderson, Barron" userId="b23a2ef6-14b2-4237-8416-58d0103a2671" providerId="ADAL" clId="{D1BCBB34-7D43-4841-A8AD-A9B87432975F}" dt="2024-10-11T16:23:32.009" v="1488" actId="14826"/>
          <ac:picMkLst>
            <pc:docMk/>
            <pc:sldMk cId="850270520" sldId="1042652971"/>
            <ac:picMk id="25" creationId="{B76107CE-399F-2C66-4484-52EBEC779F39}"/>
          </ac:picMkLst>
        </pc:picChg>
      </pc:sldChg>
      <pc:sldChg chg="modSp add mod">
        <pc:chgData name="Henderson, Barron" userId="b23a2ef6-14b2-4237-8416-58d0103a2671" providerId="ADAL" clId="{D1BCBB34-7D43-4841-A8AD-A9B87432975F}" dt="2024-10-11T16:53:49.502" v="1987" actId="20577"/>
        <pc:sldMkLst>
          <pc:docMk/>
          <pc:sldMk cId="937417513" sldId="1042652972"/>
        </pc:sldMkLst>
        <pc:spChg chg="mod">
          <ac:chgData name="Henderson, Barron" userId="b23a2ef6-14b2-4237-8416-58d0103a2671" providerId="ADAL" clId="{D1BCBB34-7D43-4841-A8AD-A9B87432975F}" dt="2024-10-11T16:53:49.502" v="1987" actId="20577"/>
          <ac:spMkLst>
            <pc:docMk/>
            <pc:sldMk cId="937417513" sldId="1042652972"/>
            <ac:spMk id="9" creationId="{1C141149-5F09-14F5-746A-17EE75FC723B}"/>
          </ac:spMkLst>
        </pc:spChg>
      </pc:sldChg>
      <pc:sldChg chg="addSp delSp modSp new mod ord modClrScheme chgLayout modNotesTx">
        <pc:chgData name="Henderson, Barron" userId="b23a2ef6-14b2-4237-8416-58d0103a2671" providerId="ADAL" clId="{D1BCBB34-7D43-4841-A8AD-A9B87432975F}" dt="2024-10-11T17:08:27.492" v="2710" actId="113"/>
        <pc:sldMkLst>
          <pc:docMk/>
          <pc:sldMk cId="3845723628" sldId="1042652973"/>
        </pc:sldMkLst>
        <pc:spChg chg="del">
          <ac:chgData name="Henderson, Barron" userId="b23a2ef6-14b2-4237-8416-58d0103a2671" providerId="ADAL" clId="{D1BCBB34-7D43-4841-A8AD-A9B87432975F}" dt="2024-10-11T16:25:37.594" v="1528" actId="700"/>
          <ac:spMkLst>
            <pc:docMk/>
            <pc:sldMk cId="3845723628" sldId="1042652973"/>
            <ac:spMk id="2" creationId="{DAD016F1-AEE9-BFCA-1317-09418355A977}"/>
          </ac:spMkLst>
        </pc:spChg>
        <pc:spChg chg="del mod ord">
          <ac:chgData name="Henderson, Barron" userId="b23a2ef6-14b2-4237-8416-58d0103a2671" providerId="ADAL" clId="{D1BCBB34-7D43-4841-A8AD-A9B87432975F}" dt="2024-10-11T16:25:37.594" v="1528" actId="700"/>
          <ac:spMkLst>
            <pc:docMk/>
            <pc:sldMk cId="3845723628" sldId="1042652973"/>
            <ac:spMk id="3" creationId="{D93D56AB-CF13-EA61-D389-25AD09755071}"/>
          </ac:spMkLst>
        </pc:spChg>
        <pc:spChg chg="mod ord">
          <ac:chgData name="Henderson, Barron" userId="b23a2ef6-14b2-4237-8416-58d0103a2671" providerId="ADAL" clId="{D1BCBB34-7D43-4841-A8AD-A9B87432975F}" dt="2024-10-11T16:25:37.594" v="1528" actId="700"/>
          <ac:spMkLst>
            <pc:docMk/>
            <pc:sldMk cId="3845723628" sldId="1042652973"/>
            <ac:spMk id="4" creationId="{7EF3CA66-AE84-B4C5-C014-7057E34C1664}"/>
          </ac:spMkLst>
        </pc:spChg>
        <pc:spChg chg="add mod ord">
          <ac:chgData name="Henderson, Barron" userId="b23a2ef6-14b2-4237-8416-58d0103a2671" providerId="ADAL" clId="{D1BCBB34-7D43-4841-A8AD-A9B87432975F}" dt="2024-10-11T16:41:53.085" v="1748" actId="20577"/>
          <ac:spMkLst>
            <pc:docMk/>
            <pc:sldMk cId="3845723628" sldId="1042652973"/>
            <ac:spMk id="5" creationId="{404974ED-D0F6-18CD-5BE2-78CA37BDF499}"/>
          </ac:spMkLst>
        </pc:spChg>
        <pc:spChg chg="add">
          <ac:chgData name="Henderson, Barron" userId="b23a2ef6-14b2-4237-8416-58d0103a2671" providerId="ADAL" clId="{D1BCBB34-7D43-4841-A8AD-A9B87432975F}" dt="2024-10-11T16:25:38.357" v="1529"/>
          <ac:spMkLst>
            <pc:docMk/>
            <pc:sldMk cId="3845723628" sldId="1042652973"/>
            <ac:spMk id="6" creationId="{FF2B5198-6E8A-CE1E-4C4F-252761446AAC}"/>
          </ac:spMkLst>
        </pc:spChg>
        <pc:spChg chg="add">
          <ac:chgData name="Henderson, Barron" userId="b23a2ef6-14b2-4237-8416-58d0103a2671" providerId="ADAL" clId="{D1BCBB34-7D43-4841-A8AD-A9B87432975F}" dt="2024-10-11T16:25:59.611" v="1532"/>
          <ac:spMkLst>
            <pc:docMk/>
            <pc:sldMk cId="3845723628" sldId="1042652973"/>
            <ac:spMk id="8" creationId="{A6018228-7923-46DA-479A-CC4A29BD2D32}"/>
          </ac:spMkLst>
        </pc:spChg>
        <pc:spChg chg="add del mod">
          <ac:chgData name="Henderson, Barron" userId="b23a2ef6-14b2-4237-8416-58d0103a2671" providerId="ADAL" clId="{D1BCBB34-7D43-4841-A8AD-A9B87432975F}" dt="2024-10-11T16:28:41.499" v="1632" actId="478"/>
          <ac:spMkLst>
            <pc:docMk/>
            <pc:sldMk cId="3845723628" sldId="1042652973"/>
            <ac:spMk id="10" creationId="{F240CE42-A602-12D8-CCB5-D7B3D8B20C1D}"/>
          </ac:spMkLst>
        </pc:spChg>
        <pc:spChg chg="add del mod">
          <ac:chgData name="Henderson, Barron" userId="b23a2ef6-14b2-4237-8416-58d0103a2671" providerId="ADAL" clId="{D1BCBB34-7D43-4841-A8AD-A9B87432975F}" dt="2024-10-11T16:28:44.223" v="1634" actId="478"/>
          <ac:spMkLst>
            <pc:docMk/>
            <pc:sldMk cId="3845723628" sldId="1042652973"/>
            <ac:spMk id="12" creationId="{4DFBB333-F5F0-8BC3-1ED5-11B42FEAB82C}"/>
          </ac:spMkLst>
        </pc:spChg>
        <pc:spChg chg="add mod">
          <ac:chgData name="Henderson, Barron" userId="b23a2ef6-14b2-4237-8416-58d0103a2671" providerId="ADAL" clId="{D1BCBB34-7D43-4841-A8AD-A9B87432975F}" dt="2024-10-11T16:30:20.829" v="1699" actId="14100"/>
          <ac:spMkLst>
            <pc:docMk/>
            <pc:sldMk cId="3845723628" sldId="1042652973"/>
            <ac:spMk id="13" creationId="{89A618DB-1A7F-53C1-5161-51430E733524}"/>
          </ac:spMkLst>
        </pc:spChg>
        <pc:spChg chg="add del mod">
          <ac:chgData name="Henderson, Barron" userId="b23a2ef6-14b2-4237-8416-58d0103a2671" providerId="ADAL" clId="{D1BCBB34-7D43-4841-A8AD-A9B87432975F}" dt="2024-10-11T16:27:52.965" v="1593" actId="478"/>
          <ac:spMkLst>
            <pc:docMk/>
            <pc:sldMk cId="3845723628" sldId="1042652973"/>
            <ac:spMk id="14" creationId="{92DC7F07-4629-DFDD-88B8-66C7D78B75BE}"/>
          </ac:spMkLst>
        </pc:spChg>
        <pc:spChg chg="add mod">
          <ac:chgData name="Henderson, Barron" userId="b23a2ef6-14b2-4237-8416-58d0103a2671" providerId="ADAL" clId="{D1BCBB34-7D43-4841-A8AD-A9B87432975F}" dt="2024-10-11T16:29:04.404" v="1650" actId="20577"/>
          <ac:spMkLst>
            <pc:docMk/>
            <pc:sldMk cId="3845723628" sldId="1042652973"/>
            <ac:spMk id="15" creationId="{A3B49804-29AE-CA40-66A9-84F2CB70E7EA}"/>
          </ac:spMkLst>
        </pc:spChg>
        <pc:spChg chg="add mod ord">
          <ac:chgData name="Henderson, Barron" userId="b23a2ef6-14b2-4237-8416-58d0103a2671" providerId="ADAL" clId="{D1BCBB34-7D43-4841-A8AD-A9B87432975F}" dt="2024-10-11T16:41:25.474" v="1711" actId="166"/>
          <ac:spMkLst>
            <pc:docMk/>
            <pc:sldMk cId="3845723628" sldId="1042652973"/>
            <ac:spMk id="16" creationId="{34BA2178-E474-6788-0E25-72C2F9072D67}"/>
          </ac:spMkLst>
        </pc:spChg>
        <pc:spChg chg="add mod">
          <ac:chgData name="Henderson, Barron" userId="b23a2ef6-14b2-4237-8416-58d0103a2671" providerId="ADAL" clId="{D1BCBB34-7D43-4841-A8AD-A9B87432975F}" dt="2024-10-11T17:08:24.818" v="2708" actId="113"/>
          <ac:spMkLst>
            <pc:docMk/>
            <pc:sldMk cId="3845723628" sldId="1042652973"/>
            <ac:spMk id="22" creationId="{8A5E5205-B941-4E57-D2A6-27CDD7C09C29}"/>
          </ac:spMkLst>
        </pc:spChg>
        <pc:spChg chg="add mod">
          <ac:chgData name="Henderson, Barron" userId="b23a2ef6-14b2-4237-8416-58d0103a2671" providerId="ADAL" clId="{D1BCBB34-7D43-4841-A8AD-A9B87432975F}" dt="2024-10-11T16:55:11.599" v="2116" actId="14100"/>
          <ac:spMkLst>
            <pc:docMk/>
            <pc:sldMk cId="3845723628" sldId="1042652973"/>
            <ac:spMk id="23" creationId="{8CACE347-EC21-75CE-F71D-01BAD1C5FEF0}"/>
          </ac:spMkLst>
        </pc:spChg>
        <pc:spChg chg="add mod">
          <ac:chgData name="Henderson, Barron" userId="b23a2ef6-14b2-4237-8416-58d0103a2671" providerId="ADAL" clId="{D1BCBB34-7D43-4841-A8AD-A9B87432975F}" dt="2024-10-11T16:55:21.523" v="2121" actId="1035"/>
          <ac:spMkLst>
            <pc:docMk/>
            <pc:sldMk cId="3845723628" sldId="1042652973"/>
            <ac:spMk id="24" creationId="{BA32A55E-08F1-1232-1D32-56059168A838}"/>
          </ac:spMkLst>
        </pc:spChg>
        <pc:spChg chg="add mod">
          <ac:chgData name="Henderson, Barron" userId="b23a2ef6-14b2-4237-8416-58d0103a2671" providerId="ADAL" clId="{D1BCBB34-7D43-4841-A8AD-A9B87432975F}" dt="2024-10-11T17:08:27.492" v="2710" actId="113"/>
          <ac:spMkLst>
            <pc:docMk/>
            <pc:sldMk cId="3845723628" sldId="1042652973"/>
            <ac:spMk id="25" creationId="{E11CED39-51B5-7401-C6DF-B6D3B40EC17C}"/>
          </ac:spMkLst>
        </pc:spChg>
        <pc:picChg chg="add mod">
          <ac:chgData name="Henderson, Barron" userId="b23a2ef6-14b2-4237-8416-58d0103a2671" providerId="ADAL" clId="{D1BCBB34-7D43-4841-A8AD-A9B87432975F}" dt="2024-10-11T16:45:00.167" v="1750" actId="14826"/>
          <ac:picMkLst>
            <pc:docMk/>
            <pc:sldMk cId="3845723628" sldId="1042652973"/>
            <ac:picMk id="7" creationId="{915F64D5-3830-641A-C908-C18BF33EBC3E}"/>
          </ac:picMkLst>
        </pc:picChg>
        <pc:picChg chg="add mod">
          <ac:chgData name="Henderson, Barron" userId="b23a2ef6-14b2-4237-8416-58d0103a2671" providerId="ADAL" clId="{D1BCBB34-7D43-4841-A8AD-A9B87432975F}" dt="2024-10-11T16:46:13.814" v="1758" actId="14826"/>
          <ac:picMkLst>
            <pc:docMk/>
            <pc:sldMk cId="3845723628" sldId="1042652973"/>
            <ac:picMk id="9" creationId="{3173EB7B-EE89-13E7-A574-2700191F7B25}"/>
          </ac:picMkLst>
        </pc:picChg>
        <pc:picChg chg="add mod">
          <ac:chgData name="Henderson, Barron" userId="b23a2ef6-14b2-4237-8416-58d0103a2671" providerId="ADAL" clId="{D1BCBB34-7D43-4841-A8AD-A9B87432975F}" dt="2024-10-11T16:41:19.284" v="1710" actId="14100"/>
          <ac:picMkLst>
            <pc:docMk/>
            <pc:sldMk cId="3845723628" sldId="1042652973"/>
            <ac:picMk id="18" creationId="{16CAB756-DDF5-68B8-D292-A36672CDE046}"/>
          </ac:picMkLst>
        </pc:picChg>
        <pc:picChg chg="add mod">
          <ac:chgData name="Henderson, Barron" userId="b23a2ef6-14b2-4237-8416-58d0103a2671" providerId="ADAL" clId="{D1BCBB34-7D43-4841-A8AD-A9B87432975F}" dt="2024-10-11T16:41:09.714" v="1708" actId="14100"/>
          <ac:picMkLst>
            <pc:docMk/>
            <pc:sldMk cId="3845723628" sldId="1042652973"/>
            <ac:picMk id="20" creationId="{569A4B30-A902-76A5-AFAF-769AFF95D640}"/>
          </ac:picMkLst>
        </pc:picChg>
      </pc:sldChg>
      <pc:sldChg chg="addSp modSp add mod modNotesTx">
        <pc:chgData name="Henderson, Barron" userId="b23a2ef6-14b2-4237-8416-58d0103a2671" providerId="ADAL" clId="{D1BCBB34-7D43-4841-A8AD-A9B87432975F}" dt="2024-10-11T17:08:49.286" v="2716" actId="1076"/>
        <pc:sldMkLst>
          <pc:docMk/>
          <pc:sldMk cId="1446286183" sldId="1042652974"/>
        </pc:sldMkLst>
        <pc:spChg chg="add mod">
          <ac:chgData name="Henderson, Barron" userId="b23a2ef6-14b2-4237-8416-58d0103a2671" providerId="ADAL" clId="{D1BCBB34-7D43-4841-A8AD-A9B87432975F}" dt="2024-10-11T16:47:43.363" v="1792" actId="14100"/>
          <ac:spMkLst>
            <pc:docMk/>
            <pc:sldMk cId="1446286183" sldId="1042652974"/>
            <ac:spMk id="3" creationId="{2E78BA7B-8B1E-C004-7C53-611DDCFC9F8F}"/>
          </ac:spMkLst>
        </pc:spChg>
        <pc:spChg chg="mod">
          <ac:chgData name="Henderson, Barron" userId="b23a2ef6-14b2-4237-8416-58d0103a2671" providerId="ADAL" clId="{D1BCBB34-7D43-4841-A8AD-A9B87432975F}" dt="2024-10-11T16:45:48.476" v="1756" actId="20577"/>
          <ac:spMkLst>
            <pc:docMk/>
            <pc:sldMk cId="1446286183" sldId="1042652974"/>
            <ac:spMk id="5" creationId="{404974ED-D0F6-18CD-5BE2-78CA37BDF499}"/>
          </ac:spMkLst>
        </pc:spChg>
        <pc:spChg chg="add mod">
          <ac:chgData name="Henderson, Barron" userId="b23a2ef6-14b2-4237-8416-58d0103a2671" providerId="ADAL" clId="{D1BCBB34-7D43-4841-A8AD-A9B87432975F}" dt="2024-10-11T16:56:13.776" v="2142" actId="1076"/>
          <ac:spMkLst>
            <pc:docMk/>
            <pc:sldMk cId="1446286183" sldId="1042652974"/>
            <ac:spMk id="6" creationId="{BB38C8C8-B216-7118-99B5-A1A9388A10ED}"/>
          </ac:spMkLst>
        </pc:spChg>
        <pc:spChg chg="add mod">
          <ac:chgData name="Henderson, Barron" userId="b23a2ef6-14b2-4237-8416-58d0103a2671" providerId="ADAL" clId="{D1BCBB34-7D43-4841-A8AD-A9B87432975F}" dt="2024-10-11T16:56:23.556" v="2145" actId="1076"/>
          <ac:spMkLst>
            <pc:docMk/>
            <pc:sldMk cId="1446286183" sldId="1042652974"/>
            <ac:spMk id="8" creationId="{5621C833-67D6-186E-77E9-D34894EF01BB}"/>
          </ac:spMkLst>
        </pc:spChg>
        <pc:spChg chg="add mod">
          <ac:chgData name="Henderson, Barron" userId="b23a2ef6-14b2-4237-8416-58d0103a2671" providerId="ADAL" clId="{D1BCBB34-7D43-4841-A8AD-A9B87432975F}" dt="2024-10-11T16:56:18.636" v="2144" actId="1076"/>
          <ac:spMkLst>
            <pc:docMk/>
            <pc:sldMk cId="1446286183" sldId="1042652974"/>
            <ac:spMk id="10" creationId="{B34523AF-4B7E-24B4-DCD4-17C8233432F5}"/>
          </ac:spMkLst>
        </pc:spChg>
        <pc:spChg chg="add mod">
          <ac:chgData name="Henderson, Barron" userId="b23a2ef6-14b2-4237-8416-58d0103a2671" providerId="ADAL" clId="{D1BCBB34-7D43-4841-A8AD-A9B87432975F}" dt="2024-10-11T17:08:32.636" v="2712" actId="113"/>
          <ac:spMkLst>
            <pc:docMk/>
            <pc:sldMk cId="1446286183" sldId="1042652974"/>
            <ac:spMk id="11" creationId="{56906E47-A3E7-87C5-AE94-7EB44CCD3BF1}"/>
          </ac:spMkLst>
        </pc:spChg>
        <pc:spChg chg="add mod">
          <ac:chgData name="Henderson, Barron" userId="b23a2ef6-14b2-4237-8416-58d0103a2671" providerId="ADAL" clId="{D1BCBB34-7D43-4841-A8AD-A9B87432975F}" dt="2024-10-11T17:08:49.286" v="2716" actId="1076"/>
          <ac:spMkLst>
            <pc:docMk/>
            <pc:sldMk cId="1446286183" sldId="1042652974"/>
            <ac:spMk id="12" creationId="{DB597FD1-8AAC-386B-AFCA-2EDD277B0663}"/>
          </ac:spMkLst>
        </pc:spChg>
        <pc:picChg chg="mod">
          <ac:chgData name="Henderson, Barron" userId="b23a2ef6-14b2-4237-8416-58d0103a2671" providerId="ADAL" clId="{D1BCBB34-7D43-4841-A8AD-A9B87432975F}" dt="2024-10-11T16:45:59.639" v="1757" actId="14826"/>
          <ac:picMkLst>
            <pc:docMk/>
            <pc:sldMk cId="1446286183" sldId="1042652974"/>
            <ac:picMk id="7" creationId="{915F64D5-3830-641A-C908-C18BF33EBC3E}"/>
          </ac:picMkLst>
        </pc:picChg>
        <pc:picChg chg="mod">
          <ac:chgData name="Henderson, Barron" userId="b23a2ef6-14b2-4237-8416-58d0103a2671" providerId="ADAL" clId="{D1BCBB34-7D43-4841-A8AD-A9B87432975F}" dt="2024-10-11T16:46:34.387" v="1759" actId="14826"/>
          <ac:picMkLst>
            <pc:docMk/>
            <pc:sldMk cId="1446286183" sldId="1042652974"/>
            <ac:picMk id="9" creationId="{3173EB7B-EE89-13E7-A574-2700191F7B25}"/>
          </ac:picMkLst>
        </pc:picChg>
      </pc:sldChg>
      <pc:sldChg chg="addSp delSp modSp add mod">
        <pc:chgData name="Henderson, Barron" userId="b23a2ef6-14b2-4237-8416-58d0103a2671" providerId="ADAL" clId="{D1BCBB34-7D43-4841-A8AD-A9B87432975F}" dt="2024-10-11T17:05:53.892" v="2698" actId="20577"/>
        <pc:sldMkLst>
          <pc:docMk/>
          <pc:sldMk cId="2942174338" sldId="1042652975"/>
        </pc:sldMkLst>
        <pc:spChg chg="add mod">
          <ac:chgData name="Henderson, Barron" userId="b23a2ef6-14b2-4237-8416-58d0103a2671" providerId="ADAL" clId="{D1BCBB34-7D43-4841-A8AD-A9B87432975F}" dt="2024-10-11T17:01:56.571" v="2378" actId="20577"/>
          <ac:spMkLst>
            <pc:docMk/>
            <pc:sldMk cId="2942174338" sldId="1042652975"/>
            <ac:spMk id="2" creationId="{B0117096-488A-9513-D9A9-31A9B9AC125A}"/>
          </ac:spMkLst>
        </pc:spChg>
        <pc:spChg chg="mod">
          <ac:chgData name="Henderson, Barron" userId="b23a2ef6-14b2-4237-8416-58d0103a2671" providerId="ADAL" clId="{D1BCBB34-7D43-4841-A8AD-A9B87432975F}" dt="2024-10-11T17:03:45.030" v="2480" actId="20577"/>
          <ac:spMkLst>
            <pc:docMk/>
            <pc:sldMk cId="2942174338" sldId="1042652975"/>
            <ac:spMk id="3" creationId="{561C0FA7-75A5-61C1-E29D-2ED83EA4584B}"/>
          </ac:spMkLst>
        </pc:spChg>
        <pc:spChg chg="add mod">
          <ac:chgData name="Henderson, Barron" userId="b23a2ef6-14b2-4237-8416-58d0103a2671" providerId="ADAL" clId="{D1BCBB34-7D43-4841-A8AD-A9B87432975F}" dt="2024-10-11T17:02:09.280" v="2386" actId="14100"/>
          <ac:spMkLst>
            <pc:docMk/>
            <pc:sldMk cId="2942174338" sldId="1042652975"/>
            <ac:spMk id="4" creationId="{7D4462B2-2F62-AE99-2F64-CA9274BF4B24}"/>
          </ac:spMkLst>
        </pc:spChg>
        <pc:spChg chg="add mod">
          <ac:chgData name="Henderson, Barron" userId="b23a2ef6-14b2-4237-8416-58d0103a2671" providerId="ADAL" clId="{D1BCBB34-7D43-4841-A8AD-A9B87432975F}" dt="2024-10-11T17:02:15.829" v="2391" actId="20577"/>
          <ac:spMkLst>
            <pc:docMk/>
            <pc:sldMk cId="2942174338" sldId="1042652975"/>
            <ac:spMk id="5" creationId="{237B1D9D-3ADF-8FD5-6551-A077485ACCD3}"/>
          </ac:spMkLst>
        </pc:spChg>
        <pc:spChg chg="mod">
          <ac:chgData name="Henderson, Barron" userId="b23a2ef6-14b2-4237-8416-58d0103a2671" providerId="ADAL" clId="{D1BCBB34-7D43-4841-A8AD-A9B87432975F}" dt="2024-10-11T16:59:25.545" v="2230" actId="1076"/>
          <ac:spMkLst>
            <pc:docMk/>
            <pc:sldMk cId="2942174338" sldId="1042652975"/>
            <ac:spMk id="7" creationId="{38350F9A-FF24-9919-B5CC-A0055D5B938A}"/>
          </ac:spMkLst>
        </pc:spChg>
        <pc:spChg chg="mod">
          <ac:chgData name="Henderson, Barron" userId="b23a2ef6-14b2-4237-8416-58d0103a2671" providerId="ADAL" clId="{D1BCBB34-7D43-4841-A8AD-A9B87432975F}" dt="2024-10-11T16:59:25.545" v="2230" actId="1076"/>
          <ac:spMkLst>
            <pc:docMk/>
            <pc:sldMk cId="2942174338" sldId="1042652975"/>
            <ac:spMk id="8" creationId="{7EC5D175-71CE-ED63-8557-56253E2BDD1E}"/>
          </ac:spMkLst>
        </pc:spChg>
        <pc:spChg chg="mod">
          <ac:chgData name="Henderson, Barron" userId="b23a2ef6-14b2-4237-8416-58d0103a2671" providerId="ADAL" clId="{D1BCBB34-7D43-4841-A8AD-A9B87432975F}" dt="2024-10-11T16:59:25.545" v="2230" actId="1076"/>
          <ac:spMkLst>
            <pc:docMk/>
            <pc:sldMk cId="2942174338" sldId="1042652975"/>
            <ac:spMk id="9" creationId="{C84912E8-94BE-E29C-7FBB-D67B3ADA463F}"/>
          </ac:spMkLst>
        </pc:spChg>
        <pc:spChg chg="mod">
          <ac:chgData name="Henderson, Barron" userId="b23a2ef6-14b2-4237-8416-58d0103a2671" providerId="ADAL" clId="{D1BCBB34-7D43-4841-A8AD-A9B87432975F}" dt="2024-10-11T16:59:25.545" v="2230" actId="1076"/>
          <ac:spMkLst>
            <pc:docMk/>
            <pc:sldMk cId="2942174338" sldId="1042652975"/>
            <ac:spMk id="11" creationId="{BA932D8F-0E6D-F825-CC1A-ECD06F7EF12D}"/>
          </ac:spMkLst>
        </pc:spChg>
        <pc:spChg chg="mod">
          <ac:chgData name="Henderson, Barron" userId="b23a2ef6-14b2-4237-8416-58d0103a2671" providerId="ADAL" clId="{D1BCBB34-7D43-4841-A8AD-A9B87432975F}" dt="2024-10-11T16:59:25.545" v="2230" actId="1076"/>
          <ac:spMkLst>
            <pc:docMk/>
            <pc:sldMk cId="2942174338" sldId="1042652975"/>
            <ac:spMk id="12" creationId="{928EE6AA-CD29-7154-BFA8-F327C596F513}"/>
          </ac:spMkLst>
        </pc:spChg>
        <pc:spChg chg="mod">
          <ac:chgData name="Henderson, Barron" userId="b23a2ef6-14b2-4237-8416-58d0103a2671" providerId="ADAL" clId="{D1BCBB34-7D43-4841-A8AD-A9B87432975F}" dt="2024-10-11T16:59:25.545" v="2230" actId="1076"/>
          <ac:spMkLst>
            <pc:docMk/>
            <pc:sldMk cId="2942174338" sldId="1042652975"/>
            <ac:spMk id="13" creationId="{EAF39233-2BBD-FCE7-09EA-51BE6E1D213A}"/>
          </ac:spMkLst>
        </pc:spChg>
        <pc:spChg chg="mod">
          <ac:chgData name="Henderson, Barron" userId="b23a2ef6-14b2-4237-8416-58d0103a2671" providerId="ADAL" clId="{D1BCBB34-7D43-4841-A8AD-A9B87432975F}" dt="2024-10-11T16:59:25.545" v="2230" actId="1076"/>
          <ac:spMkLst>
            <pc:docMk/>
            <pc:sldMk cId="2942174338" sldId="1042652975"/>
            <ac:spMk id="16" creationId="{36BACA12-1E0C-B155-9F77-327B9A252EDE}"/>
          </ac:spMkLst>
        </pc:spChg>
        <pc:spChg chg="mod">
          <ac:chgData name="Henderson, Barron" userId="b23a2ef6-14b2-4237-8416-58d0103a2671" providerId="ADAL" clId="{D1BCBB34-7D43-4841-A8AD-A9B87432975F}" dt="2024-10-11T16:59:25.545" v="2230" actId="1076"/>
          <ac:spMkLst>
            <pc:docMk/>
            <pc:sldMk cId="2942174338" sldId="1042652975"/>
            <ac:spMk id="17" creationId="{C068F497-067C-7528-9662-C427C2C9D44C}"/>
          </ac:spMkLst>
        </pc:spChg>
        <pc:spChg chg="mod">
          <ac:chgData name="Henderson, Barron" userId="b23a2ef6-14b2-4237-8416-58d0103a2671" providerId="ADAL" clId="{D1BCBB34-7D43-4841-A8AD-A9B87432975F}" dt="2024-10-11T16:59:25.545" v="2230" actId="1076"/>
          <ac:spMkLst>
            <pc:docMk/>
            <pc:sldMk cId="2942174338" sldId="1042652975"/>
            <ac:spMk id="18" creationId="{F60C1FC1-3A85-B79C-D773-DDFC9C52F961}"/>
          </ac:spMkLst>
        </pc:spChg>
        <pc:spChg chg="mod">
          <ac:chgData name="Henderson, Barron" userId="b23a2ef6-14b2-4237-8416-58d0103a2671" providerId="ADAL" clId="{D1BCBB34-7D43-4841-A8AD-A9B87432975F}" dt="2024-10-11T16:59:25.545" v="2230" actId="1076"/>
          <ac:spMkLst>
            <pc:docMk/>
            <pc:sldMk cId="2942174338" sldId="1042652975"/>
            <ac:spMk id="19" creationId="{519A1F3B-DE58-7875-59FB-F11DD49F614B}"/>
          </ac:spMkLst>
        </pc:spChg>
        <pc:spChg chg="mod">
          <ac:chgData name="Henderson, Barron" userId="b23a2ef6-14b2-4237-8416-58d0103a2671" providerId="ADAL" clId="{D1BCBB34-7D43-4841-A8AD-A9B87432975F}" dt="2024-10-11T16:59:25.545" v="2230" actId="1076"/>
          <ac:spMkLst>
            <pc:docMk/>
            <pc:sldMk cId="2942174338" sldId="1042652975"/>
            <ac:spMk id="20" creationId="{361B7EF3-3B72-674A-217B-BF6106A36A5E}"/>
          </ac:spMkLst>
        </pc:spChg>
        <pc:spChg chg="mod">
          <ac:chgData name="Henderson, Barron" userId="b23a2ef6-14b2-4237-8416-58d0103a2671" providerId="ADAL" clId="{D1BCBB34-7D43-4841-A8AD-A9B87432975F}" dt="2024-10-11T16:59:25.545" v="2230" actId="1076"/>
          <ac:spMkLst>
            <pc:docMk/>
            <pc:sldMk cId="2942174338" sldId="1042652975"/>
            <ac:spMk id="21" creationId="{7EDCAC2A-EDFD-041F-652D-7E957DAD46C0}"/>
          </ac:spMkLst>
        </pc:spChg>
        <pc:spChg chg="del">
          <ac:chgData name="Henderson, Barron" userId="b23a2ef6-14b2-4237-8416-58d0103a2671" providerId="ADAL" clId="{D1BCBB34-7D43-4841-A8AD-A9B87432975F}" dt="2024-10-11T16:59:15.776" v="2227" actId="478"/>
          <ac:spMkLst>
            <pc:docMk/>
            <pc:sldMk cId="2942174338" sldId="1042652975"/>
            <ac:spMk id="22" creationId="{5B6D0299-DFB7-61BB-07E2-8645CF77B283}"/>
          </ac:spMkLst>
        </pc:spChg>
        <pc:spChg chg="del">
          <ac:chgData name="Henderson, Barron" userId="b23a2ef6-14b2-4237-8416-58d0103a2671" providerId="ADAL" clId="{D1BCBB34-7D43-4841-A8AD-A9B87432975F}" dt="2024-10-11T16:59:15.776" v="2227" actId="478"/>
          <ac:spMkLst>
            <pc:docMk/>
            <pc:sldMk cId="2942174338" sldId="1042652975"/>
            <ac:spMk id="23" creationId="{3A9DB081-ED8E-91A0-44DF-5121ADFE9B0B}"/>
          </ac:spMkLst>
        </pc:spChg>
        <pc:spChg chg="del">
          <ac:chgData name="Henderson, Barron" userId="b23a2ef6-14b2-4237-8416-58d0103a2671" providerId="ADAL" clId="{D1BCBB34-7D43-4841-A8AD-A9B87432975F}" dt="2024-10-11T16:59:15.776" v="2227" actId="478"/>
          <ac:spMkLst>
            <pc:docMk/>
            <pc:sldMk cId="2942174338" sldId="1042652975"/>
            <ac:spMk id="24" creationId="{14D04AF5-7028-1CD2-17E1-842DB7C4EA36}"/>
          </ac:spMkLst>
        </pc:spChg>
        <pc:spChg chg="del">
          <ac:chgData name="Henderson, Barron" userId="b23a2ef6-14b2-4237-8416-58d0103a2671" providerId="ADAL" clId="{D1BCBB34-7D43-4841-A8AD-A9B87432975F}" dt="2024-10-11T16:59:15.776" v="2227" actId="478"/>
          <ac:spMkLst>
            <pc:docMk/>
            <pc:sldMk cId="2942174338" sldId="1042652975"/>
            <ac:spMk id="25" creationId="{EF65048C-4AA2-E10E-7E10-1BA7E7951052}"/>
          </ac:spMkLst>
        </pc:spChg>
        <pc:spChg chg="del">
          <ac:chgData name="Henderson, Barron" userId="b23a2ef6-14b2-4237-8416-58d0103a2671" providerId="ADAL" clId="{D1BCBB34-7D43-4841-A8AD-A9B87432975F}" dt="2024-10-11T16:59:15.776" v="2227" actId="478"/>
          <ac:spMkLst>
            <pc:docMk/>
            <pc:sldMk cId="2942174338" sldId="1042652975"/>
            <ac:spMk id="26" creationId="{FEA04D32-06A7-98D7-0236-706BCC579FB4}"/>
          </ac:spMkLst>
        </pc:spChg>
        <pc:spChg chg="del">
          <ac:chgData name="Henderson, Barron" userId="b23a2ef6-14b2-4237-8416-58d0103a2671" providerId="ADAL" clId="{D1BCBB34-7D43-4841-A8AD-A9B87432975F}" dt="2024-10-11T16:59:15.776" v="2227" actId="478"/>
          <ac:spMkLst>
            <pc:docMk/>
            <pc:sldMk cId="2942174338" sldId="1042652975"/>
            <ac:spMk id="27" creationId="{72EEA50D-DC94-CA81-B8A4-2B656A16C54B}"/>
          </ac:spMkLst>
        </pc:spChg>
        <pc:spChg chg="del">
          <ac:chgData name="Henderson, Barron" userId="b23a2ef6-14b2-4237-8416-58d0103a2671" providerId="ADAL" clId="{D1BCBB34-7D43-4841-A8AD-A9B87432975F}" dt="2024-10-11T16:59:15.776" v="2227" actId="478"/>
          <ac:spMkLst>
            <pc:docMk/>
            <pc:sldMk cId="2942174338" sldId="1042652975"/>
            <ac:spMk id="28" creationId="{CB4B08E8-527C-DAF3-F146-CF5E6B527897}"/>
          </ac:spMkLst>
        </pc:spChg>
        <pc:spChg chg="del">
          <ac:chgData name="Henderson, Barron" userId="b23a2ef6-14b2-4237-8416-58d0103a2671" providerId="ADAL" clId="{D1BCBB34-7D43-4841-A8AD-A9B87432975F}" dt="2024-10-11T16:59:15.776" v="2227" actId="478"/>
          <ac:spMkLst>
            <pc:docMk/>
            <pc:sldMk cId="2942174338" sldId="1042652975"/>
            <ac:spMk id="29" creationId="{9FF19B57-0D0B-D8BF-A0DE-B21522CF81BA}"/>
          </ac:spMkLst>
        </pc:spChg>
        <pc:spChg chg="del">
          <ac:chgData name="Henderson, Barron" userId="b23a2ef6-14b2-4237-8416-58d0103a2671" providerId="ADAL" clId="{D1BCBB34-7D43-4841-A8AD-A9B87432975F}" dt="2024-10-11T16:59:15.776" v="2227" actId="478"/>
          <ac:spMkLst>
            <pc:docMk/>
            <pc:sldMk cId="2942174338" sldId="1042652975"/>
            <ac:spMk id="30" creationId="{9F6CE08E-7725-292C-242F-95417B79249A}"/>
          </ac:spMkLst>
        </pc:spChg>
        <pc:spChg chg="del">
          <ac:chgData name="Henderson, Barron" userId="b23a2ef6-14b2-4237-8416-58d0103a2671" providerId="ADAL" clId="{D1BCBB34-7D43-4841-A8AD-A9B87432975F}" dt="2024-10-11T16:59:15.776" v="2227" actId="478"/>
          <ac:spMkLst>
            <pc:docMk/>
            <pc:sldMk cId="2942174338" sldId="1042652975"/>
            <ac:spMk id="31" creationId="{C3780BE9-B92E-33A5-DE76-7D0E9A3D695B}"/>
          </ac:spMkLst>
        </pc:spChg>
        <pc:spChg chg="del">
          <ac:chgData name="Henderson, Barron" userId="b23a2ef6-14b2-4237-8416-58d0103a2671" providerId="ADAL" clId="{D1BCBB34-7D43-4841-A8AD-A9B87432975F}" dt="2024-10-11T16:59:15.776" v="2227" actId="478"/>
          <ac:spMkLst>
            <pc:docMk/>
            <pc:sldMk cId="2942174338" sldId="1042652975"/>
            <ac:spMk id="32" creationId="{B051F3CC-320F-40FD-D84C-2B77C2218DF3}"/>
          </ac:spMkLst>
        </pc:spChg>
        <pc:spChg chg="del">
          <ac:chgData name="Henderson, Barron" userId="b23a2ef6-14b2-4237-8416-58d0103a2671" providerId="ADAL" clId="{D1BCBB34-7D43-4841-A8AD-A9B87432975F}" dt="2024-10-11T16:59:15.776" v="2227" actId="478"/>
          <ac:spMkLst>
            <pc:docMk/>
            <pc:sldMk cId="2942174338" sldId="1042652975"/>
            <ac:spMk id="33" creationId="{DF2AB080-64A8-55B8-C0BB-D0F4973294B3}"/>
          </ac:spMkLst>
        </pc:spChg>
        <pc:spChg chg="mod">
          <ac:chgData name="Henderson, Barron" userId="b23a2ef6-14b2-4237-8416-58d0103a2671" providerId="ADAL" clId="{D1BCBB34-7D43-4841-A8AD-A9B87432975F}" dt="2024-10-11T16:59:25.545" v="2230" actId="1076"/>
          <ac:spMkLst>
            <pc:docMk/>
            <pc:sldMk cId="2942174338" sldId="1042652975"/>
            <ac:spMk id="34" creationId="{B1CD2DA4-E679-60BE-CCBB-300DC3644EDF}"/>
          </ac:spMkLst>
        </pc:spChg>
        <pc:spChg chg="mod">
          <ac:chgData name="Henderson, Barron" userId="b23a2ef6-14b2-4237-8416-58d0103a2671" providerId="ADAL" clId="{D1BCBB34-7D43-4841-A8AD-A9B87432975F}" dt="2024-10-11T17:05:53.892" v="2698" actId="20577"/>
          <ac:spMkLst>
            <pc:docMk/>
            <pc:sldMk cId="2942174338" sldId="1042652975"/>
            <ac:spMk id="36" creationId="{1218212E-DA43-F13C-96B1-D3C305A04F65}"/>
          </ac:spMkLst>
        </pc:spChg>
        <pc:spChg chg="del">
          <ac:chgData name="Henderson, Barron" userId="b23a2ef6-14b2-4237-8416-58d0103a2671" providerId="ADAL" clId="{D1BCBB34-7D43-4841-A8AD-A9B87432975F}" dt="2024-10-11T16:59:15.776" v="2227" actId="478"/>
          <ac:spMkLst>
            <pc:docMk/>
            <pc:sldMk cId="2942174338" sldId="1042652975"/>
            <ac:spMk id="40" creationId="{AC4F85DB-C743-BA1B-0E92-FF11B898021D}"/>
          </ac:spMkLst>
        </pc:spChg>
        <pc:spChg chg="del">
          <ac:chgData name="Henderson, Barron" userId="b23a2ef6-14b2-4237-8416-58d0103a2671" providerId="ADAL" clId="{D1BCBB34-7D43-4841-A8AD-A9B87432975F}" dt="2024-10-11T16:59:15.776" v="2227" actId="478"/>
          <ac:spMkLst>
            <pc:docMk/>
            <pc:sldMk cId="2942174338" sldId="1042652975"/>
            <ac:spMk id="41" creationId="{ECC16CEE-FB18-49AA-F6D1-F56853CDD367}"/>
          </ac:spMkLst>
        </pc:spChg>
        <pc:spChg chg="del">
          <ac:chgData name="Henderson, Barron" userId="b23a2ef6-14b2-4237-8416-58d0103a2671" providerId="ADAL" clId="{D1BCBB34-7D43-4841-A8AD-A9B87432975F}" dt="2024-10-11T16:59:15.776" v="2227" actId="478"/>
          <ac:spMkLst>
            <pc:docMk/>
            <pc:sldMk cId="2942174338" sldId="1042652975"/>
            <ac:spMk id="42" creationId="{2592EDBE-9437-D719-50B3-122EC30D301B}"/>
          </ac:spMkLst>
        </pc:spChg>
        <pc:spChg chg="del">
          <ac:chgData name="Henderson, Barron" userId="b23a2ef6-14b2-4237-8416-58d0103a2671" providerId="ADAL" clId="{D1BCBB34-7D43-4841-A8AD-A9B87432975F}" dt="2024-10-11T16:59:15.776" v="2227" actId="478"/>
          <ac:spMkLst>
            <pc:docMk/>
            <pc:sldMk cId="2942174338" sldId="1042652975"/>
            <ac:spMk id="43" creationId="{629AA007-40E8-F0EF-E25E-781A3FE318E5}"/>
          </ac:spMkLst>
        </pc:spChg>
        <pc:spChg chg="del">
          <ac:chgData name="Henderson, Barron" userId="b23a2ef6-14b2-4237-8416-58d0103a2671" providerId="ADAL" clId="{D1BCBB34-7D43-4841-A8AD-A9B87432975F}" dt="2024-10-11T16:59:15.776" v="2227" actId="478"/>
          <ac:spMkLst>
            <pc:docMk/>
            <pc:sldMk cId="2942174338" sldId="1042652975"/>
            <ac:spMk id="44" creationId="{90D5681A-E053-EA52-27B0-72EE983F9AFB}"/>
          </ac:spMkLst>
        </pc:spChg>
        <pc:spChg chg="del">
          <ac:chgData name="Henderson, Barron" userId="b23a2ef6-14b2-4237-8416-58d0103a2671" providerId="ADAL" clId="{D1BCBB34-7D43-4841-A8AD-A9B87432975F}" dt="2024-10-11T16:59:15.776" v="2227" actId="478"/>
          <ac:spMkLst>
            <pc:docMk/>
            <pc:sldMk cId="2942174338" sldId="1042652975"/>
            <ac:spMk id="45" creationId="{B14AFE2B-D50A-1123-5B1D-C2D89E828EE1}"/>
          </ac:spMkLst>
        </pc:spChg>
        <pc:spChg chg="mod">
          <ac:chgData name="Henderson, Barron" userId="b23a2ef6-14b2-4237-8416-58d0103a2671" providerId="ADAL" clId="{D1BCBB34-7D43-4841-A8AD-A9B87432975F}" dt="2024-10-11T16:59:25.545" v="2230" actId="1076"/>
          <ac:spMkLst>
            <pc:docMk/>
            <pc:sldMk cId="2942174338" sldId="1042652975"/>
            <ac:spMk id="46" creationId="{2E5840D7-5865-EB5F-F29D-597459F5BA13}"/>
          </ac:spMkLst>
        </pc:spChg>
        <pc:picChg chg="mod">
          <ac:chgData name="Henderson, Barron" userId="b23a2ef6-14b2-4237-8416-58d0103a2671" providerId="ADAL" clId="{D1BCBB34-7D43-4841-A8AD-A9B87432975F}" dt="2024-10-11T17:02:00.366" v="2381" actId="1076"/>
          <ac:picMkLst>
            <pc:docMk/>
            <pc:sldMk cId="2942174338" sldId="1042652975"/>
            <ac:picMk id="6" creationId="{8C3386FC-EF0C-016A-05E7-231D05EDA711}"/>
          </ac:picMkLst>
        </pc:picChg>
        <pc:picChg chg="del">
          <ac:chgData name="Henderson, Barron" userId="b23a2ef6-14b2-4237-8416-58d0103a2671" providerId="ADAL" clId="{D1BCBB34-7D43-4841-A8AD-A9B87432975F}" dt="2024-10-11T16:59:12.052" v="2226" actId="478"/>
          <ac:picMkLst>
            <pc:docMk/>
            <pc:sldMk cId="2942174338" sldId="1042652975"/>
            <ac:picMk id="10" creationId="{F525B282-4C92-9C6B-8D3B-7518CB58AA0B}"/>
          </ac:picMkLst>
        </pc:picChg>
      </pc:sldChg>
    </pc:docChg>
  </pc:docChgLst>
  <pc:docChgLst>
    <pc:chgData name="Henderson, Barron" userId="b23a2ef6-14b2-4237-8416-58d0103a2671" providerId="ADAL" clId="{8988B6EC-A248-49D1-A23E-7CB280CD16AC}"/>
    <pc:docChg chg="undo redo custSel addSld delSld modSld sldOrd modSection">
      <pc:chgData name="Henderson, Barron" userId="b23a2ef6-14b2-4237-8416-58d0103a2671" providerId="ADAL" clId="{8988B6EC-A248-49D1-A23E-7CB280CD16AC}" dt="2024-09-01T17:34:31.056" v="8434" actId="1076"/>
      <pc:docMkLst>
        <pc:docMk/>
      </pc:docMkLst>
      <pc:sldChg chg="delSp modSp mod modNotesTx">
        <pc:chgData name="Henderson, Barron" userId="b23a2ef6-14b2-4237-8416-58d0103a2671" providerId="ADAL" clId="{8988B6EC-A248-49D1-A23E-7CB280CD16AC}" dt="2024-08-24T21:14:46.035" v="4460" actId="20577"/>
        <pc:sldMkLst>
          <pc:docMk/>
          <pc:sldMk cId="1807895696" sldId="1042652875"/>
        </pc:sldMkLst>
        <pc:spChg chg="mod">
          <ac:chgData name="Henderson, Barron" userId="b23a2ef6-14b2-4237-8416-58d0103a2671" providerId="ADAL" clId="{8988B6EC-A248-49D1-A23E-7CB280CD16AC}" dt="2024-08-23T13:23:08.660" v="44" actId="20577"/>
          <ac:spMkLst>
            <pc:docMk/>
            <pc:sldMk cId="1807895696" sldId="1042652875"/>
            <ac:spMk id="2" creationId="{DCB8B60E-E61C-4CAD-8454-FE5C7ADABD9C}"/>
          </ac:spMkLst>
        </pc:spChg>
        <pc:spChg chg="del">
          <ac:chgData name="Henderson, Barron" userId="b23a2ef6-14b2-4237-8416-58d0103a2671" providerId="ADAL" clId="{8988B6EC-A248-49D1-A23E-7CB280CD16AC}" dt="2024-08-23T18:59:54.970" v="3256" actId="478"/>
          <ac:spMkLst>
            <pc:docMk/>
            <pc:sldMk cId="1807895696" sldId="1042652875"/>
            <ac:spMk id="3" creationId="{067EFA91-A065-46D0-963C-BDACA866C365}"/>
          </ac:spMkLst>
        </pc:spChg>
        <pc:spChg chg="mod">
          <ac:chgData name="Henderson, Barron" userId="b23a2ef6-14b2-4237-8416-58d0103a2671" providerId="ADAL" clId="{8988B6EC-A248-49D1-A23E-7CB280CD16AC}" dt="2024-08-23T18:59:18.571" v="3252" actId="255"/>
          <ac:spMkLst>
            <pc:docMk/>
            <pc:sldMk cId="1807895696" sldId="1042652875"/>
            <ac:spMk id="4" creationId="{5D5148F8-577C-46DA-B8D3-6B5BFC5C22BF}"/>
          </ac:spMkLst>
        </pc:spChg>
        <pc:spChg chg="mod">
          <ac:chgData name="Henderson, Barron" userId="b23a2ef6-14b2-4237-8416-58d0103a2671" providerId="ADAL" clId="{8988B6EC-A248-49D1-A23E-7CB280CD16AC}" dt="2024-08-23T18:45:18.786" v="2433" actId="14100"/>
          <ac:spMkLst>
            <pc:docMk/>
            <pc:sldMk cId="1807895696" sldId="1042652875"/>
            <ac:spMk id="7" creationId="{8372307E-9D22-E3F5-CD52-AD6A6661AE64}"/>
          </ac:spMkLst>
        </pc:spChg>
        <pc:picChg chg="mod ord">
          <ac:chgData name="Henderson, Barron" userId="b23a2ef6-14b2-4237-8416-58d0103a2671" providerId="ADAL" clId="{8988B6EC-A248-49D1-A23E-7CB280CD16AC}" dt="2024-08-23T18:49:38.501" v="2662" actId="14100"/>
          <ac:picMkLst>
            <pc:docMk/>
            <pc:sldMk cId="1807895696" sldId="1042652875"/>
            <ac:picMk id="6" creationId="{81ECA4DF-C929-0C24-BBC2-BDDFFF58AB96}"/>
          </ac:picMkLst>
        </pc:picChg>
        <pc:picChg chg="mod ord">
          <ac:chgData name="Henderson, Barron" userId="b23a2ef6-14b2-4237-8416-58d0103a2671" providerId="ADAL" clId="{8988B6EC-A248-49D1-A23E-7CB280CD16AC}" dt="2024-08-23T18:49:39.705" v="2663" actId="1076"/>
          <ac:picMkLst>
            <pc:docMk/>
            <pc:sldMk cId="1807895696" sldId="1042652875"/>
            <ac:picMk id="10" creationId="{5709AD30-A2A8-0777-B0E4-066513D217EA}"/>
          </ac:picMkLst>
        </pc:picChg>
      </pc:sldChg>
      <pc:sldChg chg="addSp delSp modSp mod modNotesTx">
        <pc:chgData name="Henderson, Barron" userId="b23a2ef6-14b2-4237-8416-58d0103a2671" providerId="ADAL" clId="{8988B6EC-A248-49D1-A23E-7CB280CD16AC}" dt="2024-08-24T21:28:37.795" v="6901" actId="20577"/>
        <pc:sldMkLst>
          <pc:docMk/>
          <pc:sldMk cId="2141385831" sldId="1042652943"/>
        </pc:sldMkLst>
        <pc:spChg chg="mod">
          <ac:chgData name="Henderson, Barron" userId="b23a2ef6-14b2-4237-8416-58d0103a2671" providerId="ADAL" clId="{8988B6EC-A248-49D1-A23E-7CB280CD16AC}" dt="2024-08-24T21:28:37.795" v="6901" actId="20577"/>
          <ac:spMkLst>
            <pc:docMk/>
            <pc:sldMk cId="2141385831" sldId="1042652943"/>
            <ac:spMk id="2" creationId="{A15FE5B3-450C-A64F-D8EC-8BBED3E3997A}"/>
          </ac:spMkLst>
        </pc:spChg>
        <pc:spChg chg="mod">
          <ac:chgData name="Henderson, Barron" userId="b23a2ef6-14b2-4237-8416-58d0103a2671" providerId="ADAL" clId="{8988B6EC-A248-49D1-A23E-7CB280CD16AC}" dt="2024-08-23T13:33:01.863" v="732" actId="14100"/>
          <ac:spMkLst>
            <pc:docMk/>
            <pc:sldMk cId="2141385831" sldId="1042652943"/>
            <ac:spMk id="4" creationId="{1558ED7C-D507-F839-DD4A-4CD0F03B8067}"/>
          </ac:spMkLst>
        </pc:spChg>
        <pc:spChg chg="mod">
          <ac:chgData name="Henderson, Barron" userId="b23a2ef6-14b2-4237-8416-58d0103a2671" providerId="ADAL" clId="{8988B6EC-A248-49D1-A23E-7CB280CD16AC}" dt="2024-08-23T14:25:26.617" v="1181"/>
          <ac:spMkLst>
            <pc:docMk/>
            <pc:sldMk cId="2141385831" sldId="1042652943"/>
            <ac:spMk id="5" creationId="{C2D98AAD-AD18-1F48-526E-ACA2DFF7F4CD}"/>
          </ac:spMkLst>
        </pc:spChg>
        <pc:spChg chg="add mod">
          <ac:chgData name="Henderson, Barron" userId="b23a2ef6-14b2-4237-8416-58d0103a2671" providerId="ADAL" clId="{8988B6EC-A248-49D1-A23E-7CB280CD16AC}" dt="2024-08-23T13:31:49.059" v="646" actId="1076"/>
          <ac:spMkLst>
            <pc:docMk/>
            <pc:sldMk cId="2141385831" sldId="1042652943"/>
            <ac:spMk id="16" creationId="{7B8D2660-1C88-027D-4733-7F0420871C2F}"/>
          </ac:spMkLst>
        </pc:spChg>
        <pc:spChg chg="add del mod">
          <ac:chgData name="Henderson, Barron" userId="b23a2ef6-14b2-4237-8416-58d0103a2671" providerId="ADAL" clId="{8988B6EC-A248-49D1-A23E-7CB280CD16AC}" dt="2024-08-23T19:07:21.931" v="3268" actId="478"/>
          <ac:spMkLst>
            <pc:docMk/>
            <pc:sldMk cId="2141385831" sldId="1042652943"/>
            <ac:spMk id="17" creationId="{724B8D01-54A2-1350-64B6-5CF53352E9B8}"/>
          </ac:spMkLst>
        </pc:spChg>
        <pc:spChg chg="mod">
          <ac:chgData name="Henderson, Barron" userId="b23a2ef6-14b2-4237-8416-58d0103a2671" providerId="ADAL" clId="{8988B6EC-A248-49D1-A23E-7CB280CD16AC}" dt="2024-08-23T13:32:47.441" v="727" actId="14100"/>
          <ac:spMkLst>
            <pc:docMk/>
            <pc:sldMk cId="2141385831" sldId="1042652943"/>
            <ac:spMk id="18" creationId="{D7116506-ABE2-3C3D-019F-C1172D050238}"/>
          </ac:spMkLst>
        </pc:spChg>
        <pc:spChg chg="add mod">
          <ac:chgData name="Henderson, Barron" userId="b23a2ef6-14b2-4237-8416-58d0103a2671" providerId="ADAL" clId="{8988B6EC-A248-49D1-A23E-7CB280CD16AC}" dt="2024-08-23T13:30:56.309" v="606" actId="1076"/>
          <ac:spMkLst>
            <pc:docMk/>
            <pc:sldMk cId="2141385831" sldId="1042652943"/>
            <ac:spMk id="19" creationId="{CAB17A50-09FF-3452-8203-7636A6619E48}"/>
          </ac:spMkLst>
        </pc:spChg>
        <pc:spChg chg="add mod">
          <ac:chgData name="Henderson, Barron" userId="b23a2ef6-14b2-4237-8416-58d0103a2671" providerId="ADAL" clId="{8988B6EC-A248-49D1-A23E-7CB280CD16AC}" dt="2024-08-23T13:32:52.802" v="731" actId="20577"/>
          <ac:spMkLst>
            <pc:docMk/>
            <pc:sldMk cId="2141385831" sldId="1042652943"/>
            <ac:spMk id="20" creationId="{3A017F20-DBA4-A083-1086-913F84CB2397}"/>
          </ac:spMkLst>
        </pc:spChg>
        <pc:spChg chg="add mod">
          <ac:chgData name="Henderson, Barron" userId="b23a2ef6-14b2-4237-8416-58d0103a2671" providerId="ADAL" clId="{8988B6EC-A248-49D1-A23E-7CB280CD16AC}" dt="2024-08-23T13:32:07.600" v="648" actId="1076"/>
          <ac:spMkLst>
            <pc:docMk/>
            <pc:sldMk cId="2141385831" sldId="1042652943"/>
            <ac:spMk id="21" creationId="{CDE11C7C-D909-777F-BC02-2567BA8FBBB8}"/>
          </ac:spMkLst>
        </pc:spChg>
        <pc:spChg chg="add mod">
          <ac:chgData name="Henderson, Barron" userId="b23a2ef6-14b2-4237-8416-58d0103a2671" providerId="ADAL" clId="{8988B6EC-A248-49D1-A23E-7CB280CD16AC}" dt="2024-08-23T14:15:22.290" v="744"/>
          <ac:spMkLst>
            <pc:docMk/>
            <pc:sldMk cId="2141385831" sldId="1042652943"/>
            <ac:spMk id="26" creationId="{FD27989D-68AD-4E19-0F87-D20B2B3B6FF1}"/>
          </ac:spMkLst>
        </pc:spChg>
        <pc:spChg chg="add mod">
          <ac:chgData name="Henderson, Barron" userId="b23a2ef6-14b2-4237-8416-58d0103a2671" providerId="ADAL" clId="{8988B6EC-A248-49D1-A23E-7CB280CD16AC}" dt="2024-08-23T14:15:22.290" v="744"/>
          <ac:spMkLst>
            <pc:docMk/>
            <pc:sldMk cId="2141385831" sldId="1042652943"/>
            <ac:spMk id="27" creationId="{FF5D4C6F-4E87-BDEC-DEFF-6BB403CFCB29}"/>
          </ac:spMkLst>
        </pc:spChg>
        <pc:spChg chg="add mod">
          <ac:chgData name="Henderson, Barron" userId="b23a2ef6-14b2-4237-8416-58d0103a2671" providerId="ADAL" clId="{8988B6EC-A248-49D1-A23E-7CB280CD16AC}" dt="2024-08-23T14:15:22.290" v="744"/>
          <ac:spMkLst>
            <pc:docMk/>
            <pc:sldMk cId="2141385831" sldId="1042652943"/>
            <ac:spMk id="28" creationId="{D56518A8-E6F6-2347-BCAD-DEB5EE4381E8}"/>
          </ac:spMkLst>
        </pc:spChg>
        <pc:spChg chg="add mod">
          <ac:chgData name="Henderson, Barron" userId="b23a2ef6-14b2-4237-8416-58d0103a2671" providerId="ADAL" clId="{8988B6EC-A248-49D1-A23E-7CB280CD16AC}" dt="2024-08-23T14:15:22.290" v="744"/>
          <ac:spMkLst>
            <pc:docMk/>
            <pc:sldMk cId="2141385831" sldId="1042652943"/>
            <ac:spMk id="29" creationId="{D70CA65E-F7A4-27DC-84D5-6D25BE9B61F6}"/>
          </ac:spMkLst>
        </pc:spChg>
        <pc:spChg chg="add mod">
          <ac:chgData name="Henderson, Barron" userId="b23a2ef6-14b2-4237-8416-58d0103a2671" providerId="ADAL" clId="{8988B6EC-A248-49D1-A23E-7CB280CD16AC}" dt="2024-08-23T14:15:22.290" v="744"/>
          <ac:spMkLst>
            <pc:docMk/>
            <pc:sldMk cId="2141385831" sldId="1042652943"/>
            <ac:spMk id="30" creationId="{AF779855-FDE4-0B51-7A1E-F95599E85125}"/>
          </ac:spMkLst>
        </pc:spChg>
        <pc:spChg chg="add mod">
          <ac:chgData name="Henderson, Barron" userId="b23a2ef6-14b2-4237-8416-58d0103a2671" providerId="ADAL" clId="{8988B6EC-A248-49D1-A23E-7CB280CD16AC}" dt="2024-08-23T19:07:22.185" v="3269"/>
          <ac:spMkLst>
            <pc:docMk/>
            <pc:sldMk cId="2141385831" sldId="1042652943"/>
            <ac:spMk id="31" creationId="{20F12A20-0D55-A550-BEE9-DA0334EE93EC}"/>
          </ac:spMkLst>
        </pc:spChg>
        <pc:picChg chg="mod">
          <ac:chgData name="Henderson, Barron" userId="b23a2ef6-14b2-4237-8416-58d0103a2671" providerId="ADAL" clId="{8988B6EC-A248-49D1-A23E-7CB280CD16AC}" dt="2024-08-23T13:31:38.272" v="644" actId="1076"/>
          <ac:picMkLst>
            <pc:docMk/>
            <pc:sldMk cId="2141385831" sldId="1042652943"/>
            <ac:picMk id="6" creationId="{F1021B76-A04C-6023-22F7-E6B9D97DAAAF}"/>
          </ac:picMkLst>
        </pc:picChg>
        <pc:cxnChg chg="mod">
          <ac:chgData name="Henderson, Barron" userId="b23a2ef6-14b2-4237-8416-58d0103a2671" providerId="ADAL" clId="{8988B6EC-A248-49D1-A23E-7CB280CD16AC}" dt="2024-08-23T13:33:07.823" v="733" actId="14100"/>
          <ac:cxnSpMkLst>
            <pc:docMk/>
            <pc:sldMk cId="2141385831" sldId="1042652943"/>
            <ac:cxnSpMk id="9" creationId="{0CF1C952-6EAD-4853-B575-064B1A8C163C}"/>
          </ac:cxnSpMkLst>
        </pc:cxnChg>
      </pc:sldChg>
      <pc:sldChg chg="addSp modSp mod">
        <pc:chgData name="Henderson, Barron" userId="b23a2ef6-14b2-4237-8416-58d0103a2671" providerId="ADAL" clId="{8988B6EC-A248-49D1-A23E-7CB280CD16AC}" dt="2024-09-01T17:34:31.056" v="8434" actId="1076"/>
        <pc:sldMkLst>
          <pc:docMk/>
          <pc:sldMk cId="4148575829" sldId="1042652954"/>
        </pc:sldMkLst>
        <pc:spChg chg="add mod">
          <ac:chgData name="Henderson, Barron" userId="b23a2ef6-14b2-4237-8416-58d0103a2671" providerId="ADAL" clId="{8988B6EC-A248-49D1-A23E-7CB280CD16AC}" dt="2024-09-01T17:34:31.056" v="8434" actId="1076"/>
          <ac:spMkLst>
            <pc:docMk/>
            <pc:sldMk cId="4148575829" sldId="1042652954"/>
            <ac:spMk id="3" creationId="{7157168E-17B9-5D63-9161-B97F1FB4B4C1}"/>
          </ac:spMkLst>
        </pc:spChg>
      </pc:sldChg>
      <pc:sldChg chg="delSp modSp mod ord modNotesTx">
        <pc:chgData name="Henderson, Barron" userId="b23a2ef6-14b2-4237-8416-58d0103a2671" providerId="ADAL" clId="{8988B6EC-A248-49D1-A23E-7CB280CD16AC}" dt="2024-08-24T21:26:04.964" v="6511" actId="6549"/>
        <pc:sldMkLst>
          <pc:docMk/>
          <pc:sldMk cId="125954725" sldId="1042652958"/>
        </pc:sldMkLst>
        <pc:spChg chg="del">
          <ac:chgData name="Henderson, Barron" userId="b23a2ef6-14b2-4237-8416-58d0103a2671" providerId="ADAL" clId="{8988B6EC-A248-49D1-A23E-7CB280CD16AC}" dt="2024-08-23T18:59:44.305" v="3255" actId="478"/>
          <ac:spMkLst>
            <pc:docMk/>
            <pc:sldMk cId="125954725" sldId="1042652958"/>
            <ac:spMk id="4" creationId="{458C29E0-014B-7A31-E6C6-B7CA696DEDE6}"/>
          </ac:spMkLst>
        </pc:spChg>
        <pc:spChg chg="mod ord">
          <ac:chgData name="Henderson, Barron" userId="b23a2ef6-14b2-4237-8416-58d0103a2671" providerId="ADAL" clId="{8988B6EC-A248-49D1-A23E-7CB280CD16AC}" dt="2024-08-23T18:38:26.639" v="2200" actId="1076"/>
          <ac:spMkLst>
            <pc:docMk/>
            <pc:sldMk cId="125954725" sldId="1042652958"/>
            <ac:spMk id="11" creationId="{23012EAB-6E63-B2AF-C688-DFDF13BC2491}"/>
          </ac:spMkLst>
        </pc:spChg>
        <pc:spChg chg="ord">
          <ac:chgData name="Henderson, Barron" userId="b23a2ef6-14b2-4237-8416-58d0103a2671" providerId="ADAL" clId="{8988B6EC-A248-49D1-A23E-7CB280CD16AC}" dt="2024-08-23T18:38:19.530" v="2198" actId="166"/>
          <ac:spMkLst>
            <pc:docMk/>
            <pc:sldMk cId="125954725" sldId="1042652958"/>
            <ac:spMk id="12" creationId="{5E5EF089-8845-13C7-B860-A3B33A41F452}"/>
          </ac:spMkLst>
        </pc:spChg>
        <pc:spChg chg="mod ord">
          <ac:chgData name="Henderson, Barron" userId="b23a2ef6-14b2-4237-8416-58d0103a2671" providerId="ADAL" clId="{8988B6EC-A248-49D1-A23E-7CB280CD16AC}" dt="2024-08-24T21:19:52.102" v="5504" actId="20577"/>
          <ac:spMkLst>
            <pc:docMk/>
            <pc:sldMk cId="125954725" sldId="1042652958"/>
            <ac:spMk id="14" creationId="{5CC8ACB3-F593-1A78-4C7A-6EF04AD605D9}"/>
          </ac:spMkLst>
        </pc:spChg>
        <pc:spChg chg="del mod">
          <ac:chgData name="Henderson, Barron" userId="b23a2ef6-14b2-4237-8416-58d0103a2671" providerId="ADAL" clId="{8988B6EC-A248-49D1-A23E-7CB280CD16AC}" dt="2024-08-23T18:36:42.437" v="2180" actId="478"/>
          <ac:spMkLst>
            <pc:docMk/>
            <pc:sldMk cId="125954725" sldId="1042652958"/>
            <ac:spMk id="15" creationId="{3BEC39CE-5B91-0875-F56B-D6FC98C55BA3}"/>
          </ac:spMkLst>
        </pc:spChg>
        <pc:spChg chg="mod ord">
          <ac:chgData name="Henderson, Barron" userId="b23a2ef6-14b2-4237-8416-58d0103a2671" providerId="ADAL" clId="{8988B6EC-A248-49D1-A23E-7CB280CD16AC}" dt="2024-08-23T18:38:24.102" v="2199" actId="1076"/>
          <ac:spMkLst>
            <pc:docMk/>
            <pc:sldMk cId="125954725" sldId="1042652958"/>
            <ac:spMk id="40" creationId="{AC403EDF-0068-5292-009A-C124589911E0}"/>
          </ac:spMkLst>
        </pc:spChg>
        <pc:picChg chg="mod">
          <ac:chgData name="Henderson, Barron" userId="b23a2ef6-14b2-4237-8416-58d0103a2671" providerId="ADAL" clId="{8988B6EC-A248-49D1-A23E-7CB280CD16AC}" dt="2024-08-23T14:18:38.578" v="940" actId="14100"/>
          <ac:picMkLst>
            <pc:docMk/>
            <pc:sldMk cId="125954725" sldId="1042652958"/>
            <ac:picMk id="6" creationId="{8C3386FC-EF0C-016A-05E7-231D05EDA711}"/>
          </ac:picMkLst>
        </pc:picChg>
      </pc:sldChg>
      <pc:sldChg chg="modSp mod">
        <pc:chgData name="Henderson, Barron" userId="b23a2ef6-14b2-4237-8416-58d0103a2671" providerId="ADAL" clId="{8988B6EC-A248-49D1-A23E-7CB280CD16AC}" dt="2024-08-23T19:11:56.012" v="3430" actId="20577"/>
        <pc:sldMkLst>
          <pc:docMk/>
          <pc:sldMk cId="1221999071" sldId="1042652962"/>
        </pc:sldMkLst>
        <pc:spChg chg="mod">
          <ac:chgData name="Henderson, Barron" userId="b23a2ef6-14b2-4237-8416-58d0103a2671" providerId="ADAL" clId="{8988B6EC-A248-49D1-A23E-7CB280CD16AC}" dt="2024-08-23T14:39:26.725" v="1859" actId="20577"/>
          <ac:spMkLst>
            <pc:docMk/>
            <pc:sldMk cId="1221999071" sldId="1042652962"/>
            <ac:spMk id="2" creationId="{A15FE5B3-450C-A64F-D8EC-8BBED3E3997A}"/>
          </ac:spMkLst>
        </pc:spChg>
        <pc:spChg chg="mod">
          <ac:chgData name="Henderson, Barron" userId="b23a2ef6-14b2-4237-8416-58d0103a2671" providerId="ADAL" clId="{8988B6EC-A248-49D1-A23E-7CB280CD16AC}" dt="2024-08-23T19:11:56.012" v="3430" actId="20577"/>
          <ac:spMkLst>
            <pc:docMk/>
            <pc:sldMk cId="1221999071" sldId="1042652962"/>
            <ac:spMk id="5" creationId="{C2D98AAD-AD18-1F48-526E-ACA2DFF7F4CD}"/>
          </ac:spMkLst>
        </pc:spChg>
      </pc:sldChg>
      <pc:sldChg chg="addSp modSp mod modNotesTx">
        <pc:chgData name="Henderson, Barron" userId="b23a2ef6-14b2-4237-8416-58d0103a2671" providerId="ADAL" clId="{8988B6EC-A248-49D1-A23E-7CB280CD16AC}" dt="2024-08-26T17:45:35.302" v="8426" actId="20577"/>
        <pc:sldMkLst>
          <pc:docMk/>
          <pc:sldMk cId="1408089643" sldId="1042652963"/>
        </pc:sldMkLst>
        <pc:spChg chg="add mod">
          <ac:chgData name="Henderson, Barron" userId="b23a2ef6-14b2-4237-8416-58d0103a2671" providerId="ADAL" clId="{8988B6EC-A248-49D1-A23E-7CB280CD16AC}" dt="2024-08-26T17:45:35.302" v="8426" actId="20577"/>
          <ac:spMkLst>
            <pc:docMk/>
            <pc:sldMk cId="1408089643" sldId="1042652963"/>
            <ac:spMk id="7" creationId="{1210837D-63D1-8F7E-5CB3-9B5D4146B0AE}"/>
          </ac:spMkLst>
        </pc:spChg>
        <pc:spChg chg="mod">
          <ac:chgData name="Henderson, Barron" userId="b23a2ef6-14b2-4237-8416-58d0103a2671" providerId="ADAL" clId="{8988B6EC-A248-49D1-A23E-7CB280CD16AC}" dt="2024-08-23T19:14:09.594" v="3475" actId="20577"/>
          <ac:spMkLst>
            <pc:docMk/>
            <pc:sldMk cId="1408089643" sldId="1042652963"/>
            <ac:spMk id="13" creationId="{36A50365-AB41-88D0-E791-316246EB9273}"/>
          </ac:spMkLst>
        </pc:spChg>
        <pc:picChg chg="add mod">
          <ac:chgData name="Henderson, Barron" userId="b23a2ef6-14b2-4237-8416-58d0103a2671" providerId="ADAL" clId="{8988B6EC-A248-49D1-A23E-7CB280CD16AC}" dt="2024-08-26T17:44:58.599" v="8396" actId="1076"/>
          <ac:picMkLst>
            <pc:docMk/>
            <pc:sldMk cId="1408089643" sldId="1042652963"/>
            <ac:picMk id="5" creationId="{9C3942D4-1A10-DB45-0CB5-59ABBE76721B}"/>
          </ac:picMkLst>
        </pc:picChg>
      </pc:sldChg>
      <pc:sldChg chg="addSp delSp modSp mod ord modNotesTx">
        <pc:chgData name="Henderson, Barron" userId="b23a2ef6-14b2-4237-8416-58d0103a2671" providerId="ADAL" clId="{8988B6EC-A248-49D1-A23E-7CB280CD16AC}" dt="2024-08-25T06:10:53.318" v="8393" actId="20577"/>
        <pc:sldMkLst>
          <pc:docMk/>
          <pc:sldMk cId="3535524729" sldId="1042652967"/>
        </pc:sldMkLst>
        <pc:spChg chg="mod">
          <ac:chgData name="Henderson, Barron" userId="b23a2ef6-14b2-4237-8416-58d0103a2671" providerId="ADAL" clId="{8988B6EC-A248-49D1-A23E-7CB280CD16AC}" dt="2024-08-23T14:18:21.439" v="938" actId="20577"/>
          <ac:spMkLst>
            <pc:docMk/>
            <pc:sldMk cId="3535524729" sldId="1042652967"/>
            <ac:spMk id="2" creationId="{A15FE5B3-450C-A64F-D8EC-8BBED3E3997A}"/>
          </ac:spMkLst>
        </pc:spChg>
        <pc:spChg chg="mod">
          <ac:chgData name="Henderson, Barron" userId="b23a2ef6-14b2-4237-8416-58d0103a2671" providerId="ADAL" clId="{8988B6EC-A248-49D1-A23E-7CB280CD16AC}" dt="2024-08-23T18:34:59.032" v="2072" actId="20577"/>
          <ac:spMkLst>
            <pc:docMk/>
            <pc:sldMk cId="3535524729" sldId="1042652967"/>
            <ac:spMk id="5" creationId="{C2D98AAD-AD18-1F48-526E-ACA2DFF7F4CD}"/>
          </ac:spMkLst>
        </pc:spChg>
        <pc:spChg chg="add mod">
          <ac:chgData name="Henderson, Barron" userId="b23a2ef6-14b2-4237-8416-58d0103a2671" providerId="ADAL" clId="{8988B6EC-A248-49D1-A23E-7CB280CD16AC}" dt="2024-08-23T13:34:19.565" v="741"/>
          <ac:spMkLst>
            <pc:docMk/>
            <pc:sldMk cId="3535524729" sldId="1042652967"/>
            <ac:spMk id="8" creationId="{6FF31BD1-0075-46B7-D31D-8545B93A458D}"/>
          </ac:spMkLst>
        </pc:spChg>
        <pc:spChg chg="add del mod">
          <ac:chgData name="Henderson, Barron" userId="b23a2ef6-14b2-4237-8416-58d0103a2671" providerId="ADAL" clId="{8988B6EC-A248-49D1-A23E-7CB280CD16AC}" dt="2024-08-23T19:07:15.390" v="3266" actId="478"/>
          <ac:spMkLst>
            <pc:docMk/>
            <pc:sldMk cId="3535524729" sldId="1042652967"/>
            <ac:spMk id="9" creationId="{0AA463EE-57EB-F835-37E8-5C13B56A60D3}"/>
          </ac:spMkLst>
        </pc:spChg>
        <pc:spChg chg="add mod">
          <ac:chgData name="Henderson, Barron" userId="b23a2ef6-14b2-4237-8416-58d0103a2671" providerId="ADAL" clId="{8988B6EC-A248-49D1-A23E-7CB280CD16AC}" dt="2024-08-23T13:34:19.565" v="741"/>
          <ac:spMkLst>
            <pc:docMk/>
            <pc:sldMk cId="3535524729" sldId="1042652967"/>
            <ac:spMk id="10" creationId="{BA5795C7-BF08-5DA1-B4A0-49AC3367AF1F}"/>
          </ac:spMkLst>
        </pc:spChg>
        <pc:spChg chg="add mod">
          <ac:chgData name="Henderson, Barron" userId="b23a2ef6-14b2-4237-8416-58d0103a2671" providerId="ADAL" clId="{8988B6EC-A248-49D1-A23E-7CB280CD16AC}" dt="2024-08-23T13:34:19.565" v="741"/>
          <ac:spMkLst>
            <pc:docMk/>
            <pc:sldMk cId="3535524729" sldId="1042652967"/>
            <ac:spMk id="12" creationId="{44B483DA-A4A9-CD02-898E-5BF49D7264F1}"/>
          </ac:spMkLst>
        </pc:spChg>
        <pc:spChg chg="add mod">
          <ac:chgData name="Henderson, Barron" userId="b23a2ef6-14b2-4237-8416-58d0103a2671" providerId="ADAL" clId="{8988B6EC-A248-49D1-A23E-7CB280CD16AC}" dt="2024-08-23T13:34:19.565" v="741"/>
          <ac:spMkLst>
            <pc:docMk/>
            <pc:sldMk cId="3535524729" sldId="1042652967"/>
            <ac:spMk id="13" creationId="{0D34E97A-8D7A-CFD3-F3F1-ACCE38375782}"/>
          </ac:spMkLst>
        </pc:spChg>
        <pc:spChg chg="add mod">
          <ac:chgData name="Henderson, Barron" userId="b23a2ef6-14b2-4237-8416-58d0103a2671" providerId="ADAL" clId="{8988B6EC-A248-49D1-A23E-7CB280CD16AC}" dt="2024-08-23T19:07:16.106" v="3267"/>
          <ac:spMkLst>
            <pc:docMk/>
            <pc:sldMk cId="3535524729" sldId="1042652967"/>
            <ac:spMk id="14" creationId="{4E989EDA-288F-98AB-4F5B-A99D3D08C05F}"/>
          </ac:spMkLst>
        </pc:spChg>
        <pc:picChg chg="mod">
          <ac:chgData name="Henderson, Barron" userId="b23a2ef6-14b2-4237-8416-58d0103a2671" providerId="ADAL" clId="{8988B6EC-A248-49D1-A23E-7CB280CD16AC}" dt="2024-08-24T12:01:10.153" v="3480" actId="1035"/>
          <ac:picMkLst>
            <pc:docMk/>
            <pc:sldMk cId="3535524729" sldId="1042652967"/>
            <ac:picMk id="7" creationId="{D3F31C3C-FD6B-D196-C297-2F712F152B72}"/>
          </ac:picMkLst>
        </pc:picChg>
      </pc:sldChg>
      <pc:sldChg chg="addSp delSp modSp mod modNotesTx">
        <pc:chgData name="Henderson, Barron" userId="b23a2ef6-14b2-4237-8416-58d0103a2671" providerId="ADAL" clId="{8988B6EC-A248-49D1-A23E-7CB280CD16AC}" dt="2024-08-27T18:15:32.015" v="8427" actId="14100"/>
        <pc:sldMkLst>
          <pc:docMk/>
          <pc:sldMk cId="4215378641" sldId="1042652968"/>
        </pc:sldMkLst>
        <pc:spChg chg="mod">
          <ac:chgData name="Henderson, Barron" userId="b23a2ef6-14b2-4237-8416-58d0103a2671" providerId="ADAL" clId="{8988B6EC-A248-49D1-A23E-7CB280CD16AC}" dt="2024-08-24T21:28:56.741" v="6909" actId="20577"/>
          <ac:spMkLst>
            <pc:docMk/>
            <pc:sldMk cId="4215378641" sldId="1042652968"/>
            <ac:spMk id="2" creationId="{A15FE5B3-450C-A64F-D8EC-8BBED3E3997A}"/>
          </ac:spMkLst>
        </pc:spChg>
        <pc:spChg chg="add mod">
          <ac:chgData name="Henderson, Barron" userId="b23a2ef6-14b2-4237-8416-58d0103a2671" providerId="ADAL" clId="{8988B6EC-A248-49D1-A23E-7CB280CD16AC}" dt="2024-08-23T13:34:48.792" v="742"/>
          <ac:spMkLst>
            <pc:docMk/>
            <pc:sldMk cId="4215378641" sldId="1042652968"/>
            <ac:spMk id="4" creationId="{12F4ACCC-1C05-4994-3B2C-D97AD164C51F}"/>
          </ac:spMkLst>
        </pc:spChg>
        <pc:spChg chg="mod">
          <ac:chgData name="Henderson, Barron" userId="b23a2ef6-14b2-4237-8416-58d0103a2671" providerId="ADAL" clId="{8988B6EC-A248-49D1-A23E-7CB280CD16AC}" dt="2024-08-23T19:10:51.198" v="3403" actId="948"/>
          <ac:spMkLst>
            <pc:docMk/>
            <pc:sldMk cId="4215378641" sldId="1042652968"/>
            <ac:spMk id="5" creationId="{C2D98AAD-AD18-1F48-526E-ACA2DFF7F4CD}"/>
          </ac:spMkLst>
        </pc:spChg>
        <pc:spChg chg="add del mod">
          <ac:chgData name="Henderson, Barron" userId="b23a2ef6-14b2-4237-8416-58d0103a2671" providerId="ADAL" clId="{8988B6EC-A248-49D1-A23E-7CB280CD16AC}" dt="2024-08-23T19:07:12.022" v="3265" actId="21"/>
          <ac:spMkLst>
            <pc:docMk/>
            <pc:sldMk cId="4215378641" sldId="1042652968"/>
            <ac:spMk id="8" creationId="{4E989EDA-288F-98AB-4F5B-A99D3D08C05F}"/>
          </ac:spMkLst>
        </pc:spChg>
        <pc:spChg chg="add mod">
          <ac:chgData name="Henderson, Barron" userId="b23a2ef6-14b2-4237-8416-58d0103a2671" providerId="ADAL" clId="{8988B6EC-A248-49D1-A23E-7CB280CD16AC}" dt="2024-08-23T13:34:48.792" v="742"/>
          <ac:spMkLst>
            <pc:docMk/>
            <pc:sldMk cId="4215378641" sldId="1042652968"/>
            <ac:spMk id="9" creationId="{9D27026D-33B6-25CE-ADF9-762309A7E43F}"/>
          </ac:spMkLst>
        </pc:spChg>
        <pc:spChg chg="add mod">
          <ac:chgData name="Henderson, Barron" userId="b23a2ef6-14b2-4237-8416-58d0103a2671" providerId="ADAL" clId="{8988B6EC-A248-49D1-A23E-7CB280CD16AC}" dt="2024-08-23T13:34:48.792" v="742"/>
          <ac:spMkLst>
            <pc:docMk/>
            <pc:sldMk cId="4215378641" sldId="1042652968"/>
            <ac:spMk id="10" creationId="{638C2F88-A158-1795-E45E-405E7C7AF871}"/>
          </ac:spMkLst>
        </pc:spChg>
        <pc:spChg chg="add mod">
          <ac:chgData name="Henderson, Barron" userId="b23a2ef6-14b2-4237-8416-58d0103a2671" providerId="ADAL" clId="{8988B6EC-A248-49D1-A23E-7CB280CD16AC}" dt="2024-08-23T13:34:48.792" v="742"/>
          <ac:spMkLst>
            <pc:docMk/>
            <pc:sldMk cId="4215378641" sldId="1042652968"/>
            <ac:spMk id="11" creationId="{8D84C3A0-49C4-5C6F-EFA4-200F87D913A5}"/>
          </ac:spMkLst>
        </pc:spChg>
        <pc:spChg chg="add mod">
          <ac:chgData name="Henderson, Barron" userId="b23a2ef6-14b2-4237-8416-58d0103a2671" providerId="ADAL" clId="{8988B6EC-A248-49D1-A23E-7CB280CD16AC}" dt="2024-08-23T14:26:48.362" v="1190"/>
          <ac:spMkLst>
            <pc:docMk/>
            <pc:sldMk cId="4215378641" sldId="1042652968"/>
            <ac:spMk id="12" creationId="{A858733C-1F0E-8289-E758-2EBAF8CE6F68}"/>
          </ac:spMkLst>
        </pc:spChg>
        <pc:spChg chg="add mod">
          <ac:chgData name="Henderson, Barron" userId="b23a2ef6-14b2-4237-8416-58d0103a2671" providerId="ADAL" clId="{8988B6EC-A248-49D1-A23E-7CB280CD16AC}" dt="2024-08-23T14:27:41.636" v="1201" actId="1076"/>
          <ac:spMkLst>
            <pc:docMk/>
            <pc:sldMk cId="4215378641" sldId="1042652968"/>
            <ac:spMk id="13" creationId="{1C51FD3F-78DF-F002-9E71-90CCC4505D7F}"/>
          </ac:spMkLst>
        </pc:spChg>
        <pc:spChg chg="add mod">
          <ac:chgData name="Henderson, Barron" userId="b23a2ef6-14b2-4237-8416-58d0103a2671" providerId="ADAL" clId="{8988B6EC-A248-49D1-A23E-7CB280CD16AC}" dt="2024-08-23T14:28:05.506" v="1202" actId="14100"/>
          <ac:spMkLst>
            <pc:docMk/>
            <pc:sldMk cId="4215378641" sldId="1042652968"/>
            <ac:spMk id="14" creationId="{A3E9E484-F966-E82D-BBD3-E4D54052E2C7}"/>
          </ac:spMkLst>
        </pc:spChg>
        <pc:spChg chg="add mod">
          <ac:chgData name="Henderson, Barron" userId="b23a2ef6-14b2-4237-8416-58d0103a2671" providerId="ADAL" clId="{8988B6EC-A248-49D1-A23E-7CB280CD16AC}" dt="2024-08-23T19:10:59.898" v="3404" actId="14100"/>
          <ac:spMkLst>
            <pc:docMk/>
            <pc:sldMk cId="4215378641" sldId="1042652968"/>
            <ac:spMk id="16" creationId="{201BF41F-4A7C-B674-FC63-B7A6E2C435C0}"/>
          </ac:spMkLst>
        </pc:spChg>
        <pc:spChg chg="add del mod">
          <ac:chgData name="Henderson, Barron" userId="b23a2ef6-14b2-4237-8416-58d0103a2671" providerId="ADAL" clId="{8988B6EC-A248-49D1-A23E-7CB280CD16AC}" dt="2024-08-23T19:12:32.693" v="3431" actId="478"/>
          <ac:spMkLst>
            <pc:docMk/>
            <pc:sldMk cId="4215378641" sldId="1042652968"/>
            <ac:spMk id="30" creationId="{05416070-8839-60B6-1A2C-8D8E2DF31490}"/>
          </ac:spMkLst>
        </pc:spChg>
        <pc:spChg chg="add mod">
          <ac:chgData name="Henderson, Barron" userId="b23a2ef6-14b2-4237-8416-58d0103a2671" providerId="ADAL" clId="{8988B6EC-A248-49D1-A23E-7CB280CD16AC}" dt="2024-08-23T19:12:33.087" v="3432"/>
          <ac:spMkLst>
            <pc:docMk/>
            <pc:sldMk cId="4215378641" sldId="1042652968"/>
            <ac:spMk id="32" creationId="{E3980730-C581-968F-919A-68425D387CD5}"/>
          </ac:spMkLst>
        </pc:spChg>
        <pc:picChg chg="mod">
          <ac:chgData name="Henderson, Barron" userId="b23a2ef6-14b2-4237-8416-58d0103a2671" providerId="ADAL" clId="{8988B6EC-A248-49D1-A23E-7CB280CD16AC}" dt="2024-08-24T12:05:19.475" v="3481" actId="14826"/>
          <ac:picMkLst>
            <pc:docMk/>
            <pc:sldMk cId="4215378641" sldId="1042652968"/>
            <ac:picMk id="7" creationId="{D3F31C3C-FD6B-D196-C297-2F712F152B72}"/>
          </ac:picMkLst>
        </pc:picChg>
        <pc:cxnChg chg="add mod">
          <ac:chgData name="Henderson, Barron" userId="b23a2ef6-14b2-4237-8416-58d0103a2671" providerId="ADAL" clId="{8988B6EC-A248-49D1-A23E-7CB280CD16AC}" dt="2024-08-27T18:15:32.015" v="8427" actId="14100"/>
          <ac:cxnSpMkLst>
            <pc:docMk/>
            <pc:sldMk cId="4215378641" sldId="1042652968"/>
            <ac:cxnSpMk id="15" creationId="{11D6C14C-FAFD-7899-CFBD-8CB1CD7BD733}"/>
          </ac:cxnSpMkLst>
        </pc:cxnChg>
      </pc:sldChg>
      <pc:sldChg chg="addSp delSp modSp mod modNotesTx">
        <pc:chgData name="Henderson, Barron" userId="b23a2ef6-14b2-4237-8416-58d0103a2671" providerId="ADAL" clId="{8988B6EC-A248-49D1-A23E-7CB280CD16AC}" dt="2024-08-24T21:36:56.908" v="7932" actId="20577"/>
        <pc:sldMkLst>
          <pc:docMk/>
          <pc:sldMk cId="1056763366" sldId="1042652969"/>
        </pc:sldMkLst>
        <pc:spChg chg="add mod">
          <ac:chgData name="Henderson, Barron" userId="b23a2ef6-14b2-4237-8416-58d0103a2671" providerId="ADAL" clId="{8988B6EC-A248-49D1-A23E-7CB280CD16AC}" dt="2024-08-23T13:34:52.140" v="743"/>
          <ac:spMkLst>
            <pc:docMk/>
            <pc:sldMk cId="1056763366" sldId="1042652969"/>
            <ac:spMk id="4" creationId="{CDFD98F3-42A5-A226-8D34-88DA0EB0162E}"/>
          </ac:spMkLst>
        </pc:spChg>
        <pc:spChg chg="mod ord">
          <ac:chgData name="Henderson, Barron" userId="b23a2ef6-14b2-4237-8416-58d0103a2671" providerId="ADAL" clId="{8988B6EC-A248-49D1-A23E-7CB280CD16AC}" dt="2024-08-24T21:35:54.319" v="7792" actId="1035"/>
          <ac:spMkLst>
            <pc:docMk/>
            <pc:sldMk cId="1056763366" sldId="1042652969"/>
            <ac:spMk id="5" creationId="{C2D98AAD-AD18-1F48-526E-ACA2DFF7F4CD}"/>
          </ac:spMkLst>
        </pc:spChg>
        <pc:spChg chg="add del mod">
          <ac:chgData name="Henderson, Barron" userId="b23a2ef6-14b2-4237-8416-58d0103a2671" providerId="ADAL" clId="{8988B6EC-A248-49D1-A23E-7CB280CD16AC}" dt="2024-08-23T19:07:34.431" v="3272" actId="478"/>
          <ac:spMkLst>
            <pc:docMk/>
            <pc:sldMk cId="1056763366" sldId="1042652969"/>
            <ac:spMk id="8" creationId="{456DD816-EF5A-359B-CBFD-2A10175D425B}"/>
          </ac:spMkLst>
        </pc:spChg>
        <pc:spChg chg="add mod">
          <ac:chgData name="Henderson, Barron" userId="b23a2ef6-14b2-4237-8416-58d0103a2671" providerId="ADAL" clId="{8988B6EC-A248-49D1-A23E-7CB280CD16AC}" dt="2024-08-23T13:34:52.140" v="743"/>
          <ac:spMkLst>
            <pc:docMk/>
            <pc:sldMk cId="1056763366" sldId="1042652969"/>
            <ac:spMk id="9" creationId="{CE9E5E3C-7C80-5854-4F91-51181AB93EBB}"/>
          </ac:spMkLst>
        </pc:spChg>
        <pc:spChg chg="add mod">
          <ac:chgData name="Henderson, Barron" userId="b23a2ef6-14b2-4237-8416-58d0103a2671" providerId="ADAL" clId="{8988B6EC-A248-49D1-A23E-7CB280CD16AC}" dt="2024-08-23T13:34:52.140" v="743"/>
          <ac:spMkLst>
            <pc:docMk/>
            <pc:sldMk cId="1056763366" sldId="1042652969"/>
            <ac:spMk id="10" creationId="{E07ECDEE-001B-59CD-13AF-489B6DD6B97F}"/>
          </ac:spMkLst>
        </pc:spChg>
        <pc:spChg chg="add mod">
          <ac:chgData name="Henderson, Barron" userId="b23a2ef6-14b2-4237-8416-58d0103a2671" providerId="ADAL" clId="{8988B6EC-A248-49D1-A23E-7CB280CD16AC}" dt="2024-08-23T13:34:52.140" v="743"/>
          <ac:spMkLst>
            <pc:docMk/>
            <pc:sldMk cId="1056763366" sldId="1042652969"/>
            <ac:spMk id="11" creationId="{30D91CE0-005F-45DC-5FC8-4673C1413998}"/>
          </ac:spMkLst>
        </pc:spChg>
        <pc:spChg chg="add mod">
          <ac:chgData name="Henderson, Barron" userId="b23a2ef6-14b2-4237-8416-58d0103a2671" providerId="ADAL" clId="{8988B6EC-A248-49D1-A23E-7CB280CD16AC}" dt="2024-08-23T19:07:34.730" v="3273"/>
          <ac:spMkLst>
            <pc:docMk/>
            <pc:sldMk cId="1056763366" sldId="1042652969"/>
            <ac:spMk id="12" creationId="{42003CE1-DEF0-398C-9277-2A245A0C19C3}"/>
          </ac:spMkLst>
        </pc:spChg>
      </pc:sldChg>
      <pc:sldChg chg="addSp delSp modSp mod modNotesTx">
        <pc:chgData name="Henderson, Barron" userId="b23a2ef6-14b2-4237-8416-58d0103a2671" providerId="ADAL" clId="{8988B6EC-A248-49D1-A23E-7CB280CD16AC}" dt="2024-08-24T21:40:00.947" v="8392" actId="20577"/>
        <pc:sldMkLst>
          <pc:docMk/>
          <pc:sldMk cId="2200864623" sldId="1042652970"/>
        </pc:sldMkLst>
        <pc:spChg chg="del">
          <ac:chgData name="Henderson, Barron" userId="b23a2ef6-14b2-4237-8416-58d0103a2671" providerId="ADAL" clId="{8988B6EC-A248-49D1-A23E-7CB280CD16AC}" dt="2024-08-23T19:00:06.176" v="3257" actId="478"/>
          <ac:spMkLst>
            <pc:docMk/>
            <pc:sldMk cId="2200864623" sldId="1042652970"/>
            <ac:spMk id="4" creationId="{458C29E0-014B-7A31-E6C6-B7CA696DEDE6}"/>
          </ac:spMkLst>
        </pc:spChg>
        <pc:spChg chg="add del mod">
          <ac:chgData name="Henderson, Barron" userId="b23a2ef6-14b2-4237-8416-58d0103a2671" providerId="ADAL" clId="{8988B6EC-A248-49D1-A23E-7CB280CD16AC}" dt="2024-08-23T18:41:10.386" v="2354" actId="478"/>
          <ac:spMkLst>
            <pc:docMk/>
            <pc:sldMk cId="2200864623" sldId="1042652970"/>
            <ac:spMk id="5" creationId="{FDFBEFFF-375E-267D-4B1F-FEBC4A9D0BC8}"/>
          </ac:spMkLst>
        </pc:spChg>
        <pc:spChg chg="del">
          <ac:chgData name="Henderson, Barron" userId="b23a2ef6-14b2-4237-8416-58d0103a2671" providerId="ADAL" clId="{8988B6EC-A248-49D1-A23E-7CB280CD16AC}" dt="2024-08-23T14:20:01.750" v="1063" actId="478"/>
          <ac:spMkLst>
            <pc:docMk/>
            <pc:sldMk cId="2200864623" sldId="1042652970"/>
            <ac:spMk id="14" creationId="{5CC8ACB3-F593-1A78-4C7A-6EF04AD605D9}"/>
          </ac:spMkLst>
        </pc:spChg>
        <pc:spChg chg="del">
          <ac:chgData name="Henderson, Barron" userId="b23a2ef6-14b2-4237-8416-58d0103a2671" providerId="ADAL" clId="{8988B6EC-A248-49D1-A23E-7CB280CD16AC}" dt="2024-08-23T14:20:01.750" v="1063" actId="478"/>
          <ac:spMkLst>
            <pc:docMk/>
            <pc:sldMk cId="2200864623" sldId="1042652970"/>
            <ac:spMk id="15" creationId="{3BEC39CE-5B91-0875-F56B-D6FC98C55BA3}"/>
          </ac:spMkLst>
        </pc:spChg>
        <pc:spChg chg="ord">
          <ac:chgData name="Henderson, Barron" userId="b23a2ef6-14b2-4237-8416-58d0103a2671" providerId="ADAL" clId="{8988B6EC-A248-49D1-A23E-7CB280CD16AC}" dt="2024-08-23T18:40:58.289" v="2351" actId="166"/>
          <ac:spMkLst>
            <pc:docMk/>
            <pc:sldMk cId="2200864623" sldId="1042652970"/>
            <ac:spMk id="34" creationId="{B1CD2DA4-E679-60BE-CCBB-300DC3644EDF}"/>
          </ac:spMkLst>
        </pc:spChg>
        <pc:spChg chg="add del mod">
          <ac:chgData name="Henderson, Barron" userId="b23a2ef6-14b2-4237-8416-58d0103a2671" providerId="ADAL" clId="{8988B6EC-A248-49D1-A23E-7CB280CD16AC}" dt="2024-08-23T18:41:05.186" v="2353" actId="478"/>
          <ac:spMkLst>
            <pc:docMk/>
            <pc:sldMk cId="2200864623" sldId="1042652970"/>
            <ac:spMk id="35" creationId="{9785367F-3811-0323-870D-8DC0DA08B2FD}"/>
          </ac:spMkLst>
        </pc:spChg>
        <pc:spChg chg="add mod">
          <ac:chgData name="Henderson, Barron" userId="b23a2ef6-14b2-4237-8416-58d0103a2671" providerId="ADAL" clId="{8988B6EC-A248-49D1-A23E-7CB280CD16AC}" dt="2024-08-23T18:41:35.621" v="2386" actId="20577"/>
          <ac:spMkLst>
            <pc:docMk/>
            <pc:sldMk cId="2200864623" sldId="1042652970"/>
            <ac:spMk id="36" creationId="{1218212E-DA43-F13C-96B1-D3C305A04F65}"/>
          </ac:spMkLst>
        </pc:spChg>
        <pc:spChg chg="ord">
          <ac:chgData name="Henderson, Barron" userId="b23a2ef6-14b2-4237-8416-58d0103a2671" providerId="ADAL" clId="{8988B6EC-A248-49D1-A23E-7CB280CD16AC}" dt="2024-08-23T18:40:58.289" v="2351" actId="166"/>
          <ac:spMkLst>
            <pc:docMk/>
            <pc:sldMk cId="2200864623" sldId="1042652970"/>
            <ac:spMk id="40" creationId="{AC4F85DB-C743-BA1B-0E92-FF11B898021D}"/>
          </ac:spMkLst>
        </pc:spChg>
      </pc:sldChg>
      <pc:sldChg chg="add del">
        <pc:chgData name="Henderson, Barron" userId="b23a2ef6-14b2-4237-8416-58d0103a2671" providerId="ADAL" clId="{8988B6EC-A248-49D1-A23E-7CB280CD16AC}" dt="2024-08-23T18:58:05.909" v="3228" actId="47"/>
        <pc:sldMkLst>
          <pc:docMk/>
          <pc:sldMk cId="927633712" sldId="10426529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C75E1-D1BA-4418-B013-28E5BB096886}"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3BDA5-76B3-44EB-B1C3-55C4A05B3A5C}" type="slidenum">
              <a:rPr lang="en-US" smtClean="0"/>
              <a:t>‹#›</a:t>
            </a:fld>
            <a:endParaRPr lang="en-US"/>
          </a:p>
        </p:txBody>
      </p:sp>
    </p:spTree>
    <p:extLst>
      <p:ext uri="{BB962C8B-B14F-4D97-AF65-F5344CB8AC3E}">
        <p14:creationId xmlns:p14="http://schemas.microsoft.com/office/powerpoint/2010/main" val="298281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314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using TropOMI columns as a surrogate reference to capture how well TEMPO performs in Ozone Nonattainment areas, which are of particular practical importance.</a:t>
            </a:r>
          </a:p>
          <a:p>
            <a:endParaRPr lang="en-US" dirty="0"/>
          </a:p>
          <a:p>
            <a:r>
              <a:rPr lang="en-US" dirty="0"/>
              <a:t>With the greater spatial coverage, you start to see a more systematic low bias in Northern California.</a:t>
            </a:r>
          </a:p>
          <a:p>
            <a:endParaRPr lang="en-US" dirty="0"/>
          </a:p>
          <a:p>
            <a:r>
              <a:rPr lang="en-US" dirty="0"/>
              <a:t>The story is largely the same as with the Pandora. TEMPO captures the differences between sites, the site dynamic range at sites with good correlations in most of the selected locations.</a:t>
            </a:r>
          </a:p>
          <a:p>
            <a:endParaRPr lang="en-US" dirty="0"/>
          </a:p>
          <a:p>
            <a:r>
              <a:rPr lang="en-US" dirty="0"/>
              <a:t>I’ll note that the </a:t>
            </a:r>
            <a:r>
              <a:rPr lang="en-US" dirty="0" err="1"/>
              <a:t>TropOM</a:t>
            </a:r>
            <a:endParaRPr lang="en-US" dirty="0"/>
          </a:p>
          <a:p>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11</a:t>
            </a:fld>
            <a:endParaRPr lang="en-US"/>
          </a:p>
        </p:txBody>
      </p:sp>
    </p:spTree>
    <p:extLst>
      <p:ext uri="{BB962C8B-B14F-4D97-AF65-F5344CB8AC3E}">
        <p14:creationId xmlns:p14="http://schemas.microsoft.com/office/powerpoint/2010/main" val="334078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Formaldehyde has lower correlations in winter when the dynamic range is low and the measurement uncertainty is closer to the measured value.</a:t>
            </a:r>
          </a:p>
          <a:p>
            <a:endParaRPr lang="en-US" dirty="0"/>
          </a:p>
          <a:p>
            <a:r>
              <a:rPr lang="en-US" dirty="0"/>
              <a:t>Formaldehyde required spatial averaging to reduce noise, but that means that TEMPO and Pandora measurements have larger spatial discrepancies. The orthogonal regression attributes some of the difference to both products, which is probably more appropriate. You can see that it dramatically changes the slopes</a:t>
            </a:r>
            <a:r>
              <a:rPr lang="en-US"/>
              <a:t>.</a:t>
            </a:r>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12</a:t>
            </a:fld>
            <a:endParaRPr lang="en-US"/>
          </a:p>
        </p:txBody>
      </p:sp>
    </p:spTree>
    <p:extLst>
      <p:ext uri="{BB962C8B-B14F-4D97-AF65-F5344CB8AC3E}">
        <p14:creationId xmlns:p14="http://schemas.microsoft.com/office/powerpoint/2010/main" val="154041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Formaldehyde has lower correlations in winter when the dynamic range is low and the measurement uncertainty is closer to the measured value.</a:t>
            </a:r>
          </a:p>
          <a:p>
            <a:endParaRPr lang="en-US" dirty="0"/>
          </a:p>
          <a:p>
            <a:r>
              <a:rPr lang="en-US" dirty="0"/>
              <a:t>Formaldehyde required spatial averaging to reduce noise, but that means that TEMPO and Pandora measurements have larger spatial discrepancies. The orthogonal regression attributes some of the difference to both products, which is probably more appropriate. You can see that it dramatically changes the slopes</a:t>
            </a:r>
            <a:r>
              <a:rPr lang="en-US"/>
              <a:t>.</a:t>
            </a:r>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13</a:t>
            </a:fld>
            <a:endParaRPr lang="en-US"/>
          </a:p>
        </p:txBody>
      </p:sp>
    </p:spTree>
    <p:extLst>
      <p:ext uri="{BB962C8B-B14F-4D97-AF65-F5344CB8AC3E}">
        <p14:creationId xmlns:p14="http://schemas.microsoft.com/office/powerpoint/2010/main" val="5297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14</a:t>
            </a:fld>
            <a:endParaRPr lang="en-US"/>
          </a:p>
        </p:txBody>
      </p:sp>
    </p:spTree>
    <p:extLst>
      <p:ext uri="{BB962C8B-B14F-4D97-AF65-F5344CB8AC3E}">
        <p14:creationId xmlns:p14="http://schemas.microsoft.com/office/powerpoint/2010/main" val="9562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a:t>
            </a:r>
          </a:p>
        </p:txBody>
      </p:sp>
      <p:sp>
        <p:nvSpPr>
          <p:cNvPr id="4" name="Slide Number Placeholder 3"/>
          <p:cNvSpPr>
            <a:spLocks noGrp="1"/>
          </p:cNvSpPr>
          <p:nvPr>
            <p:ph type="sldNum" sz="quarter" idx="5"/>
          </p:nvPr>
        </p:nvSpPr>
        <p:spPr/>
        <p:txBody>
          <a:bodyPr/>
          <a:lstStyle/>
          <a:p>
            <a:fld id="{0DC3BDA5-76B3-44EB-B1C3-55C4A05B3A5C}" type="slidenum">
              <a:rPr lang="en-US" smtClean="0"/>
              <a:t>15</a:t>
            </a:fld>
            <a:endParaRPr lang="en-US"/>
          </a:p>
        </p:txBody>
      </p:sp>
    </p:spTree>
    <p:extLst>
      <p:ext uri="{BB962C8B-B14F-4D97-AF65-F5344CB8AC3E}">
        <p14:creationId xmlns:p14="http://schemas.microsoft.com/office/powerpoint/2010/main" val="360608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EPA has been engaged in ensuring success of the TEMPO mission. By ensuring validation, that success can be both scientific and applications.</a:t>
            </a:r>
          </a:p>
          <a:p>
            <a:endParaRPr lang="en-US" dirty="0"/>
          </a:p>
          <a:p>
            <a:r>
              <a:rPr lang="en-US" dirty="0"/>
              <a:t>The TEMPO Validation Team developed and implemented a plan for validating L2 products from TEMPO.</a:t>
            </a:r>
          </a:p>
          <a:p>
            <a:r>
              <a:rPr lang="en-US" dirty="0"/>
              <a:t>That included expanding the </a:t>
            </a:r>
            <a:r>
              <a:rPr lang="en-US" dirty="0" err="1"/>
              <a:t>Pandonia</a:t>
            </a:r>
            <a:r>
              <a:rPr lang="en-US" dirty="0"/>
              <a:t> Global Network for validation measurements.</a:t>
            </a:r>
          </a:p>
          <a:p>
            <a:endParaRPr lang="en-US" dirty="0"/>
          </a:p>
          <a:p>
            <a:r>
              <a:rPr lang="en-US" dirty="0"/>
              <a:t>The validation results provided real-time feedback to the algorithm developers.</a:t>
            </a:r>
          </a:p>
          <a:p>
            <a:r>
              <a:rPr lang="en-US" dirty="0"/>
              <a:t>The feedback helped to accelerate improvements leading to V2 and now V3.</a:t>
            </a:r>
          </a:p>
          <a:p>
            <a:endParaRPr lang="en-US" dirty="0"/>
          </a:p>
          <a:p>
            <a:r>
              <a:rPr lang="en-US" dirty="0"/>
              <a:t>I’m going to share validation results from the </a:t>
            </a:r>
            <a:r>
              <a:rPr lang="en-US" dirty="0" err="1"/>
              <a:t>Pandonia</a:t>
            </a:r>
            <a:r>
              <a:rPr lang="en-US" dirty="0"/>
              <a:t> global network as well as comparisons to the TropOMI for the version 3 product, which has nearly a year of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95AAE-323F-4820-BA39-75ED0A7F2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75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Pandora stations</a:t>
            </a:r>
          </a:p>
          <a:p>
            <a:r>
              <a:rPr lang="en-US" dirty="0"/>
              <a:t>Density of stations in the east</a:t>
            </a:r>
          </a:p>
          <a:p>
            <a:endParaRPr lang="en-US" dirty="0"/>
          </a:p>
          <a:p>
            <a:r>
              <a:rPr lang="en-US" dirty="0"/>
              <a:t>52 Nonattainment Areas</a:t>
            </a:r>
          </a:p>
          <a:p>
            <a:r>
              <a:rPr lang="en-US" dirty="0"/>
              <a:t>Better spatial coverage</a:t>
            </a:r>
          </a:p>
          <a:p>
            <a:r>
              <a:rPr lang="en-US" dirty="0"/>
              <a:t>Of special interest for understanding emissions</a:t>
            </a:r>
          </a:p>
        </p:txBody>
      </p:sp>
      <p:sp>
        <p:nvSpPr>
          <p:cNvPr id="4" name="Slide Number Placeholder 3"/>
          <p:cNvSpPr>
            <a:spLocks noGrp="1"/>
          </p:cNvSpPr>
          <p:nvPr>
            <p:ph type="sldNum" sz="quarter" idx="5"/>
          </p:nvPr>
        </p:nvSpPr>
        <p:spPr/>
        <p:txBody>
          <a:bodyPr/>
          <a:lstStyle/>
          <a:p>
            <a:fld id="{0DC3BDA5-76B3-44EB-B1C3-55C4A05B3A5C}" type="slidenum">
              <a:rPr lang="en-US" smtClean="0"/>
              <a:t>3</a:t>
            </a:fld>
            <a:endParaRPr lang="en-US"/>
          </a:p>
        </p:txBody>
      </p:sp>
    </p:spTree>
    <p:extLst>
      <p:ext uri="{BB962C8B-B14F-4D97-AF65-F5344CB8AC3E}">
        <p14:creationId xmlns:p14="http://schemas.microsoft.com/office/powerpoint/2010/main" val="171462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5</a:t>
            </a:fld>
            <a:endParaRPr lang="en-US"/>
          </a:p>
        </p:txBody>
      </p:sp>
    </p:spTree>
    <p:extLst>
      <p:ext uri="{BB962C8B-B14F-4D97-AF65-F5344CB8AC3E}">
        <p14:creationId xmlns:p14="http://schemas.microsoft.com/office/powerpoint/2010/main" val="228120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TEMPO compares very well across space and time. </a:t>
            </a:r>
          </a:p>
          <a:p>
            <a:endParaRPr lang="en-US" dirty="0"/>
          </a:p>
          <a:p>
            <a:r>
              <a:rPr lang="en-US" dirty="0"/>
              <a:t>Pandora measurements are the closest thing to a true validation product that we have.</a:t>
            </a:r>
          </a:p>
          <a:p>
            <a:endParaRPr lang="en-US" dirty="0"/>
          </a:p>
          <a:p>
            <a:r>
              <a:rPr lang="en-US" dirty="0"/>
              <a:t>Yesterday, you saw the scatter plot that highlights the good spatial correlation between TEMPO and Pandora.</a:t>
            </a:r>
          </a:p>
          <a:p>
            <a:endParaRPr lang="en-US" dirty="0"/>
          </a:p>
          <a:p>
            <a:r>
              <a:rPr lang="en-US" dirty="0"/>
              <a:t>The box plot on the top shows TEMPO in read and Pandora in black – highlighting that the dynamic range at individual sites is also well represented.</a:t>
            </a:r>
          </a:p>
          <a:p>
            <a:endParaRPr lang="en-US" dirty="0"/>
          </a:p>
          <a:p>
            <a:r>
              <a:rPr lang="en-US" dirty="0"/>
              <a:t>The map on the bottom-middle shows that most pandora have biases within 30% and many within 15%.</a:t>
            </a:r>
          </a:p>
          <a:p>
            <a:endParaRPr lang="en-US" dirty="0"/>
          </a:p>
          <a:p>
            <a:r>
              <a:rPr lang="en-US" dirty="0"/>
              <a:t>The map on the bottom right shows a strong degree of temporal correlation at many sites.</a:t>
            </a:r>
          </a:p>
          <a:p>
            <a:endParaRPr lang="en-US" dirty="0"/>
          </a:p>
          <a:p>
            <a:r>
              <a:rPr lang="en-US" dirty="0"/>
              <a:t>Lastly, TEMPO is able to capture variability between Pandora’s within regions that really highlights the skill.</a:t>
            </a:r>
          </a:p>
          <a:p>
            <a:endParaRPr lang="en-US" dirty="0"/>
          </a:p>
          <a:p>
            <a:r>
              <a:rPr lang="en-US" dirty="0"/>
              <a:t>The scatter plot gives the statistical sense while the first two maps give a spatial view. </a:t>
            </a:r>
          </a:p>
          <a:p>
            <a:r>
              <a:rPr lang="en-US" dirty="0"/>
              <a:t>Less than 30% biases at all locations and less than 15% at most. </a:t>
            </a:r>
          </a:p>
          <a:p>
            <a:r>
              <a:rPr lang="en-US" dirty="0"/>
              <a:t>TEMPO also captures the dynamic range of concentrations at each site with a high degree of temporal variation.</a:t>
            </a:r>
          </a:p>
          <a:p>
            <a:r>
              <a:rPr lang="en-US" dirty="0"/>
              <a:t>Lastly, TEMPO is capturing the differences in range within regions.</a:t>
            </a:r>
          </a:p>
        </p:txBody>
      </p:sp>
      <p:sp>
        <p:nvSpPr>
          <p:cNvPr id="4" name="Slide Number Placeholder 3"/>
          <p:cNvSpPr>
            <a:spLocks noGrp="1"/>
          </p:cNvSpPr>
          <p:nvPr>
            <p:ph type="sldNum" sz="quarter" idx="5"/>
          </p:nvPr>
        </p:nvSpPr>
        <p:spPr/>
        <p:txBody>
          <a:bodyPr/>
          <a:lstStyle/>
          <a:p>
            <a:fld id="{0DC3BDA5-76B3-44EB-B1C3-55C4A05B3A5C}" type="slidenum">
              <a:rPr lang="en-US" smtClean="0"/>
              <a:t>6</a:t>
            </a:fld>
            <a:endParaRPr lang="en-US"/>
          </a:p>
        </p:txBody>
      </p:sp>
    </p:spTree>
    <p:extLst>
      <p:ext uri="{BB962C8B-B14F-4D97-AF65-F5344CB8AC3E}">
        <p14:creationId xmlns:p14="http://schemas.microsoft.com/office/powerpoint/2010/main" val="5023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using TropOMI tropospheric columns as a surrogate reference to capture how well TEMPO performs in Ozone Nonattainment areas, which are of particular practical importance.</a:t>
            </a:r>
          </a:p>
          <a:p>
            <a:endParaRPr lang="en-US" dirty="0"/>
          </a:p>
          <a:p>
            <a:r>
              <a:rPr lang="en-US" dirty="0"/>
              <a:t>The story is largely the same as with the Pandora. TEMPO captures the differences between sites, the site dynamic range at sites with good correlations in most of the selected locations.</a:t>
            </a:r>
          </a:p>
        </p:txBody>
      </p:sp>
      <p:sp>
        <p:nvSpPr>
          <p:cNvPr id="4" name="Slide Number Placeholder 3"/>
          <p:cNvSpPr>
            <a:spLocks noGrp="1"/>
          </p:cNvSpPr>
          <p:nvPr>
            <p:ph type="sldNum" sz="quarter" idx="5"/>
          </p:nvPr>
        </p:nvSpPr>
        <p:spPr/>
        <p:txBody>
          <a:bodyPr/>
          <a:lstStyle/>
          <a:p>
            <a:fld id="{0DC3BDA5-76B3-44EB-B1C3-55C4A05B3A5C}" type="slidenum">
              <a:rPr lang="en-US" smtClean="0"/>
              <a:t>7</a:t>
            </a:fld>
            <a:endParaRPr lang="en-US"/>
          </a:p>
        </p:txBody>
      </p:sp>
    </p:spTree>
    <p:extLst>
      <p:ext uri="{BB962C8B-B14F-4D97-AF65-F5344CB8AC3E}">
        <p14:creationId xmlns:p14="http://schemas.microsoft.com/office/powerpoint/2010/main" val="62108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 away here is that performance is consistent across season and across hours of the day when sites are lumped..</a:t>
            </a:r>
          </a:p>
          <a:p>
            <a:endParaRPr lang="en-US" dirty="0"/>
          </a:p>
          <a:p>
            <a:r>
              <a:rPr lang="en-US" dirty="0"/>
              <a:t>Correlations are near 0.7 or above every month and every hour.</a:t>
            </a:r>
          </a:p>
          <a:p>
            <a:endParaRPr lang="en-US" dirty="0"/>
          </a:p>
          <a:p>
            <a:r>
              <a:rPr lang="en-US" dirty="0"/>
              <a:t>Because TropOMI and Pandora have different spatial scales and uncertainties, I’m highlighting that the orthogonal regression consistently gives a slope closer to 1. This will come up again.</a:t>
            </a:r>
          </a:p>
          <a:p>
            <a:endParaRPr lang="en-US" dirty="0"/>
          </a:p>
          <a:p>
            <a:r>
              <a:rPr lang="en-US" dirty="0"/>
              <a:t>I mostly want to highlight that the 6 and 7am hours have a reasonable correlation, which is encouraging! Of course, this will very by site.</a:t>
            </a:r>
          </a:p>
          <a:p>
            <a:endParaRPr lang="en-US" dirty="0"/>
          </a:p>
          <a:p>
            <a:endParaRPr lang="en-US" dirty="0"/>
          </a:p>
          <a:p>
            <a:endParaRPr lang="en-US" dirty="0"/>
          </a:p>
          <a:p>
            <a:r>
              <a:rPr lang="en-US" dirty="0"/>
              <a:t>Generic comment - not sure what the network.</a:t>
            </a:r>
          </a:p>
          <a:p>
            <a:endParaRPr lang="en-US" dirty="0"/>
          </a:p>
          <a:p>
            <a:r>
              <a:rPr lang="en-US" dirty="0"/>
              <a:t>Note that there are two regression lines here – linear and orthogonal. Orthogonal is preferred because of the differences in air mass sampling and spatial coverage. We wouldn’t expect TEMPO and TropOMI to see the same thing.</a:t>
            </a:r>
          </a:p>
          <a:p>
            <a:endParaRPr lang="en-US" dirty="0"/>
          </a:p>
          <a:p>
            <a:r>
              <a:rPr lang="en-US" dirty="0"/>
              <a:t>The consistently large orthogonal slopes across seasons and hours of day are encouraging! As Caroline said, some of the skill when the solar zenith angle is large may be due to the prior.</a:t>
            </a:r>
          </a:p>
          <a:p>
            <a:endParaRPr lang="en-US" dirty="0"/>
          </a:p>
          <a:p>
            <a:r>
              <a:rPr lang="en-US" dirty="0"/>
              <a:t>It’s also important to note that individual site performance varies.</a:t>
            </a:r>
          </a:p>
        </p:txBody>
      </p:sp>
      <p:sp>
        <p:nvSpPr>
          <p:cNvPr id="4" name="Slide Number Placeholder 3"/>
          <p:cNvSpPr>
            <a:spLocks noGrp="1"/>
          </p:cNvSpPr>
          <p:nvPr>
            <p:ph type="sldNum" sz="quarter" idx="5"/>
          </p:nvPr>
        </p:nvSpPr>
        <p:spPr/>
        <p:txBody>
          <a:bodyPr/>
          <a:lstStyle/>
          <a:p>
            <a:fld id="{0DC3BDA5-76B3-44EB-B1C3-55C4A05B3A5C}" type="slidenum">
              <a:rPr lang="en-US" smtClean="0"/>
              <a:t>8</a:t>
            </a:fld>
            <a:endParaRPr lang="en-US"/>
          </a:p>
        </p:txBody>
      </p:sp>
    </p:spTree>
    <p:extLst>
      <p:ext uri="{BB962C8B-B14F-4D97-AF65-F5344CB8AC3E}">
        <p14:creationId xmlns:p14="http://schemas.microsoft.com/office/powerpoint/2010/main" val="382858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Pandora Winter Low</a:t>
            </a:r>
          </a:p>
        </p:txBody>
      </p:sp>
      <p:sp>
        <p:nvSpPr>
          <p:cNvPr id="4" name="Slide Number Placeholder 3"/>
          <p:cNvSpPr>
            <a:spLocks noGrp="1"/>
          </p:cNvSpPr>
          <p:nvPr>
            <p:ph type="sldNum" sz="quarter" idx="5"/>
          </p:nvPr>
        </p:nvSpPr>
        <p:spPr/>
        <p:txBody>
          <a:bodyPr/>
          <a:lstStyle/>
          <a:p>
            <a:fld id="{0DC3BDA5-76B3-44EB-B1C3-55C4A05B3A5C}" type="slidenum">
              <a:rPr lang="en-US" smtClean="0"/>
              <a:t>9</a:t>
            </a:fld>
            <a:endParaRPr lang="en-US"/>
          </a:p>
        </p:txBody>
      </p:sp>
    </p:spTree>
    <p:extLst>
      <p:ext uri="{BB962C8B-B14F-4D97-AF65-F5344CB8AC3E}">
        <p14:creationId xmlns:p14="http://schemas.microsoft.com/office/powerpoint/2010/main" val="74028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 compares well across space and time. </a:t>
            </a:r>
          </a:p>
          <a:p>
            <a:endParaRPr lang="en-US" dirty="0"/>
          </a:p>
          <a:p>
            <a:r>
              <a:rPr lang="en-US" dirty="0"/>
              <a:t>The scatter plot gives the statistical sense while the first two maps give a spatial view. </a:t>
            </a:r>
          </a:p>
          <a:p>
            <a:r>
              <a:rPr lang="en-US" dirty="0"/>
              <a:t>Less than 30% biases at all locations and less than 15% at some. </a:t>
            </a:r>
          </a:p>
          <a:p>
            <a:r>
              <a:rPr lang="en-US" dirty="0"/>
              <a:t>TEMPO also captures the dynamic range of concentrations – better some place than others.</a:t>
            </a:r>
          </a:p>
          <a:p>
            <a:r>
              <a:rPr lang="en-US" dirty="0"/>
              <a:t>And has a reasonable degree of temporal variation.</a:t>
            </a:r>
          </a:p>
          <a:p>
            <a:endParaRPr lang="en-US" dirty="0"/>
          </a:p>
          <a:p>
            <a:r>
              <a:rPr lang="en-US" dirty="0"/>
              <a:t>I’ll note that several places where there are regional clusters of Pandora, TEMPO tends to have a consistent dynamic range while the sites vary. More to look into.</a:t>
            </a:r>
          </a:p>
        </p:txBody>
      </p:sp>
      <p:sp>
        <p:nvSpPr>
          <p:cNvPr id="4" name="Slide Number Placeholder 3"/>
          <p:cNvSpPr>
            <a:spLocks noGrp="1"/>
          </p:cNvSpPr>
          <p:nvPr>
            <p:ph type="sldNum" sz="quarter" idx="5"/>
          </p:nvPr>
        </p:nvSpPr>
        <p:spPr/>
        <p:txBody>
          <a:bodyPr/>
          <a:lstStyle/>
          <a:p>
            <a:fld id="{0DC3BDA5-76B3-44EB-B1C3-55C4A05B3A5C}" type="slidenum">
              <a:rPr lang="en-US" smtClean="0"/>
              <a:t>10</a:t>
            </a:fld>
            <a:endParaRPr lang="en-US"/>
          </a:p>
        </p:txBody>
      </p:sp>
    </p:spTree>
    <p:extLst>
      <p:ext uri="{BB962C8B-B14F-4D97-AF65-F5344CB8AC3E}">
        <p14:creationId xmlns:p14="http://schemas.microsoft.com/office/powerpoint/2010/main" val="109618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E21E-1EEA-143D-CA2F-AFC31BFCB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B690B-10C2-75AD-A97C-D831DE094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5A0F4-8D04-0C5D-D382-9E1A8A76B975}"/>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479D473E-93E0-90F8-96D9-7B5D9219F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52107-1A1E-BCB2-94B3-628765AAF6E6}"/>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59603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3422-90E4-C413-9ACF-31C04B802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E6AA0-6D7E-630C-CC59-53834C115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85567-8F16-AF47-CD9F-78B63DA56030}"/>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D024B9FC-6BC8-D10C-2617-C1DE8A103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010C6-8CF8-D8DD-4CB1-ED1F7B74D23D}"/>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87348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7C71A-BC45-8283-2F6E-0CB895925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FA7C2-6723-63FF-32E3-821F21C50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41829-DFFD-AE2E-B34D-E65B0D87D74A}"/>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7091B421-D366-6FAA-EB2E-C0760DC83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949BD-FB53-E0FF-C363-5C9DEFBA3FC3}"/>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44237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839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616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6" name="Title 2"/>
          <p:cNvSpPr>
            <a:spLocks noGrp="1"/>
          </p:cNvSpPr>
          <p:nvPr>
            <p:ph type="title"/>
          </p:nvPr>
        </p:nvSpPr>
        <p:spPr>
          <a:xfrm>
            <a:off x="2147455"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45476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pic>
        <p:nvPicPr>
          <p:cNvPr id="4" name="Picture 3" descr="TEMPO ppt Banner v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065276"/>
          </a:xfrm>
          <a:prstGeom prst="rect">
            <a:avLst/>
          </a:prstGeom>
        </p:spPr>
      </p:pic>
      <p:sp>
        <p:nvSpPr>
          <p:cNvPr id="9" name="Title 1"/>
          <p:cNvSpPr>
            <a:spLocks noGrp="1"/>
          </p:cNvSpPr>
          <p:nvPr>
            <p:ph type="title"/>
          </p:nvPr>
        </p:nvSpPr>
        <p:spPr>
          <a:xfrm>
            <a:off x="2379609" y="274638"/>
            <a:ext cx="7963743" cy="638108"/>
          </a:xfrm>
          <a:prstGeom prst="rect">
            <a:avLst/>
          </a:prstGeom>
        </p:spPr>
        <p:txBody>
          <a:bodyPr vert="horz"/>
          <a:lstStyle>
            <a:lvl1pPr>
              <a:defRPr sz="2800" b="1" i="0">
                <a:solidFill>
                  <a:srgbClr val="FFFFFF"/>
                </a:solidFill>
                <a:latin typeface="Arial"/>
                <a:cs typeface="Arial"/>
              </a:defRPr>
            </a:lvl1pPr>
          </a:lstStyle>
          <a:p>
            <a:r>
              <a:rPr lang="en-US"/>
              <a:t>Click to edit Master title style</a:t>
            </a:r>
          </a:p>
        </p:txBody>
      </p:sp>
      <p:sp>
        <p:nvSpPr>
          <p:cNvPr id="7" name="Content Placeholder 2"/>
          <p:cNvSpPr>
            <a:spLocks noGrp="1"/>
          </p:cNvSpPr>
          <p:nvPr>
            <p:ph idx="1"/>
          </p:nvPr>
        </p:nvSpPr>
        <p:spPr>
          <a:xfrm>
            <a:off x="101600" y="1143000"/>
            <a:ext cx="119888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ED29E1B4-5585-C84C-8A32-8BAC3D59C839}"/>
              </a:ext>
            </a:extLst>
          </p:cNvPr>
          <p:cNvSpPr>
            <a:spLocks noGrp="1"/>
          </p:cNvSpPr>
          <p:nvPr>
            <p:ph type="sldNum" sz="quarter" idx="12"/>
          </p:nvPr>
        </p:nvSpPr>
        <p:spPr>
          <a:xfrm>
            <a:off x="9236440" y="6504026"/>
            <a:ext cx="2844800" cy="365125"/>
          </a:xfrm>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10" name="Footer Placeholder 4">
            <a:extLst>
              <a:ext uri="{FF2B5EF4-FFF2-40B4-BE49-F238E27FC236}">
                <a16:creationId xmlns:a16="http://schemas.microsoft.com/office/drawing/2014/main" id="{2EE3F73D-D53E-4649-A630-0572053E9E49}"/>
              </a:ext>
            </a:extLst>
          </p:cNvPr>
          <p:cNvSpPr>
            <a:spLocks noGrp="1"/>
          </p:cNvSpPr>
          <p:nvPr>
            <p:ph type="ftr" sz="quarter" idx="3"/>
          </p:nvPr>
        </p:nvSpPr>
        <p:spPr>
          <a:xfrm>
            <a:off x="4165600" y="6504026"/>
            <a:ext cx="3860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Tree>
    <p:extLst>
      <p:ext uri="{BB962C8B-B14F-4D97-AF65-F5344CB8AC3E}">
        <p14:creationId xmlns:p14="http://schemas.microsoft.com/office/powerpoint/2010/main" val="310358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34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descr="TEMPO PPT Cover Image B v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77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descr="TEMPO PPT Cover Image B v4.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42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
            <a:ext cx="121920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01601" y="1143000"/>
            <a:ext cx="11988800" cy="5410200"/>
          </a:xfrm>
          <a:prstGeom prst="rect">
            <a:avLst/>
          </a:prstGeom>
        </p:spPr>
        <p:txBody>
          <a:bodyPr lIns="91326" tIns="45664" rIns="91326" bIns="45664"/>
          <a:lstStyle>
            <a:lvl1pPr marL="342484" indent="-342484">
              <a:buClrTx/>
              <a:buFont typeface="Wingdings" charset="2"/>
              <a:buChar char="Ø"/>
              <a:defRPr b="1">
                <a:latin typeface="+mn-lt"/>
              </a:defRPr>
            </a:lvl1pPr>
            <a:lvl2pPr marL="742038" indent="-285404">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539931" y="186292"/>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5"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6"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6AE945-6537-434A-852D-82A287E37B63}" type="slidenum">
              <a:rPr lang="en-US"/>
              <a:pPr>
                <a:defRPr/>
              </a:pPr>
              <a:t>‹#›</a:t>
            </a:fld>
            <a:endParaRPr lang="en-US" dirty="0"/>
          </a:p>
        </p:txBody>
      </p:sp>
    </p:spTree>
    <p:extLst>
      <p:ext uri="{BB962C8B-B14F-4D97-AF65-F5344CB8AC3E}">
        <p14:creationId xmlns:p14="http://schemas.microsoft.com/office/powerpoint/2010/main" val="55314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67-D6D0-052C-AE0C-792646C2B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2044C-77E3-2711-710E-95950F008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0823B-5F98-27B4-4A44-79848C42AB3C}"/>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1FA57692-5CD1-7315-7960-6C01176DC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DB95B-B537-A81D-AFD9-7CE7A02057EB}"/>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726243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539931" y="274638"/>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3"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4"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5"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25B7-BE2F-E44F-9339-8DD6E6AD7D59}" type="slidenum">
              <a:rPr lang="en-US"/>
              <a:pPr>
                <a:defRPr/>
              </a:pPr>
              <a:t>‹#›</a:t>
            </a:fld>
            <a:endParaRPr lang="en-US" dirty="0"/>
          </a:p>
        </p:txBody>
      </p:sp>
    </p:spTree>
    <p:extLst>
      <p:ext uri="{BB962C8B-B14F-4D97-AF65-F5344CB8AC3E}">
        <p14:creationId xmlns:p14="http://schemas.microsoft.com/office/powerpoint/2010/main" val="134722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Placeholder 10"/>
          <p:cNvSpPr txBox="1">
            <a:spLocks/>
          </p:cNvSpPr>
          <p:nvPr userDrawn="1"/>
        </p:nvSpPr>
        <p:spPr>
          <a:xfrm>
            <a:off x="0" y="3101977"/>
            <a:ext cx="12192000" cy="646113"/>
          </a:xfrm>
          <a:prstGeom prst="rect">
            <a:avLst/>
          </a:prstGeom>
        </p:spPr>
        <p:txBody>
          <a:bodyPr lIns="91326" tIns="45664" rIns="91326" bIns="45664" anchor="ctr"/>
          <a:lstStyle>
            <a:lvl1pPr algn="ctr" defTabSz="457200" rtl="0" eaLnBrk="1" latinLnBrk="0" hangingPunct="1">
              <a:spcBef>
                <a:spcPct val="0"/>
              </a:spcBef>
              <a:buNone/>
              <a:defRPr sz="3200" kern="1200">
                <a:solidFill>
                  <a:srgbClr val="FFFF00"/>
                </a:solidFill>
                <a:latin typeface="Arial"/>
                <a:ea typeface="+mj-ea"/>
                <a:cs typeface="Arial"/>
              </a:defRPr>
            </a:lvl1pPr>
          </a:lstStyle>
          <a:p>
            <a:pPr>
              <a:defRPr/>
            </a:pPr>
            <a:r>
              <a:rPr lang="en-US" sz="4800" b="1" dirty="0">
                <a:solidFill>
                  <a:srgbClr val="000090"/>
                </a:solidFill>
                <a:latin typeface="Arial Rounded MT Bold"/>
                <a:cs typeface="Arial Rounded MT Bold"/>
              </a:rPr>
              <a:t>BACKUP</a:t>
            </a:r>
          </a:p>
        </p:txBody>
      </p:sp>
    </p:spTree>
    <p:extLst>
      <p:ext uri="{BB962C8B-B14F-4D97-AF65-F5344CB8AC3E}">
        <p14:creationId xmlns:p14="http://schemas.microsoft.com/office/powerpoint/2010/main" val="49633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fontAlgn="base">
              <a:spcBef>
                <a:spcPct val="0"/>
              </a:spcBef>
              <a:spcAft>
                <a:spcPct val="0"/>
              </a:spcAft>
            </a:pPr>
            <a:endParaRPr lang="ja-JP" altLang="en-US" sz="1400">
              <a:solidFill>
                <a:srgbClr val="FFFFFF"/>
              </a:solidFill>
              <a:latin typeface="Calibri" charset="0"/>
              <a:ea typeface="ＭＳ Ｐゴシック" charset="0"/>
              <a:cs typeface="ＭＳ Ｐゴシック" charset="0"/>
            </a:endParaRPr>
          </a:p>
        </p:txBody>
      </p:sp>
      <p:pic>
        <p:nvPicPr>
          <p:cNvPr id="3" name="Picture 7" descr="TEMPO Logo FINAL med res.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811185" y="2511426"/>
            <a:ext cx="2569633"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339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112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Tree>
    <p:extLst>
      <p:ext uri="{BB962C8B-B14F-4D97-AF65-F5344CB8AC3E}">
        <p14:creationId xmlns:p14="http://schemas.microsoft.com/office/powerpoint/2010/main" val="2629816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526437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pic>
        <p:nvPicPr>
          <p:cNvPr id="7" name="Picture 6">
            <a:extLst>
              <a:ext uri="{FF2B5EF4-FFF2-40B4-BE49-F238E27FC236}">
                <a16:creationId xmlns:a16="http://schemas.microsoft.com/office/drawing/2014/main" id="{20A92427-416E-FE48-A31E-73E7DD1A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userDrawn="1"/>
        </p:nvPicPr>
        <p:blipFill>
          <a:blip r:embed="rId3"/>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userDrawn="1"/>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75678" y="3003659"/>
            <a:ext cx="914400" cy="1056133"/>
          </a:xfrm>
          <a:prstGeom prst="rect">
            <a:avLst/>
          </a:prstGeom>
        </p:spPr>
      </p:pic>
    </p:spTree>
    <p:extLst>
      <p:ext uri="{BB962C8B-B14F-4D97-AF65-F5344CB8AC3E}">
        <p14:creationId xmlns:p14="http://schemas.microsoft.com/office/powerpoint/2010/main" val="369960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userDrawn="1"/>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endParaRPr lang="en-US" sz="1333" b="1" dirty="0">
              <a:latin typeface="Arial"/>
              <a:cs typeface="Arial"/>
            </a:endParaRPr>
          </a:p>
        </p:txBody>
      </p:sp>
      <p:sp>
        <p:nvSpPr>
          <p:cNvPr id="9" name="Rectangle 8"/>
          <p:cNvSpPr/>
          <p:nvPr userDrawn="1"/>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dirty="0">
                <a:solidFill>
                  <a:srgbClr val="FF0000"/>
                </a:solidFill>
                <a:latin typeface="Arial Narrow"/>
                <a:ea typeface="Times New Roman"/>
                <a:cs typeface="Arial"/>
              </a:rPr>
              <a:t>ITAR Restricted </a:t>
            </a:r>
            <a:br>
              <a:rPr lang="en-US" sz="1400" b="1" dirty="0">
                <a:latin typeface="Arial Narrow"/>
                <a:ea typeface="Times New Roman"/>
                <a:cs typeface="Arial"/>
              </a:rPr>
            </a:br>
            <a:r>
              <a:rPr lang="en-US" sz="1400" b="1" dirty="0">
                <a:latin typeface="Arial Narrow"/>
                <a:ea typeface="Times New Roman"/>
                <a:cs typeface="Arial"/>
              </a:rPr>
              <a:t>-- International Traffic in Arms Regulations (ITAR) Notice –</a:t>
            </a:r>
          </a:p>
          <a:p>
            <a:pPr>
              <a:lnSpc>
                <a:spcPct val="110000"/>
              </a:lnSpc>
            </a:pPr>
            <a:r>
              <a:rPr lang="en-US" sz="1333" b="1" dirty="0">
                <a:solidFill>
                  <a:srgbClr val="FF0000"/>
                </a:solidFill>
                <a:latin typeface="Arial"/>
                <a:cs typeface="Arial"/>
              </a:rPr>
              <a:t>WARNING: </a:t>
            </a:r>
            <a:r>
              <a:rPr lang="en-US" sz="1333" b="1" dirty="0">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dirty="0">
              <a:latin typeface="Times New Roman"/>
              <a:ea typeface="Times New Roman"/>
              <a:cs typeface="Arial"/>
            </a:endParaRPr>
          </a:p>
          <a:p>
            <a:pPr>
              <a:lnSpc>
                <a:spcPct val="110000"/>
              </a:lnSpc>
            </a:pPr>
            <a:r>
              <a:rPr lang="en-US" sz="1333" dirty="0">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dirty="0">
              <a:latin typeface="Times New Roman"/>
              <a:ea typeface="Times New Roman"/>
              <a:cs typeface="Arial"/>
            </a:endParaRPr>
          </a:p>
        </p:txBody>
      </p:sp>
      <p:sp>
        <p:nvSpPr>
          <p:cNvPr id="10" name="Rectangle 9"/>
          <p:cNvSpPr/>
          <p:nvPr userDrawn="1"/>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dirty="0">
                <a:solidFill>
                  <a:srgbClr val="FF0000"/>
                </a:solidFill>
                <a:effectLst/>
                <a:latin typeface="+mn-lt"/>
                <a:ea typeface="+mn-ea"/>
                <a:cs typeface="+mn-cs"/>
              </a:rPr>
              <a:t>EAR ECCN 9E515.a.</a:t>
            </a:r>
          </a:p>
          <a:p>
            <a:pPr algn="ctr"/>
            <a:r>
              <a:rPr lang="en-US" sz="2400" b="1" kern="1200" dirty="0">
                <a:solidFill>
                  <a:schemeClr val="tx1"/>
                </a:solidFill>
                <a:effectLst/>
                <a:latin typeface="+mn-lt"/>
                <a:ea typeface="+mn-ea"/>
                <a:cs typeface="+mn-cs"/>
              </a:rPr>
              <a:t>- Export Administration Regulations (EAR) Notice -</a:t>
            </a:r>
          </a:p>
          <a:p>
            <a:r>
              <a:rPr lang="en-US" sz="1333" b="1" kern="1200" dirty="0">
                <a:solidFill>
                  <a:srgbClr val="FF0000"/>
                </a:solidFill>
                <a:effectLst/>
                <a:latin typeface="+mn-lt"/>
                <a:ea typeface="+mn-ea"/>
                <a:cs typeface="+mn-cs"/>
              </a:rPr>
              <a:t>WARNING: </a:t>
            </a:r>
            <a:r>
              <a:rPr lang="en-US" sz="1333" b="1" kern="1200" dirty="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dirty="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userDrawn="1"/>
        </p:nvSpPr>
        <p:spPr>
          <a:xfrm>
            <a:off x="3814159" y="1121376"/>
            <a:ext cx="4563685" cy="523220"/>
          </a:xfrm>
          <a:prstGeom prst="rect">
            <a:avLst/>
          </a:prstGeom>
          <a:noFill/>
        </p:spPr>
        <p:txBody>
          <a:bodyPr wrap="none" rtlCol="0">
            <a:spAutoFit/>
          </a:bodyPr>
          <a:lstStyle/>
          <a:p>
            <a:pPr algn="ctr"/>
            <a:r>
              <a:rPr lang="en-US" sz="1400" dirty="0"/>
              <a:t>Per NID 1600.55 (per NPR</a:t>
            </a:r>
            <a:r>
              <a:rPr lang="en-US" sz="1400" baseline="0" dirty="0"/>
              <a:t> 1600.1)</a:t>
            </a:r>
            <a:endParaRPr lang="en-US" sz="1400" dirty="0"/>
          </a:p>
          <a:p>
            <a:r>
              <a:rPr lang="en-US" sz="1400" dirty="0"/>
              <a:t>Top of title page and every page containing SBU Information</a:t>
            </a:r>
          </a:p>
        </p:txBody>
      </p:sp>
      <p:sp>
        <p:nvSpPr>
          <p:cNvPr id="11" name="Rectangle 10"/>
          <p:cNvSpPr/>
          <p:nvPr userDrawn="1"/>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r>
              <a:rPr lang="en-US" sz="1333" b="1" baseline="0" dirty="0">
                <a:solidFill>
                  <a:srgbClr val="FF0000"/>
                </a:solidFill>
                <a:latin typeface="Arial"/>
                <a:cs typeface="Arial"/>
              </a:rPr>
              <a:t> TEMPO Project Manager; TEMPO; &lt;date&gt; </a:t>
            </a:r>
            <a:endParaRPr lang="en-US" sz="1333" b="1" dirty="0">
              <a:latin typeface="Arial"/>
              <a:cs typeface="Arial"/>
            </a:endParaRPr>
          </a:p>
        </p:txBody>
      </p:sp>
      <p:sp>
        <p:nvSpPr>
          <p:cNvPr id="12" name="TextBox 11"/>
          <p:cNvSpPr txBox="1"/>
          <p:nvPr userDrawn="1"/>
        </p:nvSpPr>
        <p:spPr>
          <a:xfrm>
            <a:off x="3636781" y="1788077"/>
            <a:ext cx="4849469" cy="307777"/>
          </a:xfrm>
          <a:prstGeom prst="rect">
            <a:avLst/>
          </a:prstGeom>
          <a:noFill/>
        </p:spPr>
        <p:txBody>
          <a:bodyPr wrap="none" rtlCol="0">
            <a:spAutoFit/>
          </a:bodyPr>
          <a:lstStyle/>
          <a:p>
            <a:r>
              <a:rPr lang="en-US" sz="1400" dirty="0"/>
              <a:t>Bottom of title page and every page containing SBU Information</a:t>
            </a:r>
          </a:p>
        </p:txBody>
      </p:sp>
    </p:spTree>
    <p:extLst>
      <p:ext uri="{BB962C8B-B14F-4D97-AF65-F5344CB8AC3E}">
        <p14:creationId xmlns:p14="http://schemas.microsoft.com/office/powerpoint/2010/main" val="203563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userDrawn="1"/>
        </p:nvSpPr>
        <p:spPr>
          <a:xfrm>
            <a:off x="306567" y="1061642"/>
            <a:ext cx="10785733" cy="1651671"/>
          </a:xfrm>
          <a:prstGeom prst="rect">
            <a:avLst/>
          </a:prstGeom>
          <a:solidFill>
            <a:schemeClr val="bg1"/>
          </a:solidFill>
        </p:spPr>
        <p:txBody>
          <a:bodyPr wrap="square">
            <a:spAutoFit/>
          </a:bodyPr>
          <a:lstStyle/>
          <a:p>
            <a:pPr algn="ctr"/>
            <a:r>
              <a:rPr lang="en-US" sz="2133" b="1" dirty="0">
                <a:solidFill>
                  <a:srgbClr val="FF0000"/>
                </a:solidFill>
              </a:rPr>
              <a:t>Limited Rights Notice </a:t>
            </a:r>
            <a:endParaRPr lang="en-US" sz="2133" b="1" i="1" dirty="0">
              <a:solidFill>
                <a:srgbClr val="FF0000"/>
              </a:solidFill>
            </a:endParaRPr>
          </a:p>
          <a:p>
            <a:pPr lvl="0"/>
            <a:r>
              <a:rPr lang="en-US" sz="1600" dirty="0">
                <a:solidFill>
                  <a:srgbClr val="FF0000"/>
                </a:solidFill>
              </a:rPr>
              <a:t>(a) These data are submitted with limited rights under Government Contract No. NNL13AQ01C.  These data may be reproduced and used by the</a:t>
            </a:r>
            <a:r>
              <a:rPr lang="en-US" sz="1600" i="1" dirty="0">
                <a:solidFill>
                  <a:srgbClr val="FF0000"/>
                </a:solidFill>
              </a:rPr>
              <a:t> </a:t>
            </a:r>
            <a:r>
              <a:rPr lang="en-US" sz="1600" dirty="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dirty="0">
              <a:solidFill>
                <a:srgbClr val="FF0000"/>
              </a:solidFill>
            </a:endParaRPr>
          </a:p>
        </p:txBody>
      </p:sp>
    </p:spTree>
    <p:extLst>
      <p:ext uri="{BB962C8B-B14F-4D97-AF65-F5344CB8AC3E}">
        <p14:creationId xmlns:p14="http://schemas.microsoft.com/office/powerpoint/2010/main" val="202081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dirty="0"/>
          </a:p>
        </p:txBody>
      </p:sp>
    </p:spTree>
    <p:extLst>
      <p:ext uri="{BB962C8B-B14F-4D97-AF65-F5344CB8AC3E}">
        <p14:creationId xmlns:p14="http://schemas.microsoft.com/office/powerpoint/2010/main" val="1156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F9B9-71AD-8A30-9B5B-29B538D54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5D52F-FEBE-C024-DF4B-803693AF4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C54D4-A0E8-BFD9-FF2E-715131ECA7C5}"/>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2AA76EC2-D632-F07A-05BC-397D0897C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CC53-75F2-ADC9-82BF-ED6B417A4D41}"/>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394597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9328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621140"/>
            <a:ext cx="2743200" cy="182880"/>
          </a:xfrm>
          <a:prstGeom prst="rect">
            <a:avLst/>
          </a:prstGeom>
        </p:spPr>
        <p:txBody>
          <a:bodyPr vert="horz" lIns="91440" tIns="0" rIns="91440" bIns="0" rtlCol="0" anchor="ctr"/>
          <a:lstStyle>
            <a:lvl1pPr>
              <a:defRPr lang="en-US" sz="1200" smtClean="0">
                <a:solidFill>
                  <a:schemeClr val="tx1">
                    <a:tint val="7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p:nvPr>
        </p:nvSpPr>
        <p:spPr>
          <a:xfrm>
            <a:off x="2438401" y="2"/>
            <a:ext cx="8410944" cy="975701"/>
          </a:xfrm>
          <a:prstGeom prst="rect">
            <a:avLst/>
          </a:prstGeom>
        </p:spPr>
        <p:txBody>
          <a:bodyPr anchor="ctr"/>
          <a:lstStyle>
            <a:lvl1pPr algn="ctr">
              <a:defRPr sz="27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690461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2"/>
            <a:ext cx="10515600" cy="1325033"/>
          </a:xfrm>
          <a:prstGeom prst="rect">
            <a:avLst/>
          </a:prstGeom>
        </p:spPr>
        <p:txBody>
          <a:bodyPr/>
          <a:lstStyle>
            <a:lvl1pPr>
              <a:defRPr lang="en-US" sz="4050" b="0" smtClean="0">
                <a:solidFill>
                  <a:srgbClr val="000090"/>
                </a:solidFill>
                <a:cs typeface="Arial Rounded MT Bold"/>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dirty="0"/>
          </a:p>
        </p:txBody>
      </p:sp>
      <p:sp>
        <p:nvSpPr>
          <p:cNvPr id="7" name="Date Placeholder 2">
            <a:extLst>
              <a:ext uri="{FF2B5EF4-FFF2-40B4-BE49-F238E27FC236}">
                <a16:creationId xmlns:a16="http://schemas.microsoft.com/office/drawing/2014/main" id="{92356197-65FC-4F71-A33A-6CAF78ADFBE9}"/>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dirty="0"/>
          </a:p>
        </p:txBody>
      </p:sp>
    </p:spTree>
    <p:extLst>
      <p:ext uri="{BB962C8B-B14F-4D97-AF65-F5344CB8AC3E}">
        <p14:creationId xmlns:p14="http://schemas.microsoft.com/office/powerpoint/2010/main" val="3428519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dirty="0">
                <a:solidFill>
                  <a:srgbClr val="000090"/>
                </a:solidFill>
                <a:latin typeface="+mn-lt"/>
                <a:cs typeface="Arial Rounded MT Bold"/>
              </a:rPr>
              <a:t>Questions</a:t>
            </a:r>
            <a:endParaRPr lang="en-US" sz="4500" b="0" dirty="0">
              <a:solidFill>
                <a:srgbClr val="000090"/>
              </a:solidFill>
              <a:latin typeface="+mn-lt"/>
              <a:cs typeface="Arial Rounded MT Bold"/>
            </a:endParaRPr>
          </a:p>
        </p:txBody>
      </p:sp>
    </p:spTree>
    <p:extLst>
      <p:ext uri="{BB962C8B-B14F-4D97-AF65-F5344CB8AC3E}">
        <p14:creationId xmlns:p14="http://schemas.microsoft.com/office/powerpoint/2010/main" val="636589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dirty="0">
                <a:solidFill>
                  <a:srgbClr val="000090"/>
                </a:solidFill>
                <a:latin typeface="+mn-lt"/>
                <a:cs typeface="Arial Rounded MT Bold"/>
              </a:rPr>
              <a:t>Backup</a:t>
            </a:r>
          </a:p>
        </p:txBody>
      </p:sp>
    </p:spTree>
    <p:extLst>
      <p:ext uri="{BB962C8B-B14F-4D97-AF65-F5344CB8AC3E}">
        <p14:creationId xmlns:p14="http://schemas.microsoft.com/office/powerpoint/2010/main" val="2981199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99861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8039" y="0"/>
            <a:ext cx="8309316" cy="964406"/>
          </a:xfrm>
          <a:prstGeom prst="rect">
            <a:avLst/>
          </a:prstGeom>
        </p:spPr>
        <p:txBody>
          <a:bodyPr vert="horz" anchor="ctr"/>
          <a:lstStyle>
            <a:lvl1pPr>
              <a:defRPr sz="2100">
                <a:solidFill>
                  <a:srgbClr val="FFFFFF"/>
                </a:solidFill>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srgbClr val="000000"/>
                </a:solidFill>
              </a:rPr>
              <a:pPr/>
              <a:t>‹#›</a:t>
            </a:fld>
            <a:endParaRPr lang="en-US" dirty="0">
              <a:solidFill>
                <a:srgbClr val="000000"/>
              </a:solidFill>
            </a:endParaRPr>
          </a:p>
        </p:txBody>
      </p:sp>
      <p:sp>
        <p:nvSpPr>
          <p:cNvPr id="7" name="Content Placeholder 6"/>
          <p:cNvSpPr>
            <a:spLocks noGrp="1"/>
          </p:cNvSpPr>
          <p:nvPr>
            <p:ph sz="quarter" idx="13"/>
          </p:nvPr>
        </p:nvSpPr>
        <p:spPr>
          <a:xfrm>
            <a:off x="266702" y="1158875"/>
            <a:ext cx="11605684" cy="5360988"/>
          </a:xfrm>
          <a:prstGeom prst="rect">
            <a:avLst/>
          </a:prstGeom>
        </p:spPr>
        <p:txBody>
          <a:bodyPr vert="horz"/>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
            <a:extLst>
              <a:ext uri="{FF2B5EF4-FFF2-40B4-BE49-F238E27FC236}">
                <a16:creationId xmlns:a16="http://schemas.microsoft.com/office/drawing/2014/main" id="{BA34F9E2-853F-407C-8157-7FF8CE2EE911}"/>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dirty="0"/>
          </a:p>
        </p:txBody>
      </p:sp>
    </p:spTree>
    <p:extLst>
      <p:ext uri="{BB962C8B-B14F-4D97-AF65-F5344CB8AC3E}">
        <p14:creationId xmlns:p14="http://schemas.microsoft.com/office/powerpoint/2010/main" val="113245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dirty="0">
              <a:solidFill>
                <a:prstClr val="black">
                  <a:tint val="75000"/>
                </a:prstClr>
              </a:solidFill>
              <a:latin typeface="Calibri"/>
              <a:ea typeface="ＭＳ Ｐゴシック"/>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dirty="0">
              <a:solidFill>
                <a:prstClr val="black">
                  <a:tint val="75000"/>
                </a:prstClr>
              </a:solidFill>
              <a:latin typeface="Calibri"/>
              <a:ea typeface="ＭＳ Ｐゴシック"/>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ea typeface="ＭＳ Ｐゴシック"/>
              </a:rPr>
              <a:pPr/>
              <a:t>‹#›</a:t>
            </a:fld>
            <a:endParaRPr 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61477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dirty="0">
              <a:solidFill>
                <a:srgbClr val="000000"/>
              </a:solidFill>
              <a:latin typeface="Times New Roman"/>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dirty="0">
              <a:solidFill>
                <a:srgbClr val="000000"/>
              </a:solidFill>
              <a:latin typeface="Times New Roman"/>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1938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9447"/>
            <a:ext cx="10363200" cy="3657600"/>
          </a:xfrm>
          <a:prstGeom prst="rect">
            <a:avLst/>
          </a:prstGeom>
        </p:spPr>
        <p:txBody>
          <a:bodyPr/>
          <a:lstStyle>
            <a:lvl1pPr>
              <a:defRPr>
                <a:solidFill>
                  <a:srgbClr val="005187"/>
                </a:solidFill>
                <a:latin typeface="+mj-lt"/>
              </a:defRPr>
            </a:lvl1pPr>
            <a:lvl2pPr>
              <a:defRPr>
                <a:solidFill>
                  <a:srgbClr val="005187"/>
                </a:solidFill>
                <a:latin typeface="+mj-lt"/>
              </a:defRPr>
            </a:lvl2pPr>
            <a:lvl3pPr>
              <a:defRPr>
                <a:solidFill>
                  <a:srgbClr val="005187"/>
                </a:solidFill>
                <a:latin typeface="+mj-lt"/>
              </a:defRPr>
            </a:lvl3pPr>
            <a:lvl4pPr>
              <a:defRPr>
                <a:solidFill>
                  <a:srgbClr val="005187"/>
                </a:solidFill>
                <a:latin typeface="+mj-lt"/>
              </a:defRPr>
            </a:lvl4pPr>
            <a:lvl5pPr>
              <a:defRPr>
                <a:solidFill>
                  <a:srgbClr val="005187"/>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title"/>
          </p:nvPr>
        </p:nvSpPr>
        <p:spPr bwMode="auto">
          <a:xfrm>
            <a:off x="914400" y="181055"/>
            <a:ext cx="10363200" cy="69579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defRPr sz="3600">
                <a:solidFill>
                  <a:srgbClr val="005187"/>
                </a:solidFill>
                <a:effectLst/>
                <a:latin typeface="+mj-lt"/>
                <a:cs typeface="Calibri" panose="020F0502020204030204" pitchFamily="34" charset="0"/>
              </a:defRPr>
            </a:lvl1pPr>
          </a:lstStyle>
          <a:p>
            <a:pPr lvl="0"/>
            <a:r>
              <a:rPr lang="en-US"/>
              <a:t>Click to edit Master title style</a:t>
            </a:r>
          </a:p>
        </p:txBody>
      </p:sp>
      <p:sp>
        <p:nvSpPr>
          <p:cNvPr id="7" name="Slide Number Placeholder 7">
            <a:extLst>
              <a:ext uri="{FF2B5EF4-FFF2-40B4-BE49-F238E27FC236}">
                <a16:creationId xmlns:a16="http://schemas.microsoft.com/office/drawing/2014/main" id="{953F52E8-6AE6-4FDA-B36B-AC18E2FC0544}"/>
              </a:ext>
            </a:extLst>
          </p:cNvPr>
          <p:cNvSpPr>
            <a:spLocks noGrp="1" noChangeArrowheads="1"/>
          </p:cNvSpPr>
          <p:nvPr>
            <p:ph type="sldNum" sz="quarter" idx="4"/>
          </p:nvPr>
        </p:nvSpPr>
        <p:spPr>
          <a:xfrm>
            <a:off x="9441271" y="6530877"/>
            <a:ext cx="2540000" cy="278561"/>
          </a:xfrm>
          <a:prstGeom prst="rect">
            <a:avLst/>
          </a:prstGeom>
        </p:spPr>
        <p:txBody>
          <a:bodyPr anchor="ctr"/>
          <a:lstStyle>
            <a:lvl1pPr algn="r">
              <a:defRPr smtClean="0">
                <a:solidFill>
                  <a:schemeClr val="bg1">
                    <a:lumMod val="85000"/>
                  </a:schemeClr>
                </a:solidFill>
              </a:defRPr>
            </a:lvl1pPr>
          </a:lstStyle>
          <a:p>
            <a:fld id="{12C80C7B-1DE2-4FD7-9AB9-740667D82627}" type="slidenum">
              <a:rPr lang="en-US" smtClean="0"/>
              <a:pPr/>
              <a:t>‹#›</a:t>
            </a:fld>
            <a:endParaRPr lang="en-US" dirty="0"/>
          </a:p>
        </p:txBody>
      </p:sp>
    </p:spTree>
    <p:extLst>
      <p:ext uri="{BB962C8B-B14F-4D97-AF65-F5344CB8AC3E}">
        <p14:creationId xmlns:p14="http://schemas.microsoft.com/office/powerpoint/2010/main" val="263512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09D0-31BD-5703-025B-EFB67743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71A9D-4862-A75A-C649-A9D410938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785B2-4442-E998-7FF0-2FDE61DA9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467E-62EA-4909-257E-C31859F9A71A}"/>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6" name="Footer Placeholder 5">
            <a:extLst>
              <a:ext uri="{FF2B5EF4-FFF2-40B4-BE49-F238E27FC236}">
                <a16:creationId xmlns:a16="http://schemas.microsoft.com/office/drawing/2014/main" id="{00A06335-CF18-769F-FCBC-B6035CB22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CE4DD-7052-25A2-675D-D9A16592CC73}"/>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3631139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0788B4B-6669-450A-A54E-9886904F67E1}"/>
              </a:ext>
            </a:extLst>
          </p:cNvPr>
          <p:cNvSpPr>
            <a:spLocks noGrp="1" noChangeArrowheads="1"/>
          </p:cNvSpPr>
          <p:nvPr>
            <p:ph type="title"/>
          </p:nvPr>
        </p:nvSpPr>
        <p:spPr bwMode="auto">
          <a:xfrm>
            <a:off x="914400" y="181055"/>
            <a:ext cx="10363200" cy="69579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defRPr sz="3600">
                <a:solidFill>
                  <a:srgbClr val="005187"/>
                </a:solidFill>
                <a:effectLst/>
                <a:latin typeface="Calibri" panose="020F0502020204030204" pitchFamily="34" charset="0"/>
                <a:cs typeface="Calibri" panose="020F0502020204030204" pitchFamily="34" charset="0"/>
              </a:defRPr>
            </a:lvl1pPr>
          </a:lstStyle>
          <a:p>
            <a:pPr lvl="0"/>
            <a:r>
              <a:rPr lang="en-US"/>
              <a:t>Click to edit Master title style</a:t>
            </a:r>
          </a:p>
        </p:txBody>
      </p:sp>
      <p:sp>
        <p:nvSpPr>
          <p:cNvPr id="10" name="Slide Number Placeholder 7">
            <a:extLst>
              <a:ext uri="{FF2B5EF4-FFF2-40B4-BE49-F238E27FC236}">
                <a16:creationId xmlns:a16="http://schemas.microsoft.com/office/drawing/2014/main" id="{E8602775-A737-42CC-9249-60E75128AA68}"/>
              </a:ext>
            </a:extLst>
          </p:cNvPr>
          <p:cNvSpPr>
            <a:spLocks noGrp="1" noChangeArrowheads="1"/>
          </p:cNvSpPr>
          <p:nvPr>
            <p:ph type="sldNum" sz="quarter" idx="4"/>
          </p:nvPr>
        </p:nvSpPr>
        <p:spPr>
          <a:xfrm>
            <a:off x="9441271" y="6530877"/>
            <a:ext cx="2540000" cy="278561"/>
          </a:xfrm>
          <a:prstGeom prst="rect">
            <a:avLst/>
          </a:prstGeom>
        </p:spPr>
        <p:txBody>
          <a:bodyPr anchor="ctr"/>
          <a:lstStyle>
            <a:lvl1pPr algn="r">
              <a:defRPr smtClean="0">
                <a:solidFill>
                  <a:schemeClr val="bg1">
                    <a:lumMod val="85000"/>
                  </a:schemeClr>
                </a:solidFill>
              </a:defRPr>
            </a:lvl1pPr>
          </a:lstStyle>
          <a:p>
            <a:fld id="{12C80C7B-1DE2-4FD7-9AB9-740667D82627}" type="slidenum">
              <a:rPr lang="en-US" smtClean="0"/>
              <a:pPr/>
              <a:t>‹#›</a:t>
            </a:fld>
            <a:endParaRPr lang="en-US" dirty="0"/>
          </a:p>
        </p:txBody>
      </p:sp>
    </p:spTree>
    <p:extLst>
      <p:ext uri="{BB962C8B-B14F-4D97-AF65-F5344CB8AC3E}">
        <p14:creationId xmlns:p14="http://schemas.microsoft.com/office/powerpoint/2010/main" val="2382402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FD44920-C4C3-44A1-910A-7786CB184B1A}"/>
              </a:ext>
            </a:extLst>
          </p:cNvPr>
          <p:cNvSpPr/>
          <p:nvPr userDrawn="1"/>
        </p:nvSpPr>
        <p:spPr bwMode="auto">
          <a:xfrm>
            <a:off x="0" y="6482316"/>
            <a:ext cx="12192000" cy="375684"/>
          </a:xfrm>
          <a:prstGeom prst="rect">
            <a:avLst/>
          </a:prstGeom>
          <a:solidFill>
            <a:srgbClr val="003C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84" charset="-128"/>
            </a:endParaRPr>
          </a:p>
        </p:txBody>
      </p:sp>
      <p:sp>
        <p:nvSpPr>
          <p:cNvPr id="28" name="Rectangle 27">
            <a:extLst>
              <a:ext uri="{FF2B5EF4-FFF2-40B4-BE49-F238E27FC236}">
                <a16:creationId xmlns:a16="http://schemas.microsoft.com/office/drawing/2014/main" id="{6D5EF3BE-9588-45A7-A7D6-80A477B6364A}"/>
              </a:ext>
            </a:extLst>
          </p:cNvPr>
          <p:cNvSpPr/>
          <p:nvPr userDrawn="1"/>
        </p:nvSpPr>
        <p:spPr bwMode="auto">
          <a:xfrm>
            <a:off x="0" y="6530608"/>
            <a:ext cx="12192000" cy="264384"/>
          </a:xfrm>
          <a:prstGeom prst="rect">
            <a:avLst/>
          </a:prstGeom>
          <a:solidFill>
            <a:srgbClr val="00518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84" charset="-128"/>
            </a:endParaRPr>
          </a:p>
        </p:txBody>
      </p:sp>
      <p:sp>
        <p:nvSpPr>
          <p:cNvPr id="29" name="Slide Number Placeholder 7">
            <a:extLst>
              <a:ext uri="{FF2B5EF4-FFF2-40B4-BE49-F238E27FC236}">
                <a16:creationId xmlns:a16="http://schemas.microsoft.com/office/drawing/2014/main" id="{9949F6B3-B4EA-45D4-8ACC-4D777C80868D}"/>
              </a:ext>
            </a:extLst>
          </p:cNvPr>
          <p:cNvSpPr>
            <a:spLocks noGrp="1" noChangeArrowheads="1"/>
          </p:cNvSpPr>
          <p:nvPr>
            <p:ph type="sldNum" sz="quarter" idx="4"/>
          </p:nvPr>
        </p:nvSpPr>
        <p:spPr>
          <a:xfrm>
            <a:off x="9441271" y="6523520"/>
            <a:ext cx="2540000" cy="278561"/>
          </a:xfrm>
          <a:prstGeom prst="rect">
            <a:avLst/>
          </a:prstGeom>
        </p:spPr>
        <p:txBody>
          <a:bodyPr anchor="ctr"/>
          <a:lstStyle>
            <a:lvl1pPr algn="r">
              <a:defRPr sz="1400" smtClean="0">
                <a:solidFill>
                  <a:schemeClr val="bg1">
                    <a:lumMod val="85000"/>
                  </a:schemeClr>
                </a:solidFill>
              </a:defRPr>
            </a:lvl1pPr>
          </a:lstStyle>
          <a:p>
            <a:fld id="{12C80C7B-1DE2-4FD7-9AB9-740667D82627}" type="slidenum">
              <a:rPr lang="en-US" smtClean="0"/>
              <a:pPr/>
              <a:t>‹#›</a:t>
            </a:fld>
            <a:endParaRPr lang="en-US"/>
          </a:p>
        </p:txBody>
      </p:sp>
      <p:sp>
        <p:nvSpPr>
          <p:cNvPr id="30" name="Rectangle 6">
            <a:extLst>
              <a:ext uri="{FF2B5EF4-FFF2-40B4-BE49-F238E27FC236}">
                <a16:creationId xmlns:a16="http://schemas.microsoft.com/office/drawing/2014/main" id="{84533B49-D85E-4621-8259-45651D94879E}"/>
              </a:ext>
            </a:extLst>
          </p:cNvPr>
          <p:cNvSpPr txBox="1">
            <a:spLocks noChangeArrowheads="1"/>
          </p:cNvSpPr>
          <p:nvPr userDrawn="1"/>
        </p:nvSpPr>
        <p:spPr bwMode="auto">
          <a:xfrm>
            <a:off x="3556000" y="6434200"/>
            <a:ext cx="5080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85000"/>
                  </a:schemeClr>
                </a:solidFill>
                <a:effectLst/>
                <a:uLnTx/>
                <a:uFillTx/>
                <a:latin typeface="+mn-lt"/>
                <a:ea typeface="+mn-ea"/>
                <a:cs typeface="+mn-cs"/>
              </a:rPr>
              <a:t>Office of Research and Development</a:t>
            </a:r>
          </a:p>
        </p:txBody>
      </p:sp>
      <p:cxnSp>
        <p:nvCxnSpPr>
          <p:cNvPr id="31" name="Straight Connector 30">
            <a:extLst>
              <a:ext uri="{FF2B5EF4-FFF2-40B4-BE49-F238E27FC236}">
                <a16:creationId xmlns:a16="http://schemas.microsoft.com/office/drawing/2014/main" id="{6E6E921B-E963-4006-BA99-13382646CD50}"/>
              </a:ext>
            </a:extLst>
          </p:cNvPr>
          <p:cNvCxnSpPr/>
          <p:nvPr userDrawn="1"/>
        </p:nvCxnSpPr>
        <p:spPr bwMode="auto">
          <a:xfrm>
            <a:off x="0" y="654041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4E8BA0A-627D-49CF-98EC-C02BB1EB7EC3}"/>
              </a:ext>
            </a:extLst>
          </p:cNvPr>
          <p:cNvCxnSpPr/>
          <p:nvPr userDrawn="1"/>
        </p:nvCxnSpPr>
        <p:spPr bwMode="auto">
          <a:xfrm>
            <a:off x="0" y="679697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pic>
        <p:nvPicPr>
          <p:cNvPr id="33" name="Picture 32" descr="Logo&#10;&#10;Description automatically generated">
            <a:extLst>
              <a:ext uri="{FF2B5EF4-FFF2-40B4-BE49-F238E27FC236}">
                <a16:creationId xmlns:a16="http://schemas.microsoft.com/office/drawing/2014/main" id="{EFE62E49-9CDB-4F73-9EDC-6E3F7D22F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29" y="6524426"/>
            <a:ext cx="691871" cy="276748"/>
          </a:xfrm>
          <a:prstGeom prst="rect">
            <a:avLst/>
          </a:prstGeom>
        </p:spPr>
      </p:pic>
    </p:spTree>
    <p:extLst>
      <p:ext uri="{BB962C8B-B14F-4D97-AF65-F5344CB8AC3E}">
        <p14:creationId xmlns:p14="http://schemas.microsoft.com/office/powerpoint/2010/main" val="179643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100000"/>
              </a:lnSpc>
              <a:spcBef>
                <a:spcPts val="533"/>
              </a:spcBef>
              <a:spcAft>
                <a:spcPts val="0"/>
              </a:spcAft>
              <a:buClr>
                <a:schemeClr val="dk1"/>
              </a:buClr>
              <a:buSzPts val="1400"/>
              <a:buFont typeface="Arial"/>
              <a:buChar char="–"/>
              <a:defRPr/>
            </a:lvl2pPr>
            <a:lvl3pPr marL="1371600" lvl="2" indent="-317500" algn="l">
              <a:lnSpc>
                <a:spcPct val="100000"/>
              </a:lnSpc>
              <a:spcBef>
                <a:spcPts val="533"/>
              </a:spcBef>
              <a:spcAft>
                <a:spcPts val="0"/>
              </a:spcAft>
              <a:buClr>
                <a:schemeClr val="dk1"/>
              </a:buClr>
              <a:buSzPts val="1400"/>
              <a:buFont typeface="Courier New"/>
              <a:buChar char="o"/>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25880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8118-E7EB-1800-DE4B-942DDD8337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D6279-5B0D-7511-E934-97E00C53E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213ED-CDB3-1DB9-D4C7-933D6529D8D1}"/>
              </a:ext>
            </a:extLst>
          </p:cNvPr>
          <p:cNvSpPr>
            <a:spLocks noGrp="1"/>
          </p:cNvSpPr>
          <p:nvPr>
            <p:ph type="dt" sz="half" idx="10"/>
          </p:nvPr>
        </p:nvSpPr>
        <p:spPr/>
        <p:txBody>
          <a:bodyPr/>
          <a:lstStyle/>
          <a:p>
            <a:fld id="{1E164F25-951E-CE49-8148-DFAF275F40BB}" type="datetimeFigureOut">
              <a:rPr lang="en-US" smtClean="0"/>
              <a:t>10/14/2024</a:t>
            </a:fld>
            <a:endParaRPr lang="en-US"/>
          </a:p>
        </p:txBody>
      </p:sp>
      <p:sp>
        <p:nvSpPr>
          <p:cNvPr id="5" name="Footer Placeholder 4">
            <a:extLst>
              <a:ext uri="{FF2B5EF4-FFF2-40B4-BE49-F238E27FC236}">
                <a16:creationId xmlns:a16="http://schemas.microsoft.com/office/drawing/2014/main" id="{340500F5-0FF8-383C-230D-0B87B7C76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0A583-8755-A792-23CA-E0CAFED80DF0}"/>
              </a:ext>
            </a:extLst>
          </p:cNvPr>
          <p:cNvSpPr>
            <a:spLocks noGrp="1"/>
          </p:cNvSpPr>
          <p:nvPr>
            <p:ph type="sldNum" sz="quarter" idx="12"/>
          </p:nvPr>
        </p:nvSpPr>
        <p:spPr/>
        <p:txBody>
          <a:bodyPr/>
          <a:lstStyle/>
          <a:p>
            <a:fld id="{6AE887DD-BAE8-8649-B009-DE4527CDF575}" type="slidenum">
              <a:rPr lang="en-US" smtClean="0"/>
              <a:t>‹#›</a:t>
            </a:fld>
            <a:endParaRPr lang="en-US"/>
          </a:p>
        </p:txBody>
      </p:sp>
    </p:spTree>
    <p:extLst>
      <p:ext uri="{BB962C8B-B14F-4D97-AF65-F5344CB8AC3E}">
        <p14:creationId xmlns:p14="http://schemas.microsoft.com/office/powerpoint/2010/main" val="3447908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7601952"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201978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9F31-F178-787F-3A95-F6D6D333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643CBF-D869-06F3-A1AB-620EE0DF1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C027B-1C23-E022-38AD-1DB6154C3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F64B5-A5E0-9327-9E1B-344E631FE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CEEFC-2D6A-35CC-0765-7D6395E5D3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8A8A09-CE45-68D4-07D1-7CAE08E0AE35}"/>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8" name="Footer Placeholder 7">
            <a:extLst>
              <a:ext uri="{FF2B5EF4-FFF2-40B4-BE49-F238E27FC236}">
                <a16:creationId xmlns:a16="http://schemas.microsoft.com/office/drawing/2014/main" id="{AFD8E1A2-7023-FE60-6362-2C004D7AB7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127E24-42B7-B82D-2F4C-86785101EDDC}"/>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52759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4A2-4B8C-4FFE-5D85-89E6B9DEF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B1F0A5-6F78-4FAF-DF99-AB17E7175C60}"/>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4" name="Footer Placeholder 3">
            <a:extLst>
              <a:ext uri="{FF2B5EF4-FFF2-40B4-BE49-F238E27FC236}">
                <a16:creationId xmlns:a16="http://schemas.microsoft.com/office/drawing/2014/main" id="{1194F137-1202-68F0-424F-5D3FB92A9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E610F-0AB6-5123-DAEF-F89B3517D662}"/>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80806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E81A7-AFC2-5909-D187-9363956AAF20}"/>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3" name="Footer Placeholder 2">
            <a:extLst>
              <a:ext uri="{FF2B5EF4-FFF2-40B4-BE49-F238E27FC236}">
                <a16:creationId xmlns:a16="http://schemas.microsoft.com/office/drawing/2014/main" id="{4C280D53-19FB-C1A2-D711-D5E6B1A0F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A5D3D-312F-F9F2-0025-D6513D1292A6}"/>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417715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2A60-008E-9C83-D844-FF66CC61E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96579-27C5-B32E-0BA8-27CD13CDB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51B211-1BF0-B6B2-3A89-B0741A347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410BB-19C7-7324-35FF-C5444070BFBB}"/>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6" name="Footer Placeholder 5">
            <a:extLst>
              <a:ext uri="{FF2B5EF4-FFF2-40B4-BE49-F238E27FC236}">
                <a16:creationId xmlns:a16="http://schemas.microsoft.com/office/drawing/2014/main" id="{C868BA6B-7010-275C-5A59-23A9C4556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884F2-E932-B65C-96FB-EB274EC230F5}"/>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61743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A93B-F5C3-7748-9433-A77486EEE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D9660-21D9-051D-B430-F3F983024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9B3C9-BC7B-5C3D-4975-BB6C4437B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EB039-C50C-5562-EF8B-D49D040160B8}"/>
              </a:ext>
            </a:extLst>
          </p:cNvPr>
          <p:cNvSpPr>
            <a:spLocks noGrp="1"/>
          </p:cNvSpPr>
          <p:nvPr>
            <p:ph type="dt" sz="half" idx="10"/>
          </p:nvPr>
        </p:nvSpPr>
        <p:spPr/>
        <p:txBody>
          <a:bodyPr/>
          <a:lstStyle/>
          <a:p>
            <a:fld id="{722D32BB-B6D9-43C4-8613-81A251467AEA}" type="datetimeFigureOut">
              <a:rPr lang="en-US" smtClean="0"/>
              <a:t>10/14/2024</a:t>
            </a:fld>
            <a:endParaRPr lang="en-US"/>
          </a:p>
        </p:txBody>
      </p:sp>
      <p:sp>
        <p:nvSpPr>
          <p:cNvPr id="6" name="Footer Placeholder 5">
            <a:extLst>
              <a:ext uri="{FF2B5EF4-FFF2-40B4-BE49-F238E27FC236}">
                <a16:creationId xmlns:a16="http://schemas.microsoft.com/office/drawing/2014/main" id="{775A970E-AAD1-E832-F68A-22DD67360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8E895-65C2-B3CF-116D-291305D1EE97}"/>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0751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image" Target="../media/image5.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3.png"/><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76E57-7A76-594E-A050-DFDF990D6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FC565-FB0C-8563-B1B7-DFC50ADB3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7F42C-8A73-F04F-24FE-8C8715857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D32BB-B6D9-43C4-8613-81A251467AEA}" type="datetimeFigureOut">
              <a:rPr lang="en-US" smtClean="0"/>
              <a:t>10/14/2024</a:t>
            </a:fld>
            <a:endParaRPr lang="en-US"/>
          </a:p>
        </p:txBody>
      </p:sp>
      <p:sp>
        <p:nvSpPr>
          <p:cNvPr id="5" name="Footer Placeholder 4">
            <a:extLst>
              <a:ext uri="{FF2B5EF4-FFF2-40B4-BE49-F238E27FC236}">
                <a16:creationId xmlns:a16="http://schemas.microsoft.com/office/drawing/2014/main" id="{1FEDD661-C0F1-169F-07B7-41D0F6530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51B77-D028-58EB-48C7-E7D998F98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81065-2506-4EDC-B1EF-42028DE7F1DA}" type="slidenum">
              <a:rPr lang="en-US" smtClean="0"/>
              <a:t>‹#›</a:t>
            </a:fld>
            <a:endParaRPr lang="en-US"/>
          </a:p>
        </p:txBody>
      </p:sp>
    </p:spTree>
    <p:extLst>
      <p:ext uri="{BB962C8B-B14F-4D97-AF65-F5344CB8AC3E}">
        <p14:creationId xmlns:p14="http://schemas.microsoft.com/office/powerpoint/2010/main" val="260109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11059655" y="53980"/>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endParaRPr lang="en-US" dirty="0"/>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endParaRPr lang="en-US" dirty="0"/>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36">
            <a:extLst>
              <a:ext uri="{28A0092B-C50C-407E-A947-70E740481C1C}">
                <a14:useLocalDpi xmlns:a14="http://schemas.microsoft.com/office/drawing/2010/main"/>
              </a:ext>
            </a:extLst>
          </a:blip>
          <a:srcRect l="-1" r="-1973" b="14120"/>
          <a:stretch/>
        </p:blipFill>
        <p:spPr>
          <a:xfrm>
            <a:off x="10106131" y="63225"/>
            <a:ext cx="932447" cy="907002"/>
          </a:xfrm>
          <a:prstGeom prst="rect">
            <a:avLst/>
          </a:prstGeom>
        </p:spPr>
      </p:pic>
      <p:sp>
        <p:nvSpPr>
          <p:cNvPr id="6" name="Rectangle 5">
            <a:extLst>
              <a:ext uri="{FF2B5EF4-FFF2-40B4-BE49-F238E27FC236}">
                <a16:creationId xmlns:a16="http://schemas.microsoft.com/office/drawing/2014/main" id="{64DB44B1-8F5F-C169-8870-755488500C33}"/>
              </a:ext>
            </a:extLst>
          </p:cNvPr>
          <p:cNvSpPr/>
          <p:nvPr userDrawn="1"/>
        </p:nvSpPr>
        <p:spPr bwMode="auto">
          <a:xfrm>
            <a:off x="0" y="6482316"/>
            <a:ext cx="12192000" cy="375684"/>
          </a:xfrm>
          <a:prstGeom prst="rect">
            <a:avLst/>
          </a:prstGeom>
          <a:solidFill>
            <a:srgbClr val="003C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charset="0"/>
              <a:ea typeface="ＭＳ Ｐゴシック" pitchFamily="84" charset="-128"/>
            </a:endParaRPr>
          </a:p>
        </p:txBody>
      </p:sp>
      <p:sp>
        <p:nvSpPr>
          <p:cNvPr id="12" name="Slide Number Placeholder 7">
            <a:extLst>
              <a:ext uri="{FF2B5EF4-FFF2-40B4-BE49-F238E27FC236}">
                <a16:creationId xmlns:a16="http://schemas.microsoft.com/office/drawing/2014/main" id="{D99E965D-41C4-9C5A-3B33-BC8DA1B97C8B}"/>
              </a:ext>
            </a:extLst>
          </p:cNvPr>
          <p:cNvSpPr txBox="1">
            <a:spLocks noChangeArrowheads="1"/>
          </p:cNvSpPr>
          <p:nvPr userDrawn="1"/>
        </p:nvSpPr>
        <p:spPr>
          <a:xfrm>
            <a:off x="9441271" y="6523520"/>
            <a:ext cx="2540000" cy="278561"/>
          </a:xfrm>
          <a:prstGeom prst="rect">
            <a:avLst/>
          </a:prstGeom>
        </p:spPr>
        <p:txBody>
          <a:bodyPr anchor="ctr"/>
          <a:lstStyle>
            <a:defPPr>
              <a:defRPr lang="en-US"/>
            </a:defPPr>
            <a:lvl1pPr marL="0" algn="r" defTabSz="914400" rtl="0" eaLnBrk="1" latinLnBrk="0" hangingPunct="1">
              <a:defRPr sz="1400" kern="1200" smtClean="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80C7B-1DE2-4FD7-9AB9-740667D82627}" type="slidenum">
              <a:rPr lang="en-US" smtClean="0"/>
              <a:pPr/>
              <a:t>‹#›</a:t>
            </a:fld>
            <a:endParaRPr lang="en-US" dirty="0"/>
          </a:p>
        </p:txBody>
      </p:sp>
      <p:sp>
        <p:nvSpPr>
          <p:cNvPr id="13" name="Rectangle 6">
            <a:extLst>
              <a:ext uri="{FF2B5EF4-FFF2-40B4-BE49-F238E27FC236}">
                <a16:creationId xmlns:a16="http://schemas.microsoft.com/office/drawing/2014/main" id="{E8128079-9B54-A152-99A5-BEB3A0E1C358}"/>
              </a:ext>
            </a:extLst>
          </p:cNvPr>
          <p:cNvSpPr txBox="1">
            <a:spLocks noChangeArrowheads="1"/>
          </p:cNvSpPr>
          <p:nvPr userDrawn="1"/>
        </p:nvSpPr>
        <p:spPr bwMode="auto">
          <a:xfrm>
            <a:off x="3556000" y="6434200"/>
            <a:ext cx="5080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85000"/>
                  </a:schemeClr>
                </a:solidFill>
                <a:effectLst/>
                <a:uLnTx/>
                <a:uFillTx/>
                <a:latin typeface="+mn-lt"/>
                <a:ea typeface="+mn-ea"/>
                <a:cs typeface="+mn-cs"/>
              </a:rPr>
              <a:t>Office of Research and Development</a:t>
            </a:r>
          </a:p>
        </p:txBody>
      </p:sp>
      <p:cxnSp>
        <p:nvCxnSpPr>
          <p:cNvPr id="14" name="Straight Connector 13">
            <a:extLst>
              <a:ext uri="{FF2B5EF4-FFF2-40B4-BE49-F238E27FC236}">
                <a16:creationId xmlns:a16="http://schemas.microsoft.com/office/drawing/2014/main" id="{324D01A4-B934-C318-80D4-C426719855D0}"/>
              </a:ext>
            </a:extLst>
          </p:cNvPr>
          <p:cNvCxnSpPr/>
          <p:nvPr userDrawn="1"/>
        </p:nvCxnSpPr>
        <p:spPr bwMode="auto">
          <a:xfrm>
            <a:off x="0" y="654041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6262E45-BE11-19C9-18B4-47063136FFB6}"/>
              </a:ext>
            </a:extLst>
          </p:cNvPr>
          <p:cNvCxnSpPr/>
          <p:nvPr userDrawn="1"/>
        </p:nvCxnSpPr>
        <p:spPr bwMode="auto">
          <a:xfrm>
            <a:off x="0" y="679697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pic>
        <p:nvPicPr>
          <p:cNvPr id="16" name="Picture 15" descr="Logo&#10;&#10;Description automatically generated">
            <a:extLst>
              <a:ext uri="{FF2B5EF4-FFF2-40B4-BE49-F238E27FC236}">
                <a16:creationId xmlns:a16="http://schemas.microsoft.com/office/drawing/2014/main" id="{E0FA9483-7B6E-9C06-CF1C-87CD40785AEF}"/>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10729" y="6524426"/>
            <a:ext cx="691871" cy="276748"/>
          </a:xfrm>
          <a:prstGeom prst="rect">
            <a:avLst/>
          </a:prstGeom>
        </p:spPr>
      </p:pic>
    </p:spTree>
    <p:extLst>
      <p:ext uri="{BB962C8B-B14F-4D97-AF65-F5344CB8AC3E}">
        <p14:creationId xmlns:p14="http://schemas.microsoft.com/office/powerpoint/2010/main" val="5586163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39.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hyperlink" Target="https://tempo.si.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1" name="Picture 10">
            <a:extLst>
              <a:ext uri="{FF2B5EF4-FFF2-40B4-BE49-F238E27FC236}">
                <a16:creationId xmlns:a16="http://schemas.microsoft.com/office/drawing/2014/main" id="{FAA64DF5-7E99-493E-A015-2F61B3A7E074}"/>
              </a:ext>
            </a:extLst>
          </p:cNvPr>
          <p:cNvPicPr>
            <a:picLocks noChangeAspect="1"/>
          </p:cNvPicPr>
          <p:nvPr/>
        </p:nvPicPr>
        <p:blipFill>
          <a:blip r:embed="rId3"/>
          <a:stretch>
            <a:fillRect/>
          </a:stretch>
        </p:blipFill>
        <p:spPr>
          <a:xfrm>
            <a:off x="164888" y="88462"/>
            <a:ext cx="1100871" cy="1039712"/>
          </a:xfrm>
          <a:prstGeom prst="rect">
            <a:avLst/>
          </a:prstGeom>
        </p:spPr>
      </p:pic>
      <p:pic>
        <p:nvPicPr>
          <p:cNvPr id="15" name="Picture 14">
            <a:extLst>
              <a:ext uri="{FF2B5EF4-FFF2-40B4-BE49-F238E27FC236}">
                <a16:creationId xmlns:a16="http://schemas.microsoft.com/office/drawing/2014/main" id="{93DF099A-E428-4C15-8D5F-0D8BF8B12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323" y="6014733"/>
            <a:ext cx="688103" cy="794760"/>
          </a:xfrm>
          <a:prstGeom prst="rect">
            <a:avLst/>
          </a:prstGeom>
        </p:spPr>
      </p:pic>
      <p:pic>
        <p:nvPicPr>
          <p:cNvPr id="16" name="Picture 15">
            <a:extLst>
              <a:ext uri="{FF2B5EF4-FFF2-40B4-BE49-F238E27FC236}">
                <a16:creationId xmlns:a16="http://schemas.microsoft.com/office/drawing/2014/main" id="{5389BCEF-E6A7-43FF-B4E8-515F546C8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1640" y="6070441"/>
            <a:ext cx="676547" cy="676547"/>
          </a:xfrm>
          <a:prstGeom prst="rect">
            <a:avLst/>
          </a:prstGeom>
        </p:spPr>
      </p:pic>
      <p:pic>
        <p:nvPicPr>
          <p:cNvPr id="17" name="Picture 16">
            <a:extLst>
              <a:ext uri="{FF2B5EF4-FFF2-40B4-BE49-F238E27FC236}">
                <a16:creationId xmlns:a16="http://schemas.microsoft.com/office/drawing/2014/main" id="{CEA892DC-4ECD-4DF3-9ADC-A446542F1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5713" y="6078357"/>
            <a:ext cx="807280" cy="667512"/>
          </a:xfrm>
          <a:prstGeom prst="rect">
            <a:avLst/>
          </a:prstGeom>
        </p:spPr>
      </p:pic>
      <p:sp>
        <p:nvSpPr>
          <p:cNvPr id="20" name="TextBox 19">
            <a:extLst>
              <a:ext uri="{FF2B5EF4-FFF2-40B4-BE49-F238E27FC236}">
                <a16:creationId xmlns:a16="http://schemas.microsoft.com/office/drawing/2014/main" id="{3665A911-1AF0-4EF5-A842-B5BDE1CB0B9B}"/>
              </a:ext>
            </a:extLst>
          </p:cNvPr>
          <p:cNvSpPr txBox="1">
            <a:spLocks noChangeArrowheads="1"/>
          </p:cNvSpPr>
          <p:nvPr/>
        </p:nvSpPr>
        <p:spPr bwMode="auto">
          <a:xfrm>
            <a:off x="4235555" y="708165"/>
            <a:ext cx="7688396"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3600" b="1" dirty="0">
                <a:solidFill>
                  <a:srgbClr val="000090"/>
                </a:solidFill>
                <a:latin typeface="+mj-lt"/>
                <a:ea typeface="ヒラギノ角ゴ Pro W3"/>
                <a:cs typeface="Arial Narrow" panose="020B0604020202020204" pitchFamily="34" charset="0"/>
              </a:rPr>
              <a:t>Validation of TEMPO NO2 and HCHO</a:t>
            </a:r>
          </a:p>
          <a:p>
            <a:pPr algn="ctr" eaLnBrk="1" hangingPunct="1"/>
            <a:r>
              <a:rPr lang="en-US" sz="2000" b="1" dirty="0">
                <a:solidFill>
                  <a:srgbClr val="000090"/>
                </a:solidFill>
                <a:latin typeface="+mj-lt"/>
                <a:ea typeface="ヒラギノ角ゴ Pro W3"/>
                <a:cs typeface="Arial Narrow" panose="020B0604020202020204" pitchFamily="34" charset="0"/>
              </a:rPr>
              <a:t>Nitrogen dioxide and </a:t>
            </a:r>
            <a:r>
              <a:rPr lang="en-US" sz="2000" b="1">
                <a:solidFill>
                  <a:srgbClr val="000090"/>
                </a:solidFill>
                <a:latin typeface="+mj-lt"/>
                <a:ea typeface="ヒラギノ角ゴ Pro W3"/>
                <a:cs typeface="Arial Narrow" panose="020B0604020202020204" pitchFamily="34" charset="0"/>
              </a:rPr>
              <a:t>Formaldehdye</a:t>
            </a:r>
            <a:r>
              <a:rPr lang="en-US" sz="2000" b="1" dirty="0">
                <a:solidFill>
                  <a:srgbClr val="000090"/>
                </a:solidFill>
                <a:latin typeface="+mj-lt"/>
                <a:ea typeface="ヒラギノ角ゴ Pro W3"/>
                <a:cs typeface="Arial Narrow" panose="020B0604020202020204" pitchFamily="34" charset="0"/>
              </a:rPr>
              <a:t> using Pandora and TropOMI</a:t>
            </a:r>
          </a:p>
          <a:p>
            <a:pPr algn="ctr" eaLnBrk="1" hangingPunct="1"/>
            <a:endParaRPr lang="en-US" sz="3600" b="1" dirty="0">
              <a:solidFill>
                <a:srgbClr val="000090"/>
              </a:solidFill>
              <a:latin typeface="+mj-lt"/>
              <a:ea typeface="ヒラギノ角ゴ Pro W3"/>
              <a:cs typeface="Arial Narrow" panose="020B0604020202020204" pitchFamily="34" charset="0"/>
            </a:endParaRPr>
          </a:p>
          <a:p>
            <a:pPr algn="ctr" eaLnBrk="1" hangingPunct="1"/>
            <a:endParaRPr lang="en-US" sz="3600" b="1" dirty="0">
              <a:solidFill>
                <a:srgbClr val="000090"/>
              </a:solidFill>
              <a:latin typeface="+mj-lt"/>
              <a:ea typeface="ヒラギノ角ゴ Pro W3"/>
              <a:cs typeface="Arial Narrow" panose="020B0604020202020204" pitchFamily="34" charset="0"/>
            </a:endParaRPr>
          </a:p>
        </p:txBody>
      </p:sp>
      <p:sp>
        <p:nvSpPr>
          <p:cNvPr id="2" name="TextBox 1">
            <a:extLst>
              <a:ext uri="{FF2B5EF4-FFF2-40B4-BE49-F238E27FC236}">
                <a16:creationId xmlns:a16="http://schemas.microsoft.com/office/drawing/2014/main" id="{977A38E5-F51B-DF57-4D15-09D59CCF6E43}"/>
              </a:ext>
            </a:extLst>
          </p:cNvPr>
          <p:cNvSpPr txBox="1">
            <a:spLocks noChangeArrowheads="1"/>
          </p:cNvSpPr>
          <p:nvPr/>
        </p:nvSpPr>
        <p:spPr bwMode="auto">
          <a:xfrm>
            <a:off x="4592132" y="1926869"/>
            <a:ext cx="728444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buClr>
                <a:srgbClr val="000000"/>
              </a:buClr>
              <a:defRPr/>
            </a:pPr>
            <a:r>
              <a:rPr kumimoji="0" lang="en-US" sz="1400" b="1" i="0" u="none" strike="noStrike" kern="0" cap="none" spc="0" normalizeH="0" baseline="0" noProof="0" dirty="0">
                <a:ln>
                  <a:noFill/>
                </a:ln>
                <a:solidFill>
                  <a:srgbClr val="002060"/>
                </a:solidFill>
                <a:effectLst/>
                <a:uLnTx/>
                <a:uFillTx/>
                <a:latin typeface="Arial"/>
                <a:ea typeface="Arial"/>
                <a:cs typeface="Arial"/>
                <a:sym typeface="Arial"/>
              </a:rPr>
              <a:t>Barron Henderson</a:t>
            </a:r>
            <a:r>
              <a:rPr lang="en-US" sz="1400" b="1" kern="0" dirty="0">
                <a:solidFill>
                  <a:srgbClr val="002060"/>
                </a:solidFill>
                <a:latin typeface="Arial"/>
                <a:ea typeface="Arial"/>
                <a:cs typeface="Arial"/>
                <a:sym typeface="Arial"/>
              </a:rPr>
              <a:t>, US EPA</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James Szykman and Luke Valin</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US EPA</a:t>
            </a:r>
            <a:endParaRPr lang="en-US" sz="1400" b="1" kern="0" dirty="0">
              <a:solidFill>
                <a:srgbClr val="002060"/>
              </a:solidFill>
              <a:latin typeface="Arial"/>
              <a:ea typeface="Arial"/>
              <a:cs typeface="Arial"/>
              <a:sym typeface="Arial"/>
            </a:endParaRPr>
          </a:p>
          <a:p>
            <a:pPr algn="ctr" eaLnBrk="1" hangingPunct="1">
              <a:buClr>
                <a:srgbClr val="000000"/>
              </a:buClr>
              <a:defRPr/>
            </a:pPr>
            <a:r>
              <a:rPr kumimoji="0" lang="en-US" sz="1400" u="none" strike="noStrike" kern="0" cap="none" spc="0" normalizeH="0" baseline="0" noProof="0" dirty="0">
                <a:ln>
                  <a:noFill/>
                </a:ln>
                <a:solidFill>
                  <a:srgbClr val="002060"/>
                </a:solidFill>
                <a:effectLst/>
                <a:uLnTx/>
                <a:uFillTx/>
                <a:latin typeface="Arial"/>
                <a:ea typeface="Arial"/>
                <a:cs typeface="Arial"/>
                <a:sym typeface="Arial"/>
              </a:rPr>
              <a:t>Xiong Liu, Kelly Chance, </a:t>
            </a:r>
            <a:r>
              <a:rPr lang="en-US" sz="1400" kern="0" dirty="0">
                <a:solidFill>
                  <a:srgbClr val="002060"/>
                </a:solidFill>
                <a:latin typeface="Arial"/>
                <a:ea typeface="Arial"/>
                <a:cs typeface="Arial"/>
                <a:sym typeface="Arial"/>
              </a:rPr>
              <a:t>Gonzalo </a:t>
            </a: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Gonzalez Abad, Caroline Nowlan</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SAO TEAM</a:t>
            </a:r>
          </a:p>
          <a:p>
            <a:pPr algn="ctr" eaLnBrk="1" hangingPunct="1">
              <a:buClr>
                <a:srgbClr val="000000"/>
              </a:buClr>
              <a:defRPr/>
            </a:pPr>
            <a:r>
              <a:rPr lang="en-US" sz="1400" kern="0" dirty="0">
                <a:solidFill>
                  <a:srgbClr val="002060"/>
                </a:solidFill>
                <a:latin typeface="Arial"/>
                <a:ea typeface="Arial"/>
                <a:cs typeface="Arial"/>
                <a:sym typeface="Arial"/>
              </a:rPr>
              <a:t>Katherine Travis, Prajjwal Rawat</a:t>
            </a:r>
          </a:p>
          <a:p>
            <a:pPr algn="ctr" eaLnBrk="1" hangingPunct="1">
              <a:buClr>
                <a:srgbClr val="000000"/>
              </a:buClr>
              <a:defRPr/>
            </a:pPr>
            <a:r>
              <a:rPr lang="en-US" sz="1400" kern="0" dirty="0">
                <a:solidFill>
                  <a:srgbClr val="002060"/>
                </a:solidFill>
                <a:latin typeface="Arial"/>
                <a:ea typeface="Arial"/>
                <a:cs typeface="Arial"/>
                <a:sym typeface="Arial"/>
              </a:rPr>
              <a:t>NASA </a:t>
            </a:r>
            <a:r>
              <a:rPr lang="en-US" sz="1400" kern="0" dirty="0" err="1">
                <a:solidFill>
                  <a:srgbClr val="002060"/>
                </a:solidFill>
                <a:latin typeface="Arial"/>
                <a:ea typeface="Arial"/>
                <a:cs typeface="Arial"/>
                <a:sym typeface="Arial"/>
              </a:rPr>
              <a:t>LaRC</a:t>
            </a:r>
            <a:endParaRPr lang="en-US" sz="1400" kern="0" dirty="0">
              <a:solidFill>
                <a:srgbClr val="002060"/>
              </a:solidFill>
              <a:latin typeface="Arial"/>
              <a:ea typeface="Arial"/>
              <a:cs typeface="Arial"/>
              <a:sym typeface="Arial"/>
            </a:endParaRPr>
          </a:p>
          <a:p>
            <a:pPr algn="ctr" eaLnBrk="1" hangingPunct="1">
              <a:buClr>
                <a:srgbClr val="000000"/>
              </a:buClr>
              <a:defRPr/>
            </a:pPr>
            <a:r>
              <a:rPr lang="en-US" sz="1400" kern="0" dirty="0">
                <a:solidFill>
                  <a:srgbClr val="002060"/>
                </a:solidFill>
                <a:latin typeface="Arial"/>
                <a:ea typeface="Arial"/>
                <a:cs typeface="Arial"/>
                <a:sym typeface="Arial"/>
              </a:rPr>
              <a:t>Thomas Hanisco, Nader Abuhassan, and Alexander Cede</a:t>
            </a:r>
          </a:p>
          <a:p>
            <a:pPr algn="ctr" eaLnBrk="1" hangingPunct="1">
              <a:buClr>
                <a:srgbClr val="000000"/>
              </a:buClr>
              <a:defRPr/>
            </a:pPr>
            <a:r>
              <a:rPr lang="en-US" sz="1400" kern="0" dirty="0">
                <a:solidFill>
                  <a:srgbClr val="002060"/>
                </a:solidFill>
                <a:latin typeface="Arial"/>
                <a:ea typeface="Arial"/>
                <a:cs typeface="Arial"/>
                <a:sym typeface="Arial"/>
              </a:rPr>
              <a:t>NASA GSFC / </a:t>
            </a:r>
            <a:r>
              <a:rPr lang="en-US" sz="1400" kern="0" dirty="0" err="1">
                <a:solidFill>
                  <a:srgbClr val="002060"/>
                </a:solidFill>
                <a:latin typeface="Arial"/>
                <a:ea typeface="Arial"/>
                <a:cs typeface="Arial"/>
                <a:sym typeface="Arial"/>
              </a:rPr>
              <a:t>SciGlob</a:t>
            </a:r>
            <a:r>
              <a:rPr lang="en-US" sz="1400" kern="0" dirty="0">
                <a:solidFill>
                  <a:srgbClr val="002060"/>
                </a:solidFill>
                <a:latin typeface="Arial"/>
                <a:ea typeface="Arial"/>
                <a:cs typeface="Arial"/>
                <a:sym typeface="Arial"/>
              </a:rPr>
              <a:t> / </a:t>
            </a:r>
            <a:r>
              <a:rPr lang="en-US" sz="1400" kern="0" dirty="0" err="1">
                <a:solidFill>
                  <a:srgbClr val="002060"/>
                </a:solidFill>
                <a:latin typeface="Arial"/>
                <a:ea typeface="Arial"/>
                <a:cs typeface="Arial"/>
                <a:sym typeface="Arial"/>
              </a:rPr>
              <a:t>Luftblick</a:t>
            </a:r>
            <a:endParaRPr lang="en-US" sz="1400" kern="0" dirty="0">
              <a:solidFill>
                <a:srgbClr val="002060"/>
              </a:solidFill>
              <a:latin typeface="Arial"/>
              <a:ea typeface="Arial"/>
              <a:cs typeface="Arial"/>
              <a:sym typeface="Arial"/>
            </a:endParaRPr>
          </a:p>
          <a:p>
            <a:pPr algn="ctr" eaLnBrk="1" hangingPunct="1">
              <a:buClr>
                <a:srgbClr val="000000"/>
              </a:buClr>
              <a:defRPr/>
            </a:pPr>
            <a:endParaRPr lang="en-US" sz="1400" kern="0" dirty="0">
              <a:solidFill>
                <a:srgbClr val="002060"/>
              </a:solidFill>
              <a:latin typeface="Arial"/>
              <a:ea typeface="Arial"/>
              <a:cs typeface="Arial"/>
              <a:sym typeface="Arial"/>
            </a:endParaRPr>
          </a:p>
          <a:p>
            <a:pPr algn="ctr" eaLnBrk="1" hangingPunct="1">
              <a:buClr>
                <a:srgbClr val="000000"/>
              </a:buClr>
              <a:defRPr/>
            </a:pPr>
            <a:r>
              <a:rPr lang="en-US" sz="1400" kern="0" dirty="0">
                <a:solidFill>
                  <a:srgbClr val="002060"/>
                </a:solidFill>
                <a:latin typeface="Arial"/>
                <a:ea typeface="Arial"/>
                <a:cs typeface="Arial"/>
                <a:sym typeface="Arial"/>
              </a:rPr>
              <a:t>Thanks to the rest of the TEMPO Validation Team!</a:t>
            </a:r>
            <a:endParaRPr lang="en-US" sz="1400" kern="0" dirty="0">
              <a:latin typeface="Arial"/>
              <a:cs typeface="Arial"/>
              <a:sym typeface="Arial"/>
            </a:endParaRPr>
          </a:p>
        </p:txBody>
      </p:sp>
      <p:sp>
        <p:nvSpPr>
          <p:cNvPr id="4" name="AutoShape 4" descr="AGU23, , San Francisco">
            <a:extLst>
              <a:ext uri="{FF2B5EF4-FFF2-40B4-BE49-F238E27FC236}">
                <a16:creationId xmlns:a16="http://schemas.microsoft.com/office/drawing/2014/main" id="{B53FE407-700D-9A78-9191-BD33236EAF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GU23, , San Francisco">
            <a:extLst>
              <a:ext uri="{FF2B5EF4-FFF2-40B4-BE49-F238E27FC236}">
                <a16:creationId xmlns:a16="http://schemas.microsoft.com/office/drawing/2014/main" id="{13F5CB6C-9972-4F13-FB8A-BDB18CF6FE9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TextBox 17">
            <a:extLst>
              <a:ext uri="{FF2B5EF4-FFF2-40B4-BE49-F238E27FC236}">
                <a16:creationId xmlns:a16="http://schemas.microsoft.com/office/drawing/2014/main" id="{D4D550F4-F7F2-9D04-8F11-D31A67D9645C}"/>
              </a:ext>
            </a:extLst>
          </p:cNvPr>
          <p:cNvSpPr txBox="1"/>
          <p:nvPr/>
        </p:nvSpPr>
        <p:spPr>
          <a:xfrm>
            <a:off x="5276675" y="23387"/>
            <a:ext cx="5318619" cy="646331"/>
          </a:xfrm>
          <a:prstGeom prst="rect">
            <a:avLst/>
          </a:prstGeom>
          <a:noFill/>
        </p:spPr>
        <p:txBody>
          <a:bodyPr wrap="square">
            <a:spAutoFit/>
          </a:bodyPr>
          <a:lstStyle/>
          <a:p>
            <a:pPr algn="ctr"/>
            <a:r>
              <a:rPr lang="en-US" sz="1800" b="1" i="0" u="none" strike="noStrike" baseline="0" dirty="0">
                <a:solidFill>
                  <a:srgbClr val="000000"/>
                </a:solidFill>
                <a:latin typeface="Arial" panose="020B0604020202020204" pitchFamily="34" charset="0"/>
              </a:rPr>
              <a:t>CEOS AC-VC Meeting #20</a:t>
            </a:r>
          </a:p>
          <a:p>
            <a:pPr algn="ctr"/>
            <a:r>
              <a:rPr lang="en-US" b="1" dirty="0">
                <a:solidFill>
                  <a:srgbClr val="000000"/>
                </a:solidFill>
                <a:latin typeface="Arial" panose="020B0604020202020204" pitchFamily="34" charset="0"/>
              </a:rPr>
              <a:t>15-18 October 2024</a:t>
            </a:r>
            <a:r>
              <a:rPr lang="en-US" sz="1800" b="1" i="0" u="none" strike="noStrike" baseline="0" dirty="0">
                <a:solidFill>
                  <a:srgbClr val="000000"/>
                </a:solidFill>
                <a:latin typeface="Arial" panose="020B0604020202020204" pitchFamily="34" charset="0"/>
              </a:rPr>
              <a:t> </a:t>
            </a:r>
            <a:endParaRPr lang="en-US" dirty="0"/>
          </a:p>
        </p:txBody>
      </p:sp>
      <p:pic>
        <p:nvPicPr>
          <p:cNvPr id="19" name="Google Shape;443;p14" descr="epa">
            <a:extLst>
              <a:ext uri="{FF2B5EF4-FFF2-40B4-BE49-F238E27FC236}">
                <a16:creationId xmlns:a16="http://schemas.microsoft.com/office/drawing/2014/main" id="{32742677-EA74-7D9E-4C1B-F1CBE5008ACE}"/>
              </a:ext>
            </a:extLst>
          </p:cNvPr>
          <p:cNvPicPr preferRelativeResize="0"/>
          <p:nvPr/>
        </p:nvPicPr>
        <p:blipFill rotWithShape="1">
          <a:blip r:embed="rId7">
            <a:alphaModFix/>
          </a:blip>
          <a:srcRect/>
          <a:stretch/>
        </p:blipFill>
        <p:spPr>
          <a:xfrm>
            <a:off x="10070434" y="6061579"/>
            <a:ext cx="807298" cy="794761"/>
          </a:xfrm>
          <a:prstGeom prst="rect">
            <a:avLst/>
          </a:prstGeom>
          <a:noFill/>
          <a:ln>
            <a:noFill/>
          </a:ln>
        </p:spPr>
      </p:pic>
      <p:pic>
        <p:nvPicPr>
          <p:cNvPr id="21" name="Picture 20">
            <a:extLst>
              <a:ext uri="{FF2B5EF4-FFF2-40B4-BE49-F238E27FC236}">
                <a16:creationId xmlns:a16="http://schemas.microsoft.com/office/drawing/2014/main" id="{120A9745-B62E-3727-4223-990D6EA35FA0}"/>
              </a:ext>
            </a:extLst>
          </p:cNvPr>
          <p:cNvPicPr>
            <a:picLocks noChangeAspect="1"/>
          </p:cNvPicPr>
          <p:nvPr/>
        </p:nvPicPr>
        <p:blipFill>
          <a:blip r:embed="rId8"/>
          <a:stretch>
            <a:fillRect/>
          </a:stretch>
        </p:blipFill>
        <p:spPr>
          <a:xfrm>
            <a:off x="11014140" y="6078357"/>
            <a:ext cx="909811" cy="636868"/>
          </a:xfrm>
          <a:prstGeom prst="rect">
            <a:avLst/>
          </a:prstGeom>
        </p:spPr>
      </p:pic>
      <p:sp>
        <p:nvSpPr>
          <p:cNvPr id="3" name="Subtitle 2">
            <a:extLst>
              <a:ext uri="{FF2B5EF4-FFF2-40B4-BE49-F238E27FC236}">
                <a16:creationId xmlns:a16="http://schemas.microsoft.com/office/drawing/2014/main" id="{7157168E-17B9-5D63-9161-B97F1FB4B4C1}"/>
              </a:ext>
            </a:extLst>
          </p:cNvPr>
          <p:cNvSpPr txBox="1">
            <a:spLocks/>
          </p:cNvSpPr>
          <p:nvPr/>
        </p:nvSpPr>
        <p:spPr>
          <a:xfrm>
            <a:off x="6514615" y="4798287"/>
            <a:ext cx="5677385" cy="790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i="1" dirty="0"/>
              <a:t>Disclaimer</a:t>
            </a:r>
            <a:r>
              <a:rPr lang="en-US" sz="1600" i="1" dirty="0"/>
              <a:t>: The views expressed in this presentation are those of the authors and do not necessarily reflect the views or policies of the U.S. Environmental Protection Agency.</a:t>
            </a:r>
            <a:endParaRPr lang="en-US" sz="1600" b="1" i="1" dirty="0"/>
          </a:p>
        </p:txBody>
      </p:sp>
    </p:spTree>
    <p:extLst>
      <p:ext uri="{BB962C8B-B14F-4D97-AF65-F5344CB8AC3E}">
        <p14:creationId xmlns:p14="http://schemas.microsoft.com/office/powerpoint/2010/main" val="414857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TEMPO HCHO Agrees well with Pandora</a:t>
            </a:r>
            <a:br>
              <a:rPr lang="en-US" dirty="0">
                <a:solidFill>
                  <a:schemeClr val="bg1"/>
                </a:solidFill>
              </a:rPr>
            </a:br>
            <a:r>
              <a:rPr lang="en-US" sz="2400" dirty="0">
                <a:solidFill>
                  <a:schemeClr val="bg1"/>
                </a:solidFill>
              </a:rPr>
              <a:t>TEMPO L2 vs Pandora Total HCHO </a:t>
            </a:r>
            <a:br>
              <a:rPr lang="en-US" dirty="0">
                <a:solidFill>
                  <a:schemeClr val="bg1"/>
                </a:solidFill>
              </a:rPr>
            </a:b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2" cy="2595628"/>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997667"/>
            <a:ext cx="4038260" cy="286232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Using direct sun with pixel averaging</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Site selection: direct sun vs sky scan</a:t>
            </a:r>
          </a:p>
          <a:p>
            <a:pPr marL="285750" indent="-285750">
              <a:buFont typeface="Arial" panose="020B0604020202020204" pitchFamily="34" charset="0"/>
              <a:buChar char="•"/>
            </a:pPr>
            <a:r>
              <a:rPr lang="en-US" sz="1600" i="1" dirty="0">
                <a:latin typeface="Calibri" panose="020F0502020204030204" pitchFamily="34" charset="0"/>
                <a:ea typeface="Calibri" panose="020F0502020204030204" pitchFamily="34" charset="0"/>
              </a:rPr>
              <a:t>See Prajjwal Rawat for more details</a:t>
            </a:r>
          </a:p>
          <a:p>
            <a:r>
              <a:rPr lang="en-US" dirty="0">
                <a:latin typeface="Calibri" panose="020F0502020204030204" pitchFamily="34" charset="0"/>
                <a:ea typeface="Calibri" panose="020F0502020204030204" pitchFamily="34" charset="0"/>
              </a:rPr>
              <a:t>Compared to Pandora, TEMPO:</a:t>
            </a:r>
            <a:endParaRPr lang="en-US" sz="2000" dirty="0">
              <a:latin typeface="Calibri" panose="020F0502020204030204" pitchFamily="34" charset="0"/>
              <a:ea typeface="Calibri" panose="020F0502020204030204" pitchFamily="34" charset="0"/>
            </a:endParaRPr>
          </a:p>
          <a:p>
            <a:pPr marL="274320" indent="-274320">
              <a:buFont typeface="+mj-lt"/>
              <a:buAutoNum type="arabicPeriod"/>
            </a:pPr>
            <a:r>
              <a:rPr lang="en-US" sz="1600" dirty="0">
                <a:latin typeface="Calibri" panose="020F0502020204030204" pitchFamily="34" charset="0"/>
                <a:ea typeface="Calibri" panose="020F0502020204030204" pitchFamily="34" charset="0"/>
              </a:rPr>
              <a:t>Correlates at the site-level</a:t>
            </a:r>
          </a:p>
          <a:p>
            <a:pPr marL="274320" indent="-274320">
              <a:buFont typeface="+mj-lt"/>
              <a:buAutoNum type="arabicPeriod"/>
            </a:pPr>
            <a:r>
              <a:rPr lang="en-US" sz="1600" dirty="0">
                <a:latin typeface="Calibri" panose="020F0502020204030204" pitchFamily="34" charset="0"/>
                <a:ea typeface="Calibri" panose="020F0502020204030204" pitchFamily="34" charset="0"/>
              </a:rPr>
              <a:t>Has reasonable bias with some individual sites needing investigation.</a:t>
            </a:r>
          </a:p>
          <a:p>
            <a:pPr marL="274320" indent="-274320">
              <a:buFont typeface="+mj-lt"/>
              <a:buAutoNum type="arabicPeriod"/>
            </a:pPr>
            <a:r>
              <a:rPr lang="en-US" sz="1600" dirty="0">
                <a:latin typeface="Calibri" panose="020F0502020204030204" pitchFamily="34" charset="0"/>
                <a:ea typeface="Calibri" panose="020F0502020204030204" pitchFamily="34" charset="0"/>
              </a:rPr>
              <a:t>Captures regional-specific dynamic range.</a:t>
            </a:r>
          </a:p>
          <a:p>
            <a:pPr marL="274320" indent="-274320">
              <a:buFont typeface="+mj-lt"/>
              <a:buAutoNum type="arabicPeriod"/>
            </a:pPr>
            <a:r>
              <a:rPr lang="en-US" sz="1600" dirty="0">
                <a:latin typeface="Calibri" panose="020F0502020204030204" pitchFamily="34" charset="0"/>
                <a:ea typeface="Calibri" panose="020F0502020204030204" pitchFamily="34" charset="0"/>
              </a:rPr>
              <a:t>Site-specific time correlation.</a:t>
            </a:r>
          </a:p>
          <a:p>
            <a:pPr marL="274320" indent="-274320">
              <a:buFont typeface="+mj-lt"/>
              <a:buAutoNum type="arabicPeriod"/>
            </a:pPr>
            <a:r>
              <a:rPr lang="en-US" sz="1600" dirty="0">
                <a:latin typeface="Calibri" panose="020F0502020204030204" pitchFamily="34" charset="0"/>
                <a:ea typeface="Calibri" panose="020F0502020204030204" pitchFamily="34" charset="0"/>
              </a:rPr>
              <a:t>Intra-regional site-level gradients are challenging, perhaps due to pixel averaging</a:t>
            </a:r>
            <a:endParaRPr lang="en-US" sz="1600" dirty="0"/>
          </a:p>
        </p:txBody>
      </p:sp>
      <p:sp>
        <p:nvSpPr>
          <p:cNvPr id="4" name="TextBox 3">
            <a:extLst>
              <a:ext uri="{FF2B5EF4-FFF2-40B4-BE49-F238E27FC236}">
                <a16:creationId xmlns:a16="http://schemas.microsoft.com/office/drawing/2014/main" id="{12F4ACCC-1C05-4994-3B2C-D97AD164C51F}"/>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9" name="TextBox 8">
            <a:extLst>
              <a:ext uri="{FF2B5EF4-FFF2-40B4-BE49-F238E27FC236}">
                <a16:creationId xmlns:a16="http://schemas.microsoft.com/office/drawing/2014/main" id="{9D27026D-33B6-25CE-ADF9-762309A7E43F}"/>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0" name="TextBox 9">
            <a:extLst>
              <a:ext uri="{FF2B5EF4-FFF2-40B4-BE49-F238E27FC236}">
                <a16:creationId xmlns:a16="http://schemas.microsoft.com/office/drawing/2014/main" id="{638C2F88-A158-1795-E45E-405E7C7AF871}"/>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1" name="TextBox 10">
            <a:extLst>
              <a:ext uri="{FF2B5EF4-FFF2-40B4-BE49-F238E27FC236}">
                <a16:creationId xmlns:a16="http://schemas.microsoft.com/office/drawing/2014/main" id="{8D84C3A0-49C4-5C6F-EFA4-200F87D913A5}"/>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2" name="Left Brace 11">
            <a:extLst>
              <a:ext uri="{FF2B5EF4-FFF2-40B4-BE49-F238E27FC236}">
                <a16:creationId xmlns:a16="http://schemas.microsoft.com/office/drawing/2014/main" id="{A858733C-1F0E-8289-E758-2EBAF8CE6F68}"/>
              </a:ext>
            </a:extLst>
          </p:cNvPr>
          <p:cNvSpPr/>
          <p:nvPr/>
        </p:nvSpPr>
        <p:spPr>
          <a:xfrm rot="16200000">
            <a:off x="6981832" y="3362316"/>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1C51FD3F-78DF-F002-9E71-90CCC4505D7F}"/>
              </a:ext>
            </a:extLst>
          </p:cNvPr>
          <p:cNvSpPr/>
          <p:nvPr/>
        </p:nvSpPr>
        <p:spPr>
          <a:xfrm rot="16200000">
            <a:off x="5761370" y="3339739"/>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ket 13">
            <a:extLst>
              <a:ext uri="{FF2B5EF4-FFF2-40B4-BE49-F238E27FC236}">
                <a16:creationId xmlns:a16="http://schemas.microsoft.com/office/drawing/2014/main" id="{A3E9E484-F966-E82D-BBD3-E4D54052E2C7}"/>
              </a:ext>
            </a:extLst>
          </p:cNvPr>
          <p:cNvSpPr/>
          <p:nvPr/>
        </p:nvSpPr>
        <p:spPr>
          <a:xfrm rot="16200000">
            <a:off x="6488831" y="3176381"/>
            <a:ext cx="81882" cy="1208912"/>
          </a:xfrm>
          <a:prstGeom prst="lef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11D6C14C-FAFD-7899-CFBD-8CB1CD7BD733}"/>
              </a:ext>
            </a:extLst>
          </p:cNvPr>
          <p:cNvCxnSpPr>
            <a:cxnSpLocks/>
            <a:stCxn id="14" idx="1"/>
            <a:endCxn id="16" idx="2"/>
          </p:cNvCxnSpPr>
          <p:nvPr/>
        </p:nvCxnSpPr>
        <p:spPr>
          <a:xfrm rot="5400000" flipH="1" flipV="1">
            <a:off x="8297048" y="2026262"/>
            <a:ext cx="28240" cy="3562792"/>
          </a:xfrm>
          <a:prstGeom prst="bentConnector3">
            <a:avLst>
              <a:gd name="adj1" fmla="val -294610"/>
            </a:avLst>
          </a:prstGeom>
          <a:ln w="28575"/>
          <a:effectLst/>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201BF41F-4A7C-B674-FC63-B7A6E2C435C0}"/>
              </a:ext>
            </a:extLst>
          </p:cNvPr>
          <p:cNvSpPr/>
          <p:nvPr/>
        </p:nvSpPr>
        <p:spPr>
          <a:xfrm>
            <a:off x="8076604" y="3306116"/>
            <a:ext cx="4031920" cy="487422"/>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3980730-C581-968F-919A-68425D387CD5}"/>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421537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 Example Routine Evaluation Analysis </a:t>
            </a:r>
            <a:br>
              <a:rPr lang="en-US" dirty="0">
                <a:solidFill>
                  <a:schemeClr val="bg1"/>
                </a:solidFill>
              </a:rPr>
            </a:br>
            <a:r>
              <a:rPr lang="en-US" sz="2400" dirty="0">
                <a:solidFill>
                  <a:schemeClr val="bg1"/>
                </a:solidFill>
              </a:rPr>
              <a:t>TEMPO L2 vs TropOMI Tropospheric HCHO </a:t>
            </a:r>
            <a:br>
              <a:rPr lang="en-US" dirty="0">
                <a:solidFill>
                  <a:schemeClr val="bg1"/>
                </a:solidFill>
              </a:rPr>
            </a:b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1" cy="2595628"/>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sp>
        <p:nvSpPr>
          <p:cNvPr id="4" name="TextBox 3">
            <a:extLst>
              <a:ext uri="{FF2B5EF4-FFF2-40B4-BE49-F238E27FC236}">
                <a16:creationId xmlns:a16="http://schemas.microsoft.com/office/drawing/2014/main" id="{CDFD98F3-42A5-A226-8D34-88DA0EB0162E}"/>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9" name="TextBox 8">
            <a:extLst>
              <a:ext uri="{FF2B5EF4-FFF2-40B4-BE49-F238E27FC236}">
                <a16:creationId xmlns:a16="http://schemas.microsoft.com/office/drawing/2014/main" id="{CE9E5E3C-7C80-5854-4F91-51181AB93EBB}"/>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0" name="TextBox 9">
            <a:extLst>
              <a:ext uri="{FF2B5EF4-FFF2-40B4-BE49-F238E27FC236}">
                <a16:creationId xmlns:a16="http://schemas.microsoft.com/office/drawing/2014/main" id="{E07ECDEE-001B-59CD-13AF-489B6DD6B97F}"/>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1" name="TextBox 10">
            <a:extLst>
              <a:ext uri="{FF2B5EF4-FFF2-40B4-BE49-F238E27FC236}">
                <a16:creationId xmlns:a16="http://schemas.microsoft.com/office/drawing/2014/main" id="{30D91CE0-005F-45DC-5FC8-4673C1413998}"/>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2" name="TextBox 11">
            <a:extLst>
              <a:ext uri="{FF2B5EF4-FFF2-40B4-BE49-F238E27FC236}">
                <a16:creationId xmlns:a16="http://schemas.microsoft.com/office/drawing/2014/main" id="{42003CE1-DEF0-398C-9277-2A245A0C19C3}"/>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308324"/>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TropOMI correlation is useful because we don’t have Pandora everywhere.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Here we explore comparisons at Ozone Nonattainment Areas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Unlike NO2, the diurnal cycle of HCHO is not strong many places which implicitly makes temporal correlation more challenging.</a:t>
            </a:r>
          </a:p>
        </p:txBody>
      </p:sp>
      <p:sp>
        <p:nvSpPr>
          <p:cNvPr id="8" name="Rectangle 7">
            <a:extLst>
              <a:ext uri="{FF2B5EF4-FFF2-40B4-BE49-F238E27FC236}">
                <a16:creationId xmlns:a16="http://schemas.microsoft.com/office/drawing/2014/main" id="{6C142A15-2F5D-049E-5BED-3AD3FFFB9505}"/>
              </a:ext>
            </a:extLst>
          </p:cNvPr>
          <p:cNvSpPr/>
          <p:nvPr/>
        </p:nvSpPr>
        <p:spPr>
          <a:xfrm>
            <a:off x="3438525" y="2875801"/>
            <a:ext cx="4514850"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76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C0FA7-75A5-61C1-E29D-2ED83EA4584B}"/>
              </a:ext>
            </a:extLst>
          </p:cNvPr>
          <p:cNvSpPr>
            <a:spLocks noGrp="1"/>
          </p:cNvSpPr>
          <p:nvPr>
            <p:ph type="title"/>
          </p:nvPr>
        </p:nvSpPr>
        <p:spPr/>
        <p:txBody>
          <a:bodyPr/>
          <a:lstStyle/>
          <a:p>
            <a:r>
              <a:rPr lang="en-US" sz="3200" dirty="0">
                <a:solidFill>
                  <a:schemeClr val="bg1"/>
                </a:solidFill>
              </a:rPr>
              <a:t>Seasonal and Diurnal Performance is Consistent</a:t>
            </a:r>
            <a:br>
              <a:rPr lang="en-US" sz="3200" dirty="0">
                <a:solidFill>
                  <a:schemeClr val="bg1"/>
                </a:solidFill>
              </a:rPr>
            </a:br>
            <a:r>
              <a:rPr lang="en-US" sz="2000" dirty="0">
                <a:solidFill>
                  <a:schemeClr val="bg1"/>
                </a:solidFill>
              </a:rPr>
              <a:t>TEMPO L2 vs Pandora Total HCHO </a:t>
            </a:r>
            <a:endParaRPr lang="en-US" sz="3200" dirty="0">
              <a:solidFill>
                <a:schemeClr val="bg1"/>
              </a:solidFill>
            </a:endParaRPr>
          </a:p>
        </p:txBody>
      </p:sp>
      <p:pic>
        <p:nvPicPr>
          <p:cNvPr id="6" name="Picture 5">
            <a:extLst>
              <a:ext uri="{FF2B5EF4-FFF2-40B4-BE49-F238E27FC236}">
                <a16:creationId xmlns:a16="http://schemas.microsoft.com/office/drawing/2014/main" id="{8C3386FC-EF0C-016A-05E7-231D05ED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299" y="1723292"/>
            <a:ext cx="5517579" cy="4729354"/>
          </a:xfrm>
          <a:prstGeom prst="rect">
            <a:avLst/>
          </a:prstGeom>
        </p:spPr>
      </p:pic>
      <p:pic>
        <p:nvPicPr>
          <p:cNvPr id="10" name="Picture 9">
            <a:extLst>
              <a:ext uri="{FF2B5EF4-FFF2-40B4-BE49-F238E27FC236}">
                <a16:creationId xmlns:a16="http://schemas.microsoft.com/office/drawing/2014/main" id="{F525B282-4C92-9C6B-8D3B-7518CB58AA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7043" y="1723293"/>
            <a:ext cx="5517579" cy="4729353"/>
          </a:xfrm>
          <a:prstGeom prst="rect">
            <a:avLst/>
          </a:prstGeom>
        </p:spPr>
      </p:pic>
      <p:sp>
        <p:nvSpPr>
          <p:cNvPr id="7" name="TextBox 6">
            <a:extLst>
              <a:ext uri="{FF2B5EF4-FFF2-40B4-BE49-F238E27FC236}">
                <a16:creationId xmlns:a16="http://schemas.microsoft.com/office/drawing/2014/main" id="{38350F9A-FF24-9919-B5CC-A0055D5B938A}"/>
              </a:ext>
            </a:extLst>
          </p:cNvPr>
          <p:cNvSpPr txBox="1"/>
          <p:nvPr/>
        </p:nvSpPr>
        <p:spPr>
          <a:xfrm>
            <a:off x="1036304" y="3002622"/>
            <a:ext cx="379526" cy="276999"/>
          </a:xfrm>
          <a:prstGeom prst="rect">
            <a:avLst/>
          </a:prstGeom>
          <a:solidFill>
            <a:schemeClr val="bg1"/>
          </a:solidFill>
        </p:spPr>
        <p:txBody>
          <a:bodyPr wrap="square" lIns="0" tIns="0" rIns="0" bIns="0">
            <a:spAutoFit/>
          </a:bodyPr>
          <a:lstStyle/>
          <a:p>
            <a:r>
              <a:rPr lang="en-US" dirty="0"/>
              <a:t>Jan</a:t>
            </a:r>
          </a:p>
        </p:txBody>
      </p:sp>
      <p:sp>
        <p:nvSpPr>
          <p:cNvPr id="8" name="TextBox 7">
            <a:extLst>
              <a:ext uri="{FF2B5EF4-FFF2-40B4-BE49-F238E27FC236}">
                <a16:creationId xmlns:a16="http://schemas.microsoft.com/office/drawing/2014/main" id="{7EC5D175-71CE-ED63-8557-56253E2BDD1E}"/>
              </a:ext>
            </a:extLst>
          </p:cNvPr>
          <p:cNvSpPr txBox="1"/>
          <p:nvPr/>
        </p:nvSpPr>
        <p:spPr>
          <a:xfrm>
            <a:off x="914400" y="4429976"/>
            <a:ext cx="501430" cy="276999"/>
          </a:xfrm>
          <a:prstGeom prst="rect">
            <a:avLst/>
          </a:prstGeom>
          <a:solidFill>
            <a:schemeClr val="bg1"/>
          </a:solidFill>
        </p:spPr>
        <p:txBody>
          <a:bodyPr wrap="square" lIns="0" tIns="0" rIns="0" bIns="0">
            <a:spAutoFit/>
          </a:bodyPr>
          <a:lstStyle/>
          <a:p>
            <a:r>
              <a:rPr lang="en-US" dirty="0"/>
              <a:t>May</a:t>
            </a:r>
          </a:p>
        </p:txBody>
      </p:sp>
      <p:sp>
        <p:nvSpPr>
          <p:cNvPr id="9" name="TextBox 8">
            <a:extLst>
              <a:ext uri="{FF2B5EF4-FFF2-40B4-BE49-F238E27FC236}">
                <a16:creationId xmlns:a16="http://schemas.microsoft.com/office/drawing/2014/main" id="{C84912E8-94BE-E29C-7FBB-D67B3ADA463F}"/>
              </a:ext>
            </a:extLst>
          </p:cNvPr>
          <p:cNvSpPr txBox="1"/>
          <p:nvPr/>
        </p:nvSpPr>
        <p:spPr>
          <a:xfrm>
            <a:off x="914400" y="5857330"/>
            <a:ext cx="501430" cy="276999"/>
          </a:xfrm>
          <a:prstGeom prst="rect">
            <a:avLst/>
          </a:prstGeom>
          <a:solidFill>
            <a:schemeClr val="bg1"/>
          </a:solidFill>
        </p:spPr>
        <p:txBody>
          <a:bodyPr wrap="square" lIns="0" tIns="0" rIns="0" bIns="0">
            <a:spAutoFit/>
          </a:bodyPr>
          <a:lstStyle/>
          <a:p>
            <a:r>
              <a:rPr lang="en-US" dirty="0"/>
              <a:t>Sep</a:t>
            </a:r>
          </a:p>
        </p:txBody>
      </p:sp>
      <p:sp>
        <p:nvSpPr>
          <p:cNvPr id="11" name="TextBox 10">
            <a:extLst>
              <a:ext uri="{FF2B5EF4-FFF2-40B4-BE49-F238E27FC236}">
                <a16:creationId xmlns:a16="http://schemas.microsoft.com/office/drawing/2014/main" id="{BA932D8F-0E6D-F825-CC1A-ECD06F7EF12D}"/>
              </a:ext>
            </a:extLst>
          </p:cNvPr>
          <p:cNvSpPr txBox="1"/>
          <p:nvPr/>
        </p:nvSpPr>
        <p:spPr>
          <a:xfrm>
            <a:off x="2133600" y="4429976"/>
            <a:ext cx="501430" cy="276999"/>
          </a:xfrm>
          <a:prstGeom prst="rect">
            <a:avLst/>
          </a:prstGeom>
          <a:solidFill>
            <a:schemeClr val="bg1"/>
          </a:solidFill>
        </p:spPr>
        <p:txBody>
          <a:bodyPr wrap="square" lIns="0" tIns="0" rIns="0" bIns="0">
            <a:spAutoFit/>
          </a:bodyPr>
          <a:lstStyle/>
          <a:p>
            <a:r>
              <a:rPr lang="en-US" dirty="0"/>
              <a:t>Jun</a:t>
            </a:r>
          </a:p>
        </p:txBody>
      </p:sp>
      <p:sp>
        <p:nvSpPr>
          <p:cNvPr id="12" name="TextBox 11">
            <a:extLst>
              <a:ext uri="{FF2B5EF4-FFF2-40B4-BE49-F238E27FC236}">
                <a16:creationId xmlns:a16="http://schemas.microsoft.com/office/drawing/2014/main" id="{928EE6AA-CD29-7154-BFA8-F327C596F513}"/>
              </a:ext>
            </a:extLst>
          </p:cNvPr>
          <p:cNvSpPr txBox="1"/>
          <p:nvPr/>
        </p:nvSpPr>
        <p:spPr>
          <a:xfrm>
            <a:off x="2133600" y="5857330"/>
            <a:ext cx="501430" cy="276999"/>
          </a:xfrm>
          <a:prstGeom prst="rect">
            <a:avLst/>
          </a:prstGeom>
          <a:solidFill>
            <a:schemeClr val="bg1"/>
          </a:solidFill>
        </p:spPr>
        <p:txBody>
          <a:bodyPr wrap="square" lIns="0" tIns="0" rIns="0" bIns="0">
            <a:spAutoFit/>
          </a:bodyPr>
          <a:lstStyle/>
          <a:p>
            <a:r>
              <a:rPr lang="en-US" dirty="0"/>
              <a:t>Oct</a:t>
            </a:r>
          </a:p>
        </p:txBody>
      </p:sp>
      <p:sp>
        <p:nvSpPr>
          <p:cNvPr id="13" name="TextBox 12">
            <a:extLst>
              <a:ext uri="{FF2B5EF4-FFF2-40B4-BE49-F238E27FC236}">
                <a16:creationId xmlns:a16="http://schemas.microsoft.com/office/drawing/2014/main" id="{EAF39233-2BBD-FCE7-09EA-51BE6E1D213A}"/>
              </a:ext>
            </a:extLst>
          </p:cNvPr>
          <p:cNvSpPr txBox="1"/>
          <p:nvPr/>
        </p:nvSpPr>
        <p:spPr>
          <a:xfrm>
            <a:off x="3495675" y="4429976"/>
            <a:ext cx="501430" cy="276999"/>
          </a:xfrm>
          <a:prstGeom prst="rect">
            <a:avLst/>
          </a:prstGeom>
          <a:solidFill>
            <a:schemeClr val="bg1"/>
          </a:solidFill>
        </p:spPr>
        <p:txBody>
          <a:bodyPr wrap="square" lIns="0" tIns="0" rIns="0" bIns="0">
            <a:spAutoFit/>
          </a:bodyPr>
          <a:lstStyle/>
          <a:p>
            <a:r>
              <a:rPr lang="en-US" dirty="0"/>
              <a:t>Jul</a:t>
            </a:r>
          </a:p>
        </p:txBody>
      </p:sp>
      <p:sp>
        <p:nvSpPr>
          <p:cNvPr id="16" name="TextBox 15">
            <a:extLst>
              <a:ext uri="{FF2B5EF4-FFF2-40B4-BE49-F238E27FC236}">
                <a16:creationId xmlns:a16="http://schemas.microsoft.com/office/drawing/2014/main" id="{36BACA12-1E0C-B155-9F77-327B9A252EDE}"/>
              </a:ext>
            </a:extLst>
          </p:cNvPr>
          <p:cNvSpPr txBox="1"/>
          <p:nvPr/>
        </p:nvSpPr>
        <p:spPr>
          <a:xfrm>
            <a:off x="3495675" y="5857330"/>
            <a:ext cx="501430" cy="276999"/>
          </a:xfrm>
          <a:prstGeom prst="rect">
            <a:avLst/>
          </a:prstGeom>
          <a:solidFill>
            <a:schemeClr val="bg1"/>
          </a:solidFill>
        </p:spPr>
        <p:txBody>
          <a:bodyPr wrap="square" lIns="0" tIns="0" rIns="0" bIns="0">
            <a:spAutoFit/>
          </a:bodyPr>
          <a:lstStyle/>
          <a:p>
            <a:r>
              <a:rPr lang="en-US" dirty="0"/>
              <a:t>Nov</a:t>
            </a:r>
          </a:p>
        </p:txBody>
      </p:sp>
      <p:sp>
        <p:nvSpPr>
          <p:cNvPr id="20" name="TextBox 19">
            <a:extLst>
              <a:ext uri="{FF2B5EF4-FFF2-40B4-BE49-F238E27FC236}">
                <a16:creationId xmlns:a16="http://schemas.microsoft.com/office/drawing/2014/main" id="{361B7EF3-3B72-674A-217B-BF6106A36A5E}"/>
              </a:ext>
            </a:extLst>
          </p:cNvPr>
          <p:cNvSpPr txBox="1"/>
          <p:nvPr/>
        </p:nvSpPr>
        <p:spPr>
          <a:xfrm>
            <a:off x="4733925" y="4429976"/>
            <a:ext cx="501430" cy="276999"/>
          </a:xfrm>
          <a:prstGeom prst="rect">
            <a:avLst/>
          </a:prstGeom>
          <a:solidFill>
            <a:schemeClr val="bg1"/>
          </a:solidFill>
        </p:spPr>
        <p:txBody>
          <a:bodyPr wrap="square" lIns="0" tIns="0" rIns="0" bIns="0">
            <a:spAutoFit/>
          </a:bodyPr>
          <a:lstStyle/>
          <a:p>
            <a:r>
              <a:rPr lang="en-US" dirty="0"/>
              <a:t>Aug</a:t>
            </a:r>
          </a:p>
        </p:txBody>
      </p:sp>
      <p:sp>
        <p:nvSpPr>
          <p:cNvPr id="21" name="TextBox 20">
            <a:extLst>
              <a:ext uri="{FF2B5EF4-FFF2-40B4-BE49-F238E27FC236}">
                <a16:creationId xmlns:a16="http://schemas.microsoft.com/office/drawing/2014/main" id="{7EDCAC2A-EDFD-041F-652D-7E957DAD46C0}"/>
              </a:ext>
            </a:extLst>
          </p:cNvPr>
          <p:cNvSpPr txBox="1"/>
          <p:nvPr/>
        </p:nvSpPr>
        <p:spPr>
          <a:xfrm>
            <a:off x="4733925" y="5857330"/>
            <a:ext cx="501430" cy="276999"/>
          </a:xfrm>
          <a:prstGeom prst="rect">
            <a:avLst/>
          </a:prstGeom>
          <a:solidFill>
            <a:schemeClr val="bg1"/>
          </a:solidFill>
        </p:spPr>
        <p:txBody>
          <a:bodyPr wrap="square" lIns="0" tIns="0" rIns="0" bIns="0">
            <a:spAutoFit/>
          </a:bodyPr>
          <a:lstStyle/>
          <a:p>
            <a:r>
              <a:rPr lang="en-US" dirty="0"/>
              <a:t>Dec</a:t>
            </a:r>
          </a:p>
        </p:txBody>
      </p:sp>
      <p:sp>
        <p:nvSpPr>
          <p:cNvPr id="22" name="TextBox 21">
            <a:extLst>
              <a:ext uri="{FF2B5EF4-FFF2-40B4-BE49-F238E27FC236}">
                <a16:creationId xmlns:a16="http://schemas.microsoft.com/office/drawing/2014/main" id="{5B6D0299-DFB7-61BB-07E2-8645CF77B283}"/>
              </a:ext>
            </a:extLst>
          </p:cNvPr>
          <p:cNvSpPr txBox="1"/>
          <p:nvPr/>
        </p:nvSpPr>
        <p:spPr>
          <a:xfrm>
            <a:off x="7153275" y="3002622"/>
            <a:ext cx="413365" cy="276999"/>
          </a:xfrm>
          <a:prstGeom prst="rect">
            <a:avLst/>
          </a:prstGeom>
          <a:solidFill>
            <a:schemeClr val="bg1"/>
          </a:solidFill>
        </p:spPr>
        <p:txBody>
          <a:bodyPr wrap="square" lIns="0" tIns="0" rIns="0" bIns="0">
            <a:spAutoFit/>
          </a:bodyPr>
          <a:lstStyle/>
          <a:p>
            <a:r>
              <a:rPr lang="en-US" dirty="0"/>
              <a:t>6am</a:t>
            </a:r>
          </a:p>
        </p:txBody>
      </p:sp>
      <p:sp>
        <p:nvSpPr>
          <p:cNvPr id="23" name="TextBox 22">
            <a:extLst>
              <a:ext uri="{FF2B5EF4-FFF2-40B4-BE49-F238E27FC236}">
                <a16:creationId xmlns:a16="http://schemas.microsoft.com/office/drawing/2014/main" id="{3A9DB081-ED8E-91A0-44DF-5121ADFE9B0B}"/>
              </a:ext>
            </a:extLst>
          </p:cNvPr>
          <p:cNvSpPr txBox="1"/>
          <p:nvPr/>
        </p:nvSpPr>
        <p:spPr>
          <a:xfrm>
            <a:off x="7038975" y="4431585"/>
            <a:ext cx="527665" cy="276999"/>
          </a:xfrm>
          <a:prstGeom prst="rect">
            <a:avLst/>
          </a:prstGeom>
          <a:solidFill>
            <a:schemeClr val="bg1"/>
          </a:solidFill>
        </p:spPr>
        <p:txBody>
          <a:bodyPr wrap="square" lIns="0" tIns="0" rIns="0" bIns="0">
            <a:spAutoFit/>
          </a:bodyPr>
          <a:lstStyle/>
          <a:p>
            <a:r>
              <a:rPr lang="en-US" dirty="0"/>
              <a:t>10am</a:t>
            </a:r>
          </a:p>
        </p:txBody>
      </p:sp>
      <p:sp>
        <p:nvSpPr>
          <p:cNvPr id="24" name="TextBox 23">
            <a:extLst>
              <a:ext uri="{FF2B5EF4-FFF2-40B4-BE49-F238E27FC236}">
                <a16:creationId xmlns:a16="http://schemas.microsoft.com/office/drawing/2014/main" id="{14D04AF5-7028-1CD2-17E1-842DB7C4EA36}"/>
              </a:ext>
            </a:extLst>
          </p:cNvPr>
          <p:cNvSpPr txBox="1"/>
          <p:nvPr/>
        </p:nvSpPr>
        <p:spPr>
          <a:xfrm>
            <a:off x="7038975" y="5870089"/>
            <a:ext cx="527665" cy="276999"/>
          </a:xfrm>
          <a:prstGeom prst="rect">
            <a:avLst/>
          </a:prstGeom>
          <a:solidFill>
            <a:schemeClr val="bg1"/>
          </a:solidFill>
        </p:spPr>
        <p:txBody>
          <a:bodyPr wrap="square" lIns="0" tIns="0" rIns="0" bIns="0">
            <a:spAutoFit/>
          </a:bodyPr>
          <a:lstStyle/>
          <a:p>
            <a:r>
              <a:rPr lang="en-US" dirty="0"/>
              <a:t>2pm</a:t>
            </a:r>
          </a:p>
        </p:txBody>
      </p:sp>
      <p:sp>
        <p:nvSpPr>
          <p:cNvPr id="25" name="TextBox 24">
            <a:extLst>
              <a:ext uri="{FF2B5EF4-FFF2-40B4-BE49-F238E27FC236}">
                <a16:creationId xmlns:a16="http://schemas.microsoft.com/office/drawing/2014/main" id="{EF65048C-4AA2-E10E-7E10-1BA7E7951052}"/>
              </a:ext>
            </a:extLst>
          </p:cNvPr>
          <p:cNvSpPr txBox="1"/>
          <p:nvPr/>
        </p:nvSpPr>
        <p:spPr>
          <a:xfrm>
            <a:off x="8437612" y="3002622"/>
            <a:ext cx="413365" cy="276999"/>
          </a:xfrm>
          <a:prstGeom prst="rect">
            <a:avLst/>
          </a:prstGeom>
          <a:solidFill>
            <a:schemeClr val="bg1"/>
          </a:solidFill>
        </p:spPr>
        <p:txBody>
          <a:bodyPr wrap="square" lIns="0" tIns="0" rIns="0" bIns="0">
            <a:spAutoFit/>
          </a:bodyPr>
          <a:lstStyle/>
          <a:p>
            <a:r>
              <a:rPr lang="en-US" dirty="0"/>
              <a:t>7am</a:t>
            </a:r>
          </a:p>
        </p:txBody>
      </p:sp>
      <p:sp>
        <p:nvSpPr>
          <p:cNvPr id="26" name="TextBox 25">
            <a:extLst>
              <a:ext uri="{FF2B5EF4-FFF2-40B4-BE49-F238E27FC236}">
                <a16:creationId xmlns:a16="http://schemas.microsoft.com/office/drawing/2014/main" id="{FEA04D32-06A7-98D7-0236-706BCC579FB4}"/>
              </a:ext>
            </a:extLst>
          </p:cNvPr>
          <p:cNvSpPr txBox="1"/>
          <p:nvPr/>
        </p:nvSpPr>
        <p:spPr>
          <a:xfrm>
            <a:off x="8323312" y="4431585"/>
            <a:ext cx="527665" cy="276999"/>
          </a:xfrm>
          <a:prstGeom prst="rect">
            <a:avLst/>
          </a:prstGeom>
          <a:solidFill>
            <a:schemeClr val="bg1"/>
          </a:solidFill>
        </p:spPr>
        <p:txBody>
          <a:bodyPr wrap="square" lIns="0" tIns="0" rIns="0" bIns="0">
            <a:spAutoFit/>
          </a:bodyPr>
          <a:lstStyle/>
          <a:p>
            <a:r>
              <a:rPr lang="en-US" dirty="0"/>
              <a:t>11am</a:t>
            </a:r>
          </a:p>
        </p:txBody>
      </p:sp>
      <p:sp>
        <p:nvSpPr>
          <p:cNvPr id="27" name="TextBox 26">
            <a:extLst>
              <a:ext uri="{FF2B5EF4-FFF2-40B4-BE49-F238E27FC236}">
                <a16:creationId xmlns:a16="http://schemas.microsoft.com/office/drawing/2014/main" id="{72EEA50D-DC94-CA81-B8A4-2B656A16C54B}"/>
              </a:ext>
            </a:extLst>
          </p:cNvPr>
          <p:cNvSpPr txBox="1"/>
          <p:nvPr/>
        </p:nvSpPr>
        <p:spPr>
          <a:xfrm>
            <a:off x="8323312" y="5870089"/>
            <a:ext cx="527665" cy="276999"/>
          </a:xfrm>
          <a:prstGeom prst="rect">
            <a:avLst/>
          </a:prstGeom>
          <a:solidFill>
            <a:schemeClr val="bg1"/>
          </a:solidFill>
        </p:spPr>
        <p:txBody>
          <a:bodyPr wrap="square" lIns="0" tIns="0" rIns="0" bIns="0">
            <a:spAutoFit/>
          </a:bodyPr>
          <a:lstStyle/>
          <a:p>
            <a:r>
              <a:rPr lang="en-US" dirty="0"/>
              <a:t>3pm</a:t>
            </a:r>
          </a:p>
        </p:txBody>
      </p:sp>
      <p:sp>
        <p:nvSpPr>
          <p:cNvPr id="28" name="TextBox 27">
            <a:extLst>
              <a:ext uri="{FF2B5EF4-FFF2-40B4-BE49-F238E27FC236}">
                <a16:creationId xmlns:a16="http://schemas.microsoft.com/office/drawing/2014/main" id="{CB4B08E8-527C-DAF3-F146-CF5E6B527897}"/>
              </a:ext>
            </a:extLst>
          </p:cNvPr>
          <p:cNvSpPr txBox="1"/>
          <p:nvPr/>
        </p:nvSpPr>
        <p:spPr>
          <a:xfrm>
            <a:off x="9640602" y="3012353"/>
            <a:ext cx="413365" cy="276999"/>
          </a:xfrm>
          <a:prstGeom prst="rect">
            <a:avLst/>
          </a:prstGeom>
          <a:solidFill>
            <a:schemeClr val="bg1"/>
          </a:solidFill>
        </p:spPr>
        <p:txBody>
          <a:bodyPr wrap="square" lIns="0" tIns="0" rIns="0" bIns="0">
            <a:spAutoFit/>
          </a:bodyPr>
          <a:lstStyle/>
          <a:p>
            <a:r>
              <a:rPr lang="en-US" dirty="0"/>
              <a:t>8am</a:t>
            </a:r>
          </a:p>
        </p:txBody>
      </p:sp>
      <p:sp>
        <p:nvSpPr>
          <p:cNvPr id="29" name="TextBox 28">
            <a:extLst>
              <a:ext uri="{FF2B5EF4-FFF2-40B4-BE49-F238E27FC236}">
                <a16:creationId xmlns:a16="http://schemas.microsoft.com/office/drawing/2014/main" id="{9FF19B57-0D0B-D8BF-A0DE-B21522CF81BA}"/>
              </a:ext>
            </a:extLst>
          </p:cNvPr>
          <p:cNvSpPr txBox="1"/>
          <p:nvPr/>
        </p:nvSpPr>
        <p:spPr>
          <a:xfrm>
            <a:off x="9526302" y="4441316"/>
            <a:ext cx="527665" cy="276999"/>
          </a:xfrm>
          <a:prstGeom prst="rect">
            <a:avLst/>
          </a:prstGeom>
          <a:solidFill>
            <a:schemeClr val="bg1"/>
          </a:solidFill>
        </p:spPr>
        <p:txBody>
          <a:bodyPr wrap="square" lIns="0" tIns="0" rIns="0" bIns="0">
            <a:spAutoFit/>
          </a:bodyPr>
          <a:lstStyle/>
          <a:p>
            <a:r>
              <a:rPr lang="en-US" dirty="0"/>
              <a:t>noon</a:t>
            </a:r>
          </a:p>
        </p:txBody>
      </p:sp>
      <p:sp>
        <p:nvSpPr>
          <p:cNvPr id="30" name="TextBox 29">
            <a:extLst>
              <a:ext uri="{FF2B5EF4-FFF2-40B4-BE49-F238E27FC236}">
                <a16:creationId xmlns:a16="http://schemas.microsoft.com/office/drawing/2014/main" id="{9F6CE08E-7725-292C-242F-95417B79249A}"/>
              </a:ext>
            </a:extLst>
          </p:cNvPr>
          <p:cNvSpPr txBox="1"/>
          <p:nvPr/>
        </p:nvSpPr>
        <p:spPr>
          <a:xfrm>
            <a:off x="9526302" y="5879820"/>
            <a:ext cx="527665" cy="276999"/>
          </a:xfrm>
          <a:prstGeom prst="rect">
            <a:avLst/>
          </a:prstGeom>
          <a:solidFill>
            <a:schemeClr val="bg1"/>
          </a:solidFill>
        </p:spPr>
        <p:txBody>
          <a:bodyPr wrap="square" lIns="0" tIns="0" rIns="0" bIns="0">
            <a:spAutoFit/>
          </a:bodyPr>
          <a:lstStyle/>
          <a:p>
            <a:r>
              <a:rPr lang="en-US" dirty="0"/>
              <a:t>4pm</a:t>
            </a:r>
          </a:p>
        </p:txBody>
      </p:sp>
      <p:sp>
        <p:nvSpPr>
          <p:cNvPr id="31" name="TextBox 30">
            <a:extLst>
              <a:ext uri="{FF2B5EF4-FFF2-40B4-BE49-F238E27FC236}">
                <a16:creationId xmlns:a16="http://schemas.microsoft.com/office/drawing/2014/main" id="{C3780BE9-B92E-33A5-DE76-7D0E9A3D695B}"/>
              </a:ext>
            </a:extLst>
          </p:cNvPr>
          <p:cNvSpPr txBox="1"/>
          <p:nvPr/>
        </p:nvSpPr>
        <p:spPr>
          <a:xfrm>
            <a:off x="10924939" y="3012353"/>
            <a:ext cx="413365" cy="276999"/>
          </a:xfrm>
          <a:prstGeom prst="rect">
            <a:avLst/>
          </a:prstGeom>
          <a:solidFill>
            <a:schemeClr val="bg1"/>
          </a:solidFill>
        </p:spPr>
        <p:txBody>
          <a:bodyPr wrap="square" lIns="0" tIns="0" rIns="0" bIns="0">
            <a:spAutoFit/>
          </a:bodyPr>
          <a:lstStyle/>
          <a:p>
            <a:r>
              <a:rPr lang="en-US" dirty="0"/>
              <a:t>9am</a:t>
            </a:r>
          </a:p>
        </p:txBody>
      </p:sp>
      <p:sp>
        <p:nvSpPr>
          <p:cNvPr id="32" name="TextBox 31">
            <a:extLst>
              <a:ext uri="{FF2B5EF4-FFF2-40B4-BE49-F238E27FC236}">
                <a16:creationId xmlns:a16="http://schemas.microsoft.com/office/drawing/2014/main" id="{B051F3CC-320F-40FD-D84C-2B77C2218DF3}"/>
              </a:ext>
            </a:extLst>
          </p:cNvPr>
          <p:cNvSpPr txBox="1"/>
          <p:nvPr/>
        </p:nvSpPr>
        <p:spPr>
          <a:xfrm>
            <a:off x="10810639" y="4441316"/>
            <a:ext cx="527665" cy="276999"/>
          </a:xfrm>
          <a:prstGeom prst="rect">
            <a:avLst/>
          </a:prstGeom>
          <a:solidFill>
            <a:schemeClr val="bg1"/>
          </a:solidFill>
        </p:spPr>
        <p:txBody>
          <a:bodyPr wrap="square" lIns="0" tIns="0" rIns="0" bIns="0">
            <a:spAutoFit/>
          </a:bodyPr>
          <a:lstStyle/>
          <a:p>
            <a:r>
              <a:rPr lang="en-US" dirty="0"/>
              <a:t>1pm</a:t>
            </a:r>
          </a:p>
        </p:txBody>
      </p:sp>
      <p:sp>
        <p:nvSpPr>
          <p:cNvPr id="33" name="TextBox 32">
            <a:extLst>
              <a:ext uri="{FF2B5EF4-FFF2-40B4-BE49-F238E27FC236}">
                <a16:creationId xmlns:a16="http://schemas.microsoft.com/office/drawing/2014/main" id="{DF2AB080-64A8-55B8-C0BB-D0F4973294B3}"/>
              </a:ext>
            </a:extLst>
          </p:cNvPr>
          <p:cNvSpPr txBox="1"/>
          <p:nvPr/>
        </p:nvSpPr>
        <p:spPr>
          <a:xfrm>
            <a:off x="10810639" y="5879820"/>
            <a:ext cx="527665" cy="276999"/>
          </a:xfrm>
          <a:prstGeom prst="rect">
            <a:avLst/>
          </a:prstGeom>
          <a:solidFill>
            <a:schemeClr val="bg1"/>
          </a:solidFill>
        </p:spPr>
        <p:txBody>
          <a:bodyPr wrap="square" lIns="0" tIns="0" rIns="0" bIns="0">
            <a:spAutoFit/>
          </a:bodyPr>
          <a:lstStyle/>
          <a:p>
            <a:r>
              <a:rPr lang="en-US" dirty="0"/>
              <a:t>5pm</a:t>
            </a:r>
          </a:p>
        </p:txBody>
      </p:sp>
      <p:sp>
        <p:nvSpPr>
          <p:cNvPr id="17" name="TextBox 16">
            <a:extLst>
              <a:ext uri="{FF2B5EF4-FFF2-40B4-BE49-F238E27FC236}">
                <a16:creationId xmlns:a16="http://schemas.microsoft.com/office/drawing/2014/main" id="{C068F497-067C-7528-9662-C427C2C9D44C}"/>
              </a:ext>
            </a:extLst>
          </p:cNvPr>
          <p:cNvSpPr txBox="1"/>
          <p:nvPr/>
        </p:nvSpPr>
        <p:spPr>
          <a:xfrm>
            <a:off x="5454408" y="2120673"/>
            <a:ext cx="540927" cy="276999"/>
          </a:xfrm>
          <a:prstGeom prst="rect">
            <a:avLst/>
          </a:prstGeom>
          <a:solidFill>
            <a:schemeClr val="bg1"/>
          </a:solidFill>
        </p:spPr>
        <p:txBody>
          <a:bodyPr wrap="square" lIns="0" tIns="0" rIns="0" bIns="0">
            <a:spAutoFit/>
          </a:bodyPr>
          <a:lstStyle/>
          <a:p>
            <a:r>
              <a:rPr lang="en-US" dirty="0"/>
              <a:t>100</a:t>
            </a:r>
          </a:p>
        </p:txBody>
      </p:sp>
      <p:sp>
        <p:nvSpPr>
          <p:cNvPr id="18" name="TextBox 17">
            <a:extLst>
              <a:ext uri="{FF2B5EF4-FFF2-40B4-BE49-F238E27FC236}">
                <a16:creationId xmlns:a16="http://schemas.microsoft.com/office/drawing/2014/main" id="{F60C1FC1-3A85-B79C-D773-DDFC9C52F961}"/>
              </a:ext>
            </a:extLst>
          </p:cNvPr>
          <p:cNvSpPr txBox="1"/>
          <p:nvPr/>
        </p:nvSpPr>
        <p:spPr>
          <a:xfrm>
            <a:off x="5470360" y="3988864"/>
            <a:ext cx="540927" cy="276999"/>
          </a:xfrm>
          <a:prstGeom prst="rect">
            <a:avLst/>
          </a:prstGeom>
          <a:solidFill>
            <a:schemeClr val="bg1"/>
          </a:solidFill>
        </p:spPr>
        <p:txBody>
          <a:bodyPr wrap="square" lIns="0" tIns="0" rIns="0" bIns="0">
            <a:spAutoFit/>
          </a:bodyPr>
          <a:lstStyle/>
          <a:p>
            <a:r>
              <a:rPr lang="en-US" dirty="0"/>
              <a:t>10</a:t>
            </a:r>
          </a:p>
        </p:txBody>
      </p:sp>
      <p:sp>
        <p:nvSpPr>
          <p:cNvPr id="19" name="TextBox 18">
            <a:extLst>
              <a:ext uri="{FF2B5EF4-FFF2-40B4-BE49-F238E27FC236}">
                <a16:creationId xmlns:a16="http://schemas.microsoft.com/office/drawing/2014/main" id="{519A1F3B-DE58-7875-59FB-F11DD49F614B}"/>
              </a:ext>
            </a:extLst>
          </p:cNvPr>
          <p:cNvSpPr txBox="1"/>
          <p:nvPr/>
        </p:nvSpPr>
        <p:spPr>
          <a:xfrm>
            <a:off x="5470361" y="5857055"/>
            <a:ext cx="540927" cy="276999"/>
          </a:xfrm>
          <a:prstGeom prst="rect">
            <a:avLst/>
          </a:prstGeom>
          <a:solidFill>
            <a:schemeClr val="bg1"/>
          </a:solidFill>
        </p:spPr>
        <p:txBody>
          <a:bodyPr wrap="square" lIns="0" tIns="0" rIns="0" bIns="0">
            <a:spAutoFit/>
          </a:bodyPr>
          <a:lstStyle/>
          <a:p>
            <a:r>
              <a:rPr lang="en-US" dirty="0"/>
              <a:t>1</a:t>
            </a:r>
          </a:p>
        </p:txBody>
      </p:sp>
      <p:sp>
        <p:nvSpPr>
          <p:cNvPr id="41" name="TextBox 40">
            <a:extLst>
              <a:ext uri="{FF2B5EF4-FFF2-40B4-BE49-F238E27FC236}">
                <a16:creationId xmlns:a16="http://schemas.microsoft.com/office/drawing/2014/main" id="{ECC16CEE-FB18-49AA-F6D1-F56853CDD367}"/>
              </a:ext>
            </a:extLst>
          </p:cNvPr>
          <p:cNvSpPr txBox="1"/>
          <p:nvPr/>
        </p:nvSpPr>
        <p:spPr>
          <a:xfrm>
            <a:off x="11612973" y="2145199"/>
            <a:ext cx="540927" cy="276999"/>
          </a:xfrm>
          <a:prstGeom prst="rect">
            <a:avLst/>
          </a:prstGeom>
          <a:solidFill>
            <a:schemeClr val="bg1"/>
          </a:solidFill>
        </p:spPr>
        <p:txBody>
          <a:bodyPr wrap="square" lIns="0" tIns="0" rIns="0" bIns="0">
            <a:spAutoFit/>
          </a:bodyPr>
          <a:lstStyle/>
          <a:p>
            <a:r>
              <a:rPr lang="en-US" dirty="0"/>
              <a:t>80</a:t>
            </a:r>
          </a:p>
        </p:txBody>
      </p:sp>
      <p:sp>
        <p:nvSpPr>
          <p:cNvPr id="42" name="TextBox 41">
            <a:extLst>
              <a:ext uri="{FF2B5EF4-FFF2-40B4-BE49-F238E27FC236}">
                <a16:creationId xmlns:a16="http://schemas.microsoft.com/office/drawing/2014/main" id="{2592EDBE-9437-D719-50B3-122EC30D301B}"/>
              </a:ext>
            </a:extLst>
          </p:cNvPr>
          <p:cNvSpPr txBox="1"/>
          <p:nvPr/>
        </p:nvSpPr>
        <p:spPr>
          <a:xfrm>
            <a:off x="11612972" y="3988864"/>
            <a:ext cx="540927" cy="276999"/>
          </a:xfrm>
          <a:prstGeom prst="rect">
            <a:avLst/>
          </a:prstGeom>
          <a:solidFill>
            <a:schemeClr val="bg1"/>
          </a:solidFill>
        </p:spPr>
        <p:txBody>
          <a:bodyPr wrap="square" lIns="0" tIns="0" rIns="0" bIns="0">
            <a:spAutoFit/>
          </a:bodyPr>
          <a:lstStyle/>
          <a:p>
            <a:r>
              <a:rPr lang="en-US" dirty="0"/>
              <a:t>40</a:t>
            </a:r>
          </a:p>
        </p:txBody>
      </p:sp>
      <p:sp>
        <p:nvSpPr>
          <p:cNvPr id="43" name="TextBox 42">
            <a:extLst>
              <a:ext uri="{FF2B5EF4-FFF2-40B4-BE49-F238E27FC236}">
                <a16:creationId xmlns:a16="http://schemas.microsoft.com/office/drawing/2014/main" id="{629AA007-40E8-F0EF-E25E-781A3FE318E5}"/>
              </a:ext>
            </a:extLst>
          </p:cNvPr>
          <p:cNvSpPr txBox="1"/>
          <p:nvPr/>
        </p:nvSpPr>
        <p:spPr>
          <a:xfrm>
            <a:off x="11592448" y="4943756"/>
            <a:ext cx="540927" cy="276999"/>
          </a:xfrm>
          <a:prstGeom prst="rect">
            <a:avLst/>
          </a:prstGeom>
          <a:solidFill>
            <a:schemeClr val="bg1"/>
          </a:solidFill>
        </p:spPr>
        <p:txBody>
          <a:bodyPr wrap="square" lIns="0" tIns="0" rIns="0" bIns="0">
            <a:spAutoFit/>
          </a:bodyPr>
          <a:lstStyle/>
          <a:p>
            <a:r>
              <a:rPr lang="en-US" dirty="0"/>
              <a:t>20</a:t>
            </a:r>
          </a:p>
        </p:txBody>
      </p:sp>
      <p:sp>
        <p:nvSpPr>
          <p:cNvPr id="44" name="TextBox 43">
            <a:extLst>
              <a:ext uri="{FF2B5EF4-FFF2-40B4-BE49-F238E27FC236}">
                <a16:creationId xmlns:a16="http://schemas.microsoft.com/office/drawing/2014/main" id="{90D5681A-E053-EA52-27B0-72EE983F9AFB}"/>
              </a:ext>
            </a:extLst>
          </p:cNvPr>
          <p:cNvSpPr txBox="1"/>
          <p:nvPr/>
        </p:nvSpPr>
        <p:spPr>
          <a:xfrm>
            <a:off x="11600498" y="3067031"/>
            <a:ext cx="540927" cy="276999"/>
          </a:xfrm>
          <a:prstGeom prst="rect">
            <a:avLst/>
          </a:prstGeom>
          <a:solidFill>
            <a:schemeClr val="bg1"/>
          </a:solidFill>
        </p:spPr>
        <p:txBody>
          <a:bodyPr wrap="square" lIns="0" tIns="0" rIns="0" bIns="0">
            <a:spAutoFit/>
          </a:bodyPr>
          <a:lstStyle/>
          <a:p>
            <a:r>
              <a:rPr lang="en-US" dirty="0"/>
              <a:t>60</a:t>
            </a:r>
          </a:p>
        </p:txBody>
      </p:sp>
      <p:sp>
        <p:nvSpPr>
          <p:cNvPr id="45" name="TextBox 44">
            <a:extLst>
              <a:ext uri="{FF2B5EF4-FFF2-40B4-BE49-F238E27FC236}">
                <a16:creationId xmlns:a16="http://schemas.microsoft.com/office/drawing/2014/main" id="{B14AFE2B-D50A-1123-5B1D-C2D89E828EE1}"/>
              </a:ext>
            </a:extLst>
          </p:cNvPr>
          <p:cNvSpPr txBox="1"/>
          <p:nvPr/>
        </p:nvSpPr>
        <p:spPr>
          <a:xfrm>
            <a:off x="11643084" y="5857055"/>
            <a:ext cx="540927" cy="276999"/>
          </a:xfrm>
          <a:prstGeom prst="rect">
            <a:avLst/>
          </a:prstGeom>
          <a:solidFill>
            <a:schemeClr val="bg1"/>
          </a:solidFill>
        </p:spPr>
        <p:txBody>
          <a:bodyPr wrap="square" lIns="0" tIns="0" rIns="0" bIns="0">
            <a:spAutoFit/>
          </a:bodyPr>
          <a:lstStyle/>
          <a:p>
            <a:r>
              <a:rPr lang="en-US" dirty="0"/>
              <a:t>1</a:t>
            </a:r>
          </a:p>
        </p:txBody>
      </p:sp>
      <p:sp>
        <p:nvSpPr>
          <p:cNvPr id="46" name="TextBox 45">
            <a:extLst>
              <a:ext uri="{FF2B5EF4-FFF2-40B4-BE49-F238E27FC236}">
                <a16:creationId xmlns:a16="http://schemas.microsoft.com/office/drawing/2014/main" id="{2E5840D7-5865-EB5F-F29D-597459F5BA13}"/>
              </a:ext>
            </a:extLst>
          </p:cNvPr>
          <p:cNvSpPr txBox="1"/>
          <p:nvPr/>
        </p:nvSpPr>
        <p:spPr>
          <a:xfrm>
            <a:off x="3579257" y="3344030"/>
            <a:ext cx="1656098" cy="276999"/>
          </a:xfrm>
          <a:prstGeom prst="rect">
            <a:avLst/>
          </a:prstGeom>
          <a:solidFill>
            <a:schemeClr val="bg1"/>
          </a:solidFill>
        </p:spPr>
        <p:txBody>
          <a:bodyPr wrap="square" lIns="0" tIns="0" rIns="0" bIns="0">
            <a:spAutoFit/>
          </a:bodyPr>
          <a:lstStyle/>
          <a:p>
            <a:r>
              <a:rPr lang="en-US" b="1" i="1" dirty="0"/>
              <a:t>scale: 0 to 6e16</a:t>
            </a:r>
          </a:p>
        </p:txBody>
      </p:sp>
      <p:sp>
        <p:nvSpPr>
          <p:cNvPr id="34" name="TextBox 33">
            <a:extLst>
              <a:ext uri="{FF2B5EF4-FFF2-40B4-BE49-F238E27FC236}">
                <a16:creationId xmlns:a16="http://schemas.microsoft.com/office/drawing/2014/main" id="{B1CD2DA4-E679-60BE-CCBB-300DC3644EDF}"/>
              </a:ext>
            </a:extLst>
          </p:cNvPr>
          <p:cNvSpPr txBox="1"/>
          <p:nvPr/>
        </p:nvSpPr>
        <p:spPr>
          <a:xfrm>
            <a:off x="5152419" y="1822878"/>
            <a:ext cx="654444" cy="276999"/>
          </a:xfrm>
          <a:prstGeom prst="rect">
            <a:avLst/>
          </a:prstGeom>
          <a:solidFill>
            <a:schemeClr val="bg1"/>
          </a:solidFill>
        </p:spPr>
        <p:txBody>
          <a:bodyPr wrap="square" lIns="0" tIns="0" rIns="0" bIns="0">
            <a:spAutoFit/>
          </a:bodyPr>
          <a:lstStyle/>
          <a:p>
            <a:r>
              <a:rPr lang="en-US" dirty="0"/>
              <a:t>Count</a:t>
            </a:r>
          </a:p>
        </p:txBody>
      </p:sp>
      <p:sp>
        <p:nvSpPr>
          <p:cNvPr id="40" name="TextBox 39">
            <a:extLst>
              <a:ext uri="{FF2B5EF4-FFF2-40B4-BE49-F238E27FC236}">
                <a16:creationId xmlns:a16="http://schemas.microsoft.com/office/drawing/2014/main" id="{AC4F85DB-C743-BA1B-0E92-FF11B898021D}"/>
              </a:ext>
            </a:extLst>
          </p:cNvPr>
          <p:cNvSpPr txBox="1"/>
          <p:nvPr/>
        </p:nvSpPr>
        <p:spPr>
          <a:xfrm>
            <a:off x="11412257" y="1843674"/>
            <a:ext cx="654444" cy="276999"/>
          </a:xfrm>
          <a:prstGeom prst="rect">
            <a:avLst/>
          </a:prstGeom>
          <a:solidFill>
            <a:schemeClr val="bg1"/>
          </a:solidFill>
        </p:spPr>
        <p:txBody>
          <a:bodyPr wrap="square" lIns="0" tIns="0" rIns="0" bIns="0">
            <a:spAutoFit/>
          </a:bodyPr>
          <a:lstStyle/>
          <a:p>
            <a:r>
              <a:rPr lang="en-US" dirty="0"/>
              <a:t>Count</a:t>
            </a:r>
          </a:p>
        </p:txBody>
      </p:sp>
      <p:sp>
        <p:nvSpPr>
          <p:cNvPr id="36" name="TextBox 35">
            <a:extLst>
              <a:ext uri="{FF2B5EF4-FFF2-40B4-BE49-F238E27FC236}">
                <a16:creationId xmlns:a16="http://schemas.microsoft.com/office/drawing/2014/main" id="{1218212E-DA43-F13C-96B1-D3C305A04F65}"/>
              </a:ext>
            </a:extLst>
          </p:cNvPr>
          <p:cNvSpPr txBox="1"/>
          <p:nvPr/>
        </p:nvSpPr>
        <p:spPr>
          <a:xfrm>
            <a:off x="115569" y="1000288"/>
            <a:ext cx="11826205" cy="1075027"/>
          </a:xfrm>
          <a:prstGeom prst="rect">
            <a:avLst/>
          </a:prstGeom>
          <a:solidFill>
            <a:schemeClr val="bg1"/>
          </a:solidFill>
        </p:spPr>
        <p:txBody>
          <a:bodyPr wrap="square" tIns="0" bIns="0" numCol="2">
            <a:normAutofit fontScale="92500" lnSpcReduction="10000"/>
          </a:bodyPr>
          <a:lstStyle/>
          <a:p>
            <a:r>
              <a:rPr lang="en-US" sz="3200" dirty="0"/>
              <a:t>Consistent monthly performance</a:t>
            </a:r>
          </a:p>
          <a:p>
            <a:pPr marL="457200" indent="-457200">
              <a:buFont typeface="Arial" panose="020B0604020202020204" pitchFamily="34" charset="0"/>
              <a:buChar char="•"/>
            </a:pPr>
            <a:r>
              <a:rPr lang="en-US" sz="2400" dirty="0"/>
              <a:t>Dynamic range varies by month as expected</a:t>
            </a:r>
          </a:p>
          <a:p>
            <a:pPr marL="457200" indent="-457200">
              <a:buFont typeface="Arial" panose="020B0604020202020204" pitchFamily="34" charset="0"/>
              <a:buChar char="•"/>
            </a:pPr>
            <a:r>
              <a:rPr lang="en-US" sz="2400" dirty="0"/>
              <a:t>Orthogonal slopes consistent </a:t>
            </a:r>
          </a:p>
          <a:p>
            <a:r>
              <a:rPr lang="en-US" sz="3200" dirty="0"/>
              <a:t>Consistent diurnal performance</a:t>
            </a:r>
          </a:p>
          <a:p>
            <a:pPr marL="457200" indent="-457200">
              <a:buFont typeface="Arial" panose="020B0604020202020204" pitchFamily="34" charset="0"/>
              <a:buChar char="•"/>
            </a:pPr>
            <a:r>
              <a:rPr lang="en-US" sz="2000" dirty="0"/>
              <a:t>Dynamic varies less by time of day</a:t>
            </a:r>
          </a:p>
          <a:p>
            <a:pPr marL="457200" indent="-457200">
              <a:buFont typeface="Arial" panose="020B0604020202020204" pitchFamily="34" charset="0"/>
              <a:buChar char="•"/>
            </a:pPr>
            <a:r>
              <a:rPr lang="en-US" sz="2000" dirty="0"/>
              <a:t>Orthogonal important due airmass sampling.</a:t>
            </a:r>
          </a:p>
        </p:txBody>
      </p:sp>
      <p:sp>
        <p:nvSpPr>
          <p:cNvPr id="4" name="TextBox 3">
            <a:extLst>
              <a:ext uri="{FF2B5EF4-FFF2-40B4-BE49-F238E27FC236}">
                <a16:creationId xmlns:a16="http://schemas.microsoft.com/office/drawing/2014/main" id="{1E8BA0EC-A226-905F-D711-22F05C23086C}"/>
              </a:ext>
            </a:extLst>
          </p:cNvPr>
          <p:cNvSpPr txBox="1"/>
          <p:nvPr/>
        </p:nvSpPr>
        <p:spPr>
          <a:xfrm>
            <a:off x="2302062" y="3002622"/>
            <a:ext cx="379526" cy="276999"/>
          </a:xfrm>
          <a:prstGeom prst="rect">
            <a:avLst/>
          </a:prstGeom>
          <a:solidFill>
            <a:schemeClr val="bg1"/>
          </a:solidFill>
        </p:spPr>
        <p:txBody>
          <a:bodyPr wrap="square" lIns="0" tIns="0" rIns="0" bIns="0">
            <a:spAutoFit/>
          </a:bodyPr>
          <a:lstStyle/>
          <a:p>
            <a:r>
              <a:rPr lang="en-US" dirty="0"/>
              <a:t>Feb</a:t>
            </a:r>
          </a:p>
        </p:txBody>
      </p:sp>
      <p:sp>
        <p:nvSpPr>
          <p:cNvPr id="5" name="TextBox 4">
            <a:extLst>
              <a:ext uri="{FF2B5EF4-FFF2-40B4-BE49-F238E27FC236}">
                <a16:creationId xmlns:a16="http://schemas.microsoft.com/office/drawing/2014/main" id="{9790AE6B-F1E3-DAE5-5E94-BE200D621F55}"/>
              </a:ext>
            </a:extLst>
          </p:cNvPr>
          <p:cNvSpPr txBox="1"/>
          <p:nvPr/>
        </p:nvSpPr>
        <p:spPr>
          <a:xfrm>
            <a:off x="3526127" y="3002622"/>
            <a:ext cx="470977" cy="276999"/>
          </a:xfrm>
          <a:prstGeom prst="rect">
            <a:avLst/>
          </a:prstGeom>
          <a:solidFill>
            <a:schemeClr val="bg1"/>
          </a:solidFill>
        </p:spPr>
        <p:txBody>
          <a:bodyPr wrap="square" lIns="0" tIns="0" rIns="0" bIns="0">
            <a:spAutoFit/>
          </a:bodyPr>
          <a:lstStyle/>
          <a:p>
            <a:r>
              <a:rPr lang="en-US" dirty="0"/>
              <a:t>Mar</a:t>
            </a:r>
          </a:p>
        </p:txBody>
      </p:sp>
      <p:sp>
        <p:nvSpPr>
          <p:cNvPr id="14" name="TextBox 13">
            <a:extLst>
              <a:ext uri="{FF2B5EF4-FFF2-40B4-BE49-F238E27FC236}">
                <a16:creationId xmlns:a16="http://schemas.microsoft.com/office/drawing/2014/main" id="{B8DDB43D-DBED-954F-F9D3-F9B7B919791D}"/>
              </a:ext>
            </a:extLst>
          </p:cNvPr>
          <p:cNvSpPr txBox="1"/>
          <p:nvPr/>
        </p:nvSpPr>
        <p:spPr>
          <a:xfrm>
            <a:off x="4816659" y="3002622"/>
            <a:ext cx="379526" cy="276999"/>
          </a:xfrm>
          <a:prstGeom prst="rect">
            <a:avLst/>
          </a:prstGeom>
          <a:solidFill>
            <a:schemeClr val="bg1"/>
          </a:solidFill>
        </p:spPr>
        <p:txBody>
          <a:bodyPr wrap="square" lIns="0" tIns="0" rIns="0" bIns="0">
            <a:spAutoFit/>
          </a:bodyPr>
          <a:lstStyle/>
          <a:p>
            <a:r>
              <a:rPr lang="en-US" dirty="0"/>
              <a:t>Apr</a:t>
            </a:r>
          </a:p>
        </p:txBody>
      </p:sp>
    </p:spTree>
    <p:extLst>
      <p:ext uri="{BB962C8B-B14F-4D97-AF65-F5344CB8AC3E}">
        <p14:creationId xmlns:p14="http://schemas.microsoft.com/office/powerpoint/2010/main" val="220086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C0FA7-75A5-61C1-E29D-2ED83EA4584B}"/>
              </a:ext>
            </a:extLst>
          </p:cNvPr>
          <p:cNvSpPr>
            <a:spLocks noGrp="1"/>
          </p:cNvSpPr>
          <p:nvPr>
            <p:ph type="title"/>
          </p:nvPr>
        </p:nvSpPr>
        <p:spPr/>
        <p:txBody>
          <a:bodyPr/>
          <a:lstStyle/>
          <a:p>
            <a:r>
              <a:rPr lang="en-US" sz="3200" dirty="0">
                <a:solidFill>
                  <a:schemeClr val="bg1"/>
                </a:solidFill>
              </a:rPr>
              <a:t>Seasonal and Diurnal Performance is Consistent</a:t>
            </a:r>
            <a:br>
              <a:rPr lang="en-US" sz="3200" dirty="0">
                <a:solidFill>
                  <a:schemeClr val="bg1"/>
                </a:solidFill>
              </a:rPr>
            </a:br>
            <a:r>
              <a:rPr lang="en-US" sz="2000" dirty="0">
                <a:solidFill>
                  <a:schemeClr val="bg1"/>
                </a:solidFill>
              </a:rPr>
              <a:t>TEMPO L2 vs TropOMI Total HCHO </a:t>
            </a:r>
            <a:endParaRPr lang="en-US" sz="3200" dirty="0">
              <a:solidFill>
                <a:schemeClr val="bg1"/>
              </a:solidFill>
            </a:endParaRPr>
          </a:p>
        </p:txBody>
      </p:sp>
      <p:pic>
        <p:nvPicPr>
          <p:cNvPr id="6" name="Picture 5">
            <a:extLst>
              <a:ext uri="{FF2B5EF4-FFF2-40B4-BE49-F238E27FC236}">
                <a16:creationId xmlns:a16="http://schemas.microsoft.com/office/drawing/2014/main" id="{8C3386FC-EF0C-016A-05E7-231D05ED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404315"/>
            <a:ext cx="5517579" cy="4729353"/>
          </a:xfrm>
          <a:prstGeom prst="rect">
            <a:avLst/>
          </a:prstGeom>
        </p:spPr>
      </p:pic>
      <p:sp>
        <p:nvSpPr>
          <p:cNvPr id="7" name="TextBox 6">
            <a:extLst>
              <a:ext uri="{FF2B5EF4-FFF2-40B4-BE49-F238E27FC236}">
                <a16:creationId xmlns:a16="http://schemas.microsoft.com/office/drawing/2014/main" id="{38350F9A-FF24-9919-B5CC-A0055D5B938A}"/>
              </a:ext>
            </a:extLst>
          </p:cNvPr>
          <p:cNvSpPr txBox="1"/>
          <p:nvPr/>
        </p:nvSpPr>
        <p:spPr>
          <a:xfrm>
            <a:off x="7007005" y="2683645"/>
            <a:ext cx="379526" cy="276999"/>
          </a:xfrm>
          <a:prstGeom prst="rect">
            <a:avLst/>
          </a:prstGeom>
          <a:solidFill>
            <a:schemeClr val="bg1"/>
          </a:solidFill>
        </p:spPr>
        <p:txBody>
          <a:bodyPr wrap="square" lIns="0" tIns="0" rIns="0" bIns="0">
            <a:spAutoFit/>
          </a:bodyPr>
          <a:lstStyle/>
          <a:p>
            <a:r>
              <a:rPr lang="en-US" dirty="0"/>
              <a:t>Jan</a:t>
            </a:r>
          </a:p>
        </p:txBody>
      </p:sp>
      <p:sp>
        <p:nvSpPr>
          <p:cNvPr id="8" name="TextBox 7">
            <a:extLst>
              <a:ext uri="{FF2B5EF4-FFF2-40B4-BE49-F238E27FC236}">
                <a16:creationId xmlns:a16="http://schemas.microsoft.com/office/drawing/2014/main" id="{7EC5D175-71CE-ED63-8557-56253E2BDD1E}"/>
              </a:ext>
            </a:extLst>
          </p:cNvPr>
          <p:cNvSpPr txBox="1"/>
          <p:nvPr/>
        </p:nvSpPr>
        <p:spPr>
          <a:xfrm>
            <a:off x="6885101" y="4110999"/>
            <a:ext cx="501430" cy="276999"/>
          </a:xfrm>
          <a:prstGeom prst="rect">
            <a:avLst/>
          </a:prstGeom>
          <a:solidFill>
            <a:schemeClr val="bg1"/>
          </a:solidFill>
        </p:spPr>
        <p:txBody>
          <a:bodyPr wrap="square" lIns="0" tIns="0" rIns="0" bIns="0">
            <a:spAutoFit/>
          </a:bodyPr>
          <a:lstStyle/>
          <a:p>
            <a:r>
              <a:rPr lang="en-US" dirty="0"/>
              <a:t>May</a:t>
            </a:r>
          </a:p>
        </p:txBody>
      </p:sp>
      <p:sp>
        <p:nvSpPr>
          <p:cNvPr id="9" name="TextBox 8">
            <a:extLst>
              <a:ext uri="{FF2B5EF4-FFF2-40B4-BE49-F238E27FC236}">
                <a16:creationId xmlns:a16="http://schemas.microsoft.com/office/drawing/2014/main" id="{C84912E8-94BE-E29C-7FBB-D67B3ADA463F}"/>
              </a:ext>
            </a:extLst>
          </p:cNvPr>
          <p:cNvSpPr txBox="1"/>
          <p:nvPr/>
        </p:nvSpPr>
        <p:spPr>
          <a:xfrm>
            <a:off x="6885101" y="5538353"/>
            <a:ext cx="501430" cy="276999"/>
          </a:xfrm>
          <a:prstGeom prst="rect">
            <a:avLst/>
          </a:prstGeom>
          <a:solidFill>
            <a:schemeClr val="bg1"/>
          </a:solidFill>
        </p:spPr>
        <p:txBody>
          <a:bodyPr wrap="square" lIns="0" tIns="0" rIns="0" bIns="0">
            <a:spAutoFit/>
          </a:bodyPr>
          <a:lstStyle/>
          <a:p>
            <a:r>
              <a:rPr lang="en-US" dirty="0"/>
              <a:t>Sep</a:t>
            </a:r>
          </a:p>
        </p:txBody>
      </p:sp>
      <p:sp>
        <p:nvSpPr>
          <p:cNvPr id="11" name="TextBox 10">
            <a:extLst>
              <a:ext uri="{FF2B5EF4-FFF2-40B4-BE49-F238E27FC236}">
                <a16:creationId xmlns:a16="http://schemas.microsoft.com/office/drawing/2014/main" id="{BA932D8F-0E6D-F825-CC1A-ECD06F7EF12D}"/>
              </a:ext>
            </a:extLst>
          </p:cNvPr>
          <p:cNvSpPr txBox="1"/>
          <p:nvPr/>
        </p:nvSpPr>
        <p:spPr>
          <a:xfrm>
            <a:off x="8104301" y="4110999"/>
            <a:ext cx="501430" cy="276999"/>
          </a:xfrm>
          <a:prstGeom prst="rect">
            <a:avLst/>
          </a:prstGeom>
          <a:solidFill>
            <a:schemeClr val="bg1"/>
          </a:solidFill>
        </p:spPr>
        <p:txBody>
          <a:bodyPr wrap="square" lIns="0" tIns="0" rIns="0" bIns="0">
            <a:spAutoFit/>
          </a:bodyPr>
          <a:lstStyle/>
          <a:p>
            <a:r>
              <a:rPr lang="en-US" dirty="0"/>
              <a:t>Jun</a:t>
            </a:r>
          </a:p>
        </p:txBody>
      </p:sp>
      <p:sp>
        <p:nvSpPr>
          <p:cNvPr id="12" name="TextBox 11">
            <a:extLst>
              <a:ext uri="{FF2B5EF4-FFF2-40B4-BE49-F238E27FC236}">
                <a16:creationId xmlns:a16="http://schemas.microsoft.com/office/drawing/2014/main" id="{928EE6AA-CD29-7154-BFA8-F327C596F513}"/>
              </a:ext>
            </a:extLst>
          </p:cNvPr>
          <p:cNvSpPr txBox="1"/>
          <p:nvPr/>
        </p:nvSpPr>
        <p:spPr>
          <a:xfrm>
            <a:off x="8104301" y="5538353"/>
            <a:ext cx="501430" cy="276999"/>
          </a:xfrm>
          <a:prstGeom prst="rect">
            <a:avLst/>
          </a:prstGeom>
          <a:solidFill>
            <a:schemeClr val="bg1"/>
          </a:solidFill>
        </p:spPr>
        <p:txBody>
          <a:bodyPr wrap="square" lIns="0" tIns="0" rIns="0" bIns="0">
            <a:spAutoFit/>
          </a:bodyPr>
          <a:lstStyle/>
          <a:p>
            <a:r>
              <a:rPr lang="en-US" dirty="0"/>
              <a:t>Oct</a:t>
            </a:r>
          </a:p>
        </p:txBody>
      </p:sp>
      <p:sp>
        <p:nvSpPr>
          <p:cNvPr id="13" name="TextBox 12">
            <a:extLst>
              <a:ext uri="{FF2B5EF4-FFF2-40B4-BE49-F238E27FC236}">
                <a16:creationId xmlns:a16="http://schemas.microsoft.com/office/drawing/2014/main" id="{EAF39233-2BBD-FCE7-09EA-51BE6E1D213A}"/>
              </a:ext>
            </a:extLst>
          </p:cNvPr>
          <p:cNvSpPr txBox="1"/>
          <p:nvPr/>
        </p:nvSpPr>
        <p:spPr>
          <a:xfrm>
            <a:off x="9466376" y="4110999"/>
            <a:ext cx="501430" cy="276999"/>
          </a:xfrm>
          <a:prstGeom prst="rect">
            <a:avLst/>
          </a:prstGeom>
          <a:solidFill>
            <a:schemeClr val="bg1"/>
          </a:solidFill>
        </p:spPr>
        <p:txBody>
          <a:bodyPr wrap="square" lIns="0" tIns="0" rIns="0" bIns="0">
            <a:spAutoFit/>
          </a:bodyPr>
          <a:lstStyle/>
          <a:p>
            <a:r>
              <a:rPr lang="en-US" dirty="0"/>
              <a:t>Jul</a:t>
            </a:r>
          </a:p>
        </p:txBody>
      </p:sp>
      <p:sp>
        <p:nvSpPr>
          <p:cNvPr id="16" name="TextBox 15">
            <a:extLst>
              <a:ext uri="{FF2B5EF4-FFF2-40B4-BE49-F238E27FC236}">
                <a16:creationId xmlns:a16="http://schemas.microsoft.com/office/drawing/2014/main" id="{36BACA12-1E0C-B155-9F77-327B9A252EDE}"/>
              </a:ext>
            </a:extLst>
          </p:cNvPr>
          <p:cNvSpPr txBox="1"/>
          <p:nvPr/>
        </p:nvSpPr>
        <p:spPr>
          <a:xfrm>
            <a:off x="9466376" y="5538353"/>
            <a:ext cx="501430" cy="276999"/>
          </a:xfrm>
          <a:prstGeom prst="rect">
            <a:avLst/>
          </a:prstGeom>
          <a:solidFill>
            <a:schemeClr val="bg1"/>
          </a:solidFill>
        </p:spPr>
        <p:txBody>
          <a:bodyPr wrap="square" lIns="0" tIns="0" rIns="0" bIns="0">
            <a:spAutoFit/>
          </a:bodyPr>
          <a:lstStyle/>
          <a:p>
            <a:r>
              <a:rPr lang="en-US" dirty="0"/>
              <a:t>Nov</a:t>
            </a:r>
          </a:p>
        </p:txBody>
      </p:sp>
      <p:sp>
        <p:nvSpPr>
          <p:cNvPr id="20" name="TextBox 19">
            <a:extLst>
              <a:ext uri="{FF2B5EF4-FFF2-40B4-BE49-F238E27FC236}">
                <a16:creationId xmlns:a16="http://schemas.microsoft.com/office/drawing/2014/main" id="{361B7EF3-3B72-674A-217B-BF6106A36A5E}"/>
              </a:ext>
            </a:extLst>
          </p:cNvPr>
          <p:cNvSpPr txBox="1"/>
          <p:nvPr/>
        </p:nvSpPr>
        <p:spPr>
          <a:xfrm>
            <a:off x="10704626" y="4110999"/>
            <a:ext cx="501430" cy="276999"/>
          </a:xfrm>
          <a:prstGeom prst="rect">
            <a:avLst/>
          </a:prstGeom>
          <a:solidFill>
            <a:schemeClr val="bg1"/>
          </a:solidFill>
        </p:spPr>
        <p:txBody>
          <a:bodyPr wrap="square" lIns="0" tIns="0" rIns="0" bIns="0">
            <a:spAutoFit/>
          </a:bodyPr>
          <a:lstStyle/>
          <a:p>
            <a:r>
              <a:rPr lang="en-US" dirty="0"/>
              <a:t>Aug</a:t>
            </a:r>
          </a:p>
        </p:txBody>
      </p:sp>
      <p:sp>
        <p:nvSpPr>
          <p:cNvPr id="21" name="TextBox 20">
            <a:extLst>
              <a:ext uri="{FF2B5EF4-FFF2-40B4-BE49-F238E27FC236}">
                <a16:creationId xmlns:a16="http://schemas.microsoft.com/office/drawing/2014/main" id="{7EDCAC2A-EDFD-041F-652D-7E957DAD46C0}"/>
              </a:ext>
            </a:extLst>
          </p:cNvPr>
          <p:cNvSpPr txBox="1"/>
          <p:nvPr/>
        </p:nvSpPr>
        <p:spPr>
          <a:xfrm>
            <a:off x="10704626" y="5538353"/>
            <a:ext cx="501430" cy="276999"/>
          </a:xfrm>
          <a:prstGeom prst="rect">
            <a:avLst/>
          </a:prstGeom>
          <a:solidFill>
            <a:schemeClr val="bg1"/>
          </a:solidFill>
        </p:spPr>
        <p:txBody>
          <a:bodyPr wrap="square" lIns="0" tIns="0" rIns="0" bIns="0">
            <a:spAutoFit/>
          </a:bodyPr>
          <a:lstStyle/>
          <a:p>
            <a:r>
              <a:rPr lang="en-US" dirty="0"/>
              <a:t>Dec</a:t>
            </a:r>
          </a:p>
        </p:txBody>
      </p:sp>
      <p:sp>
        <p:nvSpPr>
          <p:cNvPr id="17" name="TextBox 16">
            <a:extLst>
              <a:ext uri="{FF2B5EF4-FFF2-40B4-BE49-F238E27FC236}">
                <a16:creationId xmlns:a16="http://schemas.microsoft.com/office/drawing/2014/main" id="{C068F497-067C-7528-9662-C427C2C9D44C}"/>
              </a:ext>
            </a:extLst>
          </p:cNvPr>
          <p:cNvSpPr txBox="1"/>
          <p:nvPr/>
        </p:nvSpPr>
        <p:spPr>
          <a:xfrm>
            <a:off x="11425109" y="1801696"/>
            <a:ext cx="540927" cy="276999"/>
          </a:xfrm>
          <a:prstGeom prst="rect">
            <a:avLst/>
          </a:prstGeom>
          <a:solidFill>
            <a:schemeClr val="bg1"/>
          </a:solidFill>
        </p:spPr>
        <p:txBody>
          <a:bodyPr wrap="square" lIns="0" tIns="0" rIns="0" bIns="0">
            <a:spAutoFit/>
          </a:bodyPr>
          <a:lstStyle/>
          <a:p>
            <a:r>
              <a:rPr lang="en-US" dirty="0"/>
              <a:t>100</a:t>
            </a:r>
          </a:p>
        </p:txBody>
      </p:sp>
      <p:sp>
        <p:nvSpPr>
          <p:cNvPr id="18" name="TextBox 17">
            <a:extLst>
              <a:ext uri="{FF2B5EF4-FFF2-40B4-BE49-F238E27FC236}">
                <a16:creationId xmlns:a16="http://schemas.microsoft.com/office/drawing/2014/main" id="{F60C1FC1-3A85-B79C-D773-DDFC9C52F961}"/>
              </a:ext>
            </a:extLst>
          </p:cNvPr>
          <p:cNvSpPr txBox="1"/>
          <p:nvPr/>
        </p:nvSpPr>
        <p:spPr>
          <a:xfrm>
            <a:off x="11441061" y="3669887"/>
            <a:ext cx="540927" cy="276999"/>
          </a:xfrm>
          <a:prstGeom prst="rect">
            <a:avLst/>
          </a:prstGeom>
          <a:solidFill>
            <a:schemeClr val="bg1"/>
          </a:solidFill>
        </p:spPr>
        <p:txBody>
          <a:bodyPr wrap="square" lIns="0" tIns="0" rIns="0" bIns="0">
            <a:spAutoFit/>
          </a:bodyPr>
          <a:lstStyle/>
          <a:p>
            <a:r>
              <a:rPr lang="en-US" dirty="0"/>
              <a:t>10</a:t>
            </a:r>
          </a:p>
        </p:txBody>
      </p:sp>
      <p:sp>
        <p:nvSpPr>
          <p:cNvPr id="19" name="TextBox 18">
            <a:extLst>
              <a:ext uri="{FF2B5EF4-FFF2-40B4-BE49-F238E27FC236}">
                <a16:creationId xmlns:a16="http://schemas.microsoft.com/office/drawing/2014/main" id="{519A1F3B-DE58-7875-59FB-F11DD49F614B}"/>
              </a:ext>
            </a:extLst>
          </p:cNvPr>
          <p:cNvSpPr txBox="1"/>
          <p:nvPr/>
        </p:nvSpPr>
        <p:spPr>
          <a:xfrm>
            <a:off x="11441062" y="5538078"/>
            <a:ext cx="540927" cy="276999"/>
          </a:xfrm>
          <a:prstGeom prst="rect">
            <a:avLst/>
          </a:prstGeom>
          <a:solidFill>
            <a:schemeClr val="bg1"/>
          </a:solidFill>
        </p:spPr>
        <p:txBody>
          <a:bodyPr wrap="square" lIns="0" tIns="0" rIns="0" bIns="0">
            <a:spAutoFit/>
          </a:bodyPr>
          <a:lstStyle/>
          <a:p>
            <a:r>
              <a:rPr lang="en-US" dirty="0"/>
              <a:t>1</a:t>
            </a:r>
          </a:p>
        </p:txBody>
      </p:sp>
      <p:sp>
        <p:nvSpPr>
          <p:cNvPr id="46" name="TextBox 45">
            <a:extLst>
              <a:ext uri="{FF2B5EF4-FFF2-40B4-BE49-F238E27FC236}">
                <a16:creationId xmlns:a16="http://schemas.microsoft.com/office/drawing/2014/main" id="{2E5840D7-5865-EB5F-F29D-597459F5BA13}"/>
              </a:ext>
            </a:extLst>
          </p:cNvPr>
          <p:cNvSpPr txBox="1"/>
          <p:nvPr/>
        </p:nvSpPr>
        <p:spPr>
          <a:xfrm>
            <a:off x="9549958" y="3025053"/>
            <a:ext cx="1656098" cy="276999"/>
          </a:xfrm>
          <a:prstGeom prst="rect">
            <a:avLst/>
          </a:prstGeom>
          <a:solidFill>
            <a:schemeClr val="bg1"/>
          </a:solidFill>
        </p:spPr>
        <p:txBody>
          <a:bodyPr wrap="square" lIns="0" tIns="0" rIns="0" bIns="0">
            <a:spAutoFit/>
          </a:bodyPr>
          <a:lstStyle/>
          <a:p>
            <a:r>
              <a:rPr lang="en-US" b="1" i="1" dirty="0"/>
              <a:t>scale: 0 to 6e16</a:t>
            </a:r>
          </a:p>
        </p:txBody>
      </p:sp>
      <p:sp>
        <p:nvSpPr>
          <p:cNvPr id="34" name="TextBox 33">
            <a:extLst>
              <a:ext uri="{FF2B5EF4-FFF2-40B4-BE49-F238E27FC236}">
                <a16:creationId xmlns:a16="http://schemas.microsoft.com/office/drawing/2014/main" id="{B1CD2DA4-E679-60BE-CCBB-300DC3644EDF}"/>
              </a:ext>
            </a:extLst>
          </p:cNvPr>
          <p:cNvSpPr txBox="1"/>
          <p:nvPr/>
        </p:nvSpPr>
        <p:spPr>
          <a:xfrm>
            <a:off x="11123120" y="1503901"/>
            <a:ext cx="654444" cy="276999"/>
          </a:xfrm>
          <a:prstGeom prst="rect">
            <a:avLst/>
          </a:prstGeom>
          <a:solidFill>
            <a:schemeClr val="bg1"/>
          </a:solidFill>
        </p:spPr>
        <p:txBody>
          <a:bodyPr wrap="square" lIns="0" tIns="0" rIns="0" bIns="0">
            <a:spAutoFit/>
          </a:bodyPr>
          <a:lstStyle/>
          <a:p>
            <a:r>
              <a:rPr lang="en-US" dirty="0"/>
              <a:t>Count</a:t>
            </a:r>
          </a:p>
        </p:txBody>
      </p:sp>
      <p:sp>
        <p:nvSpPr>
          <p:cNvPr id="36" name="TextBox 35">
            <a:extLst>
              <a:ext uri="{FF2B5EF4-FFF2-40B4-BE49-F238E27FC236}">
                <a16:creationId xmlns:a16="http://schemas.microsoft.com/office/drawing/2014/main" id="{1218212E-DA43-F13C-96B1-D3C305A04F65}"/>
              </a:ext>
            </a:extLst>
          </p:cNvPr>
          <p:cNvSpPr txBox="1"/>
          <p:nvPr/>
        </p:nvSpPr>
        <p:spPr>
          <a:xfrm>
            <a:off x="115570" y="1000288"/>
            <a:ext cx="6151474" cy="5017740"/>
          </a:xfrm>
          <a:prstGeom prst="rect">
            <a:avLst/>
          </a:prstGeom>
          <a:noFill/>
        </p:spPr>
        <p:txBody>
          <a:bodyPr wrap="square" tIns="0" bIns="0" numCol="1">
            <a:normAutofit/>
          </a:bodyPr>
          <a:lstStyle/>
          <a:p>
            <a:r>
              <a:rPr lang="en-US" sz="3200" dirty="0"/>
              <a:t>Better Agreement in Summer</a:t>
            </a:r>
          </a:p>
          <a:p>
            <a:pPr marL="457200" indent="-457200">
              <a:buFont typeface="Arial" panose="020B0604020202020204" pitchFamily="34" charset="0"/>
              <a:buChar char="•"/>
            </a:pPr>
            <a:r>
              <a:rPr lang="en-US" sz="2400" dirty="0"/>
              <a:t>Dynamic range varies by month as expected</a:t>
            </a:r>
          </a:p>
          <a:p>
            <a:pPr marL="457200" indent="-457200">
              <a:buFont typeface="Arial" panose="020B0604020202020204" pitchFamily="34" charset="0"/>
              <a:buChar char="•"/>
            </a:pPr>
            <a:r>
              <a:rPr lang="en-US" sz="2400" dirty="0"/>
              <a:t>Larger seasonal changes in TEMPO than TropOMI.</a:t>
            </a:r>
          </a:p>
          <a:p>
            <a:pPr marL="457200" indent="-457200">
              <a:buFont typeface="Arial" panose="020B0604020202020204" pitchFamily="34" charset="0"/>
              <a:buChar char="•"/>
            </a:pPr>
            <a:r>
              <a:rPr lang="en-US" sz="2400" dirty="0"/>
              <a:t>Orthogonal slopes lowest in winter</a:t>
            </a:r>
          </a:p>
          <a:p>
            <a:pPr marL="914400" lvl="1" indent="-457200">
              <a:buFont typeface="Arial" panose="020B0604020202020204" pitchFamily="34" charset="0"/>
              <a:buChar char="•"/>
            </a:pPr>
            <a:r>
              <a:rPr lang="en-US" sz="2400" dirty="0"/>
              <a:t>Steadily increasing from January to May</a:t>
            </a:r>
          </a:p>
          <a:p>
            <a:pPr marL="914400" lvl="1" indent="-457200">
              <a:buFont typeface="Arial" panose="020B0604020202020204" pitchFamily="34" charset="0"/>
              <a:buChar char="•"/>
            </a:pPr>
            <a:r>
              <a:rPr lang="en-US" sz="2400" dirty="0"/>
              <a:t>Decreasing after August</a:t>
            </a:r>
          </a:p>
          <a:p>
            <a:pPr marL="457200" indent="-457200">
              <a:buFont typeface="Arial" panose="020B0604020202020204" pitchFamily="34" charset="0"/>
              <a:buChar char="•"/>
            </a:pPr>
            <a:r>
              <a:rPr lang="en-US" sz="2400" dirty="0"/>
              <a:t>By comparison, Pandora slopes were quite consistent.</a:t>
            </a:r>
          </a:p>
          <a:p>
            <a:pPr marL="457200" indent="-457200">
              <a:buFont typeface="Arial" panose="020B0604020202020204" pitchFamily="34" charset="0"/>
              <a:buChar char="•"/>
            </a:pPr>
            <a:r>
              <a:rPr lang="en-US" sz="2400" dirty="0"/>
              <a:t>Suggest looking into potential TropOMI high-bias in Winter/Spring</a:t>
            </a:r>
          </a:p>
        </p:txBody>
      </p:sp>
      <p:sp>
        <p:nvSpPr>
          <p:cNvPr id="2" name="TextBox 1">
            <a:extLst>
              <a:ext uri="{FF2B5EF4-FFF2-40B4-BE49-F238E27FC236}">
                <a16:creationId xmlns:a16="http://schemas.microsoft.com/office/drawing/2014/main" id="{B0117096-488A-9513-D9A9-31A9B9AC125A}"/>
              </a:ext>
            </a:extLst>
          </p:cNvPr>
          <p:cNvSpPr txBox="1"/>
          <p:nvPr/>
        </p:nvSpPr>
        <p:spPr>
          <a:xfrm>
            <a:off x="8315556" y="2683644"/>
            <a:ext cx="379526" cy="276999"/>
          </a:xfrm>
          <a:prstGeom prst="rect">
            <a:avLst/>
          </a:prstGeom>
          <a:solidFill>
            <a:schemeClr val="bg1"/>
          </a:solidFill>
        </p:spPr>
        <p:txBody>
          <a:bodyPr wrap="square" lIns="0" tIns="0" rIns="0" bIns="0">
            <a:spAutoFit/>
          </a:bodyPr>
          <a:lstStyle/>
          <a:p>
            <a:r>
              <a:rPr lang="en-US" dirty="0"/>
              <a:t>Feb</a:t>
            </a:r>
          </a:p>
        </p:txBody>
      </p:sp>
      <p:sp>
        <p:nvSpPr>
          <p:cNvPr id="4" name="TextBox 3">
            <a:extLst>
              <a:ext uri="{FF2B5EF4-FFF2-40B4-BE49-F238E27FC236}">
                <a16:creationId xmlns:a16="http://schemas.microsoft.com/office/drawing/2014/main" id="{7D4462B2-2F62-AE99-2F64-CA9274BF4B24}"/>
              </a:ext>
            </a:extLst>
          </p:cNvPr>
          <p:cNvSpPr txBox="1"/>
          <p:nvPr/>
        </p:nvSpPr>
        <p:spPr>
          <a:xfrm>
            <a:off x="9527328" y="2671147"/>
            <a:ext cx="440478" cy="276999"/>
          </a:xfrm>
          <a:prstGeom prst="rect">
            <a:avLst/>
          </a:prstGeom>
          <a:solidFill>
            <a:schemeClr val="bg1"/>
          </a:solidFill>
        </p:spPr>
        <p:txBody>
          <a:bodyPr wrap="square" lIns="0" tIns="0" rIns="0" bIns="0">
            <a:spAutoFit/>
          </a:bodyPr>
          <a:lstStyle/>
          <a:p>
            <a:r>
              <a:rPr lang="en-US" dirty="0"/>
              <a:t>Mar</a:t>
            </a:r>
          </a:p>
        </p:txBody>
      </p:sp>
      <p:sp>
        <p:nvSpPr>
          <p:cNvPr id="5" name="TextBox 4">
            <a:extLst>
              <a:ext uri="{FF2B5EF4-FFF2-40B4-BE49-F238E27FC236}">
                <a16:creationId xmlns:a16="http://schemas.microsoft.com/office/drawing/2014/main" id="{237B1D9D-3ADF-8FD5-6551-A077485ACCD3}"/>
              </a:ext>
            </a:extLst>
          </p:cNvPr>
          <p:cNvSpPr txBox="1"/>
          <p:nvPr/>
        </p:nvSpPr>
        <p:spPr>
          <a:xfrm>
            <a:off x="10704626" y="2675294"/>
            <a:ext cx="440478" cy="276999"/>
          </a:xfrm>
          <a:prstGeom prst="rect">
            <a:avLst/>
          </a:prstGeom>
          <a:solidFill>
            <a:schemeClr val="bg1"/>
          </a:solidFill>
        </p:spPr>
        <p:txBody>
          <a:bodyPr wrap="square" lIns="0" tIns="0" rIns="0" bIns="0">
            <a:spAutoFit/>
          </a:bodyPr>
          <a:lstStyle/>
          <a:p>
            <a:r>
              <a:rPr lang="en-US" dirty="0"/>
              <a:t>Apr</a:t>
            </a:r>
          </a:p>
        </p:txBody>
      </p:sp>
    </p:spTree>
    <p:extLst>
      <p:ext uri="{BB962C8B-B14F-4D97-AF65-F5344CB8AC3E}">
        <p14:creationId xmlns:p14="http://schemas.microsoft.com/office/powerpoint/2010/main" val="294217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Connecting TEMPO to Air Quality Management</a:t>
            </a:r>
            <a:br>
              <a:rPr lang="en-US" dirty="0">
                <a:solidFill>
                  <a:schemeClr val="bg1"/>
                </a:solidFill>
              </a:rPr>
            </a:br>
            <a:r>
              <a:rPr lang="en-US" sz="2400" dirty="0">
                <a:solidFill>
                  <a:schemeClr val="bg1"/>
                </a:solidFill>
              </a:rPr>
              <a:t>TEMPO L2 vs AirNow Surface NO</a:t>
            </a:r>
            <a:r>
              <a:rPr lang="en-US" sz="2400" baseline="-25000" dirty="0">
                <a:solidFill>
                  <a:schemeClr val="bg1"/>
                </a:solidFill>
              </a:rPr>
              <a:t>2</a:t>
            </a:r>
            <a:r>
              <a:rPr lang="en-US" sz="2400" dirty="0">
                <a:solidFill>
                  <a:schemeClr val="bg1"/>
                </a:solidFill>
              </a:rPr>
              <a:t> </a:t>
            </a:r>
            <a:br>
              <a:rPr lang="en-US" dirty="0">
                <a:solidFill>
                  <a:schemeClr val="bg1"/>
                </a:solidFill>
              </a:rPr>
            </a:br>
            <a:endParaRPr lang="en-US" sz="2000" dirty="0">
              <a:solidFill>
                <a:schemeClr val="bg1"/>
              </a:solidFill>
            </a:endParaRPr>
          </a:p>
        </p:txBody>
      </p:sp>
      <p:sp>
        <p:nvSpPr>
          <p:cNvPr id="5" name="TextBox 4">
            <a:extLst>
              <a:ext uri="{FF2B5EF4-FFF2-40B4-BE49-F238E27FC236}">
                <a16:creationId xmlns:a16="http://schemas.microsoft.com/office/drawing/2014/main" id="{C2D98AAD-AD18-1F48-526E-ACA2DFF7F4CD}"/>
              </a:ext>
            </a:extLst>
          </p:cNvPr>
          <p:cNvSpPr txBox="1"/>
          <p:nvPr/>
        </p:nvSpPr>
        <p:spPr>
          <a:xfrm>
            <a:off x="251335" y="1252136"/>
            <a:ext cx="5587822"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Looking towards future applications.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We know that columns and surface concentrations shouldn’t always correlate well.</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Where do they correlate well enough and why?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How can we transform columns to better correlate with surface?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How can this be useful for nonattainment or near-realtime mapping? What about annual mean surfaces for exposure?</a:t>
            </a:r>
            <a:endParaRPr lang="en-US" dirty="0"/>
          </a:p>
        </p:txBody>
      </p:sp>
      <p:pic>
        <p:nvPicPr>
          <p:cNvPr id="9" name="Picture 8">
            <a:extLst>
              <a:ext uri="{FF2B5EF4-FFF2-40B4-BE49-F238E27FC236}">
                <a16:creationId xmlns:a16="http://schemas.microsoft.com/office/drawing/2014/main" id="{53DB7452-662C-83BB-3170-80EF48A22805}"/>
              </a:ext>
            </a:extLst>
          </p:cNvPr>
          <p:cNvPicPr>
            <a:picLocks noChangeAspect="1"/>
          </p:cNvPicPr>
          <p:nvPr/>
        </p:nvPicPr>
        <p:blipFill rotWithShape="1">
          <a:blip r:embed="rId3"/>
          <a:srcRect l="41927" r="-974" b="67115"/>
          <a:stretch/>
        </p:blipFill>
        <p:spPr>
          <a:xfrm>
            <a:off x="1096375" y="4032569"/>
            <a:ext cx="4742782" cy="2347333"/>
          </a:xfrm>
          <a:prstGeom prst="rect">
            <a:avLst/>
          </a:prstGeom>
        </p:spPr>
      </p:pic>
      <p:pic>
        <p:nvPicPr>
          <p:cNvPr id="13" name="Picture 12">
            <a:extLst>
              <a:ext uri="{FF2B5EF4-FFF2-40B4-BE49-F238E27FC236}">
                <a16:creationId xmlns:a16="http://schemas.microsoft.com/office/drawing/2014/main" id="{6738E4BF-A274-591E-0440-B31F1F7836C8}"/>
              </a:ext>
            </a:extLst>
          </p:cNvPr>
          <p:cNvPicPr>
            <a:picLocks noChangeAspect="1"/>
          </p:cNvPicPr>
          <p:nvPr/>
        </p:nvPicPr>
        <p:blipFill>
          <a:blip r:embed="rId4"/>
          <a:stretch>
            <a:fillRect/>
          </a:stretch>
        </p:blipFill>
        <p:spPr>
          <a:xfrm>
            <a:off x="6217078" y="3708967"/>
            <a:ext cx="5278882" cy="2639441"/>
          </a:xfrm>
          <a:prstGeom prst="rect">
            <a:avLst/>
          </a:prstGeom>
        </p:spPr>
      </p:pic>
      <p:pic>
        <p:nvPicPr>
          <p:cNvPr id="15" name="Picture 14">
            <a:extLst>
              <a:ext uri="{FF2B5EF4-FFF2-40B4-BE49-F238E27FC236}">
                <a16:creationId xmlns:a16="http://schemas.microsoft.com/office/drawing/2014/main" id="{517011A2-C02E-7C01-30B4-AF0DB7749BDB}"/>
              </a:ext>
            </a:extLst>
          </p:cNvPr>
          <p:cNvPicPr>
            <a:picLocks noChangeAspect="1"/>
          </p:cNvPicPr>
          <p:nvPr/>
        </p:nvPicPr>
        <p:blipFill>
          <a:blip r:embed="rId5"/>
          <a:stretch>
            <a:fillRect/>
          </a:stretch>
        </p:blipFill>
        <p:spPr>
          <a:xfrm>
            <a:off x="6175053" y="1168656"/>
            <a:ext cx="5278882" cy="2639441"/>
          </a:xfrm>
          <a:prstGeom prst="rect">
            <a:avLst/>
          </a:prstGeom>
        </p:spPr>
      </p:pic>
      <p:sp>
        <p:nvSpPr>
          <p:cNvPr id="17" name="TextBox 16">
            <a:extLst>
              <a:ext uri="{FF2B5EF4-FFF2-40B4-BE49-F238E27FC236}">
                <a16:creationId xmlns:a16="http://schemas.microsoft.com/office/drawing/2014/main" id="{44DFC4E6-BED8-AEA0-B112-A813AB103576}"/>
              </a:ext>
            </a:extLst>
          </p:cNvPr>
          <p:cNvSpPr txBox="1"/>
          <p:nvPr/>
        </p:nvSpPr>
        <p:spPr>
          <a:xfrm rot="16200000">
            <a:off x="5750740" y="2218355"/>
            <a:ext cx="1209675" cy="276999"/>
          </a:xfrm>
          <a:prstGeom prst="rect">
            <a:avLst/>
          </a:prstGeom>
          <a:solidFill>
            <a:schemeClr val="bg1"/>
          </a:solidFill>
        </p:spPr>
        <p:txBody>
          <a:bodyPr wrap="square" lIns="0" tIns="0" rIns="0" bIns="0">
            <a:spAutoFit/>
          </a:bodyPr>
          <a:lstStyle/>
          <a:p>
            <a:r>
              <a:rPr lang="en-US" dirty="0"/>
              <a:t>NO2 [ppb]</a:t>
            </a:r>
          </a:p>
        </p:txBody>
      </p:sp>
      <p:sp>
        <p:nvSpPr>
          <p:cNvPr id="18" name="TextBox 17">
            <a:extLst>
              <a:ext uri="{FF2B5EF4-FFF2-40B4-BE49-F238E27FC236}">
                <a16:creationId xmlns:a16="http://schemas.microsoft.com/office/drawing/2014/main" id="{F7BA76B9-461E-BC35-80EA-F251CC2589D2}"/>
              </a:ext>
            </a:extLst>
          </p:cNvPr>
          <p:cNvSpPr txBox="1"/>
          <p:nvPr/>
        </p:nvSpPr>
        <p:spPr>
          <a:xfrm rot="16200000">
            <a:off x="5769790" y="4857796"/>
            <a:ext cx="1209675" cy="276999"/>
          </a:xfrm>
          <a:prstGeom prst="rect">
            <a:avLst/>
          </a:prstGeom>
          <a:solidFill>
            <a:schemeClr val="bg1"/>
          </a:solidFill>
        </p:spPr>
        <p:txBody>
          <a:bodyPr wrap="square" lIns="0" tIns="0" rIns="0" bIns="0">
            <a:spAutoFit/>
          </a:bodyPr>
          <a:lstStyle/>
          <a:p>
            <a:r>
              <a:rPr lang="en-US" dirty="0"/>
              <a:t>NO2 [ppb]</a:t>
            </a:r>
          </a:p>
        </p:txBody>
      </p:sp>
      <p:sp>
        <p:nvSpPr>
          <p:cNvPr id="20" name="TextBox 19">
            <a:extLst>
              <a:ext uri="{FF2B5EF4-FFF2-40B4-BE49-F238E27FC236}">
                <a16:creationId xmlns:a16="http://schemas.microsoft.com/office/drawing/2014/main" id="{E8146D50-CF58-1B98-8BD6-0741EBED0699}"/>
              </a:ext>
            </a:extLst>
          </p:cNvPr>
          <p:cNvSpPr txBox="1"/>
          <p:nvPr/>
        </p:nvSpPr>
        <p:spPr>
          <a:xfrm rot="5400000">
            <a:off x="10545659" y="4939753"/>
            <a:ext cx="1707653" cy="276999"/>
          </a:xfrm>
          <a:prstGeom prst="rect">
            <a:avLst/>
          </a:prstGeom>
          <a:solidFill>
            <a:schemeClr val="bg1"/>
          </a:solidFill>
        </p:spPr>
        <p:txBody>
          <a:bodyPr wrap="square" lIns="0" tIns="0" rIns="0" bIns="0">
            <a:spAutoFit/>
          </a:bodyPr>
          <a:lstStyle/>
          <a:p>
            <a:r>
              <a:rPr lang="en-US" dirty="0"/>
              <a:t>NO2 [</a:t>
            </a:r>
            <a:r>
              <a:rPr lang="en-US" dirty="0" err="1"/>
              <a:t>molec</a:t>
            </a:r>
            <a:r>
              <a:rPr lang="en-US" dirty="0"/>
              <a:t>/cm</a:t>
            </a:r>
            <a:r>
              <a:rPr lang="en-US" baseline="30000" dirty="0"/>
              <a:t>2</a:t>
            </a:r>
            <a:r>
              <a:rPr lang="en-US" dirty="0"/>
              <a:t>]</a:t>
            </a:r>
          </a:p>
        </p:txBody>
      </p:sp>
      <p:sp>
        <p:nvSpPr>
          <p:cNvPr id="21" name="TextBox 20">
            <a:extLst>
              <a:ext uri="{FF2B5EF4-FFF2-40B4-BE49-F238E27FC236}">
                <a16:creationId xmlns:a16="http://schemas.microsoft.com/office/drawing/2014/main" id="{514D1D1A-F6FC-DB6A-359F-C2015DCA069F}"/>
              </a:ext>
            </a:extLst>
          </p:cNvPr>
          <p:cNvSpPr txBox="1"/>
          <p:nvPr/>
        </p:nvSpPr>
        <p:spPr>
          <a:xfrm rot="5400000">
            <a:off x="10545659" y="2416458"/>
            <a:ext cx="1707653" cy="276999"/>
          </a:xfrm>
          <a:prstGeom prst="rect">
            <a:avLst/>
          </a:prstGeom>
          <a:solidFill>
            <a:schemeClr val="bg1"/>
          </a:solidFill>
        </p:spPr>
        <p:txBody>
          <a:bodyPr wrap="square" lIns="0" tIns="0" rIns="0" bIns="0">
            <a:spAutoFit/>
          </a:bodyPr>
          <a:lstStyle/>
          <a:p>
            <a:r>
              <a:rPr lang="en-US" dirty="0"/>
              <a:t>NO2 [</a:t>
            </a:r>
            <a:r>
              <a:rPr lang="en-US" dirty="0" err="1"/>
              <a:t>molec</a:t>
            </a:r>
            <a:r>
              <a:rPr lang="en-US" dirty="0"/>
              <a:t>/cm</a:t>
            </a:r>
            <a:r>
              <a:rPr lang="en-US" baseline="30000" dirty="0"/>
              <a:t>2</a:t>
            </a:r>
            <a:r>
              <a:rPr lang="en-US" dirty="0"/>
              <a:t>]</a:t>
            </a:r>
          </a:p>
        </p:txBody>
      </p:sp>
    </p:spTree>
    <p:extLst>
      <p:ext uri="{BB962C8B-B14F-4D97-AF65-F5344CB8AC3E}">
        <p14:creationId xmlns:p14="http://schemas.microsoft.com/office/powerpoint/2010/main" val="122199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p:txBody>
          <a:bodyPr>
            <a:noAutofit/>
          </a:bodyPr>
          <a:lstStyle/>
          <a:p>
            <a:pPr algn="ctr"/>
            <a:r>
              <a:rPr lang="en-US" sz="4800" dirty="0">
                <a:solidFill>
                  <a:schemeClr val="bg1"/>
                </a:solidFill>
              </a:rPr>
              <a:t>Summary of Validation</a:t>
            </a:r>
          </a:p>
        </p:txBody>
      </p:sp>
      <p:sp>
        <p:nvSpPr>
          <p:cNvPr id="13" name="Content Placeholder 12">
            <a:extLst>
              <a:ext uri="{FF2B5EF4-FFF2-40B4-BE49-F238E27FC236}">
                <a16:creationId xmlns:a16="http://schemas.microsoft.com/office/drawing/2014/main" id="{36A50365-AB41-88D0-E791-316246EB9273}"/>
              </a:ext>
            </a:extLst>
          </p:cNvPr>
          <p:cNvSpPr>
            <a:spLocks noGrp="1"/>
          </p:cNvSpPr>
          <p:nvPr>
            <p:ph sz="quarter" idx="13"/>
          </p:nvPr>
        </p:nvSpPr>
        <p:spPr/>
        <p:txBody>
          <a:bodyPr/>
          <a:lstStyle/>
          <a:p>
            <a:r>
              <a:rPr lang="en-US" sz="2400" dirty="0"/>
              <a:t>Thanks to:</a:t>
            </a:r>
          </a:p>
          <a:p>
            <a:pPr lvl="1"/>
            <a:r>
              <a:rPr lang="en-US" sz="1800" dirty="0"/>
              <a:t>Kelly, SAO Team, and NASA TEMPO Project Team for delivering on the promises of TEMPO!</a:t>
            </a:r>
          </a:p>
          <a:p>
            <a:pPr lvl="1"/>
            <a:r>
              <a:rPr lang="en-US" sz="1800" dirty="0"/>
              <a:t>NASA </a:t>
            </a:r>
            <a:r>
              <a:rPr lang="en-US" sz="1800" dirty="0" err="1"/>
              <a:t>LaRC</a:t>
            </a:r>
            <a:r>
              <a:rPr lang="en-US" sz="1800" dirty="0"/>
              <a:t> ASDC for assistance to connect TEMPO to RSIG APIs and increase accessibility!</a:t>
            </a:r>
          </a:p>
          <a:p>
            <a:pPr lvl="1"/>
            <a:r>
              <a:rPr lang="en-US" sz="1800" dirty="0" err="1"/>
              <a:t>Pandonia</a:t>
            </a:r>
            <a:r>
              <a:rPr lang="en-US" sz="1800" dirty="0"/>
              <a:t> Global Network and State and Local agencies for working with EPA to expand Pandora measurements!</a:t>
            </a:r>
          </a:p>
          <a:p>
            <a:pPr lvl="1"/>
            <a:r>
              <a:rPr lang="en-US" sz="1800" dirty="0"/>
              <a:t>Research groups and researchers who have contributed their time and analysis in support of TEMPO validation!</a:t>
            </a:r>
          </a:p>
          <a:p>
            <a:endParaRPr lang="en-US" sz="2000" dirty="0"/>
          </a:p>
          <a:p>
            <a:r>
              <a:rPr lang="en-US" sz="2000" dirty="0"/>
              <a:t>Given the short timeline for TEMPO baseline mission, early data access to support a community led validation effort was critical.</a:t>
            </a:r>
          </a:p>
          <a:p>
            <a:endParaRPr lang="en-US" sz="2000" dirty="0"/>
          </a:p>
          <a:p>
            <a:r>
              <a:rPr lang="en-US" sz="2000" dirty="0"/>
              <a:t>Nitrogen dioxide and f</a:t>
            </a:r>
            <a:r>
              <a:rPr lang="en-US" sz="1900" dirty="0"/>
              <a:t>ormaldehyde results </a:t>
            </a:r>
            <a:r>
              <a:rPr lang="en-US" sz="2000" dirty="0"/>
              <a:t>contribute to both the beta and provisional maturity levels outlined in </a:t>
            </a:r>
            <a:r>
              <a:rPr lang="en-US" sz="2000"/>
              <a:t>the validation plan.</a:t>
            </a:r>
            <a:endParaRPr lang="en-US" sz="2000" dirty="0"/>
          </a:p>
          <a:p>
            <a:pPr lvl="1"/>
            <a:r>
              <a:rPr lang="en-US" sz="1600" dirty="0"/>
              <a:t>Assessing bias, precision and uncertainty (NO2-02, NO2-04, HCHO-02 and HCHO-04)</a:t>
            </a:r>
          </a:p>
          <a:p>
            <a:pPr lvl="1"/>
            <a:r>
              <a:rPr lang="en-US" sz="1600" dirty="0"/>
              <a:t>Inter-site gradients contributes to urban/rural gradient assessments (NO2-01 and HCHO-01)</a:t>
            </a:r>
          </a:p>
          <a:p>
            <a:endParaRPr lang="en-US" sz="1900" dirty="0"/>
          </a:p>
          <a:p>
            <a:r>
              <a:rPr lang="en-US" sz="2000" dirty="0"/>
              <a:t>EPAs automated validation software will continue to assess TEMPO L2 products!</a:t>
            </a:r>
          </a:p>
        </p:txBody>
      </p:sp>
      <p:sp>
        <p:nvSpPr>
          <p:cNvPr id="4" name="TextBox 3">
            <a:extLst>
              <a:ext uri="{FF2B5EF4-FFF2-40B4-BE49-F238E27FC236}">
                <a16:creationId xmlns:a16="http://schemas.microsoft.com/office/drawing/2014/main" id="{AC688B12-263C-6550-4DA2-637F3B849A92}"/>
              </a:ext>
            </a:extLst>
          </p:cNvPr>
          <p:cNvSpPr txBox="1"/>
          <p:nvPr/>
        </p:nvSpPr>
        <p:spPr>
          <a:xfrm>
            <a:off x="7658100" y="1158875"/>
            <a:ext cx="4067175" cy="461665"/>
          </a:xfrm>
          <a:prstGeom prst="rect">
            <a:avLst/>
          </a:prstGeom>
          <a:noFill/>
        </p:spPr>
        <p:txBody>
          <a:bodyPr wrap="square">
            <a:spAutoFit/>
          </a:bodyPr>
          <a:lstStyle/>
          <a:p>
            <a:pPr algn="r"/>
            <a:r>
              <a:rPr lang="en-US" sz="2400" dirty="0"/>
              <a:t>Henderson.Barron@epa.gov</a:t>
            </a:r>
          </a:p>
        </p:txBody>
      </p:sp>
      <p:pic>
        <p:nvPicPr>
          <p:cNvPr id="5" name="Picture 4">
            <a:extLst>
              <a:ext uri="{FF2B5EF4-FFF2-40B4-BE49-F238E27FC236}">
                <a16:creationId xmlns:a16="http://schemas.microsoft.com/office/drawing/2014/main" id="{9C3942D4-1A10-DB45-0CB5-59ABBE76721B}"/>
              </a:ext>
            </a:extLst>
          </p:cNvPr>
          <p:cNvPicPr>
            <a:picLocks noChangeAspect="1"/>
          </p:cNvPicPr>
          <p:nvPr/>
        </p:nvPicPr>
        <p:blipFill>
          <a:blip r:embed="rId3"/>
          <a:stretch>
            <a:fillRect/>
          </a:stretch>
        </p:blipFill>
        <p:spPr>
          <a:xfrm>
            <a:off x="9843561" y="4685507"/>
            <a:ext cx="2028825" cy="2028825"/>
          </a:xfrm>
          <a:prstGeom prst="rect">
            <a:avLst/>
          </a:prstGeom>
        </p:spPr>
      </p:pic>
      <p:sp>
        <p:nvSpPr>
          <p:cNvPr id="7" name="TextBox 6">
            <a:extLst>
              <a:ext uri="{FF2B5EF4-FFF2-40B4-BE49-F238E27FC236}">
                <a16:creationId xmlns:a16="http://schemas.microsoft.com/office/drawing/2014/main" id="{1210837D-63D1-8F7E-5CB3-9B5D4146B0AE}"/>
              </a:ext>
            </a:extLst>
          </p:cNvPr>
          <p:cNvSpPr txBox="1"/>
          <p:nvPr/>
        </p:nvSpPr>
        <p:spPr>
          <a:xfrm rot="16200000">
            <a:off x="8910851" y="5291459"/>
            <a:ext cx="1561672" cy="523220"/>
          </a:xfrm>
          <a:prstGeom prst="rect">
            <a:avLst/>
          </a:prstGeom>
          <a:noFill/>
        </p:spPr>
        <p:txBody>
          <a:bodyPr wrap="square">
            <a:spAutoFit/>
          </a:bodyPr>
          <a:lstStyle/>
          <a:p>
            <a:r>
              <a:rPr lang="en-US" sz="2800"/>
              <a:t>Slides </a:t>
            </a:r>
            <a:r>
              <a:rPr lang="en-US" sz="2800" dirty="0"/>
              <a:t>at:</a:t>
            </a:r>
          </a:p>
        </p:txBody>
      </p:sp>
    </p:spTree>
    <p:extLst>
      <p:ext uri="{BB962C8B-B14F-4D97-AF65-F5344CB8AC3E}">
        <p14:creationId xmlns:p14="http://schemas.microsoft.com/office/powerpoint/2010/main" val="140808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B60E-E61C-4CAD-8454-FE5C7ADABD9C}"/>
              </a:ext>
            </a:extLst>
          </p:cNvPr>
          <p:cNvSpPr>
            <a:spLocks noGrp="1"/>
          </p:cNvSpPr>
          <p:nvPr>
            <p:ph type="title"/>
          </p:nvPr>
        </p:nvSpPr>
        <p:spPr>
          <a:xfrm>
            <a:off x="0" y="181055"/>
            <a:ext cx="12192000" cy="695790"/>
          </a:xfrm>
        </p:spPr>
        <p:txBody>
          <a:bodyPr/>
          <a:lstStyle/>
          <a:p>
            <a:r>
              <a:rPr lang="en-US" sz="4000" dirty="0">
                <a:solidFill>
                  <a:schemeClr val="bg1"/>
                </a:solidFill>
              </a:rPr>
              <a:t>Validation Efforts Help Advance TEMPO</a:t>
            </a:r>
          </a:p>
        </p:txBody>
      </p:sp>
      <p:sp>
        <p:nvSpPr>
          <p:cNvPr id="4" name="TextBox 3">
            <a:extLst>
              <a:ext uri="{FF2B5EF4-FFF2-40B4-BE49-F238E27FC236}">
                <a16:creationId xmlns:a16="http://schemas.microsoft.com/office/drawing/2014/main" id="{5D5148F8-577C-46DA-B8D3-6B5BFC5C22BF}"/>
              </a:ext>
            </a:extLst>
          </p:cNvPr>
          <p:cNvSpPr txBox="1"/>
          <p:nvPr/>
        </p:nvSpPr>
        <p:spPr>
          <a:xfrm>
            <a:off x="5863458" y="1236249"/>
            <a:ext cx="6328542" cy="52014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i="0" u="none" strike="noStrike" kern="1200" cap="none" spc="0" normalizeH="0" baseline="0" noProof="0" dirty="0">
                <a:ln>
                  <a:noFill/>
                </a:ln>
                <a:solidFill>
                  <a:srgbClr val="000000"/>
                </a:solidFill>
                <a:effectLst/>
                <a:uLnTx/>
                <a:uFillTx/>
                <a:latin typeface="Arial"/>
                <a:ea typeface="ＭＳ Ｐゴシック"/>
                <a:cs typeface="+mn-cs"/>
              </a:rPr>
              <a:t>Facilitated and led by EPA in collaboration with TEMPO Validation and Science Team, NASA, and NOAA.</a:t>
            </a:r>
          </a:p>
          <a:p>
            <a:pPr marL="800100" lvl="1" indent="-342900">
              <a:buFont typeface="Wingdings" panose="05000000000000000000" pitchFamily="2" charset="2"/>
              <a:buChar char="Ø"/>
              <a:defRPr/>
            </a:pPr>
            <a:r>
              <a:rPr kumimoji="0" lang="en-US" sz="1600" i="0" u="none" strike="noStrike" kern="1200" cap="none" spc="0" normalizeH="0" baseline="0" noProof="0" dirty="0">
                <a:ln>
                  <a:noFill/>
                </a:ln>
                <a:solidFill>
                  <a:srgbClr val="000000"/>
                </a:solidFill>
                <a:effectLst/>
                <a:uLnTx/>
                <a:uFillTx/>
                <a:latin typeface="Arial"/>
                <a:ea typeface="ＭＳ Ｐゴシック"/>
                <a:cs typeface="+mn-cs"/>
              </a:rPr>
              <a:t>Developed the validation plan</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Expanded the </a:t>
            </a:r>
            <a:r>
              <a:rPr lang="en-US" sz="1600" dirty="0" err="1">
                <a:solidFill>
                  <a:srgbClr val="000000"/>
                </a:solidFill>
                <a:latin typeface="Arial"/>
                <a:ea typeface="ＭＳ Ｐゴシック"/>
              </a:rPr>
              <a:t>Pandonia</a:t>
            </a:r>
            <a:r>
              <a:rPr lang="en-US" sz="1600" dirty="0">
                <a:solidFill>
                  <a:srgbClr val="000000"/>
                </a:solidFill>
                <a:latin typeface="Arial"/>
                <a:ea typeface="ＭＳ Ｐゴシック"/>
              </a:rPr>
              <a:t> Global Network of Pandoras</a:t>
            </a:r>
            <a:endParaRPr kumimoji="0" lang="en-US" sz="1600" i="0" u="none" strike="noStrike" kern="1200" cap="none" spc="0" normalizeH="0" baseline="0" noProof="0" dirty="0">
              <a:ln>
                <a:noFill/>
              </a:ln>
              <a:solidFill>
                <a:srgbClr val="000000"/>
              </a:solidFill>
              <a:effectLst/>
              <a:uLnTx/>
              <a:uFillTx/>
              <a:latin typeface="Arial"/>
              <a:ea typeface="ＭＳ Ｐゴシック"/>
              <a:cs typeface="+mn-cs"/>
            </a:endParaRPr>
          </a:p>
          <a:p>
            <a:pPr marL="800100" lvl="1" indent="-342900">
              <a:buFont typeface="Wingdings" panose="05000000000000000000" pitchFamily="2" charset="2"/>
              <a:buChar char="Ø"/>
              <a:defRPr/>
            </a:pPr>
            <a:r>
              <a:rPr kumimoji="0" lang="en-US" sz="1600" i="0" u="none" strike="noStrike" kern="1200" cap="none" spc="0" normalizeH="0" baseline="0" noProof="0" dirty="0">
                <a:ln>
                  <a:noFill/>
                </a:ln>
                <a:solidFill>
                  <a:srgbClr val="000000"/>
                </a:solidFill>
                <a:effectLst/>
                <a:uLnTx/>
                <a:uFillTx/>
                <a:latin typeface="Arial"/>
                <a:ea typeface="ＭＳ Ｐゴシック"/>
                <a:cs typeface="+mn-cs"/>
              </a:rPr>
              <a:t>Validated baseline L2 data products: ozone, nitrogen dioxide, and formaldehyde.</a:t>
            </a:r>
          </a:p>
          <a:p>
            <a:pPr lvl="1">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indent="-342900">
              <a:buFont typeface="Wingdings" panose="05000000000000000000" pitchFamily="2" charset="2"/>
              <a:buChar char="Ø"/>
              <a:defRPr/>
            </a:pPr>
            <a:r>
              <a:rPr kumimoji="0" lang="en-US" i="0" u="none" strike="noStrike" kern="1200" cap="none" spc="0" normalizeH="0" baseline="0" noProof="0" dirty="0">
                <a:ln>
                  <a:noFill/>
                </a:ln>
                <a:solidFill>
                  <a:srgbClr val="000000"/>
                </a:solidFill>
                <a:effectLst/>
                <a:uLnTx/>
                <a:uFillTx/>
                <a:latin typeface="Arial"/>
                <a:ea typeface="ＭＳ Ｐゴシック"/>
                <a:cs typeface="+mn-cs"/>
              </a:rPr>
              <a:t>Providing real-time feedback to TEMPO algorithm developers and science team.</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Early results identified a priori profile issues.</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Early results identified unrealistic AMF spatial variation.</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Development team updated algorithm to V2 and V3</a:t>
            </a:r>
          </a:p>
          <a:p>
            <a:pPr marR="0" lvl="0" algn="l" defTabSz="914400" rtl="0" eaLnBrk="1" fontAlgn="auto" latinLnBrk="0" hangingPunct="1">
              <a:lnSpc>
                <a:spcPct val="100000"/>
              </a:lnSpc>
              <a:spcBef>
                <a:spcPts val="0"/>
              </a:spcBef>
              <a:spcAft>
                <a:spcPts val="0"/>
              </a:spcAft>
              <a:buClrTx/>
              <a:buSzTx/>
              <a:tabLst/>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lvl="0" indent="-342900">
              <a:buFont typeface="Wingdings" panose="05000000000000000000" pitchFamily="2" charset="2"/>
              <a:buChar char="Ø"/>
              <a:defRPr/>
            </a:pPr>
            <a:r>
              <a:rPr lang="en-US" b="1" i="1" dirty="0">
                <a:solidFill>
                  <a:srgbClr val="000000"/>
                </a:solidFill>
                <a:latin typeface="Arial"/>
                <a:ea typeface="ＭＳ Ｐゴシック"/>
              </a:rPr>
              <a:t>EPA’s Automated Analysis System now V3</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V3 Nitrogen dioxide correlating well with Pandora and TropOMI.</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V3 Formaldehyde correlating well with Pandora</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Comparison to surface monitors useful for air quality managers</a:t>
            </a:r>
          </a:p>
          <a:p>
            <a:pPr lvl="1">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indent="-342900">
              <a:buFont typeface="Wingdings" panose="05000000000000000000" pitchFamily="2" charset="2"/>
              <a:buChar char="Ø"/>
              <a:defRPr/>
            </a:pPr>
            <a:r>
              <a:rPr lang="en-US" dirty="0">
                <a:solidFill>
                  <a:srgbClr val="000000"/>
                </a:solidFill>
                <a:latin typeface="Arial"/>
                <a:ea typeface="ＭＳ Ｐゴシック"/>
              </a:rPr>
              <a:t>Validation report anticipated soon…</a:t>
            </a:r>
          </a:p>
        </p:txBody>
      </p:sp>
      <p:pic>
        <p:nvPicPr>
          <p:cNvPr id="6" name="Picture 5">
            <a:extLst>
              <a:ext uri="{FF2B5EF4-FFF2-40B4-BE49-F238E27FC236}">
                <a16:creationId xmlns:a16="http://schemas.microsoft.com/office/drawing/2014/main" id="{81ECA4DF-C929-0C24-BBC2-BDDFFF58AB96}"/>
              </a:ext>
            </a:extLst>
          </p:cNvPr>
          <p:cNvPicPr>
            <a:picLocks noChangeAspect="1"/>
          </p:cNvPicPr>
          <p:nvPr/>
        </p:nvPicPr>
        <p:blipFill rotWithShape="1">
          <a:blip r:embed="rId3"/>
          <a:srcRect l="18096" t="20070" r="13784"/>
          <a:stretch/>
        </p:blipFill>
        <p:spPr>
          <a:xfrm>
            <a:off x="152005" y="1110653"/>
            <a:ext cx="5711453" cy="4141831"/>
          </a:xfrm>
          <a:prstGeom prst="rect">
            <a:avLst/>
          </a:prstGeom>
          <a:noFill/>
          <a:ln w="25400">
            <a:solidFill>
              <a:srgbClr val="0070C0"/>
            </a:solidFill>
          </a:ln>
        </p:spPr>
      </p:pic>
      <p:sp>
        <p:nvSpPr>
          <p:cNvPr id="7" name="TextBox 6">
            <a:extLst>
              <a:ext uri="{FF2B5EF4-FFF2-40B4-BE49-F238E27FC236}">
                <a16:creationId xmlns:a16="http://schemas.microsoft.com/office/drawing/2014/main" id="{8372307E-9D22-E3F5-CD52-AD6A6661AE64}"/>
              </a:ext>
            </a:extLst>
          </p:cNvPr>
          <p:cNvSpPr txBox="1"/>
          <p:nvPr/>
        </p:nvSpPr>
        <p:spPr>
          <a:xfrm>
            <a:off x="210728" y="5473320"/>
            <a:ext cx="4318741" cy="923330"/>
          </a:xfrm>
          <a:prstGeom prst="rect">
            <a:avLst/>
          </a:prstGeom>
          <a:noFill/>
        </p:spPr>
        <p:txBody>
          <a:bodyPr wrap="square">
            <a:spAutoFit/>
          </a:bodyPr>
          <a:lstStyle/>
          <a:p>
            <a:r>
              <a:rPr lang="en-US" dirty="0"/>
              <a:t>EPA Science Inventory: </a:t>
            </a:r>
            <a:r>
              <a:rPr lang="en-US" b="0" i="0" dirty="0">
                <a:solidFill>
                  <a:srgbClr val="212121"/>
                </a:solidFill>
                <a:effectLst/>
                <a:latin typeface="Source Sans Pro" panose="020B0503030403020204" pitchFamily="34" charset="0"/>
              </a:rPr>
              <a:t>362165</a:t>
            </a:r>
          </a:p>
          <a:p>
            <a:r>
              <a:rPr lang="en-US" dirty="0">
                <a:solidFill>
                  <a:srgbClr val="212121"/>
                </a:solidFill>
                <a:latin typeface="Source Sans Pro" panose="020B0503030403020204" pitchFamily="34" charset="0"/>
              </a:rPr>
              <a:t>or</a:t>
            </a:r>
            <a:endParaRPr lang="en-US" dirty="0"/>
          </a:p>
          <a:p>
            <a:r>
              <a:rPr lang="en-US" dirty="0">
                <a:hlinkClick r:id="rId4"/>
              </a:rPr>
              <a:t>https://tempo.si.edu</a:t>
            </a:r>
            <a:r>
              <a:rPr lang="en-US" dirty="0"/>
              <a:t> under documents</a:t>
            </a:r>
          </a:p>
        </p:txBody>
      </p:sp>
      <p:pic>
        <p:nvPicPr>
          <p:cNvPr id="10" name="Picture 9">
            <a:extLst>
              <a:ext uri="{FF2B5EF4-FFF2-40B4-BE49-F238E27FC236}">
                <a16:creationId xmlns:a16="http://schemas.microsoft.com/office/drawing/2014/main" id="{5709AD30-A2A8-0777-B0E4-066513D217EA}"/>
              </a:ext>
            </a:extLst>
          </p:cNvPr>
          <p:cNvPicPr>
            <a:picLocks noChangeAspect="1"/>
          </p:cNvPicPr>
          <p:nvPr/>
        </p:nvPicPr>
        <p:blipFill>
          <a:blip r:embed="rId5"/>
          <a:stretch>
            <a:fillRect/>
          </a:stretch>
        </p:blipFill>
        <p:spPr>
          <a:xfrm>
            <a:off x="3923928" y="3423372"/>
            <a:ext cx="1939530" cy="1939530"/>
          </a:xfrm>
          <a:prstGeom prst="rect">
            <a:avLst/>
          </a:prstGeom>
        </p:spPr>
      </p:pic>
    </p:spTree>
    <p:extLst>
      <p:ext uri="{BB962C8B-B14F-4D97-AF65-F5344CB8AC3E}">
        <p14:creationId xmlns:p14="http://schemas.microsoft.com/office/powerpoint/2010/main" val="180789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1C141149-5F09-14F5-746A-17EE75FC723B}"/>
              </a:ext>
            </a:extLst>
          </p:cNvPr>
          <p:cNvSpPr>
            <a:spLocks noGrp="1"/>
          </p:cNvSpPr>
          <p:nvPr>
            <p:ph idx="1"/>
          </p:nvPr>
        </p:nvSpPr>
        <p:spPr>
          <a:xfrm>
            <a:off x="101601" y="1143000"/>
            <a:ext cx="11988800" cy="5410200"/>
          </a:xfrm>
        </p:spPr>
        <p:txBody>
          <a:bodyPr/>
          <a:lstStyle/>
          <a:p>
            <a:r>
              <a:rPr lang="en-US" sz="2400" dirty="0"/>
              <a:t>Correlative measurements : TropOMI and Pandora</a:t>
            </a:r>
          </a:p>
          <a:p>
            <a:pPr lvl="1"/>
            <a:r>
              <a:rPr lang="en-US" sz="2000" dirty="0"/>
              <a:t>Pandora stations: best ground-based validation dataset available for total vertical columns.</a:t>
            </a:r>
          </a:p>
          <a:p>
            <a:pPr lvl="1"/>
            <a:r>
              <a:rPr lang="en-US" sz="2000" dirty="0"/>
              <a:t>TropOMI: state-of-the-art satellite retrievals at similar spatial resolution.</a:t>
            </a:r>
          </a:p>
          <a:p>
            <a:r>
              <a:rPr lang="en-US" sz="2400" dirty="0"/>
              <a:t>Analysis Regions: </a:t>
            </a:r>
            <a:r>
              <a:rPr lang="en-US" sz="2400" dirty="0" err="1"/>
              <a:t>Pandonia</a:t>
            </a:r>
            <a:r>
              <a:rPr lang="en-US" sz="2400" dirty="0"/>
              <a:t> Global Network and Ozone Nonattainment Areas.</a:t>
            </a:r>
          </a:p>
        </p:txBody>
      </p:sp>
      <p:sp>
        <p:nvSpPr>
          <p:cNvPr id="3" name="Slide Number Placeholder 2">
            <a:extLst>
              <a:ext uri="{FF2B5EF4-FFF2-40B4-BE49-F238E27FC236}">
                <a16:creationId xmlns:a16="http://schemas.microsoft.com/office/drawing/2014/main" id="{9695FD23-7CD4-6AB6-0F49-F6873C7D599B}"/>
              </a:ext>
            </a:extLst>
          </p:cNvPr>
          <p:cNvSpPr>
            <a:spLocks noGrp="1"/>
          </p:cNvSpPr>
          <p:nvPr>
            <p:ph type="sldNum" sz="quarter" idx="12"/>
          </p:nvPr>
        </p:nvSpPr>
        <p:spPr>
          <a:xfrm>
            <a:off x="9448800" y="6621140"/>
            <a:ext cx="2743200" cy="182880"/>
          </a:xfrm>
        </p:spPr>
        <p:txBody>
          <a:bodyPr anchor="ctr">
            <a:normAutofit/>
          </a:bodyPr>
          <a:lstStyle/>
          <a:p>
            <a:pPr>
              <a:lnSpc>
                <a:spcPct val="90000"/>
              </a:lnSpc>
              <a:spcAft>
                <a:spcPts val="600"/>
              </a:spcAft>
            </a:pPr>
            <a:fld id="{12C80C7B-1DE2-4FD7-9AB9-740667D82627}" type="slidenum">
              <a:rPr lang="en-US" sz="1200" smtClean="0"/>
              <a:pPr>
                <a:lnSpc>
                  <a:spcPct val="90000"/>
                </a:lnSpc>
                <a:spcAft>
                  <a:spcPts val="600"/>
                </a:spcAft>
              </a:pPr>
              <a:t>3</a:t>
            </a:fld>
            <a:endParaRPr lang="en-US" sz="1200"/>
          </a:p>
        </p:txBody>
      </p:sp>
      <p:sp>
        <p:nvSpPr>
          <p:cNvPr id="15" name="Title 1">
            <a:extLst>
              <a:ext uri="{FF2B5EF4-FFF2-40B4-BE49-F238E27FC236}">
                <a16:creationId xmlns:a16="http://schemas.microsoft.com/office/drawing/2014/main" id="{CCE6F5F0-0986-35A6-BB5B-27E02F49716E}"/>
              </a:ext>
            </a:extLst>
          </p:cNvPr>
          <p:cNvSpPr>
            <a:spLocks noGrp="1"/>
          </p:cNvSpPr>
          <p:nvPr>
            <p:ph type="title"/>
          </p:nvPr>
        </p:nvSpPr>
        <p:spPr>
          <a:xfrm>
            <a:off x="2540000" y="185738"/>
            <a:ext cx="8359775" cy="638175"/>
          </a:xfrm>
        </p:spPr>
        <p:txBody>
          <a:bodyPr>
            <a:noAutofit/>
          </a:bodyPr>
          <a:lstStyle/>
          <a:p>
            <a:pPr algn="ctr"/>
            <a:r>
              <a:rPr lang="en-US" dirty="0">
                <a:solidFill>
                  <a:schemeClr val="bg1"/>
                </a:solidFill>
              </a:rPr>
              <a:t>TEMPO Validation Methodologies</a:t>
            </a:r>
            <a:endParaRPr lang="en-US" sz="2000" dirty="0">
              <a:solidFill>
                <a:schemeClr val="bg1"/>
              </a:solidFill>
            </a:endParaRPr>
          </a:p>
        </p:txBody>
      </p:sp>
      <p:pic>
        <p:nvPicPr>
          <p:cNvPr id="24" name="Picture 23">
            <a:extLst>
              <a:ext uri="{FF2B5EF4-FFF2-40B4-BE49-F238E27FC236}">
                <a16:creationId xmlns:a16="http://schemas.microsoft.com/office/drawing/2014/main" id="{4378F602-799C-884A-C2A6-8E71FF72E26B}"/>
              </a:ext>
            </a:extLst>
          </p:cNvPr>
          <p:cNvPicPr>
            <a:picLocks noChangeAspect="1"/>
          </p:cNvPicPr>
          <p:nvPr/>
        </p:nvPicPr>
        <p:blipFill>
          <a:blip r:embed="rId3"/>
          <a:stretch>
            <a:fillRect/>
          </a:stretch>
        </p:blipFill>
        <p:spPr>
          <a:xfrm>
            <a:off x="37214" y="2805223"/>
            <a:ext cx="3995183" cy="3662251"/>
          </a:xfrm>
          <a:prstGeom prst="rect">
            <a:avLst/>
          </a:prstGeom>
        </p:spPr>
      </p:pic>
      <p:pic>
        <p:nvPicPr>
          <p:cNvPr id="25" name="Picture 24">
            <a:extLst>
              <a:ext uri="{FF2B5EF4-FFF2-40B4-BE49-F238E27FC236}">
                <a16:creationId xmlns:a16="http://schemas.microsoft.com/office/drawing/2014/main" id="{B76107CE-399F-2C66-4484-52EBEC779F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51208" y="2805222"/>
            <a:ext cx="3995182" cy="3662251"/>
          </a:xfrm>
          <a:prstGeom prst="rect">
            <a:avLst/>
          </a:prstGeom>
        </p:spPr>
      </p:pic>
      <p:sp>
        <p:nvSpPr>
          <p:cNvPr id="26" name="Arrow: Right 25">
            <a:extLst>
              <a:ext uri="{FF2B5EF4-FFF2-40B4-BE49-F238E27FC236}">
                <a16:creationId xmlns:a16="http://schemas.microsoft.com/office/drawing/2014/main" id="{2264DA2F-B769-B5F9-EBCF-CFEFFD91811F}"/>
              </a:ext>
            </a:extLst>
          </p:cNvPr>
          <p:cNvSpPr/>
          <p:nvPr/>
        </p:nvSpPr>
        <p:spPr>
          <a:xfrm>
            <a:off x="4096785" y="4283780"/>
            <a:ext cx="3354424" cy="2001800"/>
          </a:xfrm>
          <a:prstGeom prst="rightArrow">
            <a:avLst>
              <a:gd name="adj1" fmla="val 77412"/>
              <a:gd name="adj2" fmla="val 23492"/>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2880" indent="-182880">
              <a:buFont typeface="Arial" panose="020B0604020202020204" pitchFamily="34" charset="0"/>
              <a:buChar char="•"/>
            </a:pPr>
            <a:r>
              <a:rPr lang="en-US" sz="2000" dirty="0">
                <a:solidFill>
                  <a:schemeClr val="tx1"/>
                </a:solidFill>
              </a:rPr>
              <a:t>52 </a:t>
            </a:r>
            <a:r>
              <a:rPr lang="en-US" sz="2000" b="1" dirty="0">
                <a:solidFill>
                  <a:schemeClr val="tx1"/>
                </a:solidFill>
              </a:rPr>
              <a:t>Nonattainment Areas</a:t>
            </a:r>
          </a:p>
          <a:p>
            <a:pPr marL="182880" indent="-182880">
              <a:buFont typeface="Arial" panose="020B0604020202020204" pitchFamily="34" charset="0"/>
              <a:buChar char="•"/>
            </a:pPr>
            <a:r>
              <a:rPr lang="en-US" sz="2000" dirty="0">
                <a:solidFill>
                  <a:schemeClr val="tx1"/>
                </a:solidFill>
              </a:rPr>
              <a:t>Better spatial coverage</a:t>
            </a:r>
          </a:p>
          <a:p>
            <a:pPr marL="182880" indent="-182880">
              <a:buFont typeface="Arial" panose="020B0604020202020204" pitchFamily="34" charset="0"/>
              <a:buChar char="•"/>
            </a:pPr>
            <a:r>
              <a:rPr lang="en-US" sz="2000" dirty="0">
                <a:solidFill>
                  <a:schemeClr val="tx1"/>
                </a:solidFill>
              </a:rPr>
              <a:t>Of special interest for emissions control</a:t>
            </a:r>
          </a:p>
        </p:txBody>
      </p:sp>
      <p:sp>
        <p:nvSpPr>
          <p:cNvPr id="27" name="Arrow: Left 26">
            <a:extLst>
              <a:ext uri="{FF2B5EF4-FFF2-40B4-BE49-F238E27FC236}">
                <a16:creationId xmlns:a16="http://schemas.microsoft.com/office/drawing/2014/main" id="{B29BB833-F54A-EAF1-195A-ED1684FE0A5F}"/>
              </a:ext>
            </a:extLst>
          </p:cNvPr>
          <p:cNvSpPr/>
          <p:nvPr/>
        </p:nvSpPr>
        <p:spPr>
          <a:xfrm>
            <a:off x="4221126" y="2805222"/>
            <a:ext cx="3294470" cy="1554127"/>
          </a:xfrm>
          <a:prstGeom prst="leftArrow">
            <a:avLst>
              <a:gd name="adj1" fmla="val 66419"/>
              <a:gd name="adj2" fmla="val 2810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2880" indent="-182880">
              <a:buFont typeface="Arial" panose="020B0604020202020204" pitchFamily="34" charset="0"/>
              <a:buChar char="•"/>
            </a:pPr>
            <a:r>
              <a:rPr lang="en-US" sz="2000" dirty="0">
                <a:solidFill>
                  <a:schemeClr val="tx1"/>
                </a:solidFill>
              </a:rPr>
              <a:t>44 </a:t>
            </a:r>
            <a:r>
              <a:rPr lang="en-US" sz="2000" b="1" dirty="0">
                <a:solidFill>
                  <a:schemeClr val="tx1"/>
                </a:solidFill>
              </a:rPr>
              <a:t>Pandora</a:t>
            </a:r>
            <a:r>
              <a:rPr lang="en-US" sz="2000" dirty="0">
                <a:solidFill>
                  <a:schemeClr val="tx1"/>
                </a:solidFill>
              </a:rPr>
              <a:t> stations</a:t>
            </a:r>
          </a:p>
          <a:p>
            <a:pPr marL="182880" indent="-182880">
              <a:buFont typeface="Arial" panose="020B0604020202020204" pitchFamily="34" charset="0"/>
              <a:buChar char="•"/>
            </a:pPr>
            <a:r>
              <a:rPr lang="en-US" sz="2000" dirty="0">
                <a:solidFill>
                  <a:schemeClr val="tx1"/>
                </a:solidFill>
              </a:rPr>
              <a:t>Most stations in the east</a:t>
            </a:r>
          </a:p>
        </p:txBody>
      </p:sp>
    </p:spTree>
    <p:extLst>
      <p:ext uri="{BB962C8B-B14F-4D97-AF65-F5344CB8AC3E}">
        <p14:creationId xmlns:p14="http://schemas.microsoft.com/office/powerpoint/2010/main" val="85027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27C95-57F5-BC76-3F35-A6EA3829B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0099" y="3806456"/>
            <a:ext cx="5676301" cy="2671145"/>
          </a:xfrm>
          <a:prstGeom prst="rect">
            <a:avLst/>
          </a:prstGeom>
          <a:noFill/>
          <a:ln>
            <a:noFill/>
          </a:ln>
        </p:spPr>
      </p:pic>
      <p:pic>
        <p:nvPicPr>
          <p:cNvPr id="7" name="Picture 6">
            <a:extLst>
              <a:ext uri="{FF2B5EF4-FFF2-40B4-BE49-F238E27FC236}">
                <a16:creationId xmlns:a16="http://schemas.microsoft.com/office/drawing/2014/main" id="{02F51D57-7E1D-58C4-46FE-7C136C76D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360846" y="2555463"/>
            <a:ext cx="2743200" cy="4116245"/>
          </a:xfrm>
          <a:prstGeom prst="rect">
            <a:avLst/>
          </a:prstGeom>
          <a:noFill/>
          <a:ln>
            <a:noFill/>
          </a:ln>
        </p:spPr>
      </p:pic>
      <p:sp>
        <p:nvSpPr>
          <p:cNvPr id="9" name="Content Placeholder 1">
            <a:extLst>
              <a:ext uri="{FF2B5EF4-FFF2-40B4-BE49-F238E27FC236}">
                <a16:creationId xmlns:a16="http://schemas.microsoft.com/office/drawing/2014/main" id="{1C141149-5F09-14F5-746A-17EE75FC723B}"/>
              </a:ext>
            </a:extLst>
          </p:cNvPr>
          <p:cNvSpPr>
            <a:spLocks noGrp="1"/>
          </p:cNvSpPr>
          <p:nvPr>
            <p:ph idx="1"/>
          </p:nvPr>
        </p:nvSpPr>
        <p:spPr>
          <a:xfrm>
            <a:off x="101601" y="1143000"/>
            <a:ext cx="11988800" cy="5410200"/>
          </a:xfrm>
        </p:spPr>
        <p:txBody>
          <a:bodyPr/>
          <a:lstStyle/>
          <a:p>
            <a:r>
              <a:rPr lang="en-US" sz="2400" dirty="0"/>
              <a:t>Get level 2 data for TEMPO, TropOMI, and Pandora</a:t>
            </a:r>
          </a:p>
          <a:p>
            <a:pPr lvl="1"/>
            <a:r>
              <a:rPr lang="en-US" sz="2000" dirty="0"/>
              <a:t>Python bindings for EPA’s Remote Sensing Information Gateway (pyrsig)</a:t>
            </a:r>
          </a:p>
          <a:p>
            <a:pPr lvl="1"/>
            <a:r>
              <a:rPr lang="en-US" sz="2000" dirty="0"/>
              <a:t>Trainings available – see QR code</a:t>
            </a:r>
          </a:p>
          <a:p>
            <a:r>
              <a:rPr lang="en-US" sz="2800" dirty="0"/>
              <a:t>Find time intersections</a:t>
            </a:r>
          </a:p>
          <a:p>
            <a:pPr lvl="1"/>
            <a:r>
              <a:rPr lang="en-US" sz="2000" dirty="0"/>
              <a:t>TropOMI: same hour (e.g., 19:00:00Z to 19:59:59Z)</a:t>
            </a:r>
          </a:p>
          <a:p>
            <a:pPr lvl="1"/>
            <a:r>
              <a:rPr lang="en-US" sz="2000" dirty="0"/>
              <a:t>Pandora: overpass within 15min of observation</a:t>
            </a:r>
          </a:p>
          <a:p>
            <a:r>
              <a:rPr lang="en-US" sz="2800" dirty="0"/>
              <a:t>Find spatial intersections</a:t>
            </a:r>
          </a:p>
          <a:p>
            <a:pPr lvl="1"/>
            <a:r>
              <a:rPr lang="en-US" sz="2000" dirty="0"/>
              <a:t>TropOMI: pixels overlap</a:t>
            </a:r>
          </a:p>
          <a:p>
            <a:pPr lvl="1"/>
            <a:r>
              <a:rPr lang="en-US" sz="2000" dirty="0"/>
              <a:t>Pandora: overlap a buffer</a:t>
            </a:r>
          </a:p>
          <a:p>
            <a:r>
              <a:rPr lang="en-US" sz="2534" dirty="0"/>
              <a:t>Pool intersections for </a:t>
            </a:r>
          </a:p>
          <a:p>
            <a:pPr marL="0" indent="0">
              <a:buNone/>
            </a:pPr>
            <a:r>
              <a:rPr lang="en-US" sz="2534" dirty="0"/>
              <a:t>     statistical analyses</a:t>
            </a:r>
          </a:p>
        </p:txBody>
      </p:sp>
      <p:sp>
        <p:nvSpPr>
          <p:cNvPr id="3" name="Slide Number Placeholder 2">
            <a:extLst>
              <a:ext uri="{FF2B5EF4-FFF2-40B4-BE49-F238E27FC236}">
                <a16:creationId xmlns:a16="http://schemas.microsoft.com/office/drawing/2014/main" id="{9695FD23-7CD4-6AB6-0F49-F6873C7D599B}"/>
              </a:ext>
            </a:extLst>
          </p:cNvPr>
          <p:cNvSpPr>
            <a:spLocks noGrp="1"/>
          </p:cNvSpPr>
          <p:nvPr>
            <p:ph type="sldNum" sz="quarter" idx="12"/>
          </p:nvPr>
        </p:nvSpPr>
        <p:spPr>
          <a:xfrm>
            <a:off x="9448800" y="6621140"/>
            <a:ext cx="2743200" cy="182880"/>
          </a:xfrm>
        </p:spPr>
        <p:txBody>
          <a:bodyPr anchor="ctr">
            <a:normAutofit/>
          </a:bodyPr>
          <a:lstStyle/>
          <a:p>
            <a:pPr>
              <a:lnSpc>
                <a:spcPct val="90000"/>
              </a:lnSpc>
              <a:spcAft>
                <a:spcPts val="600"/>
              </a:spcAft>
            </a:pPr>
            <a:fld id="{12C80C7B-1DE2-4FD7-9AB9-740667D82627}" type="slidenum">
              <a:rPr lang="en-US" sz="1200" smtClean="0"/>
              <a:pPr>
                <a:lnSpc>
                  <a:spcPct val="90000"/>
                </a:lnSpc>
                <a:spcAft>
                  <a:spcPts val="600"/>
                </a:spcAft>
              </a:pPr>
              <a:t>4</a:t>
            </a:fld>
            <a:endParaRPr lang="en-US" sz="1200"/>
          </a:p>
        </p:txBody>
      </p:sp>
      <p:pic>
        <p:nvPicPr>
          <p:cNvPr id="11" name="Picture 10">
            <a:extLst>
              <a:ext uri="{FF2B5EF4-FFF2-40B4-BE49-F238E27FC236}">
                <a16:creationId xmlns:a16="http://schemas.microsoft.com/office/drawing/2014/main" id="{0D62CA0E-5284-6A2C-FE8B-13690A80A4DE}"/>
              </a:ext>
            </a:extLst>
          </p:cNvPr>
          <p:cNvPicPr>
            <a:picLocks noChangeAspect="1"/>
          </p:cNvPicPr>
          <p:nvPr/>
        </p:nvPicPr>
        <p:blipFill>
          <a:blip r:embed="rId4"/>
          <a:stretch>
            <a:fillRect/>
          </a:stretch>
        </p:blipFill>
        <p:spPr>
          <a:xfrm>
            <a:off x="10324214" y="1075060"/>
            <a:ext cx="1509663" cy="1509663"/>
          </a:xfrm>
          <a:prstGeom prst="rect">
            <a:avLst/>
          </a:prstGeom>
        </p:spPr>
      </p:pic>
      <p:sp>
        <p:nvSpPr>
          <p:cNvPr id="15" name="Title 1">
            <a:extLst>
              <a:ext uri="{FF2B5EF4-FFF2-40B4-BE49-F238E27FC236}">
                <a16:creationId xmlns:a16="http://schemas.microsoft.com/office/drawing/2014/main" id="{CCE6F5F0-0986-35A6-BB5B-27E02F49716E}"/>
              </a:ext>
            </a:extLst>
          </p:cNvPr>
          <p:cNvSpPr>
            <a:spLocks noGrp="1"/>
          </p:cNvSpPr>
          <p:nvPr>
            <p:ph type="title"/>
          </p:nvPr>
        </p:nvSpPr>
        <p:spPr>
          <a:xfrm>
            <a:off x="2540000" y="185738"/>
            <a:ext cx="8359775" cy="638175"/>
          </a:xfrm>
        </p:spPr>
        <p:txBody>
          <a:bodyPr>
            <a:noAutofit/>
          </a:bodyPr>
          <a:lstStyle/>
          <a:p>
            <a:pPr algn="ctr"/>
            <a:r>
              <a:rPr lang="en-US" dirty="0">
                <a:solidFill>
                  <a:schemeClr val="bg1"/>
                </a:solidFill>
              </a:rPr>
              <a:t>TEMPO Validation Methodologies</a:t>
            </a:r>
            <a:endParaRPr lang="en-US" sz="2000" dirty="0">
              <a:solidFill>
                <a:schemeClr val="bg1"/>
              </a:solidFill>
            </a:endParaRPr>
          </a:p>
        </p:txBody>
      </p:sp>
    </p:spTree>
    <p:extLst>
      <p:ext uri="{BB962C8B-B14F-4D97-AF65-F5344CB8AC3E}">
        <p14:creationId xmlns:p14="http://schemas.microsoft.com/office/powerpoint/2010/main" val="93741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F3CA66-AE84-B4C5-C014-7057E34C1664}"/>
              </a:ext>
            </a:extLst>
          </p:cNvPr>
          <p:cNvSpPr>
            <a:spLocks noGrp="1"/>
          </p:cNvSpPr>
          <p:nvPr>
            <p:ph type="sldNum" sz="quarter" idx="12"/>
          </p:nvPr>
        </p:nvSpPr>
        <p:spPr/>
        <p:txBody>
          <a:bodyPr/>
          <a:lstStyle/>
          <a:p>
            <a:pPr>
              <a:defRPr/>
            </a:pPr>
            <a:fld id="{086AE945-6537-434A-852D-82A287E37B63}" type="slidenum">
              <a:rPr lang="en-US" smtClean="0"/>
              <a:pPr>
                <a:defRPr/>
              </a:pPr>
              <a:t>5</a:t>
            </a:fld>
            <a:endParaRPr lang="en-US" dirty="0"/>
          </a:p>
        </p:txBody>
      </p:sp>
      <p:sp>
        <p:nvSpPr>
          <p:cNvPr id="5" name="Title 4">
            <a:extLst>
              <a:ext uri="{FF2B5EF4-FFF2-40B4-BE49-F238E27FC236}">
                <a16:creationId xmlns:a16="http://schemas.microsoft.com/office/drawing/2014/main" id="{404974ED-D0F6-18CD-5BE2-78CA37BDF499}"/>
              </a:ext>
            </a:extLst>
          </p:cNvPr>
          <p:cNvSpPr>
            <a:spLocks noGrp="1"/>
          </p:cNvSpPr>
          <p:nvPr>
            <p:ph type="title"/>
          </p:nvPr>
        </p:nvSpPr>
        <p:spPr/>
        <p:txBody>
          <a:bodyPr/>
          <a:lstStyle/>
          <a:p>
            <a:r>
              <a:rPr lang="en-US" dirty="0"/>
              <a:t>NO2 Data Record Overview</a:t>
            </a:r>
            <a:br>
              <a:rPr lang="en-US" dirty="0"/>
            </a:br>
            <a:r>
              <a:rPr lang="en-US" dirty="0"/>
              <a:t>August 2023 to Sept 2024</a:t>
            </a:r>
          </a:p>
        </p:txBody>
      </p:sp>
      <p:pic>
        <p:nvPicPr>
          <p:cNvPr id="7" name="Picture 6">
            <a:extLst>
              <a:ext uri="{FF2B5EF4-FFF2-40B4-BE49-F238E27FC236}">
                <a16:creationId xmlns:a16="http://schemas.microsoft.com/office/drawing/2014/main" id="{915F64D5-3830-641A-C908-C18BF33EBC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089087"/>
            <a:ext cx="12191998" cy="2709333"/>
          </a:xfrm>
          <a:prstGeom prst="rect">
            <a:avLst/>
          </a:prstGeom>
        </p:spPr>
      </p:pic>
      <p:pic>
        <p:nvPicPr>
          <p:cNvPr id="9" name="Picture 8">
            <a:extLst>
              <a:ext uri="{FF2B5EF4-FFF2-40B4-BE49-F238E27FC236}">
                <a16:creationId xmlns:a16="http://schemas.microsoft.com/office/drawing/2014/main" id="{3173EB7B-EE89-13E7-A574-2700191F7B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3711747"/>
            <a:ext cx="12191998" cy="2709333"/>
          </a:xfrm>
          <a:prstGeom prst="rect">
            <a:avLst/>
          </a:prstGeom>
        </p:spPr>
      </p:pic>
      <p:sp>
        <p:nvSpPr>
          <p:cNvPr id="13" name="Rectangle 12">
            <a:extLst>
              <a:ext uri="{FF2B5EF4-FFF2-40B4-BE49-F238E27FC236}">
                <a16:creationId xmlns:a16="http://schemas.microsoft.com/office/drawing/2014/main" id="{89A618DB-1A7F-53C1-5161-51430E733524}"/>
              </a:ext>
            </a:extLst>
          </p:cNvPr>
          <p:cNvSpPr/>
          <p:nvPr/>
        </p:nvSpPr>
        <p:spPr>
          <a:xfrm rot="16200000">
            <a:off x="3118822" y="3619020"/>
            <a:ext cx="4742590" cy="29027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v3 Gap</a:t>
            </a:r>
          </a:p>
        </p:txBody>
      </p:sp>
      <p:sp>
        <p:nvSpPr>
          <p:cNvPr id="15" name="Rectangle 14">
            <a:extLst>
              <a:ext uri="{FF2B5EF4-FFF2-40B4-BE49-F238E27FC236}">
                <a16:creationId xmlns:a16="http://schemas.microsoft.com/office/drawing/2014/main" id="{A3B49804-29AE-CA40-66A9-84F2CB70E7EA}"/>
              </a:ext>
            </a:extLst>
          </p:cNvPr>
          <p:cNvSpPr/>
          <p:nvPr/>
        </p:nvSpPr>
        <p:spPr>
          <a:xfrm rot="16200000">
            <a:off x="-1157814" y="3470888"/>
            <a:ext cx="4713764" cy="557717"/>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First Light</a:t>
            </a:r>
          </a:p>
        </p:txBody>
      </p:sp>
      <p:pic>
        <p:nvPicPr>
          <p:cNvPr id="18" name="Picture 17">
            <a:extLst>
              <a:ext uri="{FF2B5EF4-FFF2-40B4-BE49-F238E27FC236}">
                <a16:creationId xmlns:a16="http://schemas.microsoft.com/office/drawing/2014/main" id="{16CAB756-DDF5-68B8-D292-A36672CDE046}"/>
              </a:ext>
            </a:extLst>
          </p:cNvPr>
          <p:cNvPicPr>
            <a:picLocks noChangeAspect="1"/>
          </p:cNvPicPr>
          <p:nvPr/>
        </p:nvPicPr>
        <p:blipFill>
          <a:blip r:embed="rId5"/>
          <a:stretch>
            <a:fillRect/>
          </a:stretch>
        </p:blipFill>
        <p:spPr>
          <a:xfrm>
            <a:off x="10585029" y="4033320"/>
            <a:ext cx="1569058" cy="708801"/>
          </a:xfrm>
          <a:prstGeom prst="rect">
            <a:avLst/>
          </a:prstGeom>
        </p:spPr>
      </p:pic>
      <p:pic>
        <p:nvPicPr>
          <p:cNvPr id="20" name="Picture 19">
            <a:extLst>
              <a:ext uri="{FF2B5EF4-FFF2-40B4-BE49-F238E27FC236}">
                <a16:creationId xmlns:a16="http://schemas.microsoft.com/office/drawing/2014/main" id="{569A4B30-A902-76A5-AFAF-769AFF95D640}"/>
              </a:ext>
            </a:extLst>
          </p:cNvPr>
          <p:cNvPicPr>
            <a:picLocks noChangeAspect="1"/>
          </p:cNvPicPr>
          <p:nvPr/>
        </p:nvPicPr>
        <p:blipFill>
          <a:blip r:embed="rId6"/>
          <a:stretch>
            <a:fillRect/>
          </a:stretch>
        </p:blipFill>
        <p:spPr>
          <a:xfrm>
            <a:off x="10788594" y="1411167"/>
            <a:ext cx="1346552" cy="619652"/>
          </a:xfrm>
          <a:prstGeom prst="rect">
            <a:avLst/>
          </a:prstGeom>
        </p:spPr>
      </p:pic>
      <p:sp>
        <p:nvSpPr>
          <p:cNvPr id="16" name="Rectangle 15">
            <a:extLst>
              <a:ext uri="{FF2B5EF4-FFF2-40B4-BE49-F238E27FC236}">
                <a16:creationId xmlns:a16="http://schemas.microsoft.com/office/drawing/2014/main" id="{34BA2178-E474-6788-0E25-72C2F9072D67}"/>
              </a:ext>
            </a:extLst>
          </p:cNvPr>
          <p:cNvSpPr/>
          <p:nvPr/>
        </p:nvSpPr>
        <p:spPr>
          <a:xfrm rot="16200000">
            <a:off x="8212696" y="3580245"/>
            <a:ext cx="4713764" cy="369336"/>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Command Validation</a:t>
            </a:r>
          </a:p>
        </p:txBody>
      </p:sp>
      <p:sp>
        <p:nvSpPr>
          <p:cNvPr id="22" name="TextBox 21">
            <a:extLst>
              <a:ext uri="{FF2B5EF4-FFF2-40B4-BE49-F238E27FC236}">
                <a16:creationId xmlns:a16="http://schemas.microsoft.com/office/drawing/2014/main" id="{8A5E5205-B941-4E57-D2A6-27CDD7C09C29}"/>
              </a:ext>
            </a:extLst>
          </p:cNvPr>
          <p:cNvSpPr txBox="1"/>
          <p:nvPr/>
        </p:nvSpPr>
        <p:spPr>
          <a:xfrm>
            <a:off x="6692900" y="1444049"/>
            <a:ext cx="3747976" cy="646331"/>
          </a:xfrm>
          <a:prstGeom prst="rect">
            <a:avLst/>
          </a:prstGeom>
          <a:noFill/>
        </p:spPr>
        <p:txBody>
          <a:bodyPr wrap="square">
            <a:spAutoFit/>
          </a:bodyPr>
          <a:lstStyle/>
          <a:p>
            <a:r>
              <a:rPr lang="en-US" b="1" i="1" dirty="0"/>
              <a:t>Generally consistent agreement over time for Pandora</a:t>
            </a:r>
          </a:p>
        </p:txBody>
      </p:sp>
      <p:sp>
        <p:nvSpPr>
          <p:cNvPr id="23" name="TextBox 22">
            <a:extLst>
              <a:ext uri="{FF2B5EF4-FFF2-40B4-BE49-F238E27FC236}">
                <a16:creationId xmlns:a16="http://schemas.microsoft.com/office/drawing/2014/main" id="{8CACE347-EC21-75CE-F71D-01BAD1C5FEF0}"/>
              </a:ext>
            </a:extLst>
          </p:cNvPr>
          <p:cNvSpPr txBox="1"/>
          <p:nvPr/>
        </p:nvSpPr>
        <p:spPr>
          <a:xfrm>
            <a:off x="1600544" y="1413543"/>
            <a:ext cx="2503623" cy="369332"/>
          </a:xfrm>
          <a:prstGeom prst="rect">
            <a:avLst/>
          </a:prstGeom>
          <a:noFill/>
        </p:spPr>
        <p:txBody>
          <a:bodyPr wrap="square">
            <a:spAutoFit/>
          </a:bodyPr>
          <a:lstStyle/>
          <a:p>
            <a:r>
              <a:rPr lang="en-US" dirty="0"/>
              <a:t>dot: 50% bars: 25%-75%</a:t>
            </a:r>
          </a:p>
        </p:txBody>
      </p:sp>
      <p:sp>
        <p:nvSpPr>
          <p:cNvPr id="24" name="TextBox 23">
            <a:extLst>
              <a:ext uri="{FF2B5EF4-FFF2-40B4-BE49-F238E27FC236}">
                <a16:creationId xmlns:a16="http://schemas.microsoft.com/office/drawing/2014/main" id="{BA32A55E-08F1-1232-1D32-56059168A838}"/>
              </a:ext>
            </a:extLst>
          </p:cNvPr>
          <p:cNvSpPr txBox="1"/>
          <p:nvPr/>
        </p:nvSpPr>
        <p:spPr>
          <a:xfrm>
            <a:off x="1600544" y="4069859"/>
            <a:ext cx="2503623" cy="369332"/>
          </a:xfrm>
          <a:prstGeom prst="rect">
            <a:avLst/>
          </a:prstGeom>
          <a:noFill/>
        </p:spPr>
        <p:txBody>
          <a:bodyPr wrap="square">
            <a:spAutoFit/>
          </a:bodyPr>
          <a:lstStyle/>
          <a:p>
            <a:r>
              <a:rPr lang="en-US" dirty="0"/>
              <a:t>dot: 50% bars: 25%-75%</a:t>
            </a:r>
          </a:p>
        </p:txBody>
      </p:sp>
      <p:sp>
        <p:nvSpPr>
          <p:cNvPr id="25" name="TextBox 24">
            <a:extLst>
              <a:ext uri="{FF2B5EF4-FFF2-40B4-BE49-F238E27FC236}">
                <a16:creationId xmlns:a16="http://schemas.microsoft.com/office/drawing/2014/main" id="{E11CED39-51B5-7401-C6DF-B6D3B40EC17C}"/>
              </a:ext>
            </a:extLst>
          </p:cNvPr>
          <p:cNvSpPr txBox="1"/>
          <p:nvPr/>
        </p:nvSpPr>
        <p:spPr>
          <a:xfrm>
            <a:off x="6692900" y="4070930"/>
            <a:ext cx="3747976" cy="646331"/>
          </a:xfrm>
          <a:prstGeom prst="rect">
            <a:avLst/>
          </a:prstGeom>
          <a:noFill/>
        </p:spPr>
        <p:txBody>
          <a:bodyPr wrap="square">
            <a:spAutoFit/>
          </a:bodyPr>
          <a:lstStyle/>
          <a:p>
            <a:r>
              <a:rPr lang="en-US" b="1" i="1" dirty="0"/>
              <a:t>Generally consistent agreement over time for TropOMI</a:t>
            </a:r>
          </a:p>
        </p:txBody>
      </p:sp>
    </p:spTree>
    <p:extLst>
      <p:ext uri="{BB962C8B-B14F-4D97-AF65-F5344CB8AC3E}">
        <p14:creationId xmlns:p14="http://schemas.microsoft.com/office/powerpoint/2010/main" val="384572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156223"/>
            <a:ext cx="10515600" cy="660263"/>
          </a:xfrm>
        </p:spPr>
        <p:txBody>
          <a:bodyPr>
            <a:noAutofit/>
          </a:bodyPr>
          <a:lstStyle/>
          <a:p>
            <a:pPr algn="ctr"/>
            <a:r>
              <a:rPr lang="en-US" dirty="0">
                <a:solidFill>
                  <a:schemeClr val="bg1"/>
                </a:solidFill>
              </a:rPr>
              <a:t>TEMPO NO2 Agrees well with Pandora</a:t>
            </a:r>
            <a:br>
              <a:rPr lang="en-US" dirty="0">
                <a:solidFill>
                  <a:schemeClr val="bg1"/>
                </a:solidFill>
              </a:rPr>
            </a:br>
            <a:r>
              <a:rPr lang="en-US" sz="2400" dirty="0">
                <a:solidFill>
                  <a:schemeClr val="bg1"/>
                </a:solidFill>
              </a:rPr>
              <a:t>TEMPO L2 vs Pandora Total NO</a:t>
            </a:r>
            <a:r>
              <a:rPr lang="en-US" sz="2400" baseline="-25000" dirty="0">
                <a:solidFill>
                  <a:schemeClr val="bg1"/>
                </a:solidFill>
              </a:rPr>
              <a:t>2</a:t>
            </a: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7" y="1125105"/>
            <a:ext cx="2920082" cy="2595629"/>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6" y="3821778"/>
            <a:ext cx="11838892"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0"/>
            <a:ext cx="5066706" cy="2533353"/>
          </a:xfrm>
          <a:prstGeom prst="rect">
            <a:avLst/>
          </a:prstGeom>
          <a:ln w="15875">
            <a:solidFill>
              <a:schemeClr val="tx1"/>
            </a:solidFill>
          </a:ln>
        </p:spPr>
      </p:pic>
      <p:sp>
        <p:nvSpPr>
          <p:cNvPr id="12" name="Left Brace 11">
            <a:extLst>
              <a:ext uri="{FF2B5EF4-FFF2-40B4-BE49-F238E27FC236}">
                <a16:creationId xmlns:a16="http://schemas.microsoft.com/office/drawing/2014/main" id="{0FA00DE2-FBED-DAAD-65C0-12A35636C296}"/>
              </a:ext>
            </a:extLst>
          </p:cNvPr>
          <p:cNvSpPr/>
          <p:nvPr/>
        </p:nvSpPr>
        <p:spPr>
          <a:xfrm rot="16200000">
            <a:off x="6981832" y="3362316"/>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8F83EEF8-2D85-DB0B-27C8-DFCF5D4441DA}"/>
              </a:ext>
            </a:extLst>
          </p:cNvPr>
          <p:cNvSpPr/>
          <p:nvPr/>
        </p:nvSpPr>
        <p:spPr>
          <a:xfrm rot="16200000">
            <a:off x="5883867" y="3374109"/>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4">
            <a:extLst>
              <a:ext uri="{FF2B5EF4-FFF2-40B4-BE49-F238E27FC236}">
                <a16:creationId xmlns:a16="http://schemas.microsoft.com/office/drawing/2014/main" id="{B02321AD-D3E3-CEAC-0B7B-CE370AFF1492}"/>
              </a:ext>
            </a:extLst>
          </p:cNvPr>
          <p:cNvPicPr>
            <a:picLocks noChangeAspect="1"/>
          </p:cNvPicPr>
          <p:nvPr/>
        </p:nvPicPr>
        <p:blipFill rotWithShape="1">
          <a:blip r:embed="rId6">
            <a:extLst>
              <a:ext uri="{28A0092B-C50C-407E-A947-70E740481C1C}">
                <a14:useLocalDpi xmlns:a14="http://schemas.microsoft.com/office/drawing/2010/main" val="0"/>
              </a:ext>
            </a:extLst>
          </a:blip>
          <a:srcRect l="85097" t="4961" r="3008" b="85647"/>
          <a:stretch/>
        </p:blipFill>
        <p:spPr>
          <a:xfrm>
            <a:off x="6560136" y="1343025"/>
            <a:ext cx="1339211" cy="529149"/>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585323"/>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Compared to Pandora direct sun measurements, TEMPO:</a:t>
            </a:r>
          </a:p>
          <a:p>
            <a:pPr marL="342900" indent="-342900">
              <a:buFont typeface="+mj-lt"/>
              <a:buAutoNum type="arabicPeriod"/>
            </a:pPr>
            <a:r>
              <a:rPr lang="en-US" dirty="0">
                <a:latin typeface="Calibri" panose="020F0502020204030204" pitchFamily="34" charset="0"/>
                <a:ea typeface="Calibri" panose="020F0502020204030204" pitchFamily="34" charset="0"/>
              </a:rPr>
              <a:t>Reproduces spatial variability</a:t>
            </a:r>
          </a:p>
          <a:p>
            <a:pPr marL="342900" indent="-342900">
              <a:buFont typeface="+mj-lt"/>
              <a:buAutoNum type="arabicPeriod"/>
            </a:pPr>
            <a:r>
              <a:rPr lang="en-US" dirty="0">
                <a:latin typeface="Calibri" panose="020F0502020204030204" pitchFamily="34" charset="0"/>
                <a:ea typeface="Calibri" panose="020F0502020204030204" pitchFamily="34" charset="0"/>
              </a:rPr>
              <a:t>Low fractional biases by locations.</a:t>
            </a:r>
          </a:p>
          <a:p>
            <a:pPr marL="342900" indent="-342900">
              <a:buFont typeface="+mj-lt"/>
              <a:buAutoNum type="arabicPeriod"/>
            </a:pPr>
            <a:r>
              <a:rPr lang="en-US" dirty="0">
                <a:latin typeface="Calibri" panose="020F0502020204030204" pitchFamily="34" charset="0"/>
                <a:ea typeface="Calibri" panose="020F0502020204030204" pitchFamily="34" charset="0"/>
              </a:rPr>
              <a:t>Reproduces dynamic range by site</a:t>
            </a:r>
          </a:p>
          <a:p>
            <a:pPr marL="342900" indent="-342900">
              <a:buFont typeface="+mj-lt"/>
              <a:buAutoNum type="arabicPeriod"/>
            </a:pPr>
            <a:r>
              <a:rPr lang="en-US" dirty="0">
                <a:latin typeface="Calibri" panose="020F0502020204030204" pitchFamily="34" charset="0"/>
                <a:ea typeface="Calibri" panose="020F0502020204030204" pitchFamily="34" charset="0"/>
              </a:rPr>
              <a:t>Correlates well at most sites.</a:t>
            </a:r>
          </a:p>
          <a:p>
            <a:pPr marL="342900" indent="-342900">
              <a:buFont typeface="+mj-lt"/>
              <a:buAutoNum type="arabicPeriod"/>
            </a:pPr>
            <a:r>
              <a:rPr lang="en-US" dirty="0">
                <a:latin typeface="Calibri" panose="020F0502020204030204" pitchFamily="34" charset="0"/>
                <a:ea typeface="Calibri" panose="020F0502020204030204" pitchFamily="34" charset="0"/>
              </a:rPr>
              <a:t>Even reproduces relatively small intra-regional urban/rural gradients quite well.</a:t>
            </a:r>
          </a:p>
        </p:txBody>
      </p:sp>
      <p:sp>
        <p:nvSpPr>
          <p:cNvPr id="4" name="Left Bracket 3">
            <a:extLst>
              <a:ext uri="{FF2B5EF4-FFF2-40B4-BE49-F238E27FC236}">
                <a16:creationId xmlns:a16="http://schemas.microsoft.com/office/drawing/2014/main" id="{1558ED7C-D507-F839-DD4A-4CD0F03B8067}"/>
              </a:ext>
            </a:extLst>
          </p:cNvPr>
          <p:cNvSpPr/>
          <p:nvPr/>
        </p:nvSpPr>
        <p:spPr>
          <a:xfrm rot="16200000">
            <a:off x="6536018" y="3223569"/>
            <a:ext cx="101044" cy="1095373"/>
          </a:xfrm>
          <a:prstGeom prst="lef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0CF1C952-6EAD-4853-B575-064B1A8C163C}"/>
              </a:ext>
            </a:extLst>
          </p:cNvPr>
          <p:cNvCxnSpPr>
            <a:cxnSpLocks/>
            <a:stCxn id="4" idx="1"/>
            <a:endCxn id="18" idx="2"/>
          </p:cNvCxnSpPr>
          <p:nvPr/>
        </p:nvCxnSpPr>
        <p:spPr>
          <a:xfrm rot="5400000" flipH="1" flipV="1">
            <a:off x="8249511" y="2038890"/>
            <a:ext cx="119917" cy="3445859"/>
          </a:xfrm>
          <a:prstGeom prst="bentConnector3">
            <a:avLst>
              <a:gd name="adj1" fmla="val -62806"/>
            </a:avLst>
          </a:prstGeom>
          <a:ln w="28575"/>
          <a:effectLst/>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D7116506-ABE2-3C3D-019F-C1172D050238}"/>
              </a:ext>
            </a:extLst>
          </p:cNvPr>
          <p:cNvSpPr/>
          <p:nvPr/>
        </p:nvSpPr>
        <p:spPr>
          <a:xfrm>
            <a:off x="8076604" y="2828040"/>
            <a:ext cx="3911592" cy="873821"/>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8D2660-1C88-027D-4733-7F0420871C2F}"/>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9" name="TextBox 18">
            <a:extLst>
              <a:ext uri="{FF2B5EF4-FFF2-40B4-BE49-F238E27FC236}">
                <a16:creationId xmlns:a16="http://schemas.microsoft.com/office/drawing/2014/main" id="{CAB17A50-09FF-3452-8203-7636A6619E48}"/>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20" name="TextBox 19">
            <a:extLst>
              <a:ext uri="{FF2B5EF4-FFF2-40B4-BE49-F238E27FC236}">
                <a16:creationId xmlns:a16="http://schemas.microsoft.com/office/drawing/2014/main" id="{3A017F20-DBA4-A083-1086-913F84CB2397}"/>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21" name="TextBox 20">
            <a:extLst>
              <a:ext uri="{FF2B5EF4-FFF2-40B4-BE49-F238E27FC236}">
                <a16:creationId xmlns:a16="http://schemas.microsoft.com/office/drawing/2014/main" id="{CDE11C7C-D909-777F-BC02-2567BA8FBBB8}"/>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31" name="TextBox 30">
            <a:extLst>
              <a:ext uri="{FF2B5EF4-FFF2-40B4-BE49-F238E27FC236}">
                <a16:creationId xmlns:a16="http://schemas.microsoft.com/office/drawing/2014/main" id="{20F12A20-0D55-A550-BEE9-DA0334EE93EC}"/>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214138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175273"/>
            <a:ext cx="10515600" cy="660263"/>
          </a:xfrm>
        </p:spPr>
        <p:txBody>
          <a:bodyPr>
            <a:noAutofit/>
          </a:bodyPr>
          <a:lstStyle/>
          <a:p>
            <a:pPr algn="ctr"/>
            <a:r>
              <a:rPr lang="en-US" dirty="0">
                <a:solidFill>
                  <a:schemeClr val="bg1"/>
                </a:solidFill>
              </a:rPr>
              <a:t>TEMPO Agrees well with TropOMI</a:t>
            </a:r>
            <a:br>
              <a:rPr lang="en-US" dirty="0">
                <a:solidFill>
                  <a:schemeClr val="bg1"/>
                </a:solidFill>
              </a:rPr>
            </a:br>
            <a:r>
              <a:rPr kumimoji="0" lang="en-US" sz="2400" b="0" i="0" u="none" strike="noStrike" kern="1200" cap="none" spc="0" normalizeH="0" baseline="0" noProof="0" dirty="0">
                <a:ln>
                  <a:noFill/>
                </a:ln>
                <a:solidFill>
                  <a:prstClr val="white"/>
                </a:solidFill>
                <a:effectLst/>
                <a:uLnTx/>
                <a:uFillTx/>
                <a:latin typeface="Calibri"/>
                <a:ea typeface="+mj-ea"/>
                <a:cs typeface="Calibri" panose="020F0502020204030204" pitchFamily="34" charset="0"/>
              </a:rPr>
              <a:t>TEMPO L2 vs TropOMI Tropospheric NO</a:t>
            </a:r>
            <a:r>
              <a:rPr kumimoji="0" lang="en-US" sz="2400" b="0" i="0" u="none" strike="noStrike" kern="1200" cap="none" spc="0" normalizeH="0" baseline="-25000" noProof="0" dirty="0">
                <a:ln>
                  <a:noFill/>
                </a:ln>
                <a:solidFill>
                  <a:prstClr val="white"/>
                </a:solidFill>
                <a:effectLst/>
                <a:uLnTx/>
                <a:uFillTx/>
                <a:latin typeface="Calibri"/>
                <a:ea typeface="+mj-ea"/>
                <a:cs typeface="Calibri" panose="020F0502020204030204" pitchFamily="34" charset="0"/>
              </a:rPr>
              <a:t>2</a:t>
            </a:r>
            <a:endParaRPr lang="en-US"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2" cy="2595628"/>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pic>
        <p:nvPicPr>
          <p:cNvPr id="11" name="Picture 10">
            <a:extLst>
              <a:ext uri="{FF2B5EF4-FFF2-40B4-BE49-F238E27FC236}">
                <a16:creationId xmlns:a16="http://schemas.microsoft.com/office/drawing/2014/main" id="{5008752B-209F-BDC9-446D-FFA45DB66DC4}"/>
              </a:ext>
            </a:extLst>
          </p:cNvPr>
          <p:cNvPicPr>
            <a:picLocks noChangeAspect="1"/>
          </p:cNvPicPr>
          <p:nvPr/>
        </p:nvPicPr>
        <p:blipFill rotWithShape="1">
          <a:blip r:embed="rId6">
            <a:extLst>
              <a:ext uri="{28A0092B-C50C-407E-A947-70E740481C1C}">
                <a14:useLocalDpi xmlns:a14="http://schemas.microsoft.com/office/drawing/2010/main" val="0"/>
              </a:ext>
            </a:extLst>
          </a:blip>
          <a:srcRect l="85661" t="5673" r="3008" b="84927"/>
          <a:stretch/>
        </p:blipFill>
        <p:spPr>
          <a:xfrm>
            <a:off x="3547648" y="1381124"/>
            <a:ext cx="987427" cy="409575"/>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TropOMI correlation is useful because we don’t have Pandora everywhere.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Here we explore comparisons at Ozone Nonattainment Areas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Similar story to Pandora/TEMPO, captures spatial variability, dynamic range with a mix of site-specific correlations.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Higher slope than Pandora, but this is tropospheric column.</a:t>
            </a:r>
            <a:endParaRPr lang="en-US" dirty="0"/>
          </a:p>
        </p:txBody>
      </p:sp>
      <p:sp>
        <p:nvSpPr>
          <p:cNvPr id="4" name="Rectangle 3">
            <a:extLst>
              <a:ext uri="{FF2B5EF4-FFF2-40B4-BE49-F238E27FC236}">
                <a16:creationId xmlns:a16="http://schemas.microsoft.com/office/drawing/2014/main" id="{C5EEB6C6-8815-BE35-BE33-4F287479E70A}"/>
              </a:ext>
            </a:extLst>
          </p:cNvPr>
          <p:cNvSpPr/>
          <p:nvPr/>
        </p:nvSpPr>
        <p:spPr>
          <a:xfrm>
            <a:off x="3438525" y="2886075"/>
            <a:ext cx="4514850"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F31BD1-0075-46B7-D31D-8545B93A458D}"/>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0" name="TextBox 9">
            <a:extLst>
              <a:ext uri="{FF2B5EF4-FFF2-40B4-BE49-F238E27FC236}">
                <a16:creationId xmlns:a16="http://schemas.microsoft.com/office/drawing/2014/main" id="{BA5795C7-BF08-5DA1-B4A0-49AC3367AF1F}"/>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2" name="TextBox 11">
            <a:extLst>
              <a:ext uri="{FF2B5EF4-FFF2-40B4-BE49-F238E27FC236}">
                <a16:creationId xmlns:a16="http://schemas.microsoft.com/office/drawing/2014/main" id="{44B483DA-A4A9-CD02-898E-5BF49D7264F1}"/>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3" name="TextBox 12">
            <a:extLst>
              <a:ext uri="{FF2B5EF4-FFF2-40B4-BE49-F238E27FC236}">
                <a16:creationId xmlns:a16="http://schemas.microsoft.com/office/drawing/2014/main" id="{0D34E97A-8D7A-CFD3-F3F1-ACCE38375782}"/>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4" name="TextBox 13">
            <a:extLst>
              <a:ext uri="{FF2B5EF4-FFF2-40B4-BE49-F238E27FC236}">
                <a16:creationId xmlns:a16="http://schemas.microsoft.com/office/drawing/2014/main" id="{4E989EDA-288F-98AB-4F5B-A99D3D08C05F}"/>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353552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C0FA7-75A5-61C1-E29D-2ED83EA4584B}"/>
              </a:ext>
            </a:extLst>
          </p:cNvPr>
          <p:cNvSpPr>
            <a:spLocks noGrp="1"/>
          </p:cNvSpPr>
          <p:nvPr>
            <p:ph type="title"/>
          </p:nvPr>
        </p:nvSpPr>
        <p:spPr/>
        <p:txBody>
          <a:bodyPr/>
          <a:lstStyle/>
          <a:p>
            <a:r>
              <a:rPr lang="en-US" sz="3200" dirty="0">
                <a:solidFill>
                  <a:schemeClr val="bg1"/>
                </a:solidFill>
              </a:rPr>
              <a:t>Seasonal and Diurnal Performance is Consistent</a:t>
            </a:r>
            <a:br>
              <a:rPr lang="en-US" sz="3200" dirty="0">
                <a:solidFill>
                  <a:schemeClr val="bg1"/>
                </a:solidFill>
              </a:rPr>
            </a:br>
            <a:r>
              <a:rPr lang="en-US" sz="2000" dirty="0">
                <a:solidFill>
                  <a:schemeClr val="bg1"/>
                </a:solidFill>
              </a:rPr>
              <a:t>TEMPO L2 vs Pandora Total NO2 </a:t>
            </a:r>
            <a:endParaRPr lang="en-US" sz="3200" dirty="0">
              <a:solidFill>
                <a:schemeClr val="bg1"/>
              </a:solidFill>
            </a:endParaRPr>
          </a:p>
        </p:txBody>
      </p:sp>
      <p:pic>
        <p:nvPicPr>
          <p:cNvPr id="6" name="Picture 5">
            <a:extLst>
              <a:ext uri="{FF2B5EF4-FFF2-40B4-BE49-F238E27FC236}">
                <a16:creationId xmlns:a16="http://schemas.microsoft.com/office/drawing/2014/main" id="{8C3386FC-EF0C-016A-05E7-231D05ED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299" y="1723292"/>
            <a:ext cx="5517580" cy="4729354"/>
          </a:xfrm>
          <a:prstGeom prst="rect">
            <a:avLst/>
          </a:prstGeom>
        </p:spPr>
      </p:pic>
      <p:pic>
        <p:nvPicPr>
          <p:cNvPr id="10" name="Picture 9">
            <a:extLst>
              <a:ext uri="{FF2B5EF4-FFF2-40B4-BE49-F238E27FC236}">
                <a16:creationId xmlns:a16="http://schemas.microsoft.com/office/drawing/2014/main" id="{F525B282-4C92-9C6B-8D3B-7518CB58AA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7043" y="1723293"/>
            <a:ext cx="5517579" cy="4729354"/>
          </a:xfrm>
          <a:prstGeom prst="rect">
            <a:avLst/>
          </a:prstGeom>
        </p:spPr>
      </p:pic>
      <p:sp>
        <p:nvSpPr>
          <p:cNvPr id="19" name="TextBox 18">
            <a:extLst>
              <a:ext uri="{FF2B5EF4-FFF2-40B4-BE49-F238E27FC236}">
                <a16:creationId xmlns:a16="http://schemas.microsoft.com/office/drawing/2014/main" id="{50FCE670-2FF3-5355-5E43-78A5BFBA3299}"/>
              </a:ext>
            </a:extLst>
          </p:cNvPr>
          <p:cNvSpPr txBox="1"/>
          <p:nvPr/>
        </p:nvSpPr>
        <p:spPr>
          <a:xfrm>
            <a:off x="1036304" y="3002622"/>
            <a:ext cx="379526" cy="276999"/>
          </a:xfrm>
          <a:prstGeom prst="rect">
            <a:avLst/>
          </a:prstGeom>
          <a:solidFill>
            <a:schemeClr val="bg1"/>
          </a:solidFill>
        </p:spPr>
        <p:txBody>
          <a:bodyPr wrap="square" lIns="0" tIns="0" rIns="0" bIns="0">
            <a:spAutoFit/>
          </a:bodyPr>
          <a:lstStyle/>
          <a:p>
            <a:r>
              <a:rPr lang="en-US" dirty="0"/>
              <a:t>Jan</a:t>
            </a:r>
          </a:p>
        </p:txBody>
      </p:sp>
      <p:sp>
        <p:nvSpPr>
          <p:cNvPr id="20" name="TextBox 19">
            <a:extLst>
              <a:ext uri="{FF2B5EF4-FFF2-40B4-BE49-F238E27FC236}">
                <a16:creationId xmlns:a16="http://schemas.microsoft.com/office/drawing/2014/main" id="{65C281C2-7BF6-9B9B-532B-8ABD705CBAC4}"/>
              </a:ext>
            </a:extLst>
          </p:cNvPr>
          <p:cNvSpPr txBox="1"/>
          <p:nvPr/>
        </p:nvSpPr>
        <p:spPr>
          <a:xfrm>
            <a:off x="914400" y="4429976"/>
            <a:ext cx="501430" cy="276999"/>
          </a:xfrm>
          <a:prstGeom prst="rect">
            <a:avLst/>
          </a:prstGeom>
          <a:solidFill>
            <a:schemeClr val="bg1"/>
          </a:solidFill>
        </p:spPr>
        <p:txBody>
          <a:bodyPr wrap="square" lIns="0" tIns="0" rIns="0" bIns="0">
            <a:spAutoFit/>
          </a:bodyPr>
          <a:lstStyle/>
          <a:p>
            <a:r>
              <a:rPr lang="en-US" dirty="0"/>
              <a:t>May</a:t>
            </a:r>
          </a:p>
        </p:txBody>
      </p:sp>
      <p:sp>
        <p:nvSpPr>
          <p:cNvPr id="21" name="TextBox 20">
            <a:extLst>
              <a:ext uri="{FF2B5EF4-FFF2-40B4-BE49-F238E27FC236}">
                <a16:creationId xmlns:a16="http://schemas.microsoft.com/office/drawing/2014/main" id="{1CC0FADE-5A3E-F324-41BB-8F09F6E7333F}"/>
              </a:ext>
            </a:extLst>
          </p:cNvPr>
          <p:cNvSpPr txBox="1"/>
          <p:nvPr/>
        </p:nvSpPr>
        <p:spPr>
          <a:xfrm>
            <a:off x="914400" y="5857330"/>
            <a:ext cx="501430" cy="276999"/>
          </a:xfrm>
          <a:prstGeom prst="rect">
            <a:avLst/>
          </a:prstGeom>
          <a:solidFill>
            <a:schemeClr val="bg1"/>
          </a:solidFill>
        </p:spPr>
        <p:txBody>
          <a:bodyPr wrap="square" lIns="0" tIns="0" rIns="0" bIns="0">
            <a:spAutoFit/>
          </a:bodyPr>
          <a:lstStyle/>
          <a:p>
            <a:r>
              <a:rPr lang="en-US" dirty="0"/>
              <a:t>Sep</a:t>
            </a:r>
          </a:p>
        </p:txBody>
      </p:sp>
      <p:sp>
        <p:nvSpPr>
          <p:cNvPr id="22" name="TextBox 21">
            <a:extLst>
              <a:ext uri="{FF2B5EF4-FFF2-40B4-BE49-F238E27FC236}">
                <a16:creationId xmlns:a16="http://schemas.microsoft.com/office/drawing/2014/main" id="{1DBBCCE2-7EB8-EC6F-2B91-E4269DBCF132}"/>
              </a:ext>
            </a:extLst>
          </p:cNvPr>
          <p:cNvSpPr txBox="1"/>
          <p:nvPr/>
        </p:nvSpPr>
        <p:spPr>
          <a:xfrm>
            <a:off x="2133600" y="4429976"/>
            <a:ext cx="501430" cy="276999"/>
          </a:xfrm>
          <a:prstGeom prst="rect">
            <a:avLst/>
          </a:prstGeom>
          <a:solidFill>
            <a:schemeClr val="bg1"/>
          </a:solidFill>
        </p:spPr>
        <p:txBody>
          <a:bodyPr wrap="square" lIns="0" tIns="0" rIns="0" bIns="0">
            <a:spAutoFit/>
          </a:bodyPr>
          <a:lstStyle/>
          <a:p>
            <a:r>
              <a:rPr lang="en-US" dirty="0"/>
              <a:t>Jun</a:t>
            </a:r>
          </a:p>
        </p:txBody>
      </p:sp>
      <p:sp>
        <p:nvSpPr>
          <p:cNvPr id="23" name="TextBox 22">
            <a:extLst>
              <a:ext uri="{FF2B5EF4-FFF2-40B4-BE49-F238E27FC236}">
                <a16:creationId xmlns:a16="http://schemas.microsoft.com/office/drawing/2014/main" id="{86A118E3-492B-AB7D-CF69-935C66CC25DF}"/>
              </a:ext>
            </a:extLst>
          </p:cNvPr>
          <p:cNvSpPr txBox="1"/>
          <p:nvPr/>
        </p:nvSpPr>
        <p:spPr>
          <a:xfrm>
            <a:off x="2133600" y="5857330"/>
            <a:ext cx="501430" cy="276999"/>
          </a:xfrm>
          <a:prstGeom prst="rect">
            <a:avLst/>
          </a:prstGeom>
          <a:solidFill>
            <a:schemeClr val="bg1"/>
          </a:solidFill>
        </p:spPr>
        <p:txBody>
          <a:bodyPr wrap="square" lIns="0" tIns="0" rIns="0" bIns="0">
            <a:spAutoFit/>
          </a:bodyPr>
          <a:lstStyle/>
          <a:p>
            <a:r>
              <a:rPr lang="en-US" dirty="0"/>
              <a:t>Oct</a:t>
            </a:r>
          </a:p>
        </p:txBody>
      </p:sp>
      <p:sp>
        <p:nvSpPr>
          <p:cNvPr id="24" name="TextBox 23">
            <a:extLst>
              <a:ext uri="{FF2B5EF4-FFF2-40B4-BE49-F238E27FC236}">
                <a16:creationId xmlns:a16="http://schemas.microsoft.com/office/drawing/2014/main" id="{C3FBC3C1-69F0-1898-6671-42C02DC7C189}"/>
              </a:ext>
            </a:extLst>
          </p:cNvPr>
          <p:cNvSpPr txBox="1"/>
          <p:nvPr/>
        </p:nvSpPr>
        <p:spPr>
          <a:xfrm>
            <a:off x="3495675" y="4429976"/>
            <a:ext cx="501430" cy="276999"/>
          </a:xfrm>
          <a:prstGeom prst="rect">
            <a:avLst/>
          </a:prstGeom>
          <a:solidFill>
            <a:schemeClr val="bg1"/>
          </a:solidFill>
        </p:spPr>
        <p:txBody>
          <a:bodyPr wrap="square" lIns="0" tIns="0" rIns="0" bIns="0">
            <a:spAutoFit/>
          </a:bodyPr>
          <a:lstStyle/>
          <a:p>
            <a:r>
              <a:rPr lang="en-US" dirty="0"/>
              <a:t>Jul</a:t>
            </a:r>
          </a:p>
        </p:txBody>
      </p:sp>
      <p:sp>
        <p:nvSpPr>
          <p:cNvPr id="25" name="TextBox 24">
            <a:extLst>
              <a:ext uri="{FF2B5EF4-FFF2-40B4-BE49-F238E27FC236}">
                <a16:creationId xmlns:a16="http://schemas.microsoft.com/office/drawing/2014/main" id="{BB007AED-A2DF-0685-9827-09DAAB0F5F6D}"/>
              </a:ext>
            </a:extLst>
          </p:cNvPr>
          <p:cNvSpPr txBox="1"/>
          <p:nvPr/>
        </p:nvSpPr>
        <p:spPr>
          <a:xfrm>
            <a:off x="3495675" y="5857330"/>
            <a:ext cx="501430" cy="276999"/>
          </a:xfrm>
          <a:prstGeom prst="rect">
            <a:avLst/>
          </a:prstGeom>
          <a:solidFill>
            <a:schemeClr val="bg1"/>
          </a:solidFill>
        </p:spPr>
        <p:txBody>
          <a:bodyPr wrap="square" lIns="0" tIns="0" rIns="0" bIns="0">
            <a:spAutoFit/>
          </a:bodyPr>
          <a:lstStyle/>
          <a:p>
            <a:r>
              <a:rPr lang="en-US" dirty="0"/>
              <a:t>Nov</a:t>
            </a:r>
          </a:p>
        </p:txBody>
      </p:sp>
      <p:sp>
        <p:nvSpPr>
          <p:cNvPr id="26" name="TextBox 25">
            <a:extLst>
              <a:ext uri="{FF2B5EF4-FFF2-40B4-BE49-F238E27FC236}">
                <a16:creationId xmlns:a16="http://schemas.microsoft.com/office/drawing/2014/main" id="{7CCAC297-1DE7-85E8-23B3-5FE290FD2545}"/>
              </a:ext>
            </a:extLst>
          </p:cNvPr>
          <p:cNvSpPr txBox="1"/>
          <p:nvPr/>
        </p:nvSpPr>
        <p:spPr>
          <a:xfrm>
            <a:off x="4733925" y="4429976"/>
            <a:ext cx="501430" cy="276999"/>
          </a:xfrm>
          <a:prstGeom prst="rect">
            <a:avLst/>
          </a:prstGeom>
          <a:solidFill>
            <a:schemeClr val="bg1"/>
          </a:solidFill>
        </p:spPr>
        <p:txBody>
          <a:bodyPr wrap="square" lIns="0" tIns="0" rIns="0" bIns="0">
            <a:spAutoFit/>
          </a:bodyPr>
          <a:lstStyle/>
          <a:p>
            <a:r>
              <a:rPr lang="en-US" dirty="0"/>
              <a:t>Aug</a:t>
            </a:r>
          </a:p>
        </p:txBody>
      </p:sp>
      <p:sp>
        <p:nvSpPr>
          <p:cNvPr id="27" name="TextBox 26">
            <a:extLst>
              <a:ext uri="{FF2B5EF4-FFF2-40B4-BE49-F238E27FC236}">
                <a16:creationId xmlns:a16="http://schemas.microsoft.com/office/drawing/2014/main" id="{CD4FE291-D47F-5582-4BC7-271383549968}"/>
              </a:ext>
            </a:extLst>
          </p:cNvPr>
          <p:cNvSpPr txBox="1"/>
          <p:nvPr/>
        </p:nvSpPr>
        <p:spPr>
          <a:xfrm>
            <a:off x="4733925" y="5857330"/>
            <a:ext cx="501430" cy="276999"/>
          </a:xfrm>
          <a:prstGeom prst="rect">
            <a:avLst/>
          </a:prstGeom>
          <a:solidFill>
            <a:schemeClr val="bg1"/>
          </a:solidFill>
        </p:spPr>
        <p:txBody>
          <a:bodyPr wrap="square" lIns="0" tIns="0" rIns="0" bIns="0">
            <a:spAutoFit/>
          </a:bodyPr>
          <a:lstStyle/>
          <a:p>
            <a:r>
              <a:rPr lang="en-US" dirty="0"/>
              <a:t>Dec</a:t>
            </a:r>
          </a:p>
        </p:txBody>
      </p:sp>
      <p:sp>
        <p:nvSpPr>
          <p:cNvPr id="28" name="TextBox 27">
            <a:extLst>
              <a:ext uri="{FF2B5EF4-FFF2-40B4-BE49-F238E27FC236}">
                <a16:creationId xmlns:a16="http://schemas.microsoft.com/office/drawing/2014/main" id="{C6840CA3-0938-1EAD-1A61-43F132D58694}"/>
              </a:ext>
            </a:extLst>
          </p:cNvPr>
          <p:cNvSpPr txBox="1"/>
          <p:nvPr/>
        </p:nvSpPr>
        <p:spPr>
          <a:xfrm>
            <a:off x="7153275" y="3002622"/>
            <a:ext cx="413365" cy="276999"/>
          </a:xfrm>
          <a:prstGeom prst="rect">
            <a:avLst/>
          </a:prstGeom>
          <a:solidFill>
            <a:schemeClr val="bg1"/>
          </a:solidFill>
        </p:spPr>
        <p:txBody>
          <a:bodyPr wrap="square" lIns="0" tIns="0" rIns="0" bIns="0">
            <a:spAutoFit/>
          </a:bodyPr>
          <a:lstStyle/>
          <a:p>
            <a:r>
              <a:rPr lang="en-US" dirty="0"/>
              <a:t>6am</a:t>
            </a:r>
          </a:p>
        </p:txBody>
      </p:sp>
      <p:sp>
        <p:nvSpPr>
          <p:cNvPr id="29" name="TextBox 28">
            <a:extLst>
              <a:ext uri="{FF2B5EF4-FFF2-40B4-BE49-F238E27FC236}">
                <a16:creationId xmlns:a16="http://schemas.microsoft.com/office/drawing/2014/main" id="{510B5E7B-4D9E-D4B2-1DD4-155DE228BBBC}"/>
              </a:ext>
            </a:extLst>
          </p:cNvPr>
          <p:cNvSpPr txBox="1"/>
          <p:nvPr/>
        </p:nvSpPr>
        <p:spPr>
          <a:xfrm>
            <a:off x="7038975" y="4431585"/>
            <a:ext cx="527665" cy="276999"/>
          </a:xfrm>
          <a:prstGeom prst="rect">
            <a:avLst/>
          </a:prstGeom>
          <a:solidFill>
            <a:schemeClr val="bg1"/>
          </a:solidFill>
        </p:spPr>
        <p:txBody>
          <a:bodyPr wrap="square" lIns="0" tIns="0" rIns="0" bIns="0">
            <a:spAutoFit/>
          </a:bodyPr>
          <a:lstStyle/>
          <a:p>
            <a:r>
              <a:rPr lang="en-US" dirty="0"/>
              <a:t>10am</a:t>
            </a:r>
          </a:p>
        </p:txBody>
      </p:sp>
      <p:sp>
        <p:nvSpPr>
          <p:cNvPr id="30" name="TextBox 29">
            <a:extLst>
              <a:ext uri="{FF2B5EF4-FFF2-40B4-BE49-F238E27FC236}">
                <a16:creationId xmlns:a16="http://schemas.microsoft.com/office/drawing/2014/main" id="{A0874745-204C-F7CF-CD16-D7BD33213B22}"/>
              </a:ext>
            </a:extLst>
          </p:cNvPr>
          <p:cNvSpPr txBox="1"/>
          <p:nvPr/>
        </p:nvSpPr>
        <p:spPr>
          <a:xfrm>
            <a:off x="7038975" y="5870089"/>
            <a:ext cx="527665" cy="276999"/>
          </a:xfrm>
          <a:prstGeom prst="rect">
            <a:avLst/>
          </a:prstGeom>
          <a:solidFill>
            <a:schemeClr val="bg1"/>
          </a:solidFill>
        </p:spPr>
        <p:txBody>
          <a:bodyPr wrap="square" lIns="0" tIns="0" rIns="0" bIns="0">
            <a:spAutoFit/>
          </a:bodyPr>
          <a:lstStyle/>
          <a:p>
            <a:r>
              <a:rPr lang="en-US" dirty="0"/>
              <a:t>2pm</a:t>
            </a:r>
          </a:p>
        </p:txBody>
      </p:sp>
      <p:sp>
        <p:nvSpPr>
          <p:cNvPr id="31" name="TextBox 30">
            <a:extLst>
              <a:ext uri="{FF2B5EF4-FFF2-40B4-BE49-F238E27FC236}">
                <a16:creationId xmlns:a16="http://schemas.microsoft.com/office/drawing/2014/main" id="{16CB4B35-31C7-6F68-3593-20561A1A2761}"/>
              </a:ext>
            </a:extLst>
          </p:cNvPr>
          <p:cNvSpPr txBox="1"/>
          <p:nvPr/>
        </p:nvSpPr>
        <p:spPr>
          <a:xfrm>
            <a:off x="8437612" y="3002622"/>
            <a:ext cx="413365" cy="276999"/>
          </a:xfrm>
          <a:prstGeom prst="rect">
            <a:avLst/>
          </a:prstGeom>
          <a:solidFill>
            <a:schemeClr val="bg1"/>
          </a:solidFill>
        </p:spPr>
        <p:txBody>
          <a:bodyPr wrap="square" lIns="0" tIns="0" rIns="0" bIns="0">
            <a:spAutoFit/>
          </a:bodyPr>
          <a:lstStyle/>
          <a:p>
            <a:r>
              <a:rPr lang="en-US" dirty="0"/>
              <a:t>7am</a:t>
            </a:r>
          </a:p>
        </p:txBody>
      </p:sp>
      <p:sp>
        <p:nvSpPr>
          <p:cNvPr id="32" name="TextBox 31">
            <a:extLst>
              <a:ext uri="{FF2B5EF4-FFF2-40B4-BE49-F238E27FC236}">
                <a16:creationId xmlns:a16="http://schemas.microsoft.com/office/drawing/2014/main" id="{455BC3F7-5415-47C0-8D36-68A66BCFE8C8}"/>
              </a:ext>
            </a:extLst>
          </p:cNvPr>
          <p:cNvSpPr txBox="1"/>
          <p:nvPr/>
        </p:nvSpPr>
        <p:spPr>
          <a:xfrm>
            <a:off x="8323312" y="4431585"/>
            <a:ext cx="527665" cy="276999"/>
          </a:xfrm>
          <a:prstGeom prst="rect">
            <a:avLst/>
          </a:prstGeom>
          <a:solidFill>
            <a:schemeClr val="bg1"/>
          </a:solidFill>
        </p:spPr>
        <p:txBody>
          <a:bodyPr wrap="square" lIns="0" tIns="0" rIns="0" bIns="0">
            <a:spAutoFit/>
          </a:bodyPr>
          <a:lstStyle/>
          <a:p>
            <a:r>
              <a:rPr lang="en-US" dirty="0"/>
              <a:t>11am</a:t>
            </a:r>
          </a:p>
        </p:txBody>
      </p:sp>
      <p:sp>
        <p:nvSpPr>
          <p:cNvPr id="33" name="TextBox 32">
            <a:extLst>
              <a:ext uri="{FF2B5EF4-FFF2-40B4-BE49-F238E27FC236}">
                <a16:creationId xmlns:a16="http://schemas.microsoft.com/office/drawing/2014/main" id="{569E1C3A-4ED2-C01A-DED9-5F22567A8BAF}"/>
              </a:ext>
            </a:extLst>
          </p:cNvPr>
          <p:cNvSpPr txBox="1"/>
          <p:nvPr/>
        </p:nvSpPr>
        <p:spPr>
          <a:xfrm>
            <a:off x="8323312" y="5870089"/>
            <a:ext cx="527665" cy="276999"/>
          </a:xfrm>
          <a:prstGeom prst="rect">
            <a:avLst/>
          </a:prstGeom>
          <a:solidFill>
            <a:schemeClr val="bg1"/>
          </a:solidFill>
        </p:spPr>
        <p:txBody>
          <a:bodyPr wrap="square" lIns="0" tIns="0" rIns="0" bIns="0">
            <a:spAutoFit/>
          </a:bodyPr>
          <a:lstStyle/>
          <a:p>
            <a:r>
              <a:rPr lang="en-US" dirty="0"/>
              <a:t>3pm</a:t>
            </a:r>
          </a:p>
        </p:txBody>
      </p:sp>
      <p:sp>
        <p:nvSpPr>
          <p:cNvPr id="34" name="TextBox 33">
            <a:extLst>
              <a:ext uri="{FF2B5EF4-FFF2-40B4-BE49-F238E27FC236}">
                <a16:creationId xmlns:a16="http://schemas.microsoft.com/office/drawing/2014/main" id="{FC2CC237-6A89-281B-59BA-89B67A6BF32A}"/>
              </a:ext>
            </a:extLst>
          </p:cNvPr>
          <p:cNvSpPr txBox="1"/>
          <p:nvPr/>
        </p:nvSpPr>
        <p:spPr>
          <a:xfrm>
            <a:off x="9640602" y="3012353"/>
            <a:ext cx="413365" cy="276999"/>
          </a:xfrm>
          <a:prstGeom prst="rect">
            <a:avLst/>
          </a:prstGeom>
          <a:solidFill>
            <a:schemeClr val="bg1"/>
          </a:solidFill>
        </p:spPr>
        <p:txBody>
          <a:bodyPr wrap="square" lIns="0" tIns="0" rIns="0" bIns="0">
            <a:spAutoFit/>
          </a:bodyPr>
          <a:lstStyle/>
          <a:p>
            <a:r>
              <a:rPr lang="en-US" dirty="0"/>
              <a:t>8am</a:t>
            </a:r>
          </a:p>
        </p:txBody>
      </p:sp>
      <p:sp>
        <p:nvSpPr>
          <p:cNvPr id="35" name="TextBox 34">
            <a:extLst>
              <a:ext uri="{FF2B5EF4-FFF2-40B4-BE49-F238E27FC236}">
                <a16:creationId xmlns:a16="http://schemas.microsoft.com/office/drawing/2014/main" id="{ABE36876-205A-F552-DFFA-8F36627706F2}"/>
              </a:ext>
            </a:extLst>
          </p:cNvPr>
          <p:cNvSpPr txBox="1"/>
          <p:nvPr/>
        </p:nvSpPr>
        <p:spPr>
          <a:xfrm>
            <a:off x="9526302" y="4441316"/>
            <a:ext cx="527665" cy="276999"/>
          </a:xfrm>
          <a:prstGeom prst="rect">
            <a:avLst/>
          </a:prstGeom>
          <a:solidFill>
            <a:schemeClr val="bg1"/>
          </a:solidFill>
        </p:spPr>
        <p:txBody>
          <a:bodyPr wrap="square" lIns="0" tIns="0" rIns="0" bIns="0">
            <a:spAutoFit/>
          </a:bodyPr>
          <a:lstStyle/>
          <a:p>
            <a:r>
              <a:rPr lang="en-US" dirty="0"/>
              <a:t>noon</a:t>
            </a:r>
          </a:p>
        </p:txBody>
      </p:sp>
      <p:sp>
        <p:nvSpPr>
          <p:cNvPr id="36" name="TextBox 35">
            <a:extLst>
              <a:ext uri="{FF2B5EF4-FFF2-40B4-BE49-F238E27FC236}">
                <a16:creationId xmlns:a16="http://schemas.microsoft.com/office/drawing/2014/main" id="{76A1E8DD-337C-D67D-658D-814B04C2D1AB}"/>
              </a:ext>
            </a:extLst>
          </p:cNvPr>
          <p:cNvSpPr txBox="1"/>
          <p:nvPr/>
        </p:nvSpPr>
        <p:spPr>
          <a:xfrm>
            <a:off x="9526302" y="5879820"/>
            <a:ext cx="527665" cy="276999"/>
          </a:xfrm>
          <a:prstGeom prst="rect">
            <a:avLst/>
          </a:prstGeom>
          <a:solidFill>
            <a:schemeClr val="bg1"/>
          </a:solidFill>
        </p:spPr>
        <p:txBody>
          <a:bodyPr wrap="square" lIns="0" tIns="0" rIns="0" bIns="0">
            <a:spAutoFit/>
          </a:bodyPr>
          <a:lstStyle/>
          <a:p>
            <a:r>
              <a:rPr lang="en-US" dirty="0"/>
              <a:t>4pm</a:t>
            </a:r>
          </a:p>
        </p:txBody>
      </p:sp>
      <p:sp>
        <p:nvSpPr>
          <p:cNvPr id="37" name="TextBox 36">
            <a:extLst>
              <a:ext uri="{FF2B5EF4-FFF2-40B4-BE49-F238E27FC236}">
                <a16:creationId xmlns:a16="http://schemas.microsoft.com/office/drawing/2014/main" id="{4BC2E0C0-0FD9-6058-F854-89A820383355}"/>
              </a:ext>
            </a:extLst>
          </p:cNvPr>
          <p:cNvSpPr txBox="1"/>
          <p:nvPr/>
        </p:nvSpPr>
        <p:spPr>
          <a:xfrm>
            <a:off x="10924939" y="3012353"/>
            <a:ext cx="413365" cy="276999"/>
          </a:xfrm>
          <a:prstGeom prst="rect">
            <a:avLst/>
          </a:prstGeom>
          <a:solidFill>
            <a:schemeClr val="bg1"/>
          </a:solidFill>
        </p:spPr>
        <p:txBody>
          <a:bodyPr wrap="square" lIns="0" tIns="0" rIns="0" bIns="0">
            <a:spAutoFit/>
          </a:bodyPr>
          <a:lstStyle/>
          <a:p>
            <a:r>
              <a:rPr lang="en-US" dirty="0"/>
              <a:t>9am</a:t>
            </a:r>
          </a:p>
        </p:txBody>
      </p:sp>
      <p:sp>
        <p:nvSpPr>
          <p:cNvPr id="38" name="TextBox 37">
            <a:extLst>
              <a:ext uri="{FF2B5EF4-FFF2-40B4-BE49-F238E27FC236}">
                <a16:creationId xmlns:a16="http://schemas.microsoft.com/office/drawing/2014/main" id="{5D8FA37B-8959-522F-ACEF-A23FE41618DE}"/>
              </a:ext>
            </a:extLst>
          </p:cNvPr>
          <p:cNvSpPr txBox="1"/>
          <p:nvPr/>
        </p:nvSpPr>
        <p:spPr>
          <a:xfrm>
            <a:off x="10810639" y="4441316"/>
            <a:ext cx="527665" cy="276999"/>
          </a:xfrm>
          <a:prstGeom prst="rect">
            <a:avLst/>
          </a:prstGeom>
          <a:solidFill>
            <a:schemeClr val="bg1"/>
          </a:solidFill>
        </p:spPr>
        <p:txBody>
          <a:bodyPr wrap="square" lIns="0" tIns="0" rIns="0" bIns="0">
            <a:spAutoFit/>
          </a:bodyPr>
          <a:lstStyle/>
          <a:p>
            <a:r>
              <a:rPr lang="en-US" dirty="0"/>
              <a:t>1pm</a:t>
            </a:r>
          </a:p>
        </p:txBody>
      </p:sp>
      <p:sp>
        <p:nvSpPr>
          <p:cNvPr id="39" name="TextBox 38">
            <a:extLst>
              <a:ext uri="{FF2B5EF4-FFF2-40B4-BE49-F238E27FC236}">
                <a16:creationId xmlns:a16="http://schemas.microsoft.com/office/drawing/2014/main" id="{DB6D8A66-3AF6-408C-DB5D-1F70E7BAE5C2}"/>
              </a:ext>
            </a:extLst>
          </p:cNvPr>
          <p:cNvSpPr txBox="1"/>
          <p:nvPr/>
        </p:nvSpPr>
        <p:spPr>
          <a:xfrm>
            <a:off x="10810639" y="5879820"/>
            <a:ext cx="527665" cy="276999"/>
          </a:xfrm>
          <a:prstGeom prst="rect">
            <a:avLst/>
          </a:prstGeom>
          <a:solidFill>
            <a:schemeClr val="bg1"/>
          </a:solidFill>
        </p:spPr>
        <p:txBody>
          <a:bodyPr wrap="square" lIns="0" tIns="0" rIns="0" bIns="0">
            <a:spAutoFit/>
          </a:bodyPr>
          <a:lstStyle/>
          <a:p>
            <a:r>
              <a:rPr lang="en-US" dirty="0"/>
              <a:t>5pm</a:t>
            </a:r>
          </a:p>
        </p:txBody>
      </p:sp>
      <p:sp>
        <p:nvSpPr>
          <p:cNvPr id="5" name="TextBox 4">
            <a:extLst>
              <a:ext uri="{FF2B5EF4-FFF2-40B4-BE49-F238E27FC236}">
                <a16:creationId xmlns:a16="http://schemas.microsoft.com/office/drawing/2014/main" id="{771251C4-0407-F6C1-2463-259B11D5A15A}"/>
              </a:ext>
            </a:extLst>
          </p:cNvPr>
          <p:cNvSpPr txBox="1"/>
          <p:nvPr/>
        </p:nvSpPr>
        <p:spPr>
          <a:xfrm>
            <a:off x="5460199" y="2259272"/>
            <a:ext cx="540927" cy="276999"/>
          </a:xfrm>
          <a:prstGeom prst="rect">
            <a:avLst/>
          </a:prstGeom>
          <a:solidFill>
            <a:schemeClr val="bg1"/>
          </a:solidFill>
        </p:spPr>
        <p:txBody>
          <a:bodyPr wrap="square" lIns="0" tIns="0" rIns="0" bIns="0">
            <a:spAutoFit/>
          </a:bodyPr>
          <a:lstStyle/>
          <a:p>
            <a:r>
              <a:rPr lang="en-US" dirty="0"/>
              <a:t>1000</a:t>
            </a:r>
          </a:p>
        </p:txBody>
      </p:sp>
      <p:sp>
        <p:nvSpPr>
          <p:cNvPr id="7" name="TextBox 6">
            <a:extLst>
              <a:ext uri="{FF2B5EF4-FFF2-40B4-BE49-F238E27FC236}">
                <a16:creationId xmlns:a16="http://schemas.microsoft.com/office/drawing/2014/main" id="{D309BC7A-81F9-8487-52A1-89AEB87E1D46}"/>
              </a:ext>
            </a:extLst>
          </p:cNvPr>
          <p:cNvSpPr txBox="1"/>
          <p:nvPr/>
        </p:nvSpPr>
        <p:spPr>
          <a:xfrm>
            <a:off x="5460199" y="3458533"/>
            <a:ext cx="540927" cy="276999"/>
          </a:xfrm>
          <a:prstGeom prst="rect">
            <a:avLst/>
          </a:prstGeom>
          <a:solidFill>
            <a:schemeClr val="bg1"/>
          </a:solidFill>
        </p:spPr>
        <p:txBody>
          <a:bodyPr wrap="square" lIns="0" tIns="0" rIns="0" bIns="0">
            <a:spAutoFit/>
          </a:bodyPr>
          <a:lstStyle/>
          <a:p>
            <a:r>
              <a:rPr lang="en-US" dirty="0"/>
              <a:t>100</a:t>
            </a:r>
          </a:p>
        </p:txBody>
      </p:sp>
      <p:sp>
        <p:nvSpPr>
          <p:cNvPr id="8" name="TextBox 7">
            <a:extLst>
              <a:ext uri="{FF2B5EF4-FFF2-40B4-BE49-F238E27FC236}">
                <a16:creationId xmlns:a16="http://schemas.microsoft.com/office/drawing/2014/main" id="{3D3F3698-A30D-DA1B-4EB7-4AF751C85797}"/>
              </a:ext>
            </a:extLst>
          </p:cNvPr>
          <p:cNvSpPr txBox="1"/>
          <p:nvPr/>
        </p:nvSpPr>
        <p:spPr>
          <a:xfrm>
            <a:off x="5460199" y="4657794"/>
            <a:ext cx="540927" cy="276999"/>
          </a:xfrm>
          <a:prstGeom prst="rect">
            <a:avLst/>
          </a:prstGeom>
          <a:solidFill>
            <a:schemeClr val="bg1"/>
          </a:solidFill>
        </p:spPr>
        <p:txBody>
          <a:bodyPr wrap="square" lIns="0" tIns="0" rIns="0" bIns="0">
            <a:spAutoFit/>
          </a:bodyPr>
          <a:lstStyle/>
          <a:p>
            <a:r>
              <a:rPr lang="en-US" dirty="0"/>
              <a:t>10</a:t>
            </a:r>
          </a:p>
        </p:txBody>
      </p:sp>
      <p:sp>
        <p:nvSpPr>
          <p:cNvPr id="9" name="TextBox 8">
            <a:extLst>
              <a:ext uri="{FF2B5EF4-FFF2-40B4-BE49-F238E27FC236}">
                <a16:creationId xmlns:a16="http://schemas.microsoft.com/office/drawing/2014/main" id="{CA770754-8570-6BE2-B9A6-C8EDFDE12563}"/>
              </a:ext>
            </a:extLst>
          </p:cNvPr>
          <p:cNvSpPr txBox="1"/>
          <p:nvPr/>
        </p:nvSpPr>
        <p:spPr>
          <a:xfrm>
            <a:off x="5470361" y="5857055"/>
            <a:ext cx="540927" cy="276999"/>
          </a:xfrm>
          <a:prstGeom prst="rect">
            <a:avLst/>
          </a:prstGeom>
          <a:solidFill>
            <a:schemeClr val="bg1"/>
          </a:solidFill>
        </p:spPr>
        <p:txBody>
          <a:bodyPr wrap="square" lIns="0" tIns="0" rIns="0" bIns="0">
            <a:spAutoFit/>
          </a:bodyPr>
          <a:lstStyle/>
          <a:p>
            <a:r>
              <a:rPr lang="en-US" dirty="0"/>
              <a:t>1</a:t>
            </a:r>
          </a:p>
        </p:txBody>
      </p:sp>
      <p:sp>
        <p:nvSpPr>
          <p:cNvPr id="13" name="TextBox 12">
            <a:extLst>
              <a:ext uri="{FF2B5EF4-FFF2-40B4-BE49-F238E27FC236}">
                <a16:creationId xmlns:a16="http://schemas.microsoft.com/office/drawing/2014/main" id="{3D43D2BE-580B-88C5-61B0-4A0AC889A19D}"/>
              </a:ext>
            </a:extLst>
          </p:cNvPr>
          <p:cNvSpPr txBox="1"/>
          <p:nvPr/>
        </p:nvSpPr>
        <p:spPr>
          <a:xfrm>
            <a:off x="11595110" y="3363899"/>
            <a:ext cx="540927" cy="276999"/>
          </a:xfrm>
          <a:prstGeom prst="rect">
            <a:avLst/>
          </a:prstGeom>
          <a:solidFill>
            <a:schemeClr val="bg1"/>
          </a:solidFill>
        </p:spPr>
        <p:txBody>
          <a:bodyPr wrap="square" lIns="0" tIns="0" rIns="0" bIns="0">
            <a:spAutoFit/>
          </a:bodyPr>
          <a:lstStyle/>
          <a:p>
            <a:r>
              <a:rPr lang="en-US" dirty="0"/>
              <a:t>100</a:t>
            </a:r>
          </a:p>
        </p:txBody>
      </p:sp>
      <p:sp>
        <p:nvSpPr>
          <p:cNvPr id="16" name="TextBox 15">
            <a:extLst>
              <a:ext uri="{FF2B5EF4-FFF2-40B4-BE49-F238E27FC236}">
                <a16:creationId xmlns:a16="http://schemas.microsoft.com/office/drawing/2014/main" id="{2D6E61FA-188A-DAE1-1E22-80A315E5F6BC}"/>
              </a:ext>
            </a:extLst>
          </p:cNvPr>
          <p:cNvSpPr txBox="1"/>
          <p:nvPr/>
        </p:nvSpPr>
        <p:spPr>
          <a:xfrm>
            <a:off x="11595110" y="4563160"/>
            <a:ext cx="540927" cy="276999"/>
          </a:xfrm>
          <a:prstGeom prst="rect">
            <a:avLst/>
          </a:prstGeom>
          <a:solidFill>
            <a:schemeClr val="bg1"/>
          </a:solidFill>
        </p:spPr>
        <p:txBody>
          <a:bodyPr wrap="square" lIns="0" tIns="0" rIns="0" bIns="0">
            <a:spAutoFit/>
          </a:bodyPr>
          <a:lstStyle/>
          <a:p>
            <a:r>
              <a:rPr lang="en-US" dirty="0"/>
              <a:t>10</a:t>
            </a:r>
          </a:p>
        </p:txBody>
      </p:sp>
      <p:sp>
        <p:nvSpPr>
          <p:cNvPr id="17" name="TextBox 16">
            <a:extLst>
              <a:ext uri="{FF2B5EF4-FFF2-40B4-BE49-F238E27FC236}">
                <a16:creationId xmlns:a16="http://schemas.microsoft.com/office/drawing/2014/main" id="{BC2779BD-088D-EA39-458A-C576AA001F3F}"/>
              </a:ext>
            </a:extLst>
          </p:cNvPr>
          <p:cNvSpPr txBox="1"/>
          <p:nvPr/>
        </p:nvSpPr>
        <p:spPr>
          <a:xfrm>
            <a:off x="11605272" y="5762421"/>
            <a:ext cx="540927" cy="276999"/>
          </a:xfrm>
          <a:prstGeom prst="rect">
            <a:avLst/>
          </a:prstGeom>
          <a:solidFill>
            <a:schemeClr val="bg1"/>
          </a:solidFill>
        </p:spPr>
        <p:txBody>
          <a:bodyPr wrap="square" lIns="0" tIns="0" rIns="0" bIns="0">
            <a:spAutoFit/>
          </a:bodyPr>
          <a:lstStyle/>
          <a:p>
            <a:r>
              <a:rPr lang="en-US" dirty="0"/>
              <a:t>1</a:t>
            </a:r>
          </a:p>
        </p:txBody>
      </p:sp>
      <p:sp>
        <p:nvSpPr>
          <p:cNvPr id="41" name="TextBox 40">
            <a:extLst>
              <a:ext uri="{FF2B5EF4-FFF2-40B4-BE49-F238E27FC236}">
                <a16:creationId xmlns:a16="http://schemas.microsoft.com/office/drawing/2014/main" id="{DF0D4820-13A4-6608-FBE7-2DF3777877DE}"/>
              </a:ext>
            </a:extLst>
          </p:cNvPr>
          <p:cNvSpPr txBox="1"/>
          <p:nvPr/>
        </p:nvSpPr>
        <p:spPr>
          <a:xfrm>
            <a:off x="3626882" y="6175647"/>
            <a:ext cx="1608473" cy="276999"/>
          </a:xfrm>
          <a:prstGeom prst="rect">
            <a:avLst/>
          </a:prstGeom>
          <a:solidFill>
            <a:schemeClr val="bg1"/>
          </a:solidFill>
        </p:spPr>
        <p:txBody>
          <a:bodyPr wrap="square" lIns="0" tIns="0" rIns="0" bIns="0">
            <a:spAutoFit/>
          </a:bodyPr>
          <a:lstStyle/>
          <a:p>
            <a:r>
              <a:rPr lang="en-US" b="1" i="1" dirty="0"/>
              <a:t>scale: 0 to 10e16</a:t>
            </a:r>
          </a:p>
        </p:txBody>
      </p:sp>
      <p:sp>
        <p:nvSpPr>
          <p:cNvPr id="14" name="TextBox 13">
            <a:extLst>
              <a:ext uri="{FF2B5EF4-FFF2-40B4-BE49-F238E27FC236}">
                <a16:creationId xmlns:a16="http://schemas.microsoft.com/office/drawing/2014/main" id="{5CC8ACB3-F593-1A78-4C7A-6EF04AD605D9}"/>
              </a:ext>
            </a:extLst>
          </p:cNvPr>
          <p:cNvSpPr txBox="1"/>
          <p:nvPr/>
        </p:nvSpPr>
        <p:spPr>
          <a:xfrm>
            <a:off x="115569" y="1000288"/>
            <a:ext cx="11826205" cy="1075027"/>
          </a:xfrm>
          <a:prstGeom prst="rect">
            <a:avLst/>
          </a:prstGeom>
          <a:solidFill>
            <a:schemeClr val="bg1"/>
          </a:solidFill>
        </p:spPr>
        <p:txBody>
          <a:bodyPr wrap="square" tIns="0" bIns="0" numCol="2">
            <a:normAutofit fontScale="92500" lnSpcReduction="10000"/>
          </a:bodyPr>
          <a:lstStyle/>
          <a:p>
            <a:r>
              <a:rPr lang="en-US" sz="3200" dirty="0"/>
              <a:t>Consistent monthly performance</a:t>
            </a:r>
          </a:p>
          <a:p>
            <a:pPr marL="457200" indent="-457200">
              <a:buFont typeface="Arial" panose="020B0604020202020204" pitchFamily="34" charset="0"/>
              <a:buChar char="•"/>
            </a:pPr>
            <a:r>
              <a:rPr lang="en-US" sz="2400" dirty="0"/>
              <a:t>Dynamic range varies by month as expected</a:t>
            </a:r>
          </a:p>
          <a:p>
            <a:pPr marL="457200" indent="-457200">
              <a:buFont typeface="Arial" panose="020B0604020202020204" pitchFamily="34" charset="0"/>
              <a:buChar char="•"/>
            </a:pPr>
            <a:r>
              <a:rPr lang="en-US" sz="2400" dirty="0"/>
              <a:t>Orthogonal slopes consistent by month</a:t>
            </a:r>
          </a:p>
          <a:p>
            <a:r>
              <a:rPr lang="en-US" sz="3200" dirty="0"/>
              <a:t>Consistent diurnal performance</a:t>
            </a:r>
          </a:p>
          <a:p>
            <a:pPr marL="457200" indent="-457200">
              <a:buFont typeface="Arial" panose="020B0604020202020204" pitchFamily="34" charset="0"/>
              <a:buChar char="•"/>
            </a:pPr>
            <a:r>
              <a:rPr lang="en-US" sz="2000" dirty="0"/>
              <a:t>Dynamic range varies by time of day as expected</a:t>
            </a:r>
          </a:p>
          <a:p>
            <a:pPr marL="457200" indent="-457200">
              <a:buFont typeface="Arial" panose="020B0604020202020204" pitchFamily="34" charset="0"/>
              <a:buChar char="•"/>
            </a:pPr>
            <a:r>
              <a:rPr lang="en-US" sz="2000" dirty="0"/>
              <a:t>Orthogonal important due airmass sampling.</a:t>
            </a:r>
          </a:p>
        </p:txBody>
      </p:sp>
      <p:sp>
        <p:nvSpPr>
          <p:cNvPr id="11" name="TextBox 10">
            <a:extLst>
              <a:ext uri="{FF2B5EF4-FFF2-40B4-BE49-F238E27FC236}">
                <a16:creationId xmlns:a16="http://schemas.microsoft.com/office/drawing/2014/main" id="{23012EAB-6E63-B2AF-C688-DFDF13BC2491}"/>
              </a:ext>
            </a:extLst>
          </p:cNvPr>
          <p:cNvSpPr txBox="1"/>
          <p:nvPr/>
        </p:nvSpPr>
        <p:spPr>
          <a:xfrm>
            <a:off x="5143139" y="1940679"/>
            <a:ext cx="654444" cy="276999"/>
          </a:xfrm>
          <a:prstGeom prst="rect">
            <a:avLst/>
          </a:prstGeom>
          <a:solidFill>
            <a:schemeClr val="bg1"/>
          </a:solidFill>
        </p:spPr>
        <p:txBody>
          <a:bodyPr wrap="square" lIns="0" tIns="0" rIns="0" bIns="0">
            <a:spAutoFit/>
          </a:bodyPr>
          <a:lstStyle/>
          <a:p>
            <a:r>
              <a:rPr lang="en-US" dirty="0"/>
              <a:t>Count</a:t>
            </a:r>
          </a:p>
        </p:txBody>
      </p:sp>
      <p:sp>
        <p:nvSpPr>
          <p:cNvPr id="12" name="TextBox 11">
            <a:extLst>
              <a:ext uri="{FF2B5EF4-FFF2-40B4-BE49-F238E27FC236}">
                <a16:creationId xmlns:a16="http://schemas.microsoft.com/office/drawing/2014/main" id="{5E5EF089-8845-13C7-B860-A3B33A41F452}"/>
              </a:ext>
            </a:extLst>
          </p:cNvPr>
          <p:cNvSpPr txBox="1"/>
          <p:nvPr/>
        </p:nvSpPr>
        <p:spPr>
          <a:xfrm>
            <a:off x="11595110" y="2164638"/>
            <a:ext cx="540927" cy="276999"/>
          </a:xfrm>
          <a:prstGeom prst="rect">
            <a:avLst/>
          </a:prstGeom>
          <a:solidFill>
            <a:schemeClr val="bg1"/>
          </a:solidFill>
        </p:spPr>
        <p:txBody>
          <a:bodyPr wrap="square" lIns="0" tIns="0" rIns="0" bIns="0">
            <a:spAutoFit/>
          </a:bodyPr>
          <a:lstStyle/>
          <a:p>
            <a:r>
              <a:rPr lang="en-US" dirty="0"/>
              <a:t>1000</a:t>
            </a:r>
          </a:p>
        </p:txBody>
      </p:sp>
      <p:sp>
        <p:nvSpPr>
          <p:cNvPr id="40" name="TextBox 39">
            <a:extLst>
              <a:ext uri="{FF2B5EF4-FFF2-40B4-BE49-F238E27FC236}">
                <a16:creationId xmlns:a16="http://schemas.microsoft.com/office/drawing/2014/main" id="{AC403EDF-0068-5292-009A-C124589911E0}"/>
              </a:ext>
            </a:extLst>
          </p:cNvPr>
          <p:cNvSpPr txBox="1"/>
          <p:nvPr/>
        </p:nvSpPr>
        <p:spPr>
          <a:xfrm>
            <a:off x="11365906" y="1877999"/>
            <a:ext cx="654444" cy="276999"/>
          </a:xfrm>
          <a:prstGeom prst="rect">
            <a:avLst/>
          </a:prstGeom>
          <a:solidFill>
            <a:schemeClr val="bg1"/>
          </a:solidFill>
        </p:spPr>
        <p:txBody>
          <a:bodyPr wrap="square" lIns="0" tIns="0" rIns="0" bIns="0">
            <a:spAutoFit/>
          </a:bodyPr>
          <a:lstStyle/>
          <a:p>
            <a:r>
              <a:rPr lang="en-US" dirty="0"/>
              <a:t>Count</a:t>
            </a:r>
          </a:p>
        </p:txBody>
      </p:sp>
      <p:sp>
        <p:nvSpPr>
          <p:cNvPr id="4" name="TextBox 3">
            <a:extLst>
              <a:ext uri="{FF2B5EF4-FFF2-40B4-BE49-F238E27FC236}">
                <a16:creationId xmlns:a16="http://schemas.microsoft.com/office/drawing/2014/main" id="{E01E19BE-E34A-2FA0-BFF6-4E2FA11CEDBC}"/>
              </a:ext>
            </a:extLst>
          </p:cNvPr>
          <p:cNvSpPr txBox="1"/>
          <p:nvPr/>
        </p:nvSpPr>
        <p:spPr>
          <a:xfrm>
            <a:off x="2302062" y="3002622"/>
            <a:ext cx="379526" cy="276999"/>
          </a:xfrm>
          <a:prstGeom prst="rect">
            <a:avLst/>
          </a:prstGeom>
          <a:solidFill>
            <a:schemeClr val="bg1"/>
          </a:solidFill>
        </p:spPr>
        <p:txBody>
          <a:bodyPr wrap="square" lIns="0" tIns="0" rIns="0" bIns="0">
            <a:spAutoFit/>
          </a:bodyPr>
          <a:lstStyle/>
          <a:p>
            <a:r>
              <a:rPr lang="en-US" dirty="0"/>
              <a:t>Feb</a:t>
            </a:r>
          </a:p>
        </p:txBody>
      </p:sp>
      <p:sp>
        <p:nvSpPr>
          <p:cNvPr id="15" name="TextBox 14">
            <a:extLst>
              <a:ext uri="{FF2B5EF4-FFF2-40B4-BE49-F238E27FC236}">
                <a16:creationId xmlns:a16="http://schemas.microsoft.com/office/drawing/2014/main" id="{6BAAC199-8DFA-CED4-A80A-854D834441D8}"/>
              </a:ext>
            </a:extLst>
          </p:cNvPr>
          <p:cNvSpPr txBox="1"/>
          <p:nvPr/>
        </p:nvSpPr>
        <p:spPr>
          <a:xfrm>
            <a:off x="3526127" y="3002622"/>
            <a:ext cx="470977" cy="276999"/>
          </a:xfrm>
          <a:prstGeom prst="rect">
            <a:avLst/>
          </a:prstGeom>
          <a:solidFill>
            <a:schemeClr val="bg1"/>
          </a:solidFill>
        </p:spPr>
        <p:txBody>
          <a:bodyPr wrap="square" lIns="0" tIns="0" rIns="0" bIns="0">
            <a:spAutoFit/>
          </a:bodyPr>
          <a:lstStyle/>
          <a:p>
            <a:r>
              <a:rPr lang="en-US" dirty="0"/>
              <a:t>Mar</a:t>
            </a:r>
          </a:p>
        </p:txBody>
      </p:sp>
      <p:sp>
        <p:nvSpPr>
          <p:cNvPr id="42" name="TextBox 41">
            <a:extLst>
              <a:ext uri="{FF2B5EF4-FFF2-40B4-BE49-F238E27FC236}">
                <a16:creationId xmlns:a16="http://schemas.microsoft.com/office/drawing/2014/main" id="{580BC0D1-E97C-C7D2-796D-C8198F36E32F}"/>
              </a:ext>
            </a:extLst>
          </p:cNvPr>
          <p:cNvSpPr txBox="1"/>
          <p:nvPr/>
        </p:nvSpPr>
        <p:spPr>
          <a:xfrm>
            <a:off x="4816659" y="3002622"/>
            <a:ext cx="379526" cy="276999"/>
          </a:xfrm>
          <a:prstGeom prst="rect">
            <a:avLst/>
          </a:prstGeom>
          <a:solidFill>
            <a:schemeClr val="bg1"/>
          </a:solidFill>
        </p:spPr>
        <p:txBody>
          <a:bodyPr wrap="square" lIns="0" tIns="0" rIns="0" bIns="0">
            <a:spAutoFit/>
          </a:bodyPr>
          <a:lstStyle/>
          <a:p>
            <a:r>
              <a:rPr lang="en-US" dirty="0"/>
              <a:t>Apr</a:t>
            </a:r>
          </a:p>
        </p:txBody>
      </p:sp>
    </p:spTree>
    <p:extLst>
      <p:ext uri="{BB962C8B-B14F-4D97-AF65-F5344CB8AC3E}">
        <p14:creationId xmlns:p14="http://schemas.microsoft.com/office/powerpoint/2010/main" val="12595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F3CA66-AE84-B4C5-C014-7057E34C1664}"/>
              </a:ext>
            </a:extLst>
          </p:cNvPr>
          <p:cNvSpPr>
            <a:spLocks noGrp="1"/>
          </p:cNvSpPr>
          <p:nvPr>
            <p:ph type="sldNum" sz="quarter" idx="12"/>
          </p:nvPr>
        </p:nvSpPr>
        <p:spPr/>
        <p:txBody>
          <a:bodyPr/>
          <a:lstStyle/>
          <a:p>
            <a:pPr>
              <a:defRPr/>
            </a:pPr>
            <a:fld id="{086AE945-6537-434A-852D-82A287E37B63}" type="slidenum">
              <a:rPr lang="en-US" smtClean="0"/>
              <a:pPr>
                <a:defRPr/>
              </a:pPr>
              <a:t>9</a:t>
            </a:fld>
            <a:endParaRPr lang="en-US" dirty="0"/>
          </a:p>
        </p:txBody>
      </p:sp>
      <p:sp>
        <p:nvSpPr>
          <p:cNvPr id="5" name="Title 4">
            <a:extLst>
              <a:ext uri="{FF2B5EF4-FFF2-40B4-BE49-F238E27FC236}">
                <a16:creationId xmlns:a16="http://schemas.microsoft.com/office/drawing/2014/main" id="{404974ED-D0F6-18CD-5BE2-78CA37BDF499}"/>
              </a:ext>
            </a:extLst>
          </p:cNvPr>
          <p:cNvSpPr>
            <a:spLocks noGrp="1"/>
          </p:cNvSpPr>
          <p:nvPr>
            <p:ph type="title"/>
          </p:nvPr>
        </p:nvSpPr>
        <p:spPr/>
        <p:txBody>
          <a:bodyPr/>
          <a:lstStyle/>
          <a:p>
            <a:r>
              <a:rPr lang="en-US" dirty="0"/>
              <a:t>HCHO Data Record Overview</a:t>
            </a:r>
            <a:br>
              <a:rPr lang="en-US" dirty="0"/>
            </a:br>
            <a:r>
              <a:rPr lang="en-US" dirty="0"/>
              <a:t>August 2023 to Sept 2024</a:t>
            </a:r>
          </a:p>
        </p:txBody>
      </p:sp>
      <p:pic>
        <p:nvPicPr>
          <p:cNvPr id="7" name="Picture 6">
            <a:extLst>
              <a:ext uri="{FF2B5EF4-FFF2-40B4-BE49-F238E27FC236}">
                <a16:creationId xmlns:a16="http://schemas.microsoft.com/office/drawing/2014/main" id="{915F64D5-3830-641A-C908-C18BF33EBC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089087"/>
            <a:ext cx="12191998" cy="2709332"/>
          </a:xfrm>
          <a:prstGeom prst="rect">
            <a:avLst/>
          </a:prstGeom>
        </p:spPr>
      </p:pic>
      <p:pic>
        <p:nvPicPr>
          <p:cNvPr id="9" name="Picture 8">
            <a:extLst>
              <a:ext uri="{FF2B5EF4-FFF2-40B4-BE49-F238E27FC236}">
                <a16:creationId xmlns:a16="http://schemas.microsoft.com/office/drawing/2014/main" id="{3173EB7B-EE89-13E7-A574-2700191F7B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3711747"/>
            <a:ext cx="12191998" cy="2709332"/>
          </a:xfrm>
          <a:prstGeom prst="rect">
            <a:avLst/>
          </a:prstGeom>
        </p:spPr>
      </p:pic>
      <p:sp>
        <p:nvSpPr>
          <p:cNvPr id="13" name="Rectangle 12">
            <a:extLst>
              <a:ext uri="{FF2B5EF4-FFF2-40B4-BE49-F238E27FC236}">
                <a16:creationId xmlns:a16="http://schemas.microsoft.com/office/drawing/2014/main" id="{89A618DB-1A7F-53C1-5161-51430E733524}"/>
              </a:ext>
            </a:extLst>
          </p:cNvPr>
          <p:cNvSpPr/>
          <p:nvPr/>
        </p:nvSpPr>
        <p:spPr>
          <a:xfrm rot="16200000">
            <a:off x="3118822" y="3619020"/>
            <a:ext cx="4742590" cy="29027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v3 Gap</a:t>
            </a:r>
          </a:p>
        </p:txBody>
      </p:sp>
      <p:sp>
        <p:nvSpPr>
          <p:cNvPr id="15" name="Rectangle 14">
            <a:extLst>
              <a:ext uri="{FF2B5EF4-FFF2-40B4-BE49-F238E27FC236}">
                <a16:creationId xmlns:a16="http://schemas.microsoft.com/office/drawing/2014/main" id="{A3B49804-29AE-CA40-66A9-84F2CB70E7EA}"/>
              </a:ext>
            </a:extLst>
          </p:cNvPr>
          <p:cNvSpPr/>
          <p:nvPr/>
        </p:nvSpPr>
        <p:spPr>
          <a:xfrm rot="16200000">
            <a:off x="-1157814" y="3470888"/>
            <a:ext cx="4713764" cy="557717"/>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First Light</a:t>
            </a:r>
          </a:p>
        </p:txBody>
      </p:sp>
      <p:pic>
        <p:nvPicPr>
          <p:cNvPr id="18" name="Picture 17">
            <a:extLst>
              <a:ext uri="{FF2B5EF4-FFF2-40B4-BE49-F238E27FC236}">
                <a16:creationId xmlns:a16="http://schemas.microsoft.com/office/drawing/2014/main" id="{16CAB756-DDF5-68B8-D292-A36672CDE046}"/>
              </a:ext>
            </a:extLst>
          </p:cNvPr>
          <p:cNvPicPr>
            <a:picLocks noChangeAspect="1"/>
          </p:cNvPicPr>
          <p:nvPr/>
        </p:nvPicPr>
        <p:blipFill>
          <a:blip r:embed="rId5"/>
          <a:stretch>
            <a:fillRect/>
          </a:stretch>
        </p:blipFill>
        <p:spPr>
          <a:xfrm>
            <a:off x="10585029" y="4033320"/>
            <a:ext cx="1569058" cy="708801"/>
          </a:xfrm>
          <a:prstGeom prst="rect">
            <a:avLst/>
          </a:prstGeom>
        </p:spPr>
      </p:pic>
      <p:pic>
        <p:nvPicPr>
          <p:cNvPr id="20" name="Picture 19">
            <a:extLst>
              <a:ext uri="{FF2B5EF4-FFF2-40B4-BE49-F238E27FC236}">
                <a16:creationId xmlns:a16="http://schemas.microsoft.com/office/drawing/2014/main" id="{569A4B30-A902-76A5-AFAF-769AFF95D640}"/>
              </a:ext>
            </a:extLst>
          </p:cNvPr>
          <p:cNvPicPr>
            <a:picLocks noChangeAspect="1"/>
          </p:cNvPicPr>
          <p:nvPr/>
        </p:nvPicPr>
        <p:blipFill>
          <a:blip r:embed="rId6"/>
          <a:stretch>
            <a:fillRect/>
          </a:stretch>
        </p:blipFill>
        <p:spPr>
          <a:xfrm>
            <a:off x="10788594" y="1411167"/>
            <a:ext cx="1346552" cy="619652"/>
          </a:xfrm>
          <a:prstGeom prst="rect">
            <a:avLst/>
          </a:prstGeom>
        </p:spPr>
      </p:pic>
      <p:sp>
        <p:nvSpPr>
          <p:cNvPr id="16" name="Rectangle 15">
            <a:extLst>
              <a:ext uri="{FF2B5EF4-FFF2-40B4-BE49-F238E27FC236}">
                <a16:creationId xmlns:a16="http://schemas.microsoft.com/office/drawing/2014/main" id="{34BA2178-E474-6788-0E25-72C2F9072D67}"/>
              </a:ext>
            </a:extLst>
          </p:cNvPr>
          <p:cNvSpPr/>
          <p:nvPr/>
        </p:nvSpPr>
        <p:spPr>
          <a:xfrm rot="16200000">
            <a:off x="8212696" y="3580245"/>
            <a:ext cx="4713764" cy="369336"/>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FF0000"/>
                </a:solidFill>
              </a:rPr>
              <a:t>Command Validation</a:t>
            </a:r>
          </a:p>
        </p:txBody>
      </p:sp>
      <p:sp>
        <p:nvSpPr>
          <p:cNvPr id="3" name="TextBox 2">
            <a:extLst>
              <a:ext uri="{FF2B5EF4-FFF2-40B4-BE49-F238E27FC236}">
                <a16:creationId xmlns:a16="http://schemas.microsoft.com/office/drawing/2014/main" id="{2E78BA7B-8B1E-C004-7C53-611DDCFC9F8F}"/>
              </a:ext>
            </a:extLst>
          </p:cNvPr>
          <p:cNvSpPr txBox="1"/>
          <p:nvPr/>
        </p:nvSpPr>
        <p:spPr>
          <a:xfrm>
            <a:off x="2579282" y="1590220"/>
            <a:ext cx="1907658" cy="646331"/>
          </a:xfrm>
          <a:prstGeom prst="rect">
            <a:avLst/>
          </a:prstGeom>
          <a:noFill/>
        </p:spPr>
        <p:txBody>
          <a:bodyPr wrap="square">
            <a:spAutoFit/>
          </a:bodyPr>
          <a:lstStyle/>
          <a:p>
            <a:r>
              <a:rPr lang="en-US" dirty="0"/>
              <a:t>Matches Pandora Winter Low</a:t>
            </a:r>
          </a:p>
        </p:txBody>
      </p:sp>
      <p:sp>
        <p:nvSpPr>
          <p:cNvPr id="6" name="TextBox 5">
            <a:extLst>
              <a:ext uri="{FF2B5EF4-FFF2-40B4-BE49-F238E27FC236}">
                <a16:creationId xmlns:a16="http://schemas.microsoft.com/office/drawing/2014/main" id="{BB38C8C8-B216-7118-99B5-A1A9388A10ED}"/>
              </a:ext>
            </a:extLst>
          </p:cNvPr>
          <p:cNvSpPr txBox="1"/>
          <p:nvPr/>
        </p:nvSpPr>
        <p:spPr>
          <a:xfrm>
            <a:off x="2594991" y="3997440"/>
            <a:ext cx="1907658" cy="646331"/>
          </a:xfrm>
          <a:prstGeom prst="rect">
            <a:avLst/>
          </a:prstGeom>
          <a:noFill/>
        </p:spPr>
        <p:txBody>
          <a:bodyPr wrap="square">
            <a:spAutoFit/>
          </a:bodyPr>
          <a:lstStyle/>
          <a:p>
            <a:r>
              <a:rPr lang="en-US" dirty="0"/>
              <a:t>Underestimates TropOMI Winter</a:t>
            </a:r>
          </a:p>
        </p:txBody>
      </p:sp>
      <p:sp>
        <p:nvSpPr>
          <p:cNvPr id="8" name="TextBox 7">
            <a:extLst>
              <a:ext uri="{FF2B5EF4-FFF2-40B4-BE49-F238E27FC236}">
                <a16:creationId xmlns:a16="http://schemas.microsoft.com/office/drawing/2014/main" id="{5621C833-67D6-186E-77E9-D34894EF01BB}"/>
              </a:ext>
            </a:extLst>
          </p:cNvPr>
          <p:cNvSpPr txBox="1"/>
          <p:nvPr/>
        </p:nvSpPr>
        <p:spPr>
          <a:xfrm>
            <a:off x="1557318" y="1104479"/>
            <a:ext cx="2503623" cy="369332"/>
          </a:xfrm>
          <a:prstGeom prst="rect">
            <a:avLst/>
          </a:prstGeom>
          <a:noFill/>
        </p:spPr>
        <p:txBody>
          <a:bodyPr wrap="square">
            <a:spAutoFit/>
          </a:bodyPr>
          <a:lstStyle/>
          <a:p>
            <a:r>
              <a:rPr lang="en-US" dirty="0"/>
              <a:t>dot: 50% bars: 25%-75%</a:t>
            </a:r>
          </a:p>
        </p:txBody>
      </p:sp>
      <p:sp>
        <p:nvSpPr>
          <p:cNvPr id="10" name="TextBox 9">
            <a:extLst>
              <a:ext uri="{FF2B5EF4-FFF2-40B4-BE49-F238E27FC236}">
                <a16:creationId xmlns:a16="http://schemas.microsoft.com/office/drawing/2014/main" id="{B34523AF-4B7E-24B4-DCD4-17C8233432F5}"/>
              </a:ext>
            </a:extLst>
          </p:cNvPr>
          <p:cNvSpPr txBox="1"/>
          <p:nvPr/>
        </p:nvSpPr>
        <p:spPr>
          <a:xfrm>
            <a:off x="1550972" y="3727139"/>
            <a:ext cx="2503623" cy="369332"/>
          </a:xfrm>
          <a:prstGeom prst="rect">
            <a:avLst/>
          </a:prstGeom>
          <a:noFill/>
        </p:spPr>
        <p:txBody>
          <a:bodyPr wrap="square">
            <a:spAutoFit/>
          </a:bodyPr>
          <a:lstStyle/>
          <a:p>
            <a:r>
              <a:rPr lang="en-US" dirty="0"/>
              <a:t>dot: 50% bars: 25%-75%</a:t>
            </a:r>
          </a:p>
        </p:txBody>
      </p:sp>
      <p:sp>
        <p:nvSpPr>
          <p:cNvPr id="11" name="TextBox 10">
            <a:extLst>
              <a:ext uri="{FF2B5EF4-FFF2-40B4-BE49-F238E27FC236}">
                <a16:creationId xmlns:a16="http://schemas.microsoft.com/office/drawing/2014/main" id="{56906E47-A3E7-87C5-AE94-7EB44CCD3BF1}"/>
              </a:ext>
            </a:extLst>
          </p:cNvPr>
          <p:cNvSpPr txBox="1"/>
          <p:nvPr/>
        </p:nvSpPr>
        <p:spPr>
          <a:xfrm>
            <a:off x="6692900" y="1444049"/>
            <a:ext cx="3747976" cy="646331"/>
          </a:xfrm>
          <a:prstGeom prst="rect">
            <a:avLst/>
          </a:prstGeom>
          <a:noFill/>
        </p:spPr>
        <p:txBody>
          <a:bodyPr wrap="square">
            <a:spAutoFit/>
          </a:bodyPr>
          <a:lstStyle/>
          <a:p>
            <a:r>
              <a:rPr lang="en-US" b="1" i="1" dirty="0"/>
              <a:t>Generally consistent agreement over time for Pandora</a:t>
            </a:r>
          </a:p>
        </p:txBody>
      </p:sp>
      <p:sp>
        <p:nvSpPr>
          <p:cNvPr id="12" name="TextBox 11">
            <a:extLst>
              <a:ext uri="{FF2B5EF4-FFF2-40B4-BE49-F238E27FC236}">
                <a16:creationId xmlns:a16="http://schemas.microsoft.com/office/drawing/2014/main" id="{DB597FD1-8AAC-386B-AFCA-2EDD277B0663}"/>
              </a:ext>
            </a:extLst>
          </p:cNvPr>
          <p:cNvSpPr txBox="1"/>
          <p:nvPr/>
        </p:nvSpPr>
        <p:spPr>
          <a:xfrm>
            <a:off x="6692900" y="4021522"/>
            <a:ext cx="3100178" cy="646331"/>
          </a:xfrm>
          <a:prstGeom prst="rect">
            <a:avLst/>
          </a:prstGeom>
          <a:noFill/>
        </p:spPr>
        <p:txBody>
          <a:bodyPr wrap="square">
            <a:spAutoFit/>
          </a:bodyPr>
          <a:lstStyle/>
          <a:p>
            <a:r>
              <a:rPr lang="en-US" b="1" i="1" dirty="0"/>
              <a:t>Better agreement in summer for TropOMI</a:t>
            </a:r>
          </a:p>
        </p:txBody>
      </p:sp>
    </p:spTree>
    <p:extLst>
      <p:ext uri="{BB962C8B-B14F-4D97-AF65-F5344CB8AC3E}">
        <p14:creationId xmlns:p14="http://schemas.microsoft.com/office/powerpoint/2010/main" val="1446286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6395</TotalTime>
  <Words>2241</Words>
  <Application>Microsoft Office PowerPoint</Application>
  <PresentationFormat>Widescreen</PresentationFormat>
  <Paragraphs>352</Paragraphs>
  <Slides>15</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ＭＳ Ｐゴシック</vt:lpstr>
      <vt:lpstr>Arial</vt:lpstr>
      <vt:lpstr>Arial Narrow</vt:lpstr>
      <vt:lpstr>Arial Rounded MT Bold</vt:lpstr>
      <vt:lpstr>Calibri</vt:lpstr>
      <vt:lpstr>Calibri Light</vt:lpstr>
      <vt:lpstr>Courier New</vt:lpstr>
      <vt:lpstr>Source Sans Pro</vt:lpstr>
      <vt:lpstr>Times New Roman</vt:lpstr>
      <vt:lpstr>Wingdings</vt:lpstr>
      <vt:lpstr>Office Theme</vt:lpstr>
      <vt:lpstr>1_TEMPO Wide ORR MRR</vt:lpstr>
      <vt:lpstr>PowerPoint Presentation</vt:lpstr>
      <vt:lpstr>Validation Efforts Help Advance TEMPO</vt:lpstr>
      <vt:lpstr>TEMPO Validation Methodologies</vt:lpstr>
      <vt:lpstr>TEMPO Validation Methodologies</vt:lpstr>
      <vt:lpstr>NO2 Data Record Overview August 2023 to Sept 2024</vt:lpstr>
      <vt:lpstr>TEMPO NO2 Agrees well with Pandora TEMPO L2 vs Pandora Total NO2</vt:lpstr>
      <vt:lpstr>TEMPO Agrees well with TropOMI TEMPO L2 vs TropOMI Tropospheric NO2</vt:lpstr>
      <vt:lpstr>Seasonal and Diurnal Performance is Consistent TEMPO L2 vs Pandora Total NO2 </vt:lpstr>
      <vt:lpstr>HCHO Data Record Overview August 2023 to Sept 2024</vt:lpstr>
      <vt:lpstr>TEMPO HCHO Agrees well with Pandora TEMPO L2 vs Pandora Total HCHO  </vt:lpstr>
      <vt:lpstr> Example Routine Evaluation Analysis  TEMPO L2 vs TropOMI Tropospheric HCHO  </vt:lpstr>
      <vt:lpstr>Seasonal and Diurnal Performance is Consistent TEMPO L2 vs Pandora Total HCHO </vt:lpstr>
      <vt:lpstr>Seasonal and Diurnal Performance is Consistent TEMPO L2 vs TropOMI Total HCHO </vt:lpstr>
      <vt:lpstr>Connecting TEMPO to Air Quality Management TEMPO L2 vs AirNow Surface NO2  </vt:lpstr>
      <vt:lpstr>Summary of Validation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Henderson, Barron</dc:creator>
  <cp:lastModifiedBy>Henderson, Barron</cp:lastModifiedBy>
  <cp:revision>2</cp:revision>
  <dcterms:created xsi:type="dcterms:W3CDTF">2024-08-15T20:20:26Z</dcterms:created>
  <dcterms:modified xsi:type="dcterms:W3CDTF">2024-10-15T01:20:53Z</dcterms:modified>
</cp:coreProperties>
</file>