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customXml/itemProps13.xml" ContentType="application/vnd.openxmlformats-officedocument.customXmlProperties+xml"/>
  <Override PartName="/customXml/itemProps14.xml" ContentType="application/vnd.openxmlformats-officedocument.customXmlProperties+xml"/>
  <Override PartName="/customXml/itemProps15.xml" ContentType="application/vnd.openxmlformats-officedocument.customXmlProperties+xml"/>
  <Override PartName="/customXml/itemProps16.xml" ContentType="application/vnd.openxmlformats-officedocument.customXmlProperties+xml"/>
  <Override PartName="/customXml/itemProps17.xml" ContentType="application/vnd.openxmlformats-officedocument.customXmlProperties+xml"/>
  <Override PartName="/customXml/itemProps18.xml" ContentType="application/vnd.openxmlformats-officedocument.customXmlProperties+xml"/>
  <Override PartName="/customXml/itemProps19.xml" ContentType="application/vnd.openxmlformats-officedocument.customXmlProperties+xml"/>
  <Override PartName="/customXml/itemProps20.xml" ContentType="application/vnd.openxmlformats-officedocument.customXmlProperties+xml"/>
  <Override PartName="/customXml/itemProps21.xml" ContentType="application/vnd.openxmlformats-officedocument.customXmlProperties+xml"/>
  <Override PartName="/customXml/itemProps22.xml" ContentType="application/vnd.openxmlformats-officedocument.customXmlProperties+xml"/>
  <Override PartName="/customXml/itemProps23.xml" ContentType="application/vnd.openxmlformats-officedocument.customXmlProperties+xml"/>
  <Override PartName="/customXml/itemProps24.xml" ContentType="application/vnd.openxmlformats-officedocument.customXmlProperties+xml"/>
  <Override PartName="/customXml/itemProps25.xml" ContentType="application/vnd.openxmlformats-officedocument.customXmlProperties+xml"/>
  <Override PartName="/customXml/itemProps26.xml" ContentType="application/vnd.openxmlformats-officedocument.customXmlProperties+xml"/>
  <Override PartName="/customXml/itemProps27.xml" ContentType="application/vnd.openxmlformats-officedocument.customXmlProperties+xml"/>
  <Override PartName="/customXml/itemProps28.xml" ContentType="application/vnd.openxmlformats-officedocument.customXmlProperties+xml"/>
  <Override PartName="/customXml/itemProps29.xml" ContentType="application/vnd.openxmlformats-officedocument.customXmlProperties+xml"/>
  <Override PartName="/customXml/itemProps30.xml" ContentType="application/vnd.openxmlformats-officedocument.customXmlProperties+xml"/>
  <Override PartName="/customXml/itemProps31.xml" ContentType="application/vnd.openxmlformats-officedocument.customXmlProperties+xml"/>
  <Override PartName="/customXml/itemProps32.xml" ContentType="application/vnd.openxmlformats-officedocument.customXmlProperties+xml"/>
  <Override PartName="/customXml/itemProps33.xml" ContentType="application/vnd.openxmlformats-officedocument.customXmlProperties+xml"/>
  <Override PartName="/customXml/itemProps34.xml" ContentType="application/vnd.openxmlformats-officedocument.customXmlProperties+xml"/>
  <Override PartName="/customXml/itemProps35.xml" ContentType="application/vnd.openxmlformats-officedocument.customXmlProperties+xml"/>
  <Override PartName="/customXml/itemProps36.xml" ContentType="application/vnd.openxmlformats-officedocument.customXmlProperties+xml"/>
  <Override PartName="/customXml/itemProps37.xml" ContentType="application/vnd.openxmlformats-officedocument.customXmlProperties+xml"/>
  <Override PartName="/customXml/itemProps38.xml" ContentType="application/vnd.openxmlformats-officedocument.customXmlProperties+xml"/>
  <Override PartName="/customXml/itemProps39.xml" ContentType="application/vnd.openxmlformats-officedocument.customXmlProperties+xml"/>
  <Override PartName="/customXml/itemProps40.xml" ContentType="application/vnd.openxmlformats-officedocument.customXmlProperties+xml"/>
  <Override PartName="/customXml/itemProps41.xml" ContentType="application/vnd.openxmlformats-officedocument.customXmlProperties+xml"/>
  <Override PartName="/customXml/itemProps42.xml" ContentType="application/vnd.openxmlformats-officedocument.customXmlProperties+xml"/>
  <Override PartName="/customXml/itemProps43.xml" ContentType="application/vnd.openxmlformats-officedocument.customXmlProperties+xml"/>
  <Override PartName="/customXml/itemProps44.xml" ContentType="application/vnd.openxmlformats-officedocument.customXmlProperties+xml"/>
  <Override PartName="/customXml/itemProps45.xml" ContentType="application/vnd.openxmlformats-officedocument.customXmlProperties+xml"/>
  <Override PartName="/customXml/itemProps46.xml" ContentType="application/vnd.openxmlformats-officedocument.customXmlProperties+xml"/>
  <Override PartName="/customXml/itemProps47.xml" ContentType="application/vnd.openxmlformats-officedocument.customXmlProperties+xml"/>
  <Override PartName="/customXml/itemProps48.xml" ContentType="application/vnd.openxmlformats-officedocument.customXmlProperties+xml"/>
  <Override PartName="/customXml/itemProps49.xml" ContentType="application/vnd.openxmlformats-officedocument.customXmlProperties+xml"/>
  <Override PartName="/customXml/itemProps50.xml" ContentType="application/vnd.openxmlformats-officedocument.customXmlProperties+xml"/>
  <Override PartName="/customXml/itemProps51.xml" ContentType="application/vnd.openxmlformats-officedocument.customXmlProperties+xml"/>
  <Override PartName="/customXml/itemProps52.xml" ContentType="application/vnd.openxmlformats-officedocument.customXmlProperties+xml"/>
  <Override PartName="/customXml/itemProps53.xml" ContentType="application/vnd.openxmlformats-officedocument.customXmlProperties+xml"/>
  <Override PartName="/customXml/itemProps54.xml" ContentType="application/vnd.openxmlformats-officedocument.customXmlProperties+xml"/>
  <Override PartName="/customXml/itemProps55.xml" ContentType="application/vnd.openxmlformats-officedocument.customXmlProperties+xml"/>
  <Override PartName="/customXml/itemProps56.xml" ContentType="application/vnd.openxmlformats-officedocument.customXmlProperties+xml"/>
  <Override PartName="/customXml/itemProps57.xml" ContentType="application/vnd.openxmlformats-officedocument.customXmlProperties+xml"/>
  <Override PartName="/customXml/itemProps58.xml" ContentType="application/vnd.openxmlformats-officedocument.customXmlProperties+xml"/>
  <Override PartName="/customXml/itemProps59.xml" ContentType="application/vnd.openxmlformats-officedocument.customXmlProperties+xml"/>
  <Override PartName="/customXml/itemProps60.xml" ContentType="application/vnd.openxmlformats-officedocument.customXmlProperties+xml"/>
  <Override PartName="/customXml/itemProps61.xml" ContentType="application/vnd.openxmlformats-officedocument.customXmlProperties+xml"/>
  <Override PartName="/customXml/itemProps62.xml" ContentType="application/vnd.openxmlformats-officedocument.customXmlProperties+xml"/>
  <Override PartName="/customXml/itemProps63.xml" ContentType="application/vnd.openxmlformats-officedocument.customXmlProperties+xml"/>
  <Override PartName="/customXml/itemProps64.xml" ContentType="application/vnd.openxmlformats-officedocument.customXmlProperties+xml"/>
  <Override PartName="/customXml/itemProps65.xml" ContentType="application/vnd.openxmlformats-officedocument.customXmlProperties+xml"/>
  <Override PartName="/customXml/itemProps66.xml" ContentType="application/vnd.openxmlformats-officedocument.customXmlProperties+xml"/>
  <Override PartName="/customXml/itemProps67.xml" ContentType="application/vnd.openxmlformats-officedocument.customXmlProperties+xml"/>
  <Override PartName="/customXml/itemProps68.xml" ContentType="application/vnd.openxmlformats-officedocument.customXmlProperties+xml"/>
  <Override PartName="/customXml/itemProps69.xml" ContentType="application/vnd.openxmlformats-officedocument.customXmlProperties+xml"/>
  <Override PartName="/customXml/itemProps70.xml" ContentType="application/vnd.openxmlformats-officedocument.customXmlProperties+xml"/>
  <Override PartName="/customXml/itemProps71.xml" ContentType="application/vnd.openxmlformats-officedocument.customXmlProperties+xml"/>
  <Override PartName="/customXml/itemProps72.xml" ContentType="application/vnd.openxmlformats-officedocument.customXmlProperties+xml"/>
  <Override PartName="/customXml/itemProps73.xml" ContentType="application/vnd.openxmlformats-officedocument.customXmlProperties+xml"/>
  <Override PartName="/customXml/itemProps74.xml" ContentType="application/vnd.openxmlformats-officedocument.customXmlProperties+xml"/>
  <Override PartName="/customXml/itemProps75.xml" ContentType="application/vnd.openxmlformats-officedocument.customXmlProperties+xml"/>
  <Override PartName="/customXml/itemProps76.xml" ContentType="application/vnd.openxmlformats-officedocument.customXmlProperties+xml"/>
  <Override PartName="/customXml/itemProps77.xml" ContentType="application/vnd.openxmlformats-officedocument.customXmlProperties+xml"/>
  <Override PartName="/customXml/itemProps78.xml" ContentType="application/vnd.openxmlformats-officedocument.customXmlProperties+xml"/>
  <Override PartName="/customXml/itemProps79.xml" ContentType="application/vnd.openxmlformats-officedocument.customXmlProperties+xml"/>
  <Override PartName="/customXml/itemProps80.xml" ContentType="application/vnd.openxmlformats-officedocument.customXmlProperties+xml"/>
  <Override PartName="/customXml/itemProps81.xml" ContentType="application/vnd.openxmlformats-officedocument.customXmlProperties+xml"/>
  <Override PartName="/customXml/itemProps82.xml" ContentType="application/vnd.openxmlformats-officedocument.customXmlProperties+xml"/>
  <Override PartName="/customXml/itemProps83.xml" ContentType="application/vnd.openxmlformats-officedocument.customXmlProperties+xml"/>
  <Override PartName="/customXml/itemProps84.xml" ContentType="application/vnd.openxmlformats-officedocument.customXmlProperties+xml"/>
  <Override PartName="/customXml/itemProps85.xml" ContentType="application/vnd.openxmlformats-officedocument.customXmlProperties+xml"/>
  <Override PartName="/customXml/itemProps86.xml" ContentType="application/vnd.openxmlformats-officedocument.customXmlProperties+xml"/>
  <Override PartName="/customXml/itemProps87.xml" ContentType="application/vnd.openxmlformats-officedocument.customXmlProperties+xml"/>
  <Override PartName="/customXml/itemProps88.xml" ContentType="application/vnd.openxmlformats-officedocument.customXmlProperties+xml"/>
  <Override PartName="/customXml/itemProps89.xml" ContentType="application/vnd.openxmlformats-officedocument.customXmlProperties+xml"/>
  <Override PartName="/customXml/itemProps90.xml" ContentType="application/vnd.openxmlformats-officedocument.customXmlProperties+xml"/>
  <Override PartName="/customXml/itemProps91.xml" ContentType="application/vnd.openxmlformats-officedocument.customXmlProperties+xml"/>
  <Override PartName="/customXml/itemProps92.xml" ContentType="application/vnd.openxmlformats-officedocument.customXmlProperties+xml"/>
  <Override PartName="/customXml/itemProps93.xml" ContentType="application/vnd.openxmlformats-officedocument.customXmlProperties+xml"/>
  <Override PartName="/customXml/itemProps94.xml" ContentType="application/vnd.openxmlformats-officedocument.customXmlProperties+xml"/>
  <Override PartName="/customXml/itemProps95.xml" ContentType="application/vnd.openxmlformats-officedocument.customXmlProperties+xml"/>
  <Override PartName="/customXml/itemProps96.xml" ContentType="application/vnd.openxmlformats-officedocument.customXmlProperties+xml"/>
  <Override PartName="/customXml/itemProps97.xml" ContentType="application/vnd.openxmlformats-officedocument.customXmlProperties+xml"/>
  <Override PartName="/customXml/itemProps98.xml" ContentType="application/vnd.openxmlformats-officedocument.customXmlProperties+xml"/>
  <Override PartName="/customXml/itemProps99.xml" ContentType="application/vnd.openxmlformats-officedocument.customXmlProperties+xml"/>
  <Override PartName="/customXml/itemProps100.xml" ContentType="application/vnd.openxmlformats-officedocument.customXmlProperties+xml"/>
  <Override PartName="/customXml/itemProps101.xml" ContentType="application/vnd.openxmlformats-officedocument.customXmlProperties+xml"/>
  <Override PartName="/customXml/itemProps102.xml" ContentType="application/vnd.openxmlformats-officedocument.customXmlProperties+xml"/>
  <Override PartName="/customXml/itemProps103.xml" ContentType="application/vnd.openxmlformats-officedocument.customXmlProperties+xml"/>
  <Override PartName="/customXml/itemProps104.xml" ContentType="application/vnd.openxmlformats-officedocument.customXmlProperties+xml"/>
  <Override PartName="/customXml/itemProps105.xml" ContentType="application/vnd.openxmlformats-officedocument.customXmlProperties+xml"/>
  <Override PartName="/customXml/itemProps106.xml" ContentType="application/vnd.openxmlformats-officedocument.customXmlProperties+xml"/>
  <Override PartName="/customXml/itemProps107.xml" ContentType="application/vnd.openxmlformats-officedocument.customXmlProperties+xml"/>
  <Override PartName="/customXml/itemProps108.xml" ContentType="application/vnd.openxmlformats-officedocument.customXmlProperties+xml"/>
  <Override PartName="/customXml/itemProps109.xml" ContentType="application/vnd.openxmlformats-officedocument.customXmlProperties+xml"/>
  <Override PartName="/customXml/itemProps110.xml" ContentType="application/vnd.openxmlformats-officedocument.customXmlProperties+xml"/>
  <Override PartName="/customXml/itemProps111.xml" ContentType="application/vnd.openxmlformats-officedocument.customXmlProperties+xml"/>
  <Override PartName="/customXml/itemProps112.xml" ContentType="application/vnd.openxmlformats-officedocument.customXmlProperties+xml"/>
  <Override PartName="/customXml/itemProps113.xml" ContentType="application/vnd.openxmlformats-officedocument.customXmlProperties+xml"/>
  <Override PartName="/customXml/itemProps114.xml" ContentType="application/vnd.openxmlformats-officedocument.customXmlProperties+xml"/>
  <Override PartName="/customXml/itemProps115.xml" ContentType="application/vnd.openxmlformats-officedocument.customXmlProperties+xml"/>
  <Override PartName="/customXml/itemProps116.xml" ContentType="application/vnd.openxmlformats-officedocument.customXmlProperties+xml"/>
  <Override PartName="/customXml/itemProps117.xml" ContentType="application/vnd.openxmlformats-officedocument.customXmlProperties+xml"/>
  <Override PartName="/customXml/itemProps118.xml" ContentType="application/vnd.openxmlformats-officedocument.customXmlProperties+xml"/>
  <Override PartName="/customXml/itemProps119.xml" ContentType="application/vnd.openxmlformats-officedocument.customXmlProperties+xml"/>
  <Override PartName="/customXml/itemProps120.xml" ContentType="application/vnd.openxmlformats-officedocument.customXmlProperties+xml"/>
  <Override PartName="/customXml/itemProps121.xml" ContentType="application/vnd.openxmlformats-officedocument.customXmlProperties+xml"/>
  <Override PartName="/customXml/itemProps122.xml" ContentType="application/vnd.openxmlformats-officedocument.customXmlProperties+xml"/>
  <Override PartName="/customXml/itemProps123.xml" ContentType="application/vnd.openxmlformats-officedocument.customXmlProperties+xml"/>
  <Override PartName="/customXml/itemProps124.xml" ContentType="application/vnd.openxmlformats-officedocument.customXmlProperties+xml"/>
  <Override PartName="/customXml/itemProps125.xml" ContentType="application/vnd.openxmlformats-officedocument.customXmlProperties+xml"/>
  <Override PartName="/customXml/itemProps126.xml" ContentType="application/vnd.openxmlformats-officedocument.customXmlProperties+xml"/>
  <Override PartName="/customXml/itemProps127.xml" ContentType="application/vnd.openxmlformats-officedocument.customXmlProperties+xml"/>
  <Override PartName="/customXml/itemProps128.xml" ContentType="application/vnd.openxmlformats-officedocument.customXmlProperties+xml"/>
  <Override PartName="/customXml/itemProps129.xml" ContentType="application/vnd.openxmlformats-officedocument.customXmlProperties+xml"/>
  <Override PartName="/customXml/itemProps130.xml" ContentType="application/vnd.openxmlformats-officedocument.customXmlProperties+xml"/>
  <Override PartName="/customXml/itemProps131.xml" ContentType="application/vnd.openxmlformats-officedocument.customXmlProperties+xml"/>
  <Override PartName="/customXml/itemProps132.xml" ContentType="application/vnd.openxmlformats-officedocument.customXmlProperties+xml"/>
  <Override PartName="/customXml/itemProps133.xml" ContentType="application/vnd.openxmlformats-officedocument.customXmlProperties+xml"/>
  <Override PartName="/customXml/itemProps134.xml" ContentType="application/vnd.openxmlformats-officedocument.customXmlProperties+xml"/>
  <Override PartName="/customXml/itemProps135.xml" ContentType="application/vnd.openxmlformats-officedocument.customXmlProperties+xml"/>
  <Override PartName="/customXml/itemProps136.xml" ContentType="application/vnd.openxmlformats-officedocument.customXmlProperties+xml"/>
  <Override PartName="/customXml/itemProps137.xml" ContentType="application/vnd.openxmlformats-officedocument.customXmlProperties+xml"/>
  <Override PartName="/customXml/itemProps138.xml" ContentType="application/vnd.openxmlformats-officedocument.customXmlProperties+xml"/>
  <Override PartName="/customXml/itemProps139.xml" ContentType="application/vnd.openxmlformats-officedocument.customXmlProperties+xml"/>
  <Override PartName="/customXml/itemProps140.xml" ContentType="application/vnd.openxmlformats-officedocument.customXmlProperties+xml"/>
  <Override PartName="/customXml/itemProps141.xml" ContentType="application/vnd.openxmlformats-officedocument.customXmlProperties+xml"/>
  <Override PartName="/customXml/itemProps142.xml" ContentType="application/vnd.openxmlformats-officedocument.customXmlProperties+xml"/>
  <Override PartName="/customXml/itemProps143.xml" ContentType="application/vnd.openxmlformats-officedocument.customXmlProperties+xml"/>
  <Override PartName="/customXml/itemProps144.xml" ContentType="application/vnd.openxmlformats-officedocument.customXmlProperties+xml"/>
  <Override PartName="/customXml/itemProps145.xml" ContentType="application/vnd.openxmlformats-officedocument.customXmlProperties+xml"/>
  <Override PartName="/customXml/itemProps146.xml" ContentType="application/vnd.openxmlformats-officedocument.customXmlProperties+xml"/>
  <Override PartName="/customXml/itemProps147.xml" ContentType="application/vnd.openxmlformats-officedocument.customXmlProperties+xml"/>
  <Override PartName="/customXml/itemProps148.xml" ContentType="application/vnd.openxmlformats-officedocument.customXmlProperties+xml"/>
  <Override PartName="/customXml/itemProps149.xml" ContentType="application/vnd.openxmlformats-officedocument.customXmlProperties+xml"/>
  <Override PartName="/customXml/itemProps150.xml" ContentType="application/vnd.openxmlformats-officedocument.customXmlProperties+xml"/>
  <Override PartName="/customXml/itemProps151.xml" ContentType="application/vnd.openxmlformats-officedocument.customXmlProperties+xml"/>
  <Override PartName="/customXml/itemProps152.xml" ContentType="application/vnd.openxmlformats-officedocument.customXmlProperties+xml"/>
  <Override PartName="/customXml/itemProps153.xml" ContentType="application/vnd.openxmlformats-officedocument.customXmlProperties+xml"/>
  <Override PartName="/customXml/itemProps154.xml" ContentType="application/vnd.openxmlformats-officedocument.customXmlProperties+xml"/>
  <Override PartName="/customXml/itemProps155.xml" ContentType="application/vnd.openxmlformats-officedocument.customXmlProperties+xml"/>
  <Override PartName="/customXml/itemProps156.xml" ContentType="application/vnd.openxmlformats-officedocument.customXmlProperties+xml"/>
  <Override PartName="/customXml/itemProps157.xml" ContentType="application/vnd.openxmlformats-officedocument.customXmlProperties+xml"/>
  <Override PartName="/customXml/itemProps158.xml" ContentType="application/vnd.openxmlformats-officedocument.customXmlProperties+xml"/>
  <Override PartName="/customXml/itemProps159.xml" ContentType="application/vnd.openxmlformats-officedocument.customXmlProperties+xml"/>
  <Override PartName="/customXml/itemProps160.xml" ContentType="application/vnd.openxmlformats-officedocument.customXmlProperties+xml"/>
  <Override PartName="/customXml/itemProps161.xml" ContentType="application/vnd.openxmlformats-officedocument.customXmlProperties+xml"/>
  <Override PartName="/customXml/itemProps162.xml" ContentType="application/vnd.openxmlformats-officedocument.customXmlProperties+xml"/>
  <Override PartName="/customXml/itemProps163.xml" ContentType="application/vnd.openxmlformats-officedocument.customXmlProperties+xml"/>
  <Override PartName="/customXml/itemProps164.xml" ContentType="application/vnd.openxmlformats-officedocument.customXmlProperties+xml"/>
  <Override PartName="/customXml/itemProps165.xml" ContentType="application/vnd.openxmlformats-officedocument.customXmlProperties+xml"/>
  <Override PartName="/customXml/itemProps166.xml" ContentType="application/vnd.openxmlformats-officedocument.customXmlProperties+xml"/>
  <Override PartName="/customXml/itemProps167.xml" ContentType="application/vnd.openxmlformats-officedocument.customXmlProperties+xml"/>
  <Override PartName="/customXml/itemProps168.xml" ContentType="application/vnd.openxmlformats-officedocument.customXmlProperties+xml"/>
  <Override PartName="/customXml/itemProps169.xml" ContentType="application/vnd.openxmlformats-officedocument.customXmlProperties+xml"/>
  <Override PartName="/customXml/itemProps170.xml" ContentType="application/vnd.openxmlformats-officedocument.customXmlProperties+xml"/>
  <Override PartName="/customXml/itemProps171.xml" ContentType="application/vnd.openxmlformats-officedocument.customXmlProperties+xml"/>
  <Override PartName="/customXml/itemProps172.xml" ContentType="application/vnd.openxmlformats-officedocument.customXmlProperties+xml"/>
  <Override PartName="/customXml/itemProps173.xml" ContentType="application/vnd.openxmlformats-officedocument.customXmlProperties+xml"/>
  <Override PartName="/customXml/itemProps174.xml" ContentType="application/vnd.openxmlformats-officedocument.customXmlProperties+xml"/>
  <Override PartName="/customXml/itemProps175.xml" ContentType="application/vnd.openxmlformats-officedocument.customXmlProperties+xml"/>
  <Override PartName="/customXml/itemProps176.xml" ContentType="application/vnd.openxmlformats-officedocument.customXmlProperties+xml"/>
  <Override PartName="/customXml/itemProps177.xml" ContentType="application/vnd.openxmlformats-officedocument.customXmlProperties+xml"/>
  <Override PartName="/customXml/itemProps178.xml" ContentType="application/vnd.openxmlformats-officedocument.customXmlProperties+xml"/>
  <Override PartName="/customXml/itemProps179.xml" ContentType="application/vnd.openxmlformats-officedocument.customXmlProperties+xml"/>
  <Override PartName="/customXml/itemProps180.xml" ContentType="application/vnd.openxmlformats-officedocument.customXmlProperties+xml"/>
  <Override PartName="/customXml/itemProps181.xml" ContentType="application/vnd.openxmlformats-officedocument.customXmlProperties+xml"/>
  <Override PartName="/customXml/itemProps182.xml" ContentType="application/vnd.openxmlformats-officedocument.customXmlProperties+xml"/>
  <Override PartName="/customXml/itemProps183.xml" ContentType="application/vnd.openxmlformats-officedocument.customXmlProperties+xml"/>
  <Override PartName="/customXml/itemProps184.xml" ContentType="application/vnd.openxmlformats-officedocument.customXmlProperties+xml"/>
  <Override PartName="/customXml/itemProps185.xml" ContentType="application/vnd.openxmlformats-officedocument.customXmlProperties+xml"/>
  <Override PartName="/customXml/itemProps186.xml" ContentType="application/vnd.openxmlformats-officedocument.customXmlProperties+xml"/>
  <Override PartName="/customXml/itemProps187.xml" ContentType="application/vnd.openxmlformats-officedocument.customXmlProperties+xml"/>
  <Override PartName="/customXml/itemProps188.xml" ContentType="application/vnd.openxmlformats-officedocument.customXmlProperties+xml"/>
  <Override PartName="/customXml/itemProps189.xml" ContentType="application/vnd.openxmlformats-officedocument.customXmlProperties+xml"/>
  <Override PartName="/customXml/itemProps190.xml" ContentType="application/vnd.openxmlformats-officedocument.customXmlProperties+xml"/>
  <Override PartName="/customXml/itemProps191.xml" ContentType="application/vnd.openxmlformats-officedocument.customXmlProperties+xml"/>
  <Override PartName="/customXml/itemProps192.xml" ContentType="application/vnd.openxmlformats-officedocument.customXmlProperties+xml"/>
  <Override PartName="/customXml/itemProps193.xml" ContentType="application/vnd.openxmlformats-officedocument.customXmlProperties+xml"/>
  <Override PartName="/customXml/itemProps194.xml" ContentType="application/vnd.openxmlformats-officedocument.customXmlProperties+xml"/>
  <Override PartName="/customXml/itemProps195.xml" ContentType="application/vnd.openxmlformats-officedocument.customXmlProperties+xml"/>
  <Override PartName="/customXml/itemProps196.xml" ContentType="application/vnd.openxmlformats-officedocument.customXmlProperties+xml"/>
  <Override PartName="/customXml/itemProps197.xml" ContentType="application/vnd.openxmlformats-officedocument.customXmlProperties+xml"/>
  <Override PartName="/customXml/itemProps198.xml" ContentType="application/vnd.openxmlformats-officedocument.customXmlProperties+xml"/>
  <Override PartName="/customXml/itemProps199.xml" ContentType="application/vnd.openxmlformats-officedocument.customXmlProperties+xml"/>
  <Override PartName="/customXml/itemProps200.xml" ContentType="application/vnd.openxmlformats-officedocument.customXmlProperties+xml"/>
  <Override PartName="/customXml/itemProps201.xml" ContentType="application/vnd.openxmlformats-officedocument.customXmlProperties+xml"/>
  <Override PartName="/customXml/itemProps202.xml" ContentType="application/vnd.openxmlformats-officedocument.customXmlProperties+xml"/>
  <Override PartName="/customXml/itemProps203.xml" ContentType="application/vnd.openxmlformats-officedocument.customXmlProperties+xml"/>
  <Override PartName="/customXml/itemProps204.xml" ContentType="application/vnd.openxmlformats-officedocument.customXmlProperties+xml"/>
  <Override PartName="/customXml/itemProps205.xml" ContentType="application/vnd.openxmlformats-officedocument.customXmlProperties+xml"/>
  <Override PartName="/customXml/itemProps206.xml" ContentType="application/vnd.openxmlformats-officedocument.customXmlProperties+xml"/>
  <Override PartName="/customXml/itemProps207.xml" ContentType="application/vnd.openxmlformats-officedocument.customXmlProperties+xml"/>
  <Override PartName="/customXml/itemProps208.xml" ContentType="application/vnd.openxmlformats-officedocument.customXmlProperties+xml"/>
  <Override PartName="/customXml/itemProps209.xml" ContentType="application/vnd.openxmlformats-officedocument.customXmlProperties+xml"/>
  <Override PartName="/customXml/itemProps210.xml" ContentType="application/vnd.openxmlformats-officedocument.customXmlProperties+xml"/>
  <Override PartName="/customXml/itemProps211.xml" ContentType="application/vnd.openxmlformats-officedocument.customXmlProperties+xml"/>
  <Override PartName="/customXml/itemProps212.xml" ContentType="application/vnd.openxmlformats-officedocument.customXmlProperties+xml"/>
  <Override PartName="/customXml/itemProps213.xml" ContentType="application/vnd.openxmlformats-officedocument.customXmlProperties+xml"/>
  <Override PartName="/customXml/itemProps214.xml" ContentType="application/vnd.openxmlformats-officedocument.customXmlProperties+xml"/>
  <Override PartName="/customXml/itemProps215.xml" ContentType="application/vnd.openxmlformats-officedocument.customXmlProperties+xml"/>
  <Override PartName="/customXml/itemProps216.xml" ContentType="application/vnd.openxmlformats-officedocument.customXmlProperties+xml"/>
  <Override PartName="/customXml/itemProps217.xml" ContentType="application/vnd.openxmlformats-officedocument.customXmlProperties+xml"/>
  <Override PartName="/customXml/itemProps218.xml" ContentType="application/vnd.openxmlformats-officedocument.customXmlProperties+xml"/>
  <Override PartName="/customXml/itemProps219.xml" ContentType="application/vnd.openxmlformats-officedocument.customXmlProperties+xml"/>
  <Override PartName="/customXml/itemProps220.xml" ContentType="application/vnd.openxmlformats-officedocument.customXmlProperties+xml"/>
  <Override PartName="/customXml/itemProps221.xml" ContentType="application/vnd.openxmlformats-officedocument.customXmlProperties+xml"/>
  <Override PartName="/customXml/itemProps222.xml" ContentType="application/vnd.openxmlformats-officedocument.customXmlProperties+xml"/>
  <Override PartName="/customXml/itemProps223.xml" ContentType="application/vnd.openxmlformats-officedocument.customXmlProperties+xml"/>
  <Override PartName="/customXml/itemProps224.xml" ContentType="application/vnd.openxmlformats-officedocument.customXmlProperties+xml"/>
  <Override PartName="/customXml/itemProps225.xml" ContentType="application/vnd.openxmlformats-officedocument.customXmlProperties+xml"/>
  <Override PartName="/customXml/itemProps226.xml" ContentType="application/vnd.openxmlformats-officedocument.customXmlProperties+xml"/>
  <Override PartName="/customXml/itemProps227.xml" ContentType="application/vnd.openxmlformats-officedocument.customXmlProperties+xml"/>
  <Override PartName="/customXml/itemProps228.xml" ContentType="application/vnd.openxmlformats-officedocument.customXmlProperties+xml"/>
  <Override PartName="/customXml/itemProps229.xml" ContentType="application/vnd.openxmlformats-officedocument.customXmlProperties+xml"/>
  <Override PartName="/customXml/itemProps230.xml" ContentType="application/vnd.openxmlformats-officedocument.customXmlProperties+xml"/>
  <Override PartName="/customXml/itemProps231.xml" ContentType="application/vnd.openxmlformats-officedocument.customXmlProperties+xml"/>
  <Override PartName="/customXml/itemProps232.xml" ContentType="application/vnd.openxmlformats-officedocument.customXmlProperties+xml"/>
  <Override PartName="/customXml/itemProps233.xml" ContentType="application/vnd.openxmlformats-officedocument.customXmlProperties+xml"/>
  <Override PartName="/customXml/itemProps234.xml" ContentType="application/vnd.openxmlformats-officedocument.customXmlProperties+xml"/>
  <Override PartName="/customXml/itemProps235.xml" ContentType="application/vnd.openxmlformats-officedocument.customXmlProperties+xml"/>
  <Override PartName="/customXml/itemProps236.xml" ContentType="application/vnd.openxmlformats-officedocument.customXmlProperties+xml"/>
  <Override PartName="/customXml/itemProps237.xml" ContentType="application/vnd.openxmlformats-officedocument.customXmlProperties+xml"/>
  <Override PartName="/customXml/itemProps238.xml" ContentType="application/vnd.openxmlformats-officedocument.customXmlProperties+xml"/>
  <Override PartName="/customXml/itemProps239.xml" ContentType="application/vnd.openxmlformats-officedocument.customXmlProperties+xml"/>
  <Override PartName="/customXml/itemProps240.xml" ContentType="application/vnd.openxmlformats-officedocument.customXmlProperties+xml"/>
  <Override PartName="/customXml/itemProps241.xml" ContentType="application/vnd.openxmlformats-officedocument.customXmlProperties+xml"/>
  <Override PartName="/customXml/itemProps242.xml" ContentType="application/vnd.openxmlformats-officedocument.customXmlProperties+xml"/>
  <Override PartName="/customXml/itemProps243.xml" ContentType="application/vnd.openxmlformats-officedocument.customXmlProperties+xml"/>
  <Override PartName="/customXml/itemProps244.xml" ContentType="application/vnd.openxmlformats-officedocument.customXmlProperties+xml"/>
  <Override PartName="/customXml/itemProps245.xml" ContentType="application/vnd.openxmlformats-officedocument.customXmlProperties+xml"/>
  <Override PartName="/customXml/itemProps246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47"/>
    <p:sldMasterId id="2147483730" r:id="rId248"/>
    <p:sldMasterId id="2147483807" r:id="rId249"/>
  </p:sldMasterIdLst>
  <p:notesMasterIdLst>
    <p:notesMasterId r:id="rId283"/>
  </p:notesMasterIdLst>
  <p:handoutMasterIdLst>
    <p:handoutMasterId r:id="rId284"/>
  </p:handoutMasterIdLst>
  <p:sldIdLst>
    <p:sldId id="513" r:id="rId250"/>
    <p:sldId id="519" r:id="rId251"/>
    <p:sldId id="527" r:id="rId252"/>
    <p:sldId id="528" r:id="rId253"/>
    <p:sldId id="487" r:id="rId254"/>
    <p:sldId id="486" r:id="rId255"/>
    <p:sldId id="488" r:id="rId256"/>
    <p:sldId id="526" r:id="rId257"/>
    <p:sldId id="497" r:id="rId258"/>
    <p:sldId id="498" r:id="rId259"/>
    <p:sldId id="499" r:id="rId260"/>
    <p:sldId id="529" r:id="rId261"/>
    <p:sldId id="530" r:id="rId262"/>
    <p:sldId id="531" r:id="rId263"/>
    <p:sldId id="532" r:id="rId264"/>
    <p:sldId id="533" r:id="rId265"/>
    <p:sldId id="503" r:id="rId266"/>
    <p:sldId id="504" r:id="rId267"/>
    <p:sldId id="511" r:id="rId268"/>
    <p:sldId id="517" r:id="rId269"/>
    <p:sldId id="516" r:id="rId270"/>
    <p:sldId id="512" r:id="rId271"/>
    <p:sldId id="506" r:id="rId272"/>
    <p:sldId id="509" r:id="rId273"/>
    <p:sldId id="534" r:id="rId274"/>
    <p:sldId id="535" r:id="rId275"/>
    <p:sldId id="514" r:id="rId276"/>
    <p:sldId id="508" r:id="rId277"/>
    <p:sldId id="524" r:id="rId278"/>
    <p:sldId id="525" r:id="rId279"/>
    <p:sldId id="520" r:id="rId280"/>
    <p:sldId id="485" r:id="rId281"/>
    <p:sldId id="470" r:id="rId282"/>
  </p:sldIdLst>
  <p:sldSz cx="9144000" cy="6858000" type="screen4x3"/>
  <p:notesSz cx="7010400" cy="92964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evin" initials="D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CC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78" autoAdjust="0"/>
    <p:restoredTop sz="96115" autoAdjust="0"/>
  </p:normalViewPr>
  <p:slideViewPr>
    <p:cSldViewPr snapToGrid="0">
      <p:cViewPr varScale="1">
        <p:scale>
          <a:sx n="114" d="100"/>
          <a:sy n="114" d="100"/>
        </p:scale>
        <p:origin x="1518" y="11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customXml" Target="../customXml/item117.xml"/><Relationship Id="rId21" Type="http://schemas.openxmlformats.org/officeDocument/2006/relationships/customXml" Target="../customXml/item21.xml"/><Relationship Id="rId63" Type="http://schemas.openxmlformats.org/officeDocument/2006/relationships/customXml" Target="../customXml/item63.xml"/><Relationship Id="rId159" Type="http://schemas.openxmlformats.org/officeDocument/2006/relationships/customXml" Target="../customXml/item159.xml"/><Relationship Id="rId170" Type="http://schemas.openxmlformats.org/officeDocument/2006/relationships/customXml" Target="../customXml/item170.xml"/><Relationship Id="rId226" Type="http://schemas.openxmlformats.org/officeDocument/2006/relationships/customXml" Target="../customXml/item226.xml"/><Relationship Id="rId268" Type="http://schemas.openxmlformats.org/officeDocument/2006/relationships/slide" Target="slides/slide19.xml"/><Relationship Id="rId32" Type="http://schemas.openxmlformats.org/officeDocument/2006/relationships/customXml" Target="../customXml/item32.xml"/><Relationship Id="rId74" Type="http://schemas.openxmlformats.org/officeDocument/2006/relationships/customXml" Target="../customXml/item74.xml"/><Relationship Id="rId128" Type="http://schemas.openxmlformats.org/officeDocument/2006/relationships/customXml" Target="../customXml/item128.xml"/><Relationship Id="rId5" Type="http://schemas.openxmlformats.org/officeDocument/2006/relationships/customXml" Target="../customXml/item5.xml"/><Relationship Id="rId181" Type="http://schemas.openxmlformats.org/officeDocument/2006/relationships/customXml" Target="../customXml/item181.xml"/><Relationship Id="rId237" Type="http://schemas.openxmlformats.org/officeDocument/2006/relationships/customXml" Target="../customXml/item237.xml"/><Relationship Id="rId279" Type="http://schemas.openxmlformats.org/officeDocument/2006/relationships/slide" Target="slides/slide30.xml"/><Relationship Id="rId43" Type="http://schemas.openxmlformats.org/officeDocument/2006/relationships/customXml" Target="../customXml/item43.xml"/><Relationship Id="rId139" Type="http://schemas.openxmlformats.org/officeDocument/2006/relationships/customXml" Target="../customXml/item139.xml"/><Relationship Id="rId290" Type="http://schemas.microsoft.com/office/2016/11/relationships/changesInfo" Target="changesInfos/changesInfo1.xml"/><Relationship Id="rId85" Type="http://schemas.openxmlformats.org/officeDocument/2006/relationships/customXml" Target="../customXml/item85.xml"/><Relationship Id="rId150" Type="http://schemas.openxmlformats.org/officeDocument/2006/relationships/customXml" Target="../customXml/item150.xml"/><Relationship Id="rId192" Type="http://schemas.openxmlformats.org/officeDocument/2006/relationships/customXml" Target="../customXml/item192.xml"/><Relationship Id="rId206" Type="http://schemas.openxmlformats.org/officeDocument/2006/relationships/customXml" Target="../customXml/item206.xml"/><Relationship Id="rId248" Type="http://schemas.openxmlformats.org/officeDocument/2006/relationships/slideMaster" Target="slideMasters/slideMaster2.xml"/><Relationship Id="rId269" Type="http://schemas.openxmlformats.org/officeDocument/2006/relationships/slide" Target="slides/slide20.xml"/><Relationship Id="rId12" Type="http://schemas.openxmlformats.org/officeDocument/2006/relationships/customXml" Target="../customXml/item12.xml"/><Relationship Id="rId33" Type="http://schemas.openxmlformats.org/officeDocument/2006/relationships/customXml" Target="../customXml/item33.xml"/><Relationship Id="rId108" Type="http://schemas.openxmlformats.org/officeDocument/2006/relationships/customXml" Target="../customXml/item108.xml"/><Relationship Id="rId129" Type="http://schemas.openxmlformats.org/officeDocument/2006/relationships/customXml" Target="../customXml/item129.xml"/><Relationship Id="rId280" Type="http://schemas.openxmlformats.org/officeDocument/2006/relationships/slide" Target="slides/slide31.xml"/><Relationship Id="rId54" Type="http://schemas.openxmlformats.org/officeDocument/2006/relationships/customXml" Target="../customXml/item54.xml"/><Relationship Id="rId75" Type="http://schemas.openxmlformats.org/officeDocument/2006/relationships/customXml" Target="../customXml/item75.xml"/><Relationship Id="rId96" Type="http://schemas.openxmlformats.org/officeDocument/2006/relationships/customXml" Target="../customXml/item96.xml"/><Relationship Id="rId140" Type="http://schemas.openxmlformats.org/officeDocument/2006/relationships/customXml" Target="../customXml/item140.xml"/><Relationship Id="rId161" Type="http://schemas.openxmlformats.org/officeDocument/2006/relationships/customXml" Target="../customXml/item161.xml"/><Relationship Id="rId182" Type="http://schemas.openxmlformats.org/officeDocument/2006/relationships/customXml" Target="../customXml/item182.xml"/><Relationship Id="rId217" Type="http://schemas.openxmlformats.org/officeDocument/2006/relationships/customXml" Target="../customXml/item217.xml"/><Relationship Id="rId6" Type="http://schemas.openxmlformats.org/officeDocument/2006/relationships/customXml" Target="../customXml/item6.xml"/><Relationship Id="rId238" Type="http://schemas.openxmlformats.org/officeDocument/2006/relationships/customXml" Target="../customXml/item238.xml"/><Relationship Id="rId259" Type="http://schemas.openxmlformats.org/officeDocument/2006/relationships/slide" Target="slides/slide10.xml"/><Relationship Id="rId23" Type="http://schemas.openxmlformats.org/officeDocument/2006/relationships/customXml" Target="../customXml/item23.xml"/><Relationship Id="rId119" Type="http://schemas.openxmlformats.org/officeDocument/2006/relationships/customXml" Target="../customXml/item119.xml"/><Relationship Id="rId270" Type="http://schemas.openxmlformats.org/officeDocument/2006/relationships/slide" Target="slides/slide21.xml"/><Relationship Id="rId44" Type="http://schemas.openxmlformats.org/officeDocument/2006/relationships/customXml" Target="../customXml/item44.xml"/><Relationship Id="rId65" Type="http://schemas.openxmlformats.org/officeDocument/2006/relationships/customXml" Target="../customXml/item65.xml"/><Relationship Id="rId86" Type="http://schemas.openxmlformats.org/officeDocument/2006/relationships/customXml" Target="../customXml/item86.xml"/><Relationship Id="rId130" Type="http://schemas.openxmlformats.org/officeDocument/2006/relationships/customXml" Target="../customXml/item130.xml"/><Relationship Id="rId151" Type="http://schemas.openxmlformats.org/officeDocument/2006/relationships/customXml" Target="../customXml/item151.xml"/><Relationship Id="rId172" Type="http://schemas.openxmlformats.org/officeDocument/2006/relationships/customXml" Target="../customXml/item172.xml"/><Relationship Id="rId193" Type="http://schemas.openxmlformats.org/officeDocument/2006/relationships/customXml" Target="../customXml/item193.xml"/><Relationship Id="rId207" Type="http://schemas.openxmlformats.org/officeDocument/2006/relationships/customXml" Target="../customXml/item207.xml"/><Relationship Id="rId228" Type="http://schemas.openxmlformats.org/officeDocument/2006/relationships/customXml" Target="../customXml/item228.xml"/><Relationship Id="rId249" Type="http://schemas.openxmlformats.org/officeDocument/2006/relationships/slideMaster" Target="slideMasters/slideMaster3.xml"/><Relationship Id="rId13" Type="http://schemas.openxmlformats.org/officeDocument/2006/relationships/customXml" Target="../customXml/item13.xml"/><Relationship Id="rId109" Type="http://schemas.openxmlformats.org/officeDocument/2006/relationships/customXml" Target="../customXml/item109.xml"/><Relationship Id="rId260" Type="http://schemas.openxmlformats.org/officeDocument/2006/relationships/slide" Target="slides/slide11.xml"/><Relationship Id="rId281" Type="http://schemas.openxmlformats.org/officeDocument/2006/relationships/slide" Target="slides/slide32.xml"/><Relationship Id="rId34" Type="http://schemas.openxmlformats.org/officeDocument/2006/relationships/customXml" Target="../customXml/item34.xml"/><Relationship Id="rId55" Type="http://schemas.openxmlformats.org/officeDocument/2006/relationships/customXml" Target="../customXml/item55.xml"/><Relationship Id="rId76" Type="http://schemas.openxmlformats.org/officeDocument/2006/relationships/customXml" Target="../customXml/item76.xml"/><Relationship Id="rId97" Type="http://schemas.openxmlformats.org/officeDocument/2006/relationships/customXml" Target="../customXml/item97.xml"/><Relationship Id="rId120" Type="http://schemas.openxmlformats.org/officeDocument/2006/relationships/customXml" Target="../customXml/item120.xml"/><Relationship Id="rId141" Type="http://schemas.openxmlformats.org/officeDocument/2006/relationships/customXml" Target="../customXml/item141.xml"/><Relationship Id="rId7" Type="http://schemas.openxmlformats.org/officeDocument/2006/relationships/customXml" Target="../customXml/item7.xml"/><Relationship Id="rId162" Type="http://schemas.openxmlformats.org/officeDocument/2006/relationships/customXml" Target="../customXml/item162.xml"/><Relationship Id="rId183" Type="http://schemas.openxmlformats.org/officeDocument/2006/relationships/customXml" Target="../customXml/item183.xml"/><Relationship Id="rId218" Type="http://schemas.openxmlformats.org/officeDocument/2006/relationships/customXml" Target="../customXml/item218.xml"/><Relationship Id="rId239" Type="http://schemas.openxmlformats.org/officeDocument/2006/relationships/customXml" Target="../customXml/item239.xml"/><Relationship Id="rId250" Type="http://schemas.openxmlformats.org/officeDocument/2006/relationships/slide" Target="slides/slide1.xml"/><Relationship Id="rId271" Type="http://schemas.openxmlformats.org/officeDocument/2006/relationships/slide" Target="slides/slide22.xml"/><Relationship Id="rId24" Type="http://schemas.openxmlformats.org/officeDocument/2006/relationships/customXml" Target="../customXml/item24.xml"/><Relationship Id="rId45" Type="http://schemas.openxmlformats.org/officeDocument/2006/relationships/customXml" Target="../customXml/item45.xml"/><Relationship Id="rId66" Type="http://schemas.openxmlformats.org/officeDocument/2006/relationships/customXml" Target="../customXml/item66.xml"/><Relationship Id="rId87" Type="http://schemas.openxmlformats.org/officeDocument/2006/relationships/customXml" Target="../customXml/item87.xml"/><Relationship Id="rId110" Type="http://schemas.openxmlformats.org/officeDocument/2006/relationships/customXml" Target="../customXml/item110.xml"/><Relationship Id="rId131" Type="http://schemas.openxmlformats.org/officeDocument/2006/relationships/customXml" Target="../customXml/item131.xml"/><Relationship Id="rId152" Type="http://schemas.openxmlformats.org/officeDocument/2006/relationships/customXml" Target="../customXml/item152.xml"/><Relationship Id="rId173" Type="http://schemas.openxmlformats.org/officeDocument/2006/relationships/customXml" Target="../customXml/item173.xml"/><Relationship Id="rId194" Type="http://schemas.openxmlformats.org/officeDocument/2006/relationships/customXml" Target="../customXml/item194.xml"/><Relationship Id="rId208" Type="http://schemas.openxmlformats.org/officeDocument/2006/relationships/customXml" Target="../customXml/item208.xml"/><Relationship Id="rId229" Type="http://schemas.openxmlformats.org/officeDocument/2006/relationships/customXml" Target="../customXml/item229.xml"/><Relationship Id="rId240" Type="http://schemas.openxmlformats.org/officeDocument/2006/relationships/customXml" Target="../customXml/item240.xml"/><Relationship Id="rId261" Type="http://schemas.openxmlformats.org/officeDocument/2006/relationships/slide" Target="slides/slide12.xml"/><Relationship Id="rId14" Type="http://schemas.openxmlformats.org/officeDocument/2006/relationships/customXml" Target="../customXml/item14.xml"/><Relationship Id="rId35" Type="http://schemas.openxmlformats.org/officeDocument/2006/relationships/customXml" Target="../customXml/item35.xml"/><Relationship Id="rId56" Type="http://schemas.openxmlformats.org/officeDocument/2006/relationships/customXml" Target="../customXml/item56.xml"/><Relationship Id="rId77" Type="http://schemas.openxmlformats.org/officeDocument/2006/relationships/customXml" Target="../customXml/item77.xml"/><Relationship Id="rId100" Type="http://schemas.openxmlformats.org/officeDocument/2006/relationships/customXml" Target="../customXml/item100.xml"/><Relationship Id="rId282" Type="http://schemas.openxmlformats.org/officeDocument/2006/relationships/slide" Target="slides/slide33.xml"/><Relationship Id="rId8" Type="http://schemas.openxmlformats.org/officeDocument/2006/relationships/customXml" Target="../customXml/item8.xml"/><Relationship Id="rId98" Type="http://schemas.openxmlformats.org/officeDocument/2006/relationships/customXml" Target="../customXml/item98.xml"/><Relationship Id="rId121" Type="http://schemas.openxmlformats.org/officeDocument/2006/relationships/customXml" Target="../customXml/item121.xml"/><Relationship Id="rId142" Type="http://schemas.openxmlformats.org/officeDocument/2006/relationships/customXml" Target="../customXml/item142.xml"/><Relationship Id="rId163" Type="http://schemas.openxmlformats.org/officeDocument/2006/relationships/customXml" Target="../customXml/item163.xml"/><Relationship Id="rId184" Type="http://schemas.openxmlformats.org/officeDocument/2006/relationships/customXml" Target="../customXml/item184.xml"/><Relationship Id="rId219" Type="http://schemas.openxmlformats.org/officeDocument/2006/relationships/customXml" Target="../customXml/item219.xml"/><Relationship Id="rId230" Type="http://schemas.openxmlformats.org/officeDocument/2006/relationships/customXml" Target="../customXml/item230.xml"/><Relationship Id="rId251" Type="http://schemas.openxmlformats.org/officeDocument/2006/relationships/slide" Target="slides/slide2.xml"/><Relationship Id="rId25" Type="http://schemas.openxmlformats.org/officeDocument/2006/relationships/customXml" Target="../customXml/item25.xml"/><Relationship Id="rId46" Type="http://schemas.openxmlformats.org/officeDocument/2006/relationships/customXml" Target="../customXml/item46.xml"/><Relationship Id="rId67" Type="http://schemas.openxmlformats.org/officeDocument/2006/relationships/customXml" Target="../customXml/item67.xml"/><Relationship Id="rId272" Type="http://schemas.openxmlformats.org/officeDocument/2006/relationships/slide" Target="slides/slide23.xml"/><Relationship Id="rId88" Type="http://schemas.openxmlformats.org/officeDocument/2006/relationships/customXml" Target="../customXml/item88.xml"/><Relationship Id="rId111" Type="http://schemas.openxmlformats.org/officeDocument/2006/relationships/customXml" Target="../customXml/item111.xml"/><Relationship Id="rId132" Type="http://schemas.openxmlformats.org/officeDocument/2006/relationships/customXml" Target="../customXml/item132.xml"/><Relationship Id="rId153" Type="http://schemas.openxmlformats.org/officeDocument/2006/relationships/customXml" Target="../customXml/item153.xml"/><Relationship Id="rId174" Type="http://schemas.openxmlformats.org/officeDocument/2006/relationships/customXml" Target="../customXml/item174.xml"/><Relationship Id="rId195" Type="http://schemas.openxmlformats.org/officeDocument/2006/relationships/customXml" Target="../customXml/item195.xml"/><Relationship Id="rId209" Type="http://schemas.openxmlformats.org/officeDocument/2006/relationships/customXml" Target="../customXml/item209.xml"/><Relationship Id="rId220" Type="http://schemas.openxmlformats.org/officeDocument/2006/relationships/customXml" Target="../customXml/item220.xml"/><Relationship Id="rId241" Type="http://schemas.openxmlformats.org/officeDocument/2006/relationships/customXml" Target="../customXml/item241.xml"/><Relationship Id="rId15" Type="http://schemas.openxmlformats.org/officeDocument/2006/relationships/customXml" Target="../customXml/item15.xml"/><Relationship Id="rId36" Type="http://schemas.openxmlformats.org/officeDocument/2006/relationships/customXml" Target="../customXml/item36.xml"/><Relationship Id="rId57" Type="http://schemas.openxmlformats.org/officeDocument/2006/relationships/customXml" Target="../customXml/item57.xml"/><Relationship Id="rId262" Type="http://schemas.openxmlformats.org/officeDocument/2006/relationships/slide" Target="slides/slide13.xml"/><Relationship Id="rId283" Type="http://schemas.openxmlformats.org/officeDocument/2006/relationships/notesMaster" Target="notesMasters/notesMaster1.xml"/><Relationship Id="rId78" Type="http://schemas.openxmlformats.org/officeDocument/2006/relationships/customXml" Target="../customXml/item78.xml"/><Relationship Id="rId99" Type="http://schemas.openxmlformats.org/officeDocument/2006/relationships/customXml" Target="../customXml/item99.xml"/><Relationship Id="rId101" Type="http://schemas.openxmlformats.org/officeDocument/2006/relationships/customXml" Target="../customXml/item101.xml"/><Relationship Id="rId122" Type="http://schemas.openxmlformats.org/officeDocument/2006/relationships/customXml" Target="../customXml/item122.xml"/><Relationship Id="rId143" Type="http://schemas.openxmlformats.org/officeDocument/2006/relationships/customXml" Target="../customXml/item143.xml"/><Relationship Id="rId164" Type="http://schemas.openxmlformats.org/officeDocument/2006/relationships/customXml" Target="../customXml/item164.xml"/><Relationship Id="rId185" Type="http://schemas.openxmlformats.org/officeDocument/2006/relationships/customXml" Target="../customXml/item185.xml"/><Relationship Id="rId9" Type="http://schemas.openxmlformats.org/officeDocument/2006/relationships/customXml" Target="../customXml/item9.xml"/><Relationship Id="rId210" Type="http://schemas.openxmlformats.org/officeDocument/2006/relationships/customXml" Target="../customXml/item210.xml"/><Relationship Id="rId26" Type="http://schemas.openxmlformats.org/officeDocument/2006/relationships/customXml" Target="../customXml/item26.xml"/><Relationship Id="rId231" Type="http://schemas.openxmlformats.org/officeDocument/2006/relationships/customXml" Target="../customXml/item231.xml"/><Relationship Id="rId252" Type="http://schemas.openxmlformats.org/officeDocument/2006/relationships/slide" Target="slides/slide3.xml"/><Relationship Id="rId273" Type="http://schemas.openxmlformats.org/officeDocument/2006/relationships/slide" Target="slides/slide24.xml"/><Relationship Id="rId47" Type="http://schemas.openxmlformats.org/officeDocument/2006/relationships/customXml" Target="../customXml/item47.xml"/><Relationship Id="rId68" Type="http://schemas.openxmlformats.org/officeDocument/2006/relationships/customXml" Target="../customXml/item68.xml"/><Relationship Id="rId89" Type="http://schemas.openxmlformats.org/officeDocument/2006/relationships/customXml" Target="../customXml/item89.xml"/><Relationship Id="rId112" Type="http://schemas.openxmlformats.org/officeDocument/2006/relationships/customXml" Target="../customXml/item112.xml"/><Relationship Id="rId133" Type="http://schemas.openxmlformats.org/officeDocument/2006/relationships/customXml" Target="../customXml/item133.xml"/><Relationship Id="rId154" Type="http://schemas.openxmlformats.org/officeDocument/2006/relationships/customXml" Target="../customXml/item154.xml"/><Relationship Id="rId175" Type="http://schemas.openxmlformats.org/officeDocument/2006/relationships/customXml" Target="../customXml/item175.xml"/><Relationship Id="rId196" Type="http://schemas.openxmlformats.org/officeDocument/2006/relationships/customXml" Target="../customXml/item196.xml"/><Relationship Id="rId200" Type="http://schemas.openxmlformats.org/officeDocument/2006/relationships/customXml" Target="../customXml/item200.xml"/><Relationship Id="rId16" Type="http://schemas.openxmlformats.org/officeDocument/2006/relationships/customXml" Target="../customXml/item16.xml"/><Relationship Id="rId221" Type="http://schemas.openxmlformats.org/officeDocument/2006/relationships/customXml" Target="../customXml/item221.xml"/><Relationship Id="rId242" Type="http://schemas.openxmlformats.org/officeDocument/2006/relationships/customXml" Target="../customXml/item242.xml"/><Relationship Id="rId263" Type="http://schemas.openxmlformats.org/officeDocument/2006/relationships/slide" Target="slides/slide14.xml"/><Relationship Id="rId284" Type="http://schemas.openxmlformats.org/officeDocument/2006/relationships/handoutMaster" Target="handoutMasters/handoutMaster1.xml"/><Relationship Id="rId37" Type="http://schemas.openxmlformats.org/officeDocument/2006/relationships/customXml" Target="../customXml/item37.xml"/><Relationship Id="rId58" Type="http://schemas.openxmlformats.org/officeDocument/2006/relationships/customXml" Target="../customXml/item58.xml"/><Relationship Id="rId79" Type="http://schemas.openxmlformats.org/officeDocument/2006/relationships/customXml" Target="../customXml/item79.xml"/><Relationship Id="rId102" Type="http://schemas.openxmlformats.org/officeDocument/2006/relationships/customXml" Target="../customXml/item102.xml"/><Relationship Id="rId123" Type="http://schemas.openxmlformats.org/officeDocument/2006/relationships/customXml" Target="../customXml/item123.xml"/><Relationship Id="rId144" Type="http://schemas.openxmlformats.org/officeDocument/2006/relationships/customXml" Target="../customXml/item144.xml"/><Relationship Id="rId90" Type="http://schemas.openxmlformats.org/officeDocument/2006/relationships/customXml" Target="../customXml/item90.xml"/><Relationship Id="rId165" Type="http://schemas.openxmlformats.org/officeDocument/2006/relationships/customXml" Target="../customXml/item165.xml"/><Relationship Id="rId186" Type="http://schemas.openxmlformats.org/officeDocument/2006/relationships/customXml" Target="../customXml/item186.xml"/><Relationship Id="rId211" Type="http://schemas.openxmlformats.org/officeDocument/2006/relationships/customXml" Target="../customXml/item211.xml"/><Relationship Id="rId232" Type="http://schemas.openxmlformats.org/officeDocument/2006/relationships/customXml" Target="../customXml/item232.xml"/><Relationship Id="rId253" Type="http://schemas.openxmlformats.org/officeDocument/2006/relationships/slide" Target="slides/slide4.xml"/><Relationship Id="rId274" Type="http://schemas.openxmlformats.org/officeDocument/2006/relationships/slide" Target="slides/slide25.xml"/><Relationship Id="rId27" Type="http://schemas.openxmlformats.org/officeDocument/2006/relationships/customXml" Target="../customXml/item27.xml"/><Relationship Id="rId48" Type="http://schemas.openxmlformats.org/officeDocument/2006/relationships/customXml" Target="../customXml/item48.xml"/><Relationship Id="rId69" Type="http://schemas.openxmlformats.org/officeDocument/2006/relationships/customXml" Target="../customXml/item69.xml"/><Relationship Id="rId113" Type="http://schemas.openxmlformats.org/officeDocument/2006/relationships/customXml" Target="../customXml/item113.xml"/><Relationship Id="rId134" Type="http://schemas.openxmlformats.org/officeDocument/2006/relationships/customXml" Target="../customXml/item134.xml"/><Relationship Id="rId80" Type="http://schemas.openxmlformats.org/officeDocument/2006/relationships/customXml" Target="../customXml/item80.xml"/><Relationship Id="rId155" Type="http://schemas.openxmlformats.org/officeDocument/2006/relationships/customXml" Target="../customXml/item155.xml"/><Relationship Id="rId176" Type="http://schemas.openxmlformats.org/officeDocument/2006/relationships/customXml" Target="../customXml/item176.xml"/><Relationship Id="rId197" Type="http://schemas.openxmlformats.org/officeDocument/2006/relationships/customXml" Target="../customXml/item197.xml"/><Relationship Id="rId201" Type="http://schemas.openxmlformats.org/officeDocument/2006/relationships/customXml" Target="../customXml/item201.xml"/><Relationship Id="rId222" Type="http://schemas.openxmlformats.org/officeDocument/2006/relationships/customXml" Target="../customXml/item222.xml"/><Relationship Id="rId243" Type="http://schemas.openxmlformats.org/officeDocument/2006/relationships/customXml" Target="../customXml/item243.xml"/><Relationship Id="rId264" Type="http://schemas.openxmlformats.org/officeDocument/2006/relationships/slide" Target="slides/slide15.xml"/><Relationship Id="rId285" Type="http://schemas.openxmlformats.org/officeDocument/2006/relationships/commentAuthors" Target="commentAuthors.xml"/><Relationship Id="rId17" Type="http://schemas.openxmlformats.org/officeDocument/2006/relationships/customXml" Target="../customXml/item17.xml"/><Relationship Id="rId38" Type="http://schemas.openxmlformats.org/officeDocument/2006/relationships/customXml" Target="../customXml/item38.xml"/><Relationship Id="rId59" Type="http://schemas.openxmlformats.org/officeDocument/2006/relationships/customXml" Target="../customXml/item59.xml"/><Relationship Id="rId103" Type="http://schemas.openxmlformats.org/officeDocument/2006/relationships/customXml" Target="../customXml/item103.xml"/><Relationship Id="rId124" Type="http://schemas.openxmlformats.org/officeDocument/2006/relationships/customXml" Target="../customXml/item124.xml"/><Relationship Id="rId70" Type="http://schemas.openxmlformats.org/officeDocument/2006/relationships/customXml" Target="../customXml/item70.xml"/><Relationship Id="rId91" Type="http://schemas.openxmlformats.org/officeDocument/2006/relationships/customXml" Target="../customXml/item91.xml"/><Relationship Id="rId145" Type="http://schemas.openxmlformats.org/officeDocument/2006/relationships/customXml" Target="../customXml/item145.xml"/><Relationship Id="rId166" Type="http://schemas.openxmlformats.org/officeDocument/2006/relationships/customXml" Target="../customXml/item166.xml"/><Relationship Id="rId187" Type="http://schemas.openxmlformats.org/officeDocument/2006/relationships/customXml" Target="../customXml/item187.xml"/><Relationship Id="rId1" Type="http://schemas.openxmlformats.org/officeDocument/2006/relationships/customXml" Target="../customXml/item1.xml"/><Relationship Id="rId212" Type="http://schemas.openxmlformats.org/officeDocument/2006/relationships/customXml" Target="../customXml/item212.xml"/><Relationship Id="rId233" Type="http://schemas.openxmlformats.org/officeDocument/2006/relationships/customXml" Target="../customXml/item233.xml"/><Relationship Id="rId254" Type="http://schemas.openxmlformats.org/officeDocument/2006/relationships/slide" Target="slides/slide5.xml"/><Relationship Id="rId28" Type="http://schemas.openxmlformats.org/officeDocument/2006/relationships/customXml" Target="../customXml/item28.xml"/><Relationship Id="rId49" Type="http://schemas.openxmlformats.org/officeDocument/2006/relationships/customXml" Target="../customXml/item49.xml"/><Relationship Id="rId114" Type="http://schemas.openxmlformats.org/officeDocument/2006/relationships/customXml" Target="../customXml/item114.xml"/><Relationship Id="rId275" Type="http://schemas.openxmlformats.org/officeDocument/2006/relationships/slide" Target="slides/slide26.xml"/><Relationship Id="rId60" Type="http://schemas.openxmlformats.org/officeDocument/2006/relationships/customXml" Target="../customXml/item60.xml"/><Relationship Id="rId81" Type="http://schemas.openxmlformats.org/officeDocument/2006/relationships/customXml" Target="../customXml/item81.xml"/><Relationship Id="rId135" Type="http://schemas.openxmlformats.org/officeDocument/2006/relationships/customXml" Target="../customXml/item135.xml"/><Relationship Id="rId156" Type="http://schemas.openxmlformats.org/officeDocument/2006/relationships/customXml" Target="../customXml/item156.xml"/><Relationship Id="rId177" Type="http://schemas.openxmlformats.org/officeDocument/2006/relationships/customXml" Target="../customXml/item177.xml"/><Relationship Id="rId198" Type="http://schemas.openxmlformats.org/officeDocument/2006/relationships/customXml" Target="../customXml/item198.xml"/><Relationship Id="rId202" Type="http://schemas.openxmlformats.org/officeDocument/2006/relationships/customXml" Target="../customXml/item202.xml"/><Relationship Id="rId223" Type="http://schemas.openxmlformats.org/officeDocument/2006/relationships/customXml" Target="../customXml/item223.xml"/><Relationship Id="rId244" Type="http://schemas.openxmlformats.org/officeDocument/2006/relationships/customXml" Target="../customXml/item244.xml"/><Relationship Id="rId18" Type="http://schemas.openxmlformats.org/officeDocument/2006/relationships/customXml" Target="../customXml/item18.xml"/><Relationship Id="rId39" Type="http://schemas.openxmlformats.org/officeDocument/2006/relationships/customXml" Target="../customXml/item39.xml"/><Relationship Id="rId265" Type="http://schemas.openxmlformats.org/officeDocument/2006/relationships/slide" Target="slides/slide16.xml"/><Relationship Id="rId286" Type="http://schemas.openxmlformats.org/officeDocument/2006/relationships/presProps" Target="presProps.xml"/><Relationship Id="rId50" Type="http://schemas.openxmlformats.org/officeDocument/2006/relationships/customXml" Target="../customXml/item50.xml"/><Relationship Id="rId104" Type="http://schemas.openxmlformats.org/officeDocument/2006/relationships/customXml" Target="../customXml/item104.xml"/><Relationship Id="rId125" Type="http://schemas.openxmlformats.org/officeDocument/2006/relationships/customXml" Target="../customXml/item125.xml"/><Relationship Id="rId146" Type="http://schemas.openxmlformats.org/officeDocument/2006/relationships/customXml" Target="../customXml/item146.xml"/><Relationship Id="rId167" Type="http://schemas.openxmlformats.org/officeDocument/2006/relationships/customXml" Target="../customXml/item167.xml"/><Relationship Id="rId188" Type="http://schemas.openxmlformats.org/officeDocument/2006/relationships/customXml" Target="../customXml/item188.xml"/><Relationship Id="rId71" Type="http://schemas.openxmlformats.org/officeDocument/2006/relationships/customXml" Target="../customXml/item71.xml"/><Relationship Id="rId92" Type="http://schemas.openxmlformats.org/officeDocument/2006/relationships/customXml" Target="../customXml/item92.xml"/><Relationship Id="rId213" Type="http://schemas.openxmlformats.org/officeDocument/2006/relationships/customXml" Target="../customXml/item213.xml"/><Relationship Id="rId234" Type="http://schemas.openxmlformats.org/officeDocument/2006/relationships/customXml" Target="../customXml/item234.xml"/><Relationship Id="rId2" Type="http://schemas.openxmlformats.org/officeDocument/2006/relationships/customXml" Target="../customXml/item2.xml"/><Relationship Id="rId29" Type="http://schemas.openxmlformats.org/officeDocument/2006/relationships/customXml" Target="../customXml/item29.xml"/><Relationship Id="rId255" Type="http://schemas.openxmlformats.org/officeDocument/2006/relationships/slide" Target="slides/slide6.xml"/><Relationship Id="rId276" Type="http://schemas.openxmlformats.org/officeDocument/2006/relationships/slide" Target="slides/slide27.xml"/><Relationship Id="rId40" Type="http://schemas.openxmlformats.org/officeDocument/2006/relationships/customXml" Target="../customXml/item40.xml"/><Relationship Id="rId115" Type="http://schemas.openxmlformats.org/officeDocument/2006/relationships/customXml" Target="../customXml/item115.xml"/><Relationship Id="rId136" Type="http://schemas.openxmlformats.org/officeDocument/2006/relationships/customXml" Target="../customXml/item136.xml"/><Relationship Id="rId157" Type="http://schemas.openxmlformats.org/officeDocument/2006/relationships/customXml" Target="../customXml/item157.xml"/><Relationship Id="rId178" Type="http://schemas.openxmlformats.org/officeDocument/2006/relationships/customXml" Target="../customXml/item178.xml"/><Relationship Id="rId61" Type="http://schemas.openxmlformats.org/officeDocument/2006/relationships/customXml" Target="../customXml/item61.xml"/><Relationship Id="rId82" Type="http://schemas.openxmlformats.org/officeDocument/2006/relationships/customXml" Target="../customXml/item82.xml"/><Relationship Id="rId199" Type="http://schemas.openxmlformats.org/officeDocument/2006/relationships/customXml" Target="../customXml/item199.xml"/><Relationship Id="rId203" Type="http://schemas.openxmlformats.org/officeDocument/2006/relationships/customXml" Target="../customXml/item203.xml"/><Relationship Id="rId19" Type="http://schemas.openxmlformats.org/officeDocument/2006/relationships/customXml" Target="../customXml/item19.xml"/><Relationship Id="rId224" Type="http://schemas.openxmlformats.org/officeDocument/2006/relationships/customXml" Target="../customXml/item224.xml"/><Relationship Id="rId245" Type="http://schemas.openxmlformats.org/officeDocument/2006/relationships/customXml" Target="../customXml/item245.xml"/><Relationship Id="rId266" Type="http://schemas.openxmlformats.org/officeDocument/2006/relationships/slide" Target="slides/slide17.xml"/><Relationship Id="rId287" Type="http://schemas.openxmlformats.org/officeDocument/2006/relationships/viewProps" Target="viewProps.xml"/><Relationship Id="rId30" Type="http://schemas.openxmlformats.org/officeDocument/2006/relationships/customXml" Target="../customXml/item30.xml"/><Relationship Id="rId105" Type="http://schemas.openxmlformats.org/officeDocument/2006/relationships/customXml" Target="../customXml/item105.xml"/><Relationship Id="rId126" Type="http://schemas.openxmlformats.org/officeDocument/2006/relationships/customXml" Target="../customXml/item126.xml"/><Relationship Id="rId147" Type="http://schemas.openxmlformats.org/officeDocument/2006/relationships/customXml" Target="../customXml/item147.xml"/><Relationship Id="rId168" Type="http://schemas.openxmlformats.org/officeDocument/2006/relationships/customXml" Target="../customXml/item168.xml"/><Relationship Id="rId51" Type="http://schemas.openxmlformats.org/officeDocument/2006/relationships/customXml" Target="../customXml/item51.xml"/><Relationship Id="rId72" Type="http://schemas.openxmlformats.org/officeDocument/2006/relationships/customXml" Target="../customXml/item72.xml"/><Relationship Id="rId93" Type="http://schemas.openxmlformats.org/officeDocument/2006/relationships/customXml" Target="../customXml/item93.xml"/><Relationship Id="rId189" Type="http://schemas.openxmlformats.org/officeDocument/2006/relationships/customXml" Target="../customXml/item189.xml"/><Relationship Id="rId3" Type="http://schemas.openxmlformats.org/officeDocument/2006/relationships/customXml" Target="../customXml/item3.xml"/><Relationship Id="rId214" Type="http://schemas.openxmlformats.org/officeDocument/2006/relationships/customXml" Target="../customXml/item214.xml"/><Relationship Id="rId235" Type="http://schemas.openxmlformats.org/officeDocument/2006/relationships/customXml" Target="../customXml/item235.xml"/><Relationship Id="rId256" Type="http://schemas.openxmlformats.org/officeDocument/2006/relationships/slide" Target="slides/slide7.xml"/><Relationship Id="rId277" Type="http://schemas.openxmlformats.org/officeDocument/2006/relationships/slide" Target="slides/slide28.xml"/><Relationship Id="rId116" Type="http://schemas.openxmlformats.org/officeDocument/2006/relationships/customXml" Target="../customXml/item116.xml"/><Relationship Id="rId137" Type="http://schemas.openxmlformats.org/officeDocument/2006/relationships/customXml" Target="../customXml/item137.xml"/><Relationship Id="rId158" Type="http://schemas.openxmlformats.org/officeDocument/2006/relationships/customXml" Target="../customXml/item158.xml"/><Relationship Id="rId20" Type="http://schemas.openxmlformats.org/officeDocument/2006/relationships/customXml" Target="../customXml/item20.xml"/><Relationship Id="rId41" Type="http://schemas.openxmlformats.org/officeDocument/2006/relationships/customXml" Target="../customXml/item41.xml"/><Relationship Id="rId62" Type="http://schemas.openxmlformats.org/officeDocument/2006/relationships/customXml" Target="../customXml/item62.xml"/><Relationship Id="rId83" Type="http://schemas.openxmlformats.org/officeDocument/2006/relationships/customXml" Target="../customXml/item83.xml"/><Relationship Id="rId179" Type="http://schemas.openxmlformats.org/officeDocument/2006/relationships/customXml" Target="../customXml/item179.xml"/><Relationship Id="rId190" Type="http://schemas.openxmlformats.org/officeDocument/2006/relationships/customXml" Target="../customXml/item190.xml"/><Relationship Id="rId204" Type="http://schemas.openxmlformats.org/officeDocument/2006/relationships/customXml" Target="../customXml/item204.xml"/><Relationship Id="rId225" Type="http://schemas.openxmlformats.org/officeDocument/2006/relationships/customXml" Target="../customXml/item225.xml"/><Relationship Id="rId246" Type="http://schemas.openxmlformats.org/officeDocument/2006/relationships/customXml" Target="../customXml/item246.xml"/><Relationship Id="rId267" Type="http://schemas.openxmlformats.org/officeDocument/2006/relationships/slide" Target="slides/slide18.xml"/><Relationship Id="rId288" Type="http://schemas.openxmlformats.org/officeDocument/2006/relationships/theme" Target="theme/theme1.xml"/><Relationship Id="rId106" Type="http://schemas.openxmlformats.org/officeDocument/2006/relationships/customXml" Target="../customXml/item106.xml"/><Relationship Id="rId127" Type="http://schemas.openxmlformats.org/officeDocument/2006/relationships/customXml" Target="../customXml/item127.xml"/><Relationship Id="rId10" Type="http://schemas.openxmlformats.org/officeDocument/2006/relationships/customXml" Target="../customXml/item10.xml"/><Relationship Id="rId31" Type="http://schemas.openxmlformats.org/officeDocument/2006/relationships/customXml" Target="../customXml/item31.xml"/><Relationship Id="rId52" Type="http://schemas.openxmlformats.org/officeDocument/2006/relationships/customXml" Target="../customXml/item52.xml"/><Relationship Id="rId73" Type="http://schemas.openxmlformats.org/officeDocument/2006/relationships/customXml" Target="../customXml/item73.xml"/><Relationship Id="rId94" Type="http://schemas.openxmlformats.org/officeDocument/2006/relationships/customXml" Target="../customXml/item94.xml"/><Relationship Id="rId148" Type="http://schemas.openxmlformats.org/officeDocument/2006/relationships/customXml" Target="../customXml/item148.xml"/><Relationship Id="rId169" Type="http://schemas.openxmlformats.org/officeDocument/2006/relationships/customXml" Target="../customXml/item169.xml"/><Relationship Id="rId4" Type="http://schemas.openxmlformats.org/officeDocument/2006/relationships/customXml" Target="../customXml/item4.xml"/><Relationship Id="rId180" Type="http://schemas.openxmlformats.org/officeDocument/2006/relationships/customXml" Target="../customXml/item180.xml"/><Relationship Id="rId215" Type="http://schemas.openxmlformats.org/officeDocument/2006/relationships/customXml" Target="../customXml/item215.xml"/><Relationship Id="rId236" Type="http://schemas.openxmlformats.org/officeDocument/2006/relationships/customXml" Target="../customXml/item236.xml"/><Relationship Id="rId257" Type="http://schemas.openxmlformats.org/officeDocument/2006/relationships/slide" Target="slides/slide8.xml"/><Relationship Id="rId278" Type="http://schemas.openxmlformats.org/officeDocument/2006/relationships/slide" Target="slides/slide29.xml"/><Relationship Id="rId42" Type="http://schemas.openxmlformats.org/officeDocument/2006/relationships/customXml" Target="../customXml/item42.xml"/><Relationship Id="rId84" Type="http://schemas.openxmlformats.org/officeDocument/2006/relationships/customXml" Target="../customXml/item84.xml"/><Relationship Id="rId138" Type="http://schemas.openxmlformats.org/officeDocument/2006/relationships/customXml" Target="../customXml/item138.xml"/><Relationship Id="rId191" Type="http://schemas.openxmlformats.org/officeDocument/2006/relationships/customXml" Target="../customXml/item191.xml"/><Relationship Id="rId205" Type="http://schemas.openxmlformats.org/officeDocument/2006/relationships/customXml" Target="../customXml/item205.xml"/><Relationship Id="rId247" Type="http://schemas.openxmlformats.org/officeDocument/2006/relationships/slideMaster" Target="slideMasters/slideMaster1.xml"/><Relationship Id="rId107" Type="http://schemas.openxmlformats.org/officeDocument/2006/relationships/customXml" Target="../customXml/item107.xml"/><Relationship Id="rId289" Type="http://schemas.openxmlformats.org/officeDocument/2006/relationships/tableStyles" Target="tableStyles.xml"/><Relationship Id="rId11" Type="http://schemas.openxmlformats.org/officeDocument/2006/relationships/customXml" Target="../customXml/item11.xml"/><Relationship Id="rId53" Type="http://schemas.openxmlformats.org/officeDocument/2006/relationships/customXml" Target="../customXml/item53.xml"/><Relationship Id="rId149" Type="http://schemas.openxmlformats.org/officeDocument/2006/relationships/customXml" Target="../customXml/item149.xml"/><Relationship Id="rId95" Type="http://schemas.openxmlformats.org/officeDocument/2006/relationships/customXml" Target="../customXml/item95.xml"/><Relationship Id="rId160" Type="http://schemas.openxmlformats.org/officeDocument/2006/relationships/customXml" Target="../customXml/item160.xml"/><Relationship Id="rId216" Type="http://schemas.openxmlformats.org/officeDocument/2006/relationships/customXml" Target="../customXml/item216.xml"/><Relationship Id="rId258" Type="http://schemas.openxmlformats.org/officeDocument/2006/relationships/slide" Target="slides/slide9.xml"/><Relationship Id="rId22" Type="http://schemas.openxmlformats.org/officeDocument/2006/relationships/customXml" Target="../customXml/item22.xml"/><Relationship Id="rId64" Type="http://schemas.openxmlformats.org/officeDocument/2006/relationships/customXml" Target="../customXml/item64.xml"/><Relationship Id="rId118" Type="http://schemas.openxmlformats.org/officeDocument/2006/relationships/customXml" Target="../customXml/item118.xml"/><Relationship Id="rId171" Type="http://schemas.openxmlformats.org/officeDocument/2006/relationships/customXml" Target="../customXml/item171.xml"/><Relationship Id="rId227" Type="http://schemas.openxmlformats.org/officeDocument/2006/relationships/customXml" Target="../customXml/item22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ng, Carey" userId="5dcdf613-9329-442e-aaa9-13ddf77a7abf" providerId="ADAL" clId="{C3AA816C-F1D8-4D76-87A4-2255FC0A9473}"/>
    <pc:docChg chg="custSel modSld sldOrd">
      <pc:chgData name="Jang, Carey" userId="5dcdf613-9329-442e-aaa9-13ddf77a7abf" providerId="ADAL" clId="{C3AA816C-F1D8-4D76-87A4-2255FC0A9473}" dt="2021-06-15T15:59:11.138" v="240" actId="403"/>
      <pc:docMkLst>
        <pc:docMk/>
      </pc:docMkLst>
      <pc:sldChg chg="addSp modSp mod ord">
        <pc:chgData name="Jang, Carey" userId="5dcdf613-9329-442e-aaa9-13ddf77a7abf" providerId="ADAL" clId="{C3AA816C-F1D8-4D76-87A4-2255FC0A9473}" dt="2021-06-15T15:58:48.627" v="236" actId="1076"/>
        <pc:sldMkLst>
          <pc:docMk/>
          <pc:sldMk cId="950269048" sldId="513"/>
        </pc:sldMkLst>
        <pc:spChg chg="mod">
          <ac:chgData name="Jang, Carey" userId="5dcdf613-9329-442e-aaa9-13ddf77a7abf" providerId="ADAL" clId="{C3AA816C-F1D8-4D76-87A4-2255FC0A9473}" dt="2021-06-15T15:58:25.326" v="232" actId="404"/>
          <ac:spMkLst>
            <pc:docMk/>
            <pc:sldMk cId="950269048" sldId="513"/>
            <ac:spMk id="2" creationId="{00000000-0000-0000-0000-000000000000}"/>
          </ac:spMkLst>
        </pc:spChg>
        <pc:spChg chg="add mod">
          <ac:chgData name="Jang, Carey" userId="5dcdf613-9329-442e-aaa9-13ddf77a7abf" providerId="ADAL" clId="{C3AA816C-F1D8-4D76-87A4-2255FC0A9473}" dt="2021-06-15T15:58:30.829" v="233" actId="1076"/>
          <ac:spMkLst>
            <pc:docMk/>
            <pc:sldMk cId="950269048" sldId="513"/>
            <ac:spMk id="3" creationId="{D562FE73-466D-459D-9A25-7C2354700757}"/>
          </ac:spMkLst>
        </pc:spChg>
        <pc:spChg chg="add mod">
          <ac:chgData name="Jang, Carey" userId="5dcdf613-9329-442e-aaa9-13ddf77a7abf" providerId="ADAL" clId="{C3AA816C-F1D8-4D76-87A4-2255FC0A9473}" dt="2021-06-15T15:58:16.224" v="230" actId="1076"/>
          <ac:spMkLst>
            <pc:docMk/>
            <pc:sldMk cId="950269048" sldId="513"/>
            <ac:spMk id="4" creationId="{F63AB8C6-680C-4882-8A2C-78D6D79FAD75}"/>
          </ac:spMkLst>
        </pc:spChg>
        <pc:spChg chg="add mod">
          <ac:chgData name="Jang, Carey" userId="5dcdf613-9329-442e-aaa9-13ddf77a7abf" providerId="ADAL" clId="{C3AA816C-F1D8-4D76-87A4-2255FC0A9473}" dt="2021-06-15T15:58:48.627" v="236" actId="1076"/>
          <ac:spMkLst>
            <pc:docMk/>
            <pc:sldMk cId="950269048" sldId="513"/>
            <ac:spMk id="5" creationId="{4FCC76A5-0996-4E30-9655-2FC1B8367100}"/>
          </ac:spMkLst>
        </pc:spChg>
      </pc:sldChg>
      <pc:sldChg chg="ord">
        <pc:chgData name="Jang, Carey" userId="5dcdf613-9329-442e-aaa9-13ddf77a7abf" providerId="ADAL" clId="{C3AA816C-F1D8-4D76-87A4-2255FC0A9473}" dt="2021-06-15T15:54:22.334" v="178"/>
        <pc:sldMkLst>
          <pc:docMk/>
          <pc:sldMk cId="1581741043" sldId="519"/>
        </pc:sldMkLst>
      </pc:sldChg>
      <pc:sldChg chg="delSp modSp mod">
        <pc:chgData name="Jang, Carey" userId="5dcdf613-9329-442e-aaa9-13ddf77a7abf" providerId="ADAL" clId="{C3AA816C-F1D8-4D76-87A4-2255FC0A9473}" dt="2021-06-15T15:59:11.138" v="240" actId="403"/>
        <pc:sldMkLst>
          <pc:docMk/>
          <pc:sldMk cId="3639428690" sldId="527"/>
        </pc:sldMkLst>
        <pc:spChg chg="mod">
          <ac:chgData name="Jang, Carey" userId="5dcdf613-9329-442e-aaa9-13ddf77a7abf" providerId="ADAL" clId="{C3AA816C-F1D8-4D76-87A4-2255FC0A9473}" dt="2021-06-15T15:59:11.138" v="240" actId="403"/>
          <ac:spMkLst>
            <pc:docMk/>
            <pc:sldMk cId="3639428690" sldId="527"/>
            <ac:spMk id="3" creationId="{00000000-0000-0000-0000-000000000000}"/>
          </ac:spMkLst>
        </pc:spChg>
        <pc:spChg chg="mod">
          <ac:chgData name="Jang, Carey" userId="5dcdf613-9329-442e-aaa9-13ddf77a7abf" providerId="ADAL" clId="{C3AA816C-F1D8-4D76-87A4-2255FC0A9473}" dt="2021-06-15T15:53:44.258" v="173" actId="1076"/>
          <ac:spMkLst>
            <pc:docMk/>
            <pc:sldMk cId="3639428690" sldId="527"/>
            <ac:spMk id="7" creationId="{00000000-0000-0000-0000-000000000000}"/>
          </ac:spMkLst>
        </pc:spChg>
        <pc:spChg chg="del mod">
          <ac:chgData name="Jang, Carey" userId="5dcdf613-9329-442e-aaa9-13ddf77a7abf" providerId="ADAL" clId="{C3AA816C-F1D8-4D76-87A4-2255FC0A9473}" dt="2021-06-15T15:53:58.994" v="174" actId="478"/>
          <ac:spMkLst>
            <pc:docMk/>
            <pc:sldMk cId="3639428690" sldId="527"/>
            <ac:spMk id="9" creationId="{00000000-0000-0000-0000-000000000000}"/>
          </ac:spMkLst>
        </pc:spChg>
      </pc:sldChg>
      <pc:sldChg chg="modSp mod">
        <pc:chgData name="Jang, Carey" userId="5dcdf613-9329-442e-aaa9-13ddf77a7abf" providerId="ADAL" clId="{C3AA816C-F1D8-4D76-87A4-2255FC0A9473}" dt="2021-06-15T15:43:49.563" v="15" actId="14100"/>
        <pc:sldMkLst>
          <pc:docMk/>
          <pc:sldMk cId="3790351265" sldId="528"/>
        </pc:sldMkLst>
        <pc:spChg chg="mod">
          <ac:chgData name="Jang, Carey" userId="5dcdf613-9329-442e-aaa9-13ddf77a7abf" providerId="ADAL" clId="{C3AA816C-F1D8-4D76-87A4-2255FC0A9473}" dt="2021-06-15T15:43:49.563" v="15" actId="14100"/>
          <ac:spMkLst>
            <pc:docMk/>
            <pc:sldMk cId="3790351265" sldId="528"/>
            <ac:spMk id="18" creationId="{00000000-0000-0000-0000-000000000000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../embeddings/oleObject1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Sheet1!$C$4</c:f>
              <c:strCache>
                <c:ptCount val="1"/>
                <c:pt idx="0">
                  <c:v>Spatial Field</c:v>
                </c:pt>
              </c:strCache>
            </c:strRef>
          </c:tx>
          <c:spPr>
            <a:ln w="19050" cap="rnd">
              <a:solidFill>
                <a:srgbClr val="92D05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rgbClr val="92D050"/>
                </a:solidFill>
              </a:ln>
              <a:effectLst/>
            </c:spPr>
          </c:marker>
          <c:cat>
            <c:numRef>
              <c:f>Sheet1!$B$5:$B$11</c:f>
              <c:numCache>
                <c:formatCode>General</c:formatCode>
                <c:ptCount val="7"/>
                <c:pt idx="0">
                  <c:v>1</c:v>
                </c:pt>
                <c:pt idx="1">
                  <c:v>3</c:v>
                </c:pt>
                <c:pt idx="2">
                  <c:v>5</c:v>
                </c:pt>
                <c:pt idx="3">
                  <c:v>7</c:v>
                </c:pt>
                <c:pt idx="4">
                  <c:v>9</c:v>
                </c:pt>
                <c:pt idx="5">
                  <c:v>11</c:v>
                </c:pt>
                <c:pt idx="6">
                  <c:v>13</c:v>
                </c:pt>
              </c:numCache>
            </c:numRef>
          </c:cat>
          <c:val>
            <c:numRef>
              <c:f>Sheet1!$C$5:$C$11</c:f>
              <c:numCache>
                <c:formatCode>General</c:formatCode>
                <c:ptCount val="7"/>
                <c:pt idx="0">
                  <c:v>0.66779999999999995</c:v>
                </c:pt>
                <c:pt idx="1">
                  <c:v>0.80579999999999996</c:v>
                </c:pt>
                <c:pt idx="2">
                  <c:v>0.86509999999999998</c:v>
                </c:pt>
                <c:pt idx="3">
                  <c:v>0.88790000000000002</c:v>
                </c:pt>
                <c:pt idx="4">
                  <c:v>0.89439999999999997</c:v>
                </c:pt>
                <c:pt idx="5">
                  <c:v>0.89910000000000001</c:v>
                </c:pt>
                <c:pt idx="6">
                  <c:v>0.87339999999999995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D54-49BB-B43E-80E6ED9852D9}"/>
            </c:ext>
          </c:extLst>
        </c:ser>
        <c:ser>
          <c:idx val="1"/>
          <c:order val="1"/>
          <c:tx>
            <c:strRef>
              <c:f>Sheet1!$D$4</c:f>
              <c:strCache>
                <c:ptCount val="1"/>
                <c:pt idx="0">
                  <c:v>Cross Validation</c:v>
                </c:pt>
              </c:strCache>
            </c:strRef>
          </c:tx>
          <c:spPr>
            <a:ln w="19050" cap="rnd">
              <a:solidFill>
                <a:srgbClr val="FFC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rgbClr val="FFC000"/>
                </a:solidFill>
              </a:ln>
              <a:effectLst/>
            </c:spPr>
          </c:marker>
          <c:cat>
            <c:numRef>
              <c:f>Sheet1!$B$5:$B$11</c:f>
              <c:numCache>
                <c:formatCode>General</c:formatCode>
                <c:ptCount val="7"/>
                <c:pt idx="0">
                  <c:v>1</c:v>
                </c:pt>
                <c:pt idx="1">
                  <c:v>3</c:v>
                </c:pt>
                <c:pt idx="2">
                  <c:v>5</c:v>
                </c:pt>
                <c:pt idx="3">
                  <c:v>7</c:v>
                </c:pt>
                <c:pt idx="4">
                  <c:v>9</c:v>
                </c:pt>
                <c:pt idx="5">
                  <c:v>11</c:v>
                </c:pt>
                <c:pt idx="6">
                  <c:v>13</c:v>
                </c:pt>
              </c:numCache>
            </c:numRef>
          </c:cat>
          <c:val>
            <c:numRef>
              <c:f>Sheet1!$D$5:$D$11</c:f>
              <c:numCache>
                <c:formatCode>General</c:formatCode>
                <c:ptCount val="7"/>
                <c:pt idx="0">
                  <c:v>0.40460000000000002</c:v>
                </c:pt>
                <c:pt idx="1">
                  <c:v>0.45639999999999997</c:v>
                </c:pt>
                <c:pt idx="2">
                  <c:v>0.49030000000000001</c:v>
                </c:pt>
                <c:pt idx="3">
                  <c:v>0.48609999999999998</c:v>
                </c:pt>
                <c:pt idx="4">
                  <c:v>0.46010000000000001</c:v>
                </c:pt>
                <c:pt idx="5">
                  <c:v>0.48499999999999999</c:v>
                </c:pt>
                <c:pt idx="6">
                  <c:v>0.50839999999999996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D54-49BB-B43E-80E6ED9852D9}"/>
            </c:ext>
          </c:extLst>
        </c:ser>
        <c:ser>
          <c:idx val="2"/>
          <c:order val="2"/>
          <c:tx>
            <c:strRef>
              <c:f>Sheet1!$E$4</c:f>
              <c:strCache>
                <c:ptCount val="1"/>
                <c:pt idx="0">
                  <c:v>Model-Monitor</c:v>
                </c:pt>
              </c:strCache>
            </c:strRef>
          </c:tx>
          <c:spPr>
            <a:ln w="19050" cap="rnd">
              <a:solidFill>
                <a:srgbClr val="FF0000">
                  <a:alpha val="51000"/>
                </a:srgbClr>
              </a:solidFill>
              <a:prstDash val="sysDash"/>
              <a:round/>
            </a:ln>
            <a:effectLst/>
          </c:spPr>
          <c:marker>
            <c:symbol val="none"/>
          </c:marker>
          <c:cat>
            <c:numRef>
              <c:f>Sheet1!$B$5:$B$11</c:f>
              <c:numCache>
                <c:formatCode>General</c:formatCode>
                <c:ptCount val="7"/>
                <c:pt idx="0">
                  <c:v>1</c:v>
                </c:pt>
                <c:pt idx="1">
                  <c:v>3</c:v>
                </c:pt>
                <c:pt idx="2">
                  <c:v>5</c:v>
                </c:pt>
                <c:pt idx="3">
                  <c:v>7</c:v>
                </c:pt>
                <c:pt idx="4">
                  <c:v>9</c:v>
                </c:pt>
                <c:pt idx="5">
                  <c:v>11</c:v>
                </c:pt>
                <c:pt idx="6">
                  <c:v>13</c:v>
                </c:pt>
              </c:numCache>
            </c:numRef>
          </c:cat>
          <c:val>
            <c:numRef>
              <c:f>Sheet1!$E$5:$E$11</c:f>
              <c:numCache>
                <c:formatCode>General</c:formatCode>
                <c:ptCount val="7"/>
                <c:pt idx="0">
                  <c:v>0.37440000000000001</c:v>
                </c:pt>
                <c:pt idx="1">
                  <c:v>0.37440000000000001</c:v>
                </c:pt>
                <c:pt idx="2">
                  <c:v>0.37440000000000001</c:v>
                </c:pt>
                <c:pt idx="3">
                  <c:v>0.37440000000000001</c:v>
                </c:pt>
                <c:pt idx="4">
                  <c:v>0.37440000000000001</c:v>
                </c:pt>
                <c:pt idx="5">
                  <c:v>0.37440000000000001</c:v>
                </c:pt>
                <c:pt idx="6">
                  <c:v>0.37440000000000001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D54-49BB-B43E-80E6ED9852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1917279664"/>
        <c:axId val="-1917273680"/>
      </c:lineChart>
      <c:catAx>
        <c:axId val="-191727966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altLang="zh-CN" sz="1000" b="0" i="0" baseline="0">
                    <a:effectLst/>
                  </a:rPr>
                  <a:t>Neighboring numerical model grid cell</a:t>
                </a:r>
                <a:endParaRPr lang="zh-CN" altLang="zh-CN" sz="400">
                  <a:effectLst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917273680"/>
        <c:crosses val="autoZero"/>
        <c:auto val="1"/>
        <c:lblAlgn val="ctr"/>
        <c:lblOffset val="100"/>
        <c:noMultiLvlLbl val="0"/>
      </c:catAx>
      <c:valAx>
        <c:axId val="-19172736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altLang="zh-CN"/>
                  <a:t>R-square</a:t>
                </a:r>
                <a:endParaRPr lang="zh-CN" altLang="en-US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9172796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>
        <a:lumMod val="95000"/>
      </a:srgbClr>
    </a:solidFill>
    <a:ln>
      <a:solidFill>
        <a:srgbClr val="000000"/>
      </a:solidFill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1"/>
            <a:ext cx="3037523" cy="466248"/>
          </a:xfrm>
          <a:prstGeom prst="rect">
            <a:avLst/>
          </a:prstGeom>
        </p:spPr>
        <p:txBody>
          <a:bodyPr vert="horz" lIns="91309" tIns="45654" rIns="91309" bIns="4565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1294" y="1"/>
            <a:ext cx="3037523" cy="466248"/>
          </a:xfrm>
          <a:prstGeom prst="rect">
            <a:avLst/>
          </a:prstGeom>
        </p:spPr>
        <p:txBody>
          <a:bodyPr vert="horz" lIns="91309" tIns="45654" rIns="91309" bIns="45654" rtlCol="0"/>
          <a:lstStyle>
            <a:lvl1pPr algn="r">
              <a:defRPr sz="1200"/>
            </a:lvl1pPr>
          </a:lstStyle>
          <a:p>
            <a:fld id="{22705BBE-B1FA-4B9B-92BF-CD3E7E4A9188}" type="datetimeFigureOut">
              <a:rPr lang="en-US" smtClean="0"/>
              <a:t>2021-06-15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" y="8830155"/>
            <a:ext cx="3037523" cy="466248"/>
          </a:xfrm>
          <a:prstGeom prst="rect">
            <a:avLst/>
          </a:prstGeom>
        </p:spPr>
        <p:txBody>
          <a:bodyPr vert="horz" lIns="91309" tIns="45654" rIns="91309" bIns="4565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1294" y="8830155"/>
            <a:ext cx="3037523" cy="466248"/>
          </a:xfrm>
          <a:prstGeom prst="rect">
            <a:avLst/>
          </a:prstGeom>
        </p:spPr>
        <p:txBody>
          <a:bodyPr vert="horz" lIns="91309" tIns="45654" rIns="91309" bIns="45654" rtlCol="0" anchor="b"/>
          <a:lstStyle>
            <a:lvl1pPr algn="r">
              <a:defRPr sz="1200"/>
            </a:lvl1pPr>
          </a:lstStyle>
          <a:p>
            <a:fld id="{AF785E88-85B8-4D4A-A5FF-8C914F78FA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5120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1" cy="466434"/>
          </a:xfrm>
          <a:prstGeom prst="rect">
            <a:avLst/>
          </a:prstGeom>
        </p:spPr>
        <p:txBody>
          <a:bodyPr vert="horz" lIns="93152" tIns="46577" rIns="93152" bIns="46577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970937" y="0"/>
            <a:ext cx="3037841" cy="466434"/>
          </a:xfrm>
          <a:prstGeom prst="rect">
            <a:avLst/>
          </a:prstGeom>
        </p:spPr>
        <p:txBody>
          <a:bodyPr vert="horz" lIns="93152" tIns="46577" rIns="93152" bIns="46577" rtlCol="0"/>
          <a:lstStyle>
            <a:lvl1pPr algn="r">
              <a:defRPr sz="1200"/>
            </a:lvl1pPr>
          </a:lstStyle>
          <a:p>
            <a:fld id="{8F486EBE-E392-4191-9DBB-3F4AA24472C7}" type="datetimeFigureOut">
              <a:rPr lang="zh-CN" altLang="en-US" smtClean="0"/>
              <a:t>2021/6/15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412875" y="1162050"/>
            <a:ext cx="4184650" cy="3138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52" tIns="46577" rIns="93152" bIns="46577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01041" y="4473892"/>
            <a:ext cx="5608320" cy="3660458"/>
          </a:xfrm>
          <a:prstGeom prst="rect">
            <a:avLst/>
          </a:prstGeom>
        </p:spPr>
        <p:txBody>
          <a:bodyPr vert="horz" lIns="93152" tIns="46577" rIns="93152" bIns="46577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3037841" cy="466433"/>
          </a:xfrm>
          <a:prstGeom prst="rect">
            <a:avLst/>
          </a:prstGeom>
        </p:spPr>
        <p:txBody>
          <a:bodyPr vert="horz" lIns="93152" tIns="46577" rIns="93152" bIns="46577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970937" y="8829968"/>
            <a:ext cx="3037841" cy="466433"/>
          </a:xfrm>
          <a:prstGeom prst="rect">
            <a:avLst/>
          </a:prstGeom>
        </p:spPr>
        <p:txBody>
          <a:bodyPr vert="horz" lIns="93152" tIns="46577" rIns="93152" bIns="46577" rtlCol="0" anchor="b"/>
          <a:lstStyle>
            <a:lvl1pPr algn="r">
              <a:defRPr sz="1200"/>
            </a:lvl1pPr>
          </a:lstStyle>
          <a:p>
            <a:fld id="{BB44687C-4571-4D76-9E08-6C9FF7F666C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23331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This is a conceptual</a:t>
            </a:r>
            <a:r>
              <a:rPr lang="en-US" altLang="zh-CN" baseline="0" dirty="0"/>
              <a:t> framework for the potential standalone data fusion tool.  The idea is actually coming from EPA so I will let our EPA friends to elaborate.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3085">
              <a:defRPr/>
            </a:pPr>
            <a:fld id="{BB44687C-4571-4D76-9E08-6C9FF7F666CE}" type="slidenum">
              <a:rPr lang="zh-CN" altLang="en-US" sz="1800" kern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pPr defTabSz="913085">
                <a:defRPr/>
              </a:pPr>
              <a:t>2</a:t>
            </a:fld>
            <a:endParaRPr lang="zh-CN" altLang="en-US" sz="1800" kern="0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584618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44687C-4571-4D76-9E08-6C9FF7F666C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89976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30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44687C-4571-4D76-9E08-6C9FF7F666CE}" type="slidenum">
              <a: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30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19429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44687C-4571-4D76-9E08-6C9FF7F666CE}" type="slidenum">
              <a:rPr lang="zh-CN" altLang="en-US" smtClean="0"/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46562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44687C-4571-4D76-9E08-6C9FF7F666CE}" type="slidenum">
              <a:rPr lang="zh-CN" altLang="en-US" smtClean="0"/>
              <a:t>30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41748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D8BD73-81C2-42A0-A979-21325C122E46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33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15543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6B999-9841-4E0B-8AE7-D180EE1074C3}" type="datetimeFigureOut">
              <a:rPr lang="zh-CN" altLang="en-US" smtClean="0"/>
              <a:t>2021/6/15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0C476-5D08-43D6-BD55-90DB35F0394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460566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6B999-9841-4E0B-8AE7-D180EE1074C3}" type="datetimeFigureOut">
              <a:rPr lang="zh-CN" altLang="en-US" smtClean="0"/>
              <a:t>2021/6/15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0C476-5D08-43D6-BD55-90DB35F0394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92755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6B999-9841-4E0B-8AE7-D180EE1074C3}" type="datetimeFigureOut">
              <a:rPr lang="zh-CN" altLang="en-US" smtClean="0"/>
              <a:t>2021/6/15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0C476-5D08-43D6-BD55-90DB35F0394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44900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45D5CA-CF1C-4BA1-8431-86EEB6847E81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1941661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E74200-304C-4DD1-B9FD-1FDCE592190D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7485312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2EFC14-AE81-4470-9808-701B9D6B06D7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8238292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FD2A49-C588-4560-B30F-8B4BB7D5CB85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2671409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0F143F-A9EC-41FD-B389-89BA467A9089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82916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06DEEE-461C-4872-B0F8-50605DE169FD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0133261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B727E9-AD7A-451F-A5A9-F583578B0D13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9786215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C5417D-667B-4900-92EF-7AB1E3ACC1B7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031630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6B999-9841-4E0B-8AE7-D180EE1074C3}" type="datetimeFigureOut">
              <a:rPr lang="zh-CN" altLang="en-US" smtClean="0"/>
              <a:t>2021/6/15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0C476-5D08-43D6-BD55-90DB35F0394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37618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6741D3-AEB5-41E8-8448-19B9314EAC8B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0037008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BA2E0C-BF08-4E61-9C32-94C07BE970AB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2033620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B1D9FB-23B3-46C4-AB88-EB02AF502C51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22199982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E00010-B252-4C03-B9AF-7C9694F08590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247806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B31102-1521-4327-BEB9-6AFF0E582080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72187429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/>
          </a:bodyPr>
          <a:lstStyle>
            <a:lvl1pPr>
              <a:defRPr sz="4000" b="1"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ea typeface="Arial Unicode MS" pitchFamily="34" charset="-122"/>
                <a:cs typeface="Arial" pitchFamily="34" charset="0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778375" y="6453188"/>
            <a:ext cx="9461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3EB39A-8488-42D7-8DAD-6BCE1D38FB5A}" type="datetime1">
              <a:rPr lang="zh-CN" altLang="en-US"/>
              <a:pPr>
                <a:defRPr/>
              </a:pPr>
              <a:t>2021/6/15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5786438" y="6453188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737600" y="6453188"/>
            <a:ext cx="371475" cy="365125"/>
          </a:xfrm>
        </p:spPr>
        <p:txBody>
          <a:bodyPr/>
          <a:lstStyle>
            <a:lvl1pPr>
              <a:defRPr b="1">
                <a:solidFill>
                  <a:srgbClr val="C00000"/>
                </a:solidFill>
              </a:defRPr>
            </a:lvl1pPr>
          </a:lstStyle>
          <a:p>
            <a:fld id="{FCA72DEE-E586-4EA5-B6AF-678B2930FBCA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633506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BBE097-8DCA-4BC6-83FB-778FA394B912}" type="slidenum">
              <a:rPr lang="en-US">
                <a:solidFill>
                  <a:prstClr val="black">
                    <a:tint val="75000"/>
                  </a:prstClr>
                </a:solidFill>
                <a:latin typeface="Arial" pitchFamily="34" charset="0"/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2522093"/>
      </p:ext>
    </p:extLst>
  </p:cSld>
  <p:clrMapOvr>
    <a:masterClrMapping/>
  </p:clrMapOvr>
  <p:transition>
    <p:random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F97FA5-94DB-459B-8E5D-031A45794050}" type="slidenum">
              <a:rPr lang="en-US">
                <a:solidFill>
                  <a:prstClr val="black">
                    <a:tint val="75000"/>
                  </a:prstClr>
                </a:solidFill>
                <a:latin typeface="Arial" pitchFamily="34" charset="0"/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8413221"/>
      </p:ext>
    </p:extLst>
  </p:cSld>
  <p:clrMapOvr>
    <a:masterClrMapping/>
  </p:clrMapOvr>
  <p:transition>
    <p:random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EEBD30-2DFF-4A5B-A3C9-D444AD2A3D16}" type="slidenum">
              <a:rPr lang="en-US">
                <a:solidFill>
                  <a:prstClr val="black">
                    <a:tint val="75000"/>
                  </a:prstClr>
                </a:solidFill>
                <a:latin typeface="Arial" pitchFamily="34" charset="0"/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3891341"/>
      </p:ext>
    </p:extLst>
  </p:cSld>
  <p:clrMapOvr>
    <a:masterClrMapping/>
  </p:clrMapOvr>
  <p:transition>
    <p:random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40DCFE-4E75-418C-8380-63B65D2FD652}" type="slidenum">
              <a:rPr lang="en-US">
                <a:solidFill>
                  <a:prstClr val="black">
                    <a:tint val="75000"/>
                  </a:prstClr>
                </a:solidFill>
                <a:latin typeface="Arial" pitchFamily="34" charset="0"/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6437057"/>
      </p:ext>
    </p:extLst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47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72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6B999-9841-4E0B-8AE7-D180EE1074C3}" type="datetimeFigureOut">
              <a:rPr lang="zh-CN" altLang="en-US" smtClean="0"/>
              <a:t>2021/6/15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0C476-5D08-43D6-BD55-90DB35F0394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1605528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5A55F7-F89F-4A62-A1F7-0ABADECA382B}" type="slidenum">
              <a:rPr lang="en-US">
                <a:solidFill>
                  <a:prstClr val="black">
                    <a:tint val="75000"/>
                  </a:prstClr>
                </a:solidFill>
                <a:latin typeface="Arial" pitchFamily="34" charset="0"/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2962948"/>
      </p:ext>
    </p:extLst>
  </p:cSld>
  <p:clrMapOvr>
    <a:masterClrMapping/>
  </p:clrMapOvr>
  <p:transition>
    <p:random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26372E-BBC9-4A00-A587-5757EE7FB80F}" type="slidenum">
              <a:rPr lang="en-US">
                <a:solidFill>
                  <a:prstClr val="black">
                    <a:tint val="75000"/>
                  </a:prstClr>
                </a:solidFill>
                <a:latin typeface="Arial" pitchFamily="34" charset="0"/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4022320"/>
      </p:ext>
    </p:extLst>
  </p:cSld>
  <p:clrMapOvr>
    <a:masterClrMapping/>
  </p:clrMapOvr>
  <p:transition>
    <p:random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DF2277-96DB-49E8-92A0-ADEF130412BD}" type="slidenum">
              <a:rPr lang="en-US">
                <a:solidFill>
                  <a:prstClr val="black">
                    <a:tint val="75000"/>
                  </a:prstClr>
                </a:solidFill>
                <a:latin typeface="Arial" pitchFamily="34" charset="0"/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7995291"/>
      </p:ext>
    </p:extLst>
  </p:cSld>
  <p:clrMapOvr>
    <a:masterClrMapping/>
  </p:clrMapOvr>
  <p:transition>
    <p:random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BCB22B-4DBA-4AF2-BF00-B1087D8CE7BB}" type="slidenum">
              <a:rPr lang="en-US">
                <a:solidFill>
                  <a:prstClr val="black">
                    <a:tint val="75000"/>
                  </a:prstClr>
                </a:solidFill>
                <a:latin typeface="Arial" pitchFamily="34" charset="0"/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8995187"/>
      </p:ext>
    </p:extLst>
  </p:cSld>
  <p:clrMapOvr>
    <a:masterClrMapping/>
  </p:clrMapOvr>
  <p:transition>
    <p:random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882732-16E9-446D-8733-E57A3EF6F874}" type="slidenum">
              <a:rPr lang="en-US">
                <a:solidFill>
                  <a:prstClr val="black">
                    <a:tint val="75000"/>
                  </a:prstClr>
                </a:solidFill>
                <a:latin typeface="Arial" pitchFamily="34" charset="0"/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7398357"/>
      </p:ext>
    </p:extLst>
  </p:cSld>
  <p:clrMapOvr>
    <a:masterClrMapping/>
  </p:clrMapOvr>
  <p:transition>
    <p:random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3A1E60-9E96-4BE8-BC6F-2103B115BA96}" type="slidenum">
              <a:rPr lang="en-US">
                <a:solidFill>
                  <a:prstClr val="black">
                    <a:tint val="75000"/>
                  </a:prstClr>
                </a:solidFill>
                <a:latin typeface="Arial" pitchFamily="34" charset="0"/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2044779"/>
      </p:ext>
    </p:extLst>
  </p:cSld>
  <p:clrMapOvr>
    <a:masterClrMapping/>
  </p:clrMapOvr>
  <p:transition>
    <p:random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57C575-40DD-4829-84AF-4B018C1AFD41}" type="slidenum">
              <a:rPr lang="en-US">
                <a:solidFill>
                  <a:prstClr val="black">
                    <a:tint val="75000"/>
                  </a:prstClr>
                </a:solidFill>
                <a:latin typeface="Arial" pitchFamily="34" charset="0"/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1540476"/>
      </p:ext>
    </p:extLst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6B999-9841-4E0B-8AE7-D180EE1074C3}" type="datetimeFigureOut">
              <a:rPr lang="zh-CN" altLang="en-US" smtClean="0"/>
              <a:t>2021/6/15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0C476-5D08-43D6-BD55-90DB35F0394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73255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6B999-9841-4E0B-8AE7-D180EE1074C3}" type="datetimeFigureOut">
              <a:rPr lang="zh-CN" altLang="en-US" smtClean="0"/>
              <a:t>2021/6/15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0C476-5D08-43D6-BD55-90DB35F0394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113163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6B999-9841-4E0B-8AE7-D180EE1074C3}" type="datetimeFigureOut">
              <a:rPr lang="zh-CN" altLang="en-US" smtClean="0"/>
              <a:t>2021/6/15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0C476-5D08-43D6-BD55-90DB35F0394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4062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6B999-9841-4E0B-8AE7-D180EE1074C3}" type="datetimeFigureOut">
              <a:rPr lang="zh-CN" altLang="en-US" smtClean="0"/>
              <a:t>2021/6/15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0C476-5D08-43D6-BD55-90DB35F0394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639302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34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6B999-9841-4E0B-8AE7-D180EE1074C3}" type="datetimeFigureOut">
              <a:rPr lang="zh-CN" altLang="en-US" smtClean="0"/>
              <a:t>2021/6/15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0C476-5D08-43D6-BD55-90DB35F0394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87513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987434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6B999-9841-4E0B-8AE7-D180EE1074C3}" type="datetimeFigureOut">
              <a:rPr lang="zh-CN" altLang="en-US" smtClean="0"/>
              <a:t>2021/6/15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0C476-5D08-43D6-BD55-90DB35F0394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99768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B6B999-9841-4E0B-8AE7-D180EE1074C3}" type="datetimeFigureOut">
              <a:rPr lang="zh-CN" altLang="en-US" smtClean="0"/>
              <a:t>2021/6/15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9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70C476-5D08-43D6-BD55-90DB35F0394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68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">
              <a:schemeClr val="accent1">
                <a:tint val="66000"/>
                <a:satMod val="160000"/>
                <a:alpha val="7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title style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solidFill>
                  <a:srgbClr val="000000"/>
                </a:solidFill>
                <a:latin typeface="Arial" pitchFamily="-110" charset="0"/>
                <a:ea typeface="宋体" pitchFamily="-110" charset="-122"/>
                <a:cs typeface="宋体" pitchFamily="-110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-110" charset="0"/>
                <a:ea typeface="宋体" pitchFamily="-110" charset="-122"/>
                <a:cs typeface="宋体" pitchFamily="-110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Arial" charset="0"/>
                <a:ea typeface="宋体" pitchFamily="-110" charset="-122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97AAF3D-CB34-4EA0-8D2B-BD7E43FEC623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781872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  <p:sldLayoutId id="2147483742" r:id="rId12"/>
    <p:sldLayoutId id="2147483743" r:id="rId13"/>
    <p:sldLayoutId id="2147483755" r:id="rId14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-110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  <a:ea typeface="ＭＳ Ｐゴシック" pitchFamily="-11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  <a:ea typeface="ＭＳ Ｐゴシック" pitchFamily="-11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  <a:ea typeface="ＭＳ Ｐゴシック" pitchFamily="-11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  <a:ea typeface="ＭＳ Ｐゴシック" pitchFamily="-11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110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10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10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10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">
              <a:schemeClr val="accent1">
                <a:tint val="66000"/>
                <a:satMod val="160000"/>
                <a:alpha val="7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3CCCFEF-963E-4E3A-BF2E-6581E9DB47C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1579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0" r:id="rId3"/>
    <p:sldLayoutId id="2147483811" r:id="rId4"/>
    <p:sldLayoutId id="2147483812" r:id="rId5"/>
    <p:sldLayoutId id="2147483813" r:id="rId6"/>
    <p:sldLayoutId id="2147483814" r:id="rId7"/>
    <p:sldLayoutId id="2147483815" r:id="rId8"/>
    <p:sldLayoutId id="2147483816" r:id="rId9"/>
    <p:sldLayoutId id="2147483817" r:id="rId10"/>
    <p:sldLayoutId id="2147483818" r:id="rId11"/>
  </p:sldLayoutIdLst>
  <p:transition>
    <p:random/>
  </p:transition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5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39.wmf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644" y="210615"/>
            <a:ext cx="8716710" cy="34163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rgbClr val="0000FF"/>
                </a:solidFill>
              </a:rPr>
              <a:t>Data Fusion Tool</a:t>
            </a:r>
            <a:endParaRPr lang="en-US" sz="7200" b="1" i="1" dirty="0">
              <a:solidFill>
                <a:srgbClr val="FF0000"/>
              </a:solidFill>
            </a:endParaRPr>
          </a:p>
          <a:p>
            <a:pPr algn="ctr"/>
            <a:r>
              <a:rPr lang="en-US" sz="7200" b="1" i="1" dirty="0">
                <a:solidFill>
                  <a:srgbClr val="0000FF"/>
                </a:solidFill>
              </a:rPr>
              <a:t>Demo</a:t>
            </a:r>
          </a:p>
          <a:p>
            <a:pPr algn="ctr"/>
            <a:endParaRPr lang="en-US" sz="7200" b="1" i="1" dirty="0">
              <a:solidFill>
                <a:srgbClr val="FF0000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562FE73-466D-459D-9A25-7C2354700757}"/>
              </a:ext>
            </a:extLst>
          </p:cNvPr>
          <p:cNvSpPr/>
          <p:nvPr/>
        </p:nvSpPr>
        <p:spPr>
          <a:xfrm>
            <a:off x="2260028" y="2779351"/>
            <a:ext cx="492594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i="1" dirty="0">
                <a:solidFill>
                  <a:srgbClr val="0000FF"/>
                </a:solidFill>
              </a:rPr>
              <a:t>For Ozone and PM2.5</a:t>
            </a:r>
            <a:endParaRPr lang="en-US" sz="3200" b="1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63AB8C6-680C-4882-8A2C-78D6D79FAD75}"/>
              </a:ext>
            </a:extLst>
          </p:cNvPr>
          <p:cNvSpPr/>
          <p:nvPr/>
        </p:nvSpPr>
        <p:spPr>
          <a:xfrm>
            <a:off x="468289" y="3721387"/>
            <a:ext cx="8207420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2400" b="1" dirty="0">
                <a:solidFill>
                  <a:srgbClr val="FF0000"/>
                </a:solidFill>
              </a:rPr>
              <a:t>The Data Fusion Tool v.2.1 package (“Data Fusion Tool_ Setup v2.1.exe” and “Data Fusion </a:t>
            </a:r>
            <a:r>
              <a:rPr lang="en-US" sz="2400" b="1" dirty="0" err="1">
                <a:solidFill>
                  <a:srgbClr val="FF0000"/>
                </a:solidFill>
              </a:rPr>
              <a:t>Tool_Data</a:t>
            </a:r>
            <a:r>
              <a:rPr lang="en-US" sz="2400" b="1" dirty="0">
                <a:solidFill>
                  <a:srgbClr val="FF0000"/>
                </a:solidFill>
              </a:rPr>
              <a:t> v2.1.exe” : run both to install) is available at EPA’s </a:t>
            </a:r>
            <a:r>
              <a:rPr lang="en-US" sz="2400" b="1" dirty="0" err="1">
                <a:solidFill>
                  <a:srgbClr val="FF0000"/>
                </a:solidFill>
              </a:rPr>
              <a:t>NewFTP</a:t>
            </a:r>
            <a:r>
              <a:rPr lang="en-US" sz="2400" b="1" dirty="0">
                <a:solidFill>
                  <a:srgbClr val="FF0000"/>
                </a:solidFill>
              </a:rPr>
              <a:t> site under:</a:t>
            </a:r>
          </a:p>
          <a:p>
            <a:pPr algn="ctr"/>
            <a:endParaRPr lang="en-US" sz="2000" i="1" dirty="0">
              <a:solidFill>
                <a:srgbClr val="00B0F0"/>
              </a:solidFill>
            </a:endParaRPr>
          </a:p>
          <a:p>
            <a:pPr algn="ctr"/>
            <a:r>
              <a:rPr lang="en-US" sz="2000" i="1" dirty="0">
                <a:solidFill>
                  <a:srgbClr val="00B0F0"/>
                </a:solidFill>
              </a:rPr>
              <a:t>https://gaftp.epa.gov/Air/aqmg/cjang/Data_Fusioin_Tool/DFTool_2.1/</a:t>
            </a:r>
          </a:p>
          <a:p>
            <a:pPr fontAlgn="base"/>
            <a:endParaRPr lang="en-US" sz="2000" i="1" u="sng" dirty="0">
              <a:solidFill>
                <a:srgbClr val="0000FF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FCC76A5-0996-4E30-9655-2FC1B8367100}"/>
              </a:ext>
            </a:extLst>
          </p:cNvPr>
          <p:cNvSpPr/>
          <p:nvPr/>
        </p:nvSpPr>
        <p:spPr>
          <a:xfrm>
            <a:off x="3034934" y="6325915"/>
            <a:ext cx="28392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rgbClr val="000000"/>
                </a:solidFill>
              </a:rPr>
              <a:t>AQMG demo, Carey Jang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02690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574"/>
            <a:ext cx="9144000" cy="6800426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3025508" y="1308752"/>
            <a:ext cx="4926213" cy="3081941"/>
            <a:chOff x="4867755" y="3259319"/>
            <a:chExt cx="3509241" cy="2205928"/>
          </a:xfrm>
        </p:grpSpPr>
        <p:sp>
          <p:nvSpPr>
            <p:cNvPr id="5" name="Rectangle 4"/>
            <p:cNvSpPr/>
            <p:nvPr/>
          </p:nvSpPr>
          <p:spPr>
            <a:xfrm>
              <a:off x="7472004" y="3259319"/>
              <a:ext cx="904992" cy="46261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3600" b="1" dirty="0">
                  <a:solidFill>
                    <a:srgbClr val="FF0000"/>
                  </a:solidFill>
                </a:rPr>
                <a:t>VNA </a:t>
              </a:r>
              <a:endParaRPr lang="en-US" sz="3600" b="1" dirty="0">
                <a:solidFill>
                  <a:srgbClr val="FF0000"/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5047448" y="4989183"/>
              <a:ext cx="1087699" cy="46261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3600" b="1" dirty="0" err="1">
                  <a:solidFill>
                    <a:srgbClr val="FF0000"/>
                  </a:solidFill>
                </a:rPr>
                <a:t>eVNA</a:t>
              </a:r>
              <a:r>
                <a:rPr lang="en-US" altLang="zh-CN" sz="3600" b="1" dirty="0">
                  <a:solidFill>
                    <a:srgbClr val="FF0000"/>
                  </a:solidFill>
                </a:rPr>
                <a:t> </a:t>
              </a:r>
              <a:endParaRPr lang="en-US" sz="3600" b="1" dirty="0">
                <a:solidFill>
                  <a:srgbClr val="FF0000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7595178" y="5002630"/>
              <a:ext cx="679668" cy="46261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3600" b="1" dirty="0">
                  <a:solidFill>
                    <a:srgbClr val="FF0000"/>
                  </a:solidFill>
                </a:rPr>
                <a:t>DS </a:t>
              </a:r>
              <a:endParaRPr lang="en-US" sz="3600" b="1" dirty="0">
                <a:solidFill>
                  <a:srgbClr val="FF0000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4867755" y="3276924"/>
              <a:ext cx="1227789" cy="46261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3600" b="1" dirty="0">
                  <a:solidFill>
                    <a:srgbClr val="FF0000"/>
                  </a:solidFill>
                </a:rPr>
                <a:t>CMAQ </a:t>
              </a:r>
              <a:endParaRPr lang="en-US" sz="36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18" name="Rectangle 17"/>
          <p:cNvSpPr/>
          <p:nvPr/>
        </p:nvSpPr>
        <p:spPr>
          <a:xfrm>
            <a:off x="2659586" y="4851355"/>
            <a:ext cx="132440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dirty="0">
                <a:solidFill>
                  <a:srgbClr val="0000FF"/>
                </a:solidFill>
              </a:rPr>
              <a:t>R</a:t>
            </a:r>
            <a:r>
              <a:rPr lang="en-US" altLang="zh-CN" sz="2000" b="1" baseline="30000" dirty="0">
                <a:solidFill>
                  <a:srgbClr val="0000FF"/>
                </a:solidFill>
              </a:rPr>
              <a:t>2</a:t>
            </a:r>
            <a:r>
              <a:rPr lang="en-US" altLang="zh-CN" sz="2000" b="1" dirty="0">
                <a:solidFill>
                  <a:srgbClr val="0000FF"/>
                </a:solidFill>
              </a:rPr>
              <a:t> = 0.49 </a:t>
            </a:r>
            <a:endParaRPr lang="en-US" sz="2000" b="1" dirty="0">
              <a:solidFill>
                <a:srgbClr val="0000FF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112845" y="4831259"/>
            <a:ext cx="132440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dirty="0">
                <a:solidFill>
                  <a:srgbClr val="0000FF"/>
                </a:solidFill>
              </a:rPr>
              <a:t>R</a:t>
            </a:r>
            <a:r>
              <a:rPr lang="en-US" altLang="zh-CN" sz="2000" b="1" baseline="30000" dirty="0">
                <a:solidFill>
                  <a:srgbClr val="0000FF"/>
                </a:solidFill>
              </a:rPr>
              <a:t>2</a:t>
            </a:r>
            <a:r>
              <a:rPr lang="en-US" altLang="zh-CN" sz="2000" b="1" dirty="0">
                <a:solidFill>
                  <a:srgbClr val="0000FF"/>
                </a:solidFill>
              </a:rPr>
              <a:t> = 0.50 </a:t>
            </a:r>
            <a:endParaRPr lang="en-US" sz="2000" b="1" dirty="0">
              <a:solidFill>
                <a:srgbClr val="0000FF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117732" y="2356784"/>
            <a:ext cx="132440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dirty="0">
                <a:solidFill>
                  <a:srgbClr val="0000FF"/>
                </a:solidFill>
              </a:rPr>
              <a:t>R</a:t>
            </a:r>
            <a:r>
              <a:rPr lang="en-US" altLang="zh-CN" sz="2000" b="1" baseline="30000" dirty="0">
                <a:solidFill>
                  <a:srgbClr val="0000FF"/>
                </a:solidFill>
              </a:rPr>
              <a:t>2</a:t>
            </a:r>
            <a:r>
              <a:rPr lang="en-US" altLang="zh-CN" sz="2000" b="1" dirty="0">
                <a:solidFill>
                  <a:srgbClr val="0000FF"/>
                </a:solidFill>
              </a:rPr>
              <a:t> = 0.44 </a:t>
            </a:r>
            <a:endParaRPr lang="en-US" sz="2000" b="1" dirty="0">
              <a:solidFill>
                <a:srgbClr val="0000FF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 flipH="1">
            <a:off x="2577522" y="2336688"/>
            <a:ext cx="141270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b="1" dirty="0">
                <a:solidFill>
                  <a:srgbClr val="0000FF"/>
                </a:solidFill>
              </a:rPr>
              <a:t>R</a:t>
            </a:r>
            <a:r>
              <a:rPr lang="en-US" altLang="zh-CN" sz="2000" b="1" baseline="30000" dirty="0">
                <a:solidFill>
                  <a:srgbClr val="0000FF"/>
                </a:solidFill>
              </a:rPr>
              <a:t>2</a:t>
            </a:r>
            <a:r>
              <a:rPr lang="en-US" altLang="zh-CN" sz="2000" b="1" dirty="0">
                <a:solidFill>
                  <a:srgbClr val="0000FF"/>
                </a:solidFill>
              </a:rPr>
              <a:t> = 0.33 </a:t>
            </a:r>
            <a:endParaRPr lang="en-US" sz="2000" b="1" dirty="0">
              <a:solidFill>
                <a:srgbClr val="0000FF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45613" y="-3887"/>
            <a:ext cx="8312853" cy="11387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3600" b="1" dirty="0">
                <a:solidFill>
                  <a:srgbClr val="0000FF"/>
                </a:solidFill>
              </a:rPr>
              <a:t>Cross-Validation </a:t>
            </a:r>
            <a:r>
              <a:rPr lang="en-US" altLang="zh-CN" sz="3200" b="1" dirty="0">
                <a:solidFill>
                  <a:srgbClr val="0000FF"/>
                </a:solidFill>
              </a:rPr>
              <a:t>(CDC NE 2013 </a:t>
            </a:r>
            <a:r>
              <a:rPr lang="en-US" altLang="zh-CN" sz="3200" b="1" u="sng" dirty="0">
                <a:solidFill>
                  <a:srgbClr val="0000FF"/>
                </a:solidFill>
              </a:rPr>
              <a:t>Annual</a:t>
            </a:r>
            <a:r>
              <a:rPr lang="en-US" altLang="zh-CN" sz="3200" b="1" dirty="0">
                <a:solidFill>
                  <a:srgbClr val="0000FF"/>
                </a:solidFill>
              </a:rPr>
              <a:t>)</a:t>
            </a:r>
          </a:p>
          <a:p>
            <a:pPr algn="ctr"/>
            <a:r>
              <a:rPr lang="en-US" sz="3200" b="1" dirty="0">
                <a:solidFill>
                  <a:srgbClr val="7030A0"/>
                </a:solidFill>
              </a:rPr>
              <a:t>                              (Multi-Fold of 10)</a:t>
            </a:r>
          </a:p>
        </p:txBody>
      </p:sp>
    </p:spTree>
    <p:extLst>
      <p:ext uri="{BB962C8B-B14F-4D97-AF65-F5344CB8AC3E}">
        <p14:creationId xmlns:p14="http://schemas.microsoft.com/office/powerpoint/2010/main" val="690278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909"/>
            <a:ext cx="9279860" cy="684909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754392" y="1448124"/>
            <a:ext cx="10289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</a:rPr>
              <a:t>VNA 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128167" y="3926865"/>
            <a:ext cx="12293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 err="1">
                <a:solidFill>
                  <a:srgbClr val="FF0000"/>
                </a:solidFill>
              </a:rPr>
              <a:t>eVNA</a:t>
            </a:r>
            <a:r>
              <a:rPr lang="en-US" altLang="zh-CN" sz="2800" b="1" dirty="0">
                <a:solidFill>
                  <a:srgbClr val="FF0000"/>
                </a:solidFill>
              </a:rPr>
              <a:t> 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864367" y="3953759"/>
            <a:ext cx="7825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</a:rPr>
              <a:t>DS 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128167" y="1448124"/>
            <a:ext cx="13821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</a:rPr>
              <a:t>CMAQ 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006961" y="8909"/>
            <a:ext cx="5006499" cy="11387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3600" b="1" dirty="0">
                <a:solidFill>
                  <a:srgbClr val="0000FF"/>
                </a:solidFill>
              </a:rPr>
              <a:t>PM2.5: CDC-NE case  </a:t>
            </a:r>
          </a:p>
          <a:p>
            <a:pPr algn="ctr"/>
            <a:r>
              <a:rPr lang="en-US" altLang="zh-CN" sz="3200" b="1" dirty="0">
                <a:solidFill>
                  <a:srgbClr val="7030A0"/>
                </a:solidFill>
              </a:rPr>
              <a:t> </a:t>
            </a:r>
            <a:r>
              <a:rPr lang="en-US" altLang="zh-CN" sz="3200" b="1" u="sng" dirty="0">
                <a:solidFill>
                  <a:srgbClr val="7030A0"/>
                </a:solidFill>
              </a:rPr>
              <a:t>Monthly</a:t>
            </a:r>
            <a:r>
              <a:rPr lang="en-US" altLang="zh-CN" sz="3200" b="1" dirty="0">
                <a:solidFill>
                  <a:srgbClr val="7030A0"/>
                </a:solidFill>
              </a:rPr>
              <a:t> SP (July 2013)</a:t>
            </a:r>
            <a:r>
              <a:rPr lang="en-US" altLang="zh-CN" sz="2800" b="1" dirty="0">
                <a:solidFill>
                  <a:srgbClr val="7030A0"/>
                </a:solidFill>
              </a:rPr>
              <a:t> </a:t>
            </a:r>
            <a:endParaRPr lang="en-US" sz="28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0864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910"/>
            <a:ext cx="9144000" cy="6849090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3025508" y="1308752"/>
            <a:ext cx="4926213" cy="3081941"/>
            <a:chOff x="4867755" y="3259319"/>
            <a:chExt cx="3509241" cy="2205928"/>
          </a:xfrm>
        </p:grpSpPr>
        <p:sp>
          <p:nvSpPr>
            <p:cNvPr id="5" name="Rectangle 4"/>
            <p:cNvSpPr/>
            <p:nvPr/>
          </p:nvSpPr>
          <p:spPr>
            <a:xfrm>
              <a:off x="7472004" y="3259319"/>
              <a:ext cx="904992" cy="46261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3600" b="1" dirty="0">
                  <a:solidFill>
                    <a:srgbClr val="FF0000"/>
                  </a:solidFill>
                </a:rPr>
                <a:t>VNA </a:t>
              </a:r>
              <a:endParaRPr lang="en-US" sz="3600" b="1" dirty="0">
                <a:solidFill>
                  <a:srgbClr val="FF0000"/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5047448" y="4989183"/>
              <a:ext cx="1087699" cy="46261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3600" b="1" dirty="0" err="1">
                  <a:solidFill>
                    <a:srgbClr val="FF0000"/>
                  </a:solidFill>
                </a:rPr>
                <a:t>eVNA</a:t>
              </a:r>
              <a:r>
                <a:rPr lang="en-US" altLang="zh-CN" sz="3600" b="1" dirty="0">
                  <a:solidFill>
                    <a:srgbClr val="FF0000"/>
                  </a:solidFill>
                </a:rPr>
                <a:t> </a:t>
              </a:r>
              <a:endParaRPr lang="en-US" sz="3600" b="1" dirty="0">
                <a:solidFill>
                  <a:srgbClr val="FF0000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7595178" y="5002630"/>
              <a:ext cx="679668" cy="46261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3600" b="1" dirty="0">
                  <a:solidFill>
                    <a:srgbClr val="FF0000"/>
                  </a:solidFill>
                </a:rPr>
                <a:t>DS </a:t>
              </a:r>
              <a:endParaRPr lang="en-US" sz="3600" b="1" dirty="0">
                <a:solidFill>
                  <a:srgbClr val="FF0000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4867755" y="3276924"/>
              <a:ext cx="1227789" cy="46261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3600" b="1" dirty="0">
                  <a:solidFill>
                    <a:srgbClr val="FF0000"/>
                  </a:solidFill>
                </a:rPr>
                <a:t>CMAQ </a:t>
              </a:r>
              <a:endParaRPr lang="en-US" sz="36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18" name="Rectangle 17"/>
          <p:cNvSpPr/>
          <p:nvPr/>
        </p:nvSpPr>
        <p:spPr>
          <a:xfrm>
            <a:off x="2659586" y="4851355"/>
            <a:ext cx="132440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dirty="0">
                <a:solidFill>
                  <a:srgbClr val="0000FF"/>
                </a:solidFill>
              </a:rPr>
              <a:t>R</a:t>
            </a:r>
            <a:r>
              <a:rPr lang="en-US" altLang="zh-CN" sz="2000" b="1" baseline="30000" dirty="0">
                <a:solidFill>
                  <a:srgbClr val="0000FF"/>
                </a:solidFill>
              </a:rPr>
              <a:t>2</a:t>
            </a:r>
            <a:r>
              <a:rPr lang="en-US" altLang="zh-CN" sz="2000" b="1" dirty="0">
                <a:solidFill>
                  <a:srgbClr val="0000FF"/>
                </a:solidFill>
              </a:rPr>
              <a:t> = 0.39 </a:t>
            </a:r>
            <a:endParaRPr lang="en-US" sz="2000" b="1" dirty="0">
              <a:solidFill>
                <a:srgbClr val="0000FF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112845" y="4831259"/>
            <a:ext cx="132440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dirty="0">
                <a:solidFill>
                  <a:srgbClr val="0000FF"/>
                </a:solidFill>
              </a:rPr>
              <a:t>R</a:t>
            </a:r>
            <a:r>
              <a:rPr lang="en-US" altLang="zh-CN" sz="2000" b="1" baseline="30000" dirty="0">
                <a:solidFill>
                  <a:srgbClr val="0000FF"/>
                </a:solidFill>
              </a:rPr>
              <a:t>2</a:t>
            </a:r>
            <a:r>
              <a:rPr lang="en-US" altLang="zh-CN" sz="2000" b="1" dirty="0">
                <a:solidFill>
                  <a:srgbClr val="0000FF"/>
                </a:solidFill>
              </a:rPr>
              <a:t> = 0.49 </a:t>
            </a:r>
            <a:endParaRPr lang="en-US" sz="2000" b="1" dirty="0">
              <a:solidFill>
                <a:srgbClr val="0000FF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117732" y="2356784"/>
            <a:ext cx="132440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dirty="0">
                <a:solidFill>
                  <a:srgbClr val="0000FF"/>
                </a:solidFill>
              </a:rPr>
              <a:t>R</a:t>
            </a:r>
            <a:r>
              <a:rPr lang="en-US" altLang="zh-CN" sz="2000" b="1" baseline="30000" dirty="0">
                <a:solidFill>
                  <a:srgbClr val="0000FF"/>
                </a:solidFill>
              </a:rPr>
              <a:t>2</a:t>
            </a:r>
            <a:r>
              <a:rPr lang="en-US" altLang="zh-CN" sz="2000" b="1" dirty="0">
                <a:solidFill>
                  <a:srgbClr val="0000FF"/>
                </a:solidFill>
              </a:rPr>
              <a:t> = 0.49 </a:t>
            </a:r>
            <a:endParaRPr lang="en-US" sz="2000" b="1" dirty="0">
              <a:solidFill>
                <a:srgbClr val="0000FF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 flipH="1">
            <a:off x="2577522" y="2336688"/>
            <a:ext cx="141270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b="1" dirty="0">
                <a:solidFill>
                  <a:srgbClr val="0000FF"/>
                </a:solidFill>
              </a:rPr>
              <a:t>R</a:t>
            </a:r>
            <a:r>
              <a:rPr lang="en-US" altLang="zh-CN" sz="2000" b="1" baseline="30000" dirty="0">
                <a:solidFill>
                  <a:srgbClr val="0000FF"/>
                </a:solidFill>
              </a:rPr>
              <a:t>2</a:t>
            </a:r>
            <a:r>
              <a:rPr lang="en-US" altLang="zh-CN" sz="2000" b="1" dirty="0">
                <a:solidFill>
                  <a:srgbClr val="0000FF"/>
                </a:solidFill>
              </a:rPr>
              <a:t> = 0.43 </a:t>
            </a:r>
            <a:endParaRPr lang="en-US" sz="2000" b="1" dirty="0">
              <a:solidFill>
                <a:srgbClr val="0000FF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-119060" y="-3887"/>
            <a:ext cx="9442201" cy="11387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3600" b="1" dirty="0">
                <a:solidFill>
                  <a:srgbClr val="0000FF"/>
                </a:solidFill>
              </a:rPr>
              <a:t>Cross-Validation </a:t>
            </a:r>
            <a:r>
              <a:rPr lang="en-US" altLang="zh-CN" sz="3200" b="1" dirty="0">
                <a:solidFill>
                  <a:srgbClr val="0000FF"/>
                </a:solidFill>
              </a:rPr>
              <a:t>(CDC NE 2013 </a:t>
            </a:r>
            <a:r>
              <a:rPr lang="en-US" altLang="zh-CN" sz="3200" b="1" u="sng" dirty="0">
                <a:solidFill>
                  <a:srgbClr val="0000FF"/>
                </a:solidFill>
              </a:rPr>
              <a:t>Monthly</a:t>
            </a:r>
            <a:r>
              <a:rPr lang="en-US" altLang="zh-CN" sz="3200" b="1" dirty="0">
                <a:solidFill>
                  <a:srgbClr val="0000FF"/>
                </a:solidFill>
              </a:rPr>
              <a:t> </a:t>
            </a:r>
            <a:r>
              <a:rPr lang="en-US" altLang="zh-CN" sz="3200" b="1" u="sng" dirty="0">
                <a:solidFill>
                  <a:srgbClr val="0000FF"/>
                </a:solidFill>
              </a:rPr>
              <a:t>July</a:t>
            </a:r>
            <a:r>
              <a:rPr lang="en-US" altLang="zh-CN" sz="3200" b="1" dirty="0">
                <a:solidFill>
                  <a:srgbClr val="0000FF"/>
                </a:solidFill>
              </a:rPr>
              <a:t>)</a:t>
            </a:r>
          </a:p>
          <a:p>
            <a:pPr algn="ctr"/>
            <a:r>
              <a:rPr lang="en-US" sz="3200" b="1" dirty="0">
                <a:solidFill>
                  <a:srgbClr val="7030A0"/>
                </a:solidFill>
              </a:rPr>
              <a:t>                              (Multi-Fold of 10)</a:t>
            </a:r>
          </a:p>
        </p:txBody>
      </p:sp>
    </p:spTree>
    <p:extLst>
      <p:ext uri="{BB962C8B-B14F-4D97-AF65-F5344CB8AC3E}">
        <p14:creationId xmlns:p14="http://schemas.microsoft.com/office/powerpoint/2010/main" val="1516205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3025508" y="1308752"/>
            <a:ext cx="4926213" cy="3081941"/>
            <a:chOff x="4867755" y="3259319"/>
            <a:chExt cx="3509241" cy="2205928"/>
          </a:xfrm>
        </p:grpSpPr>
        <p:sp>
          <p:nvSpPr>
            <p:cNvPr id="5" name="Rectangle 4"/>
            <p:cNvSpPr/>
            <p:nvPr/>
          </p:nvSpPr>
          <p:spPr>
            <a:xfrm>
              <a:off x="7472004" y="3259319"/>
              <a:ext cx="904992" cy="46261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3600" b="1" dirty="0">
                  <a:solidFill>
                    <a:srgbClr val="FF0000"/>
                  </a:solidFill>
                </a:rPr>
                <a:t>VNA </a:t>
              </a:r>
              <a:endParaRPr lang="en-US" sz="3600" b="1" dirty="0">
                <a:solidFill>
                  <a:srgbClr val="FF0000"/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5047448" y="4989183"/>
              <a:ext cx="1087699" cy="46261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3600" b="1" dirty="0" err="1">
                  <a:solidFill>
                    <a:srgbClr val="FF0000"/>
                  </a:solidFill>
                </a:rPr>
                <a:t>eVNA</a:t>
              </a:r>
              <a:r>
                <a:rPr lang="en-US" altLang="zh-CN" sz="3600" b="1" dirty="0">
                  <a:solidFill>
                    <a:srgbClr val="FF0000"/>
                  </a:solidFill>
                </a:rPr>
                <a:t> </a:t>
              </a:r>
              <a:endParaRPr lang="en-US" sz="3600" b="1" dirty="0">
                <a:solidFill>
                  <a:srgbClr val="FF0000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7595178" y="5002630"/>
              <a:ext cx="679668" cy="46261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3600" b="1" dirty="0">
                  <a:solidFill>
                    <a:srgbClr val="FF0000"/>
                  </a:solidFill>
                </a:rPr>
                <a:t>DS </a:t>
              </a:r>
              <a:endParaRPr lang="en-US" sz="3600" b="1" dirty="0">
                <a:solidFill>
                  <a:srgbClr val="FF0000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4867755" y="3276924"/>
              <a:ext cx="1227789" cy="46261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3600" b="1" dirty="0">
                  <a:solidFill>
                    <a:srgbClr val="FF0000"/>
                  </a:solidFill>
                </a:rPr>
                <a:t>CMAQ </a:t>
              </a:r>
              <a:endParaRPr lang="en-US" sz="36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18" name="Rectangle 17"/>
          <p:cNvSpPr/>
          <p:nvPr/>
        </p:nvSpPr>
        <p:spPr>
          <a:xfrm>
            <a:off x="2659586" y="4851355"/>
            <a:ext cx="132440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dirty="0">
                <a:solidFill>
                  <a:srgbClr val="0000FF"/>
                </a:solidFill>
              </a:rPr>
              <a:t>R</a:t>
            </a:r>
            <a:r>
              <a:rPr lang="en-US" altLang="zh-CN" sz="2000" b="1" baseline="30000" dirty="0">
                <a:solidFill>
                  <a:srgbClr val="0000FF"/>
                </a:solidFill>
              </a:rPr>
              <a:t>2</a:t>
            </a:r>
            <a:r>
              <a:rPr lang="en-US" altLang="zh-CN" sz="2000" b="1" dirty="0">
                <a:solidFill>
                  <a:srgbClr val="0000FF"/>
                </a:solidFill>
              </a:rPr>
              <a:t> = 0.43 </a:t>
            </a:r>
            <a:endParaRPr lang="en-US" sz="2000" b="1" dirty="0">
              <a:solidFill>
                <a:srgbClr val="0000FF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112845" y="4831259"/>
            <a:ext cx="132440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dirty="0">
                <a:solidFill>
                  <a:srgbClr val="0000FF"/>
                </a:solidFill>
              </a:rPr>
              <a:t>R</a:t>
            </a:r>
            <a:r>
              <a:rPr lang="en-US" altLang="zh-CN" sz="2000" b="1" baseline="30000" dirty="0">
                <a:solidFill>
                  <a:srgbClr val="0000FF"/>
                </a:solidFill>
              </a:rPr>
              <a:t>2</a:t>
            </a:r>
            <a:r>
              <a:rPr lang="en-US" altLang="zh-CN" sz="2000" b="1" dirty="0">
                <a:solidFill>
                  <a:srgbClr val="0000FF"/>
                </a:solidFill>
              </a:rPr>
              <a:t> = 0.44 </a:t>
            </a:r>
            <a:endParaRPr lang="en-US" sz="2000" b="1" dirty="0">
              <a:solidFill>
                <a:srgbClr val="0000FF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117732" y="2356784"/>
            <a:ext cx="132440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dirty="0">
                <a:solidFill>
                  <a:srgbClr val="0000FF"/>
                </a:solidFill>
              </a:rPr>
              <a:t>R</a:t>
            </a:r>
            <a:r>
              <a:rPr lang="en-US" altLang="zh-CN" sz="2000" b="1" baseline="30000" dirty="0">
                <a:solidFill>
                  <a:srgbClr val="0000FF"/>
                </a:solidFill>
              </a:rPr>
              <a:t>2</a:t>
            </a:r>
            <a:r>
              <a:rPr lang="en-US" altLang="zh-CN" sz="2000" b="1" dirty="0">
                <a:solidFill>
                  <a:srgbClr val="0000FF"/>
                </a:solidFill>
              </a:rPr>
              <a:t> = 0.32 </a:t>
            </a:r>
            <a:endParaRPr lang="en-US" sz="2000" b="1" dirty="0">
              <a:solidFill>
                <a:srgbClr val="0000FF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 flipH="1">
            <a:off x="2577522" y="2336688"/>
            <a:ext cx="141270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b="1" dirty="0">
                <a:solidFill>
                  <a:srgbClr val="0000FF"/>
                </a:solidFill>
              </a:rPr>
              <a:t>R</a:t>
            </a:r>
            <a:r>
              <a:rPr lang="en-US" altLang="zh-CN" sz="2000" b="1" baseline="30000" dirty="0">
                <a:solidFill>
                  <a:srgbClr val="0000FF"/>
                </a:solidFill>
              </a:rPr>
              <a:t>2</a:t>
            </a:r>
            <a:r>
              <a:rPr lang="en-US" altLang="zh-CN" sz="2000" b="1" dirty="0">
                <a:solidFill>
                  <a:srgbClr val="0000FF"/>
                </a:solidFill>
              </a:rPr>
              <a:t> = 0.27 </a:t>
            </a:r>
            <a:endParaRPr lang="en-US" sz="2000" b="1" dirty="0">
              <a:solidFill>
                <a:srgbClr val="0000FF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-119060" y="-3887"/>
            <a:ext cx="9442201" cy="11387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3600" b="1" dirty="0">
                <a:solidFill>
                  <a:srgbClr val="0000FF"/>
                </a:solidFill>
              </a:rPr>
              <a:t>Cross-Validation </a:t>
            </a:r>
            <a:r>
              <a:rPr lang="en-US" altLang="zh-CN" sz="3200" b="1" dirty="0">
                <a:solidFill>
                  <a:srgbClr val="0000FF"/>
                </a:solidFill>
              </a:rPr>
              <a:t>(CDC NE 2013 </a:t>
            </a:r>
            <a:r>
              <a:rPr lang="en-US" altLang="zh-CN" sz="3200" b="1" u="sng" dirty="0">
                <a:solidFill>
                  <a:srgbClr val="0000FF"/>
                </a:solidFill>
              </a:rPr>
              <a:t>Monthly</a:t>
            </a:r>
            <a:r>
              <a:rPr lang="en-US" altLang="zh-CN" sz="3200" b="1" dirty="0">
                <a:solidFill>
                  <a:srgbClr val="0000FF"/>
                </a:solidFill>
              </a:rPr>
              <a:t> </a:t>
            </a:r>
            <a:r>
              <a:rPr lang="en-US" altLang="zh-CN" sz="3200" b="1" u="sng" dirty="0">
                <a:solidFill>
                  <a:srgbClr val="0000FF"/>
                </a:solidFill>
              </a:rPr>
              <a:t>Jan</a:t>
            </a:r>
            <a:r>
              <a:rPr lang="en-US" altLang="zh-CN" sz="3200" b="1" dirty="0">
                <a:solidFill>
                  <a:srgbClr val="0000FF"/>
                </a:solidFill>
              </a:rPr>
              <a:t>.)</a:t>
            </a:r>
          </a:p>
          <a:p>
            <a:pPr algn="ctr"/>
            <a:r>
              <a:rPr lang="en-US" sz="3200" b="1" dirty="0">
                <a:solidFill>
                  <a:srgbClr val="7030A0"/>
                </a:solidFill>
              </a:rPr>
              <a:t>                              (Multi-Fold of 10)</a:t>
            </a:r>
          </a:p>
        </p:txBody>
      </p:sp>
    </p:spTree>
    <p:extLst>
      <p:ext uri="{BB962C8B-B14F-4D97-AF65-F5344CB8AC3E}">
        <p14:creationId xmlns:p14="http://schemas.microsoft.com/office/powerpoint/2010/main" val="1270386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909"/>
            <a:ext cx="9124122" cy="684909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754392" y="1448124"/>
            <a:ext cx="10289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</a:rPr>
              <a:t>VNA 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128167" y="3926865"/>
            <a:ext cx="12293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 err="1">
                <a:solidFill>
                  <a:srgbClr val="FF0000"/>
                </a:solidFill>
              </a:rPr>
              <a:t>eVNA</a:t>
            </a:r>
            <a:r>
              <a:rPr lang="en-US" altLang="zh-CN" sz="2800" b="1" dirty="0">
                <a:solidFill>
                  <a:srgbClr val="FF0000"/>
                </a:solidFill>
              </a:rPr>
              <a:t> 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864367" y="3953759"/>
            <a:ext cx="7825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</a:rPr>
              <a:t>DS 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128167" y="1448124"/>
            <a:ext cx="13821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</a:rPr>
              <a:t>CMAQ 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003467" y="8909"/>
            <a:ext cx="5013487" cy="11387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3600" b="1" dirty="0">
                <a:solidFill>
                  <a:srgbClr val="0000FF"/>
                </a:solidFill>
              </a:rPr>
              <a:t>PM2.5: CDC NE case  </a:t>
            </a:r>
          </a:p>
          <a:p>
            <a:pPr algn="ctr"/>
            <a:r>
              <a:rPr lang="en-US" altLang="zh-CN" sz="3200" b="1" dirty="0">
                <a:solidFill>
                  <a:srgbClr val="7030A0"/>
                </a:solidFill>
              </a:rPr>
              <a:t> </a:t>
            </a:r>
            <a:r>
              <a:rPr lang="en-US" altLang="zh-CN" sz="3200" b="1" u="sng" dirty="0">
                <a:solidFill>
                  <a:srgbClr val="7030A0"/>
                </a:solidFill>
              </a:rPr>
              <a:t>Daily</a:t>
            </a:r>
            <a:r>
              <a:rPr lang="en-US" altLang="zh-CN" sz="3200" b="1" dirty="0">
                <a:solidFill>
                  <a:srgbClr val="7030A0"/>
                </a:solidFill>
              </a:rPr>
              <a:t> SP (July 9, 2013)</a:t>
            </a:r>
            <a:r>
              <a:rPr lang="en-US" altLang="zh-CN" sz="2800" b="1" dirty="0">
                <a:solidFill>
                  <a:srgbClr val="7030A0"/>
                </a:solidFill>
              </a:rPr>
              <a:t> </a:t>
            </a:r>
            <a:endParaRPr lang="en-US" sz="2800" b="1" dirty="0">
              <a:solidFill>
                <a:srgbClr val="7030A0"/>
              </a:solidFill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483476" y="1744718"/>
            <a:ext cx="1387365" cy="216116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7650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7464" y="19559"/>
            <a:ext cx="9191464" cy="6838441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3025508" y="1308752"/>
            <a:ext cx="4926213" cy="3081941"/>
            <a:chOff x="4867755" y="3259319"/>
            <a:chExt cx="3509241" cy="2205928"/>
          </a:xfrm>
        </p:grpSpPr>
        <p:sp>
          <p:nvSpPr>
            <p:cNvPr id="5" name="Rectangle 4"/>
            <p:cNvSpPr/>
            <p:nvPr/>
          </p:nvSpPr>
          <p:spPr>
            <a:xfrm>
              <a:off x="7472004" y="3259319"/>
              <a:ext cx="904992" cy="46261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3600" b="1" dirty="0">
                  <a:solidFill>
                    <a:srgbClr val="FF0000"/>
                  </a:solidFill>
                </a:rPr>
                <a:t>VNA </a:t>
              </a:r>
              <a:endParaRPr lang="en-US" sz="3600" b="1" dirty="0">
                <a:solidFill>
                  <a:srgbClr val="FF0000"/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5047448" y="4989183"/>
              <a:ext cx="1087699" cy="46261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3600" b="1" dirty="0" err="1">
                  <a:solidFill>
                    <a:srgbClr val="FF0000"/>
                  </a:solidFill>
                </a:rPr>
                <a:t>eVNA</a:t>
              </a:r>
              <a:r>
                <a:rPr lang="en-US" altLang="zh-CN" sz="3600" b="1" dirty="0">
                  <a:solidFill>
                    <a:srgbClr val="FF0000"/>
                  </a:solidFill>
                </a:rPr>
                <a:t> </a:t>
              </a:r>
              <a:endParaRPr lang="en-US" sz="3600" b="1" dirty="0">
                <a:solidFill>
                  <a:srgbClr val="FF0000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7595178" y="5002630"/>
              <a:ext cx="679668" cy="46261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3600" b="1" dirty="0">
                  <a:solidFill>
                    <a:srgbClr val="FF0000"/>
                  </a:solidFill>
                </a:rPr>
                <a:t>DS </a:t>
              </a:r>
              <a:endParaRPr lang="en-US" sz="3600" b="1" dirty="0">
                <a:solidFill>
                  <a:srgbClr val="FF0000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4867755" y="3276924"/>
              <a:ext cx="1227789" cy="46261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3600" b="1" dirty="0">
                  <a:solidFill>
                    <a:srgbClr val="FF0000"/>
                  </a:solidFill>
                </a:rPr>
                <a:t>CMAQ </a:t>
              </a:r>
              <a:endParaRPr lang="en-US" sz="36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18" name="Rectangle 17"/>
          <p:cNvSpPr/>
          <p:nvPr/>
        </p:nvSpPr>
        <p:spPr>
          <a:xfrm>
            <a:off x="2659586" y="4851355"/>
            <a:ext cx="132440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dirty="0">
                <a:solidFill>
                  <a:srgbClr val="0000FF"/>
                </a:solidFill>
              </a:rPr>
              <a:t>R</a:t>
            </a:r>
            <a:r>
              <a:rPr lang="en-US" altLang="zh-CN" sz="2000" b="1" baseline="30000" dirty="0">
                <a:solidFill>
                  <a:srgbClr val="0000FF"/>
                </a:solidFill>
              </a:rPr>
              <a:t>2</a:t>
            </a:r>
            <a:r>
              <a:rPr lang="en-US" altLang="zh-CN" sz="2000" b="1" dirty="0">
                <a:solidFill>
                  <a:srgbClr val="0000FF"/>
                </a:solidFill>
              </a:rPr>
              <a:t> = 0.64 </a:t>
            </a:r>
            <a:endParaRPr lang="en-US" sz="2000" b="1" dirty="0">
              <a:solidFill>
                <a:srgbClr val="0000FF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112845" y="4831259"/>
            <a:ext cx="132440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dirty="0">
                <a:solidFill>
                  <a:srgbClr val="0000FF"/>
                </a:solidFill>
              </a:rPr>
              <a:t>R</a:t>
            </a:r>
            <a:r>
              <a:rPr lang="en-US" altLang="zh-CN" sz="2000" b="1" baseline="30000" dirty="0">
                <a:solidFill>
                  <a:srgbClr val="0000FF"/>
                </a:solidFill>
              </a:rPr>
              <a:t>2</a:t>
            </a:r>
            <a:r>
              <a:rPr lang="en-US" altLang="zh-CN" sz="2000" b="1" dirty="0">
                <a:solidFill>
                  <a:srgbClr val="0000FF"/>
                </a:solidFill>
              </a:rPr>
              <a:t> = 0.71 </a:t>
            </a:r>
            <a:endParaRPr lang="en-US" sz="2000" b="1" dirty="0">
              <a:solidFill>
                <a:srgbClr val="0000FF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117732" y="2356784"/>
            <a:ext cx="132440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dirty="0">
                <a:solidFill>
                  <a:srgbClr val="0000FF"/>
                </a:solidFill>
              </a:rPr>
              <a:t>R</a:t>
            </a:r>
            <a:r>
              <a:rPr lang="en-US" altLang="zh-CN" sz="2000" b="1" baseline="30000" dirty="0">
                <a:solidFill>
                  <a:srgbClr val="0000FF"/>
                </a:solidFill>
              </a:rPr>
              <a:t>2</a:t>
            </a:r>
            <a:r>
              <a:rPr lang="en-US" altLang="zh-CN" sz="2000" b="1" dirty="0">
                <a:solidFill>
                  <a:srgbClr val="0000FF"/>
                </a:solidFill>
              </a:rPr>
              <a:t> = 0.71 </a:t>
            </a:r>
            <a:endParaRPr lang="en-US" sz="2000" b="1" dirty="0">
              <a:solidFill>
                <a:srgbClr val="0000FF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 flipH="1">
            <a:off x="2577522" y="2336688"/>
            <a:ext cx="141270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b="1" dirty="0">
                <a:solidFill>
                  <a:srgbClr val="0000FF"/>
                </a:solidFill>
              </a:rPr>
              <a:t>R</a:t>
            </a:r>
            <a:r>
              <a:rPr lang="en-US" altLang="zh-CN" sz="2000" b="1" baseline="30000" dirty="0">
                <a:solidFill>
                  <a:srgbClr val="0000FF"/>
                </a:solidFill>
              </a:rPr>
              <a:t>2</a:t>
            </a:r>
            <a:r>
              <a:rPr lang="en-US" altLang="zh-CN" sz="2000" b="1" dirty="0">
                <a:solidFill>
                  <a:srgbClr val="0000FF"/>
                </a:solidFill>
              </a:rPr>
              <a:t> = 0.54 </a:t>
            </a:r>
            <a:endParaRPr lang="en-US" sz="2000" b="1" dirty="0">
              <a:solidFill>
                <a:srgbClr val="0000FF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10353" y="19559"/>
            <a:ext cx="8852295" cy="11387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3600" b="1" dirty="0">
                <a:solidFill>
                  <a:srgbClr val="0000FF"/>
                </a:solidFill>
              </a:rPr>
              <a:t>Cross-Validation </a:t>
            </a:r>
            <a:r>
              <a:rPr lang="en-US" altLang="zh-CN" sz="3200" b="1" dirty="0">
                <a:solidFill>
                  <a:srgbClr val="0000FF"/>
                </a:solidFill>
              </a:rPr>
              <a:t>(CDC NE 2013 </a:t>
            </a:r>
            <a:r>
              <a:rPr lang="en-US" altLang="zh-CN" sz="3200" b="1" u="sng" dirty="0">
                <a:solidFill>
                  <a:srgbClr val="0000FF"/>
                </a:solidFill>
              </a:rPr>
              <a:t>Daily</a:t>
            </a:r>
            <a:r>
              <a:rPr lang="en-US" altLang="zh-CN" sz="3200" b="1" dirty="0">
                <a:solidFill>
                  <a:srgbClr val="0000FF"/>
                </a:solidFill>
              </a:rPr>
              <a:t> </a:t>
            </a:r>
            <a:r>
              <a:rPr lang="en-US" altLang="zh-CN" sz="3200" b="1" u="sng" dirty="0">
                <a:solidFill>
                  <a:srgbClr val="0000FF"/>
                </a:solidFill>
              </a:rPr>
              <a:t>July</a:t>
            </a:r>
            <a:r>
              <a:rPr lang="en-US" altLang="zh-CN" sz="3200" b="1" dirty="0">
                <a:solidFill>
                  <a:srgbClr val="0000FF"/>
                </a:solidFill>
              </a:rPr>
              <a:t>)</a:t>
            </a:r>
          </a:p>
          <a:p>
            <a:pPr algn="ctr"/>
            <a:r>
              <a:rPr lang="en-US" sz="3200" b="1" dirty="0">
                <a:solidFill>
                  <a:srgbClr val="7030A0"/>
                </a:solidFill>
              </a:rPr>
              <a:t>                              (Multi-Fold of 10)</a:t>
            </a:r>
          </a:p>
        </p:txBody>
      </p:sp>
      <p:sp>
        <p:nvSpPr>
          <p:cNvPr id="13" name="Rectangle 12"/>
          <p:cNvSpPr/>
          <p:nvPr/>
        </p:nvSpPr>
        <p:spPr>
          <a:xfrm flipH="1">
            <a:off x="155407" y="2951835"/>
            <a:ext cx="159287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b="1" dirty="0">
                <a:solidFill>
                  <a:srgbClr val="0000FF"/>
                </a:solidFill>
              </a:rPr>
              <a:t>Higher R</a:t>
            </a:r>
            <a:r>
              <a:rPr lang="en-US" altLang="zh-CN" sz="2000" b="1" baseline="30000" dirty="0">
                <a:solidFill>
                  <a:srgbClr val="0000FF"/>
                </a:solidFill>
              </a:rPr>
              <a:t>2</a:t>
            </a:r>
            <a:r>
              <a:rPr lang="en-US" altLang="zh-CN" sz="2000" b="1" dirty="0">
                <a:solidFill>
                  <a:srgbClr val="0000FF"/>
                </a:solidFill>
              </a:rPr>
              <a:t> indicates that DF appears to provide higher </a:t>
            </a:r>
            <a:r>
              <a:rPr lang="en-US" altLang="zh-CN" sz="2000" b="1" u="sng" dirty="0">
                <a:solidFill>
                  <a:srgbClr val="0000FF"/>
                </a:solidFill>
              </a:rPr>
              <a:t>temporal </a:t>
            </a:r>
            <a:r>
              <a:rPr lang="en-US" altLang="zh-CN" sz="2000" b="1" dirty="0">
                <a:solidFill>
                  <a:srgbClr val="0000FF"/>
                </a:solidFill>
              </a:rPr>
              <a:t>correlation than </a:t>
            </a:r>
            <a:r>
              <a:rPr lang="en-US" altLang="zh-CN" sz="2000" b="1" u="sng" dirty="0">
                <a:solidFill>
                  <a:srgbClr val="0000FF"/>
                </a:solidFill>
              </a:rPr>
              <a:t>spatial</a:t>
            </a:r>
            <a:r>
              <a:rPr lang="en-US" altLang="zh-CN" sz="2000" b="1" dirty="0">
                <a:solidFill>
                  <a:srgbClr val="0000FF"/>
                </a:solidFill>
              </a:rPr>
              <a:t> correlation </a:t>
            </a:r>
            <a:endParaRPr lang="en-US" sz="20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615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7464" y="19559"/>
            <a:ext cx="9191464" cy="6838441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3025508" y="1308752"/>
            <a:ext cx="4926213" cy="3081941"/>
            <a:chOff x="4867755" y="3259319"/>
            <a:chExt cx="3509241" cy="2205928"/>
          </a:xfrm>
        </p:grpSpPr>
        <p:sp>
          <p:nvSpPr>
            <p:cNvPr id="5" name="Rectangle 4"/>
            <p:cNvSpPr/>
            <p:nvPr/>
          </p:nvSpPr>
          <p:spPr>
            <a:xfrm>
              <a:off x="7472004" y="3259319"/>
              <a:ext cx="904992" cy="46261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3600" b="1" dirty="0">
                  <a:solidFill>
                    <a:srgbClr val="FF0000"/>
                  </a:solidFill>
                </a:rPr>
                <a:t>VNA </a:t>
              </a:r>
              <a:endParaRPr lang="en-US" sz="3600" b="1" dirty="0">
                <a:solidFill>
                  <a:srgbClr val="FF0000"/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5047448" y="4989183"/>
              <a:ext cx="1087699" cy="46261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3600" b="1" dirty="0" err="1">
                  <a:solidFill>
                    <a:srgbClr val="FF0000"/>
                  </a:solidFill>
                </a:rPr>
                <a:t>eVNA</a:t>
              </a:r>
              <a:r>
                <a:rPr lang="en-US" altLang="zh-CN" sz="3600" b="1" dirty="0">
                  <a:solidFill>
                    <a:srgbClr val="FF0000"/>
                  </a:solidFill>
                </a:rPr>
                <a:t> </a:t>
              </a:r>
              <a:endParaRPr lang="en-US" sz="3600" b="1" dirty="0">
                <a:solidFill>
                  <a:srgbClr val="FF0000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7595178" y="5002630"/>
              <a:ext cx="679668" cy="46261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3600" b="1" dirty="0">
                  <a:solidFill>
                    <a:srgbClr val="FF0000"/>
                  </a:solidFill>
                </a:rPr>
                <a:t>DS </a:t>
              </a:r>
              <a:endParaRPr lang="en-US" sz="3600" b="1" dirty="0">
                <a:solidFill>
                  <a:srgbClr val="FF0000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4867755" y="3276924"/>
              <a:ext cx="1227789" cy="46261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3600" b="1" dirty="0">
                  <a:solidFill>
                    <a:srgbClr val="FF0000"/>
                  </a:solidFill>
                </a:rPr>
                <a:t>CMAQ </a:t>
              </a:r>
              <a:endParaRPr lang="en-US" sz="36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18" name="Rectangle 17"/>
          <p:cNvSpPr/>
          <p:nvPr/>
        </p:nvSpPr>
        <p:spPr>
          <a:xfrm>
            <a:off x="2659586" y="4851355"/>
            <a:ext cx="132440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dirty="0">
                <a:solidFill>
                  <a:srgbClr val="0000FF"/>
                </a:solidFill>
              </a:rPr>
              <a:t>R</a:t>
            </a:r>
            <a:r>
              <a:rPr lang="en-US" altLang="zh-CN" sz="2000" b="1" baseline="30000" dirty="0">
                <a:solidFill>
                  <a:srgbClr val="0000FF"/>
                </a:solidFill>
              </a:rPr>
              <a:t>2</a:t>
            </a:r>
            <a:r>
              <a:rPr lang="en-US" altLang="zh-CN" sz="2000" b="1" dirty="0">
                <a:solidFill>
                  <a:srgbClr val="0000FF"/>
                </a:solidFill>
              </a:rPr>
              <a:t> = 0.71 </a:t>
            </a:r>
            <a:endParaRPr lang="en-US" sz="2000" b="1" dirty="0">
              <a:solidFill>
                <a:srgbClr val="0000FF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112845" y="4831259"/>
            <a:ext cx="132440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dirty="0">
                <a:solidFill>
                  <a:srgbClr val="0000FF"/>
                </a:solidFill>
              </a:rPr>
              <a:t>R</a:t>
            </a:r>
            <a:r>
              <a:rPr lang="en-US" altLang="zh-CN" sz="2000" b="1" baseline="30000" dirty="0">
                <a:solidFill>
                  <a:srgbClr val="0000FF"/>
                </a:solidFill>
              </a:rPr>
              <a:t>2</a:t>
            </a:r>
            <a:r>
              <a:rPr lang="en-US" altLang="zh-CN" sz="2000" b="1" dirty="0">
                <a:solidFill>
                  <a:srgbClr val="0000FF"/>
                </a:solidFill>
              </a:rPr>
              <a:t> = 0.72 </a:t>
            </a:r>
            <a:endParaRPr lang="en-US" sz="2000" b="1" dirty="0">
              <a:solidFill>
                <a:srgbClr val="0000FF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117732" y="2356784"/>
            <a:ext cx="132440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dirty="0">
                <a:solidFill>
                  <a:srgbClr val="0000FF"/>
                </a:solidFill>
              </a:rPr>
              <a:t>R</a:t>
            </a:r>
            <a:r>
              <a:rPr lang="en-US" altLang="zh-CN" sz="2000" b="1" baseline="30000" dirty="0">
                <a:solidFill>
                  <a:srgbClr val="0000FF"/>
                </a:solidFill>
              </a:rPr>
              <a:t>2</a:t>
            </a:r>
            <a:r>
              <a:rPr lang="en-US" altLang="zh-CN" sz="2000" b="1" dirty="0">
                <a:solidFill>
                  <a:srgbClr val="0000FF"/>
                </a:solidFill>
              </a:rPr>
              <a:t> = 0.71 </a:t>
            </a:r>
            <a:endParaRPr lang="en-US" sz="2000" b="1" dirty="0">
              <a:solidFill>
                <a:srgbClr val="0000FF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 flipH="1">
            <a:off x="2577522" y="2336688"/>
            <a:ext cx="141270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b="1" dirty="0">
                <a:solidFill>
                  <a:srgbClr val="0000FF"/>
                </a:solidFill>
              </a:rPr>
              <a:t>R</a:t>
            </a:r>
            <a:r>
              <a:rPr lang="en-US" altLang="zh-CN" sz="2000" b="1" baseline="30000" dirty="0">
                <a:solidFill>
                  <a:srgbClr val="0000FF"/>
                </a:solidFill>
              </a:rPr>
              <a:t>2</a:t>
            </a:r>
            <a:r>
              <a:rPr lang="en-US" altLang="zh-CN" sz="2000" b="1" dirty="0">
                <a:solidFill>
                  <a:srgbClr val="0000FF"/>
                </a:solidFill>
              </a:rPr>
              <a:t> = 0.46 </a:t>
            </a:r>
            <a:endParaRPr lang="en-US" sz="2000" b="1" dirty="0">
              <a:solidFill>
                <a:srgbClr val="0000FF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99131" y="19559"/>
            <a:ext cx="8874737" cy="11387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3600" b="1" dirty="0">
                <a:solidFill>
                  <a:srgbClr val="0000FF"/>
                </a:solidFill>
              </a:rPr>
              <a:t>Cross-Validation </a:t>
            </a:r>
            <a:r>
              <a:rPr lang="en-US" altLang="zh-CN" sz="3200" b="1" dirty="0">
                <a:solidFill>
                  <a:srgbClr val="0000FF"/>
                </a:solidFill>
              </a:rPr>
              <a:t>(CDC-NE 2013 </a:t>
            </a:r>
            <a:r>
              <a:rPr lang="en-US" altLang="zh-CN" sz="3200" b="1" u="sng" dirty="0">
                <a:solidFill>
                  <a:srgbClr val="0000FF"/>
                </a:solidFill>
              </a:rPr>
              <a:t>Daily</a:t>
            </a:r>
            <a:r>
              <a:rPr lang="en-US" altLang="zh-CN" sz="3200" b="1" dirty="0">
                <a:solidFill>
                  <a:srgbClr val="0000FF"/>
                </a:solidFill>
              </a:rPr>
              <a:t> </a:t>
            </a:r>
            <a:r>
              <a:rPr lang="en-US" altLang="zh-CN" sz="3200" b="1" u="sng" dirty="0">
                <a:solidFill>
                  <a:srgbClr val="0000FF"/>
                </a:solidFill>
              </a:rPr>
              <a:t>Jan</a:t>
            </a:r>
            <a:r>
              <a:rPr lang="en-US" altLang="zh-CN" sz="3200" b="1" dirty="0">
                <a:solidFill>
                  <a:srgbClr val="0000FF"/>
                </a:solidFill>
              </a:rPr>
              <a:t>.)</a:t>
            </a:r>
          </a:p>
          <a:p>
            <a:pPr algn="ctr"/>
            <a:r>
              <a:rPr lang="en-US" sz="3200" b="1" dirty="0">
                <a:solidFill>
                  <a:srgbClr val="7030A0"/>
                </a:solidFill>
              </a:rPr>
              <a:t>                              (Multi-Fold of 10)</a:t>
            </a:r>
          </a:p>
        </p:txBody>
      </p:sp>
      <p:sp>
        <p:nvSpPr>
          <p:cNvPr id="13" name="Rectangle 12"/>
          <p:cNvSpPr/>
          <p:nvPr/>
        </p:nvSpPr>
        <p:spPr>
          <a:xfrm flipH="1">
            <a:off x="155407" y="2951835"/>
            <a:ext cx="159287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b="1" dirty="0">
                <a:solidFill>
                  <a:srgbClr val="0000FF"/>
                </a:solidFill>
              </a:rPr>
              <a:t>Higher R</a:t>
            </a:r>
            <a:r>
              <a:rPr lang="en-US" altLang="zh-CN" sz="2000" b="1" baseline="30000" dirty="0">
                <a:solidFill>
                  <a:srgbClr val="0000FF"/>
                </a:solidFill>
              </a:rPr>
              <a:t>2</a:t>
            </a:r>
            <a:r>
              <a:rPr lang="en-US" altLang="zh-CN" sz="2000" b="1" dirty="0">
                <a:solidFill>
                  <a:srgbClr val="0000FF"/>
                </a:solidFill>
              </a:rPr>
              <a:t> indicates that DF appears to provide higher </a:t>
            </a:r>
            <a:r>
              <a:rPr lang="en-US" altLang="zh-CN" sz="2000" b="1" u="sng" dirty="0">
                <a:solidFill>
                  <a:srgbClr val="0000FF"/>
                </a:solidFill>
              </a:rPr>
              <a:t>temporal </a:t>
            </a:r>
            <a:r>
              <a:rPr lang="en-US" altLang="zh-CN" sz="2000" b="1" dirty="0">
                <a:solidFill>
                  <a:srgbClr val="0000FF"/>
                </a:solidFill>
              </a:rPr>
              <a:t>correlation than </a:t>
            </a:r>
            <a:r>
              <a:rPr lang="en-US" altLang="zh-CN" sz="2000" b="1" u="sng" dirty="0">
                <a:solidFill>
                  <a:srgbClr val="0000FF"/>
                </a:solidFill>
              </a:rPr>
              <a:t>spatial</a:t>
            </a:r>
            <a:r>
              <a:rPr lang="en-US" altLang="zh-CN" sz="2000" b="1" dirty="0">
                <a:solidFill>
                  <a:srgbClr val="0000FF"/>
                </a:solidFill>
              </a:rPr>
              <a:t> correlation </a:t>
            </a:r>
            <a:endParaRPr lang="en-US" sz="20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1166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908"/>
            <a:ext cx="9144000" cy="684909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754392" y="1448124"/>
            <a:ext cx="10289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</a:rPr>
              <a:t>VNA 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128167" y="3926865"/>
            <a:ext cx="12293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 err="1">
                <a:solidFill>
                  <a:srgbClr val="FF0000"/>
                </a:solidFill>
              </a:rPr>
              <a:t>eVNA</a:t>
            </a:r>
            <a:r>
              <a:rPr lang="en-US" altLang="zh-CN" sz="2800" b="1" dirty="0">
                <a:solidFill>
                  <a:srgbClr val="FF0000"/>
                </a:solidFill>
              </a:rPr>
              <a:t> 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864367" y="3953759"/>
            <a:ext cx="7825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</a:rPr>
              <a:t>DS 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128167" y="1448124"/>
            <a:ext cx="13821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</a:rPr>
              <a:t>CMAQ 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066853" y="8909"/>
            <a:ext cx="6263253" cy="11387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3600" b="1" dirty="0">
                <a:solidFill>
                  <a:srgbClr val="FF0000"/>
                </a:solidFill>
              </a:rPr>
              <a:t>O3</a:t>
            </a:r>
            <a:r>
              <a:rPr lang="en-US" altLang="zh-CN" sz="3600" b="1" dirty="0">
                <a:solidFill>
                  <a:srgbClr val="0000FF"/>
                </a:solidFill>
              </a:rPr>
              <a:t> Data Fusion: CDC case  </a:t>
            </a:r>
          </a:p>
          <a:p>
            <a:pPr algn="ctr"/>
            <a:r>
              <a:rPr lang="en-US" altLang="zh-CN" sz="3200" b="1" dirty="0">
                <a:solidFill>
                  <a:srgbClr val="7030A0"/>
                </a:solidFill>
              </a:rPr>
              <a:t>Annual Spatial Fields (2013)</a:t>
            </a:r>
            <a:r>
              <a:rPr lang="en-US" altLang="zh-CN" sz="2800" b="1" dirty="0">
                <a:solidFill>
                  <a:srgbClr val="7030A0"/>
                </a:solidFill>
              </a:rPr>
              <a:t> </a:t>
            </a:r>
            <a:endParaRPr lang="en-US" sz="28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7466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1940633" y="0"/>
            <a:ext cx="6946132" cy="11387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3600" b="1" dirty="0">
                <a:solidFill>
                  <a:srgbClr val="FF0000"/>
                </a:solidFill>
              </a:rPr>
              <a:t>O</a:t>
            </a:r>
            <a:r>
              <a:rPr lang="en-US" altLang="zh-CN" sz="3200" b="1" dirty="0">
                <a:solidFill>
                  <a:srgbClr val="FF0000"/>
                </a:solidFill>
              </a:rPr>
              <a:t>3</a:t>
            </a:r>
            <a:r>
              <a:rPr lang="en-US" altLang="zh-CN" sz="3600" b="1" dirty="0">
                <a:solidFill>
                  <a:srgbClr val="0000FF"/>
                </a:solidFill>
              </a:rPr>
              <a:t> Spatial Fields </a:t>
            </a:r>
            <a:r>
              <a:rPr lang="en-US" altLang="zh-CN" sz="2400" b="1" dirty="0"/>
              <a:t>(CDC 2013 National)</a:t>
            </a:r>
            <a:endParaRPr lang="en-US" altLang="zh-CN" sz="3600" b="1" dirty="0">
              <a:solidFill>
                <a:srgbClr val="0000FF"/>
              </a:solidFill>
            </a:endParaRPr>
          </a:p>
          <a:p>
            <a:pPr algn="ctr"/>
            <a:r>
              <a:rPr lang="en-US" altLang="zh-CN" sz="3200" b="1" dirty="0">
                <a:solidFill>
                  <a:srgbClr val="7030A0"/>
                </a:solidFill>
              </a:rPr>
              <a:t>                     (No Cross-Validation) </a:t>
            </a:r>
            <a:endParaRPr lang="en-US" sz="3200" b="1" dirty="0">
              <a:solidFill>
                <a:srgbClr val="7030A0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3025508" y="1308752"/>
            <a:ext cx="4926213" cy="3081941"/>
            <a:chOff x="4867755" y="3259319"/>
            <a:chExt cx="3509241" cy="2205928"/>
          </a:xfrm>
        </p:grpSpPr>
        <p:sp>
          <p:nvSpPr>
            <p:cNvPr id="5" name="Rectangle 4"/>
            <p:cNvSpPr/>
            <p:nvPr/>
          </p:nvSpPr>
          <p:spPr>
            <a:xfrm>
              <a:off x="7472004" y="3259319"/>
              <a:ext cx="904992" cy="46261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3600" b="1" dirty="0">
                  <a:solidFill>
                    <a:srgbClr val="FF0000"/>
                  </a:solidFill>
                </a:rPr>
                <a:t>VNA </a:t>
              </a:r>
              <a:endParaRPr lang="en-US" sz="3600" b="1" dirty="0">
                <a:solidFill>
                  <a:srgbClr val="FF0000"/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5047448" y="4989183"/>
              <a:ext cx="1087699" cy="46261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3600" b="1" dirty="0" err="1">
                  <a:solidFill>
                    <a:srgbClr val="FF0000"/>
                  </a:solidFill>
                </a:rPr>
                <a:t>eVNA</a:t>
              </a:r>
              <a:r>
                <a:rPr lang="en-US" altLang="zh-CN" sz="3600" b="1" dirty="0">
                  <a:solidFill>
                    <a:srgbClr val="FF0000"/>
                  </a:solidFill>
                </a:rPr>
                <a:t> </a:t>
              </a:r>
              <a:endParaRPr lang="en-US" sz="3600" b="1" dirty="0">
                <a:solidFill>
                  <a:srgbClr val="FF0000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7595178" y="5002630"/>
              <a:ext cx="679668" cy="46261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3600" b="1" dirty="0">
                  <a:solidFill>
                    <a:srgbClr val="FF0000"/>
                  </a:solidFill>
                </a:rPr>
                <a:t>DS </a:t>
              </a:r>
              <a:endParaRPr lang="en-US" sz="3600" b="1" dirty="0">
                <a:solidFill>
                  <a:srgbClr val="FF0000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4867755" y="3276924"/>
              <a:ext cx="1227789" cy="46261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3600" b="1" dirty="0">
                  <a:solidFill>
                    <a:srgbClr val="FF0000"/>
                  </a:solidFill>
                </a:rPr>
                <a:t>CMAQ </a:t>
              </a:r>
              <a:endParaRPr lang="en-US" sz="36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18" name="Rectangle 17"/>
          <p:cNvSpPr/>
          <p:nvPr/>
        </p:nvSpPr>
        <p:spPr>
          <a:xfrm>
            <a:off x="2679682" y="4791067"/>
            <a:ext cx="13724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dirty="0">
                <a:solidFill>
                  <a:srgbClr val="0000FF"/>
                </a:solidFill>
              </a:rPr>
              <a:t>R</a:t>
            </a:r>
            <a:r>
              <a:rPr lang="en-US" altLang="zh-CN" sz="2000" b="1" baseline="30000" dirty="0">
                <a:solidFill>
                  <a:srgbClr val="0000FF"/>
                </a:solidFill>
              </a:rPr>
              <a:t>2</a:t>
            </a:r>
            <a:r>
              <a:rPr lang="en-US" altLang="zh-CN" sz="2000" b="1" dirty="0">
                <a:solidFill>
                  <a:srgbClr val="0000FF"/>
                </a:solidFill>
              </a:rPr>
              <a:t> = 0.97 </a:t>
            </a:r>
            <a:endParaRPr lang="en-US" sz="2000" b="1" dirty="0">
              <a:solidFill>
                <a:srgbClr val="0000FF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112845" y="4791067"/>
            <a:ext cx="132440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dirty="0">
                <a:solidFill>
                  <a:srgbClr val="0000FF"/>
                </a:solidFill>
              </a:rPr>
              <a:t>R</a:t>
            </a:r>
            <a:r>
              <a:rPr lang="en-US" altLang="zh-CN" sz="2000" b="1" baseline="30000" dirty="0">
                <a:solidFill>
                  <a:srgbClr val="0000FF"/>
                </a:solidFill>
              </a:rPr>
              <a:t>2</a:t>
            </a:r>
            <a:r>
              <a:rPr lang="en-US" altLang="zh-CN" sz="2000" b="1" dirty="0">
                <a:solidFill>
                  <a:srgbClr val="0000FF"/>
                </a:solidFill>
              </a:rPr>
              <a:t> = 0.89 </a:t>
            </a:r>
            <a:endParaRPr lang="en-US" sz="2000" b="1" dirty="0">
              <a:solidFill>
                <a:srgbClr val="0000FF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167972" y="2286448"/>
            <a:ext cx="132440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dirty="0">
                <a:solidFill>
                  <a:srgbClr val="0000FF"/>
                </a:solidFill>
              </a:rPr>
              <a:t>R</a:t>
            </a:r>
            <a:r>
              <a:rPr lang="en-US" altLang="zh-CN" sz="2000" b="1" baseline="30000" dirty="0">
                <a:solidFill>
                  <a:srgbClr val="0000FF"/>
                </a:solidFill>
              </a:rPr>
              <a:t>2</a:t>
            </a:r>
            <a:r>
              <a:rPr lang="en-US" altLang="zh-CN" sz="2000" b="1" dirty="0">
                <a:solidFill>
                  <a:srgbClr val="0000FF"/>
                </a:solidFill>
              </a:rPr>
              <a:t> = 0.97 </a:t>
            </a:r>
            <a:endParaRPr lang="en-US" sz="2000" b="1" dirty="0">
              <a:solidFill>
                <a:srgbClr val="0000FF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 flipH="1">
            <a:off x="2655579" y="2274194"/>
            <a:ext cx="141270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b="1" dirty="0">
                <a:solidFill>
                  <a:srgbClr val="0000FF"/>
                </a:solidFill>
              </a:rPr>
              <a:t>R</a:t>
            </a:r>
            <a:r>
              <a:rPr lang="en-US" altLang="zh-CN" sz="2000" b="1" baseline="30000" dirty="0">
                <a:solidFill>
                  <a:srgbClr val="0000FF"/>
                </a:solidFill>
              </a:rPr>
              <a:t>2</a:t>
            </a:r>
            <a:r>
              <a:rPr lang="en-US" altLang="zh-CN" sz="2000" b="1" dirty="0">
                <a:solidFill>
                  <a:srgbClr val="0000FF"/>
                </a:solidFill>
              </a:rPr>
              <a:t> = 0.40 </a:t>
            </a:r>
            <a:endParaRPr lang="en-US" sz="20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2554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754392" y="1448124"/>
            <a:ext cx="10289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</a:rPr>
              <a:t>VNA 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128167" y="3926865"/>
            <a:ext cx="12293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 err="1">
                <a:solidFill>
                  <a:srgbClr val="FF0000"/>
                </a:solidFill>
              </a:rPr>
              <a:t>eVNA</a:t>
            </a:r>
            <a:r>
              <a:rPr lang="en-US" altLang="zh-CN" sz="2800" b="1" dirty="0">
                <a:solidFill>
                  <a:srgbClr val="FF0000"/>
                </a:solidFill>
              </a:rPr>
              <a:t> 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864367" y="3953759"/>
            <a:ext cx="7825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</a:rPr>
              <a:t>DS 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128167" y="1448124"/>
            <a:ext cx="13821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</a:rPr>
              <a:t>CMAQ 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339233" y="8909"/>
            <a:ext cx="7032695" cy="11387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3600" b="1" dirty="0">
                <a:solidFill>
                  <a:srgbClr val="FF0000"/>
                </a:solidFill>
              </a:rPr>
              <a:t>O3</a:t>
            </a:r>
            <a:r>
              <a:rPr lang="en-US" altLang="zh-CN" sz="3600" b="1" dirty="0">
                <a:solidFill>
                  <a:srgbClr val="0000FF"/>
                </a:solidFill>
              </a:rPr>
              <a:t> Data Fusion: CDC NE case  </a:t>
            </a:r>
          </a:p>
          <a:p>
            <a:pPr algn="ctr"/>
            <a:r>
              <a:rPr lang="en-US" altLang="zh-CN" sz="3200" b="1" dirty="0">
                <a:solidFill>
                  <a:srgbClr val="7030A0"/>
                </a:solidFill>
              </a:rPr>
              <a:t>Daily Spatial Fields (July 2013)</a:t>
            </a:r>
            <a:r>
              <a:rPr lang="en-US" altLang="zh-CN" sz="2800" b="1" dirty="0">
                <a:solidFill>
                  <a:srgbClr val="7030A0"/>
                </a:solidFill>
              </a:rPr>
              <a:t> </a:t>
            </a:r>
            <a:endParaRPr lang="en-US" sz="28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7953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246888" y="1218052"/>
            <a:ext cx="4434840" cy="1723549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Inputs: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sng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Model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&amp; </a:t>
            </a:r>
            <a:r>
              <a:rPr kumimoji="0" lang="en-US" sz="2000" b="1" i="0" u="sng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Monitor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or other data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(dispersion model, satellite data, LUR, etc.)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sng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Spatial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grid &amp; non-grid (census)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sng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Temporal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annual/monthly/daily</a:t>
            </a: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A847EA-A0F8-42E4-AF47-D5B896815B88}" type="slidenum">
              <a: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7649" y="87279"/>
            <a:ext cx="9099173" cy="859628"/>
          </a:xfrm>
        </p:spPr>
        <p:txBody>
          <a:bodyPr>
            <a:noAutofit/>
          </a:bodyPr>
          <a:lstStyle/>
          <a:p>
            <a:r>
              <a:rPr lang="en-US" altLang="zh-CN" sz="4400" dirty="0">
                <a:solidFill>
                  <a:srgbClr val="FF0000"/>
                </a:solidFill>
                <a:effectLst/>
              </a:rPr>
              <a:t>“Data Fusion” Tool</a:t>
            </a:r>
            <a:r>
              <a:rPr lang="en-US" altLang="zh-CN" sz="3200" dirty="0">
                <a:effectLst/>
              </a:rPr>
              <a:t> </a:t>
            </a:r>
            <a:br>
              <a:rPr lang="en-US" altLang="zh-CN" sz="3600" dirty="0">
                <a:solidFill>
                  <a:srgbClr val="FF0000"/>
                </a:solidFill>
                <a:effectLst/>
              </a:rPr>
            </a:br>
            <a:r>
              <a:rPr lang="en-US" altLang="zh-CN" sz="2400" dirty="0">
                <a:solidFill>
                  <a:srgbClr val="0000FF"/>
                </a:solidFill>
                <a:effectLst/>
              </a:rPr>
              <a:t>(Fusing Model and Monitor and/or other data) </a:t>
            </a:r>
            <a:endParaRPr lang="zh-CN" altLang="en-US" sz="2400" dirty="0">
              <a:solidFill>
                <a:srgbClr val="0000FF"/>
              </a:solidFill>
              <a:effectLst/>
            </a:endParaRPr>
          </a:p>
        </p:txBody>
      </p:sp>
      <p:sp>
        <p:nvSpPr>
          <p:cNvPr id="10" name="Oval 9"/>
          <p:cNvSpPr/>
          <p:nvPr/>
        </p:nvSpPr>
        <p:spPr>
          <a:xfrm>
            <a:off x="3289734" y="3019152"/>
            <a:ext cx="2590483" cy="1633868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623838" y="3161363"/>
            <a:ext cx="2005677" cy="11387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Data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Fusion</a:t>
            </a:r>
            <a:r>
              <a:rPr kumimoji="0" lang="en-US" altLang="zh-CN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934005" y="3251335"/>
            <a:ext cx="32944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Open-Source &amp; User-Friendly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738685" y="1118623"/>
            <a:ext cx="3009157" cy="1569660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pPr lvl="0" algn="ctr">
              <a:defRPr/>
            </a:pPr>
            <a:r>
              <a:rPr lang="en-US" sz="3200" b="1" kern="0" dirty="0">
                <a:solidFill>
                  <a:srgbClr val="FF0000"/>
                </a:solidFill>
              </a:rPr>
              <a:t>Techniques:</a:t>
            </a:r>
          </a:p>
          <a:p>
            <a:pPr lvl="0" algn="ctr">
              <a:defRPr/>
            </a:pPr>
            <a:r>
              <a:rPr lang="en-US" sz="3200" b="1" i="1" kern="0" dirty="0" err="1"/>
              <a:t>eVNA</a:t>
            </a:r>
            <a:r>
              <a:rPr lang="en-US" sz="3200" b="1" i="1" kern="0" dirty="0"/>
              <a:t>, VNA</a:t>
            </a:r>
            <a:r>
              <a:rPr kumimoji="0" lang="en-US" sz="3200" b="1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</a:rPr>
              <a:t>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1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/>
              </a:rPr>
              <a:t>Downscaler</a:t>
            </a:r>
            <a:r>
              <a:rPr kumimoji="0" lang="en-US" sz="2800" b="1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</a:rPr>
              <a:t>, etc.</a:t>
            </a:r>
          </a:p>
        </p:txBody>
      </p:sp>
      <p:sp>
        <p:nvSpPr>
          <p:cNvPr id="37" name="Right Arrow 36"/>
          <p:cNvSpPr/>
          <p:nvPr/>
        </p:nvSpPr>
        <p:spPr>
          <a:xfrm rot="2028158">
            <a:off x="2572064" y="3143927"/>
            <a:ext cx="770043" cy="152156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41" name="Straight Arrow Connector 40"/>
          <p:cNvCxnSpPr/>
          <p:nvPr/>
        </p:nvCxnSpPr>
        <p:spPr>
          <a:xfrm flipV="1">
            <a:off x="5922257" y="3766346"/>
            <a:ext cx="613420" cy="12603"/>
          </a:xfrm>
          <a:prstGeom prst="straightConnector1">
            <a:avLst/>
          </a:prstGeom>
          <a:ln w="762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H="1" flipV="1">
            <a:off x="5885793" y="4173570"/>
            <a:ext cx="569792" cy="297"/>
          </a:xfrm>
          <a:prstGeom prst="straightConnector1">
            <a:avLst/>
          </a:prstGeom>
          <a:ln w="762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6497624" y="3606614"/>
            <a:ext cx="2610881" cy="707886"/>
          </a:xfrm>
          <a:prstGeom prst="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Method Development, Evaluation &amp; Research</a:t>
            </a:r>
          </a:p>
        </p:txBody>
      </p:sp>
      <p:cxnSp>
        <p:nvCxnSpPr>
          <p:cNvPr id="52" name="Straight Arrow Connector 51"/>
          <p:cNvCxnSpPr/>
          <p:nvPr/>
        </p:nvCxnSpPr>
        <p:spPr>
          <a:xfrm flipH="1">
            <a:off x="2844304" y="4397300"/>
            <a:ext cx="690245" cy="820667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>
            <a:off x="5572479" y="4445600"/>
            <a:ext cx="883106" cy="661851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>
            <a:off x="4519450" y="4700136"/>
            <a:ext cx="0" cy="746229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6170689" y="5343072"/>
            <a:ext cx="2685827" cy="830997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</a:rPr>
              <a:t>BenMAP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</a:rPr>
              <a:t>-CE,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kern="0" dirty="0">
                <a:solidFill>
                  <a:srgbClr val="0000FF"/>
                </a:solidFill>
                <a:latin typeface="Calibri"/>
              </a:rPr>
              <a:t>CDC Health Studies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3456827" y="5500701"/>
            <a:ext cx="2264060" cy="892552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SMAT-CE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kern="0" dirty="0">
                <a:solidFill>
                  <a:srgbClr val="0000FF"/>
                </a:solidFill>
                <a:latin typeface="Calibri"/>
              </a:rPr>
              <a:t>Attainment Test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410240" y="5247448"/>
            <a:ext cx="2686791" cy="1323439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Regulatory Applications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</a:rPr>
              <a:t>(PM &amp; O3 </a:t>
            </a:r>
            <a:r>
              <a:rPr lang="en-US" sz="2400" b="1" kern="0" dirty="0">
                <a:solidFill>
                  <a:srgbClr val="FF0000"/>
                </a:solidFill>
                <a:latin typeface="Calibri"/>
              </a:rPr>
              <a:t>RIA, REA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</a:rPr>
              <a:t>)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 flipH="1">
            <a:off x="2561956" y="4044202"/>
            <a:ext cx="694213" cy="1892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7377" y="3540897"/>
            <a:ext cx="2593922" cy="1200329"/>
          </a:xfrm>
          <a:prstGeom prst="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Cross-Validation</a:t>
            </a:r>
          </a:p>
          <a:p>
            <a:pPr lvl="0" algn="ctr">
              <a:defRPr/>
            </a:pPr>
            <a:r>
              <a:rPr lang="en-US" sz="2400" b="1" kern="0" dirty="0">
                <a:solidFill>
                  <a:prstClr val="black"/>
                </a:solidFill>
                <a:latin typeface="Calibri"/>
              </a:rPr>
              <a:t>(QA, Multi-fold, 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Leave-one-out, </a:t>
            </a:r>
            <a:r>
              <a:rPr kumimoji="0" lang="en-US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etc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</a:t>
            </a:r>
          </a:p>
        </p:txBody>
      </p:sp>
      <p:cxnSp>
        <p:nvCxnSpPr>
          <p:cNvPr id="24" name="Straight Arrow Connector 23"/>
          <p:cNvCxnSpPr/>
          <p:nvPr/>
        </p:nvCxnSpPr>
        <p:spPr>
          <a:xfrm flipH="1">
            <a:off x="5477467" y="2794320"/>
            <a:ext cx="677018" cy="399023"/>
          </a:xfrm>
          <a:prstGeom prst="straightConnector1">
            <a:avLst/>
          </a:prstGeom>
          <a:ln w="762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Oval 3"/>
          <p:cNvSpPr/>
          <p:nvPr/>
        </p:nvSpPr>
        <p:spPr bwMode="auto">
          <a:xfrm>
            <a:off x="5301574" y="1001242"/>
            <a:ext cx="3725694" cy="1890549"/>
          </a:xfrm>
          <a:prstGeom prst="ellipse">
            <a:avLst/>
          </a:prstGeom>
          <a:noFill/>
          <a:ln w="762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-107004" y="3292807"/>
            <a:ext cx="3109180" cy="1697482"/>
          </a:xfrm>
          <a:prstGeom prst="ellipse">
            <a:avLst/>
          </a:prstGeom>
          <a:noFill/>
          <a:ln w="762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25" name="Oval 24"/>
          <p:cNvSpPr/>
          <p:nvPr/>
        </p:nvSpPr>
        <p:spPr bwMode="auto">
          <a:xfrm>
            <a:off x="204848" y="2103883"/>
            <a:ext cx="4314601" cy="982857"/>
          </a:xfrm>
          <a:prstGeom prst="ellipse">
            <a:avLst/>
          </a:prstGeom>
          <a:noFill/>
          <a:ln w="762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204848" y="5196356"/>
            <a:ext cx="3040062" cy="1544912"/>
          </a:xfrm>
          <a:prstGeom prst="ellipse">
            <a:avLst/>
          </a:prstGeom>
          <a:noFill/>
          <a:ln w="762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27" name="Oval 26"/>
          <p:cNvSpPr/>
          <p:nvPr/>
        </p:nvSpPr>
        <p:spPr bwMode="auto">
          <a:xfrm>
            <a:off x="5913782" y="2891791"/>
            <a:ext cx="3337222" cy="1689937"/>
          </a:xfrm>
          <a:prstGeom prst="ellipse">
            <a:avLst/>
          </a:prstGeom>
          <a:noFill/>
          <a:ln w="762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1741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2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6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3" grpId="0"/>
      <p:bldP spid="32" grpId="0" animBg="1"/>
      <p:bldP spid="37" grpId="0" animBg="1"/>
      <p:bldP spid="47" grpId="0" animBg="1"/>
      <p:bldP spid="59" grpId="0" animBg="1"/>
      <p:bldP spid="61" grpId="0" animBg="1"/>
      <p:bldP spid="62" grpId="0" animBg="1"/>
      <p:bldP spid="21" grpId="0" animBg="1"/>
      <p:bldP spid="4" grpId="0" animBg="1"/>
      <p:bldP spid="23" grpId="0" animBg="1"/>
      <p:bldP spid="25" grpId="0" animBg="1"/>
      <p:bldP spid="26" grpId="0" animBg="1"/>
      <p:bldP spid="2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49" y="0"/>
            <a:ext cx="9106051" cy="6927793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3025508" y="1308752"/>
            <a:ext cx="4926213" cy="3081941"/>
            <a:chOff x="4867755" y="3259319"/>
            <a:chExt cx="3509241" cy="2205928"/>
          </a:xfrm>
        </p:grpSpPr>
        <p:sp>
          <p:nvSpPr>
            <p:cNvPr id="5" name="Rectangle 4"/>
            <p:cNvSpPr/>
            <p:nvPr/>
          </p:nvSpPr>
          <p:spPr>
            <a:xfrm>
              <a:off x="7472004" y="3259319"/>
              <a:ext cx="904992" cy="46261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3600" b="1" dirty="0">
                  <a:solidFill>
                    <a:srgbClr val="FF0000"/>
                  </a:solidFill>
                </a:rPr>
                <a:t>VNA </a:t>
              </a:r>
              <a:endParaRPr lang="en-US" sz="3600" b="1" dirty="0">
                <a:solidFill>
                  <a:srgbClr val="FF0000"/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5047448" y="4989183"/>
              <a:ext cx="1087699" cy="46261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3600" b="1" dirty="0" err="1">
                  <a:solidFill>
                    <a:srgbClr val="FF0000"/>
                  </a:solidFill>
                </a:rPr>
                <a:t>eVNA</a:t>
              </a:r>
              <a:r>
                <a:rPr lang="en-US" altLang="zh-CN" sz="3600" b="1" dirty="0">
                  <a:solidFill>
                    <a:srgbClr val="FF0000"/>
                  </a:solidFill>
                </a:rPr>
                <a:t> </a:t>
              </a:r>
              <a:endParaRPr lang="en-US" sz="3600" b="1" dirty="0">
                <a:solidFill>
                  <a:srgbClr val="FF0000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7595178" y="5002630"/>
              <a:ext cx="679668" cy="46261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3600" b="1" dirty="0">
                  <a:solidFill>
                    <a:srgbClr val="FF0000"/>
                  </a:solidFill>
                </a:rPr>
                <a:t>DS </a:t>
              </a:r>
              <a:endParaRPr lang="en-US" sz="3600" b="1" dirty="0">
                <a:solidFill>
                  <a:srgbClr val="FF0000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4867755" y="3276924"/>
              <a:ext cx="1227789" cy="46261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3600" b="1" dirty="0">
                  <a:solidFill>
                    <a:srgbClr val="FF0000"/>
                  </a:solidFill>
                </a:rPr>
                <a:t>CMAQ </a:t>
              </a:r>
              <a:endParaRPr lang="en-US" sz="36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18" name="Rectangle 17"/>
          <p:cNvSpPr/>
          <p:nvPr/>
        </p:nvSpPr>
        <p:spPr>
          <a:xfrm>
            <a:off x="2867940" y="4791067"/>
            <a:ext cx="132440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dirty="0">
                <a:solidFill>
                  <a:srgbClr val="0000FF"/>
                </a:solidFill>
              </a:rPr>
              <a:t>R</a:t>
            </a:r>
            <a:r>
              <a:rPr lang="en-US" altLang="zh-CN" sz="2000" b="1" baseline="30000" dirty="0">
                <a:solidFill>
                  <a:srgbClr val="0000FF"/>
                </a:solidFill>
              </a:rPr>
              <a:t>2</a:t>
            </a:r>
            <a:r>
              <a:rPr lang="en-US" altLang="zh-CN" sz="2000" b="1" dirty="0">
                <a:solidFill>
                  <a:srgbClr val="0000FF"/>
                </a:solidFill>
              </a:rPr>
              <a:t> = 0.47 </a:t>
            </a:r>
            <a:endParaRPr lang="en-US" sz="2000" b="1" dirty="0">
              <a:solidFill>
                <a:srgbClr val="0000FF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193527" y="4791067"/>
            <a:ext cx="132440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dirty="0">
                <a:solidFill>
                  <a:srgbClr val="0000FF"/>
                </a:solidFill>
              </a:rPr>
              <a:t>R</a:t>
            </a:r>
            <a:r>
              <a:rPr lang="en-US" altLang="zh-CN" sz="2000" b="1" baseline="30000" dirty="0">
                <a:solidFill>
                  <a:srgbClr val="0000FF"/>
                </a:solidFill>
              </a:rPr>
              <a:t>2</a:t>
            </a:r>
            <a:r>
              <a:rPr lang="en-US" altLang="zh-CN" sz="2000" b="1" dirty="0">
                <a:solidFill>
                  <a:srgbClr val="0000FF"/>
                </a:solidFill>
              </a:rPr>
              <a:t> = 0.46 </a:t>
            </a:r>
            <a:endParaRPr lang="en-US" sz="2000" b="1" dirty="0">
              <a:solidFill>
                <a:srgbClr val="0000FF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167972" y="2286448"/>
            <a:ext cx="132440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dirty="0">
                <a:solidFill>
                  <a:srgbClr val="0000FF"/>
                </a:solidFill>
              </a:rPr>
              <a:t>R</a:t>
            </a:r>
            <a:r>
              <a:rPr lang="en-US" altLang="zh-CN" sz="2000" b="1" baseline="30000" dirty="0">
                <a:solidFill>
                  <a:srgbClr val="0000FF"/>
                </a:solidFill>
              </a:rPr>
              <a:t>2</a:t>
            </a:r>
            <a:r>
              <a:rPr lang="en-US" altLang="zh-CN" sz="2000" b="1" dirty="0">
                <a:solidFill>
                  <a:srgbClr val="0000FF"/>
                </a:solidFill>
              </a:rPr>
              <a:t> = 0.48 </a:t>
            </a:r>
            <a:endParaRPr lang="en-US" sz="2000" b="1" dirty="0">
              <a:solidFill>
                <a:srgbClr val="0000FF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 flipH="1">
            <a:off x="2843837" y="2274194"/>
            <a:ext cx="141270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b="1" dirty="0">
                <a:solidFill>
                  <a:srgbClr val="0000FF"/>
                </a:solidFill>
              </a:rPr>
              <a:t>R</a:t>
            </a:r>
            <a:r>
              <a:rPr lang="en-US" altLang="zh-CN" sz="2000" b="1" baseline="30000" dirty="0">
                <a:solidFill>
                  <a:srgbClr val="0000FF"/>
                </a:solidFill>
              </a:rPr>
              <a:t>2</a:t>
            </a:r>
            <a:r>
              <a:rPr lang="en-US" altLang="zh-CN" sz="2000" b="1" dirty="0">
                <a:solidFill>
                  <a:srgbClr val="0000FF"/>
                </a:solidFill>
              </a:rPr>
              <a:t> = 0.32 </a:t>
            </a:r>
            <a:endParaRPr lang="en-US" sz="2000" b="1" dirty="0">
              <a:solidFill>
                <a:srgbClr val="0000FF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88305" y="839"/>
            <a:ext cx="8312853" cy="11387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3600" b="1" dirty="0">
                <a:solidFill>
                  <a:srgbClr val="0000FF"/>
                </a:solidFill>
              </a:rPr>
              <a:t>Cross-Validation </a:t>
            </a:r>
            <a:r>
              <a:rPr lang="en-US" altLang="zh-CN" sz="3200" b="1" dirty="0">
                <a:solidFill>
                  <a:srgbClr val="0000FF"/>
                </a:solidFill>
              </a:rPr>
              <a:t>(CDC NE 2013 </a:t>
            </a:r>
            <a:r>
              <a:rPr lang="en-US" altLang="zh-CN" sz="3200" b="1" u="sng" dirty="0">
                <a:solidFill>
                  <a:srgbClr val="0000FF"/>
                </a:solidFill>
              </a:rPr>
              <a:t>Annual</a:t>
            </a:r>
            <a:r>
              <a:rPr lang="en-US" altLang="zh-CN" sz="3200" b="1" dirty="0">
                <a:solidFill>
                  <a:srgbClr val="0000FF"/>
                </a:solidFill>
              </a:rPr>
              <a:t>)</a:t>
            </a:r>
          </a:p>
          <a:p>
            <a:pPr algn="ctr"/>
            <a:r>
              <a:rPr lang="en-US" sz="3200" b="1" dirty="0">
                <a:solidFill>
                  <a:srgbClr val="7030A0"/>
                </a:solidFill>
              </a:rPr>
              <a:t>                              (Multi-Fold of 10)</a:t>
            </a:r>
          </a:p>
        </p:txBody>
      </p:sp>
    </p:spTree>
    <p:extLst>
      <p:ext uri="{BB962C8B-B14F-4D97-AF65-F5344CB8AC3E}">
        <p14:creationId xmlns:p14="http://schemas.microsoft.com/office/powerpoint/2010/main" val="1268318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144000" cy="6864174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3025508" y="1308752"/>
            <a:ext cx="4926213" cy="3081941"/>
            <a:chOff x="4867755" y="3259319"/>
            <a:chExt cx="3509241" cy="2205928"/>
          </a:xfrm>
        </p:grpSpPr>
        <p:sp>
          <p:nvSpPr>
            <p:cNvPr id="5" name="Rectangle 4"/>
            <p:cNvSpPr/>
            <p:nvPr/>
          </p:nvSpPr>
          <p:spPr>
            <a:xfrm>
              <a:off x="7472004" y="3259319"/>
              <a:ext cx="904992" cy="46261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3600" b="1" dirty="0">
                  <a:solidFill>
                    <a:srgbClr val="FF0000"/>
                  </a:solidFill>
                </a:rPr>
                <a:t>VNA </a:t>
              </a:r>
              <a:endParaRPr lang="en-US" sz="3600" b="1" dirty="0">
                <a:solidFill>
                  <a:srgbClr val="FF0000"/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5047448" y="4989183"/>
              <a:ext cx="1087699" cy="46261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3600" b="1" dirty="0" err="1">
                  <a:solidFill>
                    <a:srgbClr val="FF0000"/>
                  </a:solidFill>
                </a:rPr>
                <a:t>eVNA</a:t>
              </a:r>
              <a:r>
                <a:rPr lang="en-US" altLang="zh-CN" sz="3600" b="1" dirty="0">
                  <a:solidFill>
                    <a:srgbClr val="FF0000"/>
                  </a:solidFill>
                </a:rPr>
                <a:t> </a:t>
              </a:r>
              <a:endParaRPr lang="en-US" sz="3600" b="1" dirty="0">
                <a:solidFill>
                  <a:srgbClr val="FF0000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7595178" y="5002630"/>
              <a:ext cx="679668" cy="46261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3600" b="1" dirty="0">
                  <a:solidFill>
                    <a:srgbClr val="FF0000"/>
                  </a:solidFill>
                </a:rPr>
                <a:t>DS </a:t>
              </a:r>
              <a:endParaRPr lang="en-US" sz="3600" b="1" dirty="0">
                <a:solidFill>
                  <a:srgbClr val="FF0000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4867755" y="3276924"/>
              <a:ext cx="1227789" cy="46261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3600" b="1" dirty="0">
                  <a:solidFill>
                    <a:srgbClr val="FF0000"/>
                  </a:solidFill>
                </a:rPr>
                <a:t>CMAQ </a:t>
              </a:r>
              <a:endParaRPr lang="en-US" sz="36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18" name="Rectangle 17"/>
          <p:cNvSpPr/>
          <p:nvPr/>
        </p:nvSpPr>
        <p:spPr>
          <a:xfrm>
            <a:off x="2867940" y="4791067"/>
            <a:ext cx="132440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dirty="0">
                <a:solidFill>
                  <a:srgbClr val="0000FF"/>
                </a:solidFill>
              </a:rPr>
              <a:t>R</a:t>
            </a:r>
            <a:r>
              <a:rPr lang="en-US" altLang="zh-CN" sz="2000" b="1" baseline="30000" dirty="0">
                <a:solidFill>
                  <a:srgbClr val="0000FF"/>
                </a:solidFill>
              </a:rPr>
              <a:t>2</a:t>
            </a:r>
            <a:r>
              <a:rPr lang="en-US" altLang="zh-CN" sz="2000" b="1" dirty="0">
                <a:solidFill>
                  <a:srgbClr val="0000FF"/>
                </a:solidFill>
              </a:rPr>
              <a:t> = 0.61 </a:t>
            </a:r>
            <a:endParaRPr lang="en-US" sz="2000" b="1" dirty="0">
              <a:solidFill>
                <a:srgbClr val="0000FF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193527" y="4791067"/>
            <a:ext cx="132440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dirty="0">
                <a:solidFill>
                  <a:srgbClr val="0000FF"/>
                </a:solidFill>
              </a:rPr>
              <a:t>R</a:t>
            </a:r>
            <a:r>
              <a:rPr lang="en-US" altLang="zh-CN" sz="2000" b="1" baseline="30000" dirty="0">
                <a:solidFill>
                  <a:srgbClr val="0000FF"/>
                </a:solidFill>
              </a:rPr>
              <a:t>2</a:t>
            </a:r>
            <a:r>
              <a:rPr lang="en-US" altLang="zh-CN" sz="2000" b="1" dirty="0">
                <a:solidFill>
                  <a:srgbClr val="0000FF"/>
                </a:solidFill>
              </a:rPr>
              <a:t> = 0.56 </a:t>
            </a:r>
            <a:endParaRPr lang="en-US" sz="2000" b="1" dirty="0">
              <a:solidFill>
                <a:srgbClr val="0000FF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167972" y="2286448"/>
            <a:ext cx="132440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dirty="0">
                <a:solidFill>
                  <a:srgbClr val="0000FF"/>
                </a:solidFill>
              </a:rPr>
              <a:t>R</a:t>
            </a:r>
            <a:r>
              <a:rPr lang="en-US" altLang="zh-CN" sz="2000" b="1" baseline="30000" dirty="0">
                <a:solidFill>
                  <a:srgbClr val="0000FF"/>
                </a:solidFill>
              </a:rPr>
              <a:t>2</a:t>
            </a:r>
            <a:r>
              <a:rPr lang="en-US" altLang="zh-CN" sz="2000" b="1" dirty="0">
                <a:solidFill>
                  <a:srgbClr val="0000FF"/>
                </a:solidFill>
              </a:rPr>
              <a:t> = 0.51 </a:t>
            </a:r>
            <a:endParaRPr lang="en-US" sz="2000" b="1" dirty="0">
              <a:solidFill>
                <a:srgbClr val="0000FF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 flipH="1">
            <a:off x="2843837" y="2274194"/>
            <a:ext cx="141270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b="1" dirty="0">
                <a:solidFill>
                  <a:srgbClr val="0000FF"/>
                </a:solidFill>
              </a:rPr>
              <a:t>R</a:t>
            </a:r>
            <a:r>
              <a:rPr lang="en-US" altLang="zh-CN" sz="2000" b="1" baseline="30000" dirty="0">
                <a:solidFill>
                  <a:srgbClr val="0000FF"/>
                </a:solidFill>
              </a:rPr>
              <a:t>2</a:t>
            </a:r>
            <a:r>
              <a:rPr lang="en-US" altLang="zh-CN" sz="2000" b="1" dirty="0">
                <a:solidFill>
                  <a:srgbClr val="0000FF"/>
                </a:solidFill>
              </a:rPr>
              <a:t> = 0.49 </a:t>
            </a:r>
            <a:endParaRPr lang="en-US" sz="2000" b="1" dirty="0">
              <a:solidFill>
                <a:srgbClr val="0000FF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51887" y="839"/>
            <a:ext cx="8770542" cy="11387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3600" b="1" dirty="0">
                <a:solidFill>
                  <a:srgbClr val="0000FF"/>
                </a:solidFill>
              </a:rPr>
              <a:t>Cross-Validation </a:t>
            </a:r>
            <a:r>
              <a:rPr lang="en-US" altLang="zh-CN" sz="2800" b="1" dirty="0">
                <a:solidFill>
                  <a:srgbClr val="0000FF"/>
                </a:solidFill>
              </a:rPr>
              <a:t>(CDC NE 2013 </a:t>
            </a:r>
            <a:r>
              <a:rPr lang="en-US" altLang="zh-CN" sz="2800" b="1" u="sng" dirty="0">
                <a:solidFill>
                  <a:srgbClr val="0000FF"/>
                </a:solidFill>
              </a:rPr>
              <a:t>Monthly </a:t>
            </a:r>
            <a:r>
              <a:rPr lang="en-US" altLang="zh-CN" sz="2800" b="1" dirty="0">
                <a:solidFill>
                  <a:srgbClr val="0000FF"/>
                </a:solidFill>
              </a:rPr>
              <a:t>July)</a:t>
            </a:r>
            <a:endParaRPr lang="en-US" altLang="zh-CN" sz="3200" b="1" dirty="0">
              <a:solidFill>
                <a:srgbClr val="0000FF"/>
              </a:solidFill>
            </a:endParaRPr>
          </a:p>
          <a:p>
            <a:pPr algn="ctr"/>
            <a:r>
              <a:rPr lang="en-US" sz="3200" b="1" dirty="0">
                <a:solidFill>
                  <a:srgbClr val="7030A0"/>
                </a:solidFill>
              </a:rPr>
              <a:t>                              (Multi-Fold of 10)</a:t>
            </a:r>
          </a:p>
        </p:txBody>
      </p:sp>
    </p:spTree>
    <p:extLst>
      <p:ext uri="{BB962C8B-B14F-4D97-AF65-F5344CB8AC3E}">
        <p14:creationId xmlns:p14="http://schemas.microsoft.com/office/powerpoint/2010/main" val="2333363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63" y="0"/>
            <a:ext cx="9105137" cy="6858000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3025508" y="1308752"/>
            <a:ext cx="4926213" cy="3081941"/>
            <a:chOff x="4867755" y="3259319"/>
            <a:chExt cx="3509241" cy="2205928"/>
          </a:xfrm>
        </p:grpSpPr>
        <p:sp>
          <p:nvSpPr>
            <p:cNvPr id="5" name="Rectangle 4"/>
            <p:cNvSpPr/>
            <p:nvPr/>
          </p:nvSpPr>
          <p:spPr>
            <a:xfrm>
              <a:off x="7472004" y="3259319"/>
              <a:ext cx="904992" cy="46261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3600" b="1" dirty="0">
                  <a:solidFill>
                    <a:srgbClr val="FF0000"/>
                  </a:solidFill>
                </a:rPr>
                <a:t>VNA </a:t>
              </a:r>
              <a:endParaRPr lang="en-US" sz="3600" b="1" dirty="0">
                <a:solidFill>
                  <a:srgbClr val="FF0000"/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5047448" y="4989183"/>
              <a:ext cx="1087699" cy="46261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3600" b="1" dirty="0" err="1">
                  <a:solidFill>
                    <a:srgbClr val="FF0000"/>
                  </a:solidFill>
                </a:rPr>
                <a:t>eVNA</a:t>
              </a:r>
              <a:r>
                <a:rPr lang="en-US" altLang="zh-CN" sz="3600" b="1" dirty="0">
                  <a:solidFill>
                    <a:srgbClr val="FF0000"/>
                  </a:solidFill>
                </a:rPr>
                <a:t> </a:t>
              </a:r>
              <a:endParaRPr lang="en-US" sz="3600" b="1" dirty="0">
                <a:solidFill>
                  <a:srgbClr val="FF0000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7595178" y="5002630"/>
              <a:ext cx="679668" cy="46261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3600" b="1" dirty="0">
                  <a:solidFill>
                    <a:srgbClr val="FF0000"/>
                  </a:solidFill>
                </a:rPr>
                <a:t>DS </a:t>
              </a:r>
              <a:endParaRPr lang="en-US" sz="3600" b="1" dirty="0">
                <a:solidFill>
                  <a:srgbClr val="FF0000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4867755" y="3276924"/>
              <a:ext cx="1227789" cy="46261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3600" b="1" dirty="0">
                  <a:solidFill>
                    <a:srgbClr val="FF0000"/>
                  </a:solidFill>
                </a:rPr>
                <a:t>CMAQ </a:t>
              </a:r>
              <a:endParaRPr lang="en-US" sz="36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18" name="Rectangle 17"/>
          <p:cNvSpPr/>
          <p:nvPr/>
        </p:nvSpPr>
        <p:spPr>
          <a:xfrm>
            <a:off x="2679682" y="4791067"/>
            <a:ext cx="132440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dirty="0">
                <a:solidFill>
                  <a:srgbClr val="0000FF"/>
                </a:solidFill>
              </a:rPr>
              <a:t>R</a:t>
            </a:r>
            <a:r>
              <a:rPr lang="en-US" altLang="zh-CN" sz="2000" b="1" baseline="30000" dirty="0">
                <a:solidFill>
                  <a:srgbClr val="0000FF"/>
                </a:solidFill>
              </a:rPr>
              <a:t>2</a:t>
            </a:r>
            <a:r>
              <a:rPr lang="en-US" altLang="zh-CN" sz="2000" b="1" dirty="0">
                <a:solidFill>
                  <a:srgbClr val="0000FF"/>
                </a:solidFill>
              </a:rPr>
              <a:t> = 0.65 </a:t>
            </a:r>
            <a:endParaRPr lang="en-US" sz="2000" b="1" dirty="0">
              <a:solidFill>
                <a:srgbClr val="0000FF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112845" y="4791067"/>
            <a:ext cx="132440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dirty="0">
                <a:solidFill>
                  <a:srgbClr val="0000FF"/>
                </a:solidFill>
              </a:rPr>
              <a:t>R</a:t>
            </a:r>
            <a:r>
              <a:rPr lang="en-US" altLang="zh-CN" sz="2000" b="1" baseline="30000" dirty="0">
                <a:solidFill>
                  <a:srgbClr val="0000FF"/>
                </a:solidFill>
              </a:rPr>
              <a:t>2</a:t>
            </a:r>
            <a:r>
              <a:rPr lang="en-US" altLang="zh-CN" sz="2000" b="1" dirty="0">
                <a:solidFill>
                  <a:srgbClr val="0000FF"/>
                </a:solidFill>
              </a:rPr>
              <a:t> = 0.60 </a:t>
            </a:r>
            <a:endParaRPr lang="en-US" sz="2000" b="1" dirty="0">
              <a:solidFill>
                <a:srgbClr val="0000FF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167972" y="2286448"/>
            <a:ext cx="132440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dirty="0">
                <a:solidFill>
                  <a:srgbClr val="0000FF"/>
                </a:solidFill>
              </a:rPr>
              <a:t>R</a:t>
            </a:r>
            <a:r>
              <a:rPr lang="en-US" altLang="zh-CN" sz="2000" b="1" baseline="30000" dirty="0">
                <a:solidFill>
                  <a:srgbClr val="0000FF"/>
                </a:solidFill>
              </a:rPr>
              <a:t>2</a:t>
            </a:r>
            <a:r>
              <a:rPr lang="en-US" altLang="zh-CN" sz="2000" b="1" dirty="0">
                <a:solidFill>
                  <a:srgbClr val="0000FF"/>
                </a:solidFill>
              </a:rPr>
              <a:t> = 0.62 </a:t>
            </a:r>
            <a:endParaRPr lang="en-US" sz="2000" b="1" dirty="0">
              <a:solidFill>
                <a:srgbClr val="0000FF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 flipH="1">
            <a:off x="2655579" y="2274194"/>
            <a:ext cx="141270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b="1" dirty="0">
                <a:solidFill>
                  <a:srgbClr val="0000FF"/>
                </a:solidFill>
              </a:rPr>
              <a:t>R</a:t>
            </a:r>
            <a:r>
              <a:rPr lang="en-US" altLang="zh-CN" sz="2000" b="1" baseline="30000" dirty="0">
                <a:solidFill>
                  <a:srgbClr val="0000FF"/>
                </a:solidFill>
              </a:rPr>
              <a:t>2</a:t>
            </a:r>
            <a:r>
              <a:rPr lang="en-US" altLang="zh-CN" sz="2000" b="1" dirty="0">
                <a:solidFill>
                  <a:srgbClr val="0000FF"/>
                </a:solidFill>
              </a:rPr>
              <a:t> = 0.50 </a:t>
            </a:r>
            <a:endParaRPr lang="en-US" sz="2000" b="1" dirty="0">
              <a:solidFill>
                <a:srgbClr val="0000FF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07364" y="839"/>
            <a:ext cx="8874737" cy="11387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3600" b="1" dirty="0">
                <a:solidFill>
                  <a:srgbClr val="0000FF"/>
                </a:solidFill>
              </a:rPr>
              <a:t>Cross-Validation </a:t>
            </a:r>
            <a:r>
              <a:rPr lang="en-US" altLang="zh-CN" sz="3200" b="1" dirty="0">
                <a:solidFill>
                  <a:srgbClr val="0000FF"/>
                </a:solidFill>
              </a:rPr>
              <a:t>(CDC NE 2013 </a:t>
            </a:r>
            <a:r>
              <a:rPr lang="en-US" altLang="zh-CN" sz="3200" b="1" u="sng" dirty="0">
                <a:solidFill>
                  <a:srgbClr val="0000FF"/>
                </a:solidFill>
              </a:rPr>
              <a:t>Daily</a:t>
            </a:r>
            <a:r>
              <a:rPr lang="en-US" altLang="zh-CN" sz="3200" b="1" dirty="0">
                <a:solidFill>
                  <a:srgbClr val="0000FF"/>
                </a:solidFill>
              </a:rPr>
              <a:t> July)</a:t>
            </a:r>
          </a:p>
          <a:p>
            <a:pPr algn="ctr"/>
            <a:r>
              <a:rPr lang="en-US" sz="3200" b="1" dirty="0">
                <a:solidFill>
                  <a:srgbClr val="7030A0"/>
                </a:solidFill>
              </a:rPr>
              <a:t>                              (Multi-Fold of 10)</a:t>
            </a:r>
          </a:p>
        </p:txBody>
      </p:sp>
    </p:spTree>
    <p:extLst>
      <p:ext uri="{BB962C8B-B14F-4D97-AF65-F5344CB8AC3E}">
        <p14:creationId xmlns:p14="http://schemas.microsoft.com/office/powerpoint/2010/main" val="66666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>
            <a:spLocks/>
          </p:cNvSpPr>
          <p:nvPr/>
        </p:nvSpPr>
        <p:spPr>
          <a:xfrm>
            <a:off x="-122661" y="576763"/>
            <a:ext cx="9109074" cy="594393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pitchFamily="-110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0" charset="0"/>
                <a:ea typeface="ＭＳ Ｐゴシック" pitchFamily="-11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0" charset="0"/>
                <a:ea typeface="ＭＳ Ｐゴシック" pitchFamily="-11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0" charset="0"/>
                <a:ea typeface="ＭＳ Ｐゴシック" pitchFamily="-11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0" charset="0"/>
                <a:ea typeface="ＭＳ Ｐゴシック" pitchFamily="-11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0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0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0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0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3600" b="1" kern="0" dirty="0">
                <a:solidFill>
                  <a:srgbClr val="0000FF"/>
                </a:solidFill>
              </a:rPr>
              <a:t>Comparison of Data Fusion Techniques</a:t>
            </a:r>
          </a:p>
          <a:p>
            <a:pPr>
              <a:lnSpc>
                <a:spcPct val="150000"/>
              </a:lnSpc>
            </a:pPr>
            <a:r>
              <a:rPr lang="en-US" altLang="zh-CN" sz="3600" b="1" kern="0" dirty="0">
                <a:solidFill>
                  <a:srgbClr val="0000FF"/>
                </a:solidFill>
              </a:rPr>
              <a:t>(DS, </a:t>
            </a:r>
            <a:r>
              <a:rPr lang="en-US" altLang="zh-CN" sz="3600" b="1" kern="0" dirty="0" err="1">
                <a:solidFill>
                  <a:srgbClr val="0000FF"/>
                </a:solidFill>
              </a:rPr>
              <a:t>eVNA</a:t>
            </a:r>
            <a:r>
              <a:rPr lang="en-US" altLang="zh-CN" sz="3600" b="1" kern="0" dirty="0">
                <a:solidFill>
                  <a:srgbClr val="0000FF"/>
                </a:solidFill>
              </a:rPr>
              <a:t> &amp; VNA </a:t>
            </a:r>
            <a:r>
              <a:rPr lang="en-US" altLang="zh-CN" sz="3600" b="1" kern="0" dirty="0">
                <a:solidFill>
                  <a:schemeClr val="tx1"/>
                </a:solidFill>
              </a:rPr>
              <a:t>vs.</a:t>
            </a:r>
            <a:r>
              <a:rPr lang="en-US" altLang="zh-CN" sz="3600" b="1" kern="0" dirty="0">
                <a:solidFill>
                  <a:srgbClr val="0000FF"/>
                </a:solidFill>
              </a:rPr>
              <a:t> CMAQ)</a:t>
            </a:r>
          </a:p>
          <a:p>
            <a:pPr>
              <a:lnSpc>
                <a:spcPct val="150000"/>
              </a:lnSpc>
            </a:pPr>
            <a:r>
              <a:rPr lang="en-US" altLang="zh-CN" sz="3600" b="1" kern="0" dirty="0">
                <a:solidFill>
                  <a:srgbClr val="0000FF"/>
                </a:solidFill>
              </a:rPr>
              <a:t>In Responding to High PM2.5 Areas</a:t>
            </a:r>
          </a:p>
          <a:p>
            <a:pPr>
              <a:lnSpc>
                <a:spcPct val="150000"/>
              </a:lnSpc>
            </a:pPr>
            <a:r>
              <a:rPr lang="en-US" altLang="zh-CN" sz="3600" b="1" kern="0" dirty="0">
                <a:solidFill>
                  <a:srgbClr val="0000FF"/>
                </a:solidFill>
              </a:rPr>
              <a:t>(e.g., due to Forest Fire Events) </a:t>
            </a:r>
          </a:p>
          <a:p>
            <a:pPr>
              <a:lnSpc>
                <a:spcPct val="150000"/>
              </a:lnSpc>
            </a:pPr>
            <a:r>
              <a:rPr lang="en-US" altLang="zh-CN" sz="3600" b="1" kern="0" dirty="0">
                <a:solidFill>
                  <a:schemeClr val="tx1"/>
                </a:solidFill>
              </a:rPr>
              <a:t>Example case:</a:t>
            </a:r>
          </a:p>
          <a:p>
            <a:pPr>
              <a:lnSpc>
                <a:spcPct val="150000"/>
              </a:lnSpc>
            </a:pPr>
            <a:r>
              <a:rPr lang="en-US" altLang="zh-CN" sz="3600" b="1" kern="0" dirty="0">
                <a:solidFill>
                  <a:srgbClr val="FF0000"/>
                </a:solidFill>
              </a:rPr>
              <a:t>CA Central Valley Case in August 2013</a:t>
            </a:r>
          </a:p>
        </p:txBody>
      </p:sp>
    </p:spTree>
    <p:extLst>
      <p:ext uri="{BB962C8B-B14F-4D97-AF65-F5344CB8AC3E}">
        <p14:creationId xmlns:p14="http://schemas.microsoft.com/office/powerpoint/2010/main" val="6412831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22"/>
          <p:cNvSpPr/>
          <p:nvPr/>
        </p:nvSpPr>
        <p:spPr>
          <a:xfrm>
            <a:off x="0" y="5445292"/>
            <a:ext cx="9144000" cy="1447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0" y="5410200"/>
            <a:ext cx="9144000" cy="1447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" y="8048"/>
            <a:ext cx="9109074" cy="594393"/>
          </a:xfrm>
        </p:spPr>
        <p:txBody>
          <a:bodyPr>
            <a:normAutofit/>
          </a:bodyPr>
          <a:lstStyle/>
          <a:p>
            <a:pPr lvl="0"/>
            <a:r>
              <a:rPr lang="en-US" altLang="zh-CN" sz="3200" dirty="0">
                <a:solidFill>
                  <a:srgbClr val="0000FF"/>
                </a:solidFill>
                <a:effectLst/>
              </a:rPr>
              <a:t>SMAT-CE Test Case: DS vs. </a:t>
            </a:r>
            <a:r>
              <a:rPr lang="en-US" altLang="zh-CN" sz="3200" dirty="0" err="1">
                <a:solidFill>
                  <a:srgbClr val="0000FF"/>
                </a:solidFill>
                <a:effectLst/>
              </a:rPr>
              <a:t>eVNA</a:t>
            </a:r>
            <a:r>
              <a:rPr lang="en-US" altLang="zh-CN" sz="3200" dirty="0">
                <a:solidFill>
                  <a:srgbClr val="0000FF"/>
                </a:solidFill>
                <a:effectLst/>
              </a:rPr>
              <a:t> &amp; VNA</a:t>
            </a: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>
          <a:xfrm>
            <a:off x="8588188" y="6453188"/>
            <a:ext cx="520887" cy="365125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A72DEE-E586-4EA5-B6AF-678B2930FBCA}" type="slidenum">
              <a: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80388" y="541980"/>
            <a:ext cx="89450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sng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Central Valley </a:t>
            </a:r>
            <a:r>
              <a:rPr kumimoji="0" lang="en-US" altLang="zh-CN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4-km GMT Domain: PM2.5 (Annual) Annual</a:t>
            </a:r>
            <a:endParaRPr kumimoji="0" lang="zh-CN" altLang="en-US" sz="2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09163" y="4943015"/>
            <a:ext cx="12293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</a:rPr>
              <a:t>eVNA</a:t>
            </a:r>
            <a:r>
              <a:rPr kumimoji="0" lang="en-US" altLang="zh-CN" sz="28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</a:rPr>
              <a:t> 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557523" y="4836522"/>
            <a:ext cx="10289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</a:rPr>
              <a:t>VNA 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331971" y="2120068"/>
            <a:ext cx="1282723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</a:rPr>
              <a:t>CMAQ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</a:rPr>
              <a:t>model</a:t>
            </a:r>
          </a:p>
        </p:txBody>
      </p:sp>
      <p:sp>
        <p:nvSpPr>
          <p:cNvPr id="35" name="Rectangle 34"/>
          <p:cNvSpPr/>
          <p:nvPr/>
        </p:nvSpPr>
        <p:spPr>
          <a:xfrm>
            <a:off x="7590186" y="2238939"/>
            <a:ext cx="6832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</a:rPr>
              <a:t>DS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1134" y="1108760"/>
            <a:ext cx="2896630" cy="2638487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7764" y="1104986"/>
            <a:ext cx="2952232" cy="2642261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1134" y="3874247"/>
            <a:ext cx="2902464" cy="2642261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7908" y="3874014"/>
            <a:ext cx="2952231" cy="2642261"/>
          </a:xfrm>
          <a:prstGeom prst="rect">
            <a:avLst/>
          </a:prstGeom>
        </p:spPr>
      </p:pic>
      <p:sp>
        <p:nvSpPr>
          <p:cNvPr id="18" name="文本框 13"/>
          <p:cNvSpPr txBox="1"/>
          <p:nvPr/>
        </p:nvSpPr>
        <p:spPr>
          <a:xfrm>
            <a:off x="4569156" y="966370"/>
            <a:ext cx="2826725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(b) Base_PM2.5_DS</a:t>
            </a:r>
            <a:endParaRPr kumimoji="0" lang="zh-CN" altLang="en-US" sz="12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9" name="文本框 13"/>
          <p:cNvSpPr txBox="1"/>
          <p:nvPr/>
        </p:nvSpPr>
        <p:spPr>
          <a:xfrm>
            <a:off x="4473920" y="3747247"/>
            <a:ext cx="3016076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(d) Base_PM2.5_eVNA</a:t>
            </a:r>
            <a:endParaRPr kumimoji="0" lang="zh-CN" altLang="en-US" sz="12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1" name="文本框 13"/>
          <p:cNvSpPr txBox="1"/>
          <p:nvPr/>
        </p:nvSpPr>
        <p:spPr>
          <a:xfrm>
            <a:off x="1614694" y="3755979"/>
            <a:ext cx="2859503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(c) Base_PM2.5_VNA</a:t>
            </a:r>
            <a:endParaRPr kumimoji="0" lang="zh-CN" altLang="en-US" sz="12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4" name="文本框 13"/>
          <p:cNvSpPr txBox="1"/>
          <p:nvPr/>
        </p:nvSpPr>
        <p:spPr>
          <a:xfrm>
            <a:off x="1873624" y="998514"/>
            <a:ext cx="2410163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(a) Base_PM2.5_model</a:t>
            </a:r>
            <a:endParaRPr kumimoji="0" lang="zh-CN" altLang="en-US" sz="12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Oval 4"/>
          <p:cNvSpPr/>
          <p:nvPr/>
        </p:nvSpPr>
        <p:spPr bwMode="auto">
          <a:xfrm>
            <a:off x="6267973" y="4295775"/>
            <a:ext cx="816116" cy="7727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-110" charset="0"/>
            </a:endParaRPr>
          </a:p>
        </p:txBody>
      </p:sp>
      <p:sp>
        <p:nvSpPr>
          <p:cNvPr id="25" name="Oval 24"/>
          <p:cNvSpPr/>
          <p:nvPr/>
        </p:nvSpPr>
        <p:spPr bwMode="auto">
          <a:xfrm>
            <a:off x="6228261" y="1521294"/>
            <a:ext cx="806591" cy="717646"/>
          </a:xfrm>
          <a:prstGeom prst="ellipse">
            <a:avLst/>
          </a:pr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-110" charset="0"/>
            </a:endParaRPr>
          </a:p>
        </p:txBody>
      </p:sp>
      <p:sp>
        <p:nvSpPr>
          <p:cNvPr id="27" name="文本框 21"/>
          <p:cNvSpPr txBox="1"/>
          <p:nvPr/>
        </p:nvSpPr>
        <p:spPr>
          <a:xfrm>
            <a:off x="-77613" y="6336770"/>
            <a:ext cx="91030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sng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Note</a:t>
            </a:r>
            <a:r>
              <a:rPr kumimoji="0" lang="en-US" altLang="zh-CN" sz="1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: This SMAT-CE test case uses 2013 model data &amp; 2011 monitoring data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(due to SMAT-CE’s PM.25 data availability at that time up to 2011)</a:t>
            </a:r>
          </a:p>
        </p:txBody>
      </p:sp>
      <p:cxnSp>
        <p:nvCxnSpPr>
          <p:cNvPr id="28" name="Straight Arrow Connector 27"/>
          <p:cNvCxnSpPr/>
          <p:nvPr/>
        </p:nvCxnSpPr>
        <p:spPr bwMode="auto">
          <a:xfrm>
            <a:off x="4263415" y="3507130"/>
            <a:ext cx="523883" cy="479767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C00000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29" name="Straight Arrow Connector 28"/>
          <p:cNvCxnSpPr/>
          <p:nvPr/>
        </p:nvCxnSpPr>
        <p:spPr bwMode="auto">
          <a:xfrm flipV="1">
            <a:off x="4252662" y="3511051"/>
            <a:ext cx="539079" cy="477837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002060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sp>
        <p:nvSpPr>
          <p:cNvPr id="26" name="Oval 25"/>
          <p:cNvSpPr/>
          <p:nvPr/>
        </p:nvSpPr>
        <p:spPr bwMode="auto">
          <a:xfrm>
            <a:off x="3333306" y="1472976"/>
            <a:ext cx="816116" cy="7727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-110" charset="0"/>
            </a:endParaRPr>
          </a:p>
        </p:txBody>
      </p:sp>
      <p:sp>
        <p:nvSpPr>
          <p:cNvPr id="30" name="Oval 29"/>
          <p:cNvSpPr/>
          <p:nvPr/>
        </p:nvSpPr>
        <p:spPr bwMode="auto">
          <a:xfrm>
            <a:off x="3348003" y="4246815"/>
            <a:ext cx="806591" cy="717646"/>
          </a:xfrm>
          <a:prstGeom prst="ellipse">
            <a:avLst/>
          </a:pr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-11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3109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5" grpId="0" animBg="1"/>
      <p:bldP spid="27" grpId="0"/>
      <p:bldP spid="26" grpId="0" animBg="1"/>
      <p:bldP spid="3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754392" y="1448124"/>
            <a:ext cx="10289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VNA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128167" y="3926865"/>
            <a:ext cx="12293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eVNA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864367" y="3953759"/>
            <a:ext cx="7825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DS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128167" y="1448124"/>
            <a:ext cx="13821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CMAQ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411318" y="8909"/>
            <a:ext cx="8092986" cy="11387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PM2.5: CA Central Valley (CV) case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              (</a:t>
            </a:r>
            <a:r>
              <a:rPr kumimoji="0" lang="en-US" altLang="zh-CN" sz="3200" b="1" i="0" u="sng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Monthly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avg. - Aug. 2013)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3605844" y="6205442"/>
            <a:ext cx="931653" cy="215684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-110" charset="0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7079415" y="6205442"/>
            <a:ext cx="931653" cy="215684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-110" charset="0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3586662" y="3704987"/>
            <a:ext cx="855942" cy="215684"/>
          </a:xfrm>
          <a:prstGeom prst="rect">
            <a:avLst/>
          </a:prstGeom>
          <a:noFill/>
          <a:ln w="3810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-110" charset="0"/>
              <a:ea typeface="+mn-ea"/>
              <a:cs typeface="+mn-cs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7131237" y="3703571"/>
            <a:ext cx="940419" cy="215684"/>
          </a:xfrm>
          <a:prstGeom prst="rect">
            <a:avLst/>
          </a:prstGeom>
          <a:noFill/>
          <a:ln w="3810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-110" charset="0"/>
              <a:ea typeface="+mn-ea"/>
              <a:cs typeface="+mn-cs"/>
            </a:endParaRPr>
          </a:p>
        </p:txBody>
      </p:sp>
      <p:sp>
        <p:nvSpPr>
          <p:cNvPr id="15" name="文本框 21"/>
          <p:cNvSpPr txBox="1"/>
          <p:nvPr/>
        </p:nvSpPr>
        <p:spPr>
          <a:xfrm>
            <a:off x="-77613" y="6441545"/>
            <a:ext cx="91030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sng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Note</a:t>
            </a:r>
            <a:r>
              <a:rPr kumimoji="0" lang="en-US" altLang="zh-CN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: This DFT case uses both 2013 model data &amp; monitoring data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20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>
          <a:xfrm flipH="1">
            <a:off x="58122" y="2938096"/>
            <a:ext cx="2075477" cy="30130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20000"/>
              </a:lnSpc>
            </a:pPr>
            <a:r>
              <a:rPr kumimoji="0" lang="en-US" altLang="zh-CN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Downscaler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&amp; </a:t>
            </a:r>
            <a:r>
              <a:rPr kumimoji="0" lang="en-US" altLang="zh-CN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eVNA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appear to fuse model &amp; monitor data quite well over </a:t>
            </a:r>
            <a:r>
              <a:rPr lang="en-US" altLang="zh-CN" sz="2000" b="1" dirty="0">
                <a:solidFill>
                  <a:srgbClr val="0000FF"/>
                </a:solidFill>
              </a:rPr>
              <a:t>this high emissions case (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fire events)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0306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/>
      <p:bldP spid="1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5931" y="8909"/>
            <a:ext cx="9169931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754392" y="1448124"/>
            <a:ext cx="10289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</a:rPr>
              <a:t>VNA 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128167" y="3926865"/>
            <a:ext cx="12293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 err="1">
                <a:solidFill>
                  <a:srgbClr val="FF0000"/>
                </a:solidFill>
              </a:rPr>
              <a:t>eVNA</a:t>
            </a:r>
            <a:r>
              <a:rPr lang="en-US" altLang="zh-CN" sz="2800" b="1" dirty="0">
                <a:solidFill>
                  <a:srgbClr val="FF0000"/>
                </a:solidFill>
              </a:rPr>
              <a:t> 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864367" y="3953759"/>
            <a:ext cx="7825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</a:rPr>
              <a:t>DS 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128167" y="1448124"/>
            <a:ext cx="13821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</a:rPr>
              <a:t>CMAQ 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411318" y="8909"/>
            <a:ext cx="8092986" cy="11387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3600" b="1" dirty="0">
                <a:solidFill>
                  <a:srgbClr val="0000FF"/>
                </a:solidFill>
              </a:rPr>
              <a:t>PM2.5: CA Central Valley (CV) case  </a:t>
            </a:r>
          </a:p>
          <a:p>
            <a:pPr algn="ctr"/>
            <a:r>
              <a:rPr lang="en-US" altLang="zh-CN" sz="3200" b="1" dirty="0">
                <a:solidFill>
                  <a:srgbClr val="7030A0"/>
                </a:solidFill>
              </a:rPr>
              <a:t>                (</a:t>
            </a:r>
            <a:r>
              <a:rPr lang="en-US" altLang="zh-CN" sz="3200" b="1" u="sng" dirty="0">
                <a:solidFill>
                  <a:srgbClr val="7030A0"/>
                </a:solidFill>
              </a:rPr>
              <a:t>Daily</a:t>
            </a:r>
            <a:r>
              <a:rPr lang="en-US" altLang="zh-CN" sz="3200" b="1" dirty="0">
                <a:solidFill>
                  <a:srgbClr val="7030A0"/>
                </a:solidFill>
              </a:rPr>
              <a:t> avg. - Aug. 2013)</a:t>
            </a:r>
            <a:r>
              <a:rPr lang="en-US" altLang="zh-CN" sz="2800" b="1" dirty="0">
                <a:solidFill>
                  <a:srgbClr val="7030A0"/>
                </a:solidFill>
              </a:rPr>
              <a:t> </a:t>
            </a:r>
            <a:endParaRPr lang="en-US" sz="2800" b="1" dirty="0">
              <a:solidFill>
                <a:srgbClr val="7030A0"/>
              </a:solidFill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3733308" y="3739491"/>
            <a:ext cx="795560" cy="215684"/>
          </a:xfrm>
          <a:prstGeom prst="rect">
            <a:avLst/>
          </a:prstGeom>
          <a:noFill/>
          <a:ln w="3810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7096730" y="3738075"/>
            <a:ext cx="874078" cy="215684"/>
          </a:xfrm>
          <a:prstGeom prst="rect">
            <a:avLst/>
          </a:prstGeom>
          <a:noFill/>
          <a:ln w="3810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3692104" y="6205442"/>
            <a:ext cx="931653" cy="215684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7113919" y="6205442"/>
            <a:ext cx="931653" cy="215684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90100" y="6362318"/>
            <a:ext cx="46025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August </a:t>
            </a:r>
            <a:r>
              <a:rPr lang="en-US" altLang="zh-CN" b="1" u="sng" dirty="0">
                <a:solidFill>
                  <a:srgbClr val="FF0000"/>
                </a:solidFill>
              </a:rPr>
              <a:t>Monthly</a:t>
            </a:r>
            <a:r>
              <a:rPr lang="en-US" altLang="zh-CN" b="1" dirty="0">
                <a:solidFill>
                  <a:srgbClr val="FF0000"/>
                </a:solidFill>
              </a:rPr>
              <a:t>: 101 -&gt; </a:t>
            </a:r>
            <a:r>
              <a:rPr lang="en-US" altLang="zh-CN" b="1" u="sng" dirty="0">
                <a:solidFill>
                  <a:srgbClr val="FF0000"/>
                </a:solidFill>
              </a:rPr>
              <a:t>Daily</a:t>
            </a:r>
            <a:r>
              <a:rPr lang="en-US" altLang="zh-CN" b="1" dirty="0">
                <a:solidFill>
                  <a:srgbClr val="FF0000"/>
                </a:solidFill>
              </a:rPr>
              <a:t> 295 </a:t>
            </a:r>
            <a:r>
              <a:rPr lang="en-US" altLang="zh-CN" b="1" dirty="0" err="1">
                <a:solidFill>
                  <a:srgbClr val="FF0000"/>
                </a:solidFill>
              </a:rPr>
              <a:t>ug</a:t>
            </a:r>
            <a:r>
              <a:rPr lang="en-US" altLang="zh-CN" b="1" dirty="0">
                <a:solidFill>
                  <a:srgbClr val="FF0000"/>
                </a:solidFill>
              </a:rPr>
              <a:t>/m3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60595" y="6386622"/>
            <a:ext cx="15119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(125 -&gt; 150) 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 bwMode="auto">
          <a:xfrm>
            <a:off x="533744" y="1919565"/>
            <a:ext cx="1387365" cy="216116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17" name="Rectangle 16"/>
          <p:cNvSpPr/>
          <p:nvPr/>
        </p:nvSpPr>
        <p:spPr>
          <a:xfrm flipH="1">
            <a:off x="58122" y="2918846"/>
            <a:ext cx="207547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20000"/>
              </a:lnSpc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But </a:t>
            </a:r>
            <a:r>
              <a:rPr kumimoji="0" lang="en-US" altLang="zh-CN" sz="2000" b="1" i="0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Daily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spatial fields show </a:t>
            </a:r>
            <a:r>
              <a:rPr lang="en-US" altLang="zh-CN" sz="2000" b="1" dirty="0">
                <a:solidFill>
                  <a:srgbClr val="0000FF"/>
                </a:solidFill>
              </a:rPr>
              <a:t>higher </a:t>
            </a:r>
            <a:r>
              <a:rPr lang="en-US" altLang="zh-CN" sz="2000" b="1" dirty="0" err="1">
                <a:solidFill>
                  <a:srgbClr val="0000FF"/>
                </a:solidFill>
              </a:rPr>
              <a:t>eVNA</a:t>
            </a:r>
            <a:r>
              <a:rPr lang="en-US" altLang="zh-CN" sz="2000" b="1" dirty="0">
                <a:solidFill>
                  <a:srgbClr val="0000FF"/>
                </a:solidFill>
              </a:rPr>
              <a:t> &amp; </a:t>
            </a:r>
            <a:r>
              <a:rPr lang="en-US" altLang="zh-CN" sz="2000" b="1" dirty="0" err="1">
                <a:solidFill>
                  <a:srgbClr val="0000FF"/>
                </a:solidFill>
              </a:rPr>
              <a:t>Downscaler</a:t>
            </a:r>
            <a:r>
              <a:rPr lang="en-US" altLang="zh-CN" sz="2000" b="1" dirty="0">
                <a:solidFill>
                  <a:srgbClr val="0000FF"/>
                </a:solidFill>
              </a:rPr>
              <a:t> results</a:t>
            </a:r>
            <a:r>
              <a:rPr kumimoji="0" lang="en-US" altLang="zh-CN" sz="2000" b="1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lang="en-US" altLang="zh-CN" sz="2000" b="1" dirty="0">
                <a:solidFill>
                  <a:srgbClr val="0000FF"/>
                </a:solidFill>
                <a:latin typeface="Arial"/>
              </a:rPr>
              <a:t>in 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lang="en-US" altLang="zh-CN" sz="2000" b="1" dirty="0">
                <a:solidFill>
                  <a:srgbClr val="0000FF"/>
                </a:solidFill>
              </a:rPr>
              <a:t>this high emissions case (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fire events)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9870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8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6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/>
      <p:bldP spid="4" grpId="0"/>
      <p:bldP spid="16" grpId="0" animBg="1"/>
      <p:bldP spid="1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909"/>
            <a:ext cx="9144000" cy="702345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754392" y="1448124"/>
            <a:ext cx="10289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</a:rPr>
              <a:t>VNA 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128167" y="3926865"/>
            <a:ext cx="12293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 err="1">
                <a:solidFill>
                  <a:srgbClr val="FF0000"/>
                </a:solidFill>
              </a:rPr>
              <a:t>eVNA</a:t>
            </a:r>
            <a:r>
              <a:rPr lang="en-US" altLang="zh-CN" sz="2800" b="1" dirty="0">
                <a:solidFill>
                  <a:srgbClr val="FF0000"/>
                </a:solidFill>
              </a:rPr>
              <a:t> 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864367" y="3953759"/>
            <a:ext cx="7825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</a:rPr>
              <a:t>DS 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128167" y="1448124"/>
            <a:ext cx="13821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</a:rPr>
              <a:t>CMAQ 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411318" y="8909"/>
            <a:ext cx="8092986" cy="11387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3600" b="1" dirty="0">
                <a:solidFill>
                  <a:srgbClr val="0000FF"/>
                </a:solidFill>
              </a:rPr>
              <a:t>PM2.5: CA Central Valley (CV) case  </a:t>
            </a:r>
          </a:p>
          <a:p>
            <a:pPr algn="ctr"/>
            <a:r>
              <a:rPr lang="en-US" altLang="zh-CN" sz="3200" b="1" dirty="0">
                <a:solidFill>
                  <a:srgbClr val="7030A0"/>
                </a:solidFill>
              </a:rPr>
              <a:t>                 (Daily avg. - </a:t>
            </a:r>
            <a:r>
              <a:rPr lang="en-US" altLang="zh-CN" sz="3200" b="1" u="sng" dirty="0">
                <a:solidFill>
                  <a:srgbClr val="7030A0"/>
                </a:solidFill>
              </a:rPr>
              <a:t>Aug. 25</a:t>
            </a:r>
            <a:r>
              <a:rPr lang="en-US" altLang="zh-CN" sz="3200" b="1" dirty="0">
                <a:solidFill>
                  <a:srgbClr val="7030A0"/>
                </a:solidFill>
              </a:rPr>
              <a:t>, 2013)</a:t>
            </a:r>
            <a:r>
              <a:rPr lang="en-US" altLang="zh-CN" sz="2800" b="1" dirty="0">
                <a:solidFill>
                  <a:srgbClr val="7030A0"/>
                </a:solidFill>
              </a:rPr>
              <a:t> </a:t>
            </a:r>
            <a:endParaRPr lang="en-US" sz="2800" b="1" dirty="0">
              <a:solidFill>
                <a:srgbClr val="7030A0"/>
              </a:solidFill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443432" y="1716363"/>
            <a:ext cx="1387365" cy="216116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3355458" y="3682634"/>
            <a:ext cx="1085914" cy="215684"/>
          </a:xfrm>
          <a:prstGeom prst="rect">
            <a:avLst/>
          </a:prstGeom>
          <a:noFill/>
          <a:ln w="3810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6984587" y="3703163"/>
            <a:ext cx="1085914" cy="215684"/>
          </a:xfrm>
          <a:prstGeom prst="rect">
            <a:avLst/>
          </a:prstGeom>
          <a:noFill/>
          <a:ln w="3810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3395654" y="6345524"/>
            <a:ext cx="1085914" cy="215684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187392" y="6531754"/>
            <a:ext cx="1569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4,010 </a:t>
            </a:r>
            <a:r>
              <a:rPr lang="en-US" altLang="zh-CN" b="1" dirty="0" err="1">
                <a:solidFill>
                  <a:srgbClr val="FF0000"/>
                </a:solidFill>
              </a:rPr>
              <a:t>ug</a:t>
            </a:r>
            <a:r>
              <a:rPr lang="en-US" altLang="zh-CN" b="1" dirty="0">
                <a:solidFill>
                  <a:srgbClr val="FF0000"/>
                </a:solidFill>
              </a:rPr>
              <a:t>/m3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 flipH="1">
            <a:off x="58121" y="2610837"/>
            <a:ext cx="2055771" cy="37517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20000"/>
              </a:lnSpc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Daily</a:t>
            </a:r>
            <a:r>
              <a:rPr kumimoji="0" lang="en-US" altLang="zh-CN" sz="2000" b="1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DF shows that </a:t>
            </a:r>
            <a:r>
              <a:rPr kumimoji="0" lang="en-US" altLang="zh-CN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eVNA</a:t>
            </a:r>
            <a:r>
              <a:rPr lang="en-US" altLang="zh-CN" sz="2000" b="1" dirty="0">
                <a:solidFill>
                  <a:srgbClr val="0000FF"/>
                </a:solidFill>
                <a:latin typeface="Arial"/>
              </a:rPr>
              <a:t> 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has an</a:t>
            </a:r>
            <a:r>
              <a:rPr kumimoji="0" lang="en-US" altLang="zh-CN" sz="2000" b="1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overshooting</a:t>
            </a:r>
            <a:r>
              <a:rPr kumimoji="0" lang="en-US" altLang="zh-CN" sz="2000" b="1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(model gradient-adjusted) issue 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over </a:t>
            </a:r>
            <a:r>
              <a:rPr lang="en-US" altLang="zh-CN" sz="2000" b="1" dirty="0">
                <a:solidFill>
                  <a:srgbClr val="0000FF"/>
                </a:solidFill>
              </a:rPr>
              <a:t>this high emissions case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9791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8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1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3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2" grpId="0" animBg="1"/>
      <p:bldP spid="14" grpId="0" animBg="1"/>
      <p:bldP spid="15" grpId="0" animBg="1"/>
      <p:bldP spid="13" grpId="0"/>
      <p:bldP spid="1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2301" y="40067"/>
            <a:ext cx="9144000" cy="681793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754392" y="1448124"/>
            <a:ext cx="10289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</a:rPr>
              <a:t>VNA 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128167" y="3926865"/>
            <a:ext cx="12293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 err="1">
                <a:solidFill>
                  <a:srgbClr val="FF0000"/>
                </a:solidFill>
              </a:rPr>
              <a:t>eVNA</a:t>
            </a:r>
            <a:r>
              <a:rPr lang="en-US" altLang="zh-CN" sz="2800" b="1" dirty="0">
                <a:solidFill>
                  <a:srgbClr val="FF0000"/>
                </a:solidFill>
              </a:rPr>
              <a:t> 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864367" y="3953759"/>
            <a:ext cx="7825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</a:rPr>
              <a:t>DS 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128167" y="1448124"/>
            <a:ext cx="13821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</a:rPr>
              <a:t>CMAQ 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411318" y="8909"/>
            <a:ext cx="8092986" cy="11387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3600" b="1" dirty="0">
                <a:solidFill>
                  <a:srgbClr val="0000FF"/>
                </a:solidFill>
              </a:rPr>
              <a:t>PM2.5: CA Central Valley (CV) case  </a:t>
            </a:r>
          </a:p>
          <a:p>
            <a:pPr algn="ctr"/>
            <a:r>
              <a:rPr lang="en-US" altLang="zh-CN" sz="3200" b="1" dirty="0">
                <a:solidFill>
                  <a:srgbClr val="7030A0"/>
                </a:solidFill>
              </a:rPr>
              <a:t>                 (Daily avg. - </a:t>
            </a:r>
            <a:r>
              <a:rPr lang="en-US" altLang="zh-CN" sz="3200" b="1" u="sng" dirty="0">
                <a:solidFill>
                  <a:srgbClr val="7030A0"/>
                </a:solidFill>
              </a:rPr>
              <a:t>Aug. 30</a:t>
            </a:r>
            <a:r>
              <a:rPr lang="en-US" altLang="zh-CN" sz="3200" b="1" dirty="0">
                <a:solidFill>
                  <a:srgbClr val="7030A0"/>
                </a:solidFill>
              </a:rPr>
              <a:t>, 2013)</a:t>
            </a:r>
            <a:r>
              <a:rPr lang="en-US" altLang="zh-CN" sz="2800" b="1" dirty="0">
                <a:solidFill>
                  <a:srgbClr val="7030A0"/>
                </a:solidFill>
              </a:rPr>
              <a:t> </a:t>
            </a:r>
            <a:endParaRPr lang="en-US" sz="2800" b="1" dirty="0">
              <a:solidFill>
                <a:srgbClr val="7030A0"/>
              </a:solidFill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443432" y="1776651"/>
            <a:ext cx="1387365" cy="216116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7052317" y="6250074"/>
            <a:ext cx="1056703" cy="189223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3355458" y="3682634"/>
            <a:ext cx="1085914" cy="215684"/>
          </a:xfrm>
          <a:prstGeom prst="rect">
            <a:avLst/>
          </a:prstGeom>
          <a:noFill/>
          <a:ln w="3810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6984587" y="3703163"/>
            <a:ext cx="1085914" cy="215684"/>
          </a:xfrm>
          <a:prstGeom prst="rect">
            <a:avLst/>
          </a:prstGeom>
          <a:noFill/>
          <a:ln w="3810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893118" y="6419418"/>
            <a:ext cx="1569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2,270 </a:t>
            </a:r>
            <a:r>
              <a:rPr lang="en-US" altLang="zh-CN" b="1" dirty="0" err="1">
                <a:solidFill>
                  <a:srgbClr val="FF0000"/>
                </a:solidFill>
              </a:rPr>
              <a:t>ug</a:t>
            </a:r>
            <a:r>
              <a:rPr lang="en-US" altLang="zh-CN" b="1" dirty="0">
                <a:solidFill>
                  <a:srgbClr val="FF0000"/>
                </a:solidFill>
              </a:rPr>
              <a:t>/m3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 flipH="1">
            <a:off x="46242" y="2708834"/>
            <a:ext cx="2055771" cy="30130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20000"/>
              </a:lnSpc>
            </a:pPr>
            <a:r>
              <a:rPr kumimoji="0" lang="en-US" altLang="zh-CN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Downscaler</a:t>
            </a:r>
            <a:r>
              <a:rPr lang="en-US" altLang="zh-CN" sz="2000" b="1" dirty="0">
                <a:solidFill>
                  <a:srgbClr val="0000FF"/>
                </a:solidFill>
                <a:latin typeface="Arial"/>
              </a:rPr>
              <a:t> may have a similar</a:t>
            </a:r>
            <a:r>
              <a:rPr kumimoji="0" lang="en-US" altLang="zh-CN" sz="2000" b="1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overshooting</a:t>
            </a:r>
            <a:r>
              <a:rPr kumimoji="0" lang="en-US" altLang="zh-CN" sz="2000" b="1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issue 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over </a:t>
            </a:r>
            <a:r>
              <a:rPr lang="en-US" altLang="zh-CN" sz="2000" b="1" noProof="0" dirty="0">
                <a:solidFill>
                  <a:srgbClr val="0000FF"/>
                </a:solidFill>
              </a:rPr>
              <a:t>in this daily DF high emissions case study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0850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9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9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1" grpId="0" animBg="1"/>
      <p:bldP spid="12" grpId="0" animBg="1"/>
      <p:bldP spid="13" grpId="0" animBg="1"/>
      <p:bldP spid="14" grpId="0"/>
      <p:bldP spid="1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87350" y="1008530"/>
            <a:ext cx="836612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The DFT can be very useful in providing in-depth analyses and comparisons of spatial fields generated from a suite of data fusion techniques used at EPA</a:t>
            </a: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</a:rPr>
              <a:t>Cross-validation results show that DF techniques predict higher </a:t>
            </a:r>
            <a:r>
              <a:rPr lang="en-US" sz="2400" u="sng" dirty="0">
                <a:solidFill>
                  <a:srgbClr val="0000FF"/>
                </a:solidFill>
              </a:rPr>
              <a:t>temporal</a:t>
            </a:r>
            <a:r>
              <a:rPr lang="en-US" sz="2400" dirty="0">
                <a:solidFill>
                  <a:srgbClr val="0000FF"/>
                </a:solidFill>
              </a:rPr>
              <a:t> correlations (daily spatial fields at regional scale) than </a:t>
            </a:r>
            <a:r>
              <a:rPr lang="en-US" sz="2400" u="sng" dirty="0">
                <a:solidFill>
                  <a:srgbClr val="0000FF"/>
                </a:solidFill>
              </a:rPr>
              <a:t>spatial</a:t>
            </a:r>
            <a:r>
              <a:rPr lang="en-US" sz="2400" dirty="0">
                <a:solidFill>
                  <a:srgbClr val="0000FF"/>
                </a:solidFill>
              </a:rPr>
              <a:t> correlations  (annual/monthly average spatial fields at national scale)</a:t>
            </a: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Potential “overshooting” issues over high emissions area using </a:t>
            </a:r>
            <a:r>
              <a:rPr lang="en-US" sz="2400" dirty="0" err="1"/>
              <a:t>eVNA</a:t>
            </a:r>
            <a:r>
              <a:rPr lang="en-US" sz="2400" dirty="0"/>
              <a:t> and </a:t>
            </a:r>
            <a:r>
              <a:rPr lang="en-US" sz="2400" dirty="0" err="1"/>
              <a:t>Downscaler</a:t>
            </a:r>
            <a:r>
              <a:rPr lang="en-US" sz="2400" dirty="0"/>
              <a:t> may need further investigation</a:t>
            </a:r>
          </a:p>
        </p:txBody>
      </p:sp>
      <p:sp>
        <p:nvSpPr>
          <p:cNvPr id="7" name="Rectangle 6"/>
          <p:cNvSpPr/>
          <p:nvPr/>
        </p:nvSpPr>
        <p:spPr>
          <a:xfrm>
            <a:off x="562762" y="18768"/>
            <a:ext cx="7614007" cy="646331"/>
          </a:xfrm>
          <a:prstGeom prst="rect">
            <a:avLst/>
          </a:prstGeom>
          <a:ln w="19050">
            <a:solidFill>
              <a:srgbClr val="002060"/>
            </a:solidFill>
          </a:ln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Fusion Tool (DFT): 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Summary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36013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04070" y="711624"/>
            <a:ext cx="8922583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Completed a functional DF tool with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5 major modules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(Data input option, DF option, Receptor option &amp; Cross-Validation),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Updated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monitoring data to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2017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(2002-2017).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Expand functions to add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new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capabilities for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temporal &amp; spatial </a:t>
            </a:r>
            <a:r>
              <a:rPr lang="en-US" sz="2400" dirty="0">
                <a:solidFill>
                  <a:srgbClr val="FF0000"/>
                </a:solidFill>
                <a:latin typeface="Arial"/>
              </a:rPr>
              <a:t>data fusion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and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cross-validation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: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Temporal fields: allow to create annual, quarterly, monthly &amp; daily spatial fields 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Spatial fields: grid, no-grid receptor (GIS shapefile), &amp; allow to select subdomain (partial domain) 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Cross-validation: “Multi-fold” and “Leave-one-out” with “selected monitor” (subdomain) options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Output model comparison files (support PM NAAQS)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Conduct the DF tool tests using various cases (compare CMAQ/DS/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eVNA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/VNA): National cases (2013 CDC &amp; 2011), CA CV/SC cases, NY-OH-PA cases, KS case</a:t>
            </a:r>
            <a:endParaRPr lang="en-US" sz="2400" dirty="0">
              <a:solidFill>
                <a:srgbClr val="000000"/>
              </a:solidFill>
              <a:latin typeface="Arial"/>
            </a:endParaRPr>
          </a:p>
          <a:p>
            <a:pPr marR="0" lvl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AQMG </a:t>
            </a:r>
            <a:r>
              <a:rPr lang="en-US" sz="2400" i="1" dirty="0">
                <a:solidFill>
                  <a:srgbClr val="0000FF"/>
                </a:solidFill>
                <a:latin typeface="Arial"/>
              </a:rPr>
              <a:t>demo,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Carey Jang, 2018</a:t>
            </a:r>
          </a:p>
        </p:txBody>
      </p:sp>
      <p:sp>
        <p:nvSpPr>
          <p:cNvPr id="7" name="Rectangle 6"/>
          <p:cNvSpPr/>
          <p:nvPr/>
        </p:nvSpPr>
        <p:spPr>
          <a:xfrm>
            <a:off x="369619" y="31328"/>
            <a:ext cx="842820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Data Fusion Tool (DFT): Recent Progress </a:t>
            </a:r>
            <a:endParaRPr kumimoji="0" lang="en-US" sz="3200" b="1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120580" y="2631685"/>
            <a:ext cx="8926281" cy="2491747"/>
          </a:xfrm>
          <a:prstGeom prst="rect">
            <a:avLst/>
          </a:prstGeom>
          <a:noFill/>
          <a:ln w="5715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9428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20126" y="919579"/>
            <a:ext cx="851432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Complete and test “Spatial &amp; Temporal Spatial Fields” and “Cross-Validation” functions for O</a:t>
            </a:r>
            <a:r>
              <a:rPr lang="en-US" sz="2000" dirty="0"/>
              <a:t>3</a:t>
            </a: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</a:rPr>
              <a:t>Conduct sensitivity test &amp; investigate potential improvements for </a:t>
            </a:r>
            <a:r>
              <a:rPr lang="en-US" sz="2400" dirty="0" err="1">
                <a:solidFill>
                  <a:srgbClr val="0000FF"/>
                </a:solidFill>
              </a:rPr>
              <a:t>eVNA</a:t>
            </a:r>
            <a:r>
              <a:rPr lang="en-US" sz="2400" dirty="0">
                <a:solidFill>
                  <a:srgbClr val="0000FF"/>
                </a:solidFill>
              </a:rPr>
              <a:t> and </a:t>
            </a:r>
            <a:r>
              <a:rPr lang="en-US" sz="2400" dirty="0" err="1">
                <a:solidFill>
                  <a:srgbClr val="0000FF"/>
                </a:solidFill>
              </a:rPr>
              <a:t>Downscaler</a:t>
            </a:r>
            <a:r>
              <a:rPr lang="en-US" sz="2400" dirty="0">
                <a:solidFill>
                  <a:srgbClr val="0000FF"/>
                </a:solidFill>
              </a:rPr>
              <a:t> (e.g., overshooting issues)</a:t>
            </a: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Add “Dispersion Model” as part of model DF option</a:t>
            </a: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</a:rPr>
              <a:t>Develop on-line “User’s Guide”</a:t>
            </a: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Check DF impact issue using “FRM only” or “FRM+FEM”</a:t>
            </a: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</a:rPr>
              <a:t>Apply the DF tool for supporting PM2.5 &amp; O3 NAAQS and CDC projects</a:t>
            </a:r>
          </a:p>
        </p:txBody>
      </p:sp>
      <p:sp>
        <p:nvSpPr>
          <p:cNvPr id="7" name="Rectangle 6"/>
          <p:cNvSpPr/>
          <p:nvPr/>
        </p:nvSpPr>
        <p:spPr>
          <a:xfrm>
            <a:off x="492426" y="28816"/>
            <a:ext cx="8221225" cy="646331"/>
          </a:xfrm>
          <a:prstGeom prst="rect">
            <a:avLst/>
          </a:prstGeom>
          <a:ln w="28575">
            <a:solidFill>
              <a:srgbClr val="002060"/>
            </a:solidFill>
          </a:ln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Fusion Tool (DFT): 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Future Work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809960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118" y="768485"/>
            <a:ext cx="5704965" cy="467900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 bwMode="auto">
          <a:xfrm>
            <a:off x="268334" y="2702182"/>
            <a:ext cx="2085760" cy="595495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268334" y="3346315"/>
            <a:ext cx="2085760" cy="1177047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graphicFrame>
        <p:nvGraphicFramePr>
          <p:cNvPr id="5" name="图表 1"/>
          <p:cNvGraphicFramePr/>
          <p:nvPr>
            <p:extLst>
              <p:ext uri="{D42A27DB-BD31-4B8C-83A1-F6EECF244321}">
                <p14:modId xmlns:p14="http://schemas.microsoft.com/office/powerpoint/2010/main" val="651785596"/>
              </p:ext>
            </p:extLst>
          </p:nvPr>
        </p:nvGraphicFramePr>
        <p:xfrm>
          <a:off x="2546648" y="19810"/>
          <a:ext cx="5235480" cy="3435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304800" y="304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9232" y="2509252"/>
            <a:ext cx="4536757" cy="434874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" name="TextBox 11"/>
          <p:cNvSpPr txBox="1"/>
          <p:nvPr/>
        </p:nvSpPr>
        <p:spPr>
          <a:xfrm>
            <a:off x="5305860" y="2487689"/>
            <a:ext cx="98937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rgbClr val="0000FF"/>
                </a:solidFill>
              </a:rPr>
              <a:t>NGCW: 3 - 1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294075" y="3934838"/>
            <a:ext cx="107112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rgbClr val="0000FF"/>
                </a:solidFill>
              </a:rPr>
              <a:t>NGCW = 7 - 5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278007" y="5338247"/>
            <a:ext cx="114967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rgbClr val="0000FF"/>
                </a:solidFill>
              </a:rPr>
              <a:t>NGCW = 11 - 9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510796" y="2489443"/>
            <a:ext cx="107112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rgbClr val="0000FF"/>
                </a:solidFill>
              </a:rPr>
              <a:t>NGCW = 5 - 3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499011" y="3936592"/>
            <a:ext cx="107112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rgbClr val="0000FF"/>
                </a:solidFill>
              </a:rPr>
              <a:t>NGCW = 9 - 7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482943" y="5340001"/>
            <a:ext cx="122822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rgbClr val="0000FF"/>
                </a:solidFill>
              </a:rPr>
              <a:t>NGCW = 13 - 11</a:t>
            </a:r>
          </a:p>
        </p:txBody>
      </p:sp>
      <p:sp>
        <p:nvSpPr>
          <p:cNvPr id="18" name="Rectangle 17"/>
          <p:cNvSpPr/>
          <p:nvPr/>
        </p:nvSpPr>
        <p:spPr bwMode="auto">
          <a:xfrm>
            <a:off x="177118" y="2037458"/>
            <a:ext cx="1389035" cy="267996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07175" y="5599857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US" sz="2000" dirty="0">
                <a:solidFill>
                  <a:srgbClr val="0000FF"/>
                </a:solidFill>
              </a:rPr>
              <a:t>Investigate potential improvements for </a:t>
            </a:r>
            <a:r>
              <a:rPr lang="en-US" sz="2000" dirty="0" err="1">
                <a:solidFill>
                  <a:srgbClr val="0000FF"/>
                </a:solidFill>
              </a:rPr>
              <a:t>eVNA</a:t>
            </a:r>
            <a:r>
              <a:rPr lang="en-US" sz="2000" dirty="0">
                <a:solidFill>
                  <a:srgbClr val="0000FF"/>
                </a:solidFill>
              </a:rPr>
              <a:t> and </a:t>
            </a:r>
            <a:r>
              <a:rPr lang="en-US" sz="2000" dirty="0" err="1">
                <a:solidFill>
                  <a:srgbClr val="0000FF"/>
                </a:solidFill>
              </a:rPr>
              <a:t>Downscaler</a:t>
            </a:r>
            <a:r>
              <a:rPr lang="en-US" sz="2000" dirty="0">
                <a:solidFill>
                  <a:srgbClr val="0000FF"/>
                </a:solidFill>
              </a:rPr>
              <a:t> 		    (e.g., overshooting issues)</a:t>
            </a:r>
          </a:p>
        </p:txBody>
      </p:sp>
    </p:spTree>
    <p:extLst>
      <p:ext uri="{BB962C8B-B14F-4D97-AF65-F5344CB8AC3E}">
        <p14:creationId xmlns:p14="http://schemas.microsoft.com/office/powerpoint/2010/main" val="618667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Graphic spid="5" grpId="0">
        <p:bldAsOne/>
      </p:bldGraphic>
      <p:bldP spid="12" grpId="0"/>
      <p:bldP spid="13" grpId="0"/>
      <p:bldP spid="14" grpId="0"/>
      <p:bldP spid="15" grpId="0"/>
      <p:bldP spid="16" grpId="0"/>
      <p:bldP spid="17" grpId="0"/>
      <p:bldP spid="18" grpId="0" animBg="1"/>
      <p:bldP spid="1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49297" y="2085277"/>
            <a:ext cx="6272871" cy="156966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9600" dirty="0">
                <a:solidFill>
                  <a:srgbClr val="0000FF"/>
                </a:solidFill>
              </a:rPr>
              <a:t>Thank you!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557116" y="6488668"/>
            <a:ext cx="5586884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solidFill>
                  <a:srgbClr val="0000FF"/>
                </a:solidFill>
              </a:rPr>
              <a:t>Carey Jang, OAQPS/AQAD/AQMG, 8/08/2017</a:t>
            </a:r>
          </a:p>
        </p:txBody>
      </p:sp>
    </p:spTree>
    <p:extLst>
      <p:ext uri="{BB962C8B-B14F-4D97-AF65-F5344CB8AC3E}">
        <p14:creationId xmlns:p14="http://schemas.microsoft.com/office/powerpoint/2010/main" val="147614772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future-2015-interp"/>
          <p:cNvPicPr>
            <a:picLocks noChangeAspect="1" noChangeArrowheads="1"/>
          </p:cNvPicPr>
          <p:nvPr/>
        </p:nvPicPr>
        <p:blipFill>
          <a:blip r:embed="rId3" cstate="print"/>
          <a:srcRect l="26785" t="15789" r="12202" b="13158"/>
          <a:stretch>
            <a:fillRect/>
          </a:stretch>
        </p:blipFill>
        <p:spPr bwMode="auto">
          <a:xfrm>
            <a:off x="7128933" y="3048000"/>
            <a:ext cx="1862667" cy="1676400"/>
          </a:xfrm>
          <a:prstGeom prst="rect">
            <a:avLst/>
          </a:prstGeom>
          <a:noFill/>
        </p:spPr>
      </p:pic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-1143000" y="-164068"/>
            <a:ext cx="9296400" cy="1371600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</a:rPr>
              <a:t>Data Fusion (Spatial Fields) </a:t>
            </a:r>
            <a:br>
              <a:rPr lang="en-US" sz="4000" b="1" dirty="0">
                <a:solidFill>
                  <a:srgbClr val="FF0000"/>
                </a:solidFill>
              </a:rPr>
            </a:br>
            <a:r>
              <a:rPr lang="en-US" sz="4000" b="1" dirty="0">
                <a:solidFill>
                  <a:srgbClr val="FF0000"/>
                </a:solidFill>
              </a:rPr>
              <a:t>in SMAT-CE Attainment Tool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0" y="1207532"/>
            <a:ext cx="7010400" cy="5421868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SMAT-CE provides attainment test for PM2.5 &amp; O</a:t>
            </a:r>
            <a:r>
              <a:rPr lang="en-US" sz="1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“Non-attainment” &amp; visibility Class-I areas </a:t>
            </a:r>
          </a:p>
          <a:p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fusion (spatial fields) is used for:</a:t>
            </a:r>
          </a:p>
          <a:p>
            <a:pPr lvl="1"/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Providing model RRF to monitoring data point (to calculate future Design Value) </a:t>
            </a:r>
          </a:p>
          <a:p>
            <a:pPr lvl="1"/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Health benefits calculations (</a:t>
            </a:r>
            <a:r>
              <a:rPr lang="en-US" sz="2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BenMAP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 </a:t>
            </a:r>
          </a:p>
          <a:p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Spatially interpolated concentration fields - </a:t>
            </a:r>
            <a:r>
              <a:rPr lang="en-US" sz="2400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VNA</a:t>
            </a:r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1"/>
            <a:r>
              <a:rPr lang="en-US" sz="2000" u="sng" dirty="0">
                <a:latin typeface="Arial" panose="020B0604020202020204" pitchFamily="34" charset="0"/>
                <a:cs typeface="Arial" panose="020B0604020202020204" pitchFamily="34" charset="0"/>
              </a:rPr>
              <a:t>monitoring data points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interpolated to </a:t>
            </a:r>
            <a:r>
              <a:rPr lang="en-US" sz="2000" u="sng" dirty="0">
                <a:latin typeface="Arial" panose="020B0604020202020204" pitchFamily="34" charset="0"/>
                <a:cs typeface="Arial" panose="020B0604020202020204" pitchFamily="34" charset="0"/>
              </a:rPr>
              <a:t>grid cells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For annual/daily PM2.5 &amp; O3 design values</a:t>
            </a:r>
          </a:p>
          <a:p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Fused spatial fields (gradient adjusted) - </a:t>
            </a:r>
            <a:r>
              <a:rPr lang="en-US" sz="2400" u="sng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eVNA</a:t>
            </a:r>
            <a:endParaRPr lang="en-US" sz="2400" u="sng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Interpolated </a:t>
            </a:r>
            <a:r>
              <a:rPr lang="en-US" sz="2000" u="sng" dirty="0">
                <a:latin typeface="Arial" panose="020B0604020202020204" pitchFamily="34" charset="0"/>
                <a:cs typeface="Arial" panose="020B0604020202020204" pitchFamily="34" charset="0"/>
              </a:rPr>
              <a:t>monitoring data is combined with gridded model data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to adjust fields based on modeled gradients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New development in SMAT-CE - </a:t>
            </a:r>
            <a:r>
              <a:rPr lang="en-US" sz="2400" u="sng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Downscaler</a:t>
            </a:r>
            <a:r>
              <a:rPr lang="en-US" sz="2400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7" name="Picture 5" descr="future-2015-gradient-and-interp"/>
          <p:cNvPicPr>
            <a:picLocks noChangeAspect="1" noChangeArrowheads="1"/>
          </p:cNvPicPr>
          <p:nvPr/>
        </p:nvPicPr>
        <p:blipFill>
          <a:blip r:embed="rId4" cstate="print"/>
          <a:srcRect l="26316" t="17029" r="11404" b="12583"/>
          <a:stretch>
            <a:fillRect/>
          </a:stretch>
        </p:blipFill>
        <p:spPr bwMode="auto">
          <a:xfrm>
            <a:off x="7162800" y="5108619"/>
            <a:ext cx="1828800" cy="1596981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7267546" y="630793"/>
            <a:ext cx="14285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FF"/>
                </a:solidFill>
                <a:latin typeface="Arial" charset="0"/>
              </a:rPr>
              <a:t>Data Fusion</a:t>
            </a: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719157" y="2754868"/>
            <a:ext cx="6591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FF"/>
                </a:solidFill>
                <a:latin typeface="Arial" charset="0"/>
              </a:rPr>
              <a:t>VNA</a:t>
            </a: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784480" y="4812268"/>
            <a:ext cx="7873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 err="1">
                <a:solidFill>
                  <a:srgbClr val="0000FF"/>
                </a:solidFill>
                <a:latin typeface="Arial" charset="0"/>
              </a:rPr>
              <a:t>eVNA</a:t>
            </a: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cxnSp>
        <p:nvCxnSpPr>
          <p:cNvPr id="12" name="Straight Connector 11"/>
          <p:cNvCxnSpPr/>
          <p:nvPr/>
        </p:nvCxnSpPr>
        <p:spPr bwMode="auto">
          <a:xfrm>
            <a:off x="6934200" y="381000"/>
            <a:ext cx="76200" cy="64008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" name="Rectangle 10"/>
          <p:cNvSpPr/>
          <p:nvPr/>
        </p:nvSpPr>
        <p:spPr>
          <a:xfrm>
            <a:off x="2971800" y="5726668"/>
            <a:ext cx="38226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i="1" dirty="0">
                <a:solidFill>
                  <a:srgbClr val="0000FF"/>
                </a:solidFill>
                <a:latin typeface="Arial" charset="0"/>
              </a:rPr>
              <a:t>(VNA: </a:t>
            </a:r>
            <a:r>
              <a:rPr lang="en-US" i="1" dirty="0" err="1">
                <a:solidFill>
                  <a:srgbClr val="0000FF"/>
                </a:solidFill>
                <a:latin typeface="Arial" charset="0"/>
              </a:rPr>
              <a:t>Voronoi</a:t>
            </a:r>
            <a:r>
              <a:rPr lang="en-US" i="1" dirty="0">
                <a:solidFill>
                  <a:srgbClr val="0000FF"/>
                </a:solidFill>
                <a:latin typeface="Arial" charset="0"/>
              </a:rPr>
              <a:t> Neighbor Averaging)</a:t>
            </a:r>
          </a:p>
        </p:txBody>
      </p:sp>
      <p:grpSp>
        <p:nvGrpSpPr>
          <p:cNvPr id="14" name="Group 13"/>
          <p:cNvGrpSpPr>
            <a:grpSpLocks noChangeAspect="1"/>
          </p:cNvGrpSpPr>
          <p:nvPr/>
        </p:nvGrpSpPr>
        <p:grpSpPr>
          <a:xfrm>
            <a:off x="6978593" y="1064538"/>
            <a:ext cx="2165407" cy="1618297"/>
            <a:chOff x="1219200" y="3800475"/>
            <a:chExt cx="4267200" cy="3057525"/>
          </a:xfrm>
        </p:grpSpPr>
        <p:pic>
          <p:nvPicPr>
            <p:cNvPr id="15" name="Picture 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219200" y="3800475"/>
              <a:ext cx="4267200" cy="305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6" name="Picture 6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408362" y="3886200"/>
              <a:ext cx="2078038" cy="2362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240671734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0834" y="1023437"/>
            <a:ext cx="3719623" cy="271546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335" y="1083229"/>
            <a:ext cx="3980510" cy="2617167"/>
          </a:xfrm>
          <a:prstGeom prst="rect">
            <a:avLst/>
          </a:prstGeom>
        </p:spPr>
      </p:pic>
      <p:pic>
        <p:nvPicPr>
          <p:cNvPr id="21" name="图片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96390" y="3890882"/>
            <a:ext cx="3675253" cy="293242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右箭头 7"/>
          <p:cNvSpPr/>
          <p:nvPr/>
        </p:nvSpPr>
        <p:spPr>
          <a:xfrm>
            <a:off x="4121876" y="2192491"/>
            <a:ext cx="628958" cy="354227"/>
          </a:xfrm>
          <a:prstGeom prst="rightArrow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右箭头 8"/>
          <p:cNvSpPr/>
          <p:nvPr/>
        </p:nvSpPr>
        <p:spPr>
          <a:xfrm rot="5400000">
            <a:off x="5676279" y="3570821"/>
            <a:ext cx="483887" cy="354227"/>
          </a:xfrm>
          <a:prstGeom prst="rightArrow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圆角矩形 10"/>
          <p:cNvSpPr/>
          <p:nvPr/>
        </p:nvSpPr>
        <p:spPr>
          <a:xfrm>
            <a:off x="4767565" y="4175793"/>
            <a:ext cx="2594811" cy="630383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737626" y="1921019"/>
            <a:ext cx="2359107" cy="12311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1. Data Input Option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1800" b="1" i="1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Model data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1800" b="1" i="1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Monitor data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1800" b="1" i="1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Other</a:t>
            </a:r>
            <a:endParaRPr kumimoji="0" lang="zh-CN" altLang="en-US" sz="1800" b="1" i="1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6082948" y="1303873"/>
            <a:ext cx="3062057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2. DF Technique Option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1800" b="1" i="1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eVNA</a:t>
            </a:r>
            <a:r>
              <a:rPr kumimoji="0" lang="en-US" altLang="zh-CN" sz="1800" b="1" i="1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/VNA/</a:t>
            </a:r>
            <a:r>
              <a:rPr kumimoji="0" lang="en-US" altLang="zh-CN" sz="1800" b="1" i="1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Downscaler</a:t>
            </a:r>
            <a:endParaRPr kumimoji="0" lang="en-US" altLang="zh-CN" sz="1800" b="1" i="1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5813800" y="4821649"/>
            <a:ext cx="3387466" cy="12311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5. Cross-Validation Option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1800" b="1" i="1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Multi-fold (random %)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1800" b="1" i="1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Leave-one-out (input file)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1800" b="1" i="1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Leave-one-out (selected)</a:t>
            </a:r>
            <a:endParaRPr kumimoji="0" lang="zh-CN" altLang="en-US" sz="1800" b="1" i="1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矩形 15"/>
          <p:cNvSpPr/>
          <p:nvPr/>
        </p:nvSpPr>
        <p:spPr>
          <a:xfrm>
            <a:off x="6064970" y="3258674"/>
            <a:ext cx="3179075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4. Receptor Option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1800" b="1" i="1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Grid (model)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1800" b="1" i="1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Non-grid (GIS shape file)</a:t>
            </a:r>
            <a:endParaRPr kumimoji="0" lang="zh-CN" altLang="en-US" sz="1800" b="1" i="1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9" name="图片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325" y="3876534"/>
            <a:ext cx="3967994" cy="294677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0" name="右箭头 7"/>
          <p:cNvSpPr/>
          <p:nvPr/>
        </p:nvSpPr>
        <p:spPr>
          <a:xfrm rot="10800000">
            <a:off x="4088836" y="5417419"/>
            <a:ext cx="628958" cy="354227"/>
          </a:xfrm>
          <a:prstGeom prst="rightArrow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81571" y="3831768"/>
            <a:ext cx="222208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Data Viewer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7"/>
          <a:srcRect l="49975" t="27659" b="5563"/>
          <a:stretch/>
        </p:blipFill>
        <p:spPr>
          <a:xfrm>
            <a:off x="1567908" y="5846597"/>
            <a:ext cx="1048827" cy="783044"/>
          </a:xfrm>
          <a:prstGeom prst="rect">
            <a:avLst/>
          </a:prstGeom>
        </p:spPr>
      </p:pic>
      <p:sp>
        <p:nvSpPr>
          <p:cNvPr id="18" name="标题 1"/>
          <p:cNvSpPr txBox="1">
            <a:spLocks/>
          </p:cNvSpPr>
          <p:nvPr/>
        </p:nvSpPr>
        <p:spPr>
          <a:xfrm>
            <a:off x="0" y="30396"/>
            <a:ext cx="9144000" cy="677109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-5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“Data Fusion” Tool: Main GUI </a:t>
            </a:r>
            <a:endParaRPr kumimoji="0" lang="zh-CN" altLang="en-US" sz="3200" b="1" i="0" u="none" strike="noStrike" kern="1200" cap="none" spc="-5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8"/>
          <a:srcRect l="1" r="-20047"/>
          <a:stretch/>
        </p:blipFill>
        <p:spPr>
          <a:xfrm>
            <a:off x="4786975" y="2611890"/>
            <a:ext cx="1570646" cy="646784"/>
          </a:xfrm>
          <a:prstGeom prst="rect">
            <a:avLst/>
          </a:prstGeom>
        </p:spPr>
      </p:pic>
      <p:sp>
        <p:nvSpPr>
          <p:cNvPr id="23" name="矩形 15"/>
          <p:cNvSpPr/>
          <p:nvPr/>
        </p:nvSpPr>
        <p:spPr>
          <a:xfrm>
            <a:off x="6064970" y="1971977"/>
            <a:ext cx="3180057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0988" marR="0" lvl="0" indent="-28098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3. Spatial &amp; Temporal  Option </a:t>
            </a:r>
            <a:r>
              <a:rPr kumimoji="0" lang="en-US" altLang="zh-CN" sz="20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(new)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1800" b="1" i="1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Spatial DF option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1800" b="1" i="1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Temporal DF option</a:t>
            </a:r>
            <a:endParaRPr kumimoji="0" lang="zh-CN" altLang="en-US" sz="1800" b="1" i="1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4" name="Rectangle 23"/>
          <p:cNvSpPr/>
          <p:nvPr/>
        </p:nvSpPr>
        <p:spPr bwMode="auto">
          <a:xfrm>
            <a:off x="6036255" y="1978291"/>
            <a:ext cx="2982406" cy="1261884"/>
          </a:xfrm>
          <a:prstGeom prst="rect">
            <a:avLst/>
          </a:prstGeom>
          <a:noFill/>
          <a:ln w="5715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9"/>
          <a:srcRect l="67487" t="61964" b="8097"/>
          <a:stretch/>
        </p:blipFill>
        <p:spPr>
          <a:xfrm>
            <a:off x="2727605" y="5792824"/>
            <a:ext cx="1288026" cy="967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351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  <p:bldP spid="14" grpId="0"/>
      <p:bldP spid="15" grpId="0"/>
      <p:bldP spid="16" grpId="0"/>
      <p:bldP spid="13" grpId="0"/>
      <p:bldP spid="20" grpId="0" animBg="1"/>
      <p:bldP spid="3" grpId="0"/>
      <p:bldP spid="23" grpId="0"/>
      <p:bldP spid="2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74881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754392" y="1448124"/>
            <a:ext cx="10289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</a:rPr>
              <a:t>VNA 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128167" y="3926865"/>
            <a:ext cx="12293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 err="1">
                <a:solidFill>
                  <a:srgbClr val="FF0000"/>
                </a:solidFill>
              </a:rPr>
              <a:t>eVNA</a:t>
            </a:r>
            <a:r>
              <a:rPr lang="en-US" altLang="zh-CN" sz="2800" b="1" dirty="0">
                <a:solidFill>
                  <a:srgbClr val="FF0000"/>
                </a:solidFill>
              </a:rPr>
              <a:t> 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864367" y="3953759"/>
            <a:ext cx="7825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</a:rPr>
              <a:t>DS 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128167" y="1448124"/>
            <a:ext cx="13821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</a:rPr>
              <a:t>CMAQ 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486101" y="8909"/>
            <a:ext cx="6981398" cy="11387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3600" b="1" dirty="0">
                <a:solidFill>
                  <a:srgbClr val="0000FF"/>
                </a:solidFill>
              </a:rPr>
              <a:t>PM2.5 Data Fusion: CDC case  </a:t>
            </a:r>
          </a:p>
          <a:p>
            <a:pPr algn="ctr"/>
            <a:r>
              <a:rPr lang="en-US" altLang="zh-CN" sz="3200" b="1" dirty="0">
                <a:solidFill>
                  <a:srgbClr val="7030A0"/>
                </a:solidFill>
              </a:rPr>
              <a:t>Annual Spatial Fields (2013)</a:t>
            </a:r>
            <a:r>
              <a:rPr lang="en-US" altLang="zh-CN" sz="2800" b="1" dirty="0">
                <a:solidFill>
                  <a:srgbClr val="7030A0"/>
                </a:solidFill>
              </a:rPr>
              <a:t> </a:t>
            </a:r>
            <a:endParaRPr lang="en-US" sz="28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8733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73608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164618" y="70553"/>
            <a:ext cx="4334841" cy="11387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3600" b="1" dirty="0">
                <a:solidFill>
                  <a:srgbClr val="0000FF"/>
                </a:solidFill>
              </a:rPr>
              <a:t>Non-Grid Receptor</a:t>
            </a:r>
          </a:p>
          <a:p>
            <a:pPr algn="ctr"/>
            <a:r>
              <a:rPr lang="en-US" altLang="zh-CN" sz="3200" b="1" dirty="0">
                <a:solidFill>
                  <a:srgbClr val="7030A0"/>
                </a:solidFill>
              </a:rPr>
              <a:t>(GIS Shapefile)</a:t>
            </a:r>
            <a:r>
              <a:rPr lang="en-US" altLang="zh-CN" sz="2800" b="1" dirty="0">
                <a:solidFill>
                  <a:srgbClr val="7030A0"/>
                </a:solidFill>
              </a:rPr>
              <a:t> </a:t>
            </a:r>
            <a:endParaRPr lang="en-US" sz="28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8490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64" y="0"/>
            <a:ext cx="9109736" cy="6857999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1015653" y="11570"/>
            <a:ext cx="8188460" cy="11387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3600" b="1" dirty="0">
                <a:solidFill>
                  <a:srgbClr val="0000FF"/>
                </a:solidFill>
              </a:rPr>
              <a:t>PM2.5 Spatial Fields </a:t>
            </a:r>
            <a:r>
              <a:rPr lang="en-US" altLang="zh-CN" sz="2800" b="1" dirty="0"/>
              <a:t>(CDC 2013 National)</a:t>
            </a:r>
            <a:endParaRPr lang="en-US" altLang="zh-CN" sz="3600" b="1" dirty="0"/>
          </a:p>
          <a:p>
            <a:pPr algn="ctr"/>
            <a:r>
              <a:rPr lang="en-US" altLang="zh-CN" sz="3200" b="1" dirty="0">
                <a:solidFill>
                  <a:srgbClr val="7030A0"/>
                </a:solidFill>
              </a:rPr>
              <a:t>                          (No Cross-Validation) </a:t>
            </a:r>
            <a:endParaRPr lang="en-US" sz="3200" b="1" dirty="0">
              <a:solidFill>
                <a:srgbClr val="7030A0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3025508" y="1308752"/>
            <a:ext cx="4926213" cy="3081941"/>
            <a:chOff x="4867755" y="3259319"/>
            <a:chExt cx="3509241" cy="2205928"/>
          </a:xfrm>
        </p:grpSpPr>
        <p:sp>
          <p:nvSpPr>
            <p:cNvPr id="5" name="Rectangle 4"/>
            <p:cNvSpPr/>
            <p:nvPr/>
          </p:nvSpPr>
          <p:spPr>
            <a:xfrm>
              <a:off x="7472004" y="3259319"/>
              <a:ext cx="904992" cy="46261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3600" b="1" dirty="0">
                  <a:solidFill>
                    <a:srgbClr val="FF0000"/>
                  </a:solidFill>
                </a:rPr>
                <a:t>VNA </a:t>
              </a:r>
              <a:endParaRPr lang="en-US" sz="3600" b="1" dirty="0">
                <a:solidFill>
                  <a:srgbClr val="FF0000"/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5047448" y="4989183"/>
              <a:ext cx="1087699" cy="46261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3600" b="1" dirty="0" err="1">
                  <a:solidFill>
                    <a:srgbClr val="FF0000"/>
                  </a:solidFill>
                </a:rPr>
                <a:t>eVNA</a:t>
              </a:r>
              <a:r>
                <a:rPr lang="en-US" altLang="zh-CN" sz="3600" b="1" dirty="0">
                  <a:solidFill>
                    <a:srgbClr val="FF0000"/>
                  </a:solidFill>
                </a:rPr>
                <a:t> </a:t>
              </a:r>
              <a:endParaRPr lang="en-US" sz="3600" b="1" dirty="0">
                <a:solidFill>
                  <a:srgbClr val="FF0000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7595178" y="5002630"/>
              <a:ext cx="679668" cy="46261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3600" b="1" dirty="0">
                  <a:solidFill>
                    <a:srgbClr val="FF0000"/>
                  </a:solidFill>
                </a:rPr>
                <a:t>DS </a:t>
              </a:r>
              <a:endParaRPr lang="en-US" sz="3600" b="1" dirty="0">
                <a:solidFill>
                  <a:srgbClr val="FF0000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4867755" y="3276924"/>
              <a:ext cx="1227789" cy="46261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3600" b="1" dirty="0">
                  <a:solidFill>
                    <a:srgbClr val="FF0000"/>
                  </a:solidFill>
                </a:rPr>
                <a:t>CMAQ </a:t>
              </a:r>
              <a:endParaRPr lang="en-US" sz="36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18" name="Rectangle 17"/>
          <p:cNvSpPr/>
          <p:nvPr/>
        </p:nvSpPr>
        <p:spPr>
          <a:xfrm>
            <a:off x="2679682" y="4791067"/>
            <a:ext cx="13724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dirty="0">
                <a:solidFill>
                  <a:srgbClr val="0000FF"/>
                </a:solidFill>
              </a:rPr>
              <a:t>R</a:t>
            </a:r>
            <a:r>
              <a:rPr lang="en-US" altLang="zh-CN" sz="2000" b="1" baseline="30000" dirty="0">
                <a:solidFill>
                  <a:srgbClr val="0000FF"/>
                </a:solidFill>
              </a:rPr>
              <a:t>2</a:t>
            </a:r>
            <a:r>
              <a:rPr lang="en-US" altLang="zh-CN" sz="2000" b="1" dirty="0">
                <a:solidFill>
                  <a:srgbClr val="0000FF"/>
                </a:solidFill>
              </a:rPr>
              <a:t> = 0.97 </a:t>
            </a:r>
            <a:endParaRPr lang="en-US" sz="2000" b="1" dirty="0">
              <a:solidFill>
                <a:srgbClr val="0000FF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112845" y="4791067"/>
            <a:ext cx="132440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dirty="0">
                <a:solidFill>
                  <a:srgbClr val="0000FF"/>
                </a:solidFill>
              </a:rPr>
              <a:t>R</a:t>
            </a:r>
            <a:r>
              <a:rPr lang="en-US" altLang="zh-CN" sz="2000" b="1" baseline="30000" dirty="0">
                <a:solidFill>
                  <a:srgbClr val="0000FF"/>
                </a:solidFill>
              </a:rPr>
              <a:t>2</a:t>
            </a:r>
            <a:r>
              <a:rPr lang="en-US" altLang="zh-CN" sz="2000" b="1" dirty="0">
                <a:solidFill>
                  <a:srgbClr val="0000FF"/>
                </a:solidFill>
              </a:rPr>
              <a:t> = 0.80 </a:t>
            </a:r>
            <a:endParaRPr lang="en-US" sz="2000" b="1" dirty="0">
              <a:solidFill>
                <a:srgbClr val="0000FF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167972" y="2286448"/>
            <a:ext cx="132440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dirty="0">
                <a:solidFill>
                  <a:srgbClr val="0000FF"/>
                </a:solidFill>
              </a:rPr>
              <a:t>R</a:t>
            </a:r>
            <a:r>
              <a:rPr lang="en-US" altLang="zh-CN" sz="2000" b="1" baseline="30000" dirty="0">
                <a:solidFill>
                  <a:srgbClr val="0000FF"/>
                </a:solidFill>
              </a:rPr>
              <a:t>2</a:t>
            </a:r>
            <a:r>
              <a:rPr lang="en-US" altLang="zh-CN" sz="2000" b="1" dirty="0">
                <a:solidFill>
                  <a:srgbClr val="0000FF"/>
                </a:solidFill>
              </a:rPr>
              <a:t> = 0.98 </a:t>
            </a:r>
            <a:endParaRPr lang="en-US" sz="2000" b="1" dirty="0">
              <a:solidFill>
                <a:srgbClr val="0000FF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 flipH="1">
            <a:off x="2577522" y="2296496"/>
            <a:ext cx="141270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b="1" dirty="0">
                <a:solidFill>
                  <a:srgbClr val="0000FF"/>
                </a:solidFill>
              </a:rPr>
              <a:t>R</a:t>
            </a:r>
            <a:r>
              <a:rPr lang="en-US" altLang="zh-CN" sz="2000" b="1" baseline="30000" dirty="0">
                <a:solidFill>
                  <a:srgbClr val="0000FF"/>
                </a:solidFill>
              </a:rPr>
              <a:t>2</a:t>
            </a:r>
            <a:r>
              <a:rPr lang="en-US" altLang="zh-CN" sz="2000" b="1" dirty="0">
                <a:solidFill>
                  <a:srgbClr val="0000FF"/>
                </a:solidFill>
              </a:rPr>
              <a:t> = 0.37 </a:t>
            </a:r>
            <a:endParaRPr lang="en-US" sz="20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2037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84" y="40341"/>
            <a:ext cx="9144583" cy="6902656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3025508" y="1308752"/>
            <a:ext cx="4926213" cy="3081941"/>
            <a:chOff x="4867755" y="3259319"/>
            <a:chExt cx="3509241" cy="2205928"/>
          </a:xfrm>
        </p:grpSpPr>
        <p:sp>
          <p:nvSpPr>
            <p:cNvPr id="5" name="Rectangle 4"/>
            <p:cNvSpPr/>
            <p:nvPr/>
          </p:nvSpPr>
          <p:spPr>
            <a:xfrm>
              <a:off x="7472004" y="3259319"/>
              <a:ext cx="904992" cy="46261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3600" b="1" dirty="0">
                  <a:solidFill>
                    <a:srgbClr val="FF0000"/>
                  </a:solidFill>
                </a:rPr>
                <a:t>VNA </a:t>
              </a:r>
              <a:endParaRPr lang="en-US" sz="3600" b="1" dirty="0">
                <a:solidFill>
                  <a:srgbClr val="FF0000"/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5047448" y="4989183"/>
              <a:ext cx="1087699" cy="46261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3600" b="1" dirty="0" err="1">
                  <a:solidFill>
                    <a:srgbClr val="FF0000"/>
                  </a:solidFill>
                </a:rPr>
                <a:t>eVNA</a:t>
              </a:r>
              <a:r>
                <a:rPr lang="en-US" altLang="zh-CN" sz="3600" b="1" dirty="0">
                  <a:solidFill>
                    <a:srgbClr val="FF0000"/>
                  </a:solidFill>
                </a:rPr>
                <a:t> </a:t>
              </a:r>
              <a:endParaRPr lang="en-US" sz="3600" b="1" dirty="0">
                <a:solidFill>
                  <a:srgbClr val="FF0000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7595178" y="5002630"/>
              <a:ext cx="679668" cy="46261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3600" b="1" dirty="0">
                  <a:solidFill>
                    <a:srgbClr val="FF0000"/>
                  </a:solidFill>
                </a:rPr>
                <a:t>DS </a:t>
              </a:r>
              <a:endParaRPr lang="en-US" sz="3600" b="1" dirty="0">
                <a:solidFill>
                  <a:srgbClr val="FF0000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4867755" y="3276924"/>
              <a:ext cx="1227789" cy="46261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3600" b="1" dirty="0">
                  <a:solidFill>
                    <a:srgbClr val="FF0000"/>
                  </a:solidFill>
                </a:rPr>
                <a:t>CMAQ </a:t>
              </a:r>
              <a:endParaRPr lang="en-US" sz="36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18" name="Rectangle 17"/>
          <p:cNvSpPr/>
          <p:nvPr/>
        </p:nvSpPr>
        <p:spPr>
          <a:xfrm>
            <a:off x="2659586" y="4851355"/>
            <a:ext cx="132440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dirty="0">
                <a:solidFill>
                  <a:srgbClr val="0000FF"/>
                </a:solidFill>
              </a:rPr>
              <a:t>R</a:t>
            </a:r>
            <a:r>
              <a:rPr lang="en-US" altLang="zh-CN" sz="2000" b="1" baseline="30000" dirty="0">
                <a:solidFill>
                  <a:srgbClr val="0000FF"/>
                </a:solidFill>
              </a:rPr>
              <a:t>2</a:t>
            </a:r>
            <a:r>
              <a:rPr lang="en-US" altLang="zh-CN" sz="2000" b="1" dirty="0">
                <a:solidFill>
                  <a:srgbClr val="0000FF"/>
                </a:solidFill>
              </a:rPr>
              <a:t> = 0.41 </a:t>
            </a:r>
            <a:endParaRPr lang="en-US" sz="2000" b="1" dirty="0">
              <a:solidFill>
                <a:srgbClr val="0000FF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112845" y="4831259"/>
            <a:ext cx="132440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dirty="0">
                <a:solidFill>
                  <a:srgbClr val="0000FF"/>
                </a:solidFill>
              </a:rPr>
              <a:t>R</a:t>
            </a:r>
            <a:r>
              <a:rPr lang="en-US" altLang="zh-CN" sz="2000" b="1" baseline="30000" dirty="0">
                <a:solidFill>
                  <a:srgbClr val="0000FF"/>
                </a:solidFill>
              </a:rPr>
              <a:t>2</a:t>
            </a:r>
            <a:r>
              <a:rPr lang="en-US" altLang="zh-CN" sz="2000" b="1" dirty="0">
                <a:solidFill>
                  <a:srgbClr val="0000FF"/>
                </a:solidFill>
              </a:rPr>
              <a:t> = 0.49 </a:t>
            </a:r>
            <a:endParaRPr lang="en-US" sz="2000" b="1" dirty="0">
              <a:solidFill>
                <a:srgbClr val="0000FF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117732" y="2356784"/>
            <a:ext cx="132440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dirty="0">
                <a:solidFill>
                  <a:srgbClr val="0000FF"/>
                </a:solidFill>
              </a:rPr>
              <a:t>R</a:t>
            </a:r>
            <a:r>
              <a:rPr lang="en-US" altLang="zh-CN" sz="2000" b="1" baseline="30000" dirty="0">
                <a:solidFill>
                  <a:srgbClr val="0000FF"/>
                </a:solidFill>
              </a:rPr>
              <a:t>2</a:t>
            </a:r>
            <a:r>
              <a:rPr lang="en-US" altLang="zh-CN" sz="2000" b="1" dirty="0">
                <a:solidFill>
                  <a:srgbClr val="0000FF"/>
                </a:solidFill>
              </a:rPr>
              <a:t> = 0.41 </a:t>
            </a:r>
            <a:endParaRPr lang="en-US" sz="2000" b="1" dirty="0">
              <a:solidFill>
                <a:srgbClr val="0000FF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 flipH="1">
            <a:off x="2577522" y="2336688"/>
            <a:ext cx="141270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b="1" dirty="0">
                <a:solidFill>
                  <a:srgbClr val="0000FF"/>
                </a:solidFill>
              </a:rPr>
              <a:t>R</a:t>
            </a:r>
            <a:r>
              <a:rPr lang="en-US" altLang="zh-CN" sz="2000" b="1" baseline="30000" dirty="0">
                <a:solidFill>
                  <a:srgbClr val="0000FF"/>
                </a:solidFill>
              </a:rPr>
              <a:t>2</a:t>
            </a:r>
            <a:r>
              <a:rPr lang="en-US" altLang="zh-CN" sz="2000" b="1" dirty="0">
                <a:solidFill>
                  <a:srgbClr val="0000FF"/>
                </a:solidFill>
              </a:rPr>
              <a:t> = 0.37 </a:t>
            </a:r>
            <a:endParaRPr lang="en-US" sz="2000" b="1" dirty="0">
              <a:solidFill>
                <a:srgbClr val="0000FF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272364" y="40192"/>
            <a:ext cx="8098692" cy="16312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3600" b="1" dirty="0">
                <a:solidFill>
                  <a:srgbClr val="0000FF"/>
                </a:solidFill>
              </a:rPr>
              <a:t>Cross-Validation </a:t>
            </a:r>
            <a:r>
              <a:rPr lang="en-US" altLang="zh-CN" sz="2400" b="1" dirty="0"/>
              <a:t>(CDC 2013 Annual National) </a:t>
            </a:r>
            <a:endParaRPr lang="en-US" altLang="zh-CN" sz="3200" b="1" dirty="0"/>
          </a:p>
          <a:p>
            <a:pPr algn="ctr"/>
            <a:r>
              <a:rPr lang="en-US" sz="3200" b="1" dirty="0">
                <a:solidFill>
                  <a:srgbClr val="7030A0"/>
                </a:solidFill>
              </a:rPr>
              <a:t>               </a:t>
            </a:r>
            <a:r>
              <a:rPr lang="en-US" sz="3200" b="1" dirty="0">
                <a:solidFill>
                  <a:srgbClr val="0000FF"/>
                </a:solidFill>
              </a:rPr>
              <a:t>PM2.5</a:t>
            </a:r>
            <a:r>
              <a:rPr lang="en-US" sz="3200" b="1" dirty="0">
                <a:solidFill>
                  <a:srgbClr val="7030A0"/>
                </a:solidFill>
              </a:rPr>
              <a:t> (Multi-Fold of 10)</a:t>
            </a:r>
            <a:r>
              <a:rPr lang="en-US" altLang="zh-CN" sz="3200" b="1" dirty="0"/>
              <a:t> </a:t>
            </a:r>
            <a:endParaRPr lang="en-US" altLang="zh-CN" sz="3600" b="1" dirty="0">
              <a:solidFill>
                <a:srgbClr val="0000FF"/>
              </a:solidFill>
            </a:endParaRPr>
          </a:p>
          <a:p>
            <a:pPr algn="ctr"/>
            <a:r>
              <a:rPr lang="en-US" altLang="zh-CN" sz="3200" b="1" dirty="0"/>
              <a:t>              </a:t>
            </a:r>
            <a:endParaRPr lang="en-US" sz="3200" b="1" dirty="0">
              <a:solidFill>
                <a:srgbClr val="7030A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 flipH="1">
            <a:off x="189274" y="3109881"/>
            <a:ext cx="159287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b="1" dirty="0">
                <a:solidFill>
                  <a:srgbClr val="0000FF"/>
                </a:solidFill>
              </a:rPr>
              <a:t>R</a:t>
            </a:r>
            <a:r>
              <a:rPr lang="en-US" altLang="zh-CN" sz="2000" b="1" baseline="30000" dirty="0">
                <a:solidFill>
                  <a:srgbClr val="0000FF"/>
                </a:solidFill>
              </a:rPr>
              <a:t>2</a:t>
            </a:r>
            <a:r>
              <a:rPr lang="en-US" altLang="zh-CN" sz="2000" b="1" dirty="0">
                <a:solidFill>
                  <a:srgbClr val="0000FF"/>
                </a:solidFill>
              </a:rPr>
              <a:t> here represent </a:t>
            </a:r>
            <a:r>
              <a:rPr lang="en-US" altLang="zh-CN" sz="2000" b="1" u="sng" dirty="0">
                <a:solidFill>
                  <a:srgbClr val="0000FF"/>
                </a:solidFill>
              </a:rPr>
              <a:t>spatial</a:t>
            </a:r>
            <a:r>
              <a:rPr lang="en-US" altLang="zh-CN" sz="2000" b="1" dirty="0">
                <a:solidFill>
                  <a:srgbClr val="0000FF"/>
                </a:solidFill>
              </a:rPr>
              <a:t> correlation (instead of </a:t>
            </a:r>
            <a:r>
              <a:rPr lang="en-US" altLang="zh-CN" sz="2000" b="1" u="sng" dirty="0">
                <a:solidFill>
                  <a:srgbClr val="0000FF"/>
                </a:solidFill>
              </a:rPr>
              <a:t>temporal</a:t>
            </a:r>
            <a:r>
              <a:rPr lang="en-US" altLang="zh-CN" sz="2000" b="1" dirty="0">
                <a:solidFill>
                  <a:srgbClr val="0000FF"/>
                </a:solidFill>
              </a:rPr>
              <a:t> correlation since it is annual avg.)</a:t>
            </a:r>
            <a:endParaRPr lang="en-US" sz="20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9202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3965" y="0"/>
            <a:ext cx="9217966" cy="701702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754392" y="1448124"/>
            <a:ext cx="10289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</a:rPr>
              <a:t>VNA 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128167" y="3926865"/>
            <a:ext cx="12293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 err="1">
                <a:solidFill>
                  <a:srgbClr val="FF0000"/>
                </a:solidFill>
              </a:rPr>
              <a:t>eVNA</a:t>
            </a:r>
            <a:r>
              <a:rPr lang="en-US" altLang="zh-CN" sz="2800" b="1" dirty="0">
                <a:solidFill>
                  <a:srgbClr val="FF0000"/>
                </a:solidFill>
              </a:rPr>
              <a:t> 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864367" y="3953759"/>
            <a:ext cx="7825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</a:rPr>
              <a:t>DS 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128167" y="1448124"/>
            <a:ext cx="13821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</a:rPr>
              <a:t>CMAQ 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622241" y="8909"/>
            <a:ext cx="5775941" cy="11387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3600" b="1" dirty="0">
                <a:solidFill>
                  <a:srgbClr val="0000FF"/>
                </a:solidFill>
              </a:rPr>
              <a:t>PM2.5: CDC NE-US case  </a:t>
            </a:r>
          </a:p>
          <a:p>
            <a:pPr algn="ctr"/>
            <a:r>
              <a:rPr lang="en-US" altLang="zh-CN" sz="3200" b="1" dirty="0">
                <a:solidFill>
                  <a:srgbClr val="7030A0"/>
                </a:solidFill>
              </a:rPr>
              <a:t> Annual SP (2013)</a:t>
            </a:r>
            <a:r>
              <a:rPr lang="en-US" altLang="zh-CN" sz="2800" b="1" dirty="0">
                <a:solidFill>
                  <a:srgbClr val="7030A0"/>
                </a:solidFill>
              </a:rPr>
              <a:t> </a:t>
            </a:r>
            <a:endParaRPr lang="en-US" sz="28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0642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0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0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0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0.xml"/></Relationships>
</file>

<file path=customXml/_rels/item10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1.xml"/></Relationships>
</file>

<file path=customXml/_rels/item10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2.xml"/></Relationships>
</file>

<file path=customXml/_rels/item10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3.xml"/></Relationships>
</file>

<file path=customXml/_rels/item10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4.xml"/></Relationships>
</file>

<file path=customXml/_rels/item10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5.xml"/></Relationships>
</file>

<file path=customXml/_rels/item10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6.xml"/></Relationships>
</file>

<file path=customXml/_rels/item10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7.xml"/></Relationships>
</file>

<file path=customXml/_rels/item10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8.xml"/></Relationships>
</file>

<file path=customXml/_rels/item10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9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0.xml"/></Relationships>
</file>

<file path=customXml/_rels/item1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1.xml"/></Relationships>
</file>

<file path=customXml/_rels/item1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2.xml"/></Relationships>
</file>

<file path=customXml/_rels/item1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3.xml"/></Relationships>
</file>

<file path=customXml/_rels/item1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4.xml"/></Relationships>
</file>

<file path=customXml/_rels/item1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5.xml"/></Relationships>
</file>

<file path=customXml/_rels/item1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6.xml"/></Relationships>
</file>

<file path=customXml/_rels/item1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7.xml"/></Relationships>
</file>

<file path=customXml/_rels/item1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8.xml"/></Relationships>
</file>

<file path=customXml/_rels/item1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9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0.xml"/></Relationships>
</file>

<file path=customXml/_rels/item1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1.xml"/></Relationships>
</file>

<file path=customXml/_rels/item1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2.xml"/></Relationships>
</file>

<file path=customXml/_rels/item12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3.xml"/></Relationships>
</file>

<file path=customXml/_rels/item12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4.xml"/></Relationships>
</file>

<file path=customXml/_rels/item12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5.xml"/></Relationships>
</file>

<file path=customXml/_rels/item12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6.xml"/></Relationships>
</file>

<file path=customXml/_rels/item12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7.xml"/></Relationships>
</file>

<file path=customXml/_rels/item12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8.xml"/></Relationships>
</file>

<file path=customXml/_rels/item12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9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13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0.xml"/></Relationships>
</file>

<file path=customXml/_rels/item13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1.xml"/></Relationships>
</file>

<file path=customXml/_rels/item13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2.xml"/></Relationships>
</file>

<file path=customXml/_rels/item13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3.xml"/></Relationships>
</file>

<file path=customXml/_rels/item13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4.xml"/></Relationships>
</file>

<file path=customXml/_rels/item13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5.xml"/></Relationships>
</file>

<file path=customXml/_rels/item13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6.xml"/></Relationships>
</file>

<file path=customXml/_rels/item13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7.xml"/></Relationships>
</file>

<file path=customXml/_rels/item13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8.xml"/></Relationships>
</file>

<file path=customXml/_rels/item13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9.xml"/></Relationships>
</file>

<file path=customXml/_rels/item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.xml"/></Relationships>
</file>

<file path=customXml/_rels/item14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0.xml"/></Relationships>
</file>

<file path=customXml/_rels/item14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1.xml"/></Relationships>
</file>

<file path=customXml/_rels/item14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2.xml"/></Relationships>
</file>

<file path=customXml/_rels/item14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3.xml"/></Relationships>
</file>

<file path=customXml/_rels/item14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4.xml"/></Relationships>
</file>

<file path=customXml/_rels/item14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5.xml"/></Relationships>
</file>

<file path=customXml/_rels/item14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6.xml"/></Relationships>
</file>

<file path=customXml/_rels/item14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7.xml"/></Relationships>
</file>

<file path=customXml/_rels/item14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8.xml"/></Relationships>
</file>

<file path=customXml/_rels/item14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9.xml"/></Relationships>
</file>

<file path=customXml/_rels/item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.xml"/></Relationships>
</file>

<file path=customXml/_rels/item15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0.xml"/></Relationships>
</file>

<file path=customXml/_rels/item15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1.xml"/></Relationships>
</file>

<file path=customXml/_rels/item15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2.xml"/></Relationships>
</file>

<file path=customXml/_rels/item15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3.xml"/></Relationships>
</file>

<file path=customXml/_rels/item15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4.xml"/></Relationships>
</file>

<file path=customXml/_rels/item15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5.xml"/></Relationships>
</file>

<file path=customXml/_rels/item15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6.xml"/></Relationships>
</file>

<file path=customXml/_rels/item15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7.xml"/></Relationships>
</file>

<file path=customXml/_rels/item15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8.xml"/></Relationships>
</file>

<file path=customXml/_rels/item15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9.xml"/></Relationships>
</file>

<file path=customXml/_rels/item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.xml"/></Relationships>
</file>

<file path=customXml/_rels/item16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0.xml"/></Relationships>
</file>

<file path=customXml/_rels/item16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1.xml"/></Relationships>
</file>

<file path=customXml/_rels/item16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2.xml"/></Relationships>
</file>

<file path=customXml/_rels/item16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3.xml"/></Relationships>
</file>

<file path=customXml/_rels/item16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4.xml"/></Relationships>
</file>

<file path=customXml/_rels/item16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5.xml"/></Relationships>
</file>

<file path=customXml/_rels/item16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6.xml"/></Relationships>
</file>

<file path=customXml/_rels/item16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7.xml"/></Relationships>
</file>

<file path=customXml/_rels/item16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8.xml"/></Relationships>
</file>

<file path=customXml/_rels/item16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9.xml"/></Relationships>
</file>

<file path=customXml/_rels/item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.xml"/></Relationships>
</file>

<file path=customXml/_rels/item17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0.xml"/></Relationships>
</file>

<file path=customXml/_rels/item17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1.xml"/></Relationships>
</file>

<file path=customXml/_rels/item17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2.xml"/></Relationships>
</file>

<file path=customXml/_rels/item17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3.xml"/></Relationships>
</file>

<file path=customXml/_rels/item17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4.xml"/></Relationships>
</file>

<file path=customXml/_rels/item17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5.xml"/></Relationships>
</file>

<file path=customXml/_rels/item17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6.xml"/></Relationships>
</file>

<file path=customXml/_rels/item17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7.xml"/></Relationships>
</file>

<file path=customXml/_rels/item17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8.xml"/></Relationships>
</file>

<file path=customXml/_rels/item17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9.xml"/></Relationships>
</file>

<file path=customXml/_rels/item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.xml"/></Relationships>
</file>

<file path=customXml/_rels/item18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0.xml"/></Relationships>
</file>

<file path=customXml/_rels/item18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1.xml"/></Relationships>
</file>

<file path=customXml/_rels/item18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2.xml"/></Relationships>
</file>

<file path=customXml/_rels/item18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3.xml"/></Relationships>
</file>

<file path=customXml/_rels/item18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4.xml"/></Relationships>
</file>

<file path=customXml/_rels/item18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5.xml"/></Relationships>
</file>

<file path=customXml/_rels/item18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6.xml"/></Relationships>
</file>

<file path=customXml/_rels/item18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7.xml"/></Relationships>
</file>

<file path=customXml/_rels/item18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8.xml"/></Relationships>
</file>

<file path=customXml/_rels/item18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9.xml"/></Relationships>
</file>

<file path=customXml/_rels/item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.xml"/></Relationships>
</file>

<file path=customXml/_rels/item19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0.xml"/></Relationships>
</file>

<file path=customXml/_rels/item19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1.xml"/></Relationships>
</file>

<file path=customXml/_rels/item19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2.xml"/></Relationships>
</file>

<file path=customXml/_rels/item19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3.xml"/></Relationships>
</file>

<file path=customXml/_rels/item19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4.xml"/></Relationships>
</file>

<file path=customXml/_rels/item19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5.xml"/></Relationships>
</file>

<file path=customXml/_rels/item19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6.xml"/></Relationships>
</file>

<file path=customXml/_rels/item19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7.xml"/></Relationships>
</file>

<file path=customXml/_rels/item19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8.xml"/></Relationships>
</file>

<file path=customXml/_rels/item19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9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.xml"/></Relationships>
</file>

<file path=customXml/_rels/item20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0.xml"/></Relationships>
</file>

<file path=customXml/_rels/item20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1.xml"/></Relationships>
</file>

<file path=customXml/_rels/item20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2.xml"/></Relationships>
</file>

<file path=customXml/_rels/item20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3.xml"/></Relationships>
</file>

<file path=customXml/_rels/item20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4.xml"/></Relationships>
</file>

<file path=customXml/_rels/item20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5.xml"/></Relationships>
</file>

<file path=customXml/_rels/item20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6.xml"/></Relationships>
</file>

<file path=customXml/_rels/item20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7.xml"/></Relationships>
</file>

<file path=customXml/_rels/item20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8.xml"/></Relationships>
</file>

<file path=customXml/_rels/item20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9.xml"/></Relationships>
</file>

<file path=customXml/_rels/item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.xml"/></Relationships>
</file>

<file path=customXml/_rels/item2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0.xml"/></Relationships>
</file>

<file path=customXml/_rels/item2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1.xml"/></Relationships>
</file>

<file path=customXml/_rels/item2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2.xml"/></Relationships>
</file>

<file path=customXml/_rels/item2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3.xml"/></Relationships>
</file>

<file path=customXml/_rels/item2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4.xml"/></Relationships>
</file>

<file path=customXml/_rels/item2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5.xml"/></Relationships>
</file>

<file path=customXml/_rels/item2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6.xml"/></Relationships>
</file>

<file path=customXml/_rels/item2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7.xml"/></Relationships>
</file>

<file path=customXml/_rels/item2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8.xml"/></Relationships>
</file>

<file path=customXml/_rels/item2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9.xml"/></Relationships>
</file>

<file path=customXml/_rels/item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.xml"/></Relationships>
</file>

<file path=customXml/_rels/item2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0.xml"/></Relationships>
</file>

<file path=customXml/_rels/item2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1.xml"/></Relationships>
</file>

<file path=customXml/_rels/item2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2.xml"/></Relationships>
</file>

<file path=customXml/_rels/item22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3.xml"/></Relationships>
</file>

<file path=customXml/_rels/item22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4.xml"/></Relationships>
</file>

<file path=customXml/_rels/item22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5.xml"/></Relationships>
</file>

<file path=customXml/_rels/item22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6.xml"/></Relationships>
</file>

<file path=customXml/_rels/item22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7.xml"/></Relationships>
</file>

<file path=customXml/_rels/item22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8.xml"/></Relationships>
</file>

<file path=customXml/_rels/item22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9.xml"/></Relationships>
</file>

<file path=customXml/_rels/item2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.xml"/></Relationships>
</file>

<file path=customXml/_rels/item23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0.xml"/></Relationships>
</file>

<file path=customXml/_rels/item23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1.xml"/></Relationships>
</file>

<file path=customXml/_rels/item23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2.xml"/></Relationships>
</file>

<file path=customXml/_rels/item23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3.xml"/></Relationships>
</file>

<file path=customXml/_rels/item23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4.xml"/></Relationships>
</file>

<file path=customXml/_rels/item23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5.xml"/></Relationships>
</file>

<file path=customXml/_rels/item23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6.xml"/></Relationships>
</file>

<file path=customXml/_rels/item23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7.xml"/></Relationships>
</file>

<file path=customXml/_rels/item23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8.xml"/></Relationships>
</file>

<file path=customXml/_rels/item23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9.xml"/></Relationships>
</file>

<file path=customXml/_rels/item2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.xml"/></Relationships>
</file>

<file path=customXml/_rels/item24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0.xml"/></Relationships>
</file>

<file path=customXml/_rels/item24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1.xml"/></Relationships>
</file>

<file path=customXml/_rels/item24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2.xml"/></Relationships>
</file>

<file path=customXml/_rels/item24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3.xml"/></Relationships>
</file>

<file path=customXml/_rels/item24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4.xml"/></Relationships>
</file>

<file path=customXml/_rels/item24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5.xml"/></Relationships>
</file>

<file path=customXml/_rels/item24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6.xml"/></Relationships>
</file>

<file path=customXml/_rels/item2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5.xml"/></Relationships>
</file>

<file path=customXml/_rels/item2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6.xml"/></Relationships>
</file>

<file path=customXml/_rels/item2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7.xml"/></Relationships>
</file>

<file path=customXml/_rels/item2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8.xml"/></Relationships>
</file>

<file path=customXml/_rels/item2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9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3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0.xml"/></Relationships>
</file>

<file path=customXml/_rels/item3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1.xml"/></Relationships>
</file>

<file path=customXml/_rels/item3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2.xml"/></Relationships>
</file>

<file path=customXml/_rels/item3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3.xml"/></Relationships>
</file>

<file path=customXml/_rels/item3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4.xml"/></Relationships>
</file>

<file path=customXml/_rels/item3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5.xml"/></Relationships>
</file>

<file path=customXml/_rels/item3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6.xml"/></Relationships>
</file>

<file path=customXml/_rels/item3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7.xml"/></Relationships>
</file>

<file path=customXml/_rels/item3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8.xml"/></Relationships>
</file>

<file path=customXml/_rels/item3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9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4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0.xml"/></Relationships>
</file>

<file path=customXml/_rels/item4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1.xml"/></Relationships>
</file>

<file path=customXml/_rels/item4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2.xml"/></Relationships>
</file>

<file path=customXml/_rels/item4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3.xml"/></Relationships>
</file>

<file path=customXml/_rels/item4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4.xml"/></Relationships>
</file>

<file path=customXml/_rels/item4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5.xml"/></Relationships>
</file>

<file path=customXml/_rels/item4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6.xml"/></Relationships>
</file>

<file path=customXml/_rels/item4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7.xml"/></Relationships>
</file>

<file path=customXml/_rels/item4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8.xml"/></Relationships>
</file>

<file path=customXml/_rels/item4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9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5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0.xml"/></Relationships>
</file>

<file path=customXml/_rels/item5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1.xml"/></Relationships>
</file>

<file path=customXml/_rels/item5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2.xml"/></Relationships>
</file>

<file path=customXml/_rels/item5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3.xml"/></Relationships>
</file>

<file path=customXml/_rels/item5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4.xml"/></Relationships>
</file>

<file path=customXml/_rels/item5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5.xml"/></Relationships>
</file>

<file path=customXml/_rels/item5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6.xml"/></Relationships>
</file>

<file path=customXml/_rels/item5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7.xml"/></Relationships>
</file>

<file path=customXml/_rels/item5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8.xml"/></Relationships>
</file>

<file path=customXml/_rels/item5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9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6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0.xml"/></Relationships>
</file>

<file path=customXml/_rels/item6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1.xml"/></Relationships>
</file>

<file path=customXml/_rels/item6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2.xml"/></Relationships>
</file>

<file path=customXml/_rels/item6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3.xml"/></Relationships>
</file>

<file path=customXml/_rels/item6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4.xml"/></Relationships>
</file>

<file path=customXml/_rels/item6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5.xml"/></Relationships>
</file>

<file path=customXml/_rels/item6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6.xml"/></Relationships>
</file>

<file path=customXml/_rels/item6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7.xml"/></Relationships>
</file>

<file path=customXml/_rels/item6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8.xml"/></Relationships>
</file>

<file path=customXml/_rels/item6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9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7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0.xml"/></Relationships>
</file>

<file path=customXml/_rels/item7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1.xml"/></Relationships>
</file>

<file path=customXml/_rels/item7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2.xml"/></Relationships>
</file>

<file path=customXml/_rels/item7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3.xml"/></Relationships>
</file>

<file path=customXml/_rels/item7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4.xml"/></Relationships>
</file>

<file path=customXml/_rels/item7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5.xml"/></Relationships>
</file>

<file path=customXml/_rels/item7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6.xml"/></Relationships>
</file>

<file path=customXml/_rels/item7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7.xml"/></Relationships>
</file>

<file path=customXml/_rels/item7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8.xml"/></Relationships>
</file>

<file path=customXml/_rels/item7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9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8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0.xml"/></Relationships>
</file>

<file path=customXml/_rels/item8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1.xml"/></Relationships>
</file>

<file path=customXml/_rels/item8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2.xml"/></Relationships>
</file>

<file path=customXml/_rels/item8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3.xml"/></Relationships>
</file>

<file path=customXml/_rels/item8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4.xml"/></Relationships>
</file>

<file path=customXml/_rels/item8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5.xml"/></Relationships>
</file>

<file path=customXml/_rels/item8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6.xml"/></Relationships>
</file>

<file path=customXml/_rels/item8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7.xml"/></Relationships>
</file>

<file path=customXml/_rels/item8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8.xml"/></Relationships>
</file>

<file path=customXml/_rels/item8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9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_rels/item9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0.xml"/></Relationships>
</file>

<file path=customXml/_rels/item9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1.xml"/></Relationships>
</file>

<file path=customXml/_rels/item9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2.xml"/></Relationships>
</file>

<file path=customXml/_rels/item9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3.xml"/></Relationships>
</file>

<file path=customXml/_rels/item9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4.xml"/></Relationships>
</file>

<file path=customXml/_rels/item9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5.xml"/></Relationships>
</file>

<file path=customXml/_rels/item9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6.xml"/></Relationships>
</file>

<file path=customXml/_rels/item9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7.xml"/></Relationships>
</file>

<file path=customXml/_rels/item9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8.xml"/></Relationships>
</file>

<file path=customXml/_rels/item9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9.xml"/></Relationships>
</file>

<file path=customXml/item1.xml><?xml version="1.0" encoding="utf-8"?>
<EsriMapsInfo xmlns="ESRI.ArcGIS.Mapping.OfficeIntegration.PowerPointInfo">
  <Version>Version1</Version>
  <RequiresSignIn>False</RequiresSignIn>
</EsriMapsInfo>
</file>

<file path=customXml/item10.xml><?xml version="1.0" encoding="utf-8"?>
<EsriMapsInfo xmlns="ESRI.ArcGIS.Mapping.OfficeIntegration.PowerPointInfo">
  <Version>Version1</Version>
  <RequiresSignIn>False</RequiresSignIn>
</EsriMapsInfo>
</file>

<file path=customXml/item100.xml><?xml version="1.0" encoding="utf-8"?>
<EsriMapsInfo xmlns="ESRI.ArcGIS.Mapping.OfficeIntegration.PowerPointInfo">
  <Version>Version1</Version>
  <RequiresSignIn>False</RequiresSignIn>
</EsriMapsInfo>
</file>

<file path=customXml/item101.xml><?xml version="1.0" encoding="utf-8"?>
<EsriMapsInfo xmlns="ESRI.ArcGIS.Mapping.OfficeIntegration.PowerPointInfo">
  <Version>Version1</Version>
  <RequiresSignIn>False</RequiresSignIn>
</EsriMapsInfo>
</file>

<file path=customXml/item102.xml><?xml version="1.0" encoding="utf-8"?>
<EsriMapsInfo xmlns="ESRI.ArcGIS.Mapping.OfficeIntegration.PowerPointInfo">
  <Version>Version1</Version>
  <RequiresSignIn>False</RequiresSignIn>
</EsriMapsInfo>
</file>

<file path=customXml/item103.xml><?xml version="1.0" encoding="utf-8"?>
<EsriMapsInfo xmlns="ESRI.ArcGIS.Mapping.OfficeIntegration.PowerPointInfo">
  <Version>Version1</Version>
  <RequiresSignIn>False</RequiresSignIn>
</EsriMapsInfo>
</file>

<file path=customXml/item104.xml><?xml version="1.0" encoding="utf-8"?>
<EsriMapsInfo xmlns="ESRI.ArcGIS.Mapping.OfficeIntegration.PowerPointInfo">
  <Version>Version1</Version>
  <RequiresSignIn>False</RequiresSignIn>
</EsriMapsInfo>
</file>

<file path=customXml/item105.xml><?xml version="1.0" encoding="utf-8"?>
<EsriMapsInfo xmlns="ESRI.ArcGIS.Mapping.OfficeIntegration.PowerPointInfo">
  <Version>Version1</Version>
  <RequiresSignIn>False</RequiresSignIn>
</EsriMapsInfo>
</file>

<file path=customXml/item106.xml><?xml version="1.0" encoding="utf-8"?>
<EsriMapsInfo xmlns="ESRI.ArcGIS.Mapping.OfficeIntegration.PowerPointInfo">
  <Version>Version1</Version>
  <RequiresSignIn>False</RequiresSignIn>
</EsriMapsInfo>
</file>

<file path=customXml/item107.xml><?xml version="1.0" encoding="utf-8"?>
<EsriMapsInfo xmlns="ESRI.ArcGIS.Mapping.OfficeIntegration.PowerPointInfo">
  <Version>Version1</Version>
  <RequiresSignIn>False</RequiresSignIn>
</EsriMapsInfo>
</file>

<file path=customXml/item108.xml><?xml version="1.0" encoding="utf-8"?>
<EsriMapsInfo xmlns="ESRI.ArcGIS.Mapping.OfficeIntegration.PowerPointInfo">
  <Version>Version1</Version>
  <RequiresSignIn>False</RequiresSignIn>
</EsriMapsInfo>
</file>

<file path=customXml/item109.xml><?xml version="1.0" encoding="utf-8"?>
<EsriMapsInfo xmlns="ESRI.ArcGIS.Mapping.OfficeIntegration.PowerPointInfo">
  <Version>Version1</Version>
  <RequiresSignIn>False</RequiresSignIn>
</EsriMapsInfo>
</file>

<file path=customXml/item11.xml><?xml version="1.0" encoding="utf-8"?>
<EsriMapsInfo xmlns="ESRI.ArcGIS.Mapping.OfficeIntegration.PowerPointInfo">
  <Version>Version1</Version>
  <RequiresSignIn>False</RequiresSignIn>
</EsriMapsInfo>
</file>

<file path=customXml/item110.xml><?xml version="1.0" encoding="utf-8"?>
<EsriMapsInfo xmlns="ESRI.ArcGIS.Mapping.OfficeIntegration.PowerPointInfo">
  <Version>Version1</Version>
  <RequiresSignIn>False</RequiresSignIn>
</EsriMapsInfo>
</file>

<file path=customXml/item111.xml><?xml version="1.0" encoding="utf-8"?>
<EsriMapsInfo xmlns="ESRI.ArcGIS.Mapping.OfficeIntegration.PowerPointInfo">
  <Version>Version1</Version>
  <RequiresSignIn>False</RequiresSignIn>
</EsriMapsInfo>
</file>

<file path=customXml/item112.xml><?xml version="1.0" encoding="utf-8"?>
<EsriMapsInfo xmlns="ESRI.ArcGIS.Mapping.OfficeIntegration.PowerPointInfo">
  <Version>Version1</Version>
  <RequiresSignIn>False</RequiresSignIn>
</EsriMapsInfo>
</file>

<file path=customXml/item113.xml><?xml version="1.0" encoding="utf-8"?>
<EsriMapsInfo xmlns="ESRI.ArcGIS.Mapping.OfficeIntegration.PowerPointInfo">
  <Version>Version1</Version>
  <RequiresSignIn>False</RequiresSignIn>
</EsriMapsInfo>
</file>

<file path=customXml/item114.xml><?xml version="1.0" encoding="utf-8"?>
<EsriMapsInfo xmlns="ESRI.ArcGIS.Mapping.OfficeIntegration.PowerPointInfo">
  <Version>Version1</Version>
  <RequiresSignIn>False</RequiresSignIn>
</EsriMapsInfo>
</file>

<file path=customXml/item115.xml><?xml version="1.0" encoding="utf-8"?>
<EsriMapsInfo xmlns="ESRI.ArcGIS.Mapping.OfficeIntegration.PowerPointInfo">
  <Version>Version1</Version>
  <RequiresSignIn>False</RequiresSignIn>
</EsriMapsInfo>
</file>

<file path=customXml/item116.xml><?xml version="1.0" encoding="utf-8"?>
<EsriMapsInfo xmlns="ESRI.ArcGIS.Mapping.OfficeIntegration.PowerPointInfo">
  <Version>Version1</Version>
  <RequiresSignIn>False</RequiresSignIn>
</EsriMapsInfo>
</file>

<file path=customXml/item117.xml><?xml version="1.0" encoding="utf-8"?>
<EsriMapsInfo xmlns="ESRI.ArcGIS.Mapping.OfficeIntegration.PowerPointInfo">
  <Version>Version1</Version>
  <RequiresSignIn>False</RequiresSignIn>
</EsriMapsInfo>
</file>

<file path=customXml/item118.xml><?xml version="1.0" encoding="utf-8"?>
<EsriMapsInfo xmlns="ESRI.ArcGIS.Mapping.OfficeIntegration.PowerPointInfo">
  <Version>Version1</Version>
  <RequiresSignIn>False</RequiresSignIn>
</EsriMapsInfo>
</file>

<file path=customXml/item119.xml><?xml version="1.0" encoding="utf-8"?>
<EsriMapsInfo xmlns="ESRI.ArcGIS.Mapping.OfficeIntegration.PowerPointInfo">
  <Version>Version1</Version>
  <RequiresSignIn>False</RequiresSignIn>
</EsriMapsInfo>
</file>

<file path=customXml/item12.xml><?xml version="1.0" encoding="utf-8"?>
<EsriMapsInfo xmlns="ESRI.ArcGIS.Mapping.OfficeIntegration.PowerPointInfo">
  <Version>Version1</Version>
  <RequiresSignIn>False</RequiresSignIn>
</EsriMapsInfo>
</file>

<file path=customXml/item120.xml><?xml version="1.0" encoding="utf-8"?>
<EsriMapsInfo xmlns="ESRI.ArcGIS.Mapping.OfficeIntegration.PowerPointInfo">
  <Version>Version1</Version>
  <RequiresSignIn>False</RequiresSignIn>
</EsriMapsInfo>
</file>

<file path=customXml/item121.xml><?xml version="1.0" encoding="utf-8"?>
<EsriMapsInfo xmlns="ESRI.ArcGIS.Mapping.OfficeIntegration.PowerPointInfo">
  <Version>Version1</Version>
  <RequiresSignIn>False</RequiresSignIn>
</EsriMapsInfo>
</file>

<file path=customXml/item122.xml><?xml version="1.0" encoding="utf-8"?>
<EsriMapsInfo xmlns="ESRI.ArcGIS.Mapping.OfficeIntegration.PowerPointInfo">
  <Version>Version1</Version>
  <RequiresSignIn>False</RequiresSignIn>
</EsriMapsInfo>
</file>

<file path=customXml/item123.xml><?xml version="1.0" encoding="utf-8"?>
<EsriMapsInfo xmlns="ESRI.ArcGIS.Mapping.OfficeIntegration.PowerPointInfo">
  <Version>Version1</Version>
  <RequiresSignIn>False</RequiresSignIn>
</EsriMapsInfo>
</file>

<file path=customXml/item124.xml><?xml version="1.0" encoding="utf-8"?>
<EsriMapsInfo xmlns="ESRI.ArcGIS.Mapping.OfficeIntegration.PowerPointInfo">
  <Version>Version1</Version>
  <RequiresSignIn>False</RequiresSignIn>
</EsriMapsInfo>
</file>

<file path=customXml/item125.xml><?xml version="1.0" encoding="utf-8"?>
<EsriMapsInfo xmlns="ESRI.ArcGIS.Mapping.OfficeIntegration.PowerPointInfo">
  <Version>Version1</Version>
  <RequiresSignIn>False</RequiresSignIn>
</EsriMapsInfo>
</file>

<file path=customXml/item126.xml><?xml version="1.0" encoding="utf-8"?>
<EsriMapsInfo xmlns="ESRI.ArcGIS.Mapping.OfficeIntegration.PowerPointInfo">
  <Version>Version1</Version>
  <RequiresSignIn>False</RequiresSignIn>
</EsriMapsInfo>
</file>

<file path=customXml/item127.xml><?xml version="1.0" encoding="utf-8"?>
<EsriMapsInfo xmlns="ESRI.ArcGIS.Mapping.OfficeIntegration.PowerPointInfo">
  <Version>Version1</Version>
  <RequiresSignIn>False</RequiresSignIn>
</EsriMapsInfo>
</file>

<file path=customXml/item128.xml><?xml version="1.0" encoding="utf-8"?>
<EsriMapsInfo xmlns="ESRI.ArcGIS.Mapping.OfficeIntegration.PowerPointInfo">
  <Version>Version1</Version>
  <RequiresSignIn>False</RequiresSignIn>
</EsriMapsInfo>
</file>

<file path=customXml/item129.xml><?xml version="1.0" encoding="utf-8"?>
<EsriMapsInfo xmlns="ESRI.ArcGIS.Mapping.OfficeIntegration.PowerPointInfo">
  <Version>Version1</Version>
  <RequiresSignIn>False</RequiresSignIn>
</EsriMapsInfo>
</file>

<file path=customXml/item13.xml><?xml version="1.0" encoding="utf-8"?>
<EsriMapsInfo xmlns="ESRI.ArcGIS.Mapping.OfficeIntegration.PowerPointInfo">
  <Version>Version1</Version>
  <RequiresSignIn>False</RequiresSignIn>
</EsriMapsInfo>
</file>

<file path=customXml/item130.xml><?xml version="1.0" encoding="utf-8"?>
<EsriMapsInfo xmlns="ESRI.ArcGIS.Mapping.OfficeIntegration.PowerPointInfo">
  <Version>Version1</Version>
  <RequiresSignIn>False</RequiresSignIn>
</EsriMapsInfo>
</file>

<file path=customXml/item131.xml><?xml version="1.0" encoding="utf-8"?>
<EsriMapsInfo xmlns="ESRI.ArcGIS.Mapping.OfficeIntegration.PowerPointInfo">
  <Version>Version1</Version>
  <RequiresSignIn>False</RequiresSignIn>
</EsriMapsInfo>
</file>

<file path=customXml/item132.xml><?xml version="1.0" encoding="utf-8"?>
<EsriMapsInfo xmlns="ESRI.ArcGIS.Mapping.OfficeIntegration.PowerPointInfo">
  <Version>Version1</Version>
  <RequiresSignIn>False</RequiresSignIn>
</EsriMapsInfo>
</file>

<file path=customXml/item133.xml><?xml version="1.0" encoding="utf-8"?>
<EsriMapsInfo xmlns="ESRI.ArcGIS.Mapping.OfficeIntegration.PowerPointInfo">
  <Version>Version1</Version>
  <RequiresSignIn>False</RequiresSignIn>
</EsriMapsInfo>
</file>

<file path=customXml/item134.xml><?xml version="1.0" encoding="utf-8"?>
<EsriMapsInfo xmlns="ESRI.ArcGIS.Mapping.OfficeIntegration.PowerPointInfo">
  <Version>Version1</Version>
  <RequiresSignIn>False</RequiresSignIn>
</EsriMapsInfo>
</file>

<file path=customXml/item135.xml><?xml version="1.0" encoding="utf-8"?>
<EsriMapsInfo xmlns="ESRI.ArcGIS.Mapping.OfficeIntegration.PowerPointInfo">
  <Version>Version1</Version>
  <RequiresSignIn>False</RequiresSignIn>
</EsriMapsInfo>
</file>

<file path=customXml/item136.xml><?xml version="1.0" encoding="utf-8"?>
<EsriMapsInfo xmlns="ESRI.ArcGIS.Mapping.OfficeIntegration.PowerPointInfo">
  <Version>Version1</Version>
  <RequiresSignIn>False</RequiresSignIn>
</EsriMapsInfo>
</file>

<file path=customXml/item137.xml><?xml version="1.0" encoding="utf-8"?>
<EsriMapsInfo xmlns="ESRI.ArcGIS.Mapping.OfficeIntegration.PowerPointInfo">
  <Version>Version1</Version>
  <RequiresSignIn>False</RequiresSignIn>
</EsriMapsInfo>
</file>

<file path=customXml/item138.xml><?xml version="1.0" encoding="utf-8"?>
<EsriMapsInfo xmlns="ESRI.ArcGIS.Mapping.OfficeIntegration.PowerPointInfo">
  <Version>Version1</Version>
  <RequiresSignIn>False</RequiresSignIn>
</EsriMapsInfo>
</file>

<file path=customXml/item139.xml><?xml version="1.0" encoding="utf-8"?>
<EsriMapsInfo xmlns="ESRI.ArcGIS.Mapping.OfficeIntegration.PowerPointInfo">
  <Version>Version1</Version>
  <RequiresSignIn>False</RequiresSignIn>
</EsriMapsInfo>
</file>

<file path=customXml/item14.xml><?xml version="1.0" encoding="utf-8"?>
<EsriMapsInfo xmlns="ESRI.ArcGIS.Mapping.OfficeIntegration.PowerPointInfo">
  <Version>Version1</Version>
  <RequiresSignIn>False</RequiresSignIn>
</EsriMapsInfo>
</file>

<file path=customXml/item140.xml><?xml version="1.0" encoding="utf-8"?>
<EsriMapsInfo xmlns="ESRI.ArcGIS.Mapping.OfficeIntegration.PowerPointInfo">
  <Version>Version1</Version>
  <RequiresSignIn>False</RequiresSignIn>
</EsriMapsInfo>
</file>

<file path=customXml/item141.xml><?xml version="1.0" encoding="utf-8"?>
<EsriMapsInfo xmlns="ESRI.ArcGIS.Mapping.OfficeIntegration.PowerPointInfo">
  <Version>Version1</Version>
  <RequiresSignIn>False</RequiresSignIn>
</EsriMapsInfo>
</file>

<file path=customXml/item142.xml><?xml version="1.0" encoding="utf-8"?>
<EsriMapsInfo xmlns="ESRI.ArcGIS.Mapping.OfficeIntegration.PowerPointInfo">
  <Version>Version1</Version>
  <RequiresSignIn>False</RequiresSignIn>
</EsriMapsInfo>
</file>

<file path=customXml/item143.xml><?xml version="1.0" encoding="utf-8"?>
<EsriMapsInfo xmlns="ESRI.ArcGIS.Mapping.OfficeIntegration.PowerPointInfo">
  <Version>Version1</Version>
  <RequiresSignIn>False</RequiresSignIn>
</EsriMapsInfo>
</file>

<file path=customXml/item144.xml><?xml version="1.0" encoding="utf-8"?>
<EsriMapsInfo xmlns="ESRI.ArcGIS.Mapping.OfficeIntegration.PowerPointInfo">
  <Version>Version1</Version>
  <RequiresSignIn>False</RequiresSignIn>
</EsriMapsInfo>
</file>

<file path=customXml/item145.xml><?xml version="1.0" encoding="utf-8"?>
<EsriMapsInfo xmlns="ESRI.ArcGIS.Mapping.OfficeIntegration.PowerPointInfo">
  <Version>Version1</Version>
  <RequiresSignIn>False</RequiresSignIn>
</EsriMapsInfo>
</file>

<file path=customXml/item146.xml><?xml version="1.0" encoding="utf-8"?>
<EsriMapsInfo xmlns="ESRI.ArcGIS.Mapping.OfficeIntegration.PowerPointInfo">
  <Version>Version1</Version>
  <RequiresSignIn>False</RequiresSignIn>
</EsriMapsInfo>
</file>

<file path=customXml/item147.xml><?xml version="1.0" encoding="utf-8"?>
<EsriMapsInfo xmlns="ESRI.ArcGIS.Mapping.OfficeIntegration.PowerPointInfo">
  <Version>Version1</Version>
  <RequiresSignIn>False</RequiresSignIn>
</EsriMapsInfo>
</file>

<file path=customXml/item148.xml><?xml version="1.0" encoding="utf-8"?>
<EsriMapsInfo xmlns="ESRI.ArcGIS.Mapping.OfficeIntegration.PowerPointInfo">
  <Version>Version1</Version>
  <RequiresSignIn>False</RequiresSignIn>
</EsriMapsInfo>
</file>

<file path=customXml/item149.xml><?xml version="1.0" encoding="utf-8"?>
<EsriMapsInfo xmlns="ESRI.ArcGIS.Mapping.OfficeIntegration.PowerPointInfo">
  <Version>Version1</Version>
  <RequiresSignIn>False</RequiresSignIn>
</EsriMapsInfo>
</file>

<file path=customXml/item15.xml><?xml version="1.0" encoding="utf-8"?>
<EsriMapsInfo xmlns="ESRI.ArcGIS.Mapping.OfficeIntegration.PowerPointInfo">
  <Version>Version1</Version>
  <RequiresSignIn>False</RequiresSignIn>
</EsriMapsInfo>
</file>

<file path=customXml/item150.xml><?xml version="1.0" encoding="utf-8"?>
<EsriMapsInfo xmlns="ESRI.ArcGIS.Mapping.OfficeIntegration.PowerPointInfo">
  <Version>Version1</Version>
  <RequiresSignIn>False</RequiresSignIn>
</EsriMapsInfo>
</file>

<file path=customXml/item151.xml><?xml version="1.0" encoding="utf-8"?>
<EsriMapsInfo xmlns="ESRI.ArcGIS.Mapping.OfficeIntegration.PowerPointInfo">
  <Version>Version1</Version>
  <RequiresSignIn>False</RequiresSignIn>
</EsriMapsInfo>
</file>

<file path=customXml/item152.xml><?xml version="1.0" encoding="utf-8"?>
<EsriMapsInfo xmlns="ESRI.ArcGIS.Mapping.OfficeIntegration.PowerPointInfo">
  <Version>Version1</Version>
  <RequiresSignIn>False</RequiresSignIn>
</EsriMapsInfo>
</file>

<file path=customXml/item153.xml><?xml version="1.0" encoding="utf-8"?>
<EsriMapsInfo xmlns="ESRI.ArcGIS.Mapping.OfficeIntegration.PowerPointInfo">
  <Version>Version1</Version>
  <RequiresSignIn>False</RequiresSignIn>
</EsriMapsInfo>
</file>

<file path=customXml/item154.xml><?xml version="1.0" encoding="utf-8"?>
<EsriMapsInfo xmlns="ESRI.ArcGIS.Mapping.OfficeIntegration.PowerPointInfo">
  <Version>Version1</Version>
  <RequiresSignIn>False</RequiresSignIn>
</EsriMapsInfo>
</file>

<file path=customXml/item155.xml><?xml version="1.0" encoding="utf-8"?>
<EsriMapsInfo xmlns="ESRI.ArcGIS.Mapping.OfficeIntegration.PowerPointInfo">
  <Version>Version1</Version>
  <RequiresSignIn>False</RequiresSignIn>
</EsriMapsInfo>
</file>

<file path=customXml/item156.xml><?xml version="1.0" encoding="utf-8"?>
<EsriMapsInfo xmlns="ESRI.ArcGIS.Mapping.OfficeIntegration.PowerPointInfo">
  <Version>Version1</Version>
  <RequiresSignIn>False</RequiresSignIn>
</EsriMapsInfo>
</file>

<file path=customXml/item157.xml><?xml version="1.0" encoding="utf-8"?>
<EsriMapsInfo xmlns="ESRI.ArcGIS.Mapping.OfficeIntegration.PowerPointInfo">
  <Version>Version1</Version>
  <RequiresSignIn>False</RequiresSignIn>
</EsriMapsInfo>
</file>

<file path=customXml/item158.xml><?xml version="1.0" encoding="utf-8"?>
<EsriMapsInfo xmlns="ESRI.ArcGIS.Mapping.OfficeIntegration.PowerPointInfo">
  <Version>Version1</Version>
  <RequiresSignIn>False</RequiresSignIn>
</EsriMapsInfo>
</file>

<file path=customXml/item159.xml><?xml version="1.0" encoding="utf-8"?>
<EsriMapsInfo xmlns="ESRI.ArcGIS.Mapping.OfficeIntegration.PowerPointInfo">
  <Version>Version1</Version>
  <RequiresSignIn>False</RequiresSignIn>
</EsriMapsInfo>
</file>

<file path=customXml/item16.xml><?xml version="1.0" encoding="utf-8"?>
<EsriMapsInfo xmlns="ESRI.ArcGIS.Mapping.OfficeIntegration.PowerPointInfo">
  <Version>Version1</Version>
  <RequiresSignIn>False</RequiresSignIn>
</EsriMapsInfo>
</file>

<file path=customXml/item160.xml><?xml version="1.0" encoding="utf-8"?>
<EsriMapsInfo xmlns="ESRI.ArcGIS.Mapping.OfficeIntegration.PowerPointInfo">
  <Version>Version1</Version>
  <RequiresSignIn>False</RequiresSignIn>
</EsriMapsInfo>
</file>

<file path=customXml/item161.xml><?xml version="1.0" encoding="utf-8"?>
<EsriMapsInfo xmlns="ESRI.ArcGIS.Mapping.OfficeIntegration.PowerPointInfo">
  <Version>Version1</Version>
  <RequiresSignIn>False</RequiresSignIn>
</EsriMapsInfo>
</file>

<file path=customXml/item162.xml><?xml version="1.0" encoding="utf-8"?>
<EsriMapsInfo xmlns="ESRI.ArcGIS.Mapping.OfficeIntegration.PowerPointInfo">
  <Version>Version1</Version>
  <RequiresSignIn>False</RequiresSignIn>
</EsriMapsInfo>
</file>

<file path=customXml/item163.xml><?xml version="1.0" encoding="utf-8"?>
<EsriMapsInfo xmlns="ESRI.ArcGIS.Mapping.OfficeIntegration.PowerPointInfo">
  <Version>Version1</Version>
  <RequiresSignIn>False</RequiresSignIn>
</EsriMapsInfo>
</file>

<file path=customXml/item164.xml><?xml version="1.0" encoding="utf-8"?>
<EsriMapsInfo xmlns="ESRI.ArcGIS.Mapping.OfficeIntegration.PowerPointInfo">
  <Version>Version1</Version>
  <RequiresSignIn>False</RequiresSignIn>
</EsriMapsInfo>
</file>

<file path=customXml/item165.xml><?xml version="1.0" encoding="utf-8"?>
<EsriMapsInfo xmlns="ESRI.ArcGIS.Mapping.OfficeIntegration.PowerPointInfo">
  <Version>Version1</Version>
  <RequiresSignIn>False</RequiresSignIn>
</EsriMapsInfo>
</file>

<file path=customXml/item166.xml><?xml version="1.0" encoding="utf-8"?>
<EsriMapsInfo xmlns="ESRI.ArcGIS.Mapping.OfficeIntegration.PowerPointInfo">
  <Version>Version1</Version>
  <RequiresSignIn>False</RequiresSignIn>
</EsriMapsInfo>
</file>

<file path=customXml/item167.xml><?xml version="1.0" encoding="utf-8"?>
<EsriMapsInfo xmlns="ESRI.ArcGIS.Mapping.OfficeIntegration.PowerPointInfo">
  <Version>Version1</Version>
  <RequiresSignIn>False</RequiresSignIn>
</EsriMapsInfo>
</file>

<file path=customXml/item168.xml><?xml version="1.0" encoding="utf-8"?>
<EsriMapsInfo xmlns="ESRI.ArcGIS.Mapping.OfficeIntegration.PowerPointInfo">
  <Version>Version1</Version>
  <RequiresSignIn>False</RequiresSignIn>
</EsriMapsInfo>
</file>

<file path=customXml/item169.xml><?xml version="1.0" encoding="utf-8"?>
<EsriMapsInfo xmlns="ESRI.ArcGIS.Mapping.OfficeIntegration.PowerPointInfo">
  <Version>Version1</Version>
  <RequiresSignIn>False</RequiresSignIn>
</EsriMapsInfo>
</file>

<file path=customXml/item17.xml><?xml version="1.0" encoding="utf-8"?>
<EsriMapsInfo xmlns="ESRI.ArcGIS.Mapping.OfficeIntegration.PowerPointInfo">
  <Version>Version1</Version>
  <RequiresSignIn>False</RequiresSignIn>
</EsriMapsInfo>
</file>

<file path=customXml/item170.xml><?xml version="1.0" encoding="utf-8"?>
<EsriMapsInfo xmlns="ESRI.ArcGIS.Mapping.OfficeIntegration.PowerPointInfo">
  <Version>Version1</Version>
  <RequiresSignIn>False</RequiresSignIn>
</EsriMapsInfo>
</file>

<file path=customXml/item171.xml><?xml version="1.0" encoding="utf-8"?>
<EsriMapsInfo xmlns="ESRI.ArcGIS.Mapping.OfficeIntegration.PowerPointInfo">
  <Version>Version1</Version>
  <RequiresSignIn>False</RequiresSignIn>
</EsriMapsInfo>
</file>

<file path=customXml/item172.xml><?xml version="1.0" encoding="utf-8"?>
<EsriMapsInfo xmlns="ESRI.ArcGIS.Mapping.OfficeIntegration.PowerPointInfo">
  <Version>Version1</Version>
  <RequiresSignIn>False</RequiresSignIn>
</EsriMapsInfo>
</file>

<file path=customXml/item173.xml><?xml version="1.0" encoding="utf-8"?>
<EsriMapsInfo xmlns="ESRI.ArcGIS.Mapping.OfficeIntegration.PowerPointInfo">
  <Version>Version1</Version>
  <RequiresSignIn>False</RequiresSignIn>
</EsriMapsInfo>
</file>

<file path=customXml/item174.xml><?xml version="1.0" encoding="utf-8"?>
<EsriMapsInfo xmlns="ESRI.ArcGIS.Mapping.OfficeIntegration.PowerPointInfo">
  <Version>Version1</Version>
  <RequiresSignIn>False</RequiresSignIn>
</EsriMapsInfo>
</file>

<file path=customXml/item175.xml><?xml version="1.0" encoding="utf-8"?>
<EsriMapsInfo xmlns="ESRI.ArcGIS.Mapping.OfficeIntegration.PowerPointInfo">
  <Version>Version1</Version>
  <RequiresSignIn>False</RequiresSignIn>
</EsriMapsInfo>
</file>

<file path=customXml/item176.xml><?xml version="1.0" encoding="utf-8"?>
<EsriMapsInfo xmlns="ESRI.ArcGIS.Mapping.OfficeIntegration.PowerPointInfo">
  <Version>Version1</Version>
  <RequiresSignIn>False</RequiresSignIn>
</EsriMapsInfo>
</file>

<file path=customXml/item177.xml><?xml version="1.0" encoding="utf-8"?>
<EsriMapsInfo xmlns="ESRI.ArcGIS.Mapping.OfficeIntegration.PowerPointInfo">
  <Version>Version1</Version>
  <RequiresSignIn>False</RequiresSignIn>
</EsriMapsInfo>
</file>

<file path=customXml/item178.xml><?xml version="1.0" encoding="utf-8"?>
<EsriMapsInfo xmlns="ESRI.ArcGIS.Mapping.OfficeIntegration.PowerPointInfo">
  <Version>Version1</Version>
  <RequiresSignIn>False</RequiresSignIn>
</EsriMapsInfo>
</file>

<file path=customXml/item179.xml><?xml version="1.0" encoding="utf-8"?>
<EsriMapsInfo xmlns="ESRI.ArcGIS.Mapping.OfficeIntegration.PowerPointInfo">
  <Version>Version1</Version>
  <RequiresSignIn>False</RequiresSignIn>
</EsriMapsInfo>
</file>

<file path=customXml/item18.xml><?xml version="1.0" encoding="utf-8"?>
<EsriMapsInfo xmlns="ESRI.ArcGIS.Mapping.OfficeIntegration.PowerPointInfo">
  <Version>Version1</Version>
  <RequiresSignIn>False</RequiresSignIn>
</EsriMapsInfo>
</file>

<file path=customXml/item180.xml><?xml version="1.0" encoding="utf-8"?>
<EsriMapsInfo xmlns="ESRI.ArcGIS.Mapping.OfficeIntegration.PowerPointInfo">
  <Version>Version1</Version>
  <RequiresSignIn>False</RequiresSignIn>
</EsriMapsInfo>
</file>

<file path=customXml/item181.xml><?xml version="1.0" encoding="utf-8"?>
<EsriMapsInfo xmlns="ESRI.ArcGIS.Mapping.OfficeIntegration.PowerPointInfo">
  <Version>Version1</Version>
  <RequiresSignIn>False</RequiresSignIn>
</EsriMapsInfo>
</file>

<file path=customXml/item182.xml><?xml version="1.0" encoding="utf-8"?>
<EsriMapsInfo xmlns="ESRI.ArcGIS.Mapping.OfficeIntegration.PowerPointInfo">
  <Version>Version1</Version>
  <RequiresSignIn>False</RequiresSignIn>
</EsriMapsInfo>
</file>

<file path=customXml/item183.xml><?xml version="1.0" encoding="utf-8"?>
<EsriMapsInfo xmlns="ESRI.ArcGIS.Mapping.OfficeIntegration.PowerPointInfo">
  <Version>Version1</Version>
  <RequiresSignIn>False</RequiresSignIn>
</EsriMapsInfo>
</file>

<file path=customXml/item184.xml><?xml version="1.0" encoding="utf-8"?>
<EsriMapsInfo xmlns="ESRI.ArcGIS.Mapping.OfficeIntegration.PowerPointInfo">
  <Version>Version1</Version>
  <RequiresSignIn>False</RequiresSignIn>
</EsriMapsInfo>
</file>

<file path=customXml/item185.xml><?xml version="1.0" encoding="utf-8"?>
<EsriMapsInfo xmlns="ESRI.ArcGIS.Mapping.OfficeIntegration.PowerPointInfo">
  <Version>Version1</Version>
  <RequiresSignIn>False</RequiresSignIn>
</EsriMapsInfo>
</file>

<file path=customXml/item186.xml><?xml version="1.0" encoding="utf-8"?>
<EsriMapsInfo xmlns="ESRI.ArcGIS.Mapping.OfficeIntegration.PowerPointInfo">
  <Version>Version1</Version>
  <RequiresSignIn>False</RequiresSignIn>
</EsriMapsInfo>
</file>

<file path=customXml/item187.xml><?xml version="1.0" encoding="utf-8"?>
<EsriMapsInfo xmlns="ESRI.ArcGIS.Mapping.OfficeIntegration.PowerPointInfo">
  <Version>Version1</Version>
  <RequiresSignIn>False</RequiresSignIn>
</EsriMapsInfo>
</file>

<file path=customXml/item188.xml><?xml version="1.0" encoding="utf-8"?>
<EsriMapsInfo xmlns="ESRI.ArcGIS.Mapping.OfficeIntegration.PowerPointInfo">
  <Version>Version1</Version>
  <RequiresSignIn>False</RequiresSignIn>
</EsriMapsInfo>
</file>

<file path=customXml/item189.xml><?xml version="1.0" encoding="utf-8"?>
<EsriMapsInfo xmlns="ESRI.ArcGIS.Mapping.OfficeIntegration.PowerPointInfo">
  <Version>Version1</Version>
  <RequiresSignIn>False</RequiresSignIn>
</EsriMapsInfo>
</file>

<file path=customXml/item19.xml><?xml version="1.0" encoding="utf-8"?>
<EsriMapsInfo xmlns="ESRI.ArcGIS.Mapping.OfficeIntegration.PowerPointInfo">
  <Version>Version1</Version>
  <RequiresSignIn>False</RequiresSignIn>
</EsriMapsInfo>
</file>

<file path=customXml/item190.xml><?xml version="1.0" encoding="utf-8"?>
<EsriMapsInfo xmlns="ESRI.ArcGIS.Mapping.OfficeIntegration.PowerPointInfo">
  <Version>Version1</Version>
  <RequiresSignIn>False</RequiresSignIn>
</EsriMapsInfo>
</file>

<file path=customXml/item191.xml><?xml version="1.0" encoding="utf-8"?>
<EsriMapsInfo xmlns="ESRI.ArcGIS.Mapping.OfficeIntegration.PowerPointInfo">
  <Version>Version1</Version>
  <RequiresSignIn>False</RequiresSignIn>
</EsriMapsInfo>
</file>

<file path=customXml/item192.xml><?xml version="1.0" encoding="utf-8"?>
<EsriMapsInfo xmlns="ESRI.ArcGIS.Mapping.OfficeIntegration.PowerPointInfo">
  <Version>Version1</Version>
  <RequiresSignIn>False</RequiresSignIn>
</EsriMapsInfo>
</file>

<file path=customXml/item193.xml><?xml version="1.0" encoding="utf-8"?>
<EsriMapsInfo xmlns="ESRI.ArcGIS.Mapping.OfficeIntegration.PowerPointInfo">
  <Version>Version1</Version>
  <RequiresSignIn>False</RequiresSignIn>
</EsriMapsInfo>
</file>

<file path=customXml/item194.xml><?xml version="1.0" encoding="utf-8"?>
<EsriMapsInfo xmlns="ESRI.ArcGIS.Mapping.OfficeIntegration.PowerPointInfo">
  <Version>Version1</Version>
  <RequiresSignIn>False</RequiresSignIn>
</EsriMapsInfo>
</file>

<file path=customXml/item195.xml><?xml version="1.0" encoding="utf-8"?>
<EsriMapsInfo xmlns="ESRI.ArcGIS.Mapping.OfficeIntegration.PowerPointInfo">
  <Version>Version1</Version>
  <RequiresSignIn>False</RequiresSignIn>
</EsriMapsInfo>
</file>

<file path=customXml/item196.xml><?xml version="1.0" encoding="utf-8"?>
<EsriMapsInfo xmlns="ESRI.ArcGIS.Mapping.OfficeIntegration.PowerPointInfo">
  <Version>Version1</Version>
  <RequiresSignIn>False</RequiresSignIn>
</EsriMapsInfo>
</file>

<file path=customXml/item197.xml><?xml version="1.0" encoding="utf-8"?>
<EsriMapsInfo xmlns="ESRI.ArcGIS.Mapping.OfficeIntegration.PowerPointInfo">
  <Version>Version1</Version>
  <RequiresSignIn>False</RequiresSignIn>
</EsriMapsInfo>
</file>

<file path=customXml/item198.xml><?xml version="1.0" encoding="utf-8"?>
<EsriMapsInfo xmlns="ESRI.ArcGIS.Mapping.OfficeIntegration.PowerPointInfo">
  <Version>Version1</Version>
  <RequiresSignIn>False</RequiresSignIn>
</EsriMapsInfo>
</file>

<file path=customXml/item199.xml><?xml version="1.0" encoding="utf-8"?>
<EsriMapsInfo xmlns="ESRI.ArcGIS.Mapping.OfficeIntegration.PowerPointInfo">
  <Version>Version1</Version>
  <RequiresSignIn>False</RequiresSignIn>
</EsriMapsInfo>
</file>

<file path=customXml/item2.xml><?xml version="1.0" encoding="utf-8"?>
<EsriMapsInfo xmlns="ESRI.ArcGIS.Mapping.OfficeIntegration.PowerPointInfo">
  <Version>Version1</Version>
  <RequiresSignIn>False</RequiresSignIn>
</EsriMapsInfo>
</file>

<file path=customXml/item20.xml><?xml version="1.0" encoding="utf-8"?>
<EsriMapsInfo xmlns="ESRI.ArcGIS.Mapping.OfficeIntegration.PowerPointInfo">
  <Version>Version1</Version>
  <RequiresSignIn>False</RequiresSignIn>
</EsriMapsInfo>
</file>

<file path=customXml/item200.xml><?xml version="1.0" encoding="utf-8"?>
<EsriMapsInfo xmlns="ESRI.ArcGIS.Mapping.OfficeIntegration.PowerPointInfo">
  <Version>Version1</Version>
  <RequiresSignIn>False</RequiresSignIn>
</EsriMapsInfo>
</file>

<file path=customXml/item201.xml><?xml version="1.0" encoding="utf-8"?>
<EsriMapsInfo xmlns="ESRI.ArcGIS.Mapping.OfficeIntegration.PowerPointInfo">
  <Version>Version1</Version>
  <RequiresSignIn>False</RequiresSignIn>
</EsriMapsInfo>
</file>

<file path=customXml/item202.xml><?xml version="1.0" encoding="utf-8"?>
<EsriMapsInfo xmlns="ESRI.ArcGIS.Mapping.OfficeIntegration.PowerPointInfo">
  <Version>Version1</Version>
  <RequiresSignIn>False</RequiresSignIn>
</EsriMapsInfo>
</file>

<file path=customXml/item203.xml><?xml version="1.0" encoding="utf-8"?>
<EsriMapsInfo xmlns="ESRI.ArcGIS.Mapping.OfficeIntegration.PowerPointInfo">
  <Version>Version1</Version>
  <RequiresSignIn>False</RequiresSignIn>
</EsriMapsInfo>
</file>

<file path=customXml/item204.xml><?xml version="1.0" encoding="utf-8"?>
<EsriMapsInfo xmlns="ESRI.ArcGIS.Mapping.OfficeIntegration.PowerPointInfo">
  <Version>Version1</Version>
  <RequiresSignIn>False</RequiresSignIn>
</EsriMapsInfo>
</file>

<file path=customXml/item205.xml><?xml version="1.0" encoding="utf-8"?>
<EsriMapsInfo xmlns="ESRI.ArcGIS.Mapping.OfficeIntegration.PowerPointInfo">
  <Version>Version1</Version>
  <RequiresSignIn>False</RequiresSignIn>
</EsriMapsInfo>
</file>

<file path=customXml/item206.xml><?xml version="1.0" encoding="utf-8"?>
<EsriMapsInfo xmlns="ESRI.ArcGIS.Mapping.OfficeIntegration.PowerPointInfo">
  <Version>Version1</Version>
  <RequiresSignIn>False</RequiresSignIn>
</EsriMapsInfo>
</file>

<file path=customXml/item207.xml><?xml version="1.0" encoding="utf-8"?>
<EsriMapsInfo xmlns="ESRI.ArcGIS.Mapping.OfficeIntegration.PowerPointInfo">
  <Version>Version1</Version>
  <RequiresSignIn>False</RequiresSignIn>
</EsriMapsInfo>
</file>

<file path=customXml/item208.xml><?xml version="1.0" encoding="utf-8"?>
<EsriMapsInfo xmlns="ESRI.ArcGIS.Mapping.OfficeIntegration.PowerPointInfo">
  <Version>Version1</Version>
  <RequiresSignIn>False</RequiresSignIn>
</EsriMapsInfo>
</file>

<file path=customXml/item209.xml><?xml version="1.0" encoding="utf-8"?>
<EsriMapsInfo xmlns="ESRI.ArcGIS.Mapping.OfficeIntegration.PowerPointInfo">
  <Version>Version1</Version>
  <RequiresSignIn>False</RequiresSignIn>
</EsriMapsInfo>
</file>

<file path=customXml/item21.xml><?xml version="1.0" encoding="utf-8"?>
<EsriMapsInfo xmlns="ESRI.ArcGIS.Mapping.OfficeIntegration.PowerPointInfo">
  <Version>Version1</Version>
  <RequiresSignIn>False</RequiresSignIn>
</EsriMapsInfo>
</file>

<file path=customXml/item210.xml><?xml version="1.0" encoding="utf-8"?>
<EsriMapsInfo xmlns="ESRI.ArcGIS.Mapping.OfficeIntegration.PowerPointInfo">
  <Version>Version1</Version>
  <RequiresSignIn>False</RequiresSignIn>
</EsriMapsInfo>
</file>

<file path=customXml/item211.xml><?xml version="1.0" encoding="utf-8"?>
<EsriMapsInfo xmlns="ESRI.ArcGIS.Mapping.OfficeIntegration.PowerPointInfo">
  <Version>Version1</Version>
  <RequiresSignIn>False</RequiresSignIn>
</EsriMapsInfo>
</file>

<file path=customXml/item212.xml><?xml version="1.0" encoding="utf-8"?>
<EsriMapsInfo xmlns="ESRI.ArcGIS.Mapping.OfficeIntegration.PowerPointInfo">
  <Version>Version1</Version>
  <RequiresSignIn>False</RequiresSignIn>
</EsriMapsInfo>
</file>

<file path=customXml/item213.xml><?xml version="1.0" encoding="utf-8"?>
<EsriMapsInfo xmlns="ESRI.ArcGIS.Mapping.OfficeIntegration.PowerPointInfo">
  <Version>Version1</Version>
  <RequiresSignIn>False</RequiresSignIn>
</EsriMapsInfo>
</file>

<file path=customXml/item214.xml><?xml version="1.0" encoding="utf-8"?>
<EsriMapsInfo xmlns="ESRI.ArcGIS.Mapping.OfficeIntegration.PowerPointInfo">
  <Version>Version1</Version>
  <RequiresSignIn>False</RequiresSignIn>
</EsriMapsInfo>
</file>

<file path=customXml/item215.xml><?xml version="1.0" encoding="utf-8"?>
<EsriMapsInfo xmlns="ESRI.ArcGIS.Mapping.OfficeIntegration.PowerPointInfo">
  <Version>Version1</Version>
  <RequiresSignIn>False</RequiresSignIn>
</EsriMapsInfo>
</file>

<file path=customXml/item216.xml><?xml version="1.0" encoding="utf-8"?>
<EsriMapsInfo xmlns="ESRI.ArcGIS.Mapping.OfficeIntegration.PowerPointInfo">
  <Version>Version1</Version>
  <RequiresSignIn>False</RequiresSignIn>
</EsriMapsInfo>
</file>

<file path=customXml/item217.xml><?xml version="1.0" encoding="utf-8"?>
<EsriMapsInfo xmlns="ESRI.ArcGIS.Mapping.OfficeIntegration.PowerPointInfo">
  <Version>Version1</Version>
  <RequiresSignIn>False</RequiresSignIn>
</EsriMapsInfo>
</file>

<file path=customXml/item218.xml><?xml version="1.0" encoding="utf-8"?>
<EsriMapsInfo xmlns="ESRI.ArcGIS.Mapping.OfficeIntegration.PowerPointInfo">
  <Version>Version1</Version>
  <RequiresSignIn>False</RequiresSignIn>
</EsriMapsInfo>
</file>

<file path=customXml/item219.xml><?xml version="1.0" encoding="utf-8"?>
<EsriMapsInfo xmlns="ESRI.ArcGIS.Mapping.OfficeIntegration.PowerPointInfo">
  <Version>Version1</Version>
  <RequiresSignIn>False</RequiresSignIn>
</EsriMapsInfo>
</file>

<file path=customXml/item22.xml><?xml version="1.0" encoding="utf-8"?>
<EsriMapsInfo xmlns="ESRI.ArcGIS.Mapping.OfficeIntegration.PowerPointInfo">
  <Version>Version1</Version>
  <RequiresSignIn>False</RequiresSignIn>
</EsriMapsInfo>
</file>

<file path=customXml/item220.xml><?xml version="1.0" encoding="utf-8"?>
<EsriMapsInfo xmlns="ESRI.ArcGIS.Mapping.OfficeIntegration.PowerPointInfo">
  <Version>Version1</Version>
  <RequiresSignIn>False</RequiresSignIn>
</EsriMapsInfo>
</file>

<file path=customXml/item221.xml><?xml version="1.0" encoding="utf-8"?>
<EsriMapsInfo xmlns="ESRI.ArcGIS.Mapping.OfficeIntegration.PowerPointInfo">
  <Version>Version1</Version>
  <RequiresSignIn>False</RequiresSignIn>
</EsriMapsInfo>
</file>

<file path=customXml/item222.xml><?xml version="1.0" encoding="utf-8"?>
<EsriMapsInfo xmlns="ESRI.ArcGIS.Mapping.OfficeIntegration.PowerPointInfo">
  <Version>Version1</Version>
  <RequiresSignIn>False</RequiresSignIn>
</EsriMapsInfo>
</file>

<file path=customXml/item223.xml><?xml version="1.0" encoding="utf-8"?>
<EsriMapsInfo xmlns="ESRI.ArcGIS.Mapping.OfficeIntegration.PowerPointInfo">
  <Version>Version1</Version>
  <RequiresSignIn>False</RequiresSignIn>
</EsriMapsInfo>
</file>

<file path=customXml/item224.xml><?xml version="1.0" encoding="utf-8"?>
<EsriMapsInfo xmlns="ESRI.ArcGIS.Mapping.OfficeIntegration.PowerPointInfo">
  <Version>Version1</Version>
  <RequiresSignIn>False</RequiresSignIn>
</EsriMapsInfo>
</file>

<file path=customXml/item225.xml><?xml version="1.0" encoding="utf-8"?>
<EsriMapsInfo xmlns="ESRI.ArcGIS.Mapping.OfficeIntegration.PowerPointInfo">
  <Version>Version1</Version>
  <RequiresSignIn>False</RequiresSignIn>
</EsriMapsInfo>
</file>

<file path=customXml/item226.xml><?xml version="1.0" encoding="utf-8"?>
<EsriMapsInfo xmlns="ESRI.ArcGIS.Mapping.OfficeIntegration.PowerPointInfo">
  <Version>Version1</Version>
  <RequiresSignIn>False</RequiresSignIn>
</EsriMapsInfo>
</file>

<file path=customXml/item227.xml><?xml version="1.0" encoding="utf-8"?>
<EsriMapsInfo xmlns="ESRI.ArcGIS.Mapping.OfficeIntegration.PowerPointInfo">
  <Version>Version1</Version>
  <RequiresSignIn>False</RequiresSignIn>
</EsriMapsInfo>
</file>

<file path=customXml/item228.xml><?xml version="1.0" encoding="utf-8"?>
<EsriMapsInfo xmlns="ESRI.ArcGIS.Mapping.OfficeIntegration.PowerPointInfo">
  <Version>Version1</Version>
  <RequiresSignIn>False</RequiresSignIn>
</EsriMapsInfo>
</file>

<file path=customXml/item229.xml><?xml version="1.0" encoding="utf-8"?>
<EsriMapsInfo xmlns="ESRI.ArcGIS.Mapping.OfficeIntegration.PowerPointInfo">
  <Version>Version1</Version>
  <RequiresSignIn>False</RequiresSignIn>
</EsriMapsInfo>
</file>

<file path=customXml/item23.xml><?xml version="1.0" encoding="utf-8"?>
<EsriMapsInfo xmlns="ESRI.ArcGIS.Mapping.OfficeIntegration.PowerPointInfo">
  <Version>Version1</Version>
  <RequiresSignIn>False</RequiresSignIn>
</EsriMapsInfo>
</file>

<file path=customXml/item230.xml><?xml version="1.0" encoding="utf-8"?>
<EsriMapsInfo xmlns="ESRI.ArcGIS.Mapping.OfficeIntegration.PowerPointInfo">
  <Version>Version1</Version>
  <RequiresSignIn>False</RequiresSignIn>
</EsriMapsInfo>
</file>

<file path=customXml/item231.xml><?xml version="1.0" encoding="utf-8"?>
<EsriMapsInfo xmlns="ESRI.ArcGIS.Mapping.OfficeIntegration.PowerPointInfo">
  <Version>Version1</Version>
  <RequiresSignIn>False</RequiresSignIn>
</EsriMapsInfo>
</file>

<file path=customXml/item232.xml><?xml version="1.0" encoding="utf-8"?>
<EsriMapsInfo xmlns="ESRI.ArcGIS.Mapping.OfficeIntegration.PowerPointInfo">
  <Version>Version1</Version>
  <RequiresSignIn>False</RequiresSignIn>
</EsriMapsInfo>
</file>

<file path=customXml/item233.xml><?xml version="1.0" encoding="utf-8"?>
<EsriMapsInfo xmlns="ESRI.ArcGIS.Mapping.OfficeIntegration.PowerPointInfo">
  <Version>Version1</Version>
  <RequiresSignIn>False</RequiresSignIn>
</EsriMapsInfo>
</file>

<file path=customXml/item234.xml><?xml version="1.0" encoding="utf-8"?>
<EsriMapsInfo xmlns="ESRI.ArcGIS.Mapping.OfficeIntegration.PowerPointInfo">
  <Version>Version1</Version>
  <RequiresSignIn>False</RequiresSignIn>
</EsriMapsInfo>
</file>

<file path=customXml/item235.xml><?xml version="1.0" encoding="utf-8"?>
<EsriMapsInfo xmlns="ESRI.ArcGIS.Mapping.OfficeIntegration.PowerPointInfo">
  <Version>Version1</Version>
  <RequiresSignIn>False</RequiresSignIn>
</EsriMapsInfo>
</file>

<file path=customXml/item236.xml><?xml version="1.0" encoding="utf-8"?>
<EsriMapsInfo xmlns="ESRI.ArcGIS.Mapping.OfficeIntegration.PowerPointInfo">
  <Version>Version1</Version>
  <RequiresSignIn>False</RequiresSignIn>
</EsriMapsInfo>
</file>

<file path=customXml/item237.xml><?xml version="1.0" encoding="utf-8"?>
<EsriMapsInfo xmlns="ESRI.ArcGIS.Mapping.OfficeIntegration.PowerPointInfo">
  <Version>Version1</Version>
  <RequiresSignIn>False</RequiresSignIn>
</EsriMapsInfo>
</file>

<file path=customXml/item238.xml><?xml version="1.0" encoding="utf-8"?>
<EsriMapsInfo xmlns="ESRI.ArcGIS.Mapping.OfficeIntegration.PowerPointInfo">
  <Version>Version1</Version>
  <RequiresSignIn>False</RequiresSignIn>
</EsriMapsInfo>
</file>

<file path=customXml/item239.xml><?xml version="1.0" encoding="utf-8"?>
<EsriMapsInfo xmlns="ESRI.ArcGIS.Mapping.OfficeIntegration.PowerPointInfo">
  <Version>Version1</Version>
  <RequiresSignIn>False</RequiresSignIn>
</EsriMapsInfo>
</file>

<file path=customXml/item24.xml><?xml version="1.0" encoding="utf-8"?>
<EsriMapsInfo xmlns="ESRI.ArcGIS.Mapping.OfficeIntegration.PowerPointInfo">
  <Version>Version1</Version>
  <RequiresSignIn>False</RequiresSignIn>
</EsriMapsInfo>
</file>

<file path=customXml/item240.xml><?xml version="1.0" encoding="utf-8"?>
<EsriMapsInfo xmlns="ESRI.ArcGIS.Mapping.OfficeIntegration.PowerPointInfo">
  <Version>Version1</Version>
  <RequiresSignIn>False</RequiresSignIn>
</EsriMapsInfo>
</file>

<file path=customXml/item241.xml><?xml version="1.0" encoding="utf-8"?>
<EsriMapsInfo xmlns="ESRI.ArcGIS.Mapping.OfficeIntegration.PowerPointInfo">
  <Version>Version1</Version>
  <RequiresSignIn>False</RequiresSignIn>
</EsriMapsInfo>
</file>

<file path=customXml/item242.xml><?xml version="1.0" encoding="utf-8"?>
<EsriMapsInfo xmlns="ESRI.ArcGIS.Mapping.OfficeIntegration.PowerPointInfo">
  <Version>Version1</Version>
  <RequiresSignIn>False</RequiresSignIn>
</EsriMapsInfo>
</file>

<file path=customXml/item24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B94B3C41D53F8439B1D80C562E243B0" ma:contentTypeVersion="32" ma:contentTypeDescription="Create a new document." ma:contentTypeScope="" ma:versionID="50907493eb13ada603a17fa441cb2d2f">
  <xsd:schema xmlns:xsd="http://www.w3.org/2001/XMLSchema" xmlns:xs="http://www.w3.org/2001/XMLSchema" xmlns:p="http://schemas.microsoft.com/office/2006/metadata/properties" xmlns:ns1="http://schemas.microsoft.com/sharepoint/v3" xmlns:ns3="4ffa91fb-a0ff-4ac5-b2db-65c790d184a4" xmlns:ns4="http://schemas.microsoft.com/sharepoint.v3" xmlns:ns5="http://schemas.microsoft.com/sharepoint/v3/fields" xmlns:ns6="e8cef94b-13a7-48be-ac9c-dbd328d0ac26" xmlns:ns7="17237250-5fc7-4924-b793-bde2ffc80e1d" targetNamespace="http://schemas.microsoft.com/office/2006/metadata/properties" ma:root="true" ma:fieldsID="481aec01929900cf2d50735c9f40f994" ns1:_="" ns3:_="" ns4:_="" ns5:_="" ns6:_="" ns7:_="">
    <xsd:import namespace="http://schemas.microsoft.com/sharepoint/v3"/>
    <xsd:import namespace="4ffa91fb-a0ff-4ac5-b2db-65c790d184a4"/>
    <xsd:import namespace="http://schemas.microsoft.com/sharepoint.v3"/>
    <xsd:import namespace="http://schemas.microsoft.com/sharepoint/v3/fields"/>
    <xsd:import namespace="e8cef94b-13a7-48be-ac9c-dbd328d0ac26"/>
    <xsd:import namespace="17237250-5fc7-4924-b793-bde2ffc80e1d"/>
    <xsd:element name="properties">
      <xsd:complexType>
        <xsd:sequence>
          <xsd:element name="documentManagement">
            <xsd:complexType>
              <xsd:all>
                <xsd:element ref="ns3:Document_x0020_Creation_x0020_Date" minOccurs="0"/>
                <xsd:element ref="ns3:Creator" minOccurs="0"/>
                <xsd:element ref="ns3:EPA_x0020_Office" minOccurs="0"/>
                <xsd:element ref="ns3:Record" minOccurs="0"/>
                <xsd:element ref="ns4:CategoryDescription" minOccurs="0"/>
                <xsd:element ref="ns3:Identifier" minOccurs="0"/>
                <xsd:element ref="ns3:EPA_x0020_Contributor" minOccurs="0"/>
                <xsd:element ref="ns3:External_x0020_Contributor" minOccurs="0"/>
                <xsd:element ref="ns5:_Coverage" minOccurs="0"/>
                <xsd:element ref="ns3:EPA_x0020_Related_x0020_Documents" minOccurs="0"/>
                <xsd:element ref="ns5:_Source" minOccurs="0"/>
                <xsd:element ref="ns3:Rights" minOccurs="0"/>
                <xsd:element ref="ns1:Language" minOccurs="0"/>
                <xsd:element ref="ns3:j747ac98061d40f0aa7bd47e1db5675d" minOccurs="0"/>
                <xsd:element ref="ns3:TaxKeywordTaxHTField" minOccurs="0"/>
                <xsd:element ref="ns3:TaxCatchAllLabel" minOccurs="0"/>
                <xsd:element ref="ns3:TaxCatchAll" minOccurs="0"/>
                <xsd:element ref="ns6:SharedWithUsers" minOccurs="0"/>
                <xsd:element ref="ns6:SharedWithDetails" minOccurs="0"/>
                <xsd:element ref="ns6:SharingHintHash" minOccurs="0"/>
                <xsd:element ref="ns7:MediaServiceMetadata" minOccurs="0"/>
                <xsd:element ref="ns7:MediaServiceFastMetadata" minOccurs="0"/>
                <xsd:element ref="ns7:MediaServiceDateTaken" minOccurs="0"/>
                <xsd:element ref="ns7:MediaServiceAutoTags" minOccurs="0"/>
                <xsd:element ref="ns7:MediaServiceOCR" minOccurs="0"/>
                <xsd:element ref="ns6:Records_x0020_Status" minOccurs="0"/>
                <xsd:element ref="ns6:Records_x0020_Date" minOccurs="0"/>
                <xsd:element ref="ns7:MediaServiceGenerationTime" minOccurs="0"/>
                <xsd:element ref="ns7:MediaServiceEventHashCode" minOccurs="0"/>
                <xsd:element ref="ns7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Language" ma:index="17" nillable="true" ma:displayName="Language" ma:default="English" ma:description="Select the document language from the drop down." ma:format="Dropdown" ma:internalName="Language" ma:readOnly="false">
      <xsd:simpleType>
        <xsd:restriction base="dms:Choice">
          <xsd:enumeration value="Arabic (Saudi Arabia)"/>
          <xsd:enumeration value="Bulgarian (Bulgaria)"/>
          <xsd:enumeration value="Chinese (Hong Kong S.A.R.)"/>
          <xsd:enumeration value="Chinese (People's Republic of China)"/>
          <xsd:enumeration value="Chinese (Taiwan)"/>
          <xsd:enumeration value="Croatian (Croatia)"/>
          <xsd:enumeration value="Czech (Czech Republic)"/>
          <xsd:enumeration value="Danish (Denmark)"/>
          <xsd:enumeration value="Dutch (Netherlands)"/>
          <xsd:enumeration value="English"/>
          <xsd:enumeration value="Estonian (Estonia)"/>
          <xsd:enumeration value="Finnish (Finland)"/>
          <xsd:enumeration value="French (France)"/>
          <xsd:enumeration value="German (Germany)"/>
          <xsd:enumeration value="Greek (Greece)"/>
          <xsd:enumeration value="Hebrew (Israel)"/>
          <xsd:enumeration value="Hindi (India)"/>
          <xsd:enumeration value="Hungarian (Hungary)"/>
          <xsd:enumeration value="Indonesian (Indonesia)"/>
          <xsd:enumeration value="Italian (Italy)"/>
          <xsd:enumeration value="Japanese (Japan)"/>
          <xsd:enumeration value="Korean (Korea)"/>
          <xsd:enumeration value="Latvian (Latvia)"/>
          <xsd:enumeration value="Lithuanian (Lithuania)"/>
          <xsd:enumeration value="Malay (Malaysia)"/>
          <xsd:enumeration value="Norwegian (Bokmal) (Norway)"/>
          <xsd:enumeration value="Polish (Poland)"/>
          <xsd:enumeration value="Portuguese (Brazil)"/>
          <xsd:enumeration value="Portuguese (Portugal)"/>
          <xsd:enumeration value="Romanian (Romania)"/>
          <xsd:enumeration value="Russian (Russia)"/>
          <xsd:enumeration value="Serbian (Latin) (Serbia)"/>
          <xsd:enumeration value="Slovak (Slovakia)"/>
          <xsd:enumeration value="Slovenian (Slovenia)"/>
          <xsd:enumeration value="Spanish (Spain)"/>
          <xsd:enumeration value="Swedish (Sweden)"/>
          <xsd:enumeration value="Thai (Thailand)"/>
          <xsd:enumeration value="Turkish (Turkey)"/>
          <xsd:enumeration value="Ukrainian (Ukraine)"/>
          <xsd:enumeration value="Urdu (Islamic Republic of Pakistan)"/>
          <xsd:enumeration value="Vietnamese (Vietnam)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fa91fb-a0ff-4ac5-b2db-65c790d184a4" elementFormDefault="qualified">
    <xsd:import namespace="http://schemas.microsoft.com/office/2006/documentManagement/types"/>
    <xsd:import namespace="http://schemas.microsoft.com/office/infopath/2007/PartnerControls"/>
    <xsd:element name="Document_x0020_Creation_x0020_Date" ma:index="2" nillable="true" ma:displayName="Document Date" ma:default="[today]" ma:description="Enter the date this document was last modified. The upload date has been entered by default." ma:format="DateOnly" ma:internalName="Document_x0020_Creation_x0020_Date" ma:readOnly="false">
      <xsd:simpleType>
        <xsd:restriction base="dms:DateTime"/>
      </xsd:simpleType>
    </xsd:element>
    <xsd:element name="Creator" ma:index="3" nillable="true" ma:displayName="Creator" ma:description="Enter the person primarily responsible for the document. The name of the person uploading the document has been entered by default." ma:list="UserInfo" ma:SharePointGroup="0" ma:internalName="Creator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PA_x0020_Office" ma:index="4" nillable="true" ma:displayName="EPA Office" ma:description="Enter the EPA organization primarily responsible for the document. The office of the person uploading the document has been entered by default." ma:internalName="EPA_x0020_Office">
      <xsd:simpleType>
        <xsd:restriction base="dms:Text">
          <xsd:maxLength value="255"/>
        </xsd:restriction>
      </xsd:simpleType>
    </xsd:element>
    <xsd:element name="Record" ma:index="5" nillable="true" ma:displayName="Record" ma:default="Shared" ma:description="For documents that provide evidence of EPA decisions and actions, select &quot;Shared&quot; (open access) or &quot;Private&quot; (restricted access)." ma:format="Dropdown" ma:internalName="Record">
      <xsd:simpleType>
        <xsd:restriction base="dms:Choice">
          <xsd:enumeration value="None"/>
          <xsd:enumeration value="Shared"/>
          <xsd:enumeration value="Private"/>
        </xsd:restriction>
      </xsd:simpleType>
    </xsd:element>
    <xsd:element name="Identifier" ma:index="9" nillable="true" ma:displayName="Identifier" ma:description="Enter all EPA identification numbers applicable to this document, one on each line." ma:internalName="Identifier" ma:readOnly="false">
      <xsd:simpleType>
        <xsd:restriction base="dms:Note">
          <xsd:maxLength value="255"/>
        </xsd:restriction>
      </xsd:simpleType>
    </xsd:element>
    <xsd:element name="EPA_x0020_Contributor" ma:index="11" nillable="true" ma:displayName="EPA Contributor" ma:description="Enter an EPA person who contributed to the creation of the document but is not the primary author." ma:list="UserInfo" ma:SharePointGroup="0" ma:internalName="EPA_x0020_Contributor" ma:readOnly="fals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xternal_x0020_Contributor" ma:index="12" nillable="true" ma:displayName="External Contributor" ma:description="Enter a non-EPA person who contributed to the creation of the document but is not the primary author." ma:internalName="External_x0020_Contributor" ma:readOnly="false">
      <xsd:simpleType>
        <xsd:restriction base="dms:Note">
          <xsd:maxLength value="255"/>
        </xsd:restriction>
      </xsd:simpleType>
    </xsd:element>
    <xsd:element name="EPA_x0020_Related_x0020_Documents" ma:index="14" nillable="true" ma:displayName="Other Related Documents" ma:description="Enter any related document." ma:internalName="EPA_x0020_Related_x0020_Documents">
      <xsd:simpleType>
        <xsd:restriction base="dms:Note">
          <xsd:maxLength value="255"/>
        </xsd:restriction>
      </xsd:simpleType>
    </xsd:element>
    <xsd:element name="Rights" ma:index="16" nillable="true" ma:displayName="Rights" ma:description="Enter information about intellectual property rights held over the document (e.g. copyright, patent, trademark)." ma:internalName="Rights" ma:readOnly="false">
      <xsd:simpleType>
        <xsd:restriction base="dms:Note">
          <xsd:maxLength value="255"/>
        </xsd:restriction>
      </xsd:simpleType>
    </xsd:element>
    <xsd:element name="j747ac98061d40f0aa7bd47e1db5675d" ma:index="19" nillable="true" ma:taxonomy="true" ma:internalName="j747ac98061d40f0aa7bd47e1db5675d" ma:taxonomyFieldName="Document_x0020_Type" ma:displayName="Document Type" ma:readOnly="false" ma:default="" ma:fieldId="{3747ac98-061d-40f0-aa7b-d47e1db5675d}" ma:sspId="29f62856-1543-49d4-a736-4569d363f533" ma:termSetId="e06cd6a9-a175-4da0-81cb-8dba7aa394a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KeywordTaxHTField" ma:index="21" nillable="true" ma:taxonomy="true" ma:internalName="TaxKeywordTaxHTField" ma:taxonomyFieldName="TaxKeyword" ma:displayName="Enterprise Keywords" ma:readOnly="false" ma:fieldId="{23f27201-bee3-471e-b2e7-b64fd8b7ca38}" ma:taxonomyMulti="true" ma:sspId="29f62856-1543-49d4-a736-4569d363f533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Label" ma:index="23" nillable="true" ma:displayName="Taxonomy Catch All Column1" ma:hidden="true" ma:list="{1f80bdb1-9c76-46ec-83d7-473f65bff1c4}" ma:internalName="TaxCatchAllLabel" ma:readOnly="true" ma:showField="CatchAllDataLabel" ma:web="e8cef94b-13a7-48be-ac9c-dbd328d0ac2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" ma:index="24" nillable="true" ma:displayName="Taxonomy Catch All Column" ma:hidden="true" ma:list="{1f80bdb1-9c76-46ec-83d7-473f65bff1c4}" ma:internalName="TaxCatchAll" ma:showField="CatchAllData" ma:web="e8cef94b-13a7-48be-ac9c-dbd328d0ac2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.v3" elementFormDefault="qualified">
    <xsd:import namespace="http://schemas.microsoft.com/office/2006/documentManagement/types"/>
    <xsd:import namespace="http://schemas.microsoft.com/office/infopath/2007/PartnerControls"/>
    <xsd:element name="CategoryDescription" ma:index="6" nillable="true" ma:displayName="Description" ma:description="Enter a brief description." ma:internalName="CategoryDescription" ma:readOnly="fals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Coverage" ma:index="13" nillable="true" ma:displayName="Coverage" ma:description="Enter the geographic location, jurisdiction, or time period for which the document is relevant." ma:internalName="_Coverage" ma:readOnly="false">
      <xsd:simpleType>
        <xsd:restriction base="dms:Text">
          <xsd:maxLength value="255"/>
        </xsd:restriction>
      </xsd:simpleType>
    </xsd:element>
    <xsd:element name="_Source" ma:index="15" nillable="true" ma:displayName="Source" ma:description="Enter a source from which the document is derived." ma:internalName="_Source" ma:readOnly="fals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8cef94b-13a7-48be-ac9c-dbd328d0ac26" elementFormDefault="qualified">
    <xsd:import namespace="http://schemas.microsoft.com/office/2006/documentManagement/types"/>
    <xsd:import namespace="http://schemas.microsoft.com/office/infopath/2007/PartnerControls"/>
    <xsd:element name="SharedWithUsers" ma:index="2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30" nillable="true" ma:displayName="Sharing Hint Hash" ma:description="" ma:hidden="true" ma:internalName="SharingHintHash" ma:readOnly="true">
      <xsd:simpleType>
        <xsd:restriction base="dms:Text"/>
      </xsd:simpleType>
    </xsd:element>
    <xsd:element name="Records_x0020_Status" ma:index="36" nillable="true" ma:displayName="Records Status" ma:default="Pending" ma:internalName="Records_x0020_Status">
      <xsd:simpleType>
        <xsd:restriction base="dms:Text"/>
      </xsd:simpleType>
    </xsd:element>
    <xsd:element name="Records_x0020_Date" ma:index="37" nillable="true" ma:displayName="Records Date" ma:hidden="true" ma:internalName="Records_x0020_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7237250-5fc7-4924-b793-bde2ffc80e1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3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3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3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34" nillable="true" ma:displayName="MediaServiceAutoTags" ma:internalName="MediaServiceAutoTags" ma:readOnly="true">
      <xsd:simpleType>
        <xsd:restriction base="dms:Text"/>
      </xsd:simpleType>
    </xsd:element>
    <xsd:element name="MediaServiceOCR" ma:index="3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3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40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5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44.xml><?xml version="1.0" encoding="utf-8"?>
<?mso-contentType ?>
<SharedContentType xmlns="Microsoft.SharePoint.Taxonomy.ContentTypeSync" SourceId="29f62856-1543-49d4-a736-4569d363f533" ContentTypeId="0x0101" PreviousValue="false"/>
</file>

<file path=customXml/item245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46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Source xmlns="http://schemas.microsoft.com/sharepoint/v3/fields" xsi:nil="true"/>
    <Language xmlns="http://schemas.microsoft.com/sharepoint/v3">English</Language>
    <j747ac98061d40f0aa7bd47e1db5675d xmlns="4ffa91fb-a0ff-4ac5-b2db-65c790d184a4">
      <Terms xmlns="http://schemas.microsoft.com/office/infopath/2007/PartnerControls"/>
    </j747ac98061d40f0aa7bd47e1db5675d>
    <External_x0020_Contributor xmlns="4ffa91fb-a0ff-4ac5-b2db-65c790d184a4" xsi:nil="true"/>
    <TaxKeywordTaxHTField xmlns="4ffa91fb-a0ff-4ac5-b2db-65c790d184a4">
      <Terms xmlns="http://schemas.microsoft.com/office/infopath/2007/PartnerControls"/>
    </TaxKeywordTaxHTField>
    <Records_x0020_Status xmlns="e8cef94b-13a7-48be-ac9c-dbd328d0ac26">Pending</Records_x0020_Status>
    <Record xmlns="4ffa91fb-a0ff-4ac5-b2db-65c790d184a4">Shared</Record>
    <Rights xmlns="4ffa91fb-a0ff-4ac5-b2db-65c790d184a4" xsi:nil="true"/>
    <Document_x0020_Creation_x0020_Date xmlns="4ffa91fb-a0ff-4ac5-b2db-65c790d184a4">2021-06-15T15:42:52+00:00</Document_x0020_Creation_x0020_Date>
    <EPA_x0020_Office xmlns="4ffa91fb-a0ff-4ac5-b2db-65c790d184a4" xsi:nil="true"/>
    <CategoryDescription xmlns="http://schemas.microsoft.com/sharepoint.v3" xsi:nil="true"/>
    <Identifier xmlns="4ffa91fb-a0ff-4ac5-b2db-65c790d184a4" xsi:nil="true"/>
    <_Coverage xmlns="http://schemas.microsoft.com/sharepoint/v3/fields" xsi:nil="true"/>
    <Creator xmlns="4ffa91fb-a0ff-4ac5-b2db-65c790d184a4">
      <UserInfo>
        <DisplayName/>
        <AccountId xsi:nil="true"/>
        <AccountType/>
      </UserInfo>
    </Creator>
    <EPA_x0020_Related_x0020_Documents xmlns="4ffa91fb-a0ff-4ac5-b2db-65c790d184a4" xsi:nil="true"/>
    <Records_x0020_Date xmlns="e8cef94b-13a7-48be-ac9c-dbd328d0ac26" xsi:nil="true"/>
    <EPA_x0020_Contributor xmlns="4ffa91fb-a0ff-4ac5-b2db-65c790d184a4">
      <UserInfo>
        <DisplayName/>
        <AccountId xsi:nil="true"/>
        <AccountType/>
      </UserInfo>
    </EPA_x0020_Contributor>
    <TaxCatchAll xmlns="4ffa91fb-a0ff-4ac5-b2db-65c790d184a4"/>
  </documentManagement>
</p:properties>
</file>

<file path=customXml/item25.xml><?xml version="1.0" encoding="utf-8"?>
<EsriMapsInfo xmlns="ESRI.ArcGIS.Mapping.OfficeIntegration.PowerPointInfo">
  <Version>Version1</Version>
  <RequiresSignIn>False</RequiresSignIn>
</EsriMapsInfo>
</file>

<file path=customXml/item26.xml><?xml version="1.0" encoding="utf-8"?>
<EsriMapsInfo xmlns="ESRI.ArcGIS.Mapping.OfficeIntegration.PowerPointInfo">
  <Version>Version1</Version>
  <RequiresSignIn>False</RequiresSignIn>
</EsriMapsInfo>
</file>

<file path=customXml/item27.xml><?xml version="1.0" encoding="utf-8"?>
<EsriMapsInfo xmlns="ESRI.ArcGIS.Mapping.OfficeIntegration.PowerPointInfo">
  <Version>Version1</Version>
  <RequiresSignIn>False</RequiresSignIn>
</EsriMapsInfo>
</file>

<file path=customXml/item28.xml><?xml version="1.0" encoding="utf-8"?>
<EsriMapsInfo xmlns="ESRI.ArcGIS.Mapping.OfficeIntegration.PowerPointInfo">
  <Version>Version1</Version>
  <RequiresSignIn>False</RequiresSignIn>
</EsriMapsInfo>
</file>

<file path=customXml/item29.xml><?xml version="1.0" encoding="utf-8"?>
<EsriMapsInfo xmlns="ESRI.ArcGIS.Mapping.OfficeIntegration.PowerPointInfo">
  <Version>Version1</Version>
  <RequiresSignIn>False</RequiresSignIn>
</EsriMapsInfo>
</file>

<file path=customXml/item3.xml><?xml version="1.0" encoding="utf-8"?>
<EsriMapsInfo xmlns="ESRI.ArcGIS.Mapping.OfficeIntegration.PowerPointInfo">
  <Version>Version1</Version>
  <RequiresSignIn>False</RequiresSignIn>
</EsriMapsInfo>
</file>

<file path=customXml/item30.xml><?xml version="1.0" encoding="utf-8"?>
<EsriMapsInfo xmlns="ESRI.ArcGIS.Mapping.OfficeIntegration.PowerPointInfo">
  <Version>Version1</Version>
  <RequiresSignIn>False</RequiresSignIn>
</EsriMapsInfo>
</file>

<file path=customXml/item31.xml><?xml version="1.0" encoding="utf-8"?>
<EsriMapsInfo xmlns="ESRI.ArcGIS.Mapping.OfficeIntegration.PowerPointInfo">
  <Version>Version1</Version>
  <RequiresSignIn>False</RequiresSignIn>
</EsriMapsInfo>
</file>

<file path=customXml/item32.xml><?xml version="1.0" encoding="utf-8"?>
<EsriMapsInfo xmlns="ESRI.ArcGIS.Mapping.OfficeIntegration.PowerPointInfo">
  <Version>Version1</Version>
  <RequiresSignIn>False</RequiresSignIn>
</EsriMapsInfo>
</file>

<file path=customXml/item33.xml><?xml version="1.0" encoding="utf-8"?>
<EsriMapsInfo xmlns="ESRI.ArcGIS.Mapping.OfficeIntegration.PowerPointInfo">
  <Version>Version1</Version>
  <RequiresSignIn>False</RequiresSignIn>
</EsriMapsInfo>
</file>

<file path=customXml/item34.xml><?xml version="1.0" encoding="utf-8"?>
<EsriMapsInfo xmlns="ESRI.ArcGIS.Mapping.OfficeIntegration.PowerPointInfo">
  <Version>Version1</Version>
  <RequiresSignIn>False</RequiresSignIn>
</EsriMapsInfo>
</file>

<file path=customXml/item35.xml><?xml version="1.0" encoding="utf-8"?>
<EsriMapsInfo xmlns="ESRI.ArcGIS.Mapping.OfficeIntegration.PowerPointInfo">
  <Version>Version1</Version>
  <RequiresSignIn>False</RequiresSignIn>
</EsriMapsInfo>
</file>

<file path=customXml/item36.xml><?xml version="1.0" encoding="utf-8"?>
<EsriMapsInfo xmlns="ESRI.ArcGIS.Mapping.OfficeIntegration.PowerPointInfo">
  <Version>Version1</Version>
  <RequiresSignIn>False</RequiresSignIn>
</EsriMapsInfo>
</file>

<file path=customXml/item37.xml><?xml version="1.0" encoding="utf-8"?>
<EsriMapsInfo xmlns="ESRI.ArcGIS.Mapping.OfficeIntegration.PowerPointInfo">
  <Version>Version1</Version>
  <RequiresSignIn>False</RequiresSignIn>
</EsriMapsInfo>
</file>

<file path=customXml/item38.xml><?xml version="1.0" encoding="utf-8"?>
<EsriMapsInfo xmlns="ESRI.ArcGIS.Mapping.OfficeIntegration.PowerPointInfo">
  <Version>Version1</Version>
  <RequiresSignIn>False</RequiresSignIn>
</EsriMapsInfo>
</file>

<file path=customXml/item39.xml><?xml version="1.0" encoding="utf-8"?>
<EsriMapsInfo xmlns="ESRI.ArcGIS.Mapping.OfficeIntegration.PowerPointInfo">
  <Version>Version1</Version>
  <RequiresSignIn>False</RequiresSignIn>
</EsriMapsInfo>
</file>

<file path=customXml/item4.xml><?xml version="1.0" encoding="utf-8"?>
<EsriMapsInfo xmlns="ESRI.ArcGIS.Mapping.OfficeIntegration.PowerPointInfo">
  <Version>Version1</Version>
  <RequiresSignIn>False</RequiresSignIn>
</EsriMapsInfo>
</file>

<file path=customXml/item40.xml><?xml version="1.0" encoding="utf-8"?>
<EsriMapsInfo xmlns="ESRI.ArcGIS.Mapping.OfficeIntegration.PowerPointInfo">
  <Version>Version1</Version>
  <RequiresSignIn>False</RequiresSignIn>
</EsriMapsInfo>
</file>

<file path=customXml/item41.xml><?xml version="1.0" encoding="utf-8"?>
<EsriMapsInfo xmlns="ESRI.ArcGIS.Mapping.OfficeIntegration.PowerPointInfo">
  <Version>Version1</Version>
  <RequiresSignIn>False</RequiresSignIn>
</EsriMapsInfo>
</file>

<file path=customXml/item42.xml><?xml version="1.0" encoding="utf-8"?>
<EsriMapsInfo xmlns="ESRI.ArcGIS.Mapping.OfficeIntegration.PowerPointInfo">
  <Version>Version1</Version>
  <RequiresSignIn>False</RequiresSignIn>
</EsriMapsInfo>
</file>

<file path=customXml/item43.xml><?xml version="1.0" encoding="utf-8"?>
<EsriMapsInfo xmlns="ESRI.ArcGIS.Mapping.OfficeIntegration.PowerPointInfo">
  <Version>Version1</Version>
  <RequiresSignIn>False</RequiresSignIn>
</EsriMapsInfo>
</file>

<file path=customXml/item44.xml><?xml version="1.0" encoding="utf-8"?>
<EsriMapsInfo xmlns="ESRI.ArcGIS.Mapping.OfficeIntegration.PowerPointInfo">
  <Version>Version1</Version>
  <RequiresSignIn>False</RequiresSignIn>
</EsriMapsInfo>
</file>

<file path=customXml/item45.xml><?xml version="1.0" encoding="utf-8"?>
<EsriMapsInfo xmlns="ESRI.ArcGIS.Mapping.OfficeIntegration.PowerPointInfo">
  <Version>Version1</Version>
  <RequiresSignIn>False</RequiresSignIn>
</EsriMapsInfo>
</file>

<file path=customXml/item46.xml><?xml version="1.0" encoding="utf-8"?>
<EsriMapsInfo xmlns="ESRI.ArcGIS.Mapping.OfficeIntegration.PowerPointInfo">
  <Version>Version1</Version>
  <RequiresSignIn>False</RequiresSignIn>
</EsriMapsInfo>
</file>

<file path=customXml/item47.xml><?xml version="1.0" encoding="utf-8"?>
<EsriMapsInfo xmlns="ESRI.ArcGIS.Mapping.OfficeIntegration.PowerPointInfo">
  <Version>Version1</Version>
  <RequiresSignIn>False</RequiresSignIn>
</EsriMapsInfo>
</file>

<file path=customXml/item48.xml><?xml version="1.0" encoding="utf-8"?>
<EsriMapsInfo xmlns="ESRI.ArcGIS.Mapping.OfficeIntegration.PowerPointInfo">
  <Version>Version1</Version>
  <RequiresSignIn>False</RequiresSignIn>
</EsriMapsInfo>
</file>

<file path=customXml/item49.xml><?xml version="1.0" encoding="utf-8"?>
<EsriMapsInfo xmlns="ESRI.ArcGIS.Mapping.OfficeIntegration.PowerPointInfo">
  <Version>Version1</Version>
  <RequiresSignIn>False</RequiresSignIn>
</EsriMapsInfo>
</file>

<file path=customXml/item5.xml><?xml version="1.0" encoding="utf-8"?>
<EsriMapsInfo xmlns="ESRI.ArcGIS.Mapping.OfficeIntegration.PowerPointInfo">
  <Version>Version1</Version>
  <RequiresSignIn>False</RequiresSignIn>
</EsriMapsInfo>
</file>

<file path=customXml/item50.xml><?xml version="1.0" encoding="utf-8"?>
<EsriMapsInfo xmlns="ESRI.ArcGIS.Mapping.OfficeIntegration.PowerPointInfo">
  <Version>Version1</Version>
  <RequiresSignIn>False</RequiresSignIn>
</EsriMapsInfo>
</file>

<file path=customXml/item51.xml><?xml version="1.0" encoding="utf-8"?>
<EsriMapsInfo xmlns="ESRI.ArcGIS.Mapping.OfficeIntegration.PowerPointInfo">
  <Version>Version1</Version>
  <RequiresSignIn>False</RequiresSignIn>
</EsriMapsInfo>
</file>

<file path=customXml/item52.xml><?xml version="1.0" encoding="utf-8"?>
<EsriMapsInfo xmlns="ESRI.ArcGIS.Mapping.OfficeIntegration.PowerPointInfo">
  <Version>Version1</Version>
  <RequiresSignIn>False</RequiresSignIn>
</EsriMapsInfo>
</file>

<file path=customXml/item53.xml><?xml version="1.0" encoding="utf-8"?>
<EsriMapsInfo xmlns="ESRI.ArcGIS.Mapping.OfficeIntegration.PowerPointInfo">
  <Version>Version1</Version>
  <RequiresSignIn>False</RequiresSignIn>
</EsriMapsInfo>
</file>

<file path=customXml/item54.xml><?xml version="1.0" encoding="utf-8"?>
<EsriMapsInfo xmlns="ESRI.ArcGIS.Mapping.OfficeIntegration.PowerPointInfo">
  <Version>Version1</Version>
  <RequiresSignIn>False</RequiresSignIn>
</EsriMapsInfo>
</file>

<file path=customXml/item55.xml><?xml version="1.0" encoding="utf-8"?>
<EsriMapsInfo xmlns="ESRI.ArcGIS.Mapping.OfficeIntegration.PowerPointInfo">
  <Version>Version1</Version>
  <RequiresSignIn>False</RequiresSignIn>
</EsriMapsInfo>
</file>

<file path=customXml/item56.xml><?xml version="1.0" encoding="utf-8"?>
<EsriMapsInfo xmlns="ESRI.ArcGIS.Mapping.OfficeIntegration.PowerPointInfo">
  <Version>Version1</Version>
  <RequiresSignIn>False</RequiresSignIn>
</EsriMapsInfo>
</file>

<file path=customXml/item57.xml><?xml version="1.0" encoding="utf-8"?>
<EsriMapsInfo xmlns="ESRI.ArcGIS.Mapping.OfficeIntegration.PowerPointInfo">
  <Version>Version1</Version>
  <RequiresSignIn>False</RequiresSignIn>
</EsriMapsInfo>
</file>

<file path=customXml/item58.xml><?xml version="1.0" encoding="utf-8"?>
<EsriMapsInfo xmlns="ESRI.ArcGIS.Mapping.OfficeIntegration.PowerPointInfo">
  <Version>Version1</Version>
  <RequiresSignIn>False</RequiresSignIn>
</EsriMapsInfo>
</file>

<file path=customXml/item59.xml><?xml version="1.0" encoding="utf-8"?>
<EsriMapsInfo xmlns="ESRI.ArcGIS.Mapping.OfficeIntegration.PowerPointInfo">
  <Version>Version1</Version>
  <RequiresSignIn>False</RequiresSignIn>
</EsriMapsInfo>
</file>

<file path=customXml/item6.xml><?xml version="1.0" encoding="utf-8"?>
<EsriMapsInfo xmlns="ESRI.ArcGIS.Mapping.OfficeIntegration.PowerPointInfo">
  <Version>Version1</Version>
  <RequiresSignIn>False</RequiresSignIn>
</EsriMapsInfo>
</file>

<file path=customXml/item60.xml><?xml version="1.0" encoding="utf-8"?>
<EsriMapsInfo xmlns="ESRI.ArcGIS.Mapping.OfficeIntegration.PowerPointInfo">
  <Version>Version1</Version>
  <RequiresSignIn>False</RequiresSignIn>
</EsriMapsInfo>
</file>

<file path=customXml/item61.xml><?xml version="1.0" encoding="utf-8"?>
<EsriMapsInfo xmlns="ESRI.ArcGIS.Mapping.OfficeIntegration.PowerPointInfo">
  <Version>Version1</Version>
  <RequiresSignIn>False</RequiresSignIn>
</EsriMapsInfo>
</file>

<file path=customXml/item62.xml><?xml version="1.0" encoding="utf-8"?>
<EsriMapsInfo xmlns="ESRI.ArcGIS.Mapping.OfficeIntegration.PowerPointInfo">
  <Version>Version1</Version>
  <RequiresSignIn>False</RequiresSignIn>
</EsriMapsInfo>
</file>

<file path=customXml/item63.xml><?xml version="1.0" encoding="utf-8"?>
<EsriMapsInfo xmlns="ESRI.ArcGIS.Mapping.OfficeIntegration.PowerPointInfo">
  <Version>Version1</Version>
  <RequiresSignIn>False</RequiresSignIn>
</EsriMapsInfo>
</file>

<file path=customXml/item64.xml><?xml version="1.0" encoding="utf-8"?>
<EsriMapsInfo xmlns="ESRI.ArcGIS.Mapping.OfficeIntegration.PowerPointInfo">
  <Version>Version1</Version>
  <RequiresSignIn>False</RequiresSignIn>
</EsriMapsInfo>
</file>

<file path=customXml/item65.xml><?xml version="1.0" encoding="utf-8"?>
<EsriMapsInfo xmlns="ESRI.ArcGIS.Mapping.OfficeIntegration.PowerPointInfo">
  <Version>Version1</Version>
  <RequiresSignIn>False</RequiresSignIn>
</EsriMapsInfo>
</file>

<file path=customXml/item66.xml><?xml version="1.0" encoding="utf-8"?>
<EsriMapsInfo xmlns="ESRI.ArcGIS.Mapping.OfficeIntegration.PowerPointInfo">
  <Version>Version1</Version>
  <RequiresSignIn>False</RequiresSignIn>
</EsriMapsInfo>
</file>

<file path=customXml/item67.xml><?xml version="1.0" encoding="utf-8"?>
<EsriMapsInfo xmlns="ESRI.ArcGIS.Mapping.OfficeIntegration.PowerPointInfo">
  <Version>Version1</Version>
  <RequiresSignIn>False</RequiresSignIn>
</EsriMapsInfo>
</file>

<file path=customXml/item68.xml><?xml version="1.0" encoding="utf-8"?>
<EsriMapsInfo xmlns="ESRI.ArcGIS.Mapping.OfficeIntegration.PowerPointInfo">
  <Version>Version1</Version>
  <RequiresSignIn>False</RequiresSignIn>
</EsriMapsInfo>
</file>

<file path=customXml/item69.xml><?xml version="1.0" encoding="utf-8"?>
<EsriMapsInfo xmlns="ESRI.ArcGIS.Mapping.OfficeIntegration.PowerPointInfo">
  <Version>Version1</Version>
  <RequiresSignIn>False</RequiresSignIn>
</EsriMapsInfo>
</file>

<file path=customXml/item7.xml><?xml version="1.0" encoding="utf-8"?>
<EsriMapsInfo xmlns="ESRI.ArcGIS.Mapping.OfficeIntegration.PowerPointInfo">
  <Version>Version1</Version>
  <RequiresSignIn>False</RequiresSignIn>
</EsriMapsInfo>
</file>

<file path=customXml/item70.xml><?xml version="1.0" encoding="utf-8"?>
<EsriMapsInfo xmlns="ESRI.ArcGIS.Mapping.OfficeIntegration.PowerPointInfo">
  <Version>Version1</Version>
  <RequiresSignIn>False</RequiresSignIn>
</EsriMapsInfo>
</file>

<file path=customXml/item71.xml><?xml version="1.0" encoding="utf-8"?>
<EsriMapsInfo xmlns="ESRI.ArcGIS.Mapping.OfficeIntegration.PowerPointInfo">
  <Version>Version1</Version>
  <RequiresSignIn>False</RequiresSignIn>
</EsriMapsInfo>
</file>

<file path=customXml/item72.xml><?xml version="1.0" encoding="utf-8"?>
<EsriMapsInfo xmlns="ESRI.ArcGIS.Mapping.OfficeIntegration.PowerPointInfo">
  <Version>Version1</Version>
  <RequiresSignIn>False</RequiresSignIn>
</EsriMapsInfo>
</file>

<file path=customXml/item73.xml><?xml version="1.0" encoding="utf-8"?>
<EsriMapsInfo xmlns="ESRI.ArcGIS.Mapping.OfficeIntegration.PowerPointInfo">
  <Version>Version1</Version>
  <RequiresSignIn>False</RequiresSignIn>
</EsriMapsInfo>
</file>

<file path=customXml/item74.xml><?xml version="1.0" encoding="utf-8"?>
<EsriMapsInfo xmlns="ESRI.ArcGIS.Mapping.OfficeIntegration.PowerPointInfo">
  <Version>Version1</Version>
  <RequiresSignIn>False</RequiresSignIn>
</EsriMapsInfo>
</file>

<file path=customXml/item75.xml><?xml version="1.0" encoding="utf-8"?>
<EsriMapsInfo xmlns="ESRI.ArcGIS.Mapping.OfficeIntegration.PowerPointInfo">
  <Version>Version1</Version>
  <RequiresSignIn>False</RequiresSignIn>
</EsriMapsInfo>
</file>

<file path=customXml/item76.xml><?xml version="1.0" encoding="utf-8"?>
<EsriMapsInfo xmlns="ESRI.ArcGIS.Mapping.OfficeIntegration.PowerPointInfo">
  <Version>Version1</Version>
  <RequiresSignIn>False</RequiresSignIn>
</EsriMapsInfo>
</file>

<file path=customXml/item77.xml><?xml version="1.0" encoding="utf-8"?>
<EsriMapsInfo xmlns="ESRI.ArcGIS.Mapping.OfficeIntegration.PowerPointInfo">
  <Version>Version1</Version>
  <RequiresSignIn>False</RequiresSignIn>
</EsriMapsInfo>
</file>

<file path=customXml/item78.xml><?xml version="1.0" encoding="utf-8"?>
<EsriMapsInfo xmlns="ESRI.ArcGIS.Mapping.OfficeIntegration.PowerPointInfo">
  <Version>Version1</Version>
  <RequiresSignIn>False</RequiresSignIn>
</EsriMapsInfo>
</file>

<file path=customXml/item79.xml><?xml version="1.0" encoding="utf-8"?>
<EsriMapsInfo xmlns="ESRI.ArcGIS.Mapping.OfficeIntegration.PowerPointInfo">
  <Version>Version1</Version>
  <RequiresSignIn>False</RequiresSignIn>
</EsriMapsInfo>
</file>

<file path=customXml/item8.xml><?xml version="1.0" encoding="utf-8"?>
<EsriMapsInfo xmlns="ESRI.ArcGIS.Mapping.OfficeIntegration.PowerPointInfo">
  <Version>Version1</Version>
  <RequiresSignIn>False</RequiresSignIn>
</EsriMapsInfo>
</file>

<file path=customXml/item80.xml><?xml version="1.0" encoding="utf-8"?>
<EsriMapsInfo xmlns="ESRI.ArcGIS.Mapping.OfficeIntegration.PowerPointInfo">
  <Version>Version1</Version>
  <RequiresSignIn>False</RequiresSignIn>
</EsriMapsInfo>
</file>

<file path=customXml/item81.xml><?xml version="1.0" encoding="utf-8"?>
<EsriMapsInfo xmlns="ESRI.ArcGIS.Mapping.OfficeIntegration.PowerPointInfo">
  <Version>Version1</Version>
  <RequiresSignIn>False</RequiresSignIn>
</EsriMapsInfo>
</file>

<file path=customXml/item82.xml><?xml version="1.0" encoding="utf-8"?>
<EsriMapsInfo xmlns="ESRI.ArcGIS.Mapping.OfficeIntegration.PowerPointInfo">
  <Version>Version1</Version>
  <RequiresSignIn>False</RequiresSignIn>
</EsriMapsInfo>
</file>

<file path=customXml/item83.xml><?xml version="1.0" encoding="utf-8"?>
<EsriMapsInfo xmlns="ESRI.ArcGIS.Mapping.OfficeIntegration.PowerPointInfo">
  <Version>Version1</Version>
  <RequiresSignIn>False</RequiresSignIn>
</EsriMapsInfo>
</file>

<file path=customXml/item84.xml><?xml version="1.0" encoding="utf-8"?>
<EsriMapsInfo xmlns="ESRI.ArcGIS.Mapping.OfficeIntegration.PowerPointInfo">
  <Version>Version1</Version>
  <RequiresSignIn>False</RequiresSignIn>
</EsriMapsInfo>
</file>

<file path=customXml/item85.xml><?xml version="1.0" encoding="utf-8"?>
<EsriMapsInfo xmlns="ESRI.ArcGIS.Mapping.OfficeIntegration.PowerPointInfo">
  <Version>Version1</Version>
  <RequiresSignIn>False</RequiresSignIn>
</EsriMapsInfo>
</file>

<file path=customXml/item86.xml><?xml version="1.0" encoding="utf-8"?>
<EsriMapsInfo xmlns="ESRI.ArcGIS.Mapping.OfficeIntegration.PowerPointInfo">
  <Version>Version1</Version>
  <RequiresSignIn>False</RequiresSignIn>
</EsriMapsInfo>
</file>

<file path=customXml/item87.xml><?xml version="1.0" encoding="utf-8"?>
<EsriMapsInfo xmlns="ESRI.ArcGIS.Mapping.OfficeIntegration.PowerPointInfo">
  <Version>Version1</Version>
  <RequiresSignIn>False</RequiresSignIn>
</EsriMapsInfo>
</file>

<file path=customXml/item88.xml><?xml version="1.0" encoding="utf-8"?>
<EsriMapsInfo xmlns="ESRI.ArcGIS.Mapping.OfficeIntegration.PowerPointInfo">
  <Version>Version1</Version>
  <RequiresSignIn>False</RequiresSignIn>
</EsriMapsInfo>
</file>

<file path=customXml/item89.xml><?xml version="1.0" encoding="utf-8"?>
<EsriMapsInfo xmlns="ESRI.ArcGIS.Mapping.OfficeIntegration.PowerPointInfo">
  <Version>Version1</Version>
  <RequiresSignIn>False</RequiresSignIn>
</EsriMapsInfo>
</file>

<file path=customXml/item9.xml><?xml version="1.0" encoding="utf-8"?>
<EsriMapsInfo xmlns="ESRI.ArcGIS.Mapping.OfficeIntegration.PowerPointInfo">
  <Version>Version1</Version>
  <RequiresSignIn>False</RequiresSignIn>
</EsriMapsInfo>
</file>

<file path=customXml/item90.xml><?xml version="1.0" encoding="utf-8"?>
<EsriMapsInfo xmlns="ESRI.ArcGIS.Mapping.OfficeIntegration.PowerPointInfo">
  <Version>Version1</Version>
  <RequiresSignIn>False</RequiresSignIn>
</EsriMapsInfo>
</file>

<file path=customXml/item91.xml><?xml version="1.0" encoding="utf-8"?>
<EsriMapsInfo xmlns="ESRI.ArcGIS.Mapping.OfficeIntegration.PowerPointInfo">
  <Version>Version1</Version>
  <RequiresSignIn>False</RequiresSignIn>
</EsriMapsInfo>
</file>

<file path=customXml/item92.xml><?xml version="1.0" encoding="utf-8"?>
<EsriMapsInfo xmlns="ESRI.ArcGIS.Mapping.OfficeIntegration.PowerPointInfo">
  <Version>Version1</Version>
  <RequiresSignIn>False</RequiresSignIn>
</EsriMapsInfo>
</file>

<file path=customXml/item93.xml><?xml version="1.0" encoding="utf-8"?>
<EsriMapsInfo xmlns="ESRI.ArcGIS.Mapping.OfficeIntegration.PowerPointInfo">
  <Version>Version1</Version>
  <RequiresSignIn>False</RequiresSignIn>
</EsriMapsInfo>
</file>

<file path=customXml/item94.xml><?xml version="1.0" encoding="utf-8"?>
<EsriMapsInfo xmlns="ESRI.ArcGIS.Mapping.OfficeIntegration.PowerPointInfo">
  <Version>Version1</Version>
  <RequiresSignIn>False</RequiresSignIn>
</EsriMapsInfo>
</file>

<file path=customXml/item95.xml><?xml version="1.0" encoding="utf-8"?>
<EsriMapsInfo xmlns="ESRI.ArcGIS.Mapping.OfficeIntegration.PowerPointInfo">
  <Version>Version1</Version>
  <RequiresSignIn>False</RequiresSignIn>
</EsriMapsInfo>
</file>

<file path=customXml/item96.xml><?xml version="1.0" encoding="utf-8"?>
<EsriMapsInfo xmlns="ESRI.ArcGIS.Mapping.OfficeIntegration.PowerPointInfo">
  <Version>Version1</Version>
  <RequiresSignIn>False</RequiresSignIn>
</EsriMapsInfo>
</file>

<file path=customXml/item97.xml><?xml version="1.0" encoding="utf-8"?>
<EsriMapsInfo xmlns="ESRI.ArcGIS.Mapping.OfficeIntegration.PowerPointInfo">
  <Version>Version1</Version>
  <RequiresSignIn>False</RequiresSignIn>
</EsriMapsInfo>
</file>

<file path=customXml/item98.xml><?xml version="1.0" encoding="utf-8"?>
<EsriMapsInfo xmlns="ESRI.ArcGIS.Mapping.OfficeIntegration.PowerPointInfo">
  <Version>Version1</Version>
  <RequiresSignIn>False</RequiresSignIn>
</EsriMapsInfo>
</file>

<file path=customXml/item99.xml><?xml version="1.0" encoding="utf-8"?>
<EsriMapsInfo xmlns="ESRI.ArcGIS.Mapping.OfficeIntegration.PowerPointInfo">
  <Version>Version1</Version>
  <RequiresSignIn>False</RequiresSignIn>
</EsriMapsInfo>
</file>

<file path=customXml/itemProps1.xml><?xml version="1.0" encoding="utf-8"?>
<ds:datastoreItem xmlns:ds="http://schemas.openxmlformats.org/officeDocument/2006/customXml" ds:itemID="{6706F4FA-55C0-4B6C-8776-76254C3EF3F1}">
  <ds:schemaRefs>
    <ds:schemaRef ds:uri="ESRI.ArcGIS.Mapping.OfficeIntegration.PowerPointInfo"/>
  </ds:schemaRefs>
</ds:datastoreItem>
</file>

<file path=customXml/itemProps10.xml><?xml version="1.0" encoding="utf-8"?>
<ds:datastoreItem xmlns:ds="http://schemas.openxmlformats.org/officeDocument/2006/customXml" ds:itemID="{91D6CE78-653C-4A19-B429-F6988EE93869}">
  <ds:schemaRefs>
    <ds:schemaRef ds:uri="ESRI.ArcGIS.Mapping.OfficeIntegration.PowerPointInfo"/>
  </ds:schemaRefs>
</ds:datastoreItem>
</file>

<file path=customXml/itemProps100.xml><?xml version="1.0" encoding="utf-8"?>
<ds:datastoreItem xmlns:ds="http://schemas.openxmlformats.org/officeDocument/2006/customXml" ds:itemID="{E69149D9-0A77-45A0-B1EF-8C3FE0A84BFF}">
  <ds:schemaRefs>
    <ds:schemaRef ds:uri="ESRI.ArcGIS.Mapping.OfficeIntegration.PowerPointInfo"/>
  </ds:schemaRefs>
</ds:datastoreItem>
</file>

<file path=customXml/itemProps101.xml><?xml version="1.0" encoding="utf-8"?>
<ds:datastoreItem xmlns:ds="http://schemas.openxmlformats.org/officeDocument/2006/customXml" ds:itemID="{48EC743A-DBCC-43AD-82EF-9B4CFDB2A49C}">
  <ds:schemaRefs>
    <ds:schemaRef ds:uri="ESRI.ArcGIS.Mapping.OfficeIntegration.PowerPointInfo"/>
  </ds:schemaRefs>
</ds:datastoreItem>
</file>

<file path=customXml/itemProps102.xml><?xml version="1.0" encoding="utf-8"?>
<ds:datastoreItem xmlns:ds="http://schemas.openxmlformats.org/officeDocument/2006/customXml" ds:itemID="{821CB973-3100-4066-BA11-86A20DAE348A}">
  <ds:schemaRefs>
    <ds:schemaRef ds:uri="ESRI.ArcGIS.Mapping.OfficeIntegration.PowerPointInfo"/>
  </ds:schemaRefs>
</ds:datastoreItem>
</file>

<file path=customXml/itemProps103.xml><?xml version="1.0" encoding="utf-8"?>
<ds:datastoreItem xmlns:ds="http://schemas.openxmlformats.org/officeDocument/2006/customXml" ds:itemID="{1D271632-D7CC-460B-A008-6906B5BB63D5}">
  <ds:schemaRefs>
    <ds:schemaRef ds:uri="ESRI.ArcGIS.Mapping.OfficeIntegration.PowerPointInfo"/>
  </ds:schemaRefs>
</ds:datastoreItem>
</file>

<file path=customXml/itemProps104.xml><?xml version="1.0" encoding="utf-8"?>
<ds:datastoreItem xmlns:ds="http://schemas.openxmlformats.org/officeDocument/2006/customXml" ds:itemID="{7DCA6582-E036-4CB0-8854-1203E97EBE79}">
  <ds:schemaRefs>
    <ds:schemaRef ds:uri="ESRI.ArcGIS.Mapping.OfficeIntegration.PowerPointInfo"/>
  </ds:schemaRefs>
</ds:datastoreItem>
</file>

<file path=customXml/itemProps105.xml><?xml version="1.0" encoding="utf-8"?>
<ds:datastoreItem xmlns:ds="http://schemas.openxmlformats.org/officeDocument/2006/customXml" ds:itemID="{1CAC112C-1B71-43CE-AD2D-468E498F4A38}">
  <ds:schemaRefs>
    <ds:schemaRef ds:uri="ESRI.ArcGIS.Mapping.OfficeIntegration.PowerPointInfo"/>
  </ds:schemaRefs>
</ds:datastoreItem>
</file>

<file path=customXml/itemProps106.xml><?xml version="1.0" encoding="utf-8"?>
<ds:datastoreItem xmlns:ds="http://schemas.openxmlformats.org/officeDocument/2006/customXml" ds:itemID="{90659518-4232-4BF9-B654-361A07DD593C}">
  <ds:schemaRefs>
    <ds:schemaRef ds:uri="ESRI.ArcGIS.Mapping.OfficeIntegration.PowerPointInfo"/>
  </ds:schemaRefs>
</ds:datastoreItem>
</file>

<file path=customXml/itemProps107.xml><?xml version="1.0" encoding="utf-8"?>
<ds:datastoreItem xmlns:ds="http://schemas.openxmlformats.org/officeDocument/2006/customXml" ds:itemID="{A4163924-822B-4BDF-AF0C-290CAC0176DE}">
  <ds:schemaRefs>
    <ds:schemaRef ds:uri="ESRI.ArcGIS.Mapping.OfficeIntegration.PowerPointInfo"/>
  </ds:schemaRefs>
</ds:datastoreItem>
</file>

<file path=customXml/itemProps108.xml><?xml version="1.0" encoding="utf-8"?>
<ds:datastoreItem xmlns:ds="http://schemas.openxmlformats.org/officeDocument/2006/customXml" ds:itemID="{7D1D3BE6-E405-4641-98E5-F87B0C6723F9}">
  <ds:schemaRefs>
    <ds:schemaRef ds:uri="ESRI.ArcGIS.Mapping.OfficeIntegration.PowerPointInfo"/>
  </ds:schemaRefs>
</ds:datastoreItem>
</file>

<file path=customXml/itemProps109.xml><?xml version="1.0" encoding="utf-8"?>
<ds:datastoreItem xmlns:ds="http://schemas.openxmlformats.org/officeDocument/2006/customXml" ds:itemID="{F2309524-5155-42B3-B1D4-5062FBBFC078}">
  <ds:schemaRefs>
    <ds:schemaRef ds:uri="ESRI.ArcGIS.Mapping.OfficeIntegration.PowerPointInfo"/>
  </ds:schemaRefs>
</ds:datastoreItem>
</file>

<file path=customXml/itemProps11.xml><?xml version="1.0" encoding="utf-8"?>
<ds:datastoreItem xmlns:ds="http://schemas.openxmlformats.org/officeDocument/2006/customXml" ds:itemID="{42716EF5-B2FF-49BF-8B2F-B73F30F924A6}">
  <ds:schemaRefs>
    <ds:schemaRef ds:uri="ESRI.ArcGIS.Mapping.OfficeIntegration.PowerPointInfo"/>
  </ds:schemaRefs>
</ds:datastoreItem>
</file>

<file path=customXml/itemProps110.xml><?xml version="1.0" encoding="utf-8"?>
<ds:datastoreItem xmlns:ds="http://schemas.openxmlformats.org/officeDocument/2006/customXml" ds:itemID="{1E930B29-4720-4F27-8ABC-3EF5EEF1E3D4}">
  <ds:schemaRefs>
    <ds:schemaRef ds:uri="ESRI.ArcGIS.Mapping.OfficeIntegration.PowerPointInfo"/>
  </ds:schemaRefs>
</ds:datastoreItem>
</file>

<file path=customXml/itemProps111.xml><?xml version="1.0" encoding="utf-8"?>
<ds:datastoreItem xmlns:ds="http://schemas.openxmlformats.org/officeDocument/2006/customXml" ds:itemID="{5EAD17C5-CCAB-4C8E-9386-FD6925D4E46F}">
  <ds:schemaRefs>
    <ds:schemaRef ds:uri="ESRI.ArcGIS.Mapping.OfficeIntegration.PowerPointInfo"/>
  </ds:schemaRefs>
</ds:datastoreItem>
</file>

<file path=customXml/itemProps112.xml><?xml version="1.0" encoding="utf-8"?>
<ds:datastoreItem xmlns:ds="http://schemas.openxmlformats.org/officeDocument/2006/customXml" ds:itemID="{182A72D5-8745-472B-80AE-18B8AB00FF3F}">
  <ds:schemaRefs>
    <ds:schemaRef ds:uri="ESRI.ArcGIS.Mapping.OfficeIntegration.PowerPointInfo"/>
  </ds:schemaRefs>
</ds:datastoreItem>
</file>

<file path=customXml/itemProps113.xml><?xml version="1.0" encoding="utf-8"?>
<ds:datastoreItem xmlns:ds="http://schemas.openxmlformats.org/officeDocument/2006/customXml" ds:itemID="{397F7485-4DDF-4F49-818F-606529FC5672}">
  <ds:schemaRefs>
    <ds:schemaRef ds:uri="ESRI.ArcGIS.Mapping.OfficeIntegration.PowerPointInfo"/>
  </ds:schemaRefs>
</ds:datastoreItem>
</file>

<file path=customXml/itemProps114.xml><?xml version="1.0" encoding="utf-8"?>
<ds:datastoreItem xmlns:ds="http://schemas.openxmlformats.org/officeDocument/2006/customXml" ds:itemID="{7A3BD173-1219-4D1E-B3B7-B0BE5214143A}">
  <ds:schemaRefs>
    <ds:schemaRef ds:uri="ESRI.ArcGIS.Mapping.OfficeIntegration.PowerPointInfo"/>
  </ds:schemaRefs>
</ds:datastoreItem>
</file>

<file path=customXml/itemProps115.xml><?xml version="1.0" encoding="utf-8"?>
<ds:datastoreItem xmlns:ds="http://schemas.openxmlformats.org/officeDocument/2006/customXml" ds:itemID="{0988A081-E394-4781-B0C9-D0D73470A816}">
  <ds:schemaRefs>
    <ds:schemaRef ds:uri="ESRI.ArcGIS.Mapping.OfficeIntegration.PowerPointInfo"/>
  </ds:schemaRefs>
</ds:datastoreItem>
</file>

<file path=customXml/itemProps116.xml><?xml version="1.0" encoding="utf-8"?>
<ds:datastoreItem xmlns:ds="http://schemas.openxmlformats.org/officeDocument/2006/customXml" ds:itemID="{9D49B871-4FE4-4625-B106-E5992045B533}">
  <ds:schemaRefs>
    <ds:schemaRef ds:uri="ESRI.ArcGIS.Mapping.OfficeIntegration.PowerPointInfo"/>
  </ds:schemaRefs>
</ds:datastoreItem>
</file>

<file path=customXml/itemProps117.xml><?xml version="1.0" encoding="utf-8"?>
<ds:datastoreItem xmlns:ds="http://schemas.openxmlformats.org/officeDocument/2006/customXml" ds:itemID="{ABB34CFA-E608-4F2D-B552-5E25F5A29431}">
  <ds:schemaRefs>
    <ds:schemaRef ds:uri="ESRI.ArcGIS.Mapping.OfficeIntegration.PowerPointInfo"/>
  </ds:schemaRefs>
</ds:datastoreItem>
</file>

<file path=customXml/itemProps118.xml><?xml version="1.0" encoding="utf-8"?>
<ds:datastoreItem xmlns:ds="http://schemas.openxmlformats.org/officeDocument/2006/customXml" ds:itemID="{A8355DA2-2378-47FD-9225-4EA59A161FA2}">
  <ds:schemaRefs>
    <ds:schemaRef ds:uri="ESRI.ArcGIS.Mapping.OfficeIntegration.PowerPointInfo"/>
  </ds:schemaRefs>
</ds:datastoreItem>
</file>

<file path=customXml/itemProps119.xml><?xml version="1.0" encoding="utf-8"?>
<ds:datastoreItem xmlns:ds="http://schemas.openxmlformats.org/officeDocument/2006/customXml" ds:itemID="{9A066186-A624-485B-AF1D-21C4D6D45991}">
  <ds:schemaRefs>
    <ds:schemaRef ds:uri="ESRI.ArcGIS.Mapping.OfficeIntegration.PowerPointInfo"/>
  </ds:schemaRefs>
</ds:datastoreItem>
</file>

<file path=customXml/itemProps12.xml><?xml version="1.0" encoding="utf-8"?>
<ds:datastoreItem xmlns:ds="http://schemas.openxmlformats.org/officeDocument/2006/customXml" ds:itemID="{5AD9D626-9408-402C-B478-CA2740122BD1}">
  <ds:schemaRefs>
    <ds:schemaRef ds:uri="ESRI.ArcGIS.Mapping.OfficeIntegration.PowerPointInfo"/>
  </ds:schemaRefs>
</ds:datastoreItem>
</file>

<file path=customXml/itemProps120.xml><?xml version="1.0" encoding="utf-8"?>
<ds:datastoreItem xmlns:ds="http://schemas.openxmlformats.org/officeDocument/2006/customXml" ds:itemID="{EC1C8BBF-0A94-4B41-B620-3BC754629A02}">
  <ds:schemaRefs>
    <ds:schemaRef ds:uri="ESRI.ArcGIS.Mapping.OfficeIntegration.PowerPointInfo"/>
  </ds:schemaRefs>
</ds:datastoreItem>
</file>

<file path=customXml/itemProps121.xml><?xml version="1.0" encoding="utf-8"?>
<ds:datastoreItem xmlns:ds="http://schemas.openxmlformats.org/officeDocument/2006/customXml" ds:itemID="{662D8524-5D2C-4031-88AD-4908C877175D}">
  <ds:schemaRefs>
    <ds:schemaRef ds:uri="ESRI.ArcGIS.Mapping.OfficeIntegration.PowerPointInfo"/>
  </ds:schemaRefs>
</ds:datastoreItem>
</file>

<file path=customXml/itemProps122.xml><?xml version="1.0" encoding="utf-8"?>
<ds:datastoreItem xmlns:ds="http://schemas.openxmlformats.org/officeDocument/2006/customXml" ds:itemID="{18B3E17E-125F-422F-BECF-358889B25710}">
  <ds:schemaRefs>
    <ds:schemaRef ds:uri="ESRI.ArcGIS.Mapping.OfficeIntegration.PowerPointInfo"/>
  </ds:schemaRefs>
</ds:datastoreItem>
</file>

<file path=customXml/itemProps123.xml><?xml version="1.0" encoding="utf-8"?>
<ds:datastoreItem xmlns:ds="http://schemas.openxmlformats.org/officeDocument/2006/customXml" ds:itemID="{2DE76843-45C5-4C73-98EB-47F4581AF749}">
  <ds:schemaRefs>
    <ds:schemaRef ds:uri="ESRI.ArcGIS.Mapping.OfficeIntegration.PowerPointInfo"/>
  </ds:schemaRefs>
</ds:datastoreItem>
</file>

<file path=customXml/itemProps124.xml><?xml version="1.0" encoding="utf-8"?>
<ds:datastoreItem xmlns:ds="http://schemas.openxmlformats.org/officeDocument/2006/customXml" ds:itemID="{4125427A-8CEE-44FB-8B09-B3C7A5B574AB}">
  <ds:schemaRefs>
    <ds:schemaRef ds:uri="ESRI.ArcGIS.Mapping.OfficeIntegration.PowerPointInfo"/>
  </ds:schemaRefs>
</ds:datastoreItem>
</file>

<file path=customXml/itemProps125.xml><?xml version="1.0" encoding="utf-8"?>
<ds:datastoreItem xmlns:ds="http://schemas.openxmlformats.org/officeDocument/2006/customXml" ds:itemID="{5362D637-6DC4-43C0-A2FC-921B19DCF6F4}">
  <ds:schemaRefs>
    <ds:schemaRef ds:uri="ESRI.ArcGIS.Mapping.OfficeIntegration.PowerPointInfo"/>
  </ds:schemaRefs>
</ds:datastoreItem>
</file>

<file path=customXml/itemProps126.xml><?xml version="1.0" encoding="utf-8"?>
<ds:datastoreItem xmlns:ds="http://schemas.openxmlformats.org/officeDocument/2006/customXml" ds:itemID="{54F2EFA1-7438-4129-94B4-FAE16FF25401}">
  <ds:schemaRefs>
    <ds:schemaRef ds:uri="ESRI.ArcGIS.Mapping.OfficeIntegration.PowerPointInfo"/>
  </ds:schemaRefs>
</ds:datastoreItem>
</file>

<file path=customXml/itemProps127.xml><?xml version="1.0" encoding="utf-8"?>
<ds:datastoreItem xmlns:ds="http://schemas.openxmlformats.org/officeDocument/2006/customXml" ds:itemID="{AC9E904F-D4A5-448E-9360-012BB0CAFB82}">
  <ds:schemaRefs>
    <ds:schemaRef ds:uri="ESRI.ArcGIS.Mapping.OfficeIntegration.PowerPointInfo"/>
  </ds:schemaRefs>
</ds:datastoreItem>
</file>

<file path=customXml/itemProps128.xml><?xml version="1.0" encoding="utf-8"?>
<ds:datastoreItem xmlns:ds="http://schemas.openxmlformats.org/officeDocument/2006/customXml" ds:itemID="{F092BFD2-4C5F-4398-BC9A-60AA388B54E5}">
  <ds:schemaRefs>
    <ds:schemaRef ds:uri="ESRI.ArcGIS.Mapping.OfficeIntegration.PowerPointInfo"/>
  </ds:schemaRefs>
</ds:datastoreItem>
</file>

<file path=customXml/itemProps129.xml><?xml version="1.0" encoding="utf-8"?>
<ds:datastoreItem xmlns:ds="http://schemas.openxmlformats.org/officeDocument/2006/customXml" ds:itemID="{0E19C865-F399-440C-8656-5EA312696B13}">
  <ds:schemaRefs>
    <ds:schemaRef ds:uri="ESRI.ArcGIS.Mapping.OfficeIntegration.PowerPointInfo"/>
  </ds:schemaRefs>
</ds:datastoreItem>
</file>

<file path=customXml/itemProps13.xml><?xml version="1.0" encoding="utf-8"?>
<ds:datastoreItem xmlns:ds="http://schemas.openxmlformats.org/officeDocument/2006/customXml" ds:itemID="{9D00239F-FC74-485F-8D2B-32E85D2A399A}">
  <ds:schemaRefs>
    <ds:schemaRef ds:uri="ESRI.ArcGIS.Mapping.OfficeIntegration.PowerPointInfo"/>
  </ds:schemaRefs>
</ds:datastoreItem>
</file>

<file path=customXml/itemProps130.xml><?xml version="1.0" encoding="utf-8"?>
<ds:datastoreItem xmlns:ds="http://schemas.openxmlformats.org/officeDocument/2006/customXml" ds:itemID="{5A346269-8D17-451D-A8AD-0A938FB4C704}">
  <ds:schemaRefs>
    <ds:schemaRef ds:uri="ESRI.ArcGIS.Mapping.OfficeIntegration.PowerPointInfo"/>
  </ds:schemaRefs>
</ds:datastoreItem>
</file>

<file path=customXml/itemProps131.xml><?xml version="1.0" encoding="utf-8"?>
<ds:datastoreItem xmlns:ds="http://schemas.openxmlformats.org/officeDocument/2006/customXml" ds:itemID="{165BEB15-D9D8-4D52-9C87-F6C72597C611}">
  <ds:schemaRefs>
    <ds:schemaRef ds:uri="ESRI.ArcGIS.Mapping.OfficeIntegration.PowerPointInfo"/>
  </ds:schemaRefs>
</ds:datastoreItem>
</file>

<file path=customXml/itemProps132.xml><?xml version="1.0" encoding="utf-8"?>
<ds:datastoreItem xmlns:ds="http://schemas.openxmlformats.org/officeDocument/2006/customXml" ds:itemID="{AE468FA6-7069-4595-A354-3C14227A697E}">
  <ds:schemaRefs>
    <ds:schemaRef ds:uri="ESRI.ArcGIS.Mapping.OfficeIntegration.PowerPointInfo"/>
  </ds:schemaRefs>
</ds:datastoreItem>
</file>

<file path=customXml/itemProps133.xml><?xml version="1.0" encoding="utf-8"?>
<ds:datastoreItem xmlns:ds="http://schemas.openxmlformats.org/officeDocument/2006/customXml" ds:itemID="{DF9144F3-22C7-44A0-B403-A5B4355C1CBD}">
  <ds:schemaRefs>
    <ds:schemaRef ds:uri="ESRI.ArcGIS.Mapping.OfficeIntegration.PowerPointInfo"/>
  </ds:schemaRefs>
</ds:datastoreItem>
</file>

<file path=customXml/itemProps134.xml><?xml version="1.0" encoding="utf-8"?>
<ds:datastoreItem xmlns:ds="http://schemas.openxmlformats.org/officeDocument/2006/customXml" ds:itemID="{E2CA90DB-3C86-4D7E-81F4-624F40FD4C93}">
  <ds:schemaRefs>
    <ds:schemaRef ds:uri="ESRI.ArcGIS.Mapping.OfficeIntegration.PowerPointInfo"/>
  </ds:schemaRefs>
</ds:datastoreItem>
</file>

<file path=customXml/itemProps135.xml><?xml version="1.0" encoding="utf-8"?>
<ds:datastoreItem xmlns:ds="http://schemas.openxmlformats.org/officeDocument/2006/customXml" ds:itemID="{A374958C-DC2B-451D-811C-9D9511A935D6}">
  <ds:schemaRefs>
    <ds:schemaRef ds:uri="ESRI.ArcGIS.Mapping.OfficeIntegration.PowerPointInfo"/>
  </ds:schemaRefs>
</ds:datastoreItem>
</file>

<file path=customXml/itemProps136.xml><?xml version="1.0" encoding="utf-8"?>
<ds:datastoreItem xmlns:ds="http://schemas.openxmlformats.org/officeDocument/2006/customXml" ds:itemID="{B161B2FD-3610-4B3C-9F6B-93A257A0DF68}">
  <ds:schemaRefs>
    <ds:schemaRef ds:uri="ESRI.ArcGIS.Mapping.OfficeIntegration.PowerPointInfo"/>
  </ds:schemaRefs>
</ds:datastoreItem>
</file>

<file path=customXml/itemProps137.xml><?xml version="1.0" encoding="utf-8"?>
<ds:datastoreItem xmlns:ds="http://schemas.openxmlformats.org/officeDocument/2006/customXml" ds:itemID="{63705430-11F8-4BEC-A745-8092E5696C76}">
  <ds:schemaRefs>
    <ds:schemaRef ds:uri="ESRI.ArcGIS.Mapping.OfficeIntegration.PowerPointInfo"/>
  </ds:schemaRefs>
</ds:datastoreItem>
</file>

<file path=customXml/itemProps138.xml><?xml version="1.0" encoding="utf-8"?>
<ds:datastoreItem xmlns:ds="http://schemas.openxmlformats.org/officeDocument/2006/customXml" ds:itemID="{24789CFC-90D1-4F02-BA61-A66F4CDD103E}">
  <ds:schemaRefs>
    <ds:schemaRef ds:uri="ESRI.ArcGIS.Mapping.OfficeIntegration.PowerPointInfo"/>
  </ds:schemaRefs>
</ds:datastoreItem>
</file>

<file path=customXml/itemProps139.xml><?xml version="1.0" encoding="utf-8"?>
<ds:datastoreItem xmlns:ds="http://schemas.openxmlformats.org/officeDocument/2006/customXml" ds:itemID="{C7198526-002B-4EDF-982A-A97EB2E6BC25}">
  <ds:schemaRefs>
    <ds:schemaRef ds:uri="ESRI.ArcGIS.Mapping.OfficeIntegration.PowerPointInfo"/>
  </ds:schemaRefs>
</ds:datastoreItem>
</file>

<file path=customXml/itemProps14.xml><?xml version="1.0" encoding="utf-8"?>
<ds:datastoreItem xmlns:ds="http://schemas.openxmlformats.org/officeDocument/2006/customXml" ds:itemID="{11DFE796-6DBA-4D2D-918C-52DA9E49F1A9}">
  <ds:schemaRefs>
    <ds:schemaRef ds:uri="ESRI.ArcGIS.Mapping.OfficeIntegration.PowerPointInfo"/>
  </ds:schemaRefs>
</ds:datastoreItem>
</file>

<file path=customXml/itemProps140.xml><?xml version="1.0" encoding="utf-8"?>
<ds:datastoreItem xmlns:ds="http://schemas.openxmlformats.org/officeDocument/2006/customXml" ds:itemID="{D25623B6-82AB-47EF-9E40-E45028F21235}">
  <ds:schemaRefs>
    <ds:schemaRef ds:uri="ESRI.ArcGIS.Mapping.OfficeIntegration.PowerPointInfo"/>
  </ds:schemaRefs>
</ds:datastoreItem>
</file>

<file path=customXml/itemProps141.xml><?xml version="1.0" encoding="utf-8"?>
<ds:datastoreItem xmlns:ds="http://schemas.openxmlformats.org/officeDocument/2006/customXml" ds:itemID="{EA032C5E-9A8E-4860-9911-AADC0AB983E4}">
  <ds:schemaRefs>
    <ds:schemaRef ds:uri="ESRI.ArcGIS.Mapping.OfficeIntegration.PowerPointInfo"/>
  </ds:schemaRefs>
</ds:datastoreItem>
</file>

<file path=customXml/itemProps142.xml><?xml version="1.0" encoding="utf-8"?>
<ds:datastoreItem xmlns:ds="http://schemas.openxmlformats.org/officeDocument/2006/customXml" ds:itemID="{98CA602A-27D9-482F-9F00-205D53434EC4}">
  <ds:schemaRefs>
    <ds:schemaRef ds:uri="ESRI.ArcGIS.Mapping.OfficeIntegration.PowerPointInfo"/>
  </ds:schemaRefs>
</ds:datastoreItem>
</file>

<file path=customXml/itemProps143.xml><?xml version="1.0" encoding="utf-8"?>
<ds:datastoreItem xmlns:ds="http://schemas.openxmlformats.org/officeDocument/2006/customXml" ds:itemID="{FF4D6DD9-68F1-4B74-BBC8-2C68D6C88BC1}">
  <ds:schemaRefs>
    <ds:schemaRef ds:uri="ESRI.ArcGIS.Mapping.OfficeIntegration.PowerPointInfo"/>
  </ds:schemaRefs>
</ds:datastoreItem>
</file>

<file path=customXml/itemProps144.xml><?xml version="1.0" encoding="utf-8"?>
<ds:datastoreItem xmlns:ds="http://schemas.openxmlformats.org/officeDocument/2006/customXml" ds:itemID="{F43BB67E-9BEA-4385-A38E-A13A17A43A6D}">
  <ds:schemaRefs>
    <ds:schemaRef ds:uri="ESRI.ArcGIS.Mapping.OfficeIntegration.PowerPointInfo"/>
  </ds:schemaRefs>
</ds:datastoreItem>
</file>

<file path=customXml/itemProps145.xml><?xml version="1.0" encoding="utf-8"?>
<ds:datastoreItem xmlns:ds="http://schemas.openxmlformats.org/officeDocument/2006/customXml" ds:itemID="{2FCE68B0-3B41-4DC9-B14A-6493ED18372D}">
  <ds:schemaRefs>
    <ds:schemaRef ds:uri="ESRI.ArcGIS.Mapping.OfficeIntegration.PowerPointInfo"/>
  </ds:schemaRefs>
</ds:datastoreItem>
</file>

<file path=customXml/itemProps146.xml><?xml version="1.0" encoding="utf-8"?>
<ds:datastoreItem xmlns:ds="http://schemas.openxmlformats.org/officeDocument/2006/customXml" ds:itemID="{F0F56B7F-5627-42E2-9902-D7A8C6620792}">
  <ds:schemaRefs>
    <ds:schemaRef ds:uri="ESRI.ArcGIS.Mapping.OfficeIntegration.PowerPointInfo"/>
  </ds:schemaRefs>
</ds:datastoreItem>
</file>

<file path=customXml/itemProps147.xml><?xml version="1.0" encoding="utf-8"?>
<ds:datastoreItem xmlns:ds="http://schemas.openxmlformats.org/officeDocument/2006/customXml" ds:itemID="{3872C7C3-1F1E-4597-896C-0A09266C884B}">
  <ds:schemaRefs>
    <ds:schemaRef ds:uri="ESRI.ArcGIS.Mapping.OfficeIntegration.PowerPointInfo"/>
  </ds:schemaRefs>
</ds:datastoreItem>
</file>

<file path=customXml/itemProps148.xml><?xml version="1.0" encoding="utf-8"?>
<ds:datastoreItem xmlns:ds="http://schemas.openxmlformats.org/officeDocument/2006/customXml" ds:itemID="{E2B1A93F-574A-48A5-9F81-7E7355442F0F}">
  <ds:schemaRefs>
    <ds:schemaRef ds:uri="ESRI.ArcGIS.Mapping.OfficeIntegration.PowerPointInfo"/>
  </ds:schemaRefs>
</ds:datastoreItem>
</file>

<file path=customXml/itemProps149.xml><?xml version="1.0" encoding="utf-8"?>
<ds:datastoreItem xmlns:ds="http://schemas.openxmlformats.org/officeDocument/2006/customXml" ds:itemID="{C8934B52-9052-454A-956B-B3A85D312901}">
  <ds:schemaRefs>
    <ds:schemaRef ds:uri="ESRI.ArcGIS.Mapping.OfficeIntegration.PowerPointInfo"/>
  </ds:schemaRefs>
</ds:datastoreItem>
</file>

<file path=customXml/itemProps15.xml><?xml version="1.0" encoding="utf-8"?>
<ds:datastoreItem xmlns:ds="http://schemas.openxmlformats.org/officeDocument/2006/customXml" ds:itemID="{A4B97676-F4E4-433A-AC4C-2A6FFEAF43C0}">
  <ds:schemaRefs>
    <ds:schemaRef ds:uri="ESRI.ArcGIS.Mapping.OfficeIntegration.PowerPointInfo"/>
  </ds:schemaRefs>
</ds:datastoreItem>
</file>

<file path=customXml/itemProps150.xml><?xml version="1.0" encoding="utf-8"?>
<ds:datastoreItem xmlns:ds="http://schemas.openxmlformats.org/officeDocument/2006/customXml" ds:itemID="{E53C94B5-3480-4320-AE96-03E71CFF368E}">
  <ds:schemaRefs>
    <ds:schemaRef ds:uri="ESRI.ArcGIS.Mapping.OfficeIntegration.PowerPointInfo"/>
  </ds:schemaRefs>
</ds:datastoreItem>
</file>

<file path=customXml/itemProps151.xml><?xml version="1.0" encoding="utf-8"?>
<ds:datastoreItem xmlns:ds="http://schemas.openxmlformats.org/officeDocument/2006/customXml" ds:itemID="{0ABBA494-BA4E-4BF4-9823-EE7FFBE888BF}">
  <ds:schemaRefs>
    <ds:schemaRef ds:uri="ESRI.ArcGIS.Mapping.OfficeIntegration.PowerPointInfo"/>
  </ds:schemaRefs>
</ds:datastoreItem>
</file>

<file path=customXml/itemProps152.xml><?xml version="1.0" encoding="utf-8"?>
<ds:datastoreItem xmlns:ds="http://schemas.openxmlformats.org/officeDocument/2006/customXml" ds:itemID="{40DD77BD-8EBD-4396-9105-B161009C0349}">
  <ds:schemaRefs>
    <ds:schemaRef ds:uri="ESRI.ArcGIS.Mapping.OfficeIntegration.PowerPointInfo"/>
  </ds:schemaRefs>
</ds:datastoreItem>
</file>

<file path=customXml/itemProps153.xml><?xml version="1.0" encoding="utf-8"?>
<ds:datastoreItem xmlns:ds="http://schemas.openxmlformats.org/officeDocument/2006/customXml" ds:itemID="{A5110959-8AE3-4BB0-AB5F-900BEE5174BC}">
  <ds:schemaRefs>
    <ds:schemaRef ds:uri="ESRI.ArcGIS.Mapping.OfficeIntegration.PowerPointInfo"/>
  </ds:schemaRefs>
</ds:datastoreItem>
</file>

<file path=customXml/itemProps154.xml><?xml version="1.0" encoding="utf-8"?>
<ds:datastoreItem xmlns:ds="http://schemas.openxmlformats.org/officeDocument/2006/customXml" ds:itemID="{FBC14398-02F9-4F41-A843-77A7C02F9414}">
  <ds:schemaRefs>
    <ds:schemaRef ds:uri="ESRI.ArcGIS.Mapping.OfficeIntegration.PowerPointInfo"/>
  </ds:schemaRefs>
</ds:datastoreItem>
</file>

<file path=customXml/itemProps155.xml><?xml version="1.0" encoding="utf-8"?>
<ds:datastoreItem xmlns:ds="http://schemas.openxmlformats.org/officeDocument/2006/customXml" ds:itemID="{314F705E-27E8-472C-9390-77676BCBF7F3}">
  <ds:schemaRefs>
    <ds:schemaRef ds:uri="ESRI.ArcGIS.Mapping.OfficeIntegration.PowerPointInfo"/>
  </ds:schemaRefs>
</ds:datastoreItem>
</file>

<file path=customXml/itemProps156.xml><?xml version="1.0" encoding="utf-8"?>
<ds:datastoreItem xmlns:ds="http://schemas.openxmlformats.org/officeDocument/2006/customXml" ds:itemID="{666FC4B4-A37F-4B84-BAB1-5EAA3BEC43D9}">
  <ds:schemaRefs>
    <ds:schemaRef ds:uri="ESRI.ArcGIS.Mapping.OfficeIntegration.PowerPointInfo"/>
  </ds:schemaRefs>
</ds:datastoreItem>
</file>

<file path=customXml/itemProps157.xml><?xml version="1.0" encoding="utf-8"?>
<ds:datastoreItem xmlns:ds="http://schemas.openxmlformats.org/officeDocument/2006/customXml" ds:itemID="{EC317A30-5ADB-49FE-BDA2-DDC595F249FE}">
  <ds:schemaRefs>
    <ds:schemaRef ds:uri="ESRI.ArcGIS.Mapping.OfficeIntegration.PowerPointInfo"/>
  </ds:schemaRefs>
</ds:datastoreItem>
</file>

<file path=customXml/itemProps158.xml><?xml version="1.0" encoding="utf-8"?>
<ds:datastoreItem xmlns:ds="http://schemas.openxmlformats.org/officeDocument/2006/customXml" ds:itemID="{B08361E5-3D34-45AC-AE72-679334F362CF}">
  <ds:schemaRefs>
    <ds:schemaRef ds:uri="ESRI.ArcGIS.Mapping.OfficeIntegration.PowerPointInfo"/>
  </ds:schemaRefs>
</ds:datastoreItem>
</file>

<file path=customXml/itemProps159.xml><?xml version="1.0" encoding="utf-8"?>
<ds:datastoreItem xmlns:ds="http://schemas.openxmlformats.org/officeDocument/2006/customXml" ds:itemID="{F8C3694E-5122-4430-8402-0DF956097326}">
  <ds:schemaRefs>
    <ds:schemaRef ds:uri="ESRI.ArcGIS.Mapping.OfficeIntegration.PowerPointInfo"/>
  </ds:schemaRefs>
</ds:datastoreItem>
</file>

<file path=customXml/itemProps16.xml><?xml version="1.0" encoding="utf-8"?>
<ds:datastoreItem xmlns:ds="http://schemas.openxmlformats.org/officeDocument/2006/customXml" ds:itemID="{917C922C-73CD-4A82-91F1-E1D2999356E1}">
  <ds:schemaRefs>
    <ds:schemaRef ds:uri="ESRI.ArcGIS.Mapping.OfficeIntegration.PowerPointInfo"/>
  </ds:schemaRefs>
</ds:datastoreItem>
</file>

<file path=customXml/itemProps160.xml><?xml version="1.0" encoding="utf-8"?>
<ds:datastoreItem xmlns:ds="http://schemas.openxmlformats.org/officeDocument/2006/customXml" ds:itemID="{5742BFBA-40D3-49E8-9726-93887F8F86E2}">
  <ds:schemaRefs>
    <ds:schemaRef ds:uri="ESRI.ArcGIS.Mapping.OfficeIntegration.PowerPointInfo"/>
  </ds:schemaRefs>
</ds:datastoreItem>
</file>

<file path=customXml/itemProps161.xml><?xml version="1.0" encoding="utf-8"?>
<ds:datastoreItem xmlns:ds="http://schemas.openxmlformats.org/officeDocument/2006/customXml" ds:itemID="{BB35AF40-D320-412E-90ED-82D99BD08BDB}">
  <ds:schemaRefs>
    <ds:schemaRef ds:uri="ESRI.ArcGIS.Mapping.OfficeIntegration.PowerPointInfo"/>
  </ds:schemaRefs>
</ds:datastoreItem>
</file>

<file path=customXml/itemProps162.xml><?xml version="1.0" encoding="utf-8"?>
<ds:datastoreItem xmlns:ds="http://schemas.openxmlformats.org/officeDocument/2006/customXml" ds:itemID="{7DFBD6F8-B92F-4EE2-9EDF-78974AF37ABB}">
  <ds:schemaRefs>
    <ds:schemaRef ds:uri="ESRI.ArcGIS.Mapping.OfficeIntegration.PowerPointInfo"/>
  </ds:schemaRefs>
</ds:datastoreItem>
</file>

<file path=customXml/itemProps163.xml><?xml version="1.0" encoding="utf-8"?>
<ds:datastoreItem xmlns:ds="http://schemas.openxmlformats.org/officeDocument/2006/customXml" ds:itemID="{79FDCCA5-0ABA-4240-BE21-907DCB0DFAEC}">
  <ds:schemaRefs>
    <ds:schemaRef ds:uri="ESRI.ArcGIS.Mapping.OfficeIntegration.PowerPointInfo"/>
  </ds:schemaRefs>
</ds:datastoreItem>
</file>

<file path=customXml/itemProps164.xml><?xml version="1.0" encoding="utf-8"?>
<ds:datastoreItem xmlns:ds="http://schemas.openxmlformats.org/officeDocument/2006/customXml" ds:itemID="{E71C9F6E-6882-4964-A283-96369BCB95E0}">
  <ds:schemaRefs>
    <ds:schemaRef ds:uri="ESRI.ArcGIS.Mapping.OfficeIntegration.PowerPointInfo"/>
  </ds:schemaRefs>
</ds:datastoreItem>
</file>

<file path=customXml/itemProps165.xml><?xml version="1.0" encoding="utf-8"?>
<ds:datastoreItem xmlns:ds="http://schemas.openxmlformats.org/officeDocument/2006/customXml" ds:itemID="{439A4C89-1EFE-4E67-9AFB-F387002CEB5C}">
  <ds:schemaRefs>
    <ds:schemaRef ds:uri="ESRI.ArcGIS.Mapping.OfficeIntegration.PowerPointInfo"/>
  </ds:schemaRefs>
</ds:datastoreItem>
</file>

<file path=customXml/itemProps166.xml><?xml version="1.0" encoding="utf-8"?>
<ds:datastoreItem xmlns:ds="http://schemas.openxmlformats.org/officeDocument/2006/customXml" ds:itemID="{8C1E97D3-57E3-4824-BEE2-F04D7B2B7842}">
  <ds:schemaRefs>
    <ds:schemaRef ds:uri="ESRI.ArcGIS.Mapping.OfficeIntegration.PowerPointInfo"/>
  </ds:schemaRefs>
</ds:datastoreItem>
</file>

<file path=customXml/itemProps167.xml><?xml version="1.0" encoding="utf-8"?>
<ds:datastoreItem xmlns:ds="http://schemas.openxmlformats.org/officeDocument/2006/customXml" ds:itemID="{EDE1DA5C-3379-4A4B-BD56-3D7A59130BB1}">
  <ds:schemaRefs>
    <ds:schemaRef ds:uri="ESRI.ArcGIS.Mapping.OfficeIntegration.PowerPointInfo"/>
  </ds:schemaRefs>
</ds:datastoreItem>
</file>

<file path=customXml/itemProps168.xml><?xml version="1.0" encoding="utf-8"?>
<ds:datastoreItem xmlns:ds="http://schemas.openxmlformats.org/officeDocument/2006/customXml" ds:itemID="{9ABCF80A-A0D6-4AB0-BF05-349C8842F087}">
  <ds:schemaRefs>
    <ds:schemaRef ds:uri="ESRI.ArcGIS.Mapping.OfficeIntegration.PowerPointInfo"/>
  </ds:schemaRefs>
</ds:datastoreItem>
</file>

<file path=customXml/itemProps169.xml><?xml version="1.0" encoding="utf-8"?>
<ds:datastoreItem xmlns:ds="http://schemas.openxmlformats.org/officeDocument/2006/customXml" ds:itemID="{BE5E0C74-8A29-4869-85A4-77E35631D1A5}">
  <ds:schemaRefs>
    <ds:schemaRef ds:uri="ESRI.ArcGIS.Mapping.OfficeIntegration.PowerPointInfo"/>
  </ds:schemaRefs>
</ds:datastoreItem>
</file>

<file path=customXml/itemProps17.xml><?xml version="1.0" encoding="utf-8"?>
<ds:datastoreItem xmlns:ds="http://schemas.openxmlformats.org/officeDocument/2006/customXml" ds:itemID="{2B2DD3ED-D251-4EFD-A963-15055F87382E}">
  <ds:schemaRefs>
    <ds:schemaRef ds:uri="ESRI.ArcGIS.Mapping.OfficeIntegration.PowerPointInfo"/>
  </ds:schemaRefs>
</ds:datastoreItem>
</file>

<file path=customXml/itemProps170.xml><?xml version="1.0" encoding="utf-8"?>
<ds:datastoreItem xmlns:ds="http://schemas.openxmlformats.org/officeDocument/2006/customXml" ds:itemID="{7A0BA59F-D9E7-4D1E-B4B1-E5B2BF5A4A39}">
  <ds:schemaRefs>
    <ds:schemaRef ds:uri="ESRI.ArcGIS.Mapping.OfficeIntegration.PowerPointInfo"/>
  </ds:schemaRefs>
</ds:datastoreItem>
</file>

<file path=customXml/itemProps171.xml><?xml version="1.0" encoding="utf-8"?>
<ds:datastoreItem xmlns:ds="http://schemas.openxmlformats.org/officeDocument/2006/customXml" ds:itemID="{E1DC6E9C-049C-4721-BBF8-26DF5EFA2B96}">
  <ds:schemaRefs>
    <ds:schemaRef ds:uri="ESRI.ArcGIS.Mapping.OfficeIntegration.PowerPointInfo"/>
  </ds:schemaRefs>
</ds:datastoreItem>
</file>

<file path=customXml/itemProps172.xml><?xml version="1.0" encoding="utf-8"?>
<ds:datastoreItem xmlns:ds="http://schemas.openxmlformats.org/officeDocument/2006/customXml" ds:itemID="{8E5F9AEB-1628-4898-91A8-8271A44DEE21}">
  <ds:schemaRefs>
    <ds:schemaRef ds:uri="ESRI.ArcGIS.Mapping.OfficeIntegration.PowerPointInfo"/>
  </ds:schemaRefs>
</ds:datastoreItem>
</file>

<file path=customXml/itemProps173.xml><?xml version="1.0" encoding="utf-8"?>
<ds:datastoreItem xmlns:ds="http://schemas.openxmlformats.org/officeDocument/2006/customXml" ds:itemID="{167915F9-29E2-4F5A-9A75-B797D405AD2F}">
  <ds:schemaRefs>
    <ds:schemaRef ds:uri="ESRI.ArcGIS.Mapping.OfficeIntegration.PowerPointInfo"/>
  </ds:schemaRefs>
</ds:datastoreItem>
</file>

<file path=customXml/itemProps174.xml><?xml version="1.0" encoding="utf-8"?>
<ds:datastoreItem xmlns:ds="http://schemas.openxmlformats.org/officeDocument/2006/customXml" ds:itemID="{7B3B255A-1FFE-40CE-AAD3-0A89736628E4}">
  <ds:schemaRefs>
    <ds:schemaRef ds:uri="ESRI.ArcGIS.Mapping.OfficeIntegration.PowerPointInfo"/>
  </ds:schemaRefs>
</ds:datastoreItem>
</file>

<file path=customXml/itemProps175.xml><?xml version="1.0" encoding="utf-8"?>
<ds:datastoreItem xmlns:ds="http://schemas.openxmlformats.org/officeDocument/2006/customXml" ds:itemID="{696261AC-EA6B-4435-A484-DE675A1A720C}">
  <ds:schemaRefs>
    <ds:schemaRef ds:uri="ESRI.ArcGIS.Mapping.OfficeIntegration.PowerPointInfo"/>
  </ds:schemaRefs>
</ds:datastoreItem>
</file>

<file path=customXml/itemProps176.xml><?xml version="1.0" encoding="utf-8"?>
<ds:datastoreItem xmlns:ds="http://schemas.openxmlformats.org/officeDocument/2006/customXml" ds:itemID="{B5498075-6791-47D7-864B-039742E03CE7}">
  <ds:schemaRefs>
    <ds:schemaRef ds:uri="ESRI.ArcGIS.Mapping.OfficeIntegration.PowerPointInfo"/>
  </ds:schemaRefs>
</ds:datastoreItem>
</file>

<file path=customXml/itemProps177.xml><?xml version="1.0" encoding="utf-8"?>
<ds:datastoreItem xmlns:ds="http://schemas.openxmlformats.org/officeDocument/2006/customXml" ds:itemID="{1586DCEB-92F6-4A0B-A323-4ADF01CD977C}">
  <ds:schemaRefs>
    <ds:schemaRef ds:uri="ESRI.ArcGIS.Mapping.OfficeIntegration.PowerPointInfo"/>
  </ds:schemaRefs>
</ds:datastoreItem>
</file>

<file path=customXml/itemProps178.xml><?xml version="1.0" encoding="utf-8"?>
<ds:datastoreItem xmlns:ds="http://schemas.openxmlformats.org/officeDocument/2006/customXml" ds:itemID="{E43CAF37-259F-4F3D-AED9-6090B9443B13}">
  <ds:schemaRefs>
    <ds:schemaRef ds:uri="ESRI.ArcGIS.Mapping.OfficeIntegration.PowerPointInfo"/>
  </ds:schemaRefs>
</ds:datastoreItem>
</file>

<file path=customXml/itemProps179.xml><?xml version="1.0" encoding="utf-8"?>
<ds:datastoreItem xmlns:ds="http://schemas.openxmlformats.org/officeDocument/2006/customXml" ds:itemID="{F65FD5AE-49F5-4FDF-8FA1-6E71584D59A7}">
  <ds:schemaRefs>
    <ds:schemaRef ds:uri="ESRI.ArcGIS.Mapping.OfficeIntegration.PowerPointInfo"/>
  </ds:schemaRefs>
</ds:datastoreItem>
</file>

<file path=customXml/itemProps18.xml><?xml version="1.0" encoding="utf-8"?>
<ds:datastoreItem xmlns:ds="http://schemas.openxmlformats.org/officeDocument/2006/customXml" ds:itemID="{7EAD9E78-B483-40F5-B024-FF123C0625A8}">
  <ds:schemaRefs>
    <ds:schemaRef ds:uri="ESRI.ArcGIS.Mapping.OfficeIntegration.PowerPointInfo"/>
  </ds:schemaRefs>
</ds:datastoreItem>
</file>

<file path=customXml/itemProps180.xml><?xml version="1.0" encoding="utf-8"?>
<ds:datastoreItem xmlns:ds="http://schemas.openxmlformats.org/officeDocument/2006/customXml" ds:itemID="{537758EA-8872-4554-98AA-37DD66B3B38A}">
  <ds:schemaRefs>
    <ds:schemaRef ds:uri="ESRI.ArcGIS.Mapping.OfficeIntegration.PowerPointInfo"/>
  </ds:schemaRefs>
</ds:datastoreItem>
</file>

<file path=customXml/itemProps181.xml><?xml version="1.0" encoding="utf-8"?>
<ds:datastoreItem xmlns:ds="http://schemas.openxmlformats.org/officeDocument/2006/customXml" ds:itemID="{F1D69DC5-E88F-42FB-87F0-CEE6E7AD83EA}">
  <ds:schemaRefs>
    <ds:schemaRef ds:uri="ESRI.ArcGIS.Mapping.OfficeIntegration.PowerPointInfo"/>
  </ds:schemaRefs>
</ds:datastoreItem>
</file>

<file path=customXml/itemProps182.xml><?xml version="1.0" encoding="utf-8"?>
<ds:datastoreItem xmlns:ds="http://schemas.openxmlformats.org/officeDocument/2006/customXml" ds:itemID="{72E7EC46-95A6-4A3F-B56E-DC26896BF239}">
  <ds:schemaRefs>
    <ds:schemaRef ds:uri="ESRI.ArcGIS.Mapping.OfficeIntegration.PowerPointInfo"/>
  </ds:schemaRefs>
</ds:datastoreItem>
</file>

<file path=customXml/itemProps183.xml><?xml version="1.0" encoding="utf-8"?>
<ds:datastoreItem xmlns:ds="http://schemas.openxmlformats.org/officeDocument/2006/customXml" ds:itemID="{9C1D2A73-ADA8-428F-B099-7D362206E958}">
  <ds:schemaRefs>
    <ds:schemaRef ds:uri="ESRI.ArcGIS.Mapping.OfficeIntegration.PowerPointInfo"/>
  </ds:schemaRefs>
</ds:datastoreItem>
</file>

<file path=customXml/itemProps184.xml><?xml version="1.0" encoding="utf-8"?>
<ds:datastoreItem xmlns:ds="http://schemas.openxmlformats.org/officeDocument/2006/customXml" ds:itemID="{863DA2E6-CBCF-49D1-88A4-7167986DF7A1}">
  <ds:schemaRefs>
    <ds:schemaRef ds:uri="ESRI.ArcGIS.Mapping.OfficeIntegration.PowerPointInfo"/>
  </ds:schemaRefs>
</ds:datastoreItem>
</file>

<file path=customXml/itemProps185.xml><?xml version="1.0" encoding="utf-8"?>
<ds:datastoreItem xmlns:ds="http://schemas.openxmlformats.org/officeDocument/2006/customXml" ds:itemID="{7DDCC4D5-154A-4EF1-8E27-6C1ADAFFEF16}">
  <ds:schemaRefs>
    <ds:schemaRef ds:uri="ESRI.ArcGIS.Mapping.OfficeIntegration.PowerPointInfo"/>
  </ds:schemaRefs>
</ds:datastoreItem>
</file>

<file path=customXml/itemProps186.xml><?xml version="1.0" encoding="utf-8"?>
<ds:datastoreItem xmlns:ds="http://schemas.openxmlformats.org/officeDocument/2006/customXml" ds:itemID="{027DD2D9-9BC8-4693-82C7-D420C28739FF}">
  <ds:schemaRefs>
    <ds:schemaRef ds:uri="ESRI.ArcGIS.Mapping.OfficeIntegration.PowerPointInfo"/>
  </ds:schemaRefs>
</ds:datastoreItem>
</file>

<file path=customXml/itemProps187.xml><?xml version="1.0" encoding="utf-8"?>
<ds:datastoreItem xmlns:ds="http://schemas.openxmlformats.org/officeDocument/2006/customXml" ds:itemID="{6374D4A1-DB7B-43EE-A35B-FE02353B2756}">
  <ds:schemaRefs>
    <ds:schemaRef ds:uri="ESRI.ArcGIS.Mapping.OfficeIntegration.PowerPointInfo"/>
  </ds:schemaRefs>
</ds:datastoreItem>
</file>

<file path=customXml/itemProps188.xml><?xml version="1.0" encoding="utf-8"?>
<ds:datastoreItem xmlns:ds="http://schemas.openxmlformats.org/officeDocument/2006/customXml" ds:itemID="{5C5F25DE-7713-47AE-843B-7C73BFFAEF72}">
  <ds:schemaRefs>
    <ds:schemaRef ds:uri="ESRI.ArcGIS.Mapping.OfficeIntegration.PowerPointInfo"/>
  </ds:schemaRefs>
</ds:datastoreItem>
</file>

<file path=customXml/itemProps189.xml><?xml version="1.0" encoding="utf-8"?>
<ds:datastoreItem xmlns:ds="http://schemas.openxmlformats.org/officeDocument/2006/customXml" ds:itemID="{D7474568-E828-4955-A452-4F02C7FF529D}">
  <ds:schemaRefs>
    <ds:schemaRef ds:uri="ESRI.ArcGIS.Mapping.OfficeIntegration.PowerPointInfo"/>
  </ds:schemaRefs>
</ds:datastoreItem>
</file>

<file path=customXml/itemProps19.xml><?xml version="1.0" encoding="utf-8"?>
<ds:datastoreItem xmlns:ds="http://schemas.openxmlformats.org/officeDocument/2006/customXml" ds:itemID="{A16BC153-A872-46F6-A1ED-FEDE0E1AFC8E}">
  <ds:schemaRefs>
    <ds:schemaRef ds:uri="ESRI.ArcGIS.Mapping.OfficeIntegration.PowerPointInfo"/>
  </ds:schemaRefs>
</ds:datastoreItem>
</file>

<file path=customXml/itemProps190.xml><?xml version="1.0" encoding="utf-8"?>
<ds:datastoreItem xmlns:ds="http://schemas.openxmlformats.org/officeDocument/2006/customXml" ds:itemID="{0D6FBD5A-53C1-466D-9B1E-B2B37B4828B4}">
  <ds:schemaRefs>
    <ds:schemaRef ds:uri="ESRI.ArcGIS.Mapping.OfficeIntegration.PowerPointInfo"/>
  </ds:schemaRefs>
</ds:datastoreItem>
</file>

<file path=customXml/itemProps191.xml><?xml version="1.0" encoding="utf-8"?>
<ds:datastoreItem xmlns:ds="http://schemas.openxmlformats.org/officeDocument/2006/customXml" ds:itemID="{447DC2D2-8E39-447B-A0A5-65D557521234}">
  <ds:schemaRefs>
    <ds:schemaRef ds:uri="ESRI.ArcGIS.Mapping.OfficeIntegration.PowerPointInfo"/>
  </ds:schemaRefs>
</ds:datastoreItem>
</file>

<file path=customXml/itemProps192.xml><?xml version="1.0" encoding="utf-8"?>
<ds:datastoreItem xmlns:ds="http://schemas.openxmlformats.org/officeDocument/2006/customXml" ds:itemID="{FD637307-E5C3-4F73-9C53-5C565C956A66}">
  <ds:schemaRefs>
    <ds:schemaRef ds:uri="ESRI.ArcGIS.Mapping.OfficeIntegration.PowerPointInfo"/>
  </ds:schemaRefs>
</ds:datastoreItem>
</file>

<file path=customXml/itemProps193.xml><?xml version="1.0" encoding="utf-8"?>
<ds:datastoreItem xmlns:ds="http://schemas.openxmlformats.org/officeDocument/2006/customXml" ds:itemID="{FE125538-CED4-482A-89A7-67CDD004543C}">
  <ds:schemaRefs>
    <ds:schemaRef ds:uri="ESRI.ArcGIS.Mapping.OfficeIntegration.PowerPointInfo"/>
  </ds:schemaRefs>
</ds:datastoreItem>
</file>

<file path=customXml/itemProps194.xml><?xml version="1.0" encoding="utf-8"?>
<ds:datastoreItem xmlns:ds="http://schemas.openxmlformats.org/officeDocument/2006/customXml" ds:itemID="{4B8A135C-3408-44D0-A517-FC5BF5F7AA38}">
  <ds:schemaRefs>
    <ds:schemaRef ds:uri="ESRI.ArcGIS.Mapping.OfficeIntegration.PowerPointInfo"/>
  </ds:schemaRefs>
</ds:datastoreItem>
</file>

<file path=customXml/itemProps195.xml><?xml version="1.0" encoding="utf-8"?>
<ds:datastoreItem xmlns:ds="http://schemas.openxmlformats.org/officeDocument/2006/customXml" ds:itemID="{2E4EC1C6-B8EE-4A69-B812-0A38365919BA}">
  <ds:schemaRefs>
    <ds:schemaRef ds:uri="ESRI.ArcGIS.Mapping.OfficeIntegration.PowerPointInfo"/>
  </ds:schemaRefs>
</ds:datastoreItem>
</file>

<file path=customXml/itemProps196.xml><?xml version="1.0" encoding="utf-8"?>
<ds:datastoreItem xmlns:ds="http://schemas.openxmlformats.org/officeDocument/2006/customXml" ds:itemID="{46D1F2BA-4F8A-4300-849A-6D56C1B988CB}">
  <ds:schemaRefs>
    <ds:schemaRef ds:uri="ESRI.ArcGIS.Mapping.OfficeIntegration.PowerPointInfo"/>
  </ds:schemaRefs>
</ds:datastoreItem>
</file>

<file path=customXml/itemProps197.xml><?xml version="1.0" encoding="utf-8"?>
<ds:datastoreItem xmlns:ds="http://schemas.openxmlformats.org/officeDocument/2006/customXml" ds:itemID="{1159F6D2-58F4-49D5-9643-8822CD82FE06}">
  <ds:schemaRefs>
    <ds:schemaRef ds:uri="ESRI.ArcGIS.Mapping.OfficeIntegration.PowerPointInfo"/>
  </ds:schemaRefs>
</ds:datastoreItem>
</file>

<file path=customXml/itemProps198.xml><?xml version="1.0" encoding="utf-8"?>
<ds:datastoreItem xmlns:ds="http://schemas.openxmlformats.org/officeDocument/2006/customXml" ds:itemID="{B43B0DA2-420E-4F8D-9478-31853B94350B}">
  <ds:schemaRefs>
    <ds:schemaRef ds:uri="ESRI.ArcGIS.Mapping.OfficeIntegration.PowerPointInfo"/>
  </ds:schemaRefs>
</ds:datastoreItem>
</file>

<file path=customXml/itemProps199.xml><?xml version="1.0" encoding="utf-8"?>
<ds:datastoreItem xmlns:ds="http://schemas.openxmlformats.org/officeDocument/2006/customXml" ds:itemID="{6509BB2C-80AA-4C47-B1A2-C2B398DA0D21}">
  <ds:schemaRefs>
    <ds:schemaRef ds:uri="ESRI.ArcGIS.Mapping.OfficeIntegration.PowerPointInfo"/>
  </ds:schemaRefs>
</ds:datastoreItem>
</file>

<file path=customXml/itemProps2.xml><?xml version="1.0" encoding="utf-8"?>
<ds:datastoreItem xmlns:ds="http://schemas.openxmlformats.org/officeDocument/2006/customXml" ds:itemID="{A95F4CF6-74D9-497A-AC5B-4E87562F85E5}">
  <ds:schemaRefs>
    <ds:schemaRef ds:uri="ESRI.ArcGIS.Mapping.OfficeIntegration.PowerPointInfo"/>
  </ds:schemaRefs>
</ds:datastoreItem>
</file>

<file path=customXml/itemProps20.xml><?xml version="1.0" encoding="utf-8"?>
<ds:datastoreItem xmlns:ds="http://schemas.openxmlformats.org/officeDocument/2006/customXml" ds:itemID="{3048231D-2E36-41DB-9E87-05F485C48E85}">
  <ds:schemaRefs>
    <ds:schemaRef ds:uri="ESRI.ArcGIS.Mapping.OfficeIntegration.PowerPointInfo"/>
  </ds:schemaRefs>
</ds:datastoreItem>
</file>

<file path=customXml/itemProps200.xml><?xml version="1.0" encoding="utf-8"?>
<ds:datastoreItem xmlns:ds="http://schemas.openxmlformats.org/officeDocument/2006/customXml" ds:itemID="{347284E0-0E23-42CF-905B-35F36A5BF350}">
  <ds:schemaRefs>
    <ds:schemaRef ds:uri="ESRI.ArcGIS.Mapping.OfficeIntegration.PowerPointInfo"/>
  </ds:schemaRefs>
</ds:datastoreItem>
</file>

<file path=customXml/itemProps201.xml><?xml version="1.0" encoding="utf-8"?>
<ds:datastoreItem xmlns:ds="http://schemas.openxmlformats.org/officeDocument/2006/customXml" ds:itemID="{F7574AFA-EA7A-4A49-956A-B1619DA94882}">
  <ds:schemaRefs>
    <ds:schemaRef ds:uri="ESRI.ArcGIS.Mapping.OfficeIntegration.PowerPointInfo"/>
  </ds:schemaRefs>
</ds:datastoreItem>
</file>

<file path=customXml/itemProps202.xml><?xml version="1.0" encoding="utf-8"?>
<ds:datastoreItem xmlns:ds="http://schemas.openxmlformats.org/officeDocument/2006/customXml" ds:itemID="{EE6DDE0F-560B-460C-BFAB-39CA0332EE85}">
  <ds:schemaRefs>
    <ds:schemaRef ds:uri="ESRI.ArcGIS.Mapping.OfficeIntegration.PowerPointInfo"/>
  </ds:schemaRefs>
</ds:datastoreItem>
</file>

<file path=customXml/itemProps203.xml><?xml version="1.0" encoding="utf-8"?>
<ds:datastoreItem xmlns:ds="http://schemas.openxmlformats.org/officeDocument/2006/customXml" ds:itemID="{4ED995DF-5EA3-4BD6-B543-D38542B65205}">
  <ds:schemaRefs>
    <ds:schemaRef ds:uri="ESRI.ArcGIS.Mapping.OfficeIntegration.PowerPointInfo"/>
  </ds:schemaRefs>
</ds:datastoreItem>
</file>

<file path=customXml/itemProps204.xml><?xml version="1.0" encoding="utf-8"?>
<ds:datastoreItem xmlns:ds="http://schemas.openxmlformats.org/officeDocument/2006/customXml" ds:itemID="{4458A745-50CF-48E3-BDF0-9B12B7EA0E24}">
  <ds:schemaRefs>
    <ds:schemaRef ds:uri="ESRI.ArcGIS.Mapping.OfficeIntegration.PowerPointInfo"/>
  </ds:schemaRefs>
</ds:datastoreItem>
</file>

<file path=customXml/itemProps205.xml><?xml version="1.0" encoding="utf-8"?>
<ds:datastoreItem xmlns:ds="http://schemas.openxmlformats.org/officeDocument/2006/customXml" ds:itemID="{D4B1BA63-D02B-428F-9049-A9F07A01AC32}">
  <ds:schemaRefs>
    <ds:schemaRef ds:uri="ESRI.ArcGIS.Mapping.OfficeIntegration.PowerPointInfo"/>
  </ds:schemaRefs>
</ds:datastoreItem>
</file>

<file path=customXml/itemProps206.xml><?xml version="1.0" encoding="utf-8"?>
<ds:datastoreItem xmlns:ds="http://schemas.openxmlformats.org/officeDocument/2006/customXml" ds:itemID="{CA7F0E6B-F766-4CAC-BAED-E4AC7DBC7251}">
  <ds:schemaRefs>
    <ds:schemaRef ds:uri="ESRI.ArcGIS.Mapping.OfficeIntegration.PowerPointInfo"/>
  </ds:schemaRefs>
</ds:datastoreItem>
</file>

<file path=customXml/itemProps207.xml><?xml version="1.0" encoding="utf-8"?>
<ds:datastoreItem xmlns:ds="http://schemas.openxmlformats.org/officeDocument/2006/customXml" ds:itemID="{5ED42658-A467-45FD-BF26-7F404EF192B0}">
  <ds:schemaRefs>
    <ds:schemaRef ds:uri="ESRI.ArcGIS.Mapping.OfficeIntegration.PowerPointInfo"/>
  </ds:schemaRefs>
</ds:datastoreItem>
</file>

<file path=customXml/itemProps208.xml><?xml version="1.0" encoding="utf-8"?>
<ds:datastoreItem xmlns:ds="http://schemas.openxmlformats.org/officeDocument/2006/customXml" ds:itemID="{3DA588EC-9DE1-4B69-B3C6-C9966202A9FD}">
  <ds:schemaRefs>
    <ds:schemaRef ds:uri="ESRI.ArcGIS.Mapping.OfficeIntegration.PowerPointInfo"/>
  </ds:schemaRefs>
</ds:datastoreItem>
</file>

<file path=customXml/itemProps209.xml><?xml version="1.0" encoding="utf-8"?>
<ds:datastoreItem xmlns:ds="http://schemas.openxmlformats.org/officeDocument/2006/customXml" ds:itemID="{B6C4B547-471C-4991-90C7-1A1694EEC6D5}">
  <ds:schemaRefs>
    <ds:schemaRef ds:uri="ESRI.ArcGIS.Mapping.OfficeIntegration.PowerPointInfo"/>
  </ds:schemaRefs>
</ds:datastoreItem>
</file>

<file path=customXml/itemProps21.xml><?xml version="1.0" encoding="utf-8"?>
<ds:datastoreItem xmlns:ds="http://schemas.openxmlformats.org/officeDocument/2006/customXml" ds:itemID="{27286ABC-70C9-4111-9335-0EB59C0252F1}">
  <ds:schemaRefs>
    <ds:schemaRef ds:uri="ESRI.ArcGIS.Mapping.OfficeIntegration.PowerPointInfo"/>
  </ds:schemaRefs>
</ds:datastoreItem>
</file>

<file path=customXml/itemProps210.xml><?xml version="1.0" encoding="utf-8"?>
<ds:datastoreItem xmlns:ds="http://schemas.openxmlformats.org/officeDocument/2006/customXml" ds:itemID="{CF6A4685-A960-45D9-B0FC-1F4C371C9071}">
  <ds:schemaRefs>
    <ds:schemaRef ds:uri="ESRI.ArcGIS.Mapping.OfficeIntegration.PowerPointInfo"/>
  </ds:schemaRefs>
</ds:datastoreItem>
</file>

<file path=customXml/itemProps211.xml><?xml version="1.0" encoding="utf-8"?>
<ds:datastoreItem xmlns:ds="http://schemas.openxmlformats.org/officeDocument/2006/customXml" ds:itemID="{FBA9C811-D33A-418D-BCB4-803AAF17D0CE}">
  <ds:schemaRefs>
    <ds:schemaRef ds:uri="ESRI.ArcGIS.Mapping.OfficeIntegration.PowerPointInfo"/>
  </ds:schemaRefs>
</ds:datastoreItem>
</file>

<file path=customXml/itemProps212.xml><?xml version="1.0" encoding="utf-8"?>
<ds:datastoreItem xmlns:ds="http://schemas.openxmlformats.org/officeDocument/2006/customXml" ds:itemID="{D6F63427-6FD4-43D3-A2B4-0E10CBE2FC89}">
  <ds:schemaRefs>
    <ds:schemaRef ds:uri="ESRI.ArcGIS.Mapping.OfficeIntegration.PowerPointInfo"/>
  </ds:schemaRefs>
</ds:datastoreItem>
</file>

<file path=customXml/itemProps213.xml><?xml version="1.0" encoding="utf-8"?>
<ds:datastoreItem xmlns:ds="http://schemas.openxmlformats.org/officeDocument/2006/customXml" ds:itemID="{9C34B30E-2393-4B6A-83B9-469AB41D4593}">
  <ds:schemaRefs>
    <ds:schemaRef ds:uri="ESRI.ArcGIS.Mapping.OfficeIntegration.PowerPointInfo"/>
  </ds:schemaRefs>
</ds:datastoreItem>
</file>

<file path=customXml/itemProps214.xml><?xml version="1.0" encoding="utf-8"?>
<ds:datastoreItem xmlns:ds="http://schemas.openxmlformats.org/officeDocument/2006/customXml" ds:itemID="{EA2C922D-A1CB-4736-A381-29D9A0D0C277}">
  <ds:schemaRefs>
    <ds:schemaRef ds:uri="ESRI.ArcGIS.Mapping.OfficeIntegration.PowerPointInfo"/>
  </ds:schemaRefs>
</ds:datastoreItem>
</file>

<file path=customXml/itemProps215.xml><?xml version="1.0" encoding="utf-8"?>
<ds:datastoreItem xmlns:ds="http://schemas.openxmlformats.org/officeDocument/2006/customXml" ds:itemID="{AA19EBD5-B184-4449-8378-835D999DCB4C}">
  <ds:schemaRefs>
    <ds:schemaRef ds:uri="ESRI.ArcGIS.Mapping.OfficeIntegration.PowerPointInfo"/>
  </ds:schemaRefs>
</ds:datastoreItem>
</file>

<file path=customXml/itemProps216.xml><?xml version="1.0" encoding="utf-8"?>
<ds:datastoreItem xmlns:ds="http://schemas.openxmlformats.org/officeDocument/2006/customXml" ds:itemID="{2ADBED3A-01F3-4B86-8709-E8B76ABE2E17}">
  <ds:schemaRefs>
    <ds:schemaRef ds:uri="ESRI.ArcGIS.Mapping.OfficeIntegration.PowerPointInfo"/>
  </ds:schemaRefs>
</ds:datastoreItem>
</file>

<file path=customXml/itemProps217.xml><?xml version="1.0" encoding="utf-8"?>
<ds:datastoreItem xmlns:ds="http://schemas.openxmlformats.org/officeDocument/2006/customXml" ds:itemID="{FCDF40ED-59C4-4B3E-AC1B-40907FF7F3F8}">
  <ds:schemaRefs>
    <ds:schemaRef ds:uri="ESRI.ArcGIS.Mapping.OfficeIntegration.PowerPointInfo"/>
  </ds:schemaRefs>
</ds:datastoreItem>
</file>

<file path=customXml/itemProps218.xml><?xml version="1.0" encoding="utf-8"?>
<ds:datastoreItem xmlns:ds="http://schemas.openxmlformats.org/officeDocument/2006/customXml" ds:itemID="{DC6E87E3-59D8-4F25-912D-AFC237C79C47}">
  <ds:schemaRefs>
    <ds:schemaRef ds:uri="ESRI.ArcGIS.Mapping.OfficeIntegration.PowerPointInfo"/>
  </ds:schemaRefs>
</ds:datastoreItem>
</file>

<file path=customXml/itemProps219.xml><?xml version="1.0" encoding="utf-8"?>
<ds:datastoreItem xmlns:ds="http://schemas.openxmlformats.org/officeDocument/2006/customXml" ds:itemID="{544A705F-EDCE-4E3D-81B4-F6DEF1E70644}">
  <ds:schemaRefs>
    <ds:schemaRef ds:uri="ESRI.ArcGIS.Mapping.OfficeIntegration.PowerPointInfo"/>
  </ds:schemaRefs>
</ds:datastoreItem>
</file>

<file path=customXml/itemProps22.xml><?xml version="1.0" encoding="utf-8"?>
<ds:datastoreItem xmlns:ds="http://schemas.openxmlformats.org/officeDocument/2006/customXml" ds:itemID="{6230656F-5D48-4DC3-AC81-AA55DEDF0DB5}">
  <ds:schemaRefs>
    <ds:schemaRef ds:uri="ESRI.ArcGIS.Mapping.OfficeIntegration.PowerPointInfo"/>
  </ds:schemaRefs>
</ds:datastoreItem>
</file>

<file path=customXml/itemProps220.xml><?xml version="1.0" encoding="utf-8"?>
<ds:datastoreItem xmlns:ds="http://schemas.openxmlformats.org/officeDocument/2006/customXml" ds:itemID="{6AF93B60-1D71-4614-9B84-2FA4E240F507}">
  <ds:schemaRefs>
    <ds:schemaRef ds:uri="ESRI.ArcGIS.Mapping.OfficeIntegration.PowerPointInfo"/>
  </ds:schemaRefs>
</ds:datastoreItem>
</file>

<file path=customXml/itemProps221.xml><?xml version="1.0" encoding="utf-8"?>
<ds:datastoreItem xmlns:ds="http://schemas.openxmlformats.org/officeDocument/2006/customXml" ds:itemID="{C317819F-4126-488A-A485-A59684B23CFB}">
  <ds:schemaRefs>
    <ds:schemaRef ds:uri="ESRI.ArcGIS.Mapping.OfficeIntegration.PowerPointInfo"/>
  </ds:schemaRefs>
</ds:datastoreItem>
</file>

<file path=customXml/itemProps222.xml><?xml version="1.0" encoding="utf-8"?>
<ds:datastoreItem xmlns:ds="http://schemas.openxmlformats.org/officeDocument/2006/customXml" ds:itemID="{2D99FEBA-4111-4564-82F1-FE8D105E6588}">
  <ds:schemaRefs>
    <ds:schemaRef ds:uri="ESRI.ArcGIS.Mapping.OfficeIntegration.PowerPointInfo"/>
  </ds:schemaRefs>
</ds:datastoreItem>
</file>

<file path=customXml/itemProps223.xml><?xml version="1.0" encoding="utf-8"?>
<ds:datastoreItem xmlns:ds="http://schemas.openxmlformats.org/officeDocument/2006/customXml" ds:itemID="{08651CDB-A0C4-4F6E-B39C-7DACCFA4C8F7}">
  <ds:schemaRefs>
    <ds:schemaRef ds:uri="ESRI.ArcGIS.Mapping.OfficeIntegration.PowerPointInfo"/>
  </ds:schemaRefs>
</ds:datastoreItem>
</file>

<file path=customXml/itemProps224.xml><?xml version="1.0" encoding="utf-8"?>
<ds:datastoreItem xmlns:ds="http://schemas.openxmlformats.org/officeDocument/2006/customXml" ds:itemID="{C67E701D-B1FF-464B-9B3C-512A12059629}">
  <ds:schemaRefs>
    <ds:schemaRef ds:uri="ESRI.ArcGIS.Mapping.OfficeIntegration.PowerPointInfo"/>
  </ds:schemaRefs>
</ds:datastoreItem>
</file>

<file path=customXml/itemProps225.xml><?xml version="1.0" encoding="utf-8"?>
<ds:datastoreItem xmlns:ds="http://schemas.openxmlformats.org/officeDocument/2006/customXml" ds:itemID="{EBB87130-B873-4558-A6D7-009B3D330099}">
  <ds:schemaRefs>
    <ds:schemaRef ds:uri="ESRI.ArcGIS.Mapping.OfficeIntegration.PowerPointInfo"/>
  </ds:schemaRefs>
</ds:datastoreItem>
</file>

<file path=customXml/itemProps226.xml><?xml version="1.0" encoding="utf-8"?>
<ds:datastoreItem xmlns:ds="http://schemas.openxmlformats.org/officeDocument/2006/customXml" ds:itemID="{46A68538-1B38-41C2-9F23-7A94D4E90976}">
  <ds:schemaRefs>
    <ds:schemaRef ds:uri="ESRI.ArcGIS.Mapping.OfficeIntegration.PowerPointInfo"/>
  </ds:schemaRefs>
</ds:datastoreItem>
</file>

<file path=customXml/itemProps227.xml><?xml version="1.0" encoding="utf-8"?>
<ds:datastoreItem xmlns:ds="http://schemas.openxmlformats.org/officeDocument/2006/customXml" ds:itemID="{7DB6809F-D824-4C14-B55E-6A455DA8FCF0}">
  <ds:schemaRefs>
    <ds:schemaRef ds:uri="ESRI.ArcGIS.Mapping.OfficeIntegration.PowerPointInfo"/>
  </ds:schemaRefs>
</ds:datastoreItem>
</file>

<file path=customXml/itemProps228.xml><?xml version="1.0" encoding="utf-8"?>
<ds:datastoreItem xmlns:ds="http://schemas.openxmlformats.org/officeDocument/2006/customXml" ds:itemID="{778FD5D4-B3B2-4264-90BC-61DE065E925F}">
  <ds:schemaRefs>
    <ds:schemaRef ds:uri="ESRI.ArcGIS.Mapping.OfficeIntegration.PowerPointInfo"/>
  </ds:schemaRefs>
</ds:datastoreItem>
</file>

<file path=customXml/itemProps229.xml><?xml version="1.0" encoding="utf-8"?>
<ds:datastoreItem xmlns:ds="http://schemas.openxmlformats.org/officeDocument/2006/customXml" ds:itemID="{B9B1633C-E26A-446B-9558-8A49A0B32732}">
  <ds:schemaRefs>
    <ds:schemaRef ds:uri="ESRI.ArcGIS.Mapping.OfficeIntegration.PowerPointInfo"/>
  </ds:schemaRefs>
</ds:datastoreItem>
</file>

<file path=customXml/itemProps23.xml><?xml version="1.0" encoding="utf-8"?>
<ds:datastoreItem xmlns:ds="http://schemas.openxmlformats.org/officeDocument/2006/customXml" ds:itemID="{1C6595D4-C636-4447-8418-FEDA538DFC7D}">
  <ds:schemaRefs>
    <ds:schemaRef ds:uri="ESRI.ArcGIS.Mapping.OfficeIntegration.PowerPointInfo"/>
  </ds:schemaRefs>
</ds:datastoreItem>
</file>

<file path=customXml/itemProps230.xml><?xml version="1.0" encoding="utf-8"?>
<ds:datastoreItem xmlns:ds="http://schemas.openxmlformats.org/officeDocument/2006/customXml" ds:itemID="{FA9AC0EE-7691-4E6B-889F-7FA30F184CBA}">
  <ds:schemaRefs>
    <ds:schemaRef ds:uri="ESRI.ArcGIS.Mapping.OfficeIntegration.PowerPointInfo"/>
  </ds:schemaRefs>
</ds:datastoreItem>
</file>

<file path=customXml/itemProps231.xml><?xml version="1.0" encoding="utf-8"?>
<ds:datastoreItem xmlns:ds="http://schemas.openxmlformats.org/officeDocument/2006/customXml" ds:itemID="{0ED183EE-CD5C-4DE7-95C8-FEEDCAC3B6F1}">
  <ds:schemaRefs>
    <ds:schemaRef ds:uri="ESRI.ArcGIS.Mapping.OfficeIntegration.PowerPointInfo"/>
  </ds:schemaRefs>
</ds:datastoreItem>
</file>

<file path=customXml/itemProps232.xml><?xml version="1.0" encoding="utf-8"?>
<ds:datastoreItem xmlns:ds="http://schemas.openxmlformats.org/officeDocument/2006/customXml" ds:itemID="{8D5EAA83-84EB-44C2-BBAE-E89AA4BF70D1}">
  <ds:schemaRefs>
    <ds:schemaRef ds:uri="ESRI.ArcGIS.Mapping.OfficeIntegration.PowerPointInfo"/>
  </ds:schemaRefs>
</ds:datastoreItem>
</file>

<file path=customXml/itemProps233.xml><?xml version="1.0" encoding="utf-8"?>
<ds:datastoreItem xmlns:ds="http://schemas.openxmlformats.org/officeDocument/2006/customXml" ds:itemID="{6E55754A-9135-4656-8A70-58E2834AE383}">
  <ds:schemaRefs>
    <ds:schemaRef ds:uri="ESRI.ArcGIS.Mapping.OfficeIntegration.PowerPointInfo"/>
  </ds:schemaRefs>
</ds:datastoreItem>
</file>

<file path=customXml/itemProps234.xml><?xml version="1.0" encoding="utf-8"?>
<ds:datastoreItem xmlns:ds="http://schemas.openxmlformats.org/officeDocument/2006/customXml" ds:itemID="{B1790DBB-9DA6-4119-9D38-8DF00F949F8C}">
  <ds:schemaRefs>
    <ds:schemaRef ds:uri="ESRI.ArcGIS.Mapping.OfficeIntegration.PowerPointInfo"/>
  </ds:schemaRefs>
</ds:datastoreItem>
</file>

<file path=customXml/itemProps235.xml><?xml version="1.0" encoding="utf-8"?>
<ds:datastoreItem xmlns:ds="http://schemas.openxmlformats.org/officeDocument/2006/customXml" ds:itemID="{C1E66B9F-8727-41E7-A267-4CEC2D5BE99B}">
  <ds:schemaRefs>
    <ds:schemaRef ds:uri="ESRI.ArcGIS.Mapping.OfficeIntegration.PowerPointInfo"/>
  </ds:schemaRefs>
</ds:datastoreItem>
</file>

<file path=customXml/itemProps236.xml><?xml version="1.0" encoding="utf-8"?>
<ds:datastoreItem xmlns:ds="http://schemas.openxmlformats.org/officeDocument/2006/customXml" ds:itemID="{F466781B-A4F1-471E-B202-E4CB0E5840BF}">
  <ds:schemaRefs>
    <ds:schemaRef ds:uri="ESRI.ArcGIS.Mapping.OfficeIntegration.PowerPointInfo"/>
  </ds:schemaRefs>
</ds:datastoreItem>
</file>

<file path=customXml/itemProps237.xml><?xml version="1.0" encoding="utf-8"?>
<ds:datastoreItem xmlns:ds="http://schemas.openxmlformats.org/officeDocument/2006/customXml" ds:itemID="{DE4899E9-521E-4590-8EAE-481C20439DA9}">
  <ds:schemaRefs>
    <ds:schemaRef ds:uri="ESRI.ArcGIS.Mapping.OfficeIntegration.PowerPointInfo"/>
  </ds:schemaRefs>
</ds:datastoreItem>
</file>

<file path=customXml/itemProps238.xml><?xml version="1.0" encoding="utf-8"?>
<ds:datastoreItem xmlns:ds="http://schemas.openxmlformats.org/officeDocument/2006/customXml" ds:itemID="{331648C7-4C32-416C-8BB6-BAFB77E34298}">
  <ds:schemaRefs>
    <ds:schemaRef ds:uri="ESRI.ArcGIS.Mapping.OfficeIntegration.PowerPointInfo"/>
  </ds:schemaRefs>
</ds:datastoreItem>
</file>

<file path=customXml/itemProps239.xml><?xml version="1.0" encoding="utf-8"?>
<ds:datastoreItem xmlns:ds="http://schemas.openxmlformats.org/officeDocument/2006/customXml" ds:itemID="{08D35A51-50F5-493C-9311-A7825ED19D66}">
  <ds:schemaRefs>
    <ds:schemaRef ds:uri="ESRI.ArcGIS.Mapping.OfficeIntegration.PowerPointInfo"/>
  </ds:schemaRefs>
</ds:datastoreItem>
</file>

<file path=customXml/itemProps24.xml><?xml version="1.0" encoding="utf-8"?>
<ds:datastoreItem xmlns:ds="http://schemas.openxmlformats.org/officeDocument/2006/customXml" ds:itemID="{151E0CA0-8DA5-41B3-A756-64902A303AC8}">
  <ds:schemaRefs>
    <ds:schemaRef ds:uri="ESRI.ArcGIS.Mapping.OfficeIntegration.PowerPointInfo"/>
  </ds:schemaRefs>
</ds:datastoreItem>
</file>

<file path=customXml/itemProps240.xml><?xml version="1.0" encoding="utf-8"?>
<ds:datastoreItem xmlns:ds="http://schemas.openxmlformats.org/officeDocument/2006/customXml" ds:itemID="{765A8E69-7463-4102-9124-63BA961D1FE5}">
  <ds:schemaRefs>
    <ds:schemaRef ds:uri="ESRI.ArcGIS.Mapping.OfficeIntegration.PowerPointInfo"/>
  </ds:schemaRefs>
</ds:datastoreItem>
</file>

<file path=customXml/itemProps241.xml><?xml version="1.0" encoding="utf-8"?>
<ds:datastoreItem xmlns:ds="http://schemas.openxmlformats.org/officeDocument/2006/customXml" ds:itemID="{E142FAB5-B3F3-40A1-955B-523F905B6BCD}">
  <ds:schemaRefs>
    <ds:schemaRef ds:uri="ESRI.ArcGIS.Mapping.OfficeIntegration.PowerPointInfo"/>
  </ds:schemaRefs>
</ds:datastoreItem>
</file>

<file path=customXml/itemProps242.xml><?xml version="1.0" encoding="utf-8"?>
<ds:datastoreItem xmlns:ds="http://schemas.openxmlformats.org/officeDocument/2006/customXml" ds:itemID="{EBA04A75-DA15-4487-8C77-790DECBF69A4}">
  <ds:schemaRefs>
    <ds:schemaRef ds:uri="ESRI.ArcGIS.Mapping.OfficeIntegration.PowerPointInfo"/>
  </ds:schemaRefs>
</ds:datastoreItem>
</file>

<file path=customXml/itemProps243.xml><?xml version="1.0" encoding="utf-8"?>
<ds:datastoreItem xmlns:ds="http://schemas.openxmlformats.org/officeDocument/2006/customXml" ds:itemID="{CC6068E2-8D39-400D-91D3-A28B52EED5B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4ffa91fb-a0ff-4ac5-b2db-65c790d184a4"/>
    <ds:schemaRef ds:uri="http://schemas.microsoft.com/sharepoint.v3"/>
    <ds:schemaRef ds:uri="http://schemas.microsoft.com/sharepoint/v3/fields"/>
    <ds:schemaRef ds:uri="e8cef94b-13a7-48be-ac9c-dbd328d0ac26"/>
    <ds:schemaRef ds:uri="17237250-5fc7-4924-b793-bde2ffc80e1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44.xml><?xml version="1.0" encoding="utf-8"?>
<ds:datastoreItem xmlns:ds="http://schemas.openxmlformats.org/officeDocument/2006/customXml" ds:itemID="{CE59B79C-A3B8-4E78-B67E-543E8F7D7C54}">
  <ds:schemaRefs>
    <ds:schemaRef ds:uri="Microsoft.SharePoint.Taxonomy.ContentTypeSync"/>
  </ds:schemaRefs>
</ds:datastoreItem>
</file>

<file path=customXml/itemProps245.xml><?xml version="1.0" encoding="utf-8"?>
<ds:datastoreItem xmlns:ds="http://schemas.openxmlformats.org/officeDocument/2006/customXml" ds:itemID="{3F5FF0E2-6863-44CC-A3CD-7A74CF0CB658}">
  <ds:schemaRefs>
    <ds:schemaRef ds:uri="http://schemas.microsoft.com/sharepoint/v3/contenttype/forms"/>
  </ds:schemaRefs>
</ds:datastoreItem>
</file>

<file path=customXml/itemProps246.xml><?xml version="1.0" encoding="utf-8"?>
<ds:datastoreItem xmlns:ds="http://schemas.openxmlformats.org/officeDocument/2006/customXml" ds:itemID="{C8D500E1-6CA1-4FCB-A780-7D7835A60CB0}">
  <ds:schemaRefs>
    <ds:schemaRef ds:uri="4ffa91fb-a0ff-4ac5-b2db-65c790d184a4"/>
    <ds:schemaRef ds:uri="http://schemas.microsoft.com/sharepoint/v3"/>
    <ds:schemaRef ds:uri="http://schemas.microsoft.com/office/2006/documentManagement/types"/>
    <ds:schemaRef ds:uri="e8cef94b-13a7-48be-ac9c-dbd328d0ac26"/>
    <ds:schemaRef ds:uri="http://schemas.microsoft.com/office/infopath/2007/PartnerControls"/>
    <ds:schemaRef ds:uri="http://schemas.openxmlformats.org/package/2006/metadata/core-properties"/>
    <ds:schemaRef ds:uri="http://schemas.microsoft.com/sharepoint.v3"/>
    <ds:schemaRef ds:uri="http://purl.org/dc/terms/"/>
    <ds:schemaRef ds:uri="17237250-5fc7-4924-b793-bde2ffc80e1d"/>
    <ds:schemaRef ds:uri="http://schemas.microsoft.com/sharepoint/v3/fields"/>
    <ds:schemaRef ds:uri="http://schemas.microsoft.com/office/2006/metadata/properties"/>
    <ds:schemaRef ds:uri="http://www.w3.org/XML/1998/namespace"/>
    <ds:schemaRef ds:uri="http://purl.org/dc/dcmitype/"/>
    <ds:schemaRef ds:uri="http://purl.org/dc/elements/1.1/"/>
  </ds:schemaRefs>
</ds:datastoreItem>
</file>

<file path=customXml/itemProps25.xml><?xml version="1.0" encoding="utf-8"?>
<ds:datastoreItem xmlns:ds="http://schemas.openxmlformats.org/officeDocument/2006/customXml" ds:itemID="{B2FEACA2-DB62-4A23-A9F2-36B1AE58F473}">
  <ds:schemaRefs>
    <ds:schemaRef ds:uri="ESRI.ArcGIS.Mapping.OfficeIntegration.PowerPointInfo"/>
  </ds:schemaRefs>
</ds:datastoreItem>
</file>

<file path=customXml/itemProps26.xml><?xml version="1.0" encoding="utf-8"?>
<ds:datastoreItem xmlns:ds="http://schemas.openxmlformats.org/officeDocument/2006/customXml" ds:itemID="{D0D10E0B-D515-4B3A-A10D-D1A728D7B2DE}">
  <ds:schemaRefs>
    <ds:schemaRef ds:uri="ESRI.ArcGIS.Mapping.OfficeIntegration.PowerPointInfo"/>
  </ds:schemaRefs>
</ds:datastoreItem>
</file>

<file path=customXml/itemProps27.xml><?xml version="1.0" encoding="utf-8"?>
<ds:datastoreItem xmlns:ds="http://schemas.openxmlformats.org/officeDocument/2006/customXml" ds:itemID="{22F34E48-3185-45C1-88B2-0767B38060C6}">
  <ds:schemaRefs>
    <ds:schemaRef ds:uri="ESRI.ArcGIS.Mapping.OfficeIntegration.PowerPointInfo"/>
  </ds:schemaRefs>
</ds:datastoreItem>
</file>

<file path=customXml/itemProps28.xml><?xml version="1.0" encoding="utf-8"?>
<ds:datastoreItem xmlns:ds="http://schemas.openxmlformats.org/officeDocument/2006/customXml" ds:itemID="{72AFC647-84D3-4B8D-8DB7-44B5D434627D}">
  <ds:schemaRefs>
    <ds:schemaRef ds:uri="ESRI.ArcGIS.Mapping.OfficeIntegration.PowerPointInfo"/>
  </ds:schemaRefs>
</ds:datastoreItem>
</file>

<file path=customXml/itemProps29.xml><?xml version="1.0" encoding="utf-8"?>
<ds:datastoreItem xmlns:ds="http://schemas.openxmlformats.org/officeDocument/2006/customXml" ds:itemID="{9E4F9C2D-3A05-47F4-8FCB-FC5E5ECA6E1B}">
  <ds:schemaRefs>
    <ds:schemaRef ds:uri="ESRI.ArcGIS.Mapping.OfficeIntegration.PowerPointInfo"/>
  </ds:schemaRefs>
</ds:datastoreItem>
</file>

<file path=customXml/itemProps3.xml><?xml version="1.0" encoding="utf-8"?>
<ds:datastoreItem xmlns:ds="http://schemas.openxmlformats.org/officeDocument/2006/customXml" ds:itemID="{ECDC8892-BA73-4AF2-B83B-4C26F5EBA735}">
  <ds:schemaRefs>
    <ds:schemaRef ds:uri="ESRI.ArcGIS.Mapping.OfficeIntegration.PowerPointInfo"/>
  </ds:schemaRefs>
</ds:datastoreItem>
</file>

<file path=customXml/itemProps30.xml><?xml version="1.0" encoding="utf-8"?>
<ds:datastoreItem xmlns:ds="http://schemas.openxmlformats.org/officeDocument/2006/customXml" ds:itemID="{9B627B11-9484-49F9-A680-0BC9388874EF}">
  <ds:schemaRefs>
    <ds:schemaRef ds:uri="ESRI.ArcGIS.Mapping.OfficeIntegration.PowerPointInfo"/>
  </ds:schemaRefs>
</ds:datastoreItem>
</file>

<file path=customXml/itemProps31.xml><?xml version="1.0" encoding="utf-8"?>
<ds:datastoreItem xmlns:ds="http://schemas.openxmlformats.org/officeDocument/2006/customXml" ds:itemID="{5065569B-C770-4A80-8C86-E1D9E77B36DF}">
  <ds:schemaRefs>
    <ds:schemaRef ds:uri="ESRI.ArcGIS.Mapping.OfficeIntegration.PowerPointInfo"/>
  </ds:schemaRefs>
</ds:datastoreItem>
</file>

<file path=customXml/itemProps32.xml><?xml version="1.0" encoding="utf-8"?>
<ds:datastoreItem xmlns:ds="http://schemas.openxmlformats.org/officeDocument/2006/customXml" ds:itemID="{2A34527E-305B-4A05-8861-FEAA9C06984B}">
  <ds:schemaRefs>
    <ds:schemaRef ds:uri="ESRI.ArcGIS.Mapping.OfficeIntegration.PowerPointInfo"/>
  </ds:schemaRefs>
</ds:datastoreItem>
</file>

<file path=customXml/itemProps33.xml><?xml version="1.0" encoding="utf-8"?>
<ds:datastoreItem xmlns:ds="http://schemas.openxmlformats.org/officeDocument/2006/customXml" ds:itemID="{4D03CD12-28E9-4F35-A1A5-04B4F865FFA5}">
  <ds:schemaRefs>
    <ds:schemaRef ds:uri="ESRI.ArcGIS.Mapping.OfficeIntegration.PowerPointInfo"/>
  </ds:schemaRefs>
</ds:datastoreItem>
</file>

<file path=customXml/itemProps34.xml><?xml version="1.0" encoding="utf-8"?>
<ds:datastoreItem xmlns:ds="http://schemas.openxmlformats.org/officeDocument/2006/customXml" ds:itemID="{68A738CD-92DC-45AD-9136-1506D1CEA3A4}">
  <ds:schemaRefs>
    <ds:schemaRef ds:uri="ESRI.ArcGIS.Mapping.OfficeIntegration.PowerPointInfo"/>
  </ds:schemaRefs>
</ds:datastoreItem>
</file>

<file path=customXml/itemProps35.xml><?xml version="1.0" encoding="utf-8"?>
<ds:datastoreItem xmlns:ds="http://schemas.openxmlformats.org/officeDocument/2006/customXml" ds:itemID="{A2FC27D6-A5CB-4CD1-861E-0D973C2B13E2}">
  <ds:schemaRefs>
    <ds:schemaRef ds:uri="ESRI.ArcGIS.Mapping.OfficeIntegration.PowerPointInfo"/>
  </ds:schemaRefs>
</ds:datastoreItem>
</file>

<file path=customXml/itemProps36.xml><?xml version="1.0" encoding="utf-8"?>
<ds:datastoreItem xmlns:ds="http://schemas.openxmlformats.org/officeDocument/2006/customXml" ds:itemID="{B510E661-F7C0-4C9B-8202-FB6E251B686D}">
  <ds:schemaRefs>
    <ds:schemaRef ds:uri="ESRI.ArcGIS.Mapping.OfficeIntegration.PowerPointInfo"/>
  </ds:schemaRefs>
</ds:datastoreItem>
</file>

<file path=customXml/itemProps37.xml><?xml version="1.0" encoding="utf-8"?>
<ds:datastoreItem xmlns:ds="http://schemas.openxmlformats.org/officeDocument/2006/customXml" ds:itemID="{180242AD-C156-438C-BAC6-DE13A03B0B43}">
  <ds:schemaRefs>
    <ds:schemaRef ds:uri="ESRI.ArcGIS.Mapping.OfficeIntegration.PowerPointInfo"/>
  </ds:schemaRefs>
</ds:datastoreItem>
</file>

<file path=customXml/itemProps38.xml><?xml version="1.0" encoding="utf-8"?>
<ds:datastoreItem xmlns:ds="http://schemas.openxmlformats.org/officeDocument/2006/customXml" ds:itemID="{E5194B9D-955C-426A-8203-CAEBFEEB1C7D}">
  <ds:schemaRefs>
    <ds:schemaRef ds:uri="ESRI.ArcGIS.Mapping.OfficeIntegration.PowerPointInfo"/>
  </ds:schemaRefs>
</ds:datastoreItem>
</file>

<file path=customXml/itemProps39.xml><?xml version="1.0" encoding="utf-8"?>
<ds:datastoreItem xmlns:ds="http://schemas.openxmlformats.org/officeDocument/2006/customXml" ds:itemID="{7E03EB4C-AB2D-4C62-9CFC-9E18579D0BB6}">
  <ds:schemaRefs>
    <ds:schemaRef ds:uri="ESRI.ArcGIS.Mapping.OfficeIntegration.PowerPointInfo"/>
  </ds:schemaRefs>
</ds:datastoreItem>
</file>

<file path=customXml/itemProps4.xml><?xml version="1.0" encoding="utf-8"?>
<ds:datastoreItem xmlns:ds="http://schemas.openxmlformats.org/officeDocument/2006/customXml" ds:itemID="{9BBBCB4E-DBE7-461B-B811-2FEE86C0B8F2}">
  <ds:schemaRefs>
    <ds:schemaRef ds:uri="ESRI.ArcGIS.Mapping.OfficeIntegration.PowerPointInfo"/>
  </ds:schemaRefs>
</ds:datastoreItem>
</file>

<file path=customXml/itemProps40.xml><?xml version="1.0" encoding="utf-8"?>
<ds:datastoreItem xmlns:ds="http://schemas.openxmlformats.org/officeDocument/2006/customXml" ds:itemID="{302323DA-83CD-447F-B797-2AE6BB4065A6}">
  <ds:schemaRefs>
    <ds:schemaRef ds:uri="ESRI.ArcGIS.Mapping.OfficeIntegration.PowerPointInfo"/>
  </ds:schemaRefs>
</ds:datastoreItem>
</file>

<file path=customXml/itemProps41.xml><?xml version="1.0" encoding="utf-8"?>
<ds:datastoreItem xmlns:ds="http://schemas.openxmlformats.org/officeDocument/2006/customXml" ds:itemID="{BBFB7AEA-82BC-4488-AEAA-A93F69CEDB7D}">
  <ds:schemaRefs>
    <ds:schemaRef ds:uri="ESRI.ArcGIS.Mapping.OfficeIntegration.PowerPointInfo"/>
  </ds:schemaRefs>
</ds:datastoreItem>
</file>

<file path=customXml/itemProps42.xml><?xml version="1.0" encoding="utf-8"?>
<ds:datastoreItem xmlns:ds="http://schemas.openxmlformats.org/officeDocument/2006/customXml" ds:itemID="{B0367595-576E-4C6E-86AC-3582D13C7570}">
  <ds:schemaRefs>
    <ds:schemaRef ds:uri="ESRI.ArcGIS.Mapping.OfficeIntegration.PowerPointInfo"/>
  </ds:schemaRefs>
</ds:datastoreItem>
</file>

<file path=customXml/itemProps43.xml><?xml version="1.0" encoding="utf-8"?>
<ds:datastoreItem xmlns:ds="http://schemas.openxmlformats.org/officeDocument/2006/customXml" ds:itemID="{91386DB9-E82A-4991-9BF0-4E1A9D1AD79F}">
  <ds:schemaRefs>
    <ds:schemaRef ds:uri="ESRI.ArcGIS.Mapping.OfficeIntegration.PowerPointInfo"/>
  </ds:schemaRefs>
</ds:datastoreItem>
</file>

<file path=customXml/itemProps44.xml><?xml version="1.0" encoding="utf-8"?>
<ds:datastoreItem xmlns:ds="http://schemas.openxmlformats.org/officeDocument/2006/customXml" ds:itemID="{E982F55E-3FDF-442C-BF9D-B327DCDAC467}">
  <ds:schemaRefs>
    <ds:schemaRef ds:uri="ESRI.ArcGIS.Mapping.OfficeIntegration.PowerPointInfo"/>
  </ds:schemaRefs>
</ds:datastoreItem>
</file>

<file path=customXml/itemProps45.xml><?xml version="1.0" encoding="utf-8"?>
<ds:datastoreItem xmlns:ds="http://schemas.openxmlformats.org/officeDocument/2006/customXml" ds:itemID="{B8C2EB1D-1D28-42D4-95E5-C1B45EA01167}">
  <ds:schemaRefs>
    <ds:schemaRef ds:uri="ESRI.ArcGIS.Mapping.OfficeIntegration.PowerPointInfo"/>
  </ds:schemaRefs>
</ds:datastoreItem>
</file>

<file path=customXml/itemProps46.xml><?xml version="1.0" encoding="utf-8"?>
<ds:datastoreItem xmlns:ds="http://schemas.openxmlformats.org/officeDocument/2006/customXml" ds:itemID="{F4094AF4-3598-4A96-828B-38DD14A5A9B1}">
  <ds:schemaRefs>
    <ds:schemaRef ds:uri="ESRI.ArcGIS.Mapping.OfficeIntegration.PowerPointInfo"/>
  </ds:schemaRefs>
</ds:datastoreItem>
</file>

<file path=customXml/itemProps47.xml><?xml version="1.0" encoding="utf-8"?>
<ds:datastoreItem xmlns:ds="http://schemas.openxmlformats.org/officeDocument/2006/customXml" ds:itemID="{96F6AC72-6254-4D97-BC47-75DF47EDD705}">
  <ds:schemaRefs>
    <ds:schemaRef ds:uri="ESRI.ArcGIS.Mapping.OfficeIntegration.PowerPointInfo"/>
  </ds:schemaRefs>
</ds:datastoreItem>
</file>

<file path=customXml/itemProps48.xml><?xml version="1.0" encoding="utf-8"?>
<ds:datastoreItem xmlns:ds="http://schemas.openxmlformats.org/officeDocument/2006/customXml" ds:itemID="{6D97CD1D-834D-420C-9BC7-062FDA5FE86C}">
  <ds:schemaRefs>
    <ds:schemaRef ds:uri="ESRI.ArcGIS.Mapping.OfficeIntegration.PowerPointInfo"/>
  </ds:schemaRefs>
</ds:datastoreItem>
</file>

<file path=customXml/itemProps49.xml><?xml version="1.0" encoding="utf-8"?>
<ds:datastoreItem xmlns:ds="http://schemas.openxmlformats.org/officeDocument/2006/customXml" ds:itemID="{617637D6-62B5-4C83-8360-304F1102197C}">
  <ds:schemaRefs>
    <ds:schemaRef ds:uri="ESRI.ArcGIS.Mapping.OfficeIntegration.PowerPointInfo"/>
  </ds:schemaRefs>
</ds:datastoreItem>
</file>

<file path=customXml/itemProps5.xml><?xml version="1.0" encoding="utf-8"?>
<ds:datastoreItem xmlns:ds="http://schemas.openxmlformats.org/officeDocument/2006/customXml" ds:itemID="{A11DA885-E384-4066-A871-DA7BE895FFDF}">
  <ds:schemaRefs>
    <ds:schemaRef ds:uri="ESRI.ArcGIS.Mapping.OfficeIntegration.PowerPointInfo"/>
  </ds:schemaRefs>
</ds:datastoreItem>
</file>

<file path=customXml/itemProps50.xml><?xml version="1.0" encoding="utf-8"?>
<ds:datastoreItem xmlns:ds="http://schemas.openxmlformats.org/officeDocument/2006/customXml" ds:itemID="{ED78A638-8B57-45D2-AFBF-54A8C981F0F9}">
  <ds:schemaRefs>
    <ds:schemaRef ds:uri="ESRI.ArcGIS.Mapping.OfficeIntegration.PowerPointInfo"/>
  </ds:schemaRefs>
</ds:datastoreItem>
</file>

<file path=customXml/itemProps51.xml><?xml version="1.0" encoding="utf-8"?>
<ds:datastoreItem xmlns:ds="http://schemas.openxmlformats.org/officeDocument/2006/customXml" ds:itemID="{72AEB7BA-41AA-4C7E-8EAB-83AA4202FB09}">
  <ds:schemaRefs>
    <ds:schemaRef ds:uri="ESRI.ArcGIS.Mapping.OfficeIntegration.PowerPointInfo"/>
  </ds:schemaRefs>
</ds:datastoreItem>
</file>

<file path=customXml/itemProps52.xml><?xml version="1.0" encoding="utf-8"?>
<ds:datastoreItem xmlns:ds="http://schemas.openxmlformats.org/officeDocument/2006/customXml" ds:itemID="{703E2070-1E87-412A-83EA-A94C67626EFD}">
  <ds:schemaRefs>
    <ds:schemaRef ds:uri="ESRI.ArcGIS.Mapping.OfficeIntegration.PowerPointInfo"/>
  </ds:schemaRefs>
</ds:datastoreItem>
</file>

<file path=customXml/itemProps53.xml><?xml version="1.0" encoding="utf-8"?>
<ds:datastoreItem xmlns:ds="http://schemas.openxmlformats.org/officeDocument/2006/customXml" ds:itemID="{4B15E11C-9120-4A86-88B9-5BBDA38DECD8}">
  <ds:schemaRefs>
    <ds:schemaRef ds:uri="ESRI.ArcGIS.Mapping.OfficeIntegration.PowerPointInfo"/>
  </ds:schemaRefs>
</ds:datastoreItem>
</file>

<file path=customXml/itemProps54.xml><?xml version="1.0" encoding="utf-8"?>
<ds:datastoreItem xmlns:ds="http://schemas.openxmlformats.org/officeDocument/2006/customXml" ds:itemID="{B738A0E0-5A21-451B-B653-F7BEC99CCD5E}">
  <ds:schemaRefs>
    <ds:schemaRef ds:uri="ESRI.ArcGIS.Mapping.OfficeIntegration.PowerPointInfo"/>
  </ds:schemaRefs>
</ds:datastoreItem>
</file>

<file path=customXml/itemProps55.xml><?xml version="1.0" encoding="utf-8"?>
<ds:datastoreItem xmlns:ds="http://schemas.openxmlformats.org/officeDocument/2006/customXml" ds:itemID="{8A0DD94C-95C5-48C4-9BB0-6600ACD0C83F}">
  <ds:schemaRefs>
    <ds:schemaRef ds:uri="ESRI.ArcGIS.Mapping.OfficeIntegration.PowerPointInfo"/>
  </ds:schemaRefs>
</ds:datastoreItem>
</file>

<file path=customXml/itemProps56.xml><?xml version="1.0" encoding="utf-8"?>
<ds:datastoreItem xmlns:ds="http://schemas.openxmlformats.org/officeDocument/2006/customXml" ds:itemID="{C73B342D-6719-49F8-9AA1-538E3A2B5664}">
  <ds:schemaRefs>
    <ds:schemaRef ds:uri="ESRI.ArcGIS.Mapping.OfficeIntegration.PowerPointInfo"/>
  </ds:schemaRefs>
</ds:datastoreItem>
</file>

<file path=customXml/itemProps57.xml><?xml version="1.0" encoding="utf-8"?>
<ds:datastoreItem xmlns:ds="http://schemas.openxmlformats.org/officeDocument/2006/customXml" ds:itemID="{2623BF30-984A-434B-B34E-BC4D8685490D}">
  <ds:schemaRefs>
    <ds:schemaRef ds:uri="ESRI.ArcGIS.Mapping.OfficeIntegration.PowerPointInfo"/>
  </ds:schemaRefs>
</ds:datastoreItem>
</file>

<file path=customXml/itemProps58.xml><?xml version="1.0" encoding="utf-8"?>
<ds:datastoreItem xmlns:ds="http://schemas.openxmlformats.org/officeDocument/2006/customXml" ds:itemID="{509C8696-69F3-4664-AA8C-854B8EBD306B}">
  <ds:schemaRefs>
    <ds:schemaRef ds:uri="ESRI.ArcGIS.Mapping.OfficeIntegration.PowerPointInfo"/>
  </ds:schemaRefs>
</ds:datastoreItem>
</file>

<file path=customXml/itemProps59.xml><?xml version="1.0" encoding="utf-8"?>
<ds:datastoreItem xmlns:ds="http://schemas.openxmlformats.org/officeDocument/2006/customXml" ds:itemID="{CCF51555-BAD3-4B73-9307-C18B72201D12}">
  <ds:schemaRefs>
    <ds:schemaRef ds:uri="ESRI.ArcGIS.Mapping.OfficeIntegration.PowerPointInfo"/>
  </ds:schemaRefs>
</ds:datastoreItem>
</file>

<file path=customXml/itemProps6.xml><?xml version="1.0" encoding="utf-8"?>
<ds:datastoreItem xmlns:ds="http://schemas.openxmlformats.org/officeDocument/2006/customXml" ds:itemID="{26F448B5-D941-429C-8A7C-90BBEBD90C68}">
  <ds:schemaRefs>
    <ds:schemaRef ds:uri="ESRI.ArcGIS.Mapping.OfficeIntegration.PowerPointInfo"/>
  </ds:schemaRefs>
</ds:datastoreItem>
</file>

<file path=customXml/itemProps60.xml><?xml version="1.0" encoding="utf-8"?>
<ds:datastoreItem xmlns:ds="http://schemas.openxmlformats.org/officeDocument/2006/customXml" ds:itemID="{1E08D694-BF21-42B6-938E-38FC2D5B72D6}">
  <ds:schemaRefs>
    <ds:schemaRef ds:uri="ESRI.ArcGIS.Mapping.OfficeIntegration.PowerPointInfo"/>
  </ds:schemaRefs>
</ds:datastoreItem>
</file>

<file path=customXml/itemProps61.xml><?xml version="1.0" encoding="utf-8"?>
<ds:datastoreItem xmlns:ds="http://schemas.openxmlformats.org/officeDocument/2006/customXml" ds:itemID="{27E94489-2229-41A5-9998-74A58F85EC64}">
  <ds:schemaRefs>
    <ds:schemaRef ds:uri="ESRI.ArcGIS.Mapping.OfficeIntegration.PowerPointInfo"/>
  </ds:schemaRefs>
</ds:datastoreItem>
</file>

<file path=customXml/itemProps62.xml><?xml version="1.0" encoding="utf-8"?>
<ds:datastoreItem xmlns:ds="http://schemas.openxmlformats.org/officeDocument/2006/customXml" ds:itemID="{94C15470-5836-4FB4-A2C6-43E080C88994}">
  <ds:schemaRefs>
    <ds:schemaRef ds:uri="ESRI.ArcGIS.Mapping.OfficeIntegration.PowerPointInfo"/>
  </ds:schemaRefs>
</ds:datastoreItem>
</file>

<file path=customXml/itemProps63.xml><?xml version="1.0" encoding="utf-8"?>
<ds:datastoreItem xmlns:ds="http://schemas.openxmlformats.org/officeDocument/2006/customXml" ds:itemID="{941BFE74-13E3-4A52-ABBB-E25964C733D3}">
  <ds:schemaRefs>
    <ds:schemaRef ds:uri="ESRI.ArcGIS.Mapping.OfficeIntegration.PowerPointInfo"/>
  </ds:schemaRefs>
</ds:datastoreItem>
</file>

<file path=customXml/itemProps64.xml><?xml version="1.0" encoding="utf-8"?>
<ds:datastoreItem xmlns:ds="http://schemas.openxmlformats.org/officeDocument/2006/customXml" ds:itemID="{C12E6055-F2C2-4B85-9292-6E8F63DD2324}">
  <ds:schemaRefs>
    <ds:schemaRef ds:uri="ESRI.ArcGIS.Mapping.OfficeIntegration.PowerPointInfo"/>
  </ds:schemaRefs>
</ds:datastoreItem>
</file>

<file path=customXml/itemProps65.xml><?xml version="1.0" encoding="utf-8"?>
<ds:datastoreItem xmlns:ds="http://schemas.openxmlformats.org/officeDocument/2006/customXml" ds:itemID="{63E03CA9-8D98-4713-B7AF-669B2648DDEB}">
  <ds:schemaRefs>
    <ds:schemaRef ds:uri="ESRI.ArcGIS.Mapping.OfficeIntegration.PowerPointInfo"/>
  </ds:schemaRefs>
</ds:datastoreItem>
</file>

<file path=customXml/itemProps66.xml><?xml version="1.0" encoding="utf-8"?>
<ds:datastoreItem xmlns:ds="http://schemas.openxmlformats.org/officeDocument/2006/customXml" ds:itemID="{5F363BFD-256E-4051-B167-B060FD283DAA}">
  <ds:schemaRefs>
    <ds:schemaRef ds:uri="ESRI.ArcGIS.Mapping.OfficeIntegration.PowerPointInfo"/>
  </ds:schemaRefs>
</ds:datastoreItem>
</file>

<file path=customXml/itemProps67.xml><?xml version="1.0" encoding="utf-8"?>
<ds:datastoreItem xmlns:ds="http://schemas.openxmlformats.org/officeDocument/2006/customXml" ds:itemID="{68467105-2188-4B90-B504-901C8A444924}">
  <ds:schemaRefs>
    <ds:schemaRef ds:uri="ESRI.ArcGIS.Mapping.OfficeIntegration.PowerPointInfo"/>
  </ds:schemaRefs>
</ds:datastoreItem>
</file>

<file path=customXml/itemProps68.xml><?xml version="1.0" encoding="utf-8"?>
<ds:datastoreItem xmlns:ds="http://schemas.openxmlformats.org/officeDocument/2006/customXml" ds:itemID="{159CCEA1-4A6B-421C-8D3A-51F2F0515363}">
  <ds:schemaRefs>
    <ds:schemaRef ds:uri="ESRI.ArcGIS.Mapping.OfficeIntegration.PowerPointInfo"/>
  </ds:schemaRefs>
</ds:datastoreItem>
</file>

<file path=customXml/itemProps69.xml><?xml version="1.0" encoding="utf-8"?>
<ds:datastoreItem xmlns:ds="http://schemas.openxmlformats.org/officeDocument/2006/customXml" ds:itemID="{BAA70205-39A0-4318-B8EE-784B11A8648B}">
  <ds:schemaRefs>
    <ds:schemaRef ds:uri="ESRI.ArcGIS.Mapping.OfficeIntegration.PowerPointInfo"/>
  </ds:schemaRefs>
</ds:datastoreItem>
</file>

<file path=customXml/itemProps7.xml><?xml version="1.0" encoding="utf-8"?>
<ds:datastoreItem xmlns:ds="http://schemas.openxmlformats.org/officeDocument/2006/customXml" ds:itemID="{E0A02EB6-7BBF-4B09-8B87-A7046F924EBF}">
  <ds:schemaRefs>
    <ds:schemaRef ds:uri="ESRI.ArcGIS.Mapping.OfficeIntegration.PowerPointInfo"/>
  </ds:schemaRefs>
</ds:datastoreItem>
</file>

<file path=customXml/itemProps70.xml><?xml version="1.0" encoding="utf-8"?>
<ds:datastoreItem xmlns:ds="http://schemas.openxmlformats.org/officeDocument/2006/customXml" ds:itemID="{318DBD76-FE05-45AC-82FB-EC461EAAA76E}">
  <ds:schemaRefs>
    <ds:schemaRef ds:uri="ESRI.ArcGIS.Mapping.OfficeIntegration.PowerPointInfo"/>
  </ds:schemaRefs>
</ds:datastoreItem>
</file>

<file path=customXml/itemProps71.xml><?xml version="1.0" encoding="utf-8"?>
<ds:datastoreItem xmlns:ds="http://schemas.openxmlformats.org/officeDocument/2006/customXml" ds:itemID="{1F9180BF-B7E1-4CF3-92FC-F282C4B3BD9E}">
  <ds:schemaRefs>
    <ds:schemaRef ds:uri="ESRI.ArcGIS.Mapping.OfficeIntegration.PowerPointInfo"/>
  </ds:schemaRefs>
</ds:datastoreItem>
</file>

<file path=customXml/itemProps72.xml><?xml version="1.0" encoding="utf-8"?>
<ds:datastoreItem xmlns:ds="http://schemas.openxmlformats.org/officeDocument/2006/customXml" ds:itemID="{6ABBC982-24BA-4E4F-B209-0A18728A4128}">
  <ds:schemaRefs>
    <ds:schemaRef ds:uri="ESRI.ArcGIS.Mapping.OfficeIntegration.PowerPointInfo"/>
  </ds:schemaRefs>
</ds:datastoreItem>
</file>

<file path=customXml/itemProps73.xml><?xml version="1.0" encoding="utf-8"?>
<ds:datastoreItem xmlns:ds="http://schemas.openxmlformats.org/officeDocument/2006/customXml" ds:itemID="{F0A68C06-6B0B-4A45-BCCF-F1156323F579}">
  <ds:schemaRefs>
    <ds:schemaRef ds:uri="ESRI.ArcGIS.Mapping.OfficeIntegration.PowerPointInfo"/>
  </ds:schemaRefs>
</ds:datastoreItem>
</file>

<file path=customXml/itemProps74.xml><?xml version="1.0" encoding="utf-8"?>
<ds:datastoreItem xmlns:ds="http://schemas.openxmlformats.org/officeDocument/2006/customXml" ds:itemID="{B3E1AE75-9430-4D12-B71F-8B1E14181DC2}">
  <ds:schemaRefs>
    <ds:schemaRef ds:uri="ESRI.ArcGIS.Mapping.OfficeIntegration.PowerPointInfo"/>
  </ds:schemaRefs>
</ds:datastoreItem>
</file>

<file path=customXml/itemProps75.xml><?xml version="1.0" encoding="utf-8"?>
<ds:datastoreItem xmlns:ds="http://schemas.openxmlformats.org/officeDocument/2006/customXml" ds:itemID="{C16E78A5-9144-4E0D-8999-819BAA0222EC}">
  <ds:schemaRefs>
    <ds:schemaRef ds:uri="ESRI.ArcGIS.Mapping.OfficeIntegration.PowerPointInfo"/>
  </ds:schemaRefs>
</ds:datastoreItem>
</file>

<file path=customXml/itemProps76.xml><?xml version="1.0" encoding="utf-8"?>
<ds:datastoreItem xmlns:ds="http://schemas.openxmlformats.org/officeDocument/2006/customXml" ds:itemID="{D169757F-E73A-4F25-9864-8820D77BCE4D}">
  <ds:schemaRefs>
    <ds:schemaRef ds:uri="ESRI.ArcGIS.Mapping.OfficeIntegration.PowerPointInfo"/>
  </ds:schemaRefs>
</ds:datastoreItem>
</file>

<file path=customXml/itemProps77.xml><?xml version="1.0" encoding="utf-8"?>
<ds:datastoreItem xmlns:ds="http://schemas.openxmlformats.org/officeDocument/2006/customXml" ds:itemID="{FD578FF3-611A-49EC-8293-509223AF5628}">
  <ds:schemaRefs>
    <ds:schemaRef ds:uri="ESRI.ArcGIS.Mapping.OfficeIntegration.PowerPointInfo"/>
  </ds:schemaRefs>
</ds:datastoreItem>
</file>

<file path=customXml/itemProps78.xml><?xml version="1.0" encoding="utf-8"?>
<ds:datastoreItem xmlns:ds="http://schemas.openxmlformats.org/officeDocument/2006/customXml" ds:itemID="{CCE2DB45-31EF-4307-A82C-54C86D6F0A9C}">
  <ds:schemaRefs>
    <ds:schemaRef ds:uri="ESRI.ArcGIS.Mapping.OfficeIntegration.PowerPointInfo"/>
  </ds:schemaRefs>
</ds:datastoreItem>
</file>

<file path=customXml/itemProps79.xml><?xml version="1.0" encoding="utf-8"?>
<ds:datastoreItem xmlns:ds="http://schemas.openxmlformats.org/officeDocument/2006/customXml" ds:itemID="{CF35EAB4-6654-452D-B70F-813BDB761E5B}">
  <ds:schemaRefs>
    <ds:schemaRef ds:uri="ESRI.ArcGIS.Mapping.OfficeIntegration.PowerPointInfo"/>
  </ds:schemaRefs>
</ds:datastoreItem>
</file>

<file path=customXml/itemProps8.xml><?xml version="1.0" encoding="utf-8"?>
<ds:datastoreItem xmlns:ds="http://schemas.openxmlformats.org/officeDocument/2006/customXml" ds:itemID="{3491EB57-C937-435F-9741-78BF94CE8E70}">
  <ds:schemaRefs>
    <ds:schemaRef ds:uri="ESRI.ArcGIS.Mapping.OfficeIntegration.PowerPointInfo"/>
  </ds:schemaRefs>
</ds:datastoreItem>
</file>

<file path=customXml/itemProps80.xml><?xml version="1.0" encoding="utf-8"?>
<ds:datastoreItem xmlns:ds="http://schemas.openxmlformats.org/officeDocument/2006/customXml" ds:itemID="{A87654F9-94CC-41F8-80BD-115E283D8EC8}">
  <ds:schemaRefs>
    <ds:schemaRef ds:uri="ESRI.ArcGIS.Mapping.OfficeIntegration.PowerPointInfo"/>
  </ds:schemaRefs>
</ds:datastoreItem>
</file>

<file path=customXml/itemProps81.xml><?xml version="1.0" encoding="utf-8"?>
<ds:datastoreItem xmlns:ds="http://schemas.openxmlformats.org/officeDocument/2006/customXml" ds:itemID="{B58BE4DE-8A06-41B1-9873-A8B59F4CE920}">
  <ds:schemaRefs>
    <ds:schemaRef ds:uri="ESRI.ArcGIS.Mapping.OfficeIntegration.PowerPointInfo"/>
  </ds:schemaRefs>
</ds:datastoreItem>
</file>

<file path=customXml/itemProps82.xml><?xml version="1.0" encoding="utf-8"?>
<ds:datastoreItem xmlns:ds="http://schemas.openxmlformats.org/officeDocument/2006/customXml" ds:itemID="{80FFDD04-4450-4582-AD7D-B5AB6DCA4094}">
  <ds:schemaRefs>
    <ds:schemaRef ds:uri="ESRI.ArcGIS.Mapping.OfficeIntegration.PowerPointInfo"/>
  </ds:schemaRefs>
</ds:datastoreItem>
</file>

<file path=customXml/itemProps83.xml><?xml version="1.0" encoding="utf-8"?>
<ds:datastoreItem xmlns:ds="http://schemas.openxmlformats.org/officeDocument/2006/customXml" ds:itemID="{8A4426DD-2379-46A4-B442-209BAC51C84A}">
  <ds:schemaRefs>
    <ds:schemaRef ds:uri="ESRI.ArcGIS.Mapping.OfficeIntegration.PowerPointInfo"/>
  </ds:schemaRefs>
</ds:datastoreItem>
</file>

<file path=customXml/itemProps84.xml><?xml version="1.0" encoding="utf-8"?>
<ds:datastoreItem xmlns:ds="http://schemas.openxmlformats.org/officeDocument/2006/customXml" ds:itemID="{B99A228B-F23C-434D-9011-EB1A7570B05C}">
  <ds:schemaRefs>
    <ds:schemaRef ds:uri="ESRI.ArcGIS.Mapping.OfficeIntegration.PowerPointInfo"/>
  </ds:schemaRefs>
</ds:datastoreItem>
</file>

<file path=customXml/itemProps85.xml><?xml version="1.0" encoding="utf-8"?>
<ds:datastoreItem xmlns:ds="http://schemas.openxmlformats.org/officeDocument/2006/customXml" ds:itemID="{B4BE6F6A-F657-427A-A21E-A358AAB4F989}">
  <ds:schemaRefs>
    <ds:schemaRef ds:uri="ESRI.ArcGIS.Mapping.OfficeIntegration.PowerPointInfo"/>
  </ds:schemaRefs>
</ds:datastoreItem>
</file>

<file path=customXml/itemProps86.xml><?xml version="1.0" encoding="utf-8"?>
<ds:datastoreItem xmlns:ds="http://schemas.openxmlformats.org/officeDocument/2006/customXml" ds:itemID="{FBA037B1-7ACA-4049-A27F-4A2006955802}">
  <ds:schemaRefs>
    <ds:schemaRef ds:uri="ESRI.ArcGIS.Mapping.OfficeIntegration.PowerPointInfo"/>
  </ds:schemaRefs>
</ds:datastoreItem>
</file>

<file path=customXml/itemProps87.xml><?xml version="1.0" encoding="utf-8"?>
<ds:datastoreItem xmlns:ds="http://schemas.openxmlformats.org/officeDocument/2006/customXml" ds:itemID="{691838BA-31C9-48B9-8418-68598201312A}">
  <ds:schemaRefs>
    <ds:schemaRef ds:uri="ESRI.ArcGIS.Mapping.OfficeIntegration.PowerPointInfo"/>
  </ds:schemaRefs>
</ds:datastoreItem>
</file>

<file path=customXml/itemProps88.xml><?xml version="1.0" encoding="utf-8"?>
<ds:datastoreItem xmlns:ds="http://schemas.openxmlformats.org/officeDocument/2006/customXml" ds:itemID="{7A6E2214-C0B8-4629-AD53-A723E710E100}">
  <ds:schemaRefs>
    <ds:schemaRef ds:uri="ESRI.ArcGIS.Mapping.OfficeIntegration.PowerPointInfo"/>
  </ds:schemaRefs>
</ds:datastoreItem>
</file>

<file path=customXml/itemProps89.xml><?xml version="1.0" encoding="utf-8"?>
<ds:datastoreItem xmlns:ds="http://schemas.openxmlformats.org/officeDocument/2006/customXml" ds:itemID="{55140309-C238-4D2D-B311-4EE1CF3B4484}">
  <ds:schemaRefs>
    <ds:schemaRef ds:uri="ESRI.ArcGIS.Mapping.OfficeIntegration.PowerPointInfo"/>
  </ds:schemaRefs>
</ds:datastoreItem>
</file>

<file path=customXml/itemProps9.xml><?xml version="1.0" encoding="utf-8"?>
<ds:datastoreItem xmlns:ds="http://schemas.openxmlformats.org/officeDocument/2006/customXml" ds:itemID="{D9FD6770-2CED-41FC-9C2A-015B0717F426}">
  <ds:schemaRefs>
    <ds:schemaRef ds:uri="ESRI.ArcGIS.Mapping.OfficeIntegration.PowerPointInfo"/>
  </ds:schemaRefs>
</ds:datastoreItem>
</file>

<file path=customXml/itemProps90.xml><?xml version="1.0" encoding="utf-8"?>
<ds:datastoreItem xmlns:ds="http://schemas.openxmlformats.org/officeDocument/2006/customXml" ds:itemID="{E0B2F6FE-BEBB-4F47-8860-CDA5703962B8}">
  <ds:schemaRefs>
    <ds:schemaRef ds:uri="ESRI.ArcGIS.Mapping.OfficeIntegration.PowerPointInfo"/>
  </ds:schemaRefs>
</ds:datastoreItem>
</file>

<file path=customXml/itemProps91.xml><?xml version="1.0" encoding="utf-8"?>
<ds:datastoreItem xmlns:ds="http://schemas.openxmlformats.org/officeDocument/2006/customXml" ds:itemID="{686DB780-2872-4E4C-88BB-096649032CE5}">
  <ds:schemaRefs>
    <ds:schemaRef ds:uri="ESRI.ArcGIS.Mapping.OfficeIntegration.PowerPointInfo"/>
  </ds:schemaRefs>
</ds:datastoreItem>
</file>

<file path=customXml/itemProps92.xml><?xml version="1.0" encoding="utf-8"?>
<ds:datastoreItem xmlns:ds="http://schemas.openxmlformats.org/officeDocument/2006/customXml" ds:itemID="{C3CEB246-E02E-4E6B-8833-F9A8A13DF661}">
  <ds:schemaRefs>
    <ds:schemaRef ds:uri="ESRI.ArcGIS.Mapping.OfficeIntegration.PowerPointInfo"/>
  </ds:schemaRefs>
</ds:datastoreItem>
</file>

<file path=customXml/itemProps93.xml><?xml version="1.0" encoding="utf-8"?>
<ds:datastoreItem xmlns:ds="http://schemas.openxmlformats.org/officeDocument/2006/customXml" ds:itemID="{70C6F00C-A9AE-4C61-9147-6B386493798E}">
  <ds:schemaRefs>
    <ds:schemaRef ds:uri="ESRI.ArcGIS.Mapping.OfficeIntegration.PowerPointInfo"/>
  </ds:schemaRefs>
</ds:datastoreItem>
</file>

<file path=customXml/itemProps94.xml><?xml version="1.0" encoding="utf-8"?>
<ds:datastoreItem xmlns:ds="http://schemas.openxmlformats.org/officeDocument/2006/customXml" ds:itemID="{AA2B1B2C-FC07-4A82-AADD-52C3D3895C35}">
  <ds:schemaRefs>
    <ds:schemaRef ds:uri="ESRI.ArcGIS.Mapping.OfficeIntegration.PowerPointInfo"/>
  </ds:schemaRefs>
</ds:datastoreItem>
</file>

<file path=customXml/itemProps95.xml><?xml version="1.0" encoding="utf-8"?>
<ds:datastoreItem xmlns:ds="http://schemas.openxmlformats.org/officeDocument/2006/customXml" ds:itemID="{096B7B07-7148-4119-A2A5-3CA7132CCCEA}">
  <ds:schemaRefs>
    <ds:schemaRef ds:uri="ESRI.ArcGIS.Mapping.OfficeIntegration.PowerPointInfo"/>
  </ds:schemaRefs>
</ds:datastoreItem>
</file>

<file path=customXml/itemProps96.xml><?xml version="1.0" encoding="utf-8"?>
<ds:datastoreItem xmlns:ds="http://schemas.openxmlformats.org/officeDocument/2006/customXml" ds:itemID="{E606A2D1-05DD-4AE7-B353-97CD823A4B8E}">
  <ds:schemaRefs>
    <ds:schemaRef ds:uri="ESRI.ArcGIS.Mapping.OfficeIntegration.PowerPointInfo"/>
  </ds:schemaRefs>
</ds:datastoreItem>
</file>

<file path=customXml/itemProps97.xml><?xml version="1.0" encoding="utf-8"?>
<ds:datastoreItem xmlns:ds="http://schemas.openxmlformats.org/officeDocument/2006/customXml" ds:itemID="{497051AD-F5C7-47A0-86FA-D54EFBCB724A}">
  <ds:schemaRefs>
    <ds:schemaRef ds:uri="ESRI.ArcGIS.Mapping.OfficeIntegration.PowerPointInfo"/>
  </ds:schemaRefs>
</ds:datastoreItem>
</file>

<file path=customXml/itemProps98.xml><?xml version="1.0" encoding="utf-8"?>
<ds:datastoreItem xmlns:ds="http://schemas.openxmlformats.org/officeDocument/2006/customXml" ds:itemID="{147C4A8D-4389-4843-9249-7B43E10150DF}">
  <ds:schemaRefs>
    <ds:schemaRef ds:uri="ESRI.ArcGIS.Mapping.OfficeIntegration.PowerPointInfo"/>
  </ds:schemaRefs>
</ds:datastoreItem>
</file>

<file path=customXml/itemProps99.xml><?xml version="1.0" encoding="utf-8"?>
<ds:datastoreItem xmlns:ds="http://schemas.openxmlformats.org/officeDocument/2006/customXml" ds:itemID="{2A93B737-5318-48EA-B35C-B3B71E67436E}">
  <ds:schemaRefs>
    <ds:schemaRef ds:uri="ESRI.ArcGIS.Mapping.OfficeIntegration.PowerPointInfo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20636</TotalTime>
  <Words>1621</Words>
  <Application>Microsoft Office PowerPoint</Application>
  <PresentationFormat>On-screen Show (4:3)</PresentationFormat>
  <Paragraphs>305</Paragraphs>
  <Slides>33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33</vt:i4>
      </vt:variant>
    </vt:vector>
  </HeadingPairs>
  <TitlesOfParts>
    <vt:vector size="40" baseType="lpstr">
      <vt:lpstr>Arial</vt:lpstr>
      <vt:lpstr>Arial Black</vt:lpstr>
      <vt:lpstr>Calibri</vt:lpstr>
      <vt:lpstr>Calibri Light</vt:lpstr>
      <vt:lpstr>Office 主题</vt:lpstr>
      <vt:lpstr>2_Default Design</vt:lpstr>
      <vt:lpstr>8_Office Theme</vt:lpstr>
      <vt:lpstr>PowerPoint Presentation</vt:lpstr>
      <vt:lpstr>“Data Fusion” Tool  (Fusing Model and Monitor and/or other data)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SMAT-CE Test Case: DS vs. eVNA &amp; VNA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Data Fusion (Spatial Fields)  in SMAT-CE Attainment Tool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SMAT-CE Enhancement GUI Improvements</dc:title>
  <dc:creator>ESIL1</dc:creator>
  <cp:lastModifiedBy>Jang, Carey</cp:lastModifiedBy>
  <cp:revision>546</cp:revision>
  <cp:lastPrinted>2017-08-03T19:49:41Z</cp:lastPrinted>
  <dcterms:created xsi:type="dcterms:W3CDTF">2015-07-07T02:02:38Z</dcterms:created>
  <dcterms:modified xsi:type="dcterms:W3CDTF">2021-06-15T15:59:17Z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0x0101008B94B3C41D53F8439B1D80C562E243B0</vt:lpwstr>
  </property>
</Properties>
</file>