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1" r:id="rId3"/>
    <p:sldId id="262" r:id="rId4"/>
    <p:sldId id="267" r:id="rId5"/>
    <p:sldId id="257" r:id="rId6"/>
    <p:sldId id="260" r:id="rId7"/>
    <p:sldId id="258" r:id="rId8"/>
    <p:sldId id="266" r:id="rId9"/>
    <p:sldId id="259" r:id="rId10"/>
    <p:sldId id="263" r:id="rId11"/>
    <p:sldId id="264" r:id="rId12"/>
    <p:sldId id="265"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1" autoAdjust="0"/>
    <p:restoredTop sz="94660"/>
  </p:normalViewPr>
  <p:slideViewPr>
    <p:cSldViewPr snapToGrid="0">
      <p:cViewPr>
        <p:scale>
          <a:sx n="100" d="100"/>
          <a:sy n="100" d="100"/>
        </p:scale>
        <p:origin x="348" y="306"/>
      </p:cViewPr>
      <p:guideLst/>
    </p:cSldViewPr>
  </p:slideViewPr>
  <p:notesTextViewPr>
    <p:cViewPr>
      <p:scale>
        <a:sx n="1" d="1"/>
        <a:sy n="1" d="1"/>
      </p:scale>
      <p:origin x="0" y="0"/>
    </p:cViewPr>
  </p:notesTextViewPr>
  <p:notesViewPr>
    <p:cSldViewPr snapToGrid="0">
      <p:cViewPr varScale="1">
        <p:scale>
          <a:sx n="84" d="100"/>
          <a:sy n="84" d="100"/>
        </p:scale>
        <p:origin x="319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ossiel, Norm" userId="4e4c63b2-f965-410a-b753-ec58f8937cec" providerId="ADAL" clId="{8263E0D1-70A6-476B-84D9-AD70CDE68725}"/>
    <pc:docChg chg="undo custSel addSld delSld modSld sldOrd">
      <pc:chgData name="Possiel, Norm" userId="4e4c63b2-f965-410a-b753-ec58f8937cec" providerId="ADAL" clId="{8263E0D1-70A6-476B-84D9-AD70CDE68725}" dt="2021-04-13T16:55:37.056" v="7889" actId="20577"/>
      <pc:docMkLst>
        <pc:docMk/>
      </pc:docMkLst>
      <pc:sldChg chg="delSp modSp mod">
        <pc:chgData name="Possiel, Norm" userId="4e4c63b2-f965-410a-b753-ec58f8937cec" providerId="ADAL" clId="{8263E0D1-70A6-476B-84D9-AD70CDE68725}" dt="2021-04-08T18:22:07.853" v="1183" actId="20577"/>
        <pc:sldMkLst>
          <pc:docMk/>
          <pc:sldMk cId="385642724" sldId="256"/>
        </pc:sldMkLst>
        <pc:spChg chg="mod">
          <ac:chgData name="Possiel, Norm" userId="4e4c63b2-f965-410a-b753-ec58f8937cec" providerId="ADAL" clId="{8263E0D1-70A6-476B-84D9-AD70CDE68725}" dt="2021-04-08T18:22:07.853" v="1183" actId="20577"/>
          <ac:spMkLst>
            <pc:docMk/>
            <pc:sldMk cId="385642724" sldId="256"/>
            <ac:spMk id="2" creationId="{D20B7434-B693-4A72-B392-13138F503009}"/>
          </ac:spMkLst>
        </pc:spChg>
        <pc:spChg chg="del">
          <ac:chgData name="Possiel, Norm" userId="4e4c63b2-f965-410a-b753-ec58f8937cec" providerId="ADAL" clId="{8263E0D1-70A6-476B-84D9-AD70CDE68725}" dt="2021-03-26T11:58:14.628" v="0" actId="478"/>
          <ac:spMkLst>
            <pc:docMk/>
            <pc:sldMk cId="385642724" sldId="256"/>
            <ac:spMk id="3" creationId="{456CC5BD-5368-4A39-8872-06DC6B17C0D5}"/>
          </ac:spMkLst>
        </pc:spChg>
      </pc:sldChg>
      <pc:sldChg chg="modSp mod">
        <pc:chgData name="Possiel, Norm" userId="4e4c63b2-f965-410a-b753-ec58f8937cec" providerId="ADAL" clId="{8263E0D1-70A6-476B-84D9-AD70CDE68725}" dt="2021-04-11T02:17:32.814" v="5456" actId="948"/>
        <pc:sldMkLst>
          <pc:docMk/>
          <pc:sldMk cId="81472482" sldId="257"/>
        </pc:sldMkLst>
        <pc:spChg chg="mod">
          <ac:chgData name="Possiel, Norm" userId="4e4c63b2-f965-410a-b753-ec58f8937cec" providerId="ADAL" clId="{8263E0D1-70A6-476B-84D9-AD70CDE68725}" dt="2021-04-09T02:15:29.576" v="2816" actId="6549"/>
          <ac:spMkLst>
            <pc:docMk/>
            <pc:sldMk cId="81472482" sldId="257"/>
            <ac:spMk id="8" creationId="{F6DD2C16-272C-47F8-9D9D-F0BEE9A59FE4}"/>
          </ac:spMkLst>
        </pc:spChg>
        <pc:spChg chg="mod">
          <ac:chgData name="Possiel, Norm" userId="4e4c63b2-f965-410a-b753-ec58f8937cec" providerId="ADAL" clId="{8263E0D1-70A6-476B-84D9-AD70CDE68725}" dt="2021-04-08T18:51:30.426" v="1851" actId="113"/>
          <ac:spMkLst>
            <pc:docMk/>
            <pc:sldMk cId="81472482" sldId="257"/>
            <ac:spMk id="9" creationId="{436649AD-B892-4C7F-A577-DEE5108C418C}"/>
          </ac:spMkLst>
        </pc:spChg>
        <pc:spChg chg="mod">
          <ac:chgData name="Possiel, Norm" userId="4e4c63b2-f965-410a-b753-ec58f8937cec" providerId="ADAL" clId="{8263E0D1-70A6-476B-84D9-AD70CDE68725}" dt="2021-04-08T18:51:41.435" v="1855" actId="14100"/>
          <ac:spMkLst>
            <pc:docMk/>
            <pc:sldMk cId="81472482" sldId="257"/>
            <ac:spMk id="10" creationId="{E6B90DA4-37BA-45FB-B18E-AC4C87917A57}"/>
          </ac:spMkLst>
        </pc:spChg>
        <pc:spChg chg="mod">
          <ac:chgData name="Possiel, Norm" userId="4e4c63b2-f965-410a-b753-ec58f8937cec" providerId="ADAL" clId="{8263E0D1-70A6-476B-84D9-AD70CDE68725}" dt="2021-04-08T18:51:45.712" v="1856" actId="113"/>
          <ac:spMkLst>
            <pc:docMk/>
            <pc:sldMk cId="81472482" sldId="257"/>
            <ac:spMk id="11" creationId="{F4C634CA-76AD-481F-B99D-13929838BDEB}"/>
          </ac:spMkLst>
        </pc:spChg>
        <pc:spChg chg="mod">
          <ac:chgData name="Possiel, Norm" userId="4e4c63b2-f965-410a-b753-ec58f8937cec" providerId="ADAL" clId="{8263E0D1-70A6-476B-84D9-AD70CDE68725}" dt="2021-04-11T02:17:32.814" v="5456" actId="948"/>
          <ac:spMkLst>
            <pc:docMk/>
            <pc:sldMk cId="81472482" sldId="257"/>
            <ac:spMk id="13" creationId="{19325608-E5DE-4075-B2A7-44FD78BE4AF9}"/>
          </ac:spMkLst>
        </pc:spChg>
      </pc:sldChg>
      <pc:sldChg chg="addSp delSp modSp mod">
        <pc:chgData name="Possiel, Norm" userId="4e4c63b2-f965-410a-b753-ec58f8937cec" providerId="ADAL" clId="{8263E0D1-70A6-476B-84D9-AD70CDE68725}" dt="2021-04-11T02:17:45.134" v="5457" actId="948"/>
        <pc:sldMkLst>
          <pc:docMk/>
          <pc:sldMk cId="1924162279" sldId="258"/>
        </pc:sldMkLst>
        <pc:spChg chg="add del mod">
          <ac:chgData name="Possiel, Norm" userId="4e4c63b2-f965-410a-b753-ec58f8937cec" providerId="ADAL" clId="{8263E0D1-70A6-476B-84D9-AD70CDE68725}" dt="2021-04-09T02:20:13.862" v="2859" actId="478"/>
          <ac:spMkLst>
            <pc:docMk/>
            <pc:sldMk cId="1924162279" sldId="258"/>
            <ac:spMk id="2" creationId="{E8F74AC5-9632-4B19-A226-7FA9316C1AD1}"/>
          </ac:spMkLst>
        </pc:spChg>
        <pc:spChg chg="mod">
          <ac:chgData name="Possiel, Norm" userId="4e4c63b2-f965-410a-b753-ec58f8937cec" providerId="ADAL" clId="{8263E0D1-70A6-476B-84D9-AD70CDE68725}" dt="2021-04-08T18:51:53.949" v="1857" actId="113"/>
          <ac:spMkLst>
            <pc:docMk/>
            <pc:sldMk cId="1924162279" sldId="258"/>
            <ac:spMk id="4" creationId="{1B5C5802-6D6D-49D0-9935-7C6A56ADDF97}"/>
          </ac:spMkLst>
        </pc:spChg>
        <pc:spChg chg="mod">
          <ac:chgData name="Possiel, Norm" userId="4e4c63b2-f965-410a-b753-ec58f8937cec" providerId="ADAL" clId="{8263E0D1-70A6-476B-84D9-AD70CDE68725}" dt="2021-04-11T02:17:45.134" v="5457" actId="948"/>
          <ac:spMkLst>
            <pc:docMk/>
            <pc:sldMk cId="1924162279" sldId="258"/>
            <ac:spMk id="6" creationId="{FD0EC8B9-A85E-4960-B230-0183C9196CCB}"/>
          </ac:spMkLst>
        </pc:spChg>
        <pc:picChg chg="mod">
          <ac:chgData name="Possiel, Norm" userId="4e4c63b2-f965-410a-b753-ec58f8937cec" providerId="ADAL" clId="{8263E0D1-70A6-476B-84D9-AD70CDE68725}" dt="2021-04-09T02:28:05.357" v="3335" actId="1076"/>
          <ac:picMkLst>
            <pc:docMk/>
            <pc:sldMk cId="1924162279" sldId="258"/>
            <ac:picMk id="3" creationId="{8BEFDB00-A65C-4BBE-8EC6-67E06884B254}"/>
          </ac:picMkLst>
        </pc:picChg>
      </pc:sldChg>
      <pc:sldChg chg="addSp delSp modSp new del mod">
        <pc:chgData name="Possiel, Norm" userId="4e4c63b2-f965-410a-b753-ec58f8937cec" providerId="ADAL" clId="{8263E0D1-70A6-476B-84D9-AD70CDE68725}" dt="2021-03-26T20:33:58.052" v="135" actId="2696"/>
        <pc:sldMkLst>
          <pc:docMk/>
          <pc:sldMk cId="1960766922" sldId="259"/>
        </pc:sldMkLst>
        <pc:spChg chg="add mod">
          <ac:chgData name="Possiel, Norm" userId="4e4c63b2-f965-410a-b753-ec58f8937cec" providerId="ADAL" clId="{8263E0D1-70A6-476B-84D9-AD70CDE68725}" dt="2021-03-26T11:59:47.125" v="18" actId="164"/>
          <ac:spMkLst>
            <pc:docMk/>
            <pc:sldMk cId="1960766922" sldId="259"/>
            <ac:spMk id="4" creationId="{7B547948-1BE2-4A6A-A759-D967D28714C3}"/>
          </ac:spMkLst>
        </pc:spChg>
        <pc:spChg chg="add mod">
          <ac:chgData name="Possiel, Norm" userId="4e4c63b2-f965-410a-b753-ec58f8937cec" providerId="ADAL" clId="{8263E0D1-70A6-476B-84D9-AD70CDE68725}" dt="2021-03-26T12:01:34.405" v="56" actId="164"/>
          <ac:spMkLst>
            <pc:docMk/>
            <pc:sldMk cId="1960766922" sldId="259"/>
            <ac:spMk id="8" creationId="{5B69F7D8-9817-4A2D-9DFE-4BD81FA7B4AF}"/>
          </ac:spMkLst>
        </pc:spChg>
        <pc:spChg chg="add mod">
          <ac:chgData name="Possiel, Norm" userId="4e4c63b2-f965-410a-b753-ec58f8937cec" providerId="ADAL" clId="{8263E0D1-70A6-476B-84D9-AD70CDE68725}" dt="2021-03-26T12:01:11.989" v="49" actId="1076"/>
          <ac:spMkLst>
            <pc:docMk/>
            <pc:sldMk cId="1960766922" sldId="259"/>
            <ac:spMk id="9" creationId="{5F2CD4BB-5E24-4D97-A10D-1BD1CC29F0B6}"/>
          </ac:spMkLst>
        </pc:spChg>
        <pc:spChg chg="add mod">
          <ac:chgData name="Possiel, Norm" userId="4e4c63b2-f965-410a-b753-ec58f8937cec" providerId="ADAL" clId="{8263E0D1-70A6-476B-84D9-AD70CDE68725}" dt="2021-03-26T12:01:42.296" v="57" actId="164"/>
          <ac:spMkLst>
            <pc:docMk/>
            <pc:sldMk cId="1960766922" sldId="259"/>
            <ac:spMk id="12" creationId="{5B27BA4C-B105-486B-9699-A5C84EFA1EA7}"/>
          </ac:spMkLst>
        </pc:spChg>
        <pc:spChg chg="add del mod topLvl">
          <ac:chgData name="Possiel, Norm" userId="4e4c63b2-f965-410a-b753-ec58f8937cec" providerId="ADAL" clId="{8263E0D1-70A6-476B-84D9-AD70CDE68725}" dt="2021-03-26T12:07:16.101" v="129" actId="478"/>
          <ac:spMkLst>
            <pc:docMk/>
            <pc:sldMk cId="1960766922" sldId="259"/>
            <ac:spMk id="17" creationId="{57185039-F8B1-4978-B9C0-251421FC6B1D}"/>
          </ac:spMkLst>
        </pc:spChg>
        <pc:spChg chg="add mod">
          <ac:chgData name="Possiel, Norm" userId="4e4c63b2-f965-410a-b753-ec58f8937cec" providerId="ADAL" clId="{8263E0D1-70A6-476B-84D9-AD70CDE68725}" dt="2021-03-26T12:02:56.468" v="81" actId="164"/>
          <ac:spMkLst>
            <pc:docMk/>
            <pc:sldMk cId="1960766922" sldId="259"/>
            <ac:spMk id="21" creationId="{1956854E-0669-446C-905B-F925CF7C5094}"/>
          </ac:spMkLst>
        </pc:spChg>
        <pc:spChg chg="add del mod topLvl">
          <ac:chgData name="Possiel, Norm" userId="4e4c63b2-f965-410a-b753-ec58f8937cec" providerId="ADAL" clId="{8263E0D1-70A6-476B-84D9-AD70CDE68725}" dt="2021-03-26T12:04:48.393" v="110" actId="21"/>
          <ac:spMkLst>
            <pc:docMk/>
            <pc:sldMk cId="1960766922" sldId="259"/>
            <ac:spMk id="25" creationId="{789571B6-79B8-4F0E-AA94-729A380CEEB3}"/>
          </ac:spMkLst>
        </pc:spChg>
        <pc:grpChg chg="add mod">
          <ac:chgData name="Possiel, Norm" userId="4e4c63b2-f965-410a-b753-ec58f8937cec" providerId="ADAL" clId="{8263E0D1-70A6-476B-84D9-AD70CDE68725}" dt="2021-03-26T11:59:47.125" v="18" actId="164"/>
          <ac:grpSpMkLst>
            <pc:docMk/>
            <pc:sldMk cId="1960766922" sldId="259"/>
            <ac:grpSpMk id="5" creationId="{B3690D59-3F09-4CDE-B27E-F5D5024CA51C}"/>
          </ac:grpSpMkLst>
        </pc:grpChg>
        <pc:grpChg chg="add mod">
          <ac:chgData name="Possiel, Norm" userId="4e4c63b2-f965-410a-b753-ec58f8937cec" providerId="ADAL" clId="{8263E0D1-70A6-476B-84D9-AD70CDE68725}" dt="2021-03-26T12:02:00.544" v="60" actId="962"/>
          <ac:grpSpMkLst>
            <pc:docMk/>
            <pc:sldMk cId="1960766922" sldId="259"/>
            <ac:grpSpMk id="13" creationId="{D120A075-03C5-4E4A-926B-1C318C863B24}"/>
          </ac:grpSpMkLst>
        </pc:grpChg>
        <pc:grpChg chg="add mod">
          <ac:chgData name="Possiel, Norm" userId="4e4c63b2-f965-410a-b753-ec58f8937cec" providerId="ADAL" clId="{8263E0D1-70A6-476B-84D9-AD70CDE68725}" dt="2021-03-26T12:01:42.296" v="57" actId="164"/>
          <ac:grpSpMkLst>
            <pc:docMk/>
            <pc:sldMk cId="1960766922" sldId="259"/>
            <ac:grpSpMk id="14" creationId="{3DE5CB8B-B0A0-4156-9614-C39F364068B0}"/>
          </ac:grpSpMkLst>
        </pc:grpChg>
        <pc:grpChg chg="add del mod">
          <ac:chgData name="Possiel, Norm" userId="4e4c63b2-f965-410a-b753-ec58f8937cec" providerId="ADAL" clId="{8263E0D1-70A6-476B-84D9-AD70CDE68725}" dt="2021-03-26T12:07:16.101" v="129" actId="478"/>
          <ac:grpSpMkLst>
            <pc:docMk/>
            <pc:sldMk cId="1960766922" sldId="259"/>
            <ac:grpSpMk id="18" creationId="{0B471D8F-0EA3-4B58-B2DA-7F4414197DA7}"/>
          </ac:grpSpMkLst>
        </pc:grpChg>
        <pc:grpChg chg="add del mod">
          <ac:chgData name="Possiel, Norm" userId="4e4c63b2-f965-410a-b753-ec58f8937cec" providerId="ADAL" clId="{8263E0D1-70A6-476B-84D9-AD70CDE68725}" dt="2021-03-26T12:07:13.693" v="128" actId="478"/>
          <ac:grpSpMkLst>
            <pc:docMk/>
            <pc:sldMk cId="1960766922" sldId="259"/>
            <ac:grpSpMk id="22" creationId="{34F47FD0-BCBC-433A-8918-F0DEC605FC13}"/>
          </ac:grpSpMkLst>
        </pc:grpChg>
        <pc:grpChg chg="add del mod">
          <ac:chgData name="Possiel, Norm" userId="4e4c63b2-f965-410a-b753-ec58f8937cec" providerId="ADAL" clId="{8263E0D1-70A6-476B-84D9-AD70CDE68725}" dt="2021-03-26T12:04:00.900" v="102" actId="165"/>
          <ac:grpSpMkLst>
            <pc:docMk/>
            <pc:sldMk cId="1960766922" sldId="259"/>
            <ac:grpSpMk id="26" creationId="{FB3F52B3-49C5-4D78-924A-2D8D4A9B8836}"/>
          </ac:grpSpMkLst>
        </pc:grpChg>
        <pc:grpChg chg="add mod">
          <ac:chgData name="Possiel, Norm" userId="4e4c63b2-f965-410a-b753-ec58f8937cec" providerId="ADAL" clId="{8263E0D1-70A6-476B-84D9-AD70CDE68725}" dt="2021-03-26T12:04:34.070" v="108" actId="164"/>
          <ac:grpSpMkLst>
            <pc:docMk/>
            <pc:sldMk cId="1960766922" sldId="259"/>
            <ac:grpSpMk id="27" creationId="{3E20CB24-5448-4FBE-B3E8-7D586EB725EF}"/>
          </ac:grpSpMkLst>
        </pc:grpChg>
        <pc:picChg chg="add mod">
          <ac:chgData name="Possiel, Norm" userId="4e4c63b2-f965-410a-b753-ec58f8937cec" providerId="ADAL" clId="{8263E0D1-70A6-476B-84D9-AD70CDE68725}" dt="2021-03-26T12:07:32.631" v="131" actId="1076"/>
          <ac:picMkLst>
            <pc:docMk/>
            <pc:sldMk cId="1960766922" sldId="259"/>
            <ac:picMk id="3" creationId="{9D9E25E7-2C34-47E0-9DE9-976E01D9DDF6}"/>
          </ac:picMkLst>
        </pc:picChg>
        <pc:picChg chg="add mod">
          <ac:chgData name="Possiel, Norm" userId="4e4c63b2-f965-410a-b753-ec58f8937cec" providerId="ADAL" clId="{8263E0D1-70A6-476B-84D9-AD70CDE68725}" dt="2021-03-26T12:01:34.405" v="56" actId="164"/>
          <ac:picMkLst>
            <pc:docMk/>
            <pc:sldMk cId="1960766922" sldId="259"/>
            <ac:picMk id="7" creationId="{A3A0E4A9-421D-45CD-8C57-E2A154907B5D}"/>
          </ac:picMkLst>
        </pc:picChg>
        <pc:picChg chg="add mod">
          <ac:chgData name="Possiel, Norm" userId="4e4c63b2-f965-410a-b753-ec58f8937cec" providerId="ADAL" clId="{8263E0D1-70A6-476B-84D9-AD70CDE68725}" dt="2021-03-26T12:01:42.296" v="57" actId="164"/>
          <ac:picMkLst>
            <pc:docMk/>
            <pc:sldMk cId="1960766922" sldId="259"/>
            <ac:picMk id="11" creationId="{4692462C-9D2F-4CAD-B28B-446258C95689}"/>
          </ac:picMkLst>
        </pc:picChg>
        <pc:picChg chg="add del mod topLvl">
          <ac:chgData name="Possiel, Norm" userId="4e4c63b2-f965-410a-b753-ec58f8937cec" providerId="ADAL" clId="{8263E0D1-70A6-476B-84D9-AD70CDE68725}" dt="2021-03-26T12:07:23.088" v="130" actId="478"/>
          <ac:picMkLst>
            <pc:docMk/>
            <pc:sldMk cId="1960766922" sldId="259"/>
            <ac:picMk id="16" creationId="{F2C6F783-DBEC-4419-8509-EC102871440C}"/>
          </ac:picMkLst>
        </pc:picChg>
        <pc:picChg chg="add mod">
          <ac:chgData name="Possiel, Norm" userId="4e4c63b2-f965-410a-b753-ec58f8937cec" providerId="ADAL" clId="{8263E0D1-70A6-476B-84D9-AD70CDE68725}" dt="2021-03-26T12:06:22.138" v="121" actId="1076"/>
          <ac:picMkLst>
            <pc:docMk/>
            <pc:sldMk cId="1960766922" sldId="259"/>
            <ac:picMk id="20" creationId="{A6E57AC0-0778-4755-B1E7-FCAD67FF0580}"/>
          </ac:picMkLst>
        </pc:picChg>
        <pc:picChg chg="add del mod topLvl">
          <ac:chgData name="Possiel, Norm" userId="4e4c63b2-f965-410a-b753-ec58f8937cec" providerId="ADAL" clId="{8263E0D1-70A6-476B-84D9-AD70CDE68725}" dt="2021-03-26T12:04:48.393" v="110" actId="21"/>
          <ac:picMkLst>
            <pc:docMk/>
            <pc:sldMk cId="1960766922" sldId="259"/>
            <ac:picMk id="24" creationId="{86CC1E1C-5323-43C6-8408-0FC4AE2B82CA}"/>
          </ac:picMkLst>
        </pc:picChg>
      </pc:sldChg>
      <pc:sldChg chg="addSp delSp modSp new mod">
        <pc:chgData name="Possiel, Norm" userId="4e4c63b2-f965-410a-b753-ec58f8937cec" providerId="ADAL" clId="{8263E0D1-70A6-476B-84D9-AD70CDE68725}" dt="2021-04-11T02:18:10.683" v="5460" actId="948"/>
        <pc:sldMkLst>
          <pc:docMk/>
          <pc:sldMk cId="3260126158" sldId="259"/>
        </pc:sldMkLst>
        <pc:spChg chg="add mod">
          <ac:chgData name="Possiel, Norm" userId="4e4c63b2-f965-410a-b753-ec58f8937cec" providerId="ADAL" clId="{8263E0D1-70A6-476B-84D9-AD70CDE68725}" dt="2021-04-11T02:18:10.683" v="5460" actId="948"/>
          <ac:spMkLst>
            <pc:docMk/>
            <pc:sldMk cId="3260126158" sldId="259"/>
            <ac:spMk id="2" creationId="{523E83F6-68A2-4AC2-B88F-7B16FABECBB4}"/>
          </ac:spMkLst>
        </pc:spChg>
        <pc:spChg chg="add mod">
          <ac:chgData name="Possiel, Norm" userId="4e4c63b2-f965-410a-b753-ec58f8937cec" providerId="ADAL" clId="{8263E0D1-70A6-476B-84D9-AD70CDE68725}" dt="2021-04-09T01:41:32.657" v="2243" actId="207"/>
          <ac:spMkLst>
            <pc:docMk/>
            <pc:sldMk cId="3260126158" sldId="259"/>
            <ac:spMk id="4" creationId="{5513D254-2697-4A64-89B9-B55732FA0311}"/>
          </ac:spMkLst>
        </pc:spChg>
        <pc:spChg chg="add mod">
          <ac:chgData name="Possiel, Norm" userId="4e4c63b2-f965-410a-b753-ec58f8937cec" providerId="ADAL" clId="{8263E0D1-70A6-476B-84D9-AD70CDE68725}" dt="2021-04-09T01:42:06.886" v="2250" actId="1076"/>
          <ac:spMkLst>
            <pc:docMk/>
            <pc:sldMk cId="3260126158" sldId="259"/>
            <ac:spMk id="8" creationId="{D0E98318-6CCC-4673-AB88-C9E3B9ADC3E9}"/>
          </ac:spMkLst>
        </pc:spChg>
        <pc:spChg chg="add mod">
          <ac:chgData name="Possiel, Norm" userId="4e4c63b2-f965-410a-b753-ec58f8937cec" providerId="ADAL" clId="{8263E0D1-70A6-476B-84D9-AD70CDE68725}" dt="2021-04-09T01:42:01.142" v="2249" actId="1076"/>
          <ac:spMkLst>
            <pc:docMk/>
            <pc:sldMk cId="3260126158" sldId="259"/>
            <ac:spMk id="12" creationId="{F2248584-A86D-43CD-8DF8-8ACB6091D779}"/>
          </ac:spMkLst>
        </pc:spChg>
        <pc:spChg chg="add mod">
          <ac:chgData name="Possiel, Norm" userId="4e4c63b2-f965-410a-b753-ec58f8937cec" providerId="ADAL" clId="{8263E0D1-70A6-476B-84D9-AD70CDE68725}" dt="2021-03-26T20:42:50.056" v="524" actId="164"/>
          <ac:spMkLst>
            <pc:docMk/>
            <pc:sldMk cId="3260126158" sldId="259"/>
            <ac:spMk id="16" creationId="{1A10B7E1-E4A7-44B3-819B-68C8BA52E673}"/>
          </ac:spMkLst>
        </pc:spChg>
        <pc:spChg chg="add mod">
          <ac:chgData name="Possiel, Norm" userId="4e4c63b2-f965-410a-b753-ec58f8937cec" providerId="ADAL" clId="{8263E0D1-70A6-476B-84D9-AD70CDE68725}" dt="2021-03-26T20:43:39.935" v="540" actId="164"/>
          <ac:spMkLst>
            <pc:docMk/>
            <pc:sldMk cId="3260126158" sldId="259"/>
            <ac:spMk id="20" creationId="{83790DC8-4448-4DCB-9168-D3C55F514DE1}"/>
          </ac:spMkLst>
        </pc:spChg>
        <pc:spChg chg="add mod topLvl">
          <ac:chgData name="Possiel, Norm" userId="4e4c63b2-f965-410a-b753-ec58f8937cec" providerId="ADAL" clId="{8263E0D1-70A6-476B-84D9-AD70CDE68725}" dt="2021-04-09T01:42:25.615" v="2260" actId="1076"/>
          <ac:spMkLst>
            <pc:docMk/>
            <pc:sldMk cId="3260126158" sldId="259"/>
            <ac:spMk id="24" creationId="{90DF0221-2077-4AE4-B1D5-D304C0241819}"/>
          </ac:spMkLst>
        </pc:spChg>
        <pc:spChg chg="add mod">
          <ac:chgData name="Possiel, Norm" userId="4e4c63b2-f965-410a-b753-ec58f8937cec" providerId="ADAL" clId="{8263E0D1-70A6-476B-84D9-AD70CDE68725}" dt="2021-04-08T18:55:26.875" v="2034" actId="1076"/>
          <ac:spMkLst>
            <pc:docMk/>
            <pc:sldMk cId="3260126158" sldId="259"/>
            <ac:spMk id="27" creationId="{908695F4-A03A-443D-9CCE-1BE763E44D3E}"/>
          </ac:spMkLst>
        </pc:spChg>
        <pc:grpChg chg="add mod ord">
          <ac:chgData name="Possiel, Norm" userId="4e4c63b2-f965-410a-b753-ec58f8937cec" providerId="ADAL" clId="{8263E0D1-70A6-476B-84D9-AD70CDE68725}" dt="2021-04-08T19:00:12.764" v="2236" actId="207"/>
          <ac:grpSpMkLst>
            <pc:docMk/>
            <pc:sldMk cId="3260126158" sldId="259"/>
            <ac:grpSpMk id="5" creationId="{CF3C2B2A-9120-4976-98F4-355F500928A9}"/>
          </ac:grpSpMkLst>
        </pc:grpChg>
        <pc:grpChg chg="add mod ord">
          <ac:chgData name="Possiel, Norm" userId="4e4c63b2-f965-410a-b753-ec58f8937cec" providerId="ADAL" clId="{8263E0D1-70A6-476B-84D9-AD70CDE68725}" dt="2021-04-09T01:41:30.532" v="2242" actId="207"/>
          <ac:grpSpMkLst>
            <pc:docMk/>
            <pc:sldMk cId="3260126158" sldId="259"/>
            <ac:grpSpMk id="9" creationId="{A91229C4-F2AA-434C-9589-61BC879D63C6}"/>
          </ac:grpSpMkLst>
        </pc:grpChg>
        <pc:grpChg chg="add mod ord">
          <ac:chgData name="Possiel, Norm" userId="4e4c63b2-f965-410a-b753-ec58f8937cec" providerId="ADAL" clId="{8263E0D1-70A6-476B-84D9-AD70CDE68725}" dt="2021-04-08T18:59:29.241" v="2212" actId="167"/>
          <ac:grpSpMkLst>
            <pc:docMk/>
            <pc:sldMk cId="3260126158" sldId="259"/>
            <ac:grpSpMk id="13" creationId="{D0872D03-FC2B-4DC0-95AD-DF9021E0B39D}"/>
          </ac:grpSpMkLst>
        </pc:grpChg>
        <pc:grpChg chg="add mod ord">
          <ac:chgData name="Possiel, Norm" userId="4e4c63b2-f965-410a-b753-ec58f8937cec" providerId="ADAL" clId="{8263E0D1-70A6-476B-84D9-AD70CDE68725}" dt="2021-04-08T18:59:29.241" v="2212" actId="167"/>
          <ac:grpSpMkLst>
            <pc:docMk/>
            <pc:sldMk cId="3260126158" sldId="259"/>
            <ac:grpSpMk id="17" creationId="{D3FA93B1-024C-41DE-93A3-B00B44B8961B}"/>
          </ac:grpSpMkLst>
        </pc:grpChg>
        <pc:grpChg chg="add mod ord">
          <ac:chgData name="Possiel, Norm" userId="4e4c63b2-f965-410a-b753-ec58f8937cec" providerId="ADAL" clId="{8263E0D1-70A6-476B-84D9-AD70CDE68725}" dt="2021-04-08T19:00:39.624" v="2238" actId="167"/>
          <ac:grpSpMkLst>
            <pc:docMk/>
            <pc:sldMk cId="3260126158" sldId="259"/>
            <ac:grpSpMk id="21" creationId="{68468019-4DAD-4554-937A-5B00F62EB295}"/>
          </ac:grpSpMkLst>
        </pc:grpChg>
        <pc:grpChg chg="add del mod">
          <ac:chgData name="Possiel, Norm" userId="4e4c63b2-f965-410a-b753-ec58f8937cec" providerId="ADAL" clId="{8263E0D1-70A6-476B-84D9-AD70CDE68725}" dt="2021-03-26T20:44:46.135" v="561" actId="165"/>
          <ac:grpSpMkLst>
            <pc:docMk/>
            <pc:sldMk cId="3260126158" sldId="259"/>
            <ac:grpSpMk id="25" creationId="{72AFA72A-4C28-42CA-8689-954951FD9E73}"/>
          </ac:grpSpMkLst>
        </pc:grpChg>
        <pc:grpChg chg="add mod ord">
          <ac:chgData name="Possiel, Norm" userId="4e4c63b2-f965-410a-b753-ec58f8937cec" providerId="ADAL" clId="{8263E0D1-70A6-476B-84D9-AD70CDE68725}" dt="2021-04-09T01:41:27.885" v="2241" actId="207"/>
          <ac:grpSpMkLst>
            <pc:docMk/>
            <pc:sldMk cId="3260126158" sldId="259"/>
            <ac:grpSpMk id="26" creationId="{BFC40828-43FC-4487-9CC4-2E724D9B73F2}"/>
          </ac:grpSpMkLst>
        </pc:grpChg>
        <pc:picChg chg="add mod">
          <ac:chgData name="Possiel, Norm" userId="4e4c63b2-f965-410a-b753-ec58f8937cec" providerId="ADAL" clId="{8263E0D1-70A6-476B-84D9-AD70CDE68725}" dt="2021-04-09T01:41:41.145" v="2245" actId="207"/>
          <ac:picMkLst>
            <pc:docMk/>
            <pc:sldMk cId="3260126158" sldId="259"/>
            <ac:picMk id="3" creationId="{CF569CD3-508D-4881-BD08-E35024F69623}"/>
          </ac:picMkLst>
        </pc:picChg>
        <pc:picChg chg="add mod">
          <ac:chgData name="Possiel, Norm" userId="4e4c63b2-f965-410a-b753-ec58f8937cec" providerId="ADAL" clId="{8263E0D1-70A6-476B-84D9-AD70CDE68725}" dt="2021-03-26T20:41:08.115" v="490" actId="164"/>
          <ac:picMkLst>
            <pc:docMk/>
            <pc:sldMk cId="3260126158" sldId="259"/>
            <ac:picMk id="7" creationId="{25271730-599B-4338-BF3D-B1708BE2FA19}"/>
          </ac:picMkLst>
        </pc:picChg>
        <pc:picChg chg="add mod">
          <ac:chgData name="Possiel, Norm" userId="4e4c63b2-f965-410a-b753-ec58f8937cec" providerId="ADAL" clId="{8263E0D1-70A6-476B-84D9-AD70CDE68725}" dt="2021-03-26T20:42:12.164" v="507" actId="164"/>
          <ac:picMkLst>
            <pc:docMk/>
            <pc:sldMk cId="3260126158" sldId="259"/>
            <ac:picMk id="11" creationId="{59BB3F4E-B1B0-467A-94E7-1A580B34F164}"/>
          </ac:picMkLst>
        </pc:picChg>
        <pc:picChg chg="add mod">
          <ac:chgData name="Possiel, Norm" userId="4e4c63b2-f965-410a-b753-ec58f8937cec" providerId="ADAL" clId="{8263E0D1-70A6-476B-84D9-AD70CDE68725}" dt="2021-03-26T20:42:50.056" v="524" actId="164"/>
          <ac:picMkLst>
            <pc:docMk/>
            <pc:sldMk cId="3260126158" sldId="259"/>
            <ac:picMk id="15" creationId="{4F459622-69DA-4F36-9EBE-4F3A419A47BB}"/>
          </ac:picMkLst>
        </pc:picChg>
        <pc:picChg chg="add mod">
          <ac:chgData name="Possiel, Norm" userId="4e4c63b2-f965-410a-b753-ec58f8937cec" providerId="ADAL" clId="{8263E0D1-70A6-476B-84D9-AD70CDE68725}" dt="2021-03-26T20:43:39.935" v="540" actId="164"/>
          <ac:picMkLst>
            <pc:docMk/>
            <pc:sldMk cId="3260126158" sldId="259"/>
            <ac:picMk id="19" creationId="{94527DD7-A734-487C-A444-8132FD788740}"/>
          </ac:picMkLst>
        </pc:picChg>
        <pc:picChg chg="add mod topLvl">
          <ac:chgData name="Possiel, Norm" userId="4e4c63b2-f965-410a-b753-ec58f8937cec" providerId="ADAL" clId="{8263E0D1-70A6-476B-84D9-AD70CDE68725}" dt="2021-04-08T18:59:14.431" v="2211" actId="1076"/>
          <ac:picMkLst>
            <pc:docMk/>
            <pc:sldMk cId="3260126158" sldId="259"/>
            <ac:picMk id="23" creationId="{0A0841BE-67F9-4D44-B11F-0701D59A001C}"/>
          </ac:picMkLst>
        </pc:picChg>
      </pc:sldChg>
      <pc:sldChg chg="addSp modSp new mod ord">
        <pc:chgData name="Possiel, Norm" userId="4e4c63b2-f965-410a-b753-ec58f8937cec" providerId="ADAL" clId="{8263E0D1-70A6-476B-84D9-AD70CDE68725}" dt="2021-04-11T02:17:18.293" v="5455" actId="948"/>
        <pc:sldMkLst>
          <pc:docMk/>
          <pc:sldMk cId="3255281531" sldId="260"/>
        </pc:sldMkLst>
        <pc:spChg chg="add mod">
          <ac:chgData name="Possiel, Norm" userId="4e4c63b2-f965-410a-b753-ec58f8937cec" providerId="ADAL" clId="{8263E0D1-70A6-476B-84D9-AD70CDE68725}" dt="2021-04-11T02:17:18.293" v="5455" actId="948"/>
          <ac:spMkLst>
            <pc:docMk/>
            <pc:sldMk cId="3255281531" sldId="260"/>
            <ac:spMk id="4" creationId="{B0C4EF09-7741-47AF-879C-3F207F7AFA09}"/>
          </ac:spMkLst>
        </pc:spChg>
        <pc:picChg chg="add mod">
          <ac:chgData name="Possiel, Norm" userId="4e4c63b2-f965-410a-b753-ec58f8937cec" providerId="ADAL" clId="{8263E0D1-70A6-476B-84D9-AD70CDE68725}" dt="2021-04-08T18:21:07.114" v="1163" actId="1076"/>
          <ac:picMkLst>
            <pc:docMk/>
            <pc:sldMk cId="3255281531" sldId="260"/>
            <ac:picMk id="3" creationId="{E0E844A8-55D0-440D-B198-E4110642A136}"/>
          </ac:picMkLst>
        </pc:picChg>
      </pc:sldChg>
      <pc:sldChg chg="addSp delSp modSp new del mod">
        <pc:chgData name="Possiel, Norm" userId="4e4c63b2-f965-410a-b753-ec58f8937cec" providerId="ADAL" clId="{8263E0D1-70A6-476B-84D9-AD70CDE68725}" dt="2021-03-26T20:34:01.530" v="136" actId="2696"/>
        <pc:sldMkLst>
          <pc:docMk/>
          <pc:sldMk cId="4140366805" sldId="260"/>
        </pc:sldMkLst>
        <pc:spChg chg="add del mod">
          <ac:chgData name="Possiel, Norm" userId="4e4c63b2-f965-410a-b753-ec58f8937cec" providerId="ADAL" clId="{8263E0D1-70A6-476B-84D9-AD70CDE68725}" dt="2021-03-26T12:07:06.249" v="126" actId="478"/>
          <ac:spMkLst>
            <pc:docMk/>
            <pc:sldMk cId="4140366805" sldId="260"/>
            <ac:spMk id="7" creationId="{C9DD55F7-2630-41FD-99CC-FF2C9D8DBB6A}"/>
          </ac:spMkLst>
        </pc:spChg>
        <pc:picChg chg="add mod">
          <ac:chgData name="Possiel, Norm" userId="4e4c63b2-f965-410a-b753-ec58f8937cec" providerId="ADAL" clId="{8263E0D1-70A6-476B-84D9-AD70CDE68725}" dt="2021-03-26T12:04:59.545" v="113" actId="1076"/>
          <ac:picMkLst>
            <pc:docMk/>
            <pc:sldMk cId="4140366805" sldId="260"/>
            <ac:picMk id="2" creationId="{70A42F01-FFA1-4583-8CCB-241EE2092617}"/>
          </ac:picMkLst>
        </pc:picChg>
        <pc:picChg chg="add del">
          <ac:chgData name="Possiel, Norm" userId="4e4c63b2-f965-410a-b753-ec58f8937cec" providerId="ADAL" clId="{8263E0D1-70A6-476B-84D9-AD70CDE68725}" dt="2021-03-26T12:05:16.543" v="115"/>
          <ac:picMkLst>
            <pc:docMk/>
            <pc:sldMk cId="4140366805" sldId="260"/>
            <ac:picMk id="3" creationId="{38738C3A-3B6B-4744-AF75-277BDC54BD80}"/>
          </ac:picMkLst>
        </pc:picChg>
        <pc:picChg chg="add del">
          <ac:chgData name="Possiel, Norm" userId="4e4c63b2-f965-410a-b753-ec58f8937cec" providerId="ADAL" clId="{8263E0D1-70A6-476B-84D9-AD70CDE68725}" dt="2021-03-26T12:05:29.469" v="117" actId="478"/>
          <ac:picMkLst>
            <pc:docMk/>
            <pc:sldMk cId="4140366805" sldId="260"/>
            <ac:picMk id="4" creationId="{55CFD86F-7492-47C4-AEA8-8ECA710661C7}"/>
          </ac:picMkLst>
        </pc:picChg>
        <pc:picChg chg="add del">
          <ac:chgData name="Possiel, Norm" userId="4e4c63b2-f965-410a-b753-ec58f8937cec" providerId="ADAL" clId="{8263E0D1-70A6-476B-84D9-AD70CDE68725}" dt="2021-03-26T12:05:57.629" v="120" actId="478"/>
          <ac:picMkLst>
            <pc:docMk/>
            <pc:sldMk cId="4140366805" sldId="260"/>
            <ac:picMk id="5" creationId="{B6A191BA-35B0-4F16-963B-9EB3C9168182}"/>
          </ac:picMkLst>
        </pc:picChg>
        <pc:picChg chg="add del mod">
          <ac:chgData name="Possiel, Norm" userId="4e4c63b2-f965-410a-b753-ec58f8937cec" providerId="ADAL" clId="{8263E0D1-70A6-476B-84D9-AD70CDE68725}" dt="2021-03-26T12:07:04.206" v="125" actId="478"/>
          <ac:picMkLst>
            <pc:docMk/>
            <pc:sldMk cId="4140366805" sldId="260"/>
            <ac:picMk id="6" creationId="{92D77966-9D13-4921-BAF2-E28276B644FD}"/>
          </ac:picMkLst>
        </pc:picChg>
        <pc:picChg chg="add mod">
          <ac:chgData name="Possiel, Norm" userId="4e4c63b2-f965-410a-b753-ec58f8937cec" providerId="ADAL" clId="{8263E0D1-70A6-476B-84D9-AD70CDE68725}" dt="2021-03-26T12:07:09.627" v="127" actId="14100"/>
          <ac:picMkLst>
            <pc:docMk/>
            <pc:sldMk cId="4140366805" sldId="260"/>
            <ac:picMk id="8" creationId="{95FCB378-ACEE-4011-9C0B-0C986F132600}"/>
          </ac:picMkLst>
        </pc:picChg>
        <pc:picChg chg="add del mod">
          <ac:chgData name="Possiel, Norm" userId="4e4c63b2-f965-410a-b753-ec58f8937cec" providerId="ADAL" clId="{8263E0D1-70A6-476B-84D9-AD70CDE68725}" dt="2021-03-26T12:07:49.206" v="134" actId="478"/>
          <ac:picMkLst>
            <pc:docMk/>
            <pc:sldMk cId="4140366805" sldId="260"/>
            <ac:picMk id="9" creationId="{67DB75E8-77E4-48D0-9E76-C6C2E6696BDE}"/>
          </ac:picMkLst>
        </pc:picChg>
      </pc:sldChg>
      <pc:sldChg chg="modSp new mod">
        <pc:chgData name="Possiel, Norm" userId="4e4c63b2-f965-410a-b753-ec58f8937cec" providerId="ADAL" clId="{8263E0D1-70A6-476B-84D9-AD70CDE68725}" dt="2021-04-13T16:35:16.370" v="7804" actId="255"/>
        <pc:sldMkLst>
          <pc:docMk/>
          <pc:sldMk cId="2398233253" sldId="261"/>
        </pc:sldMkLst>
        <pc:spChg chg="mod">
          <ac:chgData name="Possiel, Norm" userId="4e4c63b2-f965-410a-b753-ec58f8937cec" providerId="ADAL" clId="{8263E0D1-70A6-476B-84D9-AD70CDE68725}" dt="2021-04-13T16:29:33.429" v="7546" actId="14100"/>
          <ac:spMkLst>
            <pc:docMk/>
            <pc:sldMk cId="2398233253" sldId="261"/>
            <ac:spMk id="2" creationId="{38E99102-DCDF-4F85-80ED-05AE06678542}"/>
          </ac:spMkLst>
        </pc:spChg>
        <pc:spChg chg="mod">
          <ac:chgData name="Possiel, Norm" userId="4e4c63b2-f965-410a-b753-ec58f8937cec" providerId="ADAL" clId="{8263E0D1-70A6-476B-84D9-AD70CDE68725}" dt="2021-04-13T16:35:16.370" v="7804" actId="255"/>
          <ac:spMkLst>
            <pc:docMk/>
            <pc:sldMk cId="2398233253" sldId="261"/>
            <ac:spMk id="3" creationId="{BD81AAE2-A987-4F95-9514-A6031935EEE7}"/>
          </ac:spMkLst>
        </pc:spChg>
      </pc:sldChg>
      <pc:sldChg chg="modSp new mod">
        <pc:chgData name="Possiel, Norm" userId="4e4c63b2-f965-410a-b753-ec58f8937cec" providerId="ADAL" clId="{8263E0D1-70A6-476B-84D9-AD70CDE68725}" dt="2021-04-09T17:38:58.847" v="3459" actId="20577"/>
        <pc:sldMkLst>
          <pc:docMk/>
          <pc:sldMk cId="1574831669" sldId="262"/>
        </pc:sldMkLst>
        <pc:spChg chg="mod">
          <ac:chgData name="Possiel, Norm" userId="4e4c63b2-f965-410a-b753-ec58f8937cec" providerId="ADAL" clId="{8263E0D1-70A6-476B-84D9-AD70CDE68725}" dt="2021-04-08T18:30:27.532" v="1293" actId="20577"/>
          <ac:spMkLst>
            <pc:docMk/>
            <pc:sldMk cId="1574831669" sldId="262"/>
            <ac:spMk id="2" creationId="{192B84DE-C981-4039-B1A9-4B92F8595B0B}"/>
          </ac:spMkLst>
        </pc:spChg>
        <pc:spChg chg="mod">
          <ac:chgData name="Possiel, Norm" userId="4e4c63b2-f965-410a-b753-ec58f8937cec" providerId="ADAL" clId="{8263E0D1-70A6-476B-84D9-AD70CDE68725}" dt="2021-04-09T17:38:58.847" v="3459" actId="20577"/>
          <ac:spMkLst>
            <pc:docMk/>
            <pc:sldMk cId="1574831669" sldId="262"/>
            <ac:spMk id="3" creationId="{626EC5BA-A7EE-4FFC-AA46-CC807674BAC9}"/>
          </ac:spMkLst>
        </pc:spChg>
      </pc:sldChg>
      <pc:sldChg chg="addSp delSp modSp new mod">
        <pc:chgData name="Possiel, Norm" userId="4e4c63b2-f965-410a-b753-ec58f8937cec" providerId="ADAL" clId="{8263E0D1-70A6-476B-84D9-AD70CDE68725}" dt="2021-04-11T02:18:32.119" v="5461" actId="948"/>
        <pc:sldMkLst>
          <pc:docMk/>
          <pc:sldMk cId="3266690431" sldId="263"/>
        </pc:sldMkLst>
        <pc:spChg chg="add mod">
          <ac:chgData name="Possiel, Norm" userId="4e4c63b2-f965-410a-b753-ec58f8937cec" providerId="ADAL" clId="{8263E0D1-70A6-476B-84D9-AD70CDE68725}" dt="2021-04-11T02:10:22.064" v="5382" actId="1076"/>
          <ac:spMkLst>
            <pc:docMk/>
            <pc:sldMk cId="3266690431" sldId="263"/>
            <ac:spMk id="20" creationId="{C473C49B-DE39-4419-A459-50A6F0CE7CF8}"/>
          </ac:spMkLst>
        </pc:spChg>
        <pc:spChg chg="add mod">
          <ac:chgData name="Possiel, Norm" userId="4e4c63b2-f965-410a-b753-ec58f8937cec" providerId="ADAL" clId="{8263E0D1-70A6-476B-84D9-AD70CDE68725}" dt="2021-04-11T02:10:16.632" v="5381" actId="1076"/>
          <ac:spMkLst>
            <pc:docMk/>
            <pc:sldMk cId="3266690431" sldId="263"/>
            <ac:spMk id="21" creationId="{7417B11A-7648-44F1-B884-87AB1445B739}"/>
          </ac:spMkLst>
        </pc:spChg>
        <pc:spChg chg="add mod">
          <ac:chgData name="Possiel, Norm" userId="4e4c63b2-f965-410a-b753-ec58f8937cec" providerId="ADAL" clId="{8263E0D1-70A6-476B-84D9-AD70CDE68725}" dt="2021-04-09T01:58:08.066" v="2511" actId="1076"/>
          <ac:spMkLst>
            <pc:docMk/>
            <pc:sldMk cId="3266690431" sldId="263"/>
            <ac:spMk id="22" creationId="{9191646B-42EA-4708-9830-8C5BF964AA41}"/>
          </ac:spMkLst>
        </pc:spChg>
        <pc:spChg chg="add mod">
          <ac:chgData name="Possiel, Norm" userId="4e4c63b2-f965-410a-b753-ec58f8937cec" providerId="ADAL" clId="{8263E0D1-70A6-476B-84D9-AD70CDE68725}" dt="2021-04-11T02:10:30.854" v="5383" actId="1076"/>
          <ac:spMkLst>
            <pc:docMk/>
            <pc:sldMk cId="3266690431" sldId="263"/>
            <ac:spMk id="23" creationId="{2368AEF2-1975-4320-95B5-85BD6E248B28}"/>
          </ac:spMkLst>
        </pc:spChg>
        <pc:spChg chg="add mod">
          <ac:chgData name="Possiel, Norm" userId="4e4c63b2-f965-410a-b753-ec58f8937cec" providerId="ADAL" clId="{8263E0D1-70A6-476B-84D9-AD70CDE68725}" dt="2021-04-11T02:10:30.854" v="5383" actId="1076"/>
          <ac:spMkLst>
            <pc:docMk/>
            <pc:sldMk cId="3266690431" sldId="263"/>
            <ac:spMk id="24" creationId="{5C5D31FA-7725-4DD5-8A0D-06D44CB7EAD8}"/>
          </ac:spMkLst>
        </pc:spChg>
        <pc:spChg chg="add del mod">
          <ac:chgData name="Possiel, Norm" userId="4e4c63b2-f965-410a-b753-ec58f8937cec" providerId="ADAL" clId="{8263E0D1-70A6-476B-84D9-AD70CDE68725}" dt="2021-04-09T01:58:44.005" v="2520"/>
          <ac:spMkLst>
            <pc:docMk/>
            <pc:sldMk cId="3266690431" sldId="263"/>
            <ac:spMk id="25" creationId="{4DF9E4B1-2054-49FC-B5B6-BF4DB94CE1EA}"/>
          </ac:spMkLst>
        </pc:spChg>
        <pc:spChg chg="add del mod">
          <ac:chgData name="Possiel, Norm" userId="4e4c63b2-f965-410a-b753-ec58f8937cec" providerId="ADAL" clId="{8263E0D1-70A6-476B-84D9-AD70CDE68725}" dt="2021-04-11T02:10:07.157" v="5380" actId="478"/>
          <ac:spMkLst>
            <pc:docMk/>
            <pc:sldMk cId="3266690431" sldId="263"/>
            <ac:spMk id="26" creationId="{4A869654-E6E4-4F48-83C5-0C493EF41196}"/>
          </ac:spMkLst>
        </pc:spChg>
        <pc:spChg chg="add mod">
          <ac:chgData name="Possiel, Norm" userId="4e4c63b2-f965-410a-b753-ec58f8937cec" providerId="ADAL" clId="{8263E0D1-70A6-476B-84D9-AD70CDE68725}" dt="2021-04-11T02:18:32.119" v="5461" actId="948"/>
          <ac:spMkLst>
            <pc:docMk/>
            <pc:sldMk cId="3266690431" sldId="263"/>
            <ac:spMk id="27" creationId="{CC77DD7F-1305-4B77-B5A7-9EFAA5C38AD3}"/>
          </ac:spMkLst>
        </pc:spChg>
        <pc:picChg chg="add del mod">
          <ac:chgData name="Possiel, Norm" userId="4e4c63b2-f965-410a-b753-ec58f8937cec" providerId="ADAL" clId="{8263E0D1-70A6-476B-84D9-AD70CDE68725}" dt="2021-04-09T01:46:48.784" v="2290" actId="478"/>
          <ac:picMkLst>
            <pc:docMk/>
            <pc:sldMk cId="3266690431" sldId="263"/>
            <ac:picMk id="3" creationId="{C87ADF10-C2A9-41F7-A458-BA8DCA99B8D1}"/>
          </ac:picMkLst>
        </pc:picChg>
        <pc:picChg chg="add del mod">
          <ac:chgData name="Possiel, Norm" userId="4e4c63b2-f965-410a-b753-ec58f8937cec" providerId="ADAL" clId="{8263E0D1-70A6-476B-84D9-AD70CDE68725}" dt="2021-04-09T01:46:47.797" v="2289" actId="478"/>
          <ac:picMkLst>
            <pc:docMk/>
            <pc:sldMk cId="3266690431" sldId="263"/>
            <ac:picMk id="5" creationId="{1F83A840-EFDB-4AAE-8544-66ACF56754A5}"/>
          </ac:picMkLst>
        </pc:picChg>
        <pc:picChg chg="add del mod">
          <ac:chgData name="Possiel, Norm" userId="4e4c63b2-f965-410a-b753-ec58f8937cec" providerId="ADAL" clId="{8263E0D1-70A6-476B-84D9-AD70CDE68725}" dt="2021-04-09T01:46:46.322" v="2288" actId="478"/>
          <ac:picMkLst>
            <pc:docMk/>
            <pc:sldMk cId="3266690431" sldId="263"/>
            <ac:picMk id="7" creationId="{F04D1C5B-9855-4627-B221-BC6968DDEAFA}"/>
          </ac:picMkLst>
        </pc:picChg>
        <pc:picChg chg="add mod">
          <ac:chgData name="Possiel, Norm" userId="4e4c63b2-f965-410a-b753-ec58f8937cec" providerId="ADAL" clId="{8263E0D1-70A6-476B-84D9-AD70CDE68725}" dt="2021-04-11T02:10:30.854" v="5383" actId="1076"/>
          <ac:picMkLst>
            <pc:docMk/>
            <pc:sldMk cId="3266690431" sldId="263"/>
            <ac:picMk id="9" creationId="{63E0B765-0397-49A9-9C5D-E1AC3BEA3BB3}"/>
          </ac:picMkLst>
        </pc:picChg>
        <pc:picChg chg="add mod">
          <ac:chgData name="Possiel, Norm" userId="4e4c63b2-f965-410a-b753-ec58f8937cec" providerId="ADAL" clId="{8263E0D1-70A6-476B-84D9-AD70CDE68725}" dt="2021-04-11T02:10:30.854" v="5383" actId="1076"/>
          <ac:picMkLst>
            <pc:docMk/>
            <pc:sldMk cId="3266690431" sldId="263"/>
            <ac:picMk id="11" creationId="{A79EEC76-2C78-472A-AC3A-87EF0376580A}"/>
          </ac:picMkLst>
        </pc:picChg>
        <pc:picChg chg="add del mod">
          <ac:chgData name="Possiel, Norm" userId="4e4c63b2-f965-410a-b753-ec58f8937cec" providerId="ADAL" clId="{8263E0D1-70A6-476B-84D9-AD70CDE68725}" dt="2021-04-09T01:46:40.424" v="2284" actId="478"/>
          <ac:picMkLst>
            <pc:docMk/>
            <pc:sldMk cId="3266690431" sldId="263"/>
            <ac:picMk id="13" creationId="{7864E32B-5149-4468-A357-D84CD3737FDD}"/>
          </ac:picMkLst>
        </pc:picChg>
        <pc:picChg chg="add mod">
          <ac:chgData name="Possiel, Norm" userId="4e4c63b2-f965-410a-b753-ec58f8937cec" providerId="ADAL" clId="{8263E0D1-70A6-476B-84D9-AD70CDE68725}" dt="2021-04-09T01:57:55.936" v="2510" actId="1076"/>
          <ac:picMkLst>
            <pc:docMk/>
            <pc:sldMk cId="3266690431" sldId="263"/>
            <ac:picMk id="15" creationId="{837FCDEB-8A6D-4BA3-9A6E-8AF606E3BFAB}"/>
          </ac:picMkLst>
        </pc:picChg>
        <pc:picChg chg="add mod">
          <ac:chgData name="Possiel, Norm" userId="4e4c63b2-f965-410a-b753-ec58f8937cec" providerId="ADAL" clId="{8263E0D1-70A6-476B-84D9-AD70CDE68725}" dt="2021-04-11T02:10:22.064" v="5382" actId="1076"/>
          <ac:picMkLst>
            <pc:docMk/>
            <pc:sldMk cId="3266690431" sldId="263"/>
            <ac:picMk id="17" creationId="{F8FCEDF0-C0FA-4CB8-9F22-CA3CAEA51B16}"/>
          </ac:picMkLst>
        </pc:picChg>
        <pc:picChg chg="add mod">
          <ac:chgData name="Possiel, Norm" userId="4e4c63b2-f965-410a-b753-ec58f8937cec" providerId="ADAL" clId="{8263E0D1-70A6-476B-84D9-AD70CDE68725}" dt="2021-04-11T02:10:16.632" v="5381" actId="1076"/>
          <ac:picMkLst>
            <pc:docMk/>
            <pc:sldMk cId="3266690431" sldId="263"/>
            <ac:picMk id="19" creationId="{04F12F23-668A-453D-A030-9814D6BA26B7}"/>
          </ac:picMkLst>
        </pc:picChg>
      </pc:sldChg>
      <pc:sldChg chg="addSp delSp modSp mod">
        <pc:chgData name="Possiel, Norm" userId="4e4c63b2-f965-410a-b753-ec58f8937cec" providerId="ADAL" clId="{8263E0D1-70A6-476B-84D9-AD70CDE68725}" dt="2021-04-11T02:18:45.326" v="5462" actId="948"/>
        <pc:sldMkLst>
          <pc:docMk/>
          <pc:sldMk cId="4253016787" sldId="264"/>
        </pc:sldMkLst>
        <pc:spChg chg="add mod">
          <ac:chgData name="Possiel, Norm" userId="4e4c63b2-f965-410a-b753-ec58f8937cec" providerId="ADAL" clId="{8263E0D1-70A6-476B-84D9-AD70CDE68725}" dt="2021-04-09T02:05:58.009" v="2721" actId="1076"/>
          <ac:spMkLst>
            <pc:docMk/>
            <pc:sldMk cId="4253016787" sldId="264"/>
            <ac:spMk id="10" creationId="{E869980C-0424-424D-A383-676DD45616D4}"/>
          </ac:spMkLst>
        </pc:spChg>
        <pc:spChg chg="add mod">
          <ac:chgData name="Possiel, Norm" userId="4e4c63b2-f965-410a-b753-ec58f8937cec" providerId="ADAL" clId="{8263E0D1-70A6-476B-84D9-AD70CDE68725}" dt="2021-04-09T02:05:58.009" v="2721" actId="1076"/>
          <ac:spMkLst>
            <pc:docMk/>
            <pc:sldMk cId="4253016787" sldId="264"/>
            <ac:spMk id="12" creationId="{44E5DC7D-FAAE-4812-A0AB-49E1E5F536BA}"/>
          </ac:spMkLst>
        </pc:spChg>
        <pc:spChg chg="add mod">
          <ac:chgData name="Possiel, Norm" userId="4e4c63b2-f965-410a-b753-ec58f8937cec" providerId="ADAL" clId="{8263E0D1-70A6-476B-84D9-AD70CDE68725}" dt="2021-04-09T02:05:24.779" v="2718" actId="1076"/>
          <ac:spMkLst>
            <pc:docMk/>
            <pc:sldMk cId="4253016787" sldId="264"/>
            <ac:spMk id="14" creationId="{A818EC70-3588-479F-A694-0908528003DB}"/>
          </ac:spMkLst>
        </pc:spChg>
        <pc:spChg chg="add mod">
          <ac:chgData name="Possiel, Norm" userId="4e4c63b2-f965-410a-b753-ec58f8937cec" providerId="ADAL" clId="{8263E0D1-70A6-476B-84D9-AD70CDE68725}" dt="2021-04-09T02:05:24.779" v="2718" actId="1076"/>
          <ac:spMkLst>
            <pc:docMk/>
            <pc:sldMk cId="4253016787" sldId="264"/>
            <ac:spMk id="16" creationId="{6E70B580-D91A-4847-B1EA-30F4234BEE14}"/>
          </ac:spMkLst>
        </pc:spChg>
        <pc:spChg chg="add mod">
          <ac:chgData name="Possiel, Norm" userId="4e4c63b2-f965-410a-b753-ec58f8937cec" providerId="ADAL" clId="{8263E0D1-70A6-476B-84D9-AD70CDE68725}" dt="2021-04-11T02:18:45.326" v="5462" actId="948"/>
          <ac:spMkLst>
            <pc:docMk/>
            <pc:sldMk cId="4253016787" sldId="264"/>
            <ac:spMk id="18" creationId="{613751F6-17BA-4270-BE92-877206B27841}"/>
          </ac:spMkLst>
        </pc:spChg>
        <pc:picChg chg="mod">
          <ac:chgData name="Possiel, Norm" userId="4e4c63b2-f965-410a-b753-ec58f8937cec" providerId="ADAL" clId="{8263E0D1-70A6-476B-84D9-AD70CDE68725}" dt="2021-04-09T02:05:58.009" v="2721" actId="1076"/>
          <ac:picMkLst>
            <pc:docMk/>
            <pc:sldMk cId="4253016787" sldId="264"/>
            <ac:picMk id="3" creationId="{C87ADF10-C2A9-41F7-A458-BA8DCA99B8D1}"/>
          </ac:picMkLst>
        </pc:picChg>
        <pc:picChg chg="mod">
          <ac:chgData name="Possiel, Norm" userId="4e4c63b2-f965-410a-b753-ec58f8937cec" providerId="ADAL" clId="{8263E0D1-70A6-476B-84D9-AD70CDE68725}" dt="2021-04-09T02:05:47.426" v="2720" actId="1076"/>
          <ac:picMkLst>
            <pc:docMk/>
            <pc:sldMk cId="4253016787" sldId="264"/>
            <ac:picMk id="5" creationId="{1F83A840-EFDB-4AAE-8544-66ACF56754A5}"/>
          </ac:picMkLst>
        </pc:picChg>
        <pc:picChg chg="mod">
          <ac:chgData name="Possiel, Norm" userId="4e4c63b2-f965-410a-b753-ec58f8937cec" providerId="ADAL" clId="{8263E0D1-70A6-476B-84D9-AD70CDE68725}" dt="2021-04-09T02:05:47.426" v="2720" actId="1076"/>
          <ac:picMkLst>
            <pc:docMk/>
            <pc:sldMk cId="4253016787" sldId="264"/>
            <ac:picMk id="7" creationId="{F04D1C5B-9855-4627-B221-BC6968DDEAFA}"/>
          </ac:picMkLst>
        </pc:picChg>
        <pc:picChg chg="del">
          <ac:chgData name="Possiel, Norm" userId="4e4c63b2-f965-410a-b753-ec58f8937cec" providerId="ADAL" clId="{8263E0D1-70A6-476B-84D9-AD70CDE68725}" dt="2021-04-09T01:54:02.833" v="2393" actId="478"/>
          <ac:picMkLst>
            <pc:docMk/>
            <pc:sldMk cId="4253016787" sldId="264"/>
            <ac:picMk id="9" creationId="{63E0B765-0397-49A9-9C5D-E1AC3BEA3BB3}"/>
          </ac:picMkLst>
        </pc:picChg>
        <pc:picChg chg="del mod">
          <ac:chgData name="Possiel, Norm" userId="4e4c63b2-f965-410a-b753-ec58f8937cec" providerId="ADAL" clId="{8263E0D1-70A6-476B-84D9-AD70CDE68725}" dt="2021-04-09T01:54:01.814" v="2392" actId="478"/>
          <ac:picMkLst>
            <pc:docMk/>
            <pc:sldMk cId="4253016787" sldId="264"/>
            <ac:picMk id="11" creationId="{A79EEC76-2C78-472A-AC3A-87EF0376580A}"/>
          </ac:picMkLst>
        </pc:picChg>
        <pc:picChg chg="mod">
          <ac:chgData name="Possiel, Norm" userId="4e4c63b2-f965-410a-b753-ec58f8937cec" providerId="ADAL" clId="{8263E0D1-70A6-476B-84D9-AD70CDE68725}" dt="2021-04-09T02:05:58.009" v="2721" actId="1076"/>
          <ac:picMkLst>
            <pc:docMk/>
            <pc:sldMk cId="4253016787" sldId="264"/>
            <ac:picMk id="13" creationId="{7864E32B-5149-4468-A357-D84CD3737FDD}"/>
          </ac:picMkLst>
        </pc:picChg>
        <pc:picChg chg="del">
          <ac:chgData name="Possiel, Norm" userId="4e4c63b2-f965-410a-b753-ec58f8937cec" providerId="ADAL" clId="{8263E0D1-70A6-476B-84D9-AD70CDE68725}" dt="2021-04-09T01:54:08.384" v="2396" actId="478"/>
          <ac:picMkLst>
            <pc:docMk/>
            <pc:sldMk cId="4253016787" sldId="264"/>
            <ac:picMk id="15" creationId="{837FCDEB-8A6D-4BA3-9A6E-8AF606E3BFAB}"/>
          </ac:picMkLst>
        </pc:picChg>
        <pc:picChg chg="del mod">
          <ac:chgData name="Possiel, Norm" userId="4e4c63b2-f965-410a-b753-ec58f8937cec" providerId="ADAL" clId="{8263E0D1-70A6-476B-84D9-AD70CDE68725}" dt="2021-04-09T01:53:58.522" v="2390" actId="478"/>
          <ac:picMkLst>
            <pc:docMk/>
            <pc:sldMk cId="4253016787" sldId="264"/>
            <ac:picMk id="17" creationId="{F8FCEDF0-C0FA-4CB8-9F22-CA3CAEA51B16}"/>
          </ac:picMkLst>
        </pc:picChg>
      </pc:sldChg>
      <pc:sldChg chg="addSp delSp modSp new mod">
        <pc:chgData name="Possiel, Norm" userId="4e4c63b2-f965-410a-b753-ec58f8937cec" providerId="ADAL" clId="{8263E0D1-70A6-476B-84D9-AD70CDE68725}" dt="2021-04-13T15:07:56.164" v="7470" actId="20577"/>
        <pc:sldMkLst>
          <pc:docMk/>
          <pc:sldMk cId="4055140704" sldId="265"/>
        </pc:sldMkLst>
        <pc:spChg chg="add del mod">
          <ac:chgData name="Possiel, Norm" userId="4e4c63b2-f965-410a-b753-ec58f8937cec" providerId="ADAL" clId="{8263E0D1-70A6-476B-84D9-AD70CDE68725}" dt="2021-04-12T02:01:01.291" v="5599" actId="478"/>
          <ac:spMkLst>
            <pc:docMk/>
            <pc:sldMk cId="4055140704" sldId="265"/>
            <ac:spMk id="2" creationId="{B575A732-0A27-4233-B429-1144FA68BB7B}"/>
          </ac:spMkLst>
        </pc:spChg>
        <pc:spChg chg="add del mod">
          <ac:chgData name="Possiel, Norm" userId="4e4c63b2-f965-410a-b753-ec58f8937cec" providerId="ADAL" clId="{8263E0D1-70A6-476B-84D9-AD70CDE68725}" dt="2021-04-12T02:04:32.684" v="5641" actId="478"/>
          <ac:spMkLst>
            <pc:docMk/>
            <pc:sldMk cId="4055140704" sldId="265"/>
            <ac:spMk id="4" creationId="{4C80D7FC-7FDC-4F2B-90CD-2AC6906F8A00}"/>
          </ac:spMkLst>
        </pc:spChg>
        <pc:spChg chg="add del mod">
          <ac:chgData name="Possiel, Norm" userId="4e4c63b2-f965-410a-b753-ec58f8937cec" providerId="ADAL" clId="{8263E0D1-70A6-476B-84D9-AD70CDE68725}" dt="2021-04-12T02:18:57.067" v="5767" actId="478"/>
          <ac:spMkLst>
            <pc:docMk/>
            <pc:sldMk cId="4055140704" sldId="265"/>
            <ac:spMk id="14" creationId="{45018BF8-A24B-42F3-BB9C-B94B2E815FE0}"/>
          </ac:spMkLst>
        </pc:spChg>
        <pc:spChg chg="add mod">
          <ac:chgData name="Possiel, Norm" userId="4e4c63b2-f965-410a-b753-ec58f8937cec" providerId="ADAL" clId="{8263E0D1-70A6-476B-84D9-AD70CDE68725}" dt="2021-04-13T15:00:21.610" v="6951" actId="1076"/>
          <ac:spMkLst>
            <pc:docMk/>
            <pc:sldMk cId="4055140704" sldId="265"/>
            <ac:spMk id="20" creationId="{32C7A704-5504-418C-9517-397C9119437E}"/>
          </ac:spMkLst>
        </pc:spChg>
        <pc:spChg chg="add del mod">
          <ac:chgData name="Possiel, Norm" userId="4e4c63b2-f965-410a-b753-ec58f8937cec" providerId="ADAL" clId="{8263E0D1-70A6-476B-84D9-AD70CDE68725}" dt="2021-04-11T02:00:32.214" v="5219"/>
          <ac:spMkLst>
            <pc:docMk/>
            <pc:sldMk cId="4055140704" sldId="265"/>
            <ac:spMk id="21" creationId="{CD5D5AB4-211E-467A-917B-05E4CB407E84}"/>
          </ac:spMkLst>
        </pc:spChg>
        <pc:spChg chg="add mod">
          <ac:chgData name="Possiel, Norm" userId="4e4c63b2-f965-410a-b753-ec58f8937cec" providerId="ADAL" clId="{8263E0D1-70A6-476B-84D9-AD70CDE68725}" dt="2021-04-11T02:04:49.306" v="5317" actId="1076"/>
          <ac:spMkLst>
            <pc:docMk/>
            <pc:sldMk cId="4055140704" sldId="265"/>
            <ac:spMk id="22" creationId="{FDFE3E2D-B229-421C-A4AB-ED53C3116E5B}"/>
          </ac:spMkLst>
        </pc:spChg>
        <pc:spChg chg="add mod">
          <ac:chgData name="Possiel, Norm" userId="4e4c63b2-f965-410a-b753-ec58f8937cec" providerId="ADAL" clId="{8263E0D1-70A6-476B-84D9-AD70CDE68725}" dt="2021-04-11T02:08:05.043" v="5362" actId="1076"/>
          <ac:spMkLst>
            <pc:docMk/>
            <pc:sldMk cId="4055140704" sldId="265"/>
            <ac:spMk id="23" creationId="{F8711C8E-7AD9-426F-B00F-C38D8890F117}"/>
          </ac:spMkLst>
        </pc:spChg>
        <pc:spChg chg="add mod">
          <ac:chgData name="Possiel, Norm" userId="4e4c63b2-f965-410a-b753-ec58f8937cec" providerId="ADAL" clId="{8263E0D1-70A6-476B-84D9-AD70CDE68725}" dt="2021-04-11T02:07:55.902" v="5360" actId="1076"/>
          <ac:spMkLst>
            <pc:docMk/>
            <pc:sldMk cId="4055140704" sldId="265"/>
            <ac:spMk id="24" creationId="{EDA9428D-5CD9-4BC3-A6E6-BA5AE9E04E78}"/>
          </ac:spMkLst>
        </pc:spChg>
        <pc:spChg chg="add mod">
          <ac:chgData name="Possiel, Norm" userId="4e4c63b2-f965-410a-b753-ec58f8937cec" providerId="ADAL" clId="{8263E0D1-70A6-476B-84D9-AD70CDE68725}" dt="2021-04-11T02:07:55.902" v="5360" actId="1076"/>
          <ac:spMkLst>
            <pc:docMk/>
            <pc:sldMk cId="4055140704" sldId="265"/>
            <ac:spMk id="25" creationId="{A679F7D2-CB9A-4939-90D5-773776C83704}"/>
          </ac:spMkLst>
        </pc:spChg>
        <pc:spChg chg="add mod">
          <ac:chgData name="Possiel, Norm" userId="4e4c63b2-f965-410a-b753-ec58f8937cec" providerId="ADAL" clId="{8263E0D1-70A6-476B-84D9-AD70CDE68725}" dt="2021-04-11T02:08:01.735" v="5361" actId="1076"/>
          <ac:spMkLst>
            <pc:docMk/>
            <pc:sldMk cId="4055140704" sldId="265"/>
            <ac:spMk id="26" creationId="{5D6DF74A-975D-4AD2-938F-78C645D83E13}"/>
          </ac:spMkLst>
        </pc:spChg>
        <pc:spChg chg="add mod">
          <ac:chgData name="Possiel, Norm" userId="4e4c63b2-f965-410a-b753-ec58f8937cec" providerId="ADAL" clId="{8263E0D1-70A6-476B-84D9-AD70CDE68725}" dt="2021-04-13T15:00:21.610" v="6951" actId="1076"/>
          <ac:spMkLst>
            <pc:docMk/>
            <pc:sldMk cId="4055140704" sldId="265"/>
            <ac:spMk id="27" creationId="{5C796BC5-0D8B-4EE2-8315-F27CA1F7DF8D}"/>
          </ac:spMkLst>
        </pc:spChg>
        <pc:spChg chg="add mod">
          <ac:chgData name="Possiel, Norm" userId="4e4c63b2-f965-410a-b753-ec58f8937cec" providerId="ADAL" clId="{8263E0D1-70A6-476B-84D9-AD70CDE68725}" dt="2021-04-13T15:00:21.610" v="6951" actId="1076"/>
          <ac:spMkLst>
            <pc:docMk/>
            <pc:sldMk cId="4055140704" sldId="265"/>
            <ac:spMk id="28" creationId="{10E2C025-9861-49FA-ADFE-CAFFF7987DB1}"/>
          </ac:spMkLst>
        </pc:spChg>
        <pc:spChg chg="add mod">
          <ac:chgData name="Possiel, Norm" userId="4e4c63b2-f965-410a-b753-ec58f8937cec" providerId="ADAL" clId="{8263E0D1-70A6-476B-84D9-AD70CDE68725}" dt="2021-04-13T15:00:21.610" v="6951" actId="1076"/>
          <ac:spMkLst>
            <pc:docMk/>
            <pc:sldMk cId="4055140704" sldId="265"/>
            <ac:spMk id="29" creationId="{7B2D7D57-9B2A-40FC-953A-362D52E4EF23}"/>
          </ac:spMkLst>
        </pc:spChg>
        <pc:spChg chg="add mod">
          <ac:chgData name="Possiel, Norm" userId="4e4c63b2-f965-410a-b753-ec58f8937cec" providerId="ADAL" clId="{8263E0D1-70A6-476B-84D9-AD70CDE68725}" dt="2021-04-13T15:00:21.610" v="6951" actId="1076"/>
          <ac:spMkLst>
            <pc:docMk/>
            <pc:sldMk cId="4055140704" sldId="265"/>
            <ac:spMk id="30" creationId="{FD36E928-3A24-4466-B3CC-3226E85029EB}"/>
          </ac:spMkLst>
        </pc:spChg>
        <pc:spChg chg="add mod">
          <ac:chgData name="Possiel, Norm" userId="4e4c63b2-f965-410a-b753-ec58f8937cec" providerId="ADAL" clId="{8263E0D1-70A6-476B-84D9-AD70CDE68725}" dt="2021-04-13T15:07:56.164" v="7470" actId="20577"/>
          <ac:spMkLst>
            <pc:docMk/>
            <pc:sldMk cId="4055140704" sldId="265"/>
            <ac:spMk id="31" creationId="{2DCD1B5A-2AD4-4001-B797-D3DD3CF370C8}"/>
          </ac:spMkLst>
        </pc:spChg>
        <pc:spChg chg="add mod">
          <ac:chgData name="Possiel, Norm" userId="4e4c63b2-f965-410a-b753-ec58f8937cec" providerId="ADAL" clId="{8263E0D1-70A6-476B-84D9-AD70CDE68725}" dt="2021-04-13T15:00:21.610" v="6951" actId="1076"/>
          <ac:spMkLst>
            <pc:docMk/>
            <pc:sldMk cId="4055140704" sldId="265"/>
            <ac:spMk id="32" creationId="{05F5362B-2F11-4C67-B60A-3DF83DDCCFEE}"/>
          </ac:spMkLst>
        </pc:spChg>
        <pc:spChg chg="add del mod">
          <ac:chgData name="Possiel, Norm" userId="4e4c63b2-f965-410a-b753-ec58f8937cec" providerId="ADAL" clId="{8263E0D1-70A6-476B-84D9-AD70CDE68725}" dt="2021-04-12T02:07:20.244" v="5669" actId="478"/>
          <ac:spMkLst>
            <pc:docMk/>
            <pc:sldMk cId="4055140704" sldId="265"/>
            <ac:spMk id="33" creationId="{FAD1CB2C-8DB8-4CEC-AB12-359023975E96}"/>
          </ac:spMkLst>
        </pc:spChg>
        <pc:spChg chg="add del mod">
          <ac:chgData name="Possiel, Norm" userId="4e4c63b2-f965-410a-b753-ec58f8937cec" providerId="ADAL" clId="{8263E0D1-70A6-476B-84D9-AD70CDE68725}" dt="2021-04-12T02:15:31.537" v="5739" actId="478"/>
          <ac:spMkLst>
            <pc:docMk/>
            <pc:sldMk cId="4055140704" sldId="265"/>
            <ac:spMk id="34" creationId="{A055071A-7077-4A82-9850-27A9EE77B6F0}"/>
          </ac:spMkLst>
        </pc:spChg>
        <pc:picChg chg="add mod modCrop">
          <ac:chgData name="Possiel, Norm" userId="4e4c63b2-f965-410a-b753-ec58f8937cec" providerId="ADAL" clId="{8263E0D1-70A6-476B-84D9-AD70CDE68725}" dt="2021-04-13T15:00:21.610" v="6951" actId="1076"/>
          <ac:picMkLst>
            <pc:docMk/>
            <pc:sldMk cId="4055140704" sldId="265"/>
            <ac:picMk id="3" creationId="{103CCE4B-A3EA-4ECC-95B2-1E54A70C90E3}"/>
          </ac:picMkLst>
        </pc:picChg>
        <pc:picChg chg="add mod modCrop">
          <ac:chgData name="Possiel, Norm" userId="4e4c63b2-f965-410a-b753-ec58f8937cec" providerId="ADAL" clId="{8263E0D1-70A6-476B-84D9-AD70CDE68725}" dt="2021-04-11T02:07:28.997" v="5356" actId="1076"/>
          <ac:picMkLst>
            <pc:docMk/>
            <pc:sldMk cId="4055140704" sldId="265"/>
            <ac:picMk id="5" creationId="{1344837F-BA51-4190-BF66-330E5AC6EB84}"/>
          </ac:picMkLst>
        </pc:picChg>
        <pc:picChg chg="add mod ord modCrop">
          <ac:chgData name="Possiel, Norm" userId="4e4c63b2-f965-410a-b753-ec58f8937cec" providerId="ADAL" clId="{8263E0D1-70A6-476B-84D9-AD70CDE68725}" dt="2021-04-13T15:00:21.610" v="6951" actId="1076"/>
          <ac:picMkLst>
            <pc:docMk/>
            <pc:sldMk cId="4055140704" sldId="265"/>
            <ac:picMk id="7" creationId="{88EA67FF-70A0-48EA-B5B2-3C102BF9EC6F}"/>
          </ac:picMkLst>
        </pc:picChg>
        <pc:picChg chg="add mod ord modCrop">
          <ac:chgData name="Possiel, Norm" userId="4e4c63b2-f965-410a-b753-ec58f8937cec" providerId="ADAL" clId="{8263E0D1-70A6-476B-84D9-AD70CDE68725}" dt="2021-04-13T15:00:21.610" v="6951" actId="1076"/>
          <ac:picMkLst>
            <pc:docMk/>
            <pc:sldMk cId="4055140704" sldId="265"/>
            <ac:picMk id="9" creationId="{B1490671-57DC-4222-8920-20EAC5CD0A8A}"/>
          </ac:picMkLst>
        </pc:picChg>
        <pc:picChg chg="add mod ord modCrop">
          <ac:chgData name="Possiel, Norm" userId="4e4c63b2-f965-410a-b753-ec58f8937cec" providerId="ADAL" clId="{8263E0D1-70A6-476B-84D9-AD70CDE68725}" dt="2021-04-13T15:00:21.610" v="6951" actId="1076"/>
          <ac:picMkLst>
            <pc:docMk/>
            <pc:sldMk cId="4055140704" sldId="265"/>
            <ac:picMk id="11" creationId="{2377E4DE-D476-4076-B09C-D524107E8E19}"/>
          </ac:picMkLst>
        </pc:picChg>
        <pc:picChg chg="add mod modCrop">
          <ac:chgData name="Possiel, Norm" userId="4e4c63b2-f965-410a-b753-ec58f8937cec" providerId="ADAL" clId="{8263E0D1-70A6-476B-84D9-AD70CDE68725}" dt="2021-04-12T02:23:43.753" v="5803" actId="1076"/>
          <ac:picMkLst>
            <pc:docMk/>
            <pc:sldMk cId="4055140704" sldId="265"/>
            <ac:picMk id="13" creationId="{5BCB9A54-DAA9-4050-8C5F-20B8400C5A01}"/>
          </ac:picMkLst>
        </pc:picChg>
        <pc:picChg chg="add mod ord modCrop">
          <ac:chgData name="Possiel, Norm" userId="4e4c63b2-f965-410a-b753-ec58f8937cec" providerId="ADAL" clId="{8263E0D1-70A6-476B-84D9-AD70CDE68725}" dt="2021-04-11T02:07:39.330" v="5359" actId="1076"/>
          <ac:picMkLst>
            <pc:docMk/>
            <pc:sldMk cId="4055140704" sldId="265"/>
            <ac:picMk id="15" creationId="{99911667-77B6-428B-A520-5BC77A7001AE}"/>
          </ac:picMkLst>
        </pc:picChg>
        <pc:picChg chg="add mod ord modCrop">
          <ac:chgData name="Possiel, Norm" userId="4e4c63b2-f965-410a-b753-ec58f8937cec" providerId="ADAL" clId="{8263E0D1-70A6-476B-84D9-AD70CDE68725}" dt="2021-04-12T02:33:20.439" v="5918" actId="1076"/>
          <ac:picMkLst>
            <pc:docMk/>
            <pc:sldMk cId="4055140704" sldId="265"/>
            <ac:picMk id="17" creationId="{BCEC7949-0476-4E0D-88FE-E43D1D874B43}"/>
          </ac:picMkLst>
        </pc:picChg>
        <pc:picChg chg="add mod ord modCrop">
          <ac:chgData name="Possiel, Norm" userId="4e4c63b2-f965-410a-b753-ec58f8937cec" providerId="ADAL" clId="{8263E0D1-70A6-476B-84D9-AD70CDE68725}" dt="2021-04-12T02:28:42.858" v="5852" actId="1076"/>
          <ac:picMkLst>
            <pc:docMk/>
            <pc:sldMk cId="4055140704" sldId="265"/>
            <ac:picMk id="19" creationId="{1354FD9B-9D52-4382-B765-CC4536A1844F}"/>
          </ac:picMkLst>
        </pc:picChg>
        <pc:cxnChg chg="add del mod">
          <ac:chgData name="Possiel, Norm" userId="4e4c63b2-f965-410a-b753-ec58f8937cec" providerId="ADAL" clId="{8263E0D1-70A6-476B-84D9-AD70CDE68725}" dt="2021-04-12T02:03:02.593" v="5623" actId="478"/>
          <ac:cxnSpMkLst>
            <pc:docMk/>
            <pc:sldMk cId="4055140704" sldId="265"/>
            <ac:cxnSpMk id="8" creationId="{86B9CE9A-16AF-4DB9-8CFF-911584F81580}"/>
          </ac:cxnSpMkLst>
        </pc:cxnChg>
        <pc:cxnChg chg="add mod">
          <ac:chgData name="Possiel, Norm" userId="4e4c63b2-f965-410a-b753-ec58f8937cec" providerId="ADAL" clId="{8263E0D1-70A6-476B-84D9-AD70CDE68725}" dt="2021-04-13T15:00:21.610" v="6951" actId="1076"/>
          <ac:cxnSpMkLst>
            <pc:docMk/>
            <pc:sldMk cId="4055140704" sldId="265"/>
            <ac:cxnSpMk id="18" creationId="{D31FFD48-F953-4FA8-ABB6-19DA3B4183BE}"/>
          </ac:cxnSpMkLst>
        </pc:cxnChg>
        <pc:cxnChg chg="add mod">
          <ac:chgData name="Possiel, Norm" userId="4e4c63b2-f965-410a-b753-ec58f8937cec" providerId="ADAL" clId="{8263E0D1-70A6-476B-84D9-AD70CDE68725}" dt="2021-04-12T02:11:28.298" v="5704" actId="14100"/>
          <ac:cxnSpMkLst>
            <pc:docMk/>
            <pc:sldMk cId="4055140704" sldId="265"/>
            <ac:cxnSpMk id="35" creationId="{A919788E-3E12-4C36-89DD-59A8E2C53199}"/>
          </ac:cxnSpMkLst>
        </pc:cxnChg>
        <pc:cxnChg chg="add mod">
          <ac:chgData name="Possiel, Norm" userId="4e4c63b2-f965-410a-b753-ec58f8937cec" providerId="ADAL" clId="{8263E0D1-70A6-476B-84D9-AD70CDE68725}" dt="2021-04-13T15:00:21.610" v="6951" actId="1076"/>
          <ac:cxnSpMkLst>
            <pc:docMk/>
            <pc:sldMk cId="4055140704" sldId="265"/>
            <ac:cxnSpMk id="37" creationId="{03222C13-3FD6-436D-B956-000370F7AE92}"/>
          </ac:cxnSpMkLst>
        </pc:cxnChg>
        <pc:cxnChg chg="add mod">
          <ac:chgData name="Possiel, Norm" userId="4e4c63b2-f965-410a-b753-ec58f8937cec" providerId="ADAL" clId="{8263E0D1-70A6-476B-84D9-AD70CDE68725}" dt="2021-04-13T15:00:21.610" v="6951" actId="1076"/>
          <ac:cxnSpMkLst>
            <pc:docMk/>
            <pc:sldMk cId="4055140704" sldId="265"/>
            <ac:cxnSpMk id="38" creationId="{42D6E1B7-DE51-4DB7-BBBA-0BD83558DC56}"/>
          </ac:cxnSpMkLst>
        </pc:cxnChg>
        <pc:cxnChg chg="add mod">
          <ac:chgData name="Possiel, Norm" userId="4e4c63b2-f965-410a-b753-ec58f8937cec" providerId="ADAL" clId="{8263E0D1-70A6-476B-84D9-AD70CDE68725}" dt="2021-04-12T02:41:32.304" v="5981" actId="14100"/>
          <ac:cxnSpMkLst>
            <pc:docMk/>
            <pc:sldMk cId="4055140704" sldId="265"/>
            <ac:cxnSpMk id="40" creationId="{B9798559-05FA-43BC-9A3C-41A65637BB3D}"/>
          </ac:cxnSpMkLst>
        </pc:cxnChg>
        <pc:cxnChg chg="add mod">
          <ac:chgData name="Possiel, Norm" userId="4e4c63b2-f965-410a-b753-ec58f8937cec" providerId="ADAL" clId="{8263E0D1-70A6-476B-84D9-AD70CDE68725}" dt="2021-04-13T15:00:21.610" v="6951" actId="1076"/>
          <ac:cxnSpMkLst>
            <pc:docMk/>
            <pc:sldMk cId="4055140704" sldId="265"/>
            <ac:cxnSpMk id="41" creationId="{2BFF214B-1021-4328-B7E3-5824E4174D7B}"/>
          </ac:cxnSpMkLst>
        </pc:cxnChg>
        <pc:cxnChg chg="add mod">
          <ac:chgData name="Possiel, Norm" userId="4e4c63b2-f965-410a-b753-ec58f8937cec" providerId="ADAL" clId="{8263E0D1-70A6-476B-84D9-AD70CDE68725}" dt="2021-04-12T02:32:52.198" v="5909" actId="14100"/>
          <ac:cxnSpMkLst>
            <pc:docMk/>
            <pc:sldMk cId="4055140704" sldId="265"/>
            <ac:cxnSpMk id="46" creationId="{055B27A8-52F9-4A57-A3B0-9B225011E0F8}"/>
          </ac:cxnSpMkLst>
        </pc:cxnChg>
        <pc:cxnChg chg="add mod">
          <ac:chgData name="Possiel, Norm" userId="4e4c63b2-f965-410a-b753-ec58f8937cec" providerId="ADAL" clId="{8263E0D1-70A6-476B-84D9-AD70CDE68725}" dt="2021-04-12T02:48:35.971" v="6023" actId="14100"/>
          <ac:cxnSpMkLst>
            <pc:docMk/>
            <pc:sldMk cId="4055140704" sldId="265"/>
            <ac:cxnSpMk id="49" creationId="{54B0289D-A56D-49B3-975F-B8AE4597B329}"/>
          </ac:cxnSpMkLst>
        </pc:cxnChg>
        <pc:cxnChg chg="add mod">
          <ac:chgData name="Possiel, Norm" userId="4e4c63b2-f965-410a-b753-ec58f8937cec" providerId="ADAL" clId="{8263E0D1-70A6-476B-84D9-AD70CDE68725}" dt="2021-04-12T02:34:57.575" v="5936" actId="14100"/>
          <ac:cxnSpMkLst>
            <pc:docMk/>
            <pc:sldMk cId="4055140704" sldId="265"/>
            <ac:cxnSpMk id="52" creationId="{546E64D9-0C05-469A-94E1-118DC67E1C58}"/>
          </ac:cxnSpMkLst>
        </pc:cxnChg>
        <pc:cxnChg chg="add mod">
          <ac:chgData name="Possiel, Norm" userId="4e4c63b2-f965-410a-b753-ec58f8937cec" providerId="ADAL" clId="{8263E0D1-70A6-476B-84D9-AD70CDE68725}" dt="2021-04-12T02:29:31.085" v="5859" actId="14100"/>
          <ac:cxnSpMkLst>
            <pc:docMk/>
            <pc:sldMk cId="4055140704" sldId="265"/>
            <ac:cxnSpMk id="54" creationId="{536CACA7-9A83-48D9-B864-B324DD18F1D9}"/>
          </ac:cxnSpMkLst>
        </pc:cxnChg>
        <pc:cxnChg chg="add mod">
          <ac:chgData name="Possiel, Norm" userId="4e4c63b2-f965-410a-b753-ec58f8937cec" providerId="ADAL" clId="{8263E0D1-70A6-476B-84D9-AD70CDE68725}" dt="2021-04-13T15:00:21.610" v="6951" actId="1076"/>
          <ac:cxnSpMkLst>
            <pc:docMk/>
            <pc:sldMk cId="4055140704" sldId="265"/>
            <ac:cxnSpMk id="56" creationId="{123F5239-B380-4838-8BAA-2058AA53D26D}"/>
          </ac:cxnSpMkLst>
        </pc:cxnChg>
        <pc:cxnChg chg="add mod">
          <ac:chgData name="Possiel, Norm" userId="4e4c63b2-f965-410a-b753-ec58f8937cec" providerId="ADAL" clId="{8263E0D1-70A6-476B-84D9-AD70CDE68725}" dt="2021-04-12T02:39:34.552" v="5959" actId="14100"/>
          <ac:cxnSpMkLst>
            <pc:docMk/>
            <pc:sldMk cId="4055140704" sldId="265"/>
            <ac:cxnSpMk id="58" creationId="{2F631DB6-7741-4A9B-BD3A-BACE0546F93F}"/>
          </ac:cxnSpMkLst>
        </pc:cxnChg>
        <pc:cxnChg chg="add mod">
          <ac:chgData name="Possiel, Norm" userId="4e4c63b2-f965-410a-b753-ec58f8937cec" providerId="ADAL" clId="{8263E0D1-70A6-476B-84D9-AD70CDE68725}" dt="2021-04-13T15:00:21.610" v="6951" actId="1076"/>
          <ac:cxnSpMkLst>
            <pc:docMk/>
            <pc:sldMk cId="4055140704" sldId="265"/>
            <ac:cxnSpMk id="61" creationId="{3B511597-30CF-4866-9850-CB5BC20082A6}"/>
          </ac:cxnSpMkLst>
        </pc:cxnChg>
        <pc:cxnChg chg="add del mod">
          <ac:chgData name="Possiel, Norm" userId="4e4c63b2-f965-410a-b753-ec58f8937cec" providerId="ADAL" clId="{8263E0D1-70A6-476B-84D9-AD70CDE68725}" dt="2021-04-12T02:18:05.004" v="5762" actId="478"/>
          <ac:cxnSpMkLst>
            <pc:docMk/>
            <pc:sldMk cId="4055140704" sldId="265"/>
            <ac:cxnSpMk id="66" creationId="{B4B91C2D-A5E9-4713-857C-B5D381FB8EE8}"/>
          </ac:cxnSpMkLst>
        </pc:cxnChg>
        <pc:cxnChg chg="add mod">
          <ac:chgData name="Possiel, Norm" userId="4e4c63b2-f965-410a-b753-ec58f8937cec" providerId="ADAL" clId="{8263E0D1-70A6-476B-84D9-AD70CDE68725}" dt="2021-04-13T15:00:21.610" v="6951" actId="1076"/>
          <ac:cxnSpMkLst>
            <pc:docMk/>
            <pc:sldMk cId="4055140704" sldId="265"/>
            <ac:cxnSpMk id="71" creationId="{3840E25A-7DEF-4D06-9297-2F0EECC289B4}"/>
          </ac:cxnSpMkLst>
        </pc:cxnChg>
        <pc:cxnChg chg="add mod">
          <ac:chgData name="Possiel, Norm" userId="4e4c63b2-f965-410a-b753-ec58f8937cec" providerId="ADAL" clId="{8263E0D1-70A6-476B-84D9-AD70CDE68725}" dt="2021-04-13T15:00:21.610" v="6951" actId="1076"/>
          <ac:cxnSpMkLst>
            <pc:docMk/>
            <pc:sldMk cId="4055140704" sldId="265"/>
            <ac:cxnSpMk id="74" creationId="{15227B62-B0B7-4082-942A-0A1CCD031791}"/>
          </ac:cxnSpMkLst>
        </pc:cxnChg>
        <pc:cxnChg chg="add mod">
          <ac:chgData name="Possiel, Norm" userId="4e4c63b2-f965-410a-b753-ec58f8937cec" providerId="ADAL" clId="{8263E0D1-70A6-476B-84D9-AD70CDE68725}" dt="2021-04-13T15:00:21.610" v="6951" actId="1076"/>
          <ac:cxnSpMkLst>
            <pc:docMk/>
            <pc:sldMk cId="4055140704" sldId="265"/>
            <ac:cxnSpMk id="76" creationId="{92460A40-B415-48C5-8B21-39119A6AA769}"/>
          </ac:cxnSpMkLst>
        </pc:cxnChg>
        <pc:cxnChg chg="add mod">
          <ac:chgData name="Possiel, Norm" userId="4e4c63b2-f965-410a-b753-ec58f8937cec" providerId="ADAL" clId="{8263E0D1-70A6-476B-84D9-AD70CDE68725}" dt="2021-04-13T15:00:21.610" v="6951" actId="1076"/>
          <ac:cxnSpMkLst>
            <pc:docMk/>
            <pc:sldMk cId="4055140704" sldId="265"/>
            <ac:cxnSpMk id="78" creationId="{0B0C5220-F2DF-449B-837B-C030CF5CF366}"/>
          </ac:cxnSpMkLst>
        </pc:cxnChg>
        <pc:cxnChg chg="add mod">
          <ac:chgData name="Possiel, Norm" userId="4e4c63b2-f965-410a-b753-ec58f8937cec" providerId="ADAL" clId="{8263E0D1-70A6-476B-84D9-AD70CDE68725}" dt="2021-04-13T15:00:21.610" v="6951" actId="1076"/>
          <ac:cxnSpMkLst>
            <pc:docMk/>
            <pc:sldMk cId="4055140704" sldId="265"/>
            <ac:cxnSpMk id="81" creationId="{4AEF9981-079E-4DA5-A767-AD7187542237}"/>
          </ac:cxnSpMkLst>
        </pc:cxnChg>
        <pc:cxnChg chg="add mod">
          <ac:chgData name="Possiel, Norm" userId="4e4c63b2-f965-410a-b753-ec58f8937cec" providerId="ADAL" clId="{8263E0D1-70A6-476B-84D9-AD70CDE68725}" dt="2021-04-12T02:20:44.104" v="5785" actId="14100"/>
          <ac:cxnSpMkLst>
            <pc:docMk/>
            <pc:sldMk cId="4055140704" sldId="265"/>
            <ac:cxnSpMk id="85" creationId="{CE3A1057-2F66-4C33-AC5F-1586614952D8}"/>
          </ac:cxnSpMkLst>
        </pc:cxnChg>
        <pc:cxnChg chg="add mod">
          <ac:chgData name="Possiel, Norm" userId="4e4c63b2-f965-410a-b753-ec58f8937cec" providerId="ADAL" clId="{8263E0D1-70A6-476B-84D9-AD70CDE68725}" dt="2021-04-12T02:21:17.767" v="5791" actId="14100"/>
          <ac:cxnSpMkLst>
            <pc:docMk/>
            <pc:sldMk cId="4055140704" sldId="265"/>
            <ac:cxnSpMk id="87" creationId="{388EDF6F-9417-4801-901C-CDD7480FA099}"/>
          </ac:cxnSpMkLst>
        </pc:cxnChg>
        <pc:cxnChg chg="add mod">
          <ac:chgData name="Possiel, Norm" userId="4e4c63b2-f965-410a-b753-ec58f8937cec" providerId="ADAL" clId="{8263E0D1-70A6-476B-84D9-AD70CDE68725}" dt="2021-04-12T02:21:33.754" v="5795" actId="14100"/>
          <ac:cxnSpMkLst>
            <pc:docMk/>
            <pc:sldMk cId="4055140704" sldId="265"/>
            <ac:cxnSpMk id="90" creationId="{FBAAA27E-CB82-4144-AFAC-B6B83BC39051}"/>
          </ac:cxnSpMkLst>
        </pc:cxnChg>
        <pc:cxnChg chg="add mod">
          <ac:chgData name="Possiel, Norm" userId="4e4c63b2-f965-410a-b753-ec58f8937cec" providerId="ADAL" clId="{8263E0D1-70A6-476B-84D9-AD70CDE68725}" dt="2021-04-12T02:39:38.658" v="5960" actId="14100"/>
          <ac:cxnSpMkLst>
            <pc:docMk/>
            <pc:sldMk cId="4055140704" sldId="265"/>
            <ac:cxnSpMk id="93" creationId="{B794CCF3-6DDD-40C9-9F52-2C1455493DBA}"/>
          </ac:cxnSpMkLst>
        </pc:cxnChg>
        <pc:cxnChg chg="add mod">
          <ac:chgData name="Possiel, Norm" userId="4e4c63b2-f965-410a-b753-ec58f8937cec" providerId="ADAL" clId="{8263E0D1-70A6-476B-84D9-AD70CDE68725}" dt="2021-04-12T02:40:14.163" v="5968" actId="14100"/>
          <ac:cxnSpMkLst>
            <pc:docMk/>
            <pc:sldMk cId="4055140704" sldId="265"/>
            <ac:cxnSpMk id="95" creationId="{0475D815-1FDD-4CF6-9775-92C32F49E989}"/>
          </ac:cxnSpMkLst>
        </pc:cxnChg>
        <pc:cxnChg chg="add mod">
          <ac:chgData name="Possiel, Norm" userId="4e4c63b2-f965-410a-b753-ec58f8937cec" providerId="ADAL" clId="{8263E0D1-70A6-476B-84D9-AD70CDE68725}" dt="2021-04-12T02:40:56.874" v="5974" actId="14100"/>
          <ac:cxnSpMkLst>
            <pc:docMk/>
            <pc:sldMk cId="4055140704" sldId="265"/>
            <ac:cxnSpMk id="97" creationId="{14E979CE-B51A-477E-B26D-37B8692E1BCD}"/>
          </ac:cxnSpMkLst>
        </pc:cxnChg>
        <pc:cxnChg chg="add mod">
          <ac:chgData name="Possiel, Norm" userId="4e4c63b2-f965-410a-b753-ec58f8937cec" providerId="ADAL" clId="{8263E0D1-70A6-476B-84D9-AD70CDE68725}" dt="2021-04-13T15:00:21.610" v="6951" actId="1076"/>
          <ac:cxnSpMkLst>
            <pc:docMk/>
            <pc:sldMk cId="4055140704" sldId="265"/>
            <ac:cxnSpMk id="99" creationId="{7B5E558F-4A10-4806-AAC1-C92579D7E24F}"/>
          </ac:cxnSpMkLst>
        </pc:cxnChg>
        <pc:cxnChg chg="add mod">
          <ac:chgData name="Possiel, Norm" userId="4e4c63b2-f965-410a-b753-ec58f8937cec" providerId="ADAL" clId="{8263E0D1-70A6-476B-84D9-AD70CDE68725}" dt="2021-04-13T15:00:21.610" v="6951" actId="1076"/>
          <ac:cxnSpMkLst>
            <pc:docMk/>
            <pc:sldMk cId="4055140704" sldId="265"/>
            <ac:cxnSpMk id="102" creationId="{CC1B907F-5924-4573-92D2-FDD2CB9FFE14}"/>
          </ac:cxnSpMkLst>
        </pc:cxnChg>
        <pc:cxnChg chg="add mod">
          <ac:chgData name="Possiel, Norm" userId="4e4c63b2-f965-410a-b753-ec58f8937cec" providerId="ADAL" clId="{8263E0D1-70A6-476B-84D9-AD70CDE68725}" dt="2021-04-13T15:00:21.610" v="6951" actId="1076"/>
          <ac:cxnSpMkLst>
            <pc:docMk/>
            <pc:sldMk cId="4055140704" sldId="265"/>
            <ac:cxnSpMk id="104" creationId="{A0E2D9C9-8C9F-4DF2-8256-DA9181F20FC2}"/>
          </ac:cxnSpMkLst>
        </pc:cxnChg>
        <pc:cxnChg chg="add mod">
          <ac:chgData name="Possiel, Norm" userId="4e4c63b2-f965-410a-b753-ec58f8937cec" providerId="ADAL" clId="{8263E0D1-70A6-476B-84D9-AD70CDE68725}" dt="2021-04-13T15:00:21.610" v="6951" actId="1076"/>
          <ac:cxnSpMkLst>
            <pc:docMk/>
            <pc:sldMk cId="4055140704" sldId="265"/>
            <ac:cxnSpMk id="111" creationId="{B9F4C4DA-43BC-4B3A-97B8-DC85273B9BE5}"/>
          </ac:cxnSpMkLst>
        </pc:cxnChg>
        <pc:cxnChg chg="add mod">
          <ac:chgData name="Possiel, Norm" userId="4e4c63b2-f965-410a-b753-ec58f8937cec" providerId="ADAL" clId="{8263E0D1-70A6-476B-84D9-AD70CDE68725}" dt="2021-04-13T15:00:21.610" v="6951" actId="1076"/>
          <ac:cxnSpMkLst>
            <pc:docMk/>
            <pc:sldMk cId="4055140704" sldId="265"/>
            <ac:cxnSpMk id="115" creationId="{0ED5DDEB-E640-4C38-ABD2-7C3FA66DA0F0}"/>
          </ac:cxnSpMkLst>
        </pc:cxnChg>
        <pc:cxnChg chg="add mod">
          <ac:chgData name="Possiel, Norm" userId="4e4c63b2-f965-410a-b753-ec58f8937cec" providerId="ADAL" clId="{8263E0D1-70A6-476B-84D9-AD70CDE68725}" dt="2021-04-13T15:00:21.610" v="6951" actId="1076"/>
          <ac:cxnSpMkLst>
            <pc:docMk/>
            <pc:sldMk cId="4055140704" sldId="265"/>
            <ac:cxnSpMk id="119" creationId="{DF7A36C1-7F25-4B09-9533-F9D620E9808E}"/>
          </ac:cxnSpMkLst>
        </pc:cxnChg>
        <pc:cxnChg chg="add mod">
          <ac:chgData name="Possiel, Norm" userId="4e4c63b2-f965-410a-b753-ec58f8937cec" providerId="ADAL" clId="{8263E0D1-70A6-476B-84D9-AD70CDE68725}" dt="2021-04-13T15:00:21.610" v="6951" actId="1076"/>
          <ac:cxnSpMkLst>
            <pc:docMk/>
            <pc:sldMk cId="4055140704" sldId="265"/>
            <ac:cxnSpMk id="122" creationId="{0A6C1020-C6E4-4BCF-8EF7-5A3362CFD738}"/>
          </ac:cxnSpMkLst>
        </pc:cxnChg>
        <pc:cxnChg chg="add mod">
          <ac:chgData name="Possiel, Norm" userId="4e4c63b2-f965-410a-b753-ec58f8937cec" providerId="ADAL" clId="{8263E0D1-70A6-476B-84D9-AD70CDE68725}" dt="2021-04-13T15:00:21.610" v="6951" actId="1076"/>
          <ac:cxnSpMkLst>
            <pc:docMk/>
            <pc:sldMk cId="4055140704" sldId="265"/>
            <ac:cxnSpMk id="125" creationId="{984D7998-5654-41FF-8524-D50AB7D0FAB5}"/>
          </ac:cxnSpMkLst>
        </pc:cxnChg>
        <pc:cxnChg chg="add mod">
          <ac:chgData name="Possiel, Norm" userId="4e4c63b2-f965-410a-b753-ec58f8937cec" providerId="ADAL" clId="{8263E0D1-70A6-476B-84D9-AD70CDE68725}" dt="2021-04-12T02:34:53.082" v="5935" actId="14100"/>
          <ac:cxnSpMkLst>
            <pc:docMk/>
            <pc:sldMk cId="4055140704" sldId="265"/>
            <ac:cxnSpMk id="127" creationId="{4E4774A3-2294-48FA-B3EA-372021FA5788}"/>
          </ac:cxnSpMkLst>
        </pc:cxnChg>
        <pc:cxnChg chg="add mod">
          <ac:chgData name="Possiel, Norm" userId="4e4c63b2-f965-410a-b753-ec58f8937cec" providerId="ADAL" clId="{8263E0D1-70A6-476B-84D9-AD70CDE68725}" dt="2021-04-12T02:35:39.360" v="5945" actId="14100"/>
          <ac:cxnSpMkLst>
            <pc:docMk/>
            <pc:sldMk cId="4055140704" sldId="265"/>
            <ac:cxnSpMk id="129" creationId="{5AA62363-2ED0-43DC-95F1-90B9A439FE79}"/>
          </ac:cxnSpMkLst>
        </pc:cxnChg>
        <pc:cxnChg chg="add mod">
          <ac:chgData name="Possiel, Norm" userId="4e4c63b2-f965-410a-b753-ec58f8937cec" providerId="ADAL" clId="{8263E0D1-70A6-476B-84D9-AD70CDE68725}" dt="2021-04-12T02:29:41.028" v="5862" actId="14100"/>
          <ac:cxnSpMkLst>
            <pc:docMk/>
            <pc:sldMk cId="4055140704" sldId="265"/>
            <ac:cxnSpMk id="133" creationId="{FD5CA2C7-73F8-4E53-A032-75D8C89D3EC0}"/>
          </ac:cxnSpMkLst>
        </pc:cxnChg>
        <pc:cxnChg chg="add mod">
          <ac:chgData name="Possiel, Norm" userId="4e4c63b2-f965-410a-b753-ec58f8937cec" providerId="ADAL" clId="{8263E0D1-70A6-476B-84D9-AD70CDE68725}" dt="2021-04-12T02:29:54.708" v="5867" actId="14100"/>
          <ac:cxnSpMkLst>
            <pc:docMk/>
            <pc:sldMk cId="4055140704" sldId="265"/>
            <ac:cxnSpMk id="135" creationId="{CB7ECC98-470C-4B28-BF5E-E57BD3ED2DB2}"/>
          </ac:cxnSpMkLst>
        </pc:cxnChg>
        <pc:cxnChg chg="add mod">
          <ac:chgData name="Possiel, Norm" userId="4e4c63b2-f965-410a-b753-ec58f8937cec" providerId="ADAL" clId="{8263E0D1-70A6-476B-84D9-AD70CDE68725}" dt="2021-04-12T02:30:07.306" v="5871" actId="1076"/>
          <ac:cxnSpMkLst>
            <pc:docMk/>
            <pc:sldMk cId="4055140704" sldId="265"/>
            <ac:cxnSpMk id="138" creationId="{226E1EA4-E550-4B34-87D9-0F8868B6EA36}"/>
          </ac:cxnSpMkLst>
        </pc:cxnChg>
        <pc:cxnChg chg="add mod">
          <ac:chgData name="Possiel, Norm" userId="4e4c63b2-f965-410a-b753-ec58f8937cec" providerId="ADAL" clId="{8263E0D1-70A6-476B-84D9-AD70CDE68725}" dt="2021-04-12T02:30:49.218" v="5882" actId="14100"/>
          <ac:cxnSpMkLst>
            <pc:docMk/>
            <pc:sldMk cId="4055140704" sldId="265"/>
            <ac:cxnSpMk id="140" creationId="{A4C20961-974D-46BE-8E2F-459404E092DD}"/>
          </ac:cxnSpMkLst>
        </pc:cxnChg>
        <pc:cxnChg chg="add mod">
          <ac:chgData name="Possiel, Norm" userId="4e4c63b2-f965-410a-b753-ec58f8937cec" providerId="ADAL" clId="{8263E0D1-70A6-476B-84D9-AD70CDE68725}" dt="2021-04-12T02:30:52.578" v="5883" actId="14100"/>
          <ac:cxnSpMkLst>
            <pc:docMk/>
            <pc:sldMk cId="4055140704" sldId="265"/>
            <ac:cxnSpMk id="142" creationId="{6551DA95-D285-458B-98BF-CB8CE3B3D770}"/>
          </ac:cxnSpMkLst>
        </pc:cxnChg>
        <pc:cxnChg chg="add mod">
          <ac:chgData name="Possiel, Norm" userId="4e4c63b2-f965-410a-b753-ec58f8937cec" providerId="ADAL" clId="{8263E0D1-70A6-476B-84D9-AD70CDE68725}" dt="2021-04-12T02:31:04.697" v="5886" actId="14100"/>
          <ac:cxnSpMkLst>
            <pc:docMk/>
            <pc:sldMk cId="4055140704" sldId="265"/>
            <ac:cxnSpMk id="148" creationId="{BD84F745-19FD-4208-9E91-F54F4B162309}"/>
          </ac:cxnSpMkLst>
        </pc:cxnChg>
        <pc:cxnChg chg="add mod">
          <ac:chgData name="Possiel, Norm" userId="4e4c63b2-f965-410a-b753-ec58f8937cec" providerId="ADAL" clId="{8263E0D1-70A6-476B-84D9-AD70CDE68725}" dt="2021-04-12T02:31:29.938" v="5889" actId="14100"/>
          <ac:cxnSpMkLst>
            <pc:docMk/>
            <pc:sldMk cId="4055140704" sldId="265"/>
            <ac:cxnSpMk id="150" creationId="{D46B72EE-7D61-4CA9-9915-C65E507B7CEB}"/>
          </ac:cxnSpMkLst>
        </pc:cxnChg>
        <pc:cxnChg chg="add mod">
          <ac:chgData name="Possiel, Norm" userId="4e4c63b2-f965-410a-b753-ec58f8937cec" providerId="ADAL" clId="{8263E0D1-70A6-476B-84D9-AD70CDE68725}" dt="2021-04-12T02:31:38.432" v="5892" actId="14100"/>
          <ac:cxnSpMkLst>
            <pc:docMk/>
            <pc:sldMk cId="4055140704" sldId="265"/>
            <ac:cxnSpMk id="152" creationId="{B08E9433-2D43-40BE-958E-3F94A33810B9}"/>
          </ac:cxnSpMkLst>
        </pc:cxnChg>
        <pc:cxnChg chg="add mod">
          <ac:chgData name="Possiel, Norm" userId="4e4c63b2-f965-410a-b753-ec58f8937cec" providerId="ADAL" clId="{8263E0D1-70A6-476B-84D9-AD70CDE68725}" dt="2021-04-12T02:31:51.687" v="5896" actId="14100"/>
          <ac:cxnSpMkLst>
            <pc:docMk/>
            <pc:sldMk cId="4055140704" sldId="265"/>
            <ac:cxnSpMk id="154" creationId="{4E3642E6-3EE5-471C-95CC-10FE8A4CB57B}"/>
          </ac:cxnSpMkLst>
        </pc:cxnChg>
        <pc:cxnChg chg="add mod">
          <ac:chgData name="Possiel, Norm" userId="4e4c63b2-f965-410a-b753-ec58f8937cec" providerId="ADAL" clId="{8263E0D1-70A6-476B-84D9-AD70CDE68725}" dt="2021-04-12T02:32:00.864" v="5899" actId="14100"/>
          <ac:cxnSpMkLst>
            <pc:docMk/>
            <pc:sldMk cId="4055140704" sldId="265"/>
            <ac:cxnSpMk id="157" creationId="{A239FDCC-00CA-4A8D-9A75-6FC742AA90CE}"/>
          </ac:cxnSpMkLst>
        </pc:cxnChg>
        <pc:cxnChg chg="add mod">
          <ac:chgData name="Possiel, Norm" userId="4e4c63b2-f965-410a-b753-ec58f8937cec" providerId="ADAL" clId="{8263E0D1-70A6-476B-84D9-AD70CDE68725}" dt="2021-04-12T02:32:08.469" v="5902" actId="14100"/>
          <ac:cxnSpMkLst>
            <pc:docMk/>
            <pc:sldMk cId="4055140704" sldId="265"/>
            <ac:cxnSpMk id="159" creationId="{9017F85B-28C2-4E30-9CCA-1CB72D25BEC2}"/>
          </ac:cxnSpMkLst>
        </pc:cxnChg>
        <pc:cxnChg chg="add mod">
          <ac:chgData name="Possiel, Norm" userId="4e4c63b2-f965-410a-b753-ec58f8937cec" providerId="ADAL" clId="{8263E0D1-70A6-476B-84D9-AD70CDE68725}" dt="2021-04-12T02:32:17.839" v="5905" actId="14100"/>
          <ac:cxnSpMkLst>
            <pc:docMk/>
            <pc:sldMk cId="4055140704" sldId="265"/>
            <ac:cxnSpMk id="161" creationId="{7924E985-E378-46B0-AF96-06087F4508C2}"/>
          </ac:cxnSpMkLst>
        </pc:cxnChg>
        <pc:cxnChg chg="add mod">
          <ac:chgData name="Possiel, Norm" userId="4e4c63b2-f965-410a-b753-ec58f8937cec" providerId="ADAL" clId="{8263E0D1-70A6-476B-84D9-AD70CDE68725}" dt="2021-04-12T02:41:26.440" v="5980" actId="1076"/>
          <ac:cxnSpMkLst>
            <pc:docMk/>
            <pc:sldMk cId="4055140704" sldId="265"/>
            <ac:cxnSpMk id="166" creationId="{34BA49A3-E5FB-4F6C-9BE4-13097EEE33FA}"/>
          </ac:cxnSpMkLst>
        </pc:cxnChg>
        <pc:cxnChg chg="add mod">
          <ac:chgData name="Possiel, Norm" userId="4e4c63b2-f965-410a-b753-ec58f8937cec" providerId="ADAL" clId="{8263E0D1-70A6-476B-84D9-AD70CDE68725}" dt="2021-04-12T02:33:59.932" v="5925" actId="1076"/>
          <ac:cxnSpMkLst>
            <pc:docMk/>
            <pc:sldMk cId="4055140704" sldId="265"/>
            <ac:cxnSpMk id="168" creationId="{E9D20A06-72B9-444E-8BF7-23A2B8694702}"/>
          </ac:cxnSpMkLst>
        </pc:cxnChg>
        <pc:cxnChg chg="add mod">
          <ac:chgData name="Possiel, Norm" userId="4e4c63b2-f965-410a-b753-ec58f8937cec" providerId="ADAL" clId="{8263E0D1-70A6-476B-84D9-AD70CDE68725}" dt="2021-04-12T02:33:57.769" v="5924" actId="14100"/>
          <ac:cxnSpMkLst>
            <pc:docMk/>
            <pc:sldMk cId="4055140704" sldId="265"/>
            <ac:cxnSpMk id="171" creationId="{C1D4434F-C1A6-4060-9723-6BF9B4D0F730}"/>
          </ac:cxnSpMkLst>
        </pc:cxnChg>
        <pc:cxnChg chg="add mod">
          <ac:chgData name="Possiel, Norm" userId="4e4c63b2-f965-410a-b753-ec58f8937cec" providerId="ADAL" clId="{8263E0D1-70A6-476B-84D9-AD70CDE68725}" dt="2021-04-12T02:41:23.183" v="5979" actId="14100"/>
          <ac:cxnSpMkLst>
            <pc:docMk/>
            <pc:sldMk cId="4055140704" sldId="265"/>
            <ac:cxnSpMk id="175" creationId="{F64179B7-453F-4118-AE9D-E44A436F88EC}"/>
          </ac:cxnSpMkLst>
        </pc:cxnChg>
        <pc:cxnChg chg="add mod">
          <ac:chgData name="Possiel, Norm" userId="4e4c63b2-f965-410a-b753-ec58f8937cec" providerId="ADAL" clId="{8263E0D1-70A6-476B-84D9-AD70CDE68725}" dt="2021-04-12T02:35:10.162" v="5939" actId="14100"/>
          <ac:cxnSpMkLst>
            <pc:docMk/>
            <pc:sldMk cId="4055140704" sldId="265"/>
            <ac:cxnSpMk id="184" creationId="{20DC2E73-C7FC-4B55-8958-A20C07B2BD1E}"/>
          </ac:cxnSpMkLst>
        </pc:cxnChg>
        <pc:cxnChg chg="add mod">
          <ac:chgData name="Possiel, Norm" userId="4e4c63b2-f965-410a-b753-ec58f8937cec" providerId="ADAL" clId="{8263E0D1-70A6-476B-84D9-AD70CDE68725}" dt="2021-04-12T02:35:29.748" v="5942" actId="14100"/>
          <ac:cxnSpMkLst>
            <pc:docMk/>
            <pc:sldMk cId="4055140704" sldId="265"/>
            <ac:cxnSpMk id="187" creationId="{11E72408-2174-4CBE-B025-7F8F7A311A16}"/>
          </ac:cxnSpMkLst>
        </pc:cxnChg>
        <pc:cxnChg chg="add mod">
          <ac:chgData name="Possiel, Norm" userId="4e4c63b2-f965-410a-b753-ec58f8937cec" providerId="ADAL" clId="{8263E0D1-70A6-476B-84D9-AD70CDE68725}" dt="2021-04-12T02:35:50.338" v="5948" actId="14100"/>
          <ac:cxnSpMkLst>
            <pc:docMk/>
            <pc:sldMk cId="4055140704" sldId="265"/>
            <ac:cxnSpMk id="191" creationId="{102237B7-2486-4FAA-A296-38810C042FD3}"/>
          </ac:cxnSpMkLst>
        </pc:cxnChg>
        <pc:cxnChg chg="add mod">
          <ac:chgData name="Possiel, Norm" userId="4e4c63b2-f965-410a-b753-ec58f8937cec" providerId="ADAL" clId="{8263E0D1-70A6-476B-84D9-AD70CDE68725}" dt="2021-04-12T02:40:33.088" v="5973" actId="14100"/>
          <ac:cxnSpMkLst>
            <pc:docMk/>
            <pc:sldMk cId="4055140704" sldId="265"/>
            <ac:cxnSpMk id="196" creationId="{C5526B06-C265-4D80-ACB8-3E6B919C7844}"/>
          </ac:cxnSpMkLst>
        </pc:cxnChg>
        <pc:cxnChg chg="add mod">
          <ac:chgData name="Possiel, Norm" userId="4e4c63b2-f965-410a-b753-ec58f8937cec" providerId="ADAL" clId="{8263E0D1-70A6-476B-84D9-AD70CDE68725}" dt="2021-04-12T02:39:50.003" v="5963" actId="14100"/>
          <ac:cxnSpMkLst>
            <pc:docMk/>
            <pc:sldMk cId="4055140704" sldId="265"/>
            <ac:cxnSpMk id="202" creationId="{A4AD4DC5-DA9E-4C0A-A3E5-83DF145D9D21}"/>
          </ac:cxnSpMkLst>
        </pc:cxnChg>
        <pc:cxnChg chg="add mod">
          <ac:chgData name="Possiel, Norm" userId="4e4c63b2-f965-410a-b753-ec58f8937cec" providerId="ADAL" clId="{8263E0D1-70A6-476B-84D9-AD70CDE68725}" dt="2021-04-12T02:40:00.934" v="5966" actId="14100"/>
          <ac:cxnSpMkLst>
            <pc:docMk/>
            <pc:sldMk cId="4055140704" sldId="265"/>
            <ac:cxnSpMk id="204" creationId="{D857A644-F70A-4AA7-A70F-813750E85654}"/>
          </ac:cxnSpMkLst>
        </pc:cxnChg>
        <pc:cxnChg chg="add mod">
          <ac:chgData name="Possiel, Norm" userId="4e4c63b2-f965-410a-b753-ec58f8937cec" providerId="ADAL" clId="{8263E0D1-70A6-476B-84D9-AD70CDE68725}" dt="2021-04-12T02:40:24.880" v="5971" actId="14100"/>
          <ac:cxnSpMkLst>
            <pc:docMk/>
            <pc:sldMk cId="4055140704" sldId="265"/>
            <ac:cxnSpMk id="208" creationId="{69CC1CCF-5467-46BC-B73B-646DD8C36608}"/>
          </ac:cxnSpMkLst>
        </pc:cxnChg>
        <pc:cxnChg chg="add mod">
          <ac:chgData name="Possiel, Norm" userId="4e4c63b2-f965-410a-b753-ec58f8937cec" providerId="ADAL" clId="{8263E0D1-70A6-476B-84D9-AD70CDE68725}" dt="2021-04-12T02:41:09.596" v="5978" actId="14100"/>
          <ac:cxnSpMkLst>
            <pc:docMk/>
            <pc:sldMk cId="4055140704" sldId="265"/>
            <ac:cxnSpMk id="213" creationId="{A763B171-4EBA-44A2-BDE1-56BB35839E11}"/>
          </ac:cxnSpMkLst>
        </pc:cxnChg>
        <pc:cxnChg chg="add mod">
          <ac:chgData name="Possiel, Norm" userId="4e4c63b2-f965-410a-b753-ec58f8937cec" providerId="ADAL" clId="{8263E0D1-70A6-476B-84D9-AD70CDE68725}" dt="2021-04-13T15:00:21.610" v="6951" actId="1076"/>
          <ac:cxnSpMkLst>
            <pc:docMk/>
            <pc:sldMk cId="4055140704" sldId="265"/>
            <ac:cxnSpMk id="225" creationId="{579B8AE9-00DC-4A67-89E1-7C6CC2609E48}"/>
          </ac:cxnSpMkLst>
        </pc:cxnChg>
        <pc:cxnChg chg="add mod">
          <ac:chgData name="Possiel, Norm" userId="4e4c63b2-f965-410a-b753-ec58f8937cec" providerId="ADAL" clId="{8263E0D1-70A6-476B-84D9-AD70CDE68725}" dt="2021-04-13T15:00:21.610" v="6951" actId="1076"/>
          <ac:cxnSpMkLst>
            <pc:docMk/>
            <pc:sldMk cId="4055140704" sldId="265"/>
            <ac:cxnSpMk id="229" creationId="{D7D56045-54BE-4943-A5BC-3728D7BC6427}"/>
          </ac:cxnSpMkLst>
        </pc:cxnChg>
        <pc:cxnChg chg="add mod">
          <ac:chgData name="Possiel, Norm" userId="4e4c63b2-f965-410a-b753-ec58f8937cec" providerId="ADAL" clId="{8263E0D1-70A6-476B-84D9-AD70CDE68725}" dt="2021-04-13T15:00:21.610" v="6951" actId="1076"/>
          <ac:cxnSpMkLst>
            <pc:docMk/>
            <pc:sldMk cId="4055140704" sldId="265"/>
            <ac:cxnSpMk id="231" creationId="{5CBD6C64-F235-4383-9FAB-B22D6F48D2C2}"/>
          </ac:cxnSpMkLst>
        </pc:cxnChg>
        <pc:cxnChg chg="add mod">
          <ac:chgData name="Possiel, Norm" userId="4e4c63b2-f965-410a-b753-ec58f8937cec" providerId="ADAL" clId="{8263E0D1-70A6-476B-84D9-AD70CDE68725}" dt="2021-04-13T15:00:21.610" v="6951" actId="1076"/>
          <ac:cxnSpMkLst>
            <pc:docMk/>
            <pc:sldMk cId="4055140704" sldId="265"/>
            <ac:cxnSpMk id="234" creationId="{10A9C4A5-FF7F-48BA-8CB2-2E37E3C7BFAA}"/>
          </ac:cxnSpMkLst>
        </pc:cxnChg>
        <pc:cxnChg chg="add mod">
          <ac:chgData name="Possiel, Norm" userId="4e4c63b2-f965-410a-b753-ec58f8937cec" providerId="ADAL" clId="{8263E0D1-70A6-476B-84D9-AD70CDE68725}" dt="2021-04-13T15:00:21.610" v="6951" actId="1076"/>
          <ac:cxnSpMkLst>
            <pc:docMk/>
            <pc:sldMk cId="4055140704" sldId="265"/>
            <ac:cxnSpMk id="238" creationId="{5604C141-335D-4948-91FA-E053A7AC813D}"/>
          </ac:cxnSpMkLst>
        </pc:cxnChg>
        <pc:cxnChg chg="add mod">
          <ac:chgData name="Possiel, Norm" userId="4e4c63b2-f965-410a-b753-ec58f8937cec" providerId="ADAL" clId="{8263E0D1-70A6-476B-84D9-AD70CDE68725}" dt="2021-04-12T02:48:39.147" v="6024" actId="14100"/>
          <ac:cxnSpMkLst>
            <pc:docMk/>
            <pc:sldMk cId="4055140704" sldId="265"/>
            <ac:cxnSpMk id="244" creationId="{2823822C-7F9B-4FBA-A9E1-F87916C15269}"/>
          </ac:cxnSpMkLst>
        </pc:cxnChg>
      </pc:sldChg>
      <pc:sldChg chg="addSp modSp new mod">
        <pc:chgData name="Possiel, Norm" userId="4e4c63b2-f965-410a-b753-ec58f8937cec" providerId="ADAL" clId="{8263E0D1-70A6-476B-84D9-AD70CDE68725}" dt="2021-04-11T02:17:58.152" v="5459" actId="948"/>
        <pc:sldMkLst>
          <pc:docMk/>
          <pc:sldMk cId="3465202800" sldId="266"/>
        </pc:sldMkLst>
        <pc:spChg chg="add mod">
          <ac:chgData name="Possiel, Norm" userId="4e4c63b2-f965-410a-b753-ec58f8937cec" providerId="ADAL" clId="{8263E0D1-70A6-476B-84D9-AD70CDE68725}" dt="2021-04-11T01:41:47.001" v="4511" actId="14100"/>
          <ac:spMkLst>
            <pc:docMk/>
            <pc:sldMk cId="3465202800" sldId="266"/>
            <ac:spMk id="6" creationId="{54235F3C-15B2-42B4-9A79-C497F5E78FC6}"/>
          </ac:spMkLst>
        </pc:spChg>
        <pc:spChg chg="add mod">
          <ac:chgData name="Possiel, Norm" userId="4e4c63b2-f965-410a-b753-ec58f8937cec" providerId="ADAL" clId="{8263E0D1-70A6-476B-84D9-AD70CDE68725}" dt="2021-04-11T01:41:36.657" v="4508" actId="14100"/>
          <ac:spMkLst>
            <pc:docMk/>
            <pc:sldMk cId="3465202800" sldId="266"/>
            <ac:spMk id="7" creationId="{B1D6E755-368E-47E4-BF98-ECFBA5CD0C91}"/>
          </ac:spMkLst>
        </pc:spChg>
        <pc:spChg chg="add mod">
          <ac:chgData name="Possiel, Norm" userId="4e4c63b2-f965-410a-b753-ec58f8937cec" providerId="ADAL" clId="{8263E0D1-70A6-476B-84D9-AD70CDE68725}" dt="2021-04-11T01:40:53.301" v="4496" actId="1076"/>
          <ac:spMkLst>
            <pc:docMk/>
            <pc:sldMk cId="3465202800" sldId="266"/>
            <ac:spMk id="8" creationId="{4FA53D3A-809C-4AF6-A6A7-58295D91F535}"/>
          </ac:spMkLst>
        </pc:spChg>
        <pc:spChg chg="add mod">
          <ac:chgData name="Possiel, Norm" userId="4e4c63b2-f965-410a-b753-ec58f8937cec" providerId="ADAL" clId="{8263E0D1-70A6-476B-84D9-AD70CDE68725}" dt="2021-04-11T01:40:44.072" v="4495" actId="1076"/>
          <ac:spMkLst>
            <pc:docMk/>
            <pc:sldMk cId="3465202800" sldId="266"/>
            <ac:spMk id="9" creationId="{13061AD9-6C9A-4E38-91E2-FBD4479737FC}"/>
          </ac:spMkLst>
        </pc:spChg>
        <pc:spChg chg="add mod">
          <ac:chgData name="Possiel, Norm" userId="4e4c63b2-f965-410a-b753-ec58f8937cec" providerId="ADAL" clId="{8263E0D1-70A6-476B-84D9-AD70CDE68725}" dt="2021-04-11T02:17:58.152" v="5459" actId="948"/>
          <ac:spMkLst>
            <pc:docMk/>
            <pc:sldMk cId="3465202800" sldId="266"/>
            <ac:spMk id="10" creationId="{564B96FA-CE3B-4163-8A22-03AFDC209C08}"/>
          </ac:spMkLst>
        </pc:spChg>
        <pc:picChg chg="add mod">
          <ac:chgData name="Possiel, Norm" userId="4e4c63b2-f965-410a-b753-ec58f8937cec" providerId="ADAL" clId="{8263E0D1-70A6-476B-84D9-AD70CDE68725}" dt="2021-04-11T01:40:34.776" v="4494" actId="14100"/>
          <ac:picMkLst>
            <pc:docMk/>
            <pc:sldMk cId="3465202800" sldId="266"/>
            <ac:picMk id="3" creationId="{6225FEE5-9B03-4882-B0AF-0736F0815E97}"/>
          </ac:picMkLst>
        </pc:picChg>
        <pc:picChg chg="add mod">
          <ac:chgData name="Possiel, Norm" userId="4e4c63b2-f965-410a-b753-ec58f8937cec" providerId="ADAL" clId="{8263E0D1-70A6-476B-84D9-AD70CDE68725}" dt="2021-04-11T01:40:34.776" v="4494" actId="14100"/>
          <ac:picMkLst>
            <pc:docMk/>
            <pc:sldMk cId="3465202800" sldId="266"/>
            <ac:picMk id="5" creationId="{7BDB8902-9AF8-4697-964E-DFD4E221B10A}"/>
          </ac:picMkLst>
        </pc:picChg>
      </pc:sldChg>
      <pc:sldChg chg="new del">
        <pc:chgData name="Possiel, Norm" userId="4e4c63b2-f965-410a-b753-ec58f8937cec" providerId="ADAL" clId="{8263E0D1-70A6-476B-84D9-AD70CDE68725}" dt="2021-04-09T02:13:55.576" v="2785" actId="47"/>
        <pc:sldMkLst>
          <pc:docMk/>
          <pc:sldMk cId="1640608428" sldId="267"/>
        </pc:sldMkLst>
      </pc:sldChg>
      <pc:sldChg chg="modSp new mod">
        <pc:chgData name="Possiel, Norm" userId="4e4c63b2-f965-410a-b753-ec58f8937cec" providerId="ADAL" clId="{8263E0D1-70A6-476B-84D9-AD70CDE68725}" dt="2021-04-11T01:35:39.483" v="4452" actId="6549"/>
        <pc:sldMkLst>
          <pc:docMk/>
          <pc:sldMk cId="4257466697" sldId="267"/>
        </pc:sldMkLst>
        <pc:spChg chg="mod">
          <ac:chgData name="Possiel, Norm" userId="4e4c63b2-f965-410a-b753-ec58f8937cec" providerId="ADAL" clId="{8263E0D1-70A6-476B-84D9-AD70CDE68725}" dt="2021-04-11T01:19:13.811" v="3480" actId="1076"/>
          <ac:spMkLst>
            <pc:docMk/>
            <pc:sldMk cId="4257466697" sldId="267"/>
            <ac:spMk id="2" creationId="{51E927DC-C3B1-4144-B166-774DAE6F8821}"/>
          </ac:spMkLst>
        </pc:spChg>
        <pc:spChg chg="mod">
          <ac:chgData name="Possiel, Norm" userId="4e4c63b2-f965-410a-b753-ec58f8937cec" providerId="ADAL" clId="{8263E0D1-70A6-476B-84D9-AD70CDE68725}" dt="2021-04-11T01:35:39.483" v="4452" actId="6549"/>
          <ac:spMkLst>
            <pc:docMk/>
            <pc:sldMk cId="4257466697" sldId="267"/>
            <ac:spMk id="3" creationId="{FFEA44DC-7A03-435B-A5C0-9DCA72A23C5B}"/>
          </ac:spMkLst>
        </pc:spChg>
      </pc:sldChg>
      <pc:sldChg chg="addSp delSp modSp new mod">
        <pc:chgData name="Possiel, Norm" userId="4e4c63b2-f965-410a-b753-ec58f8937cec" providerId="ADAL" clId="{8263E0D1-70A6-476B-84D9-AD70CDE68725}" dt="2021-04-13T16:55:37.056" v="7889" actId="20577"/>
        <pc:sldMkLst>
          <pc:docMk/>
          <pc:sldMk cId="2833262001" sldId="268"/>
        </pc:sldMkLst>
        <pc:spChg chg="del">
          <ac:chgData name="Possiel, Norm" userId="4e4c63b2-f965-410a-b753-ec58f8937cec" providerId="ADAL" clId="{8263E0D1-70A6-476B-84D9-AD70CDE68725}" dt="2021-04-13T16:11:33.685" v="7477" actId="478"/>
          <ac:spMkLst>
            <pc:docMk/>
            <pc:sldMk cId="2833262001" sldId="268"/>
            <ac:spMk id="2" creationId="{7DDD6721-6B69-43E8-8C6D-C36FDBC1587F}"/>
          </ac:spMkLst>
        </pc:spChg>
        <pc:spChg chg="add mod">
          <ac:chgData name="Possiel, Norm" userId="4e4c63b2-f965-410a-b753-ec58f8937cec" providerId="ADAL" clId="{8263E0D1-70A6-476B-84D9-AD70CDE68725}" dt="2021-04-13T16:55:37.056" v="7889" actId="20577"/>
          <ac:spMkLst>
            <pc:docMk/>
            <pc:sldMk cId="2833262001" sldId="268"/>
            <ac:spMk id="14" creationId="{76E67C59-7B33-4D4C-A4CB-D29BD2E1F702}"/>
          </ac:spMkLst>
        </pc:spChg>
        <pc:grpChg chg="add mod">
          <ac:chgData name="Possiel, Norm" userId="4e4c63b2-f965-410a-b753-ec58f8937cec" providerId="ADAL" clId="{8263E0D1-70A6-476B-84D9-AD70CDE68725}" dt="2021-04-13T16:48:47.374" v="7869" actId="1076"/>
          <ac:grpSpMkLst>
            <pc:docMk/>
            <pc:sldMk cId="2833262001" sldId="268"/>
            <ac:grpSpMk id="13" creationId="{21FD9BFF-5273-4831-8B11-D11074583184}"/>
          </ac:grpSpMkLst>
        </pc:grpChg>
        <pc:graphicFrameChg chg="add mod">
          <ac:chgData name="Possiel, Norm" userId="4e4c63b2-f965-410a-b753-ec58f8937cec" providerId="ADAL" clId="{8263E0D1-70A6-476B-84D9-AD70CDE68725}" dt="2021-04-13T16:16:29.207" v="7506"/>
          <ac:graphicFrameMkLst>
            <pc:docMk/>
            <pc:sldMk cId="2833262001" sldId="268"/>
            <ac:graphicFrameMk id="11" creationId="{989804C2-CF74-440C-B3D8-C292FEA5C64F}"/>
          </ac:graphicFrameMkLst>
        </pc:graphicFrameChg>
        <pc:picChg chg="add del mod">
          <ac:chgData name="Possiel, Norm" userId="4e4c63b2-f965-410a-b753-ec58f8937cec" providerId="ADAL" clId="{8263E0D1-70A6-476B-84D9-AD70CDE68725}" dt="2021-04-13T16:10:17.727" v="7474" actId="478"/>
          <ac:picMkLst>
            <pc:docMk/>
            <pc:sldMk cId="2833262001" sldId="268"/>
            <ac:picMk id="3" creationId="{8DB2324B-CD34-4F03-B820-A801ADE0979E}"/>
          </ac:picMkLst>
        </pc:picChg>
        <pc:picChg chg="add del mod">
          <ac:chgData name="Possiel, Norm" userId="4e4c63b2-f965-410a-b753-ec58f8937cec" providerId="ADAL" clId="{8263E0D1-70A6-476B-84D9-AD70CDE68725}" dt="2021-04-13T16:15:47.054" v="7498" actId="478"/>
          <ac:picMkLst>
            <pc:docMk/>
            <pc:sldMk cId="2833262001" sldId="268"/>
            <ac:picMk id="4" creationId="{89F82D60-73CF-42A8-B8F0-A53AE4DC35AF}"/>
          </ac:picMkLst>
        </pc:picChg>
        <pc:picChg chg="add mod">
          <ac:chgData name="Possiel, Norm" userId="4e4c63b2-f965-410a-b753-ec58f8937cec" providerId="ADAL" clId="{8263E0D1-70A6-476B-84D9-AD70CDE68725}" dt="2021-04-13T16:16:54.427" v="7511" actId="164"/>
          <ac:picMkLst>
            <pc:docMk/>
            <pc:sldMk cId="2833262001" sldId="268"/>
            <ac:picMk id="12" creationId="{EFE1BFFB-4F01-484B-BB94-865DC7352021}"/>
          </ac:picMkLst>
        </pc:picChg>
        <pc:cxnChg chg="add mod ord">
          <ac:chgData name="Possiel, Norm" userId="4e4c63b2-f965-410a-b753-ec58f8937cec" providerId="ADAL" clId="{8263E0D1-70A6-476B-84D9-AD70CDE68725}" dt="2021-04-13T16:16:54.427" v="7511" actId="164"/>
          <ac:cxnSpMkLst>
            <pc:docMk/>
            <pc:sldMk cId="2833262001" sldId="268"/>
            <ac:cxnSpMk id="6" creationId="{98C45096-EB1A-4533-8054-853666A5728F}"/>
          </ac:cxnSpMkLst>
        </pc:cxnChg>
        <pc:cxnChg chg="add del mod">
          <ac:chgData name="Possiel, Norm" userId="4e4c63b2-f965-410a-b753-ec58f8937cec" providerId="ADAL" clId="{8263E0D1-70A6-476B-84D9-AD70CDE68725}" dt="2021-04-13T16:14:34.745" v="7497" actId="478"/>
          <ac:cxnSpMkLst>
            <pc:docMk/>
            <pc:sldMk cId="2833262001" sldId="268"/>
            <ac:cxnSpMk id="8" creationId="{C70D2C4E-518E-4BB3-A1E5-442DC525235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9D56C2-33CB-4651-912C-EC583E0CF9AF}" type="datetimeFigureOut">
              <a:rPr lang="en-US" smtClean="0"/>
              <a:t>4/11/2021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F5DBA7-15FF-4153-ADFD-972FA539D083}" type="slidenum">
              <a:rPr lang="en-US" smtClean="0"/>
              <a:t>‹#›</a:t>
            </a:fld>
            <a:endParaRPr lang="en-US"/>
          </a:p>
        </p:txBody>
      </p:sp>
    </p:spTree>
    <p:extLst>
      <p:ext uri="{BB962C8B-B14F-4D97-AF65-F5344CB8AC3E}">
        <p14:creationId xmlns:p14="http://schemas.microsoft.com/office/powerpoint/2010/main" val="1376119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F5DBA7-15FF-4153-ADFD-972FA539D083}" type="slidenum">
              <a:rPr lang="en-US" smtClean="0"/>
              <a:t>12</a:t>
            </a:fld>
            <a:endParaRPr lang="en-US"/>
          </a:p>
        </p:txBody>
      </p:sp>
    </p:spTree>
    <p:extLst>
      <p:ext uri="{BB962C8B-B14F-4D97-AF65-F5344CB8AC3E}">
        <p14:creationId xmlns:p14="http://schemas.microsoft.com/office/powerpoint/2010/main" val="4057623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A9DEA-B563-44C7-8706-2393A7C7D6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CA39D3-7907-4C11-8856-0943F5E3EA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87B24EE-6B74-4F87-93D4-668F286944FE}"/>
              </a:ext>
            </a:extLst>
          </p:cNvPr>
          <p:cNvSpPr>
            <a:spLocks noGrp="1"/>
          </p:cNvSpPr>
          <p:nvPr>
            <p:ph type="dt" sz="half" idx="10"/>
          </p:nvPr>
        </p:nvSpPr>
        <p:spPr/>
        <p:txBody>
          <a:bodyPr/>
          <a:lstStyle/>
          <a:p>
            <a:fld id="{BB4D6254-D325-4747-847E-615AF655D1AA}" type="datetimeFigureOut">
              <a:rPr lang="en-US" smtClean="0"/>
              <a:t>4/11/2021</a:t>
            </a:fld>
            <a:endParaRPr lang="en-US"/>
          </a:p>
        </p:txBody>
      </p:sp>
      <p:sp>
        <p:nvSpPr>
          <p:cNvPr id="5" name="Footer Placeholder 4">
            <a:extLst>
              <a:ext uri="{FF2B5EF4-FFF2-40B4-BE49-F238E27FC236}">
                <a16:creationId xmlns:a16="http://schemas.microsoft.com/office/drawing/2014/main" id="{AD9B0D00-2405-424D-A094-F6FF89FDD8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97379-5198-4916-B696-7A14BF24AA5D}"/>
              </a:ext>
            </a:extLst>
          </p:cNvPr>
          <p:cNvSpPr>
            <a:spLocks noGrp="1"/>
          </p:cNvSpPr>
          <p:nvPr>
            <p:ph type="sldNum" sz="quarter" idx="12"/>
          </p:nvPr>
        </p:nvSpPr>
        <p:spPr/>
        <p:txBody>
          <a:bodyPr/>
          <a:lstStyle/>
          <a:p>
            <a:fld id="{8E28E57C-F2EE-4D8C-9732-59D3A4026DE9}" type="slidenum">
              <a:rPr lang="en-US" smtClean="0"/>
              <a:t>‹#›</a:t>
            </a:fld>
            <a:endParaRPr lang="en-US"/>
          </a:p>
        </p:txBody>
      </p:sp>
    </p:spTree>
    <p:extLst>
      <p:ext uri="{BB962C8B-B14F-4D97-AF65-F5344CB8AC3E}">
        <p14:creationId xmlns:p14="http://schemas.microsoft.com/office/powerpoint/2010/main" val="4009837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E0448-68DF-4105-A877-FE222600086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013B65-A99B-4676-8C18-8EE2EBFD41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FE69A-43BD-43CD-A069-E0A06644813D}"/>
              </a:ext>
            </a:extLst>
          </p:cNvPr>
          <p:cNvSpPr>
            <a:spLocks noGrp="1"/>
          </p:cNvSpPr>
          <p:nvPr>
            <p:ph type="dt" sz="half" idx="10"/>
          </p:nvPr>
        </p:nvSpPr>
        <p:spPr/>
        <p:txBody>
          <a:bodyPr/>
          <a:lstStyle/>
          <a:p>
            <a:fld id="{BB4D6254-D325-4747-847E-615AF655D1AA}" type="datetimeFigureOut">
              <a:rPr lang="en-US" smtClean="0"/>
              <a:t>4/11/2021</a:t>
            </a:fld>
            <a:endParaRPr lang="en-US"/>
          </a:p>
        </p:txBody>
      </p:sp>
      <p:sp>
        <p:nvSpPr>
          <p:cNvPr id="5" name="Footer Placeholder 4">
            <a:extLst>
              <a:ext uri="{FF2B5EF4-FFF2-40B4-BE49-F238E27FC236}">
                <a16:creationId xmlns:a16="http://schemas.microsoft.com/office/drawing/2014/main" id="{8E858933-CA7A-4B43-B8C7-3CDF1D18F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39317D-C0F7-4238-BE2F-91D3D9D216FA}"/>
              </a:ext>
            </a:extLst>
          </p:cNvPr>
          <p:cNvSpPr>
            <a:spLocks noGrp="1"/>
          </p:cNvSpPr>
          <p:nvPr>
            <p:ph type="sldNum" sz="quarter" idx="12"/>
          </p:nvPr>
        </p:nvSpPr>
        <p:spPr/>
        <p:txBody>
          <a:bodyPr/>
          <a:lstStyle/>
          <a:p>
            <a:fld id="{8E28E57C-F2EE-4D8C-9732-59D3A4026DE9}" type="slidenum">
              <a:rPr lang="en-US" smtClean="0"/>
              <a:t>‹#›</a:t>
            </a:fld>
            <a:endParaRPr lang="en-US"/>
          </a:p>
        </p:txBody>
      </p:sp>
    </p:spTree>
    <p:extLst>
      <p:ext uri="{BB962C8B-B14F-4D97-AF65-F5344CB8AC3E}">
        <p14:creationId xmlns:p14="http://schemas.microsoft.com/office/powerpoint/2010/main" val="3084579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46BA37-B511-4D4F-91BA-D08E8D0480F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358AC6-213B-497F-BCD0-2E4CC47302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5E64DD-2BC4-484D-8E7B-AED5373987E3}"/>
              </a:ext>
            </a:extLst>
          </p:cNvPr>
          <p:cNvSpPr>
            <a:spLocks noGrp="1"/>
          </p:cNvSpPr>
          <p:nvPr>
            <p:ph type="dt" sz="half" idx="10"/>
          </p:nvPr>
        </p:nvSpPr>
        <p:spPr/>
        <p:txBody>
          <a:bodyPr/>
          <a:lstStyle/>
          <a:p>
            <a:fld id="{BB4D6254-D325-4747-847E-615AF655D1AA}" type="datetimeFigureOut">
              <a:rPr lang="en-US" smtClean="0"/>
              <a:t>4/11/2021</a:t>
            </a:fld>
            <a:endParaRPr lang="en-US"/>
          </a:p>
        </p:txBody>
      </p:sp>
      <p:sp>
        <p:nvSpPr>
          <p:cNvPr id="5" name="Footer Placeholder 4">
            <a:extLst>
              <a:ext uri="{FF2B5EF4-FFF2-40B4-BE49-F238E27FC236}">
                <a16:creationId xmlns:a16="http://schemas.microsoft.com/office/drawing/2014/main" id="{0D332ED3-7962-4048-8F85-62A3BECD20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2540B-8BB5-4F79-AB8B-DC46FEF098D2}"/>
              </a:ext>
            </a:extLst>
          </p:cNvPr>
          <p:cNvSpPr>
            <a:spLocks noGrp="1"/>
          </p:cNvSpPr>
          <p:nvPr>
            <p:ph type="sldNum" sz="quarter" idx="12"/>
          </p:nvPr>
        </p:nvSpPr>
        <p:spPr/>
        <p:txBody>
          <a:bodyPr/>
          <a:lstStyle/>
          <a:p>
            <a:fld id="{8E28E57C-F2EE-4D8C-9732-59D3A4026DE9}" type="slidenum">
              <a:rPr lang="en-US" smtClean="0"/>
              <a:t>‹#›</a:t>
            </a:fld>
            <a:endParaRPr lang="en-US"/>
          </a:p>
        </p:txBody>
      </p:sp>
    </p:spTree>
    <p:extLst>
      <p:ext uri="{BB962C8B-B14F-4D97-AF65-F5344CB8AC3E}">
        <p14:creationId xmlns:p14="http://schemas.microsoft.com/office/powerpoint/2010/main" val="397740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8A75EB-36E6-4506-8D8D-778D0CCBE4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959811-AA54-495A-8D67-D6E3DE046D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7F5EA8-B4A6-476F-88CA-E12C6A431E07}"/>
              </a:ext>
            </a:extLst>
          </p:cNvPr>
          <p:cNvSpPr>
            <a:spLocks noGrp="1"/>
          </p:cNvSpPr>
          <p:nvPr>
            <p:ph type="dt" sz="half" idx="10"/>
          </p:nvPr>
        </p:nvSpPr>
        <p:spPr/>
        <p:txBody>
          <a:bodyPr/>
          <a:lstStyle/>
          <a:p>
            <a:fld id="{BB4D6254-D325-4747-847E-615AF655D1AA}" type="datetimeFigureOut">
              <a:rPr lang="en-US" smtClean="0"/>
              <a:t>4/11/2021</a:t>
            </a:fld>
            <a:endParaRPr lang="en-US"/>
          </a:p>
        </p:txBody>
      </p:sp>
      <p:sp>
        <p:nvSpPr>
          <p:cNvPr id="5" name="Footer Placeholder 4">
            <a:extLst>
              <a:ext uri="{FF2B5EF4-FFF2-40B4-BE49-F238E27FC236}">
                <a16:creationId xmlns:a16="http://schemas.microsoft.com/office/drawing/2014/main" id="{58F9E12F-391B-46B1-A1AE-BB23EA8BA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65EF57-8FF8-464D-BF0C-75E9D67F5CC4}"/>
              </a:ext>
            </a:extLst>
          </p:cNvPr>
          <p:cNvSpPr>
            <a:spLocks noGrp="1"/>
          </p:cNvSpPr>
          <p:nvPr>
            <p:ph type="sldNum" sz="quarter" idx="12"/>
          </p:nvPr>
        </p:nvSpPr>
        <p:spPr/>
        <p:txBody>
          <a:bodyPr/>
          <a:lstStyle/>
          <a:p>
            <a:fld id="{8E28E57C-F2EE-4D8C-9732-59D3A4026DE9}" type="slidenum">
              <a:rPr lang="en-US" smtClean="0"/>
              <a:t>‹#›</a:t>
            </a:fld>
            <a:endParaRPr lang="en-US"/>
          </a:p>
        </p:txBody>
      </p:sp>
    </p:spTree>
    <p:extLst>
      <p:ext uri="{BB962C8B-B14F-4D97-AF65-F5344CB8AC3E}">
        <p14:creationId xmlns:p14="http://schemas.microsoft.com/office/powerpoint/2010/main" val="1980293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38F98-810C-4EE2-9D7C-26C5A063B9A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FB2DB0D-233A-4ED8-9A51-4BC9E418B9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15C099-E2B4-4DC6-B1CD-66012C9A6756}"/>
              </a:ext>
            </a:extLst>
          </p:cNvPr>
          <p:cNvSpPr>
            <a:spLocks noGrp="1"/>
          </p:cNvSpPr>
          <p:nvPr>
            <p:ph type="dt" sz="half" idx="10"/>
          </p:nvPr>
        </p:nvSpPr>
        <p:spPr/>
        <p:txBody>
          <a:bodyPr/>
          <a:lstStyle/>
          <a:p>
            <a:fld id="{BB4D6254-D325-4747-847E-615AF655D1AA}" type="datetimeFigureOut">
              <a:rPr lang="en-US" smtClean="0"/>
              <a:t>4/11/2021</a:t>
            </a:fld>
            <a:endParaRPr lang="en-US"/>
          </a:p>
        </p:txBody>
      </p:sp>
      <p:sp>
        <p:nvSpPr>
          <p:cNvPr id="5" name="Footer Placeholder 4">
            <a:extLst>
              <a:ext uri="{FF2B5EF4-FFF2-40B4-BE49-F238E27FC236}">
                <a16:creationId xmlns:a16="http://schemas.microsoft.com/office/drawing/2014/main" id="{0E992D4B-75CF-477B-8712-01F7CFC866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66FC5-805C-4EA2-8309-69B5445CC4FB}"/>
              </a:ext>
            </a:extLst>
          </p:cNvPr>
          <p:cNvSpPr>
            <a:spLocks noGrp="1"/>
          </p:cNvSpPr>
          <p:nvPr>
            <p:ph type="sldNum" sz="quarter" idx="12"/>
          </p:nvPr>
        </p:nvSpPr>
        <p:spPr/>
        <p:txBody>
          <a:bodyPr/>
          <a:lstStyle/>
          <a:p>
            <a:fld id="{8E28E57C-F2EE-4D8C-9732-59D3A4026DE9}" type="slidenum">
              <a:rPr lang="en-US" smtClean="0"/>
              <a:t>‹#›</a:t>
            </a:fld>
            <a:endParaRPr lang="en-US"/>
          </a:p>
        </p:txBody>
      </p:sp>
    </p:spTree>
    <p:extLst>
      <p:ext uri="{BB962C8B-B14F-4D97-AF65-F5344CB8AC3E}">
        <p14:creationId xmlns:p14="http://schemas.microsoft.com/office/powerpoint/2010/main" val="1222997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84F1-233D-4B9D-83F4-F6995A34E4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289BB7-6E44-449F-A197-2A6075DB403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01DFCE-D421-45DF-A63B-2D3DE08D26A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D7C015-B688-4A92-9EDA-0EAD1BE6703B}"/>
              </a:ext>
            </a:extLst>
          </p:cNvPr>
          <p:cNvSpPr>
            <a:spLocks noGrp="1"/>
          </p:cNvSpPr>
          <p:nvPr>
            <p:ph type="dt" sz="half" idx="10"/>
          </p:nvPr>
        </p:nvSpPr>
        <p:spPr/>
        <p:txBody>
          <a:bodyPr/>
          <a:lstStyle/>
          <a:p>
            <a:fld id="{BB4D6254-D325-4747-847E-615AF655D1AA}" type="datetimeFigureOut">
              <a:rPr lang="en-US" smtClean="0"/>
              <a:t>4/11/2021</a:t>
            </a:fld>
            <a:endParaRPr lang="en-US"/>
          </a:p>
        </p:txBody>
      </p:sp>
      <p:sp>
        <p:nvSpPr>
          <p:cNvPr id="6" name="Footer Placeholder 5">
            <a:extLst>
              <a:ext uri="{FF2B5EF4-FFF2-40B4-BE49-F238E27FC236}">
                <a16:creationId xmlns:a16="http://schemas.microsoft.com/office/drawing/2014/main" id="{BA5FBBA5-CCA7-49FC-A8CE-8213F66C16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6D2991-108A-4160-BB91-3CE8761001EE}"/>
              </a:ext>
            </a:extLst>
          </p:cNvPr>
          <p:cNvSpPr>
            <a:spLocks noGrp="1"/>
          </p:cNvSpPr>
          <p:nvPr>
            <p:ph type="sldNum" sz="quarter" idx="12"/>
          </p:nvPr>
        </p:nvSpPr>
        <p:spPr/>
        <p:txBody>
          <a:bodyPr/>
          <a:lstStyle/>
          <a:p>
            <a:fld id="{8E28E57C-F2EE-4D8C-9732-59D3A4026DE9}" type="slidenum">
              <a:rPr lang="en-US" smtClean="0"/>
              <a:t>‹#›</a:t>
            </a:fld>
            <a:endParaRPr lang="en-US"/>
          </a:p>
        </p:txBody>
      </p:sp>
    </p:spTree>
    <p:extLst>
      <p:ext uri="{BB962C8B-B14F-4D97-AF65-F5344CB8AC3E}">
        <p14:creationId xmlns:p14="http://schemas.microsoft.com/office/powerpoint/2010/main" val="1409292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F9D39-A820-448C-9195-BA162ADD54E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CE7AE3C-A18C-411E-89B9-FC6157CE5B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83F24D3-2DC3-49F0-8765-1A8304B33B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248371-AEA7-44A9-866A-FB868131A7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119749-9ADF-45FA-9450-D8941EFA21E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C303A8-34FD-4BC4-AAFD-7E81B10BAE19}"/>
              </a:ext>
            </a:extLst>
          </p:cNvPr>
          <p:cNvSpPr>
            <a:spLocks noGrp="1"/>
          </p:cNvSpPr>
          <p:nvPr>
            <p:ph type="dt" sz="half" idx="10"/>
          </p:nvPr>
        </p:nvSpPr>
        <p:spPr/>
        <p:txBody>
          <a:bodyPr/>
          <a:lstStyle/>
          <a:p>
            <a:fld id="{BB4D6254-D325-4747-847E-615AF655D1AA}" type="datetimeFigureOut">
              <a:rPr lang="en-US" smtClean="0"/>
              <a:t>4/11/2021</a:t>
            </a:fld>
            <a:endParaRPr lang="en-US"/>
          </a:p>
        </p:txBody>
      </p:sp>
      <p:sp>
        <p:nvSpPr>
          <p:cNvPr id="8" name="Footer Placeholder 7">
            <a:extLst>
              <a:ext uri="{FF2B5EF4-FFF2-40B4-BE49-F238E27FC236}">
                <a16:creationId xmlns:a16="http://schemas.microsoft.com/office/drawing/2014/main" id="{62FCFE5C-ACC0-4CF5-9BF3-844C87A1CA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86B5A5-C000-4294-ABAB-CD53D3E1F2AC}"/>
              </a:ext>
            </a:extLst>
          </p:cNvPr>
          <p:cNvSpPr>
            <a:spLocks noGrp="1"/>
          </p:cNvSpPr>
          <p:nvPr>
            <p:ph type="sldNum" sz="quarter" idx="12"/>
          </p:nvPr>
        </p:nvSpPr>
        <p:spPr/>
        <p:txBody>
          <a:bodyPr/>
          <a:lstStyle/>
          <a:p>
            <a:fld id="{8E28E57C-F2EE-4D8C-9732-59D3A4026DE9}" type="slidenum">
              <a:rPr lang="en-US" smtClean="0"/>
              <a:t>‹#›</a:t>
            </a:fld>
            <a:endParaRPr lang="en-US"/>
          </a:p>
        </p:txBody>
      </p:sp>
    </p:spTree>
    <p:extLst>
      <p:ext uri="{BB962C8B-B14F-4D97-AF65-F5344CB8AC3E}">
        <p14:creationId xmlns:p14="http://schemas.microsoft.com/office/powerpoint/2010/main" val="2967084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DF5FE-BCBA-4ABB-B58A-665B612E3E5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4733EDF-6D72-4754-BABF-D934D4EBEEBD}"/>
              </a:ext>
            </a:extLst>
          </p:cNvPr>
          <p:cNvSpPr>
            <a:spLocks noGrp="1"/>
          </p:cNvSpPr>
          <p:nvPr>
            <p:ph type="dt" sz="half" idx="10"/>
          </p:nvPr>
        </p:nvSpPr>
        <p:spPr/>
        <p:txBody>
          <a:bodyPr/>
          <a:lstStyle/>
          <a:p>
            <a:fld id="{BB4D6254-D325-4747-847E-615AF655D1AA}" type="datetimeFigureOut">
              <a:rPr lang="en-US" smtClean="0"/>
              <a:t>4/11/2021</a:t>
            </a:fld>
            <a:endParaRPr lang="en-US"/>
          </a:p>
        </p:txBody>
      </p:sp>
      <p:sp>
        <p:nvSpPr>
          <p:cNvPr id="4" name="Footer Placeholder 3">
            <a:extLst>
              <a:ext uri="{FF2B5EF4-FFF2-40B4-BE49-F238E27FC236}">
                <a16:creationId xmlns:a16="http://schemas.microsoft.com/office/drawing/2014/main" id="{B6EAA006-8439-472C-90B2-26ED845D96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601C01-0AEF-4C34-BE03-D277A4627891}"/>
              </a:ext>
            </a:extLst>
          </p:cNvPr>
          <p:cNvSpPr>
            <a:spLocks noGrp="1"/>
          </p:cNvSpPr>
          <p:nvPr>
            <p:ph type="sldNum" sz="quarter" idx="12"/>
          </p:nvPr>
        </p:nvSpPr>
        <p:spPr/>
        <p:txBody>
          <a:bodyPr/>
          <a:lstStyle/>
          <a:p>
            <a:fld id="{8E28E57C-F2EE-4D8C-9732-59D3A4026DE9}" type="slidenum">
              <a:rPr lang="en-US" smtClean="0"/>
              <a:t>‹#›</a:t>
            </a:fld>
            <a:endParaRPr lang="en-US"/>
          </a:p>
        </p:txBody>
      </p:sp>
    </p:spTree>
    <p:extLst>
      <p:ext uri="{BB962C8B-B14F-4D97-AF65-F5344CB8AC3E}">
        <p14:creationId xmlns:p14="http://schemas.microsoft.com/office/powerpoint/2010/main" val="28764322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EC6779-4A27-44C5-B755-8F3823D25EA6}"/>
              </a:ext>
            </a:extLst>
          </p:cNvPr>
          <p:cNvSpPr>
            <a:spLocks noGrp="1"/>
          </p:cNvSpPr>
          <p:nvPr>
            <p:ph type="dt" sz="half" idx="10"/>
          </p:nvPr>
        </p:nvSpPr>
        <p:spPr/>
        <p:txBody>
          <a:bodyPr/>
          <a:lstStyle/>
          <a:p>
            <a:fld id="{BB4D6254-D325-4747-847E-615AF655D1AA}" type="datetimeFigureOut">
              <a:rPr lang="en-US" smtClean="0"/>
              <a:t>4/11/2021</a:t>
            </a:fld>
            <a:endParaRPr lang="en-US"/>
          </a:p>
        </p:txBody>
      </p:sp>
      <p:sp>
        <p:nvSpPr>
          <p:cNvPr id="3" name="Footer Placeholder 2">
            <a:extLst>
              <a:ext uri="{FF2B5EF4-FFF2-40B4-BE49-F238E27FC236}">
                <a16:creationId xmlns:a16="http://schemas.microsoft.com/office/drawing/2014/main" id="{20ACFA61-C3A1-4121-A6C9-1760608878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C1A5BA2-A009-4F38-A28A-9E6225EF807F}"/>
              </a:ext>
            </a:extLst>
          </p:cNvPr>
          <p:cNvSpPr>
            <a:spLocks noGrp="1"/>
          </p:cNvSpPr>
          <p:nvPr>
            <p:ph type="sldNum" sz="quarter" idx="12"/>
          </p:nvPr>
        </p:nvSpPr>
        <p:spPr/>
        <p:txBody>
          <a:bodyPr/>
          <a:lstStyle/>
          <a:p>
            <a:fld id="{8E28E57C-F2EE-4D8C-9732-59D3A4026DE9}" type="slidenum">
              <a:rPr lang="en-US" smtClean="0"/>
              <a:t>‹#›</a:t>
            </a:fld>
            <a:endParaRPr lang="en-US"/>
          </a:p>
        </p:txBody>
      </p:sp>
    </p:spTree>
    <p:extLst>
      <p:ext uri="{BB962C8B-B14F-4D97-AF65-F5344CB8AC3E}">
        <p14:creationId xmlns:p14="http://schemas.microsoft.com/office/powerpoint/2010/main" val="3380733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6C4C4-D133-4220-8255-DF56F650A6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1BD115-7E84-4E16-AAF3-64262560182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212CF5-720F-4CFE-AF32-2D146E5618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184AC-7DE7-4F83-9DD2-3B88144BD1FB}"/>
              </a:ext>
            </a:extLst>
          </p:cNvPr>
          <p:cNvSpPr>
            <a:spLocks noGrp="1"/>
          </p:cNvSpPr>
          <p:nvPr>
            <p:ph type="dt" sz="half" idx="10"/>
          </p:nvPr>
        </p:nvSpPr>
        <p:spPr/>
        <p:txBody>
          <a:bodyPr/>
          <a:lstStyle/>
          <a:p>
            <a:fld id="{BB4D6254-D325-4747-847E-615AF655D1AA}" type="datetimeFigureOut">
              <a:rPr lang="en-US" smtClean="0"/>
              <a:t>4/11/2021</a:t>
            </a:fld>
            <a:endParaRPr lang="en-US"/>
          </a:p>
        </p:txBody>
      </p:sp>
      <p:sp>
        <p:nvSpPr>
          <p:cNvPr id="6" name="Footer Placeholder 5">
            <a:extLst>
              <a:ext uri="{FF2B5EF4-FFF2-40B4-BE49-F238E27FC236}">
                <a16:creationId xmlns:a16="http://schemas.microsoft.com/office/drawing/2014/main" id="{05D08717-1C06-4F66-822A-D282B7D91E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C88795-9C89-466E-8F83-4BED13F5D74F}"/>
              </a:ext>
            </a:extLst>
          </p:cNvPr>
          <p:cNvSpPr>
            <a:spLocks noGrp="1"/>
          </p:cNvSpPr>
          <p:nvPr>
            <p:ph type="sldNum" sz="quarter" idx="12"/>
          </p:nvPr>
        </p:nvSpPr>
        <p:spPr/>
        <p:txBody>
          <a:bodyPr/>
          <a:lstStyle/>
          <a:p>
            <a:fld id="{8E28E57C-F2EE-4D8C-9732-59D3A4026DE9}" type="slidenum">
              <a:rPr lang="en-US" smtClean="0"/>
              <a:t>‹#›</a:t>
            </a:fld>
            <a:endParaRPr lang="en-US"/>
          </a:p>
        </p:txBody>
      </p:sp>
    </p:spTree>
    <p:extLst>
      <p:ext uri="{BB962C8B-B14F-4D97-AF65-F5344CB8AC3E}">
        <p14:creationId xmlns:p14="http://schemas.microsoft.com/office/powerpoint/2010/main" val="368598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6602F-38C4-4F5B-BCF6-E0881F57D3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64FB10-632A-4CB9-85CD-A608BFCD3B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7026C18-1FF7-409B-9327-CEBA5AD70B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55F3AE-E356-4ABA-B262-AB702B375749}"/>
              </a:ext>
            </a:extLst>
          </p:cNvPr>
          <p:cNvSpPr>
            <a:spLocks noGrp="1"/>
          </p:cNvSpPr>
          <p:nvPr>
            <p:ph type="dt" sz="half" idx="10"/>
          </p:nvPr>
        </p:nvSpPr>
        <p:spPr/>
        <p:txBody>
          <a:bodyPr/>
          <a:lstStyle/>
          <a:p>
            <a:fld id="{BB4D6254-D325-4747-847E-615AF655D1AA}" type="datetimeFigureOut">
              <a:rPr lang="en-US" smtClean="0"/>
              <a:t>4/11/2021</a:t>
            </a:fld>
            <a:endParaRPr lang="en-US"/>
          </a:p>
        </p:txBody>
      </p:sp>
      <p:sp>
        <p:nvSpPr>
          <p:cNvPr id="6" name="Footer Placeholder 5">
            <a:extLst>
              <a:ext uri="{FF2B5EF4-FFF2-40B4-BE49-F238E27FC236}">
                <a16:creationId xmlns:a16="http://schemas.microsoft.com/office/drawing/2014/main" id="{D546625A-23B9-4AAD-B458-FEC2FFE99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CDCC8A-B47A-4A09-A76C-1D3288B65A67}"/>
              </a:ext>
            </a:extLst>
          </p:cNvPr>
          <p:cNvSpPr>
            <a:spLocks noGrp="1"/>
          </p:cNvSpPr>
          <p:nvPr>
            <p:ph type="sldNum" sz="quarter" idx="12"/>
          </p:nvPr>
        </p:nvSpPr>
        <p:spPr/>
        <p:txBody>
          <a:bodyPr/>
          <a:lstStyle/>
          <a:p>
            <a:fld id="{8E28E57C-F2EE-4D8C-9732-59D3A4026DE9}" type="slidenum">
              <a:rPr lang="en-US" smtClean="0"/>
              <a:t>‹#›</a:t>
            </a:fld>
            <a:endParaRPr lang="en-US"/>
          </a:p>
        </p:txBody>
      </p:sp>
    </p:spTree>
    <p:extLst>
      <p:ext uri="{BB962C8B-B14F-4D97-AF65-F5344CB8AC3E}">
        <p14:creationId xmlns:p14="http://schemas.microsoft.com/office/powerpoint/2010/main" val="13232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2FFFA1-2CFF-4B05-90CF-9266CC3D30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20142F-6F7B-430B-B541-91A1CCF0A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82877E-CC0E-4E89-8149-8D100E123F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4D6254-D325-4747-847E-615AF655D1AA}" type="datetimeFigureOut">
              <a:rPr lang="en-US" smtClean="0"/>
              <a:t>4/11/2021</a:t>
            </a:fld>
            <a:endParaRPr lang="en-US"/>
          </a:p>
        </p:txBody>
      </p:sp>
      <p:sp>
        <p:nvSpPr>
          <p:cNvPr id="5" name="Footer Placeholder 4">
            <a:extLst>
              <a:ext uri="{FF2B5EF4-FFF2-40B4-BE49-F238E27FC236}">
                <a16:creationId xmlns:a16="http://schemas.microsoft.com/office/drawing/2014/main" id="{A0090D11-5506-4FA4-9279-B52BCC6E9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799A082-7697-4265-8993-9B303AA842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28E57C-F2EE-4D8C-9732-59D3A4026DE9}" type="slidenum">
              <a:rPr lang="en-US" smtClean="0"/>
              <a:t>‹#›</a:t>
            </a:fld>
            <a:endParaRPr lang="en-US"/>
          </a:p>
        </p:txBody>
      </p:sp>
    </p:spTree>
    <p:extLst>
      <p:ext uri="{BB962C8B-B14F-4D97-AF65-F5344CB8AC3E}">
        <p14:creationId xmlns:p14="http://schemas.microsoft.com/office/powerpoint/2010/main" val="3812089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tceq.texas.gov/assets/public/implementation/air/am/contracts/reports/pm/5822011221014-20200730-Ramboll-CB6r5MechanismChanges.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7434-B693-4A72-B392-13138F503009}"/>
              </a:ext>
            </a:extLst>
          </p:cNvPr>
          <p:cNvSpPr>
            <a:spLocks noGrp="1"/>
          </p:cNvSpPr>
          <p:nvPr>
            <p:ph type="ctrTitle"/>
          </p:nvPr>
        </p:nvSpPr>
        <p:spPr/>
        <p:txBody>
          <a:bodyPr>
            <a:normAutofit/>
          </a:bodyPr>
          <a:lstStyle/>
          <a:p>
            <a:r>
              <a:rPr lang="en-US" sz="4000" dirty="0" err="1"/>
              <a:t>CAMx</a:t>
            </a:r>
            <a:r>
              <a:rPr lang="en-US" sz="4000" dirty="0"/>
              <a:t> v7.1 Model Performance for </a:t>
            </a:r>
            <a:br>
              <a:rPr lang="en-US" sz="4000" dirty="0"/>
            </a:br>
            <a:r>
              <a:rPr lang="en-US" sz="4000" dirty="0"/>
              <a:t>MDA8 O3</a:t>
            </a:r>
          </a:p>
        </p:txBody>
      </p:sp>
    </p:spTree>
    <p:extLst>
      <p:ext uri="{BB962C8B-B14F-4D97-AF65-F5344CB8AC3E}">
        <p14:creationId xmlns:p14="http://schemas.microsoft.com/office/powerpoint/2010/main" val="385642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box and whisker chart&#10;&#10;Description automatically generated">
            <a:extLst>
              <a:ext uri="{FF2B5EF4-FFF2-40B4-BE49-F238E27FC236}">
                <a16:creationId xmlns:a16="http://schemas.microsoft.com/office/drawing/2014/main" id="{63E0B765-0397-49A9-9C5D-E1AC3BEA3B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695" y="3923249"/>
            <a:ext cx="2743200" cy="2743200"/>
          </a:xfrm>
          <a:prstGeom prst="rect">
            <a:avLst/>
          </a:prstGeom>
        </p:spPr>
      </p:pic>
      <p:pic>
        <p:nvPicPr>
          <p:cNvPr id="11" name="Picture 10" descr="Chart, box and whisker chart&#10;&#10;Description automatically generated">
            <a:extLst>
              <a:ext uri="{FF2B5EF4-FFF2-40B4-BE49-F238E27FC236}">
                <a16:creationId xmlns:a16="http://schemas.microsoft.com/office/drawing/2014/main" id="{A79EEC76-2C78-472A-AC3A-87EF03765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323" y="3923249"/>
            <a:ext cx="2743200" cy="2743200"/>
          </a:xfrm>
          <a:prstGeom prst="rect">
            <a:avLst/>
          </a:prstGeom>
        </p:spPr>
      </p:pic>
      <p:pic>
        <p:nvPicPr>
          <p:cNvPr id="15" name="Picture 14" descr="Chart, box and whisker chart&#10;&#10;Description automatically generated">
            <a:extLst>
              <a:ext uri="{FF2B5EF4-FFF2-40B4-BE49-F238E27FC236}">
                <a16:creationId xmlns:a16="http://schemas.microsoft.com/office/drawing/2014/main" id="{837FCDEB-8A6D-4BA3-9A6E-8AF606E3BF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9357" y="613648"/>
            <a:ext cx="2743200" cy="2743200"/>
          </a:xfrm>
          <a:prstGeom prst="rect">
            <a:avLst/>
          </a:prstGeom>
        </p:spPr>
      </p:pic>
      <p:pic>
        <p:nvPicPr>
          <p:cNvPr id="17" name="Picture 16" descr="Chart, box and whisker chart&#10;&#10;Description automatically generated">
            <a:extLst>
              <a:ext uri="{FF2B5EF4-FFF2-40B4-BE49-F238E27FC236}">
                <a16:creationId xmlns:a16="http://schemas.microsoft.com/office/drawing/2014/main" id="{F8FCEDF0-C0FA-4CB8-9F22-CA3CAEA51B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2957" y="657582"/>
            <a:ext cx="2743200" cy="2743200"/>
          </a:xfrm>
          <a:prstGeom prst="rect">
            <a:avLst/>
          </a:prstGeom>
        </p:spPr>
      </p:pic>
      <p:pic>
        <p:nvPicPr>
          <p:cNvPr id="19" name="Picture 18" descr="Chart, box and whisker chart&#10;&#10;Description automatically generated">
            <a:extLst>
              <a:ext uri="{FF2B5EF4-FFF2-40B4-BE49-F238E27FC236}">
                <a16:creationId xmlns:a16="http://schemas.microsoft.com/office/drawing/2014/main" id="{04F12F23-668A-453D-A030-9814D6BA26B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66157" y="647492"/>
            <a:ext cx="2743200" cy="2743200"/>
          </a:xfrm>
          <a:prstGeom prst="rect">
            <a:avLst/>
          </a:prstGeom>
        </p:spPr>
      </p:pic>
      <p:sp>
        <p:nvSpPr>
          <p:cNvPr id="20" name="TextBox 19">
            <a:extLst>
              <a:ext uri="{FF2B5EF4-FFF2-40B4-BE49-F238E27FC236}">
                <a16:creationId xmlns:a16="http://schemas.microsoft.com/office/drawing/2014/main" id="{C473C49B-DE39-4419-A459-50A6F0CE7CF8}"/>
              </a:ext>
            </a:extLst>
          </p:cNvPr>
          <p:cNvSpPr txBox="1"/>
          <p:nvPr/>
        </p:nvSpPr>
        <p:spPr>
          <a:xfrm>
            <a:off x="4329879" y="300340"/>
            <a:ext cx="1667892" cy="369332"/>
          </a:xfrm>
          <a:prstGeom prst="rect">
            <a:avLst/>
          </a:prstGeom>
          <a:noFill/>
        </p:spPr>
        <p:txBody>
          <a:bodyPr wrap="none" rtlCol="0">
            <a:spAutoFit/>
          </a:bodyPr>
          <a:lstStyle/>
          <a:p>
            <a:r>
              <a:rPr lang="en-US" b="1" i="1" dirty="0">
                <a:solidFill>
                  <a:schemeClr val="accent1">
                    <a:lumMod val="75000"/>
                  </a:schemeClr>
                </a:solidFill>
              </a:rPr>
              <a:t>Upper Midwest</a:t>
            </a:r>
          </a:p>
        </p:txBody>
      </p:sp>
      <p:sp>
        <p:nvSpPr>
          <p:cNvPr id="21" name="TextBox 20">
            <a:extLst>
              <a:ext uri="{FF2B5EF4-FFF2-40B4-BE49-F238E27FC236}">
                <a16:creationId xmlns:a16="http://schemas.microsoft.com/office/drawing/2014/main" id="{7417B11A-7648-44F1-B884-87AB1445B739}"/>
              </a:ext>
            </a:extLst>
          </p:cNvPr>
          <p:cNvSpPr txBox="1"/>
          <p:nvPr/>
        </p:nvSpPr>
        <p:spPr>
          <a:xfrm>
            <a:off x="7010941" y="278160"/>
            <a:ext cx="1267848" cy="369332"/>
          </a:xfrm>
          <a:prstGeom prst="rect">
            <a:avLst/>
          </a:prstGeom>
          <a:noFill/>
        </p:spPr>
        <p:txBody>
          <a:bodyPr wrap="none" rtlCol="0">
            <a:spAutoFit/>
          </a:bodyPr>
          <a:lstStyle/>
          <a:p>
            <a:r>
              <a:rPr lang="en-US" b="1" dirty="0">
                <a:solidFill>
                  <a:schemeClr val="accent1">
                    <a:lumMod val="75000"/>
                  </a:schemeClr>
                </a:solidFill>
              </a:rPr>
              <a:t>Ohio Valley</a:t>
            </a:r>
          </a:p>
        </p:txBody>
      </p:sp>
      <p:sp>
        <p:nvSpPr>
          <p:cNvPr id="22" name="TextBox 21">
            <a:extLst>
              <a:ext uri="{FF2B5EF4-FFF2-40B4-BE49-F238E27FC236}">
                <a16:creationId xmlns:a16="http://schemas.microsoft.com/office/drawing/2014/main" id="{9191646B-42EA-4708-9830-8C5BF964AA41}"/>
              </a:ext>
            </a:extLst>
          </p:cNvPr>
          <p:cNvSpPr txBox="1"/>
          <p:nvPr/>
        </p:nvSpPr>
        <p:spPr>
          <a:xfrm>
            <a:off x="9953590" y="288250"/>
            <a:ext cx="1146981" cy="369332"/>
          </a:xfrm>
          <a:prstGeom prst="rect">
            <a:avLst/>
          </a:prstGeom>
          <a:noFill/>
        </p:spPr>
        <p:txBody>
          <a:bodyPr wrap="none" rtlCol="0">
            <a:spAutoFit/>
          </a:bodyPr>
          <a:lstStyle/>
          <a:p>
            <a:r>
              <a:rPr lang="en-US" b="1" i="1" dirty="0">
                <a:solidFill>
                  <a:schemeClr val="accent1">
                    <a:lumMod val="75000"/>
                  </a:schemeClr>
                </a:solidFill>
              </a:rPr>
              <a:t>Northeast</a:t>
            </a:r>
          </a:p>
        </p:txBody>
      </p:sp>
      <p:sp>
        <p:nvSpPr>
          <p:cNvPr id="23" name="TextBox 22">
            <a:extLst>
              <a:ext uri="{FF2B5EF4-FFF2-40B4-BE49-F238E27FC236}">
                <a16:creationId xmlns:a16="http://schemas.microsoft.com/office/drawing/2014/main" id="{2368AEF2-1975-4320-95B5-85BD6E248B28}"/>
              </a:ext>
            </a:extLst>
          </p:cNvPr>
          <p:cNvSpPr txBox="1"/>
          <p:nvPr/>
        </p:nvSpPr>
        <p:spPr>
          <a:xfrm>
            <a:off x="5928431" y="3597851"/>
            <a:ext cx="744114" cy="369332"/>
          </a:xfrm>
          <a:prstGeom prst="rect">
            <a:avLst/>
          </a:prstGeom>
          <a:noFill/>
        </p:spPr>
        <p:txBody>
          <a:bodyPr wrap="none" rtlCol="0">
            <a:spAutoFit/>
          </a:bodyPr>
          <a:lstStyle/>
          <a:p>
            <a:r>
              <a:rPr lang="en-US" b="1" i="1" dirty="0">
                <a:solidFill>
                  <a:schemeClr val="accent1">
                    <a:lumMod val="75000"/>
                  </a:schemeClr>
                </a:solidFill>
              </a:rPr>
              <a:t>South</a:t>
            </a:r>
          </a:p>
        </p:txBody>
      </p:sp>
      <p:sp>
        <p:nvSpPr>
          <p:cNvPr id="24" name="TextBox 23">
            <a:extLst>
              <a:ext uri="{FF2B5EF4-FFF2-40B4-BE49-F238E27FC236}">
                <a16:creationId xmlns:a16="http://schemas.microsoft.com/office/drawing/2014/main" id="{5C5D31FA-7725-4DD5-8A0D-06D44CB7EAD8}"/>
              </a:ext>
            </a:extLst>
          </p:cNvPr>
          <p:cNvSpPr txBox="1"/>
          <p:nvPr/>
        </p:nvSpPr>
        <p:spPr>
          <a:xfrm>
            <a:off x="8524185" y="3597851"/>
            <a:ext cx="1142172" cy="369332"/>
          </a:xfrm>
          <a:prstGeom prst="rect">
            <a:avLst/>
          </a:prstGeom>
          <a:noFill/>
        </p:spPr>
        <p:txBody>
          <a:bodyPr wrap="none" rtlCol="0">
            <a:spAutoFit/>
          </a:bodyPr>
          <a:lstStyle/>
          <a:p>
            <a:r>
              <a:rPr lang="en-US" b="1" i="1" dirty="0">
                <a:solidFill>
                  <a:schemeClr val="accent1">
                    <a:lumMod val="75000"/>
                  </a:schemeClr>
                </a:solidFill>
              </a:rPr>
              <a:t>Southeast</a:t>
            </a:r>
          </a:p>
        </p:txBody>
      </p:sp>
      <p:sp>
        <p:nvSpPr>
          <p:cNvPr id="27" name="TextBox 26">
            <a:extLst>
              <a:ext uri="{FF2B5EF4-FFF2-40B4-BE49-F238E27FC236}">
                <a16:creationId xmlns:a16="http://schemas.microsoft.com/office/drawing/2014/main" id="{CC77DD7F-1305-4B77-B5A7-9EFAA5C38AD3}"/>
              </a:ext>
            </a:extLst>
          </p:cNvPr>
          <p:cNvSpPr txBox="1"/>
          <p:nvPr/>
        </p:nvSpPr>
        <p:spPr>
          <a:xfrm>
            <a:off x="174175" y="3597851"/>
            <a:ext cx="4245317" cy="1477328"/>
          </a:xfrm>
          <a:prstGeom prst="rect">
            <a:avLst/>
          </a:prstGeom>
          <a:noFill/>
        </p:spPr>
        <p:txBody>
          <a:bodyPr wrap="square" rtlCol="0">
            <a:spAutoFit/>
          </a:bodyPr>
          <a:lstStyle/>
          <a:p>
            <a:r>
              <a:rPr lang="en-US" sz="2000" dirty="0"/>
              <a:t>Distribution of MDA8 O3 by Month</a:t>
            </a:r>
          </a:p>
          <a:p>
            <a:endParaRPr lang="en-US" sz="2000" dirty="0"/>
          </a:p>
          <a:p>
            <a:pPr marL="285750" indent="-182880">
              <a:buFont typeface="Arial" panose="020B0604020202020204" pitchFamily="34" charset="0"/>
              <a:buChar char="•"/>
            </a:pPr>
            <a:r>
              <a:rPr lang="en-US" sz="1600" dirty="0"/>
              <a:t>Model performance issues found with CB6r4 in the East are also evident with CB6r5</a:t>
            </a:r>
          </a:p>
          <a:p>
            <a:endParaRPr lang="en-US" dirty="0"/>
          </a:p>
        </p:txBody>
      </p:sp>
    </p:spTree>
    <p:extLst>
      <p:ext uri="{BB962C8B-B14F-4D97-AF65-F5344CB8AC3E}">
        <p14:creationId xmlns:p14="http://schemas.microsoft.com/office/powerpoint/2010/main" val="3266690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box and whisker chart&#10;&#10;Description automatically generated">
            <a:extLst>
              <a:ext uri="{FF2B5EF4-FFF2-40B4-BE49-F238E27FC236}">
                <a16:creationId xmlns:a16="http://schemas.microsoft.com/office/drawing/2014/main" id="{C87ADF10-C2A9-41F7-A458-BA8DCA99B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45836" y="685800"/>
            <a:ext cx="2743200" cy="2743200"/>
          </a:xfrm>
          <a:prstGeom prst="rect">
            <a:avLst/>
          </a:prstGeom>
        </p:spPr>
      </p:pic>
      <p:pic>
        <p:nvPicPr>
          <p:cNvPr id="5" name="Picture 4" descr="Chart, box and whisker chart&#10;&#10;Description automatically generated">
            <a:extLst>
              <a:ext uri="{FF2B5EF4-FFF2-40B4-BE49-F238E27FC236}">
                <a16:creationId xmlns:a16="http://schemas.microsoft.com/office/drawing/2014/main" id="{1F83A840-EFDB-4AAE-8544-66ACF5675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580" y="3847480"/>
            <a:ext cx="2743200" cy="2743200"/>
          </a:xfrm>
          <a:prstGeom prst="rect">
            <a:avLst/>
          </a:prstGeom>
        </p:spPr>
      </p:pic>
      <p:pic>
        <p:nvPicPr>
          <p:cNvPr id="7" name="Picture 6" descr="Chart, box and whisker chart&#10;&#10;Description automatically generated">
            <a:extLst>
              <a:ext uri="{FF2B5EF4-FFF2-40B4-BE49-F238E27FC236}">
                <a16:creationId xmlns:a16="http://schemas.microsoft.com/office/drawing/2014/main" id="{F04D1C5B-9855-4627-B221-BC6968DDEA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39196" y="3847480"/>
            <a:ext cx="2743200" cy="2743200"/>
          </a:xfrm>
          <a:prstGeom prst="rect">
            <a:avLst/>
          </a:prstGeom>
        </p:spPr>
      </p:pic>
      <p:pic>
        <p:nvPicPr>
          <p:cNvPr id="13" name="Picture 12" descr="Chart, box and whisker chart&#10;&#10;Description automatically generated">
            <a:extLst>
              <a:ext uri="{FF2B5EF4-FFF2-40B4-BE49-F238E27FC236}">
                <a16:creationId xmlns:a16="http://schemas.microsoft.com/office/drawing/2014/main" id="{7864E32B-5149-4468-A357-D84CD3737FD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3220" y="685800"/>
            <a:ext cx="2743200" cy="2743200"/>
          </a:xfrm>
          <a:prstGeom prst="rect">
            <a:avLst/>
          </a:prstGeom>
        </p:spPr>
      </p:pic>
      <p:sp>
        <p:nvSpPr>
          <p:cNvPr id="10" name="TextBox 9">
            <a:extLst>
              <a:ext uri="{FF2B5EF4-FFF2-40B4-BE49-F238E27FC236}">
                <a16:creationId xmlns:a16="http://schemas.microsoft.com/office/drawing/2014/main" id="{E869980C-0424-424D-A383-676DD45616D4}"/>
              </a:ext>
            </a:extLst>
          </p:cNvPr>
          <p:cNvSpPr txBox="1"/>
          <p:nvPr/>
        </p:nvSpPr>
        <p:spPr>
          <a:xfrm>
            <a:off x="5775215" y="343948"/>
            <a:ext cx="1194430" cy="369332"/>
          </a:xfrm>
          <a:prstGeom prst="rect">
            <a:avLst/>
          </a:prstGeom>
          <a:noFill/>
        </p:spPr>
        <p:txBody>
          <a:bodyPr wrap="none" rtlCol="0">
            <a:spAutoFit/>
          </a:bodyPr>
          <a:lstStyle/>
          <a:p>
            <a:r>
              <a:rPr lang="en-US" b="1" i="1" dirty="0">
                <a:solidFill>
                  <a:schemeClr val="accent1">
                    <a:lumMod val="75000"/>
                  </a:schemeClr>
                </a:solidFill>
              </a:rPr>
              <a:t>Northwest</a:t>
            </a:r>
          </a:p>
        </p:txBody>
      </p:sp>
      <p:sp>
        <p:nvSpPr>
          <p:cNvPr id="12" name="TextBox 11">
            <a:extLst>
              <a:ext uri="{FF2B5EF4-FFF2-40B4-BE49-F238E27FC236}">
                <a16:creationId xmlns:a16="http://schemas.microsoft.com/office/drawing/2014/main" id="{44E5DC7D-FAAE-4812-A0AB-49E1E5F536BA}"/>
              </a:ext>
            </a:extLst>
          </p:cNvPr>
          <p:cNvSpPr txBox="1"/>
          <p:nvPr/>
        </p:nvSpPr>
        <p:spPr>
          <a:xfrm>
            <a:off x="9149351" y="343948"/>
            <a:ext cx="1286763" cy="369332"/>
          </a:xfrm>
          <a:prstGeom prst="rect">
            <a:avLst/>
          </a:prstGeom>
          <a:noFill/>
        </p:spPr>
        <p:txBody>
          <a:bodyPr wrap="none" rtlCol="0">
            <a:spAutoFit/>
          </a:bodyPr>
          <a:lstStyle/>
          <a:p>
            <a:r>
              <a:rPr lang="en-US" b="1" i="1" dirty="0">
                <a:solidFill>
                  <a:schemeClr val="accent1">
                    <a:lumMod val="75000"/>
                  </a:schemeClr>
                </a:solidFill>
              </a:rPr>
              <a:t>No. Rockies</a:t>
            </a:r>
          </a:p>
        </p:txBody>
      </p:sp>
      <p:sp>
        <p:nvSpPr>
          <p:cNvPr id="14" name="TextBox 13">
            <a:extLst>
              <a:ext uri="{FF2B5EF4-FFF2-40B4-BE49-F238E27FC236}">
                <a16:creationId xmlns:a16="http://schemas.microsoft.com/office/drawing/2014/main" id="{A818EC70-3588-479F-A694-0908528003DB}"/>
              </a:ext>
            </a:extLst>
          </p:cNvPr>
          <p:cNvSpPr txBox="1"/>
          <p:nvPr/>
        </p:nvSpPr>
        <p:spPr>
          <a:xfrm>
            <a:off x="6031532" y="3503436"/>
            <a:ext cx="668516" cy="369332"/>
          </a:xfrm>
          <a:prstGeom prst="rect">
            <a:avLst/>
          </a:prstGeom>
          <a:noFill/>
        </p:spPr>
        <p:txBody>
          <a:bodyPr wrap="none" rtlCol="0">
            <a:spAutoFit/>
          </a:bodyPr>
          <a:lstStyle/>
          <a:p>
            <a:r>
              <a:rPr lang="en-US" b="1" i="1" dirty="0">
                <a:solidFill>
                  <a:schemeClr val="accent1">
                    <a:lumMod val="75000"/>
                  </a:schemeClr>
                </a:solidFill>
              </a:rPr>
              <a:t>West</a:t>
            </a:r>
          </a:p>
        </p:txBody>
      </p:sp>
      <p:sp>
        <p:nvSpPr>
          <p:cNvPr id="16" name="TextBox 15">
            <a:extLst>
              <a:ext uri="{FF2B5EF4-FFF2-40B4-BE49-F238E27FC236}">
                <a16:creationId xmlns:a16="http://schemas.microsoft.com/office/drawing/2014/main" id="{6E70B580-D91A-4847-B1EA-30F4234BEE14}"/>
              </a:ext>
            </a:extLst>
          </p:cNvPr>
          <p:cNvSpPr txBox="1"/>
          <p:nvPr/>
        </p:nvSpPr>
        <p:spPr>
          <a:xfrm>
            <a:off x="9187696" y="3478148"/>
            <a:ext cx="1189621" cy="369332"/>
          </a:xfrm>
          <a:prstGeom prst="rect">
            <a:avLst/>
          </a:prstGeom>
          <a:noFill/>
        </p:spPr>
        <p:txBody>
          <a:bodyPr wrap="none" rtlCol="0">
            <a:spAutoFit/>
          </a:bodyPr>
          <a:lstStyle/>
          <a:p>
            <a:r>
              <a:rPr lang="en-US" b="1" i="1" dirty="0">
                <a:solidFill>
                  <a:schemeClr val="accent1">
                    <a:lumMod val="75000"/>
                  </a:schemeClr>
                </a:solidFill>
              </a:rPr>
              <a:t>Southwest</a:t>
            </a:r>
          </a:p>
        </p:txBody>
      </p:sp>
      <p:sp>
        <p:nvSpPr>
          <p:cNvPr id="18" name="TextBox 17">
            <a:extLst>
              <a:ext uri="{FF2B5EF4-FFF2-40B4-BE49-F238E27FC236}">
                <a16:creationId xmlns:a16="http://schemas.microsoft.com/office/drawing/2014/main" id="{613751F6-17BA-4270-BE92-877206B27841}"/>
              </a:ext>
            </a:extLst>
          </p:cNvPr>
          <p:cNvSpPr txBox="1"/>
          <p:nvPr/>
        </p:nvSpPr>
        <p:spPr>
          <a:xfrm>
            <a:off x="542391" y="2690336"/>
            <a:ext cx="4245317" cy="1477328"/>
          </a:xfrm>
          <a:prstGeom prst="rect">
            <a:avLst/>
          </a:prstGeom>
          <a:noFill/>
        </p:spPr>
        <p:txBody>
          <a:bodyPr wrap="square" rtlCol="0">
            <a:spAutoFit/>
          </a:bodyPr>
          <a:lstStyle/>
          <a:p>
            <a:r>
              <a:rPr lang="en-US" sz="2000" dirty="0"/>
              <a:t>Distribution of MDA8 O3 by Month</a:t>
            </a:r>
          </a:p>
          <a:p>
            <a:endParaRPr lang="en-US" sz="2000" dirty="0"/>
          </a:p>
          <a:p>
            <a:pPr marL="285750" indent="-182880">
              <a:buFont typeface="Arial" panose="020B0604020202020204" pitchFamily="34" charset="0"/>
              <a:buChar char="•"/>
            </a:pPr>
            <a:r>
              <a:rPr lang="en-US" sz="1600" dirty="0"/>
              <a:t>Model performance issues found with CB6r4 in the West are also evident with CB6r5</a:t>
            </a:r>
          </a:p>
          <a:p>
            <a:endParaRPr lang="en-US" dirty="0"/>
          </a:p>
        </p:txBody>
      </p:sp>
    </p:spTree>
    <p:extLst>
      <p:ext uri="{BB962C8B-B14F-4D97-AF65-F5344CB8AC3E}">
        <p14:creationId xmlns:p14="http://schemas.microsoft.com/office/powerpoint/2010/main" val="42530167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Chart, bar chart, histogram&#10;&#10;Description automatically generated">
            <a:extLst>
              <a:ext uri="{FF2B5EF4-FFF2-40B4-BE49-F238E27FC236}">
                <a16:creationId xmlns:a16="http://schemas.microsoft.com/office/drawing/2014/main" id="{B1490671-57DC-4222-8920-20EAC5CD0A8A}"/>
              </a:ext>
            </a:extLst>
          </p:cNvPr>
          <p:cNvPicPr>
            <a:picLocks noChangeAspect="1"/>
          </p:cNvPicPr>
          <p:nvPr/>
        </p:nvPicPr>
        <p:blipFill rotWithShape="1">
          <a:blip r:embed="rId3">
            <a:extLst>
              <a:ext uri="{28A0092B-C50C-407E-A947-70E740481C1C}">
                <a14:useLocalDpi xmlns:a14="http://schemas.microsoft.com/office/drawing/2010/main" val="0"/>
              </a:ext>
            </a:extLst>
          </a:blip>
          <a:srcRect r="3905"/>
          <a:stretch/>
        </p:blipFill>
        <p:spPr>
          <a:xfrm>
            <a:off x="6757744" y="3492025"/>
            <a:ext cx="2636083" cy="2743200"/>
          </a:xfrm>
          <a:prstGeom prst="rect">
            <a:avLst/>
          </a:prstGeom>
        </p:spPr>
      </p:pic>
      <p:pic>
        <p:nvPicPr>
          <p:cNvPr id="11" name="Picture 10" descr="Chart, histogram&#10;&#10;Description automatically generated">
            <a:extLst>
              <a:ext uri="{FF2B5EF4-FFF2-40B4-BE49-F238E27FC236}">
                <a16:creationId xmlns:a16="http://schemas.microsoft.com/office/drawing/2014/main" id="{2377E4DE-D476-4076-B09C-D524107E8E19}"/>
              </a:ext>
            </a:extLst>
          </p:cNvPr>
          <p:cNvPicPr>
            <a:picLocks noChangeAspect="1"/>
          </p:cNvPicPr>
          <p:nvPr/>
        </p:nvPicPr>
        <p:blipFill rotWithShape="1">
          <a:blip r:embed="rId4">
            <a:extLst>
              <a:ext uri="{28A0092B-C50C-407E-A947-70E740481C1C}">
                <a14:useLocalDpi xmlns:a14="http://schemas.microsoft.com/office/drawing/2010/main" val="0"/>
              </a:ext>
            </a:extLst>
          </a:blip>
          <a:srcRect r="3905"/>
          <a:stretch/>
        </p:blipFill>
        <p:spPr>
          <a:xfrm>
            <a:off x="4406753" y="3492025"/>
            <a:ext cx="2636083" cy="2743200"/>
          </a:xfrm>
          <a:prstGeom prst="rect">
            <a:avLst/>
          </a:prstGeom>
        </p:spPr>
      </p:pic>
      <p:pic>
        <p:nvPicPr>
          <p:cNvPr id="7" name="Picture 6" descr="Chart&#10;&#10;Description automatically generated">
            <a:extLst>
              <a:ext uri="{FF2B5EF4-FFF2-40B4-BE49-F238E27FC236}">
                <a16:creationId xmlns:a16="http://schemas.microsoft.com/office/drawing/2014/main" id="{88EA67FF-70A0-48EA-B5B2-3C102BF9EC6F}"/>
              </a:ext>
            </a:extLst>
          </p:cNvPr>
          <p:cNvPicPr>
            <a:picLocks noChangeAspect="1"/>
          </p:cNvPicPr>
          <p:nvPr/>
        </p:nvPicPr>
        <p:blipFill rotWithShape="1">
          <a:blip r:embed="rId5">
            <a:extLst>
              <a:ext uri="{28A0092B-C50C-407E-A947-70E740481C1C}">
                <a14:useLocalDpi xmlns:a14="http://schemas.microsoft.com/office/drawing/2010/main" val="0"/>
              </a:ext>
            </a:extLst>
          </a:blip>
          <a:srcRect r="3905"/>
          <a:stretch/>
        </p:blipFill>
        <p:spPr>
          <a:xfrm>
            <a:off x="2055761" y="3492025"/>
            <a:ext cx="2636083" cy="2743200"/>
          </a:xfrm>
          <a:prstGeom prst="rect">
            <a:avLst/>
          </a:prstGeom>
        </p:spPr>
      </p:pic>
      <p:pic>
        <p:nvPicPr>
          <p:cNvPr id="15" name="Picture 14" descr="Chart, bar chart, histogram&#10;&#10;Description automatically generated">
            <a:extLst>
              <a:ext uri="{FF2B5EF4-FFF2-40B4-BE49-F238E27FC236}">
                <a16:creationId xmlns:a16="http://schemas.microsoft.com/office/drawing/2014/main" id="{99911667-77B6-428B-A520-5BC77A7001AE}"/>
              </a:ext>
            </a:extLst>
          </p:cNvPr>
          <p:cNvPicPr>
            <a:picLocks noChangeAspect="1"/>
          </p:cNvPicPr>
          <p:nvPr/>
        </p:nvPicPr>
        <p:blipFill rotWithShape="1">
          <a:blip r:embed="rId6">
            <a:extLst>
              <a:ext uri="{28A0092B-C50C-407E-A947-70E740481C1C}">
                <a14:useLocalDpi xmlns:a14="http://schemas.microsoft.com/office/drawing/2010/main" val="0"/>
              </a:ext>
            </a:extLst>
          </a:blip>
          <a:srcRect r="3905"/>
          <a:stretch/>
        </p:blipFill>
        <p:spPr>
          <a:xfrm>
            <a:off x="9369989" y="442698"/>
            <a:ext cx="2636083" cy="2743200"/>
          </a:xfrm>
          <a:prstGeom prst="rect">
            <a:avLst/>
          </a:prstGeom>
        </p:spPr>
      </p:pic>
      <p:pic>
        <p:nvPicPr>
          <p:cNvPr id="19" name="Picture 18" descr="Chart&#10;&#10;Description automatically generated">
            <a:extLst>
              <a:ext uri="{FF2B5EF4-FFF2-40B4-BE49-F238E27FC236}">
                <a16:creationId xmlns:a16="http://schemas.microsoft.com/office/drawing/2014/main" id="{1354FD9B-9D52-4382-B765-CC4536A1844F}"/>
              </a:ext>
            </a:extLst>
          </p:cNvPr>
          <p:cNvPicPr>
            <a:picLocks noChangeAspect="1"/>
          </p:cNvPicPr>
          <p:nvPr/>
        </p:nvPicPr>
        <p:blipFill rotWithShape="1">
          <a:blip r:embed="rId7">
            <a:extLst>
              <a:ext uri="{28A0092B-C50C-407E-A947-70E740481C1C}">
                <a14:useLocalDpi xmlns:a14="http://schemas.microsoft.com/office/drawing/2010/main" val="0"/>
              </a:ext>
            </a:extLst>
          </a:blip>
          <a:srcRect r="3905"/>
          <a:stretch/>
        </p:blipFill>
        <p:spPr>
          <a:xfrm>
            <a:off x="7010070" y="442698"/>
            <a:ext cx="2636083" cy="2743200"/>
          </a:xfrm>
          <a:prstGeom prst="rect">
            <a:avLst/>
          </a:prstGeom>
        </p:spPr>
      </p:pic>
      <p:pic>
        <p:nvPicPr>
          <p:cNvPr id="17" name="Picture 16" descr="Chart, histogram&#10;&#10;Description automatically generated">
            <a:extLst>
              <a:ext uri="{FF2B5EF4-FFF2-40B4-BE49-F238E27FC236}">
                <a16:creationId xmlns:a16="http://schemas.microsoft.com/office/drawing/2014/main" id="{BCEC7949-0476-4E0D-88FE-E43D1D874B43}"/>
              </a:ext>
            </a:extLst>
          </p:cNvPr>
          <p:cNvPicPr>
            <a:picLocks noChangeAspect="1"/>
          </p:cNvPicPr>
          <p:nvPr/>
        </p:nvPicPr>
        <p:blipFill rotWithShape="1">
          <a:blip r:embed="rId8">
            <a:extLst>
              <a:ext uri="{28A0092B-C50C-407E-A947-70E740481C1C}">
                <a14:useLocalDpi xmlns:a14="http://schemas.microsoft.com/office/drawing/2010/main" val="0"/>
              </a:ext>
            </a:extLst>
          </a:blip>
          <a:srcRect r="3905"/>
          <a:stretch/>
        </p:blipFill>
        <p:spPr>
          <a:xfrm>
            <a:off x="4650151" y="433057"/>
            <a:ext cx="2636083" cy="2743200"/>
          </a:xfrm>
          <a:prstGeom prst="rect">
            <a:avLst/>
          </a:prstGeom>
        </p:spPr>
      </p:pic>
      <p:pic>
        <p:nvPicPr>
          <p:cNvPr id="3" name="Picture 2" descr="Chart, histogram&#10;&#10;Description automatically generated">
            <a:extLst>
              <a:ext uri="{FF2B5EF4-FFF2-40B4-BE49-F238E27FC236}">
                <a16:creationId xmlns:a16="http://schemas.microsoft.com/office/drawing/2014/main" id="{103CCE4B-A3EA-4ECC-95B2-1E54A70C90E3}"/>
              </a:ext>
            </a:extLst>
          </p:cNvPr>
          <p:cNvPicPr>
            <a:picLocks noChangeAspect="1"/>
          </p:cNvPicPr>
          <p:nvPr/>
        </p:nvPicPr>
        <p:blipFill rotWithShape="1">
          <a:blip r:embed="rId9">
            <a:extLst>
              <a:ext uri="{28A0092B-C50C-407E-A947-70E740481C1C}">
                <a14:useLocalDpi xmlns:a14="http://schemas.microsoft.com/office/drawing/2010/main" val="0"/>
              </a:ext>
            </a:extLst>
          </a:blip>
          <a:srcRect r="3905"/>
          <a:stretch/>
        </p:blipFill>
        <p:spPr>
          <a:xfrm>
            <a:off x="-392613" y="3492025"/>
            <a:ext cx="2636083" cy="2743200"/>
          </a:xfrm>
          <a:prstGeom prst="rect">
            <a:avLst/>
          </a:prstGeom>
        </p:spPr>
      </p:pic>
      <p:pic>
        <p:nvPicPr>
          <p:cNvPr id="5" name="Picture 4" descr="Chart, histogram&#10;&#10;Description automatically generated">
            <a:extLst>
              <a:ext uri="{FF2B5EF4-FFF2-40B4-BE49-F238E27FC236}">
                <a16:creationId xmlns:a16="http://schemas.microsoft.com/office/drawing/2014/main" id="{1344837F-BA51-4190-BF66-330E5AC6EB84}"/>
              </a:ext>
            </a:extLst>
          </p:cNvPr>
          <p:cNvPicPr>
            <a:picLocks noChangeAspect="1"/>
          </p:cNvPicPr>
          <p:nvPr/>
        </p:nvPicPr>
        <p:blipFill rotWithShape="1">
          <a:blip r:embed="rId10">
            <a:extLst>
              <a:ext uri="{28A0092B-C50C-407E-A947-70E740481C1C}">
                <a14:useLocalDpi xmlns:a14="http://schemas.microsoft.com/office/drawing/2010/main" val="0"/>
              </a:ext>
            </a:extLst>
          </a:blip>
          <a:srcRect r="2817"/>
          <a:stretch/>
        </p:blipFill>
        <p:spPr>
          <a:xfrm>
            <a:off x="2248158" y="433057"/>
            <a:ext cx="2665918" cy="2743200"/>
          </a:xfrm>
          <a:prstGeom prst="rect">
            <a:avLst/>
          </a:prstGeom>
        </p:spPr>
      </p:pic>
      <p:pic>
        <p:nvPicPr>
          <p:cNvPr id="13" name="Picture 12" descr="Chart, bar chart, histogram&#10;&#10;Description automatically generated">
            <a:extLst>
              <a:ext uri="{FF2B5EF4-FFF2-40B4-BE49-F238E27FC236}">
                <a16:creationId xmlns:a16="http://schemas.microsoft.com/office/drawing/2014/main" id="{5BCB9A54-DAA9-4050-8C5F-20B8400C5A01}"/>
              </a:ext>
            </a:extLst>
          </p:cNvPr>
          <p:cNvPicPr>
            <a:picLocks noChangeAspect="1"/>
          </p:cNvPicPr>
          <p:nvPr/>
        </p:nvPicPr>
        <p:blipFill rotWithShape="1">
          <a:blip r:embed="rId11">
            <a:extLst>
              <a:ext uri="{28A0092B-C50C-407E-A947-70E740481C1C}">
                <a14:useLocalDpi xmlns:a14="http://schemas.microsoft.com/office/drawing/2010/main" val="0"/>
              </a:ext>
            </a:extLst>
          </a:blip>
          <a:srcRect r="2817"/>
          <a:stretch/>
        </p:blipFill>
        <p:spPr>
          <a:xfrm>
            <a:off x="-115613" y="433057"/>
            <a:ext cx="2665918" cy="2743200"/>
          </a:xfrm>
          <a:prstGeom prst="rect">
            <a:avLst/>
          </a:prstGeom>
        </p:spPr>
      </p:pic>
      <p:sp>
        <p:nvSpPr>
          <p:cNvPr id="20" name="Flowchart: Connector 19">
            <a:extLst>
              <a:ext uri="{FF2B5EF4-FFF2-40B4-BE49-F238E27FC236}">
                <a16:creationId xmlns:a16="http://schemas.microsoft.com/office/drawing/2014/main" id="{32C7A704-5504-418C-9517-397C9119437E}"/>
              </a:ext>
            </a:extLst>
          </p:cNvPr>
          <p:cNvSpPr/>
          <p:nvPr/>
        </p:nvSpPr>
        <p:spPr>
          <a:xfrm>
            <a:off x="-262682" y="3631128"/>
            <a:ext cx="210207" cy="210207"/>
          </a:xfrm>
          <a:prstGeom prst="flowChartConnector">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FDFE3E2D-B229-421C-A4AB-ED53C3116E5B}"/>
              </a:ext>
            </a:extLst>
          </p:cNvPr>
          <p:cNvSpPr txBox="1"/>
          <p:nvPr/>
        </p:nvSpPr>
        <p:spPr>
          <a:xfrm>
            <a:off x="788275" y="140900"/>
            <a:ext cx="1068819" cy="338554"/>
          </a:xfrm>
          <a:prstGeom prst="rect">
            <a:avLst/>
          </a:prstGeom>
          <a:solidFill>
            <a:schemeClr val="bg1"/>
          </a:solidFill>
        </p:spPr>
        <p:txBody>
          <a:bodyPr wrap="none" rtlCol="0">
            <a:spAutoFit/>
          </a:bodyPr>
          <a:lstStyle/>
          <a:p>
            <a:r>
              <a:rPr lang="en-US" sz="1600" dirty="0"/>
              <a:t>Northwest</a:t>
            </a:r>
          </a:p>
        </p:txBody>
      </p:sp>
      <p:sp>
        <p:nvSpPr>
          <p:cNvPr id="23" name="TextBox 22">
            <a:extLst>
              <a:ext uri="{FF2B5EF4-FFF2-40B4-BE49-F238E27FC236}">
                <a16:creationId xmlns:a16="http://schemas.microsoft.com/office/drawing/2014/main" id="{F8711C8E-7AD9-426F-B00F-C38D8890F117}"/>
              </a:ext>
            </a:extLst>
          </p:cNvPr>
          <p:cNvSpPr txBox="1"/>
          <p:nvPr/>
        </p:nvSpPr>
        <p:spPr>
          <a:xfrm>
            <a:off x="3180416" y="136571"/>
            <a:ext cx="1150251" cy="338554"/>
          </a:xfrm>
          <a:prstGeom prst="rect">
            <a:avLst/>
          </a:prstGeom>
          <a:solidFill>
            <a:schemeClr val="bg1"/>
          </a:solidFill>
        </p:spPr>
        <p:txBody>
          <a:bodyPr wrap="none" rtlCol="0">
            <a:spAutoFit/>
          </a:bodyPr>
          <a:lstStyle/>
          <a:p>
            <a:r>
              <a:rPr lang="en-US" sz="1600" dirty="0"/>
              <a:t>No. Rockies</a:t>
            </a:r>
          </a:p>
        </p:txBody>
      </p:sp>
      <p:sp>
        <p:nvSpPr>
          <p:cNvPr id="24" name="TextBox 23">
            <a:extLst>
              <a:ext uri="{FF2B5EF4-FFF2-40B4-BE49-F238E27FC236}">
                <a16:creationId xmlns:a16="http://schemas.microsoft.com/office/drawing/2014/main" id="{EDA9428D-5CD9-4BC3-A6E6-BA5AE9E04E78}"/>
              </a:ext>
            </a:extLst>
          </p:cNvPr>
          <p:cNvSpPr txBox="1"/>
          <p:nvPr/>
        </p:nvSpPr>
        <p:spPr>
          <a:xfrm>
            <a:off x="5641837" y="136661"/>
            <a:ext cx="908326" cy="338554"/>
          </a:xfrm>
          <a:prstGeom prst="rect">
            <a:avLst/>
          </a:prstGeom>
          <a:solidFill>
            <a:schemeClr val="bg1"/>
          </a:solidFill>
        </p:spPr>
        <p:txBody>
          <a:bodyPr wrap="none" rtlCol="0">
            <a:spAutoFit/>
          </a:bodyPr>
          <a:lstStyle/>
          <a:p>
            <a:r>
              <a:rPr lang="en-US" sz="1600" dirty="0"/>
              <a:t>Midwest</a:t>
            </a:r>
          </a:p>
        </p:txBody>
      </p:sp>
      <p:sp>
        <p:nvSpPr>
          <p:cNvPr id="25" name="TextBox 24">
            <a:extLst>
              <a:ext uri="{FF2B5EF4-FFF2-40B4-BE49-F238E27FC236}">
                <a16:creationId xmlns:a16="http://schemas.microsoft.com/office/drawing/2014/main" id="{A679F7D2-CB9A-4939-90D5-773776C83704}"/>
              </a:ext>
            </a:extLst>
          </p:cNvPr>
          <p:cNvSpPr txBox="1"/>
          <p:nvPr/>
        </p:nvSpPr>
        <p:spPr>
          <a:xfrm>
            <a:off x="7982448" y="166454"/>
            <a:ext cx="1120948" cy="338554"/>
          </a:xfrm>
          <a:prstGeom prst="rect">
            <a:avLst/>
          </a:prstGeom>
          <a:solidFill>
            <a:schemeClr val="bg1"/>
          </a:solidFill>
        </p:spPr>
        <p:txBody>
          <a:bodyPr wrap="none" rtlCol="0">
            <a:spAutoFit/>
          </a:bodyPr>
          <a:lstStyle/>
          <a:p>
            <a:r>
              <a:rPr lang="en-US" sz="1600" dirty="0"/>
              <a:t>Ohio Valley</a:t>
            </a:r>
          </a:p>
        </p:txBody>
      </p:sp>
      <p:sp>
        <p:nvSpPr>
          <p:cNvPr id="26" name="TextBox 25">
            <a:extLst>
              <a:ext uri="{FF2B5EF4-FFF2-40B4-BE49-F238E27FC236}">
                <a16:creationId xmlns:a16="http://schemas.microsoft.com/office/drawing/2014/main" id="{5D6DF74A-975D-4AD2-938F-78C645D83E13}"/>
              </a:ext>
            </a:extLst>
          </p:cNvPr>
          <p:cNvSpPr txBox="1"/>
          <p:nvPr/>
        </p:nvSpPr>
        <p:spPr>
          <a:xfrm>
            <a:off x="10381394" y="136571"/>
            <a:ext cx="1022331" cy="338554"/>
          </a:xfrm>
          <a:prstGeom prst="rect">
            <a:avLst/>
          </a:prstGeom>
          <a:solidFill>
            <a:schemeClr val="bg1"/>
          </a:solidFill>
        </p:spPr>
        <p:txBody>
          <a:bodyPr wrap="none" rtlCol="0">
            <a:spAutoFit/>
          </a:bodyPr>
          <a:lstStyle/>
          <a:p>
            <a:r>
              <a:rPr lang="en-US" sz="1600" dirty="0"/>
              <a:t>Northeast</a:t>
            </a:r>
          </a:p>
        </p:txBody>
      </p:sp>
      <p:sp>
        <p:nvSpPr>
          <p:cNvPr id="27" name="TextBox 26">
            <a:extLst>
              <a:ext uri="{FF2B5EF4-FFF2-40B4-BE49-F238E27FC236}">
                <a16:creationId xmlns:a16="http://schemas.microsoft.com/office/drawing/2014/main" id="{5C796BC5-0D8B-4EE2-8315-F27CA1F7DF8D}"/>
              </a:ext>
            </a:extLst>
          </p:cNvPr>
          <p:cNvSpPr txBox="1"/>
          <p:nvPr/>
        </p:nvSpPr>
        <p:spPr>
          <a:xfrm>
            <a:off x="801894" y="3190227"/>
            <a:ext cx="609269" cy="338554"/>
          </a:xfrm>
          <a:prstGeom prst="rect">
            <a:avLst/>
          </a:prstGeom>
          <a:solidFill>
            <a:schemeClr val="bg1"/>
          </a:solidFill>
        </p:spPr>
        <p:txBody>
          <a:bodyPr wrap="none" rtlCol="0">
            <a:spAutoFit/>
          </a:bodyPr>
          <a:lstStyle/>
          <a:p>
            <a:r>
              <a:rPr lang="en-US" sz="1600" dirty="0"/>
              <a:t>West</a:t>
            </a:r>
          </a:p>
        </p:txBody>
      </p:sp>
      <p:sp>
        <p:nvSpPr>
          <p:cNvPr id="28" name="TextBox 27">
            <a:extLst>
              <a:ext uri="{FF2B5EF4-FFF2-40B4-BE49-F238E27FC236}">
                <a16:creationId xmlns:a16="http://schemas.microsoft.com/office/drawing/2014/main" id="{10E2C025-9861-49FA-ADFE-CAFFF7987DB1}"/>
              </a:ext>
            </a:extLst>
          </p:cNvPr>
          <p:cNvSpPr txBox="1"/>
          <p:nvPr/>
        </p:nvSpPr>
        <p:spPr>
          <a:xfrm>
            <a:off x="3108544" y="3203354"/>
            <a:ext cx="1065613" cy="338554"/>
          </a:xfrm>
          <a:prstGeom prst="rect">
            <a:avLst/>
          </a:prstGeom>
          <a:solidFill>
            <a:schemeClr val="bg1"/>
          </a:solidFill>
        </p:spPr>
        <p:txBody>
          <a:bodyPr wrap="none" rtlCol="0">
            <a:spAutoFit/>
          </a:bodyPr>
          <a:lstStyle/>
          <a:p>
            <a:r>
              <a:rPr lang="en-US" sz="1600" dirty="0"/>
              <a:t>Southwest</a:t>
            </a:r>
          </a:p>
        </p:txBody>
      </p:sp>
      <p:sp>
        <p:nvSpPr>
          <p:cNvPr id="29" name="TextBox 28">
            <a:extLst>
              <a:ext uri="{FF2B5EF4-FFF2-40B4-BE49-F238E27FC236}">
                <a16:creationId xmlns:a16="http://schemas.microsoft.com/office/drawing/2014/main" id="{7B2D7D57-9B2A-40FC-953A-362D52E4EF23}"/>
              </a:ext>
            </a:extLst>
          </p:cNvPr>
          <p:cNvSpPr txBox="1"/>
          <p:nvPr/>
        </p:nvSpPr>
        <p:spPr>
          <a:xfrm>
            <a:off x="5616369" y="3190227"/>
            <a:ext cx="671979" cy="338554"/>
          </a:xfrm>
          <a:prstGeom prst="rect">
            <a:avLst/>
          </a:prstGeom>
          <a:solidFill>
            <a:schemeClr val="bg1"/>
          </a:solidFill>
        </p:spPr>
        <p:txBody>
          <a:bodyPr wrap="none" rtlCol="0">
            <a:spAutoFit/>
          </a:bodyPr>
          <a:lstStyle/>
          <a:p>
            <a:r>
              <a:rPr lang="en-US" sz="1600" dirty="0"/>
              <a:t>South</a:t>
            </a:r>
          </a:p>
        </p:txBody>
      </p:sp>
      <p:sp>
        <p:nvSpPr>
          <p:cNvPr id="30" name="TextBox 29">
            <a:extLst>
              <a:ext uri="{FF2B5EF4-FFF2-40B4-BE49-F238E27FC236}">
                <a16:creationId xmlns:a16="http://schemas.microsoft.com/office/drawing/2014/main" id="{FD36E928-3A24-4466-B3CC-3226E85029EB}"/>
              </a:ext>
            </a:extLst>
          </p:cNvPr>
          <p:cNvSpPr txBox="1"/>
          <p:nvPr/>
        </p:nvSpPr>
        <p:spPr>
          <a:xfrm>
            <a:off x="7809526" y="3203354"/>
            <a:ext cx="1019125" cy="338554"/>
          </a:xfrm>
          <a:prstGeom prst="rect">
            <a:avLst/>
          </a:prstGeom>
          <a:solidFill>
            <a:schemeClr val="bg1"/>
          </a:solidFill>
        </p:spPr>
        <p:txBody>
          <a:bodyPr wrap="none" rtlCol="0">
            <a:spAutoFit/>
          </a:bodyPr>
          <a:lstStyle/>
          <a:p>
            <a:r>
              <a:rPr lang="en-US" sz="1600" dirty="0"/>
              <a:t>Southeast</a:t>
            </a:r>
          </a:p>
        </p:txBody>
      </p:sp>
      <p:sp>
        <p:nvSpPr>
          <p:cNvPr id="31" name="TextBox 30">
            <a:extLst>
              <a:ext uri="{FF2B5EF4-FFF2-40B4-BE49-F238E27FC236}">
                <a16:creationId xmlns:a16="http://schemas.microsoft.com/office/drawing/2014/main" id="{2DCD1B5A-2AD4-4001-B797-D3DD3CF370C8}"/>
              </a:ext>
            </a:extLst>
          </p:cNvPr>
          <p:cNvSpPr txBox="1"/>
          <p:nvPr/>
        </p:nvSpPr>
        <p:spPr>
          <a:xfrm>
            <a:off x="9382228" y="3169779"/>
            <a:ext cx="2930234" cy="3416320"/>
          </a:xfrm>
          <a:prstGeom prst="rect">
            <a:avLst/>
          </a:prstGeom>
          <a:solidFill>
            <a:schemeClr val="accent4">
              <a:lumMod val="40000"/>
              <a:lumOff val="60000"/>
            </a:schemeClr>
          </a:solidFill>
          <a:ln>
            <a:solidFill>
              <a:schemeClr val="accent4"/>
            </a:solidFill>
          </a:ln>
        </p:spPr>
        <p:txBody>
          <a:bodyPr wrap="square" rtlCol="0">
            <a:spAutoFit/>
          </a:bodyPr>
          <a:lstStyle/>
          <a:p>
            <a:pPr marL="171450" indent="-171450">
              <a:buFont typeface="Arial" panose="020B0604020202020204" pitchFamily="34" charset="0"/>
              <a:buChar char="•"/>
            </a:pPr>
            <a:r>
              <a:rPr lang="en-US" sz="1200" b="1" dirty="0"/>
              <a:t>Overnight</a:t>
            </a:r>
            <a:r>
              <a:rPr lang="en-US" sz="1200" dirty="0"/>
              <a:t>: Under prediction of high concentrations and over prediction of the interquartile range in all regions.</a:t>
            </a:r>
          </a:p>
          <a:p>
            <a:pPr marL="171450" indent="-171450">
              <a:buFont typeface="Arial" panose="020B0604020202020204" pitchFamily="34" charset="0"/>
              <a:buChar char="•"/>
            </a:pPr>
            <a:r>
              <a:rPr lang="en-US" sz="1200" b="1" dirty="0"/>
              <a:t>Morning to Noon</a:t>
            </a:r>
            <a:r>
              <a:rPr lang="en-US" sz="1200" dirty="0"/>
              <a:t>: Rate of rise of O3 in model and obs are generally similar in all regions except for the No. Rockies</a:t>
            </a:r>
          </a:p>
          <a:p>
            <a:pPr marL="171450" indent="-171450">
              <a:buFont typeface="Arial" panose="020B0604020202020204" pitchFamily="34" charset="0"/>
              <a:buChar char="•"/>
            </a:pPr>
            <a:r>
              <a:rPr lang="en-US" sz="1200" b="1" dirty="0"/>
              <a:t>Early Afternoon</a:t>
            </a:r>
            <a:r>
              <a:rPr lang="en-US" sz="1200" dirty="0"/>
              <a:t>: In the Midwest, South, Southwest, and West obs O3 continues to increase, whereas model O3 tends to flatten out.  In the Ohio Valley, Northeast, and Southeast the model generally tracks the obs – during this time of the day.</a:t>
            </a:r>
          </a:p>
          <a:p>
            <a:pPr marL="91440" indent="-182880">
              <a:buFont typeface="Arial" panose="020B0604020202020204" pitchFamily="34" charset="0"/>
              <a:buChar char="•"/>
            </a:pPr>
            <a:r>
              <a:rPr lang="en-US" sz="1200" b="1" dirty="0"/>
              <a:t>Late Afternoon/Early Evening</a:t>
            </a:r>
            <a:r>
              <a:rPr lang="en-US" sz="1200" dirty="0"/>
              <a:t>: Model largely under predicts obs in the Midwest (probably sites along Lake MI), South, Southwest, and West.  Model O3 drops off earlier than obs in these four regions plus Ohio Valley and Northeast.</a:t>
            </a:r>
          </a:p>
        </p:txBody>
      </p:sp>
      <p:sp>
        <p:nvSpPr>
          <p:cNvPr id="32" name="Arc 31">
            <a:extLst>
              <a:ext uri="{FF2B5EF4-FFF2-40B4-BE49-F238E27FC236}">
                <a16:creationId xmlns:a16="http://schemas.microsoft.com/office/drawing/2014/main" id="{05F5362B-2F11-4C67-B60A-3DF83DDCCFEE}"/>
              </a:ext>
            </a:extLst>
          </p:cNvPr>
          <p:cNvSpPr/>
          <p:nvPr/>
        </p:nvSpPr>
        <p:spPr>
          <a:xfrm rot="3075155" flipV="1">
            <a:off x="3457803" y="3750484"/>
            <a:ext cx="1493314" cy="425780"/>
          </a:xfrm>
          <a:prstGeom prst="arc">
            <a:avLst>
              <a:gd name="adj1" fmla="val 12254406"/>
              <a:gd name="adj2" fmla="val 20942737"/>
            </a:avLst>
          </a:prstGeom>
          <a:ln w="12700">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D31FFD48-F953-4FA8-ABB6-19DA3B4183BE}"/>
              </a:ext>
            </a:extLst>
          </p:cNvPr>
          <p:cNvCxnSpPr>
            <a:cxnSpLocks/>
          </p:cNvCxnSpPr>
          <p:nvPr/>
        </p:nvCxnSpPr>
        <p:spPr>
          <a:xfrm>
            <a:off x="1480363" y="3631128"/>
            <a:ext cx="510548" cy="78803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5" name="Straight Connector 34">
            <a:extLst>
              <a:ext uri="{FF2B5EF4-FFF2-40B4-BE49-F238E27FC236}">
                <a16:creationId xmlns:a16="http://schemas.microsoft.com/office/drawing/2014/main" id="{A919788E-3E12-4C36-89DD-59A8E2C53199}"/>
              </a:ext>
            </a:extLst>
          </p:cNvPr>
          <p:cNvCxnSpPr>
            <a:cxnSpLocks/>
          </p:cNvCxnSpPr>
          <p:nvPr/>
        </p:nvCxnSpPr>
        <p:spPr>
          <a:xfrm>
            <a:off x="2702444" y="1488436"/>
            <a:ext cx="738368"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7" name="Straight Connector 36">
            <a:extLst>
              <a:ext uri="{FF2B5EF4-FFF2-40B4-BE49-F238E27FC236}">
                <a16:creationId xmlns:a16="http://schemas.microsoft.com/office/drawing/2014/main" id="{03222C13-3FD6-436D-B956-000370F7AE92}"/>
              </a:ext>
            </a:extLst>
          </p:cNvPr>
          <p:cNvCxnSpPr>
            <a:cxnSpLocks/>
          </p:cNvCxnSpPr>
          <p:nvPr/>
        </p:nvCxnSpPr>
        <p:spPr>
          <a:xfrm>
            <a:off x="2494772" y="4539194"/>
            <a:ext cx="508957" cy="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38" name="Straight Connector 37">
            <a:extLst>
              <a:ext uri="{FF2B5EF4-FFF2-40B4-BE49-F238E27FC236}">
                <a16:creationId xmlns:a16="http://schemas.microsoft.com/office/drawing/2014/main" id="{42D6E1B7-DE51-4DB7-BBBA-0BD83558DC56}"/>
              </a:ext>
            </a:extLst>
          </p:cNvPr>
          <p:cNvCxnSpPr>
            <a:cxnSpLocks/>
          </p:cNvCxnSpPr>
          <p:nvPr/>
        </p:nvCxnSpPr>
        <p:spPr>
          <a:xfrm>
            <a:off x="4824940" y="4531240"/>
            <a:ext cx="738368" cy="35988"/>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0" name="Straight Connector 39">
            <a:extLst>
              <a:ext uri="{FF2B5EF4-FFF2-40B4-BE49-F238E27FC236}">
                <a16:creationId xmlns:a16="http://schemas.microsoft.com/office/drawing/2014/main" id="{B9798559-05FA-43BC-9A3C-41A65637BB3D}"/>
              </a:ext>
            </a:extLst>
          </p:cNvPr>
          <p:cNvCxnSpPr>
            <a:cxnSpLocks/>
          </p:cNvCxnSpPr>
          <p:nvPr/>
        </p:nvCxnSpPr>
        <p:spPr>
          <a:xfrm>
            <a:off x="5219227" y="1315109"/>
            <a:ext cx="216858" cy="199321"/>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1" name="Straight Connector 40">
            <a:extLst>
              <a:ext uri="{FF2B5EF4-FFF2-40B4-BE49-F238E27FC236}">
                <a16:creationId xmlns:a16="http://schemas.microsoft.com/office/drawing/2014/main" id="{2BFF214B-1021-4328-B7E3-5824E4174D7B}"/>
              </a:ext>
            </a:extLst>
          </p:cNvPr>
          <p:cNvCxnSpPr>
            <a:cxnSpLocks/>
          </p:cNvCxnSpPr>
          <p:nvPr/>
        </p:nvCxnSpPr>
        <p:spPr>
          <a:xfrm>
            <a:off x="7222883" y="4214087"/>
            <a:ext cx="535599" cy="309087"/>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6" name="Straight Connector 45">
            <a:extLst>
              <a:ext uri="{FF2B5EF4-FFF2-40B4-BE49-F238E27FC236}">
                <a16:creationId xmlns:a16="http://schemas.microsoft.com/office/drawing/2014/main" id="{055B27A8-52F9-4A57-A3B0-9B225011E0F8}"/>
              </a:ext>
            </a:extLst>
          </p:cNvPr>
          <p:cNvCxnSpPr>
            <a:cxnSpLocks/>
          </p:cNvCxnSpPr>
          <p:nvPr/>
        </p:nvCxnSpPr>
        <p:spPr>
          <a:xfrm flipV="1">
            <a:off x="6061380" y="786654"/>
            <a:ext cx="167044" cy="39963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49" name="Straight Connector 48">
            <a:extLst>
              <a:ext uri="{FF2B5EF4-FFF2-40B4-BE49-F238E27FC236}">
                <a16:creationId xmlns:a16="http://schemas.microsoft.com/office/drawing/2014/main" id="{54B0289D-A56D-49B3-975F-B8AE4597B329}"/>
              </a:ext>
            </a:extLst>
          </p:cNvPr>
          <p:cNvCxnSpPr>
            <a:cxnSpLocks/>
          </p:cNvCxnSpPr>
          <p:nvPr/>
        </p:nvCxnSpPr>
        <p:spPr>
          <a:xfrm>
            <a:off x="6326960" y="685451"/>
            <a:ext cx="386276" cy="25764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52" name="Straight Connector 51">
            <a:extLst>
              <a:ext uri="{FF2B5EF4-FFF2-40B4-BE49-F238E27FC236}">
                <a16:creationId xmlns:a16="http://schemas.microsoft.com/office/drawing/2014/main" id="{546E64D9-0C05-469A-94E1-118DC67E1C58}"/>
              </a:ext>
            </a:extLst>
          </p:cNvPr>
          <p:cNvCxnSpPr>
            <a:cxnSpLocks/>
          </p:cNvCxnSpPr>
          <p:nvPr/>
        </p:nvCxnSpPr>
        <p:spPr>
          <a:xfrm>
            <a:off x="7454280" y="1234855"/>
            <a:ext cx="707907" cy="213264"/>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54" name="Straight Connector 53">
            <a:extLst>
              <a:ext uri="{FF2B5EF4-FFF2-40B4-BE49-F238E27FC236}">
                <a16:creationId xmlns:a16="http://schemas.microsoft.com/office/drawing/2014/main" id="{536CACA7-9A83-48D9-B864-B324DD18F1D9}"/>
              </a:ext>
            </a:extLst>
          </p:cNvPr>
          <p:cNvCxnSpPr>
            <a:cxnSpLocks/>
          </p:cNvCxnSpPr>
          <p:nvPr/>
        </p:nvCxnSpPr>
        <p:spPr>
          <a:xfrm flipV="1">
            <a:off x="9814199" y="1300782"/>
            <a:ext cx="263251" cy="60863"/>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56" name="Straight Connector 55">
            <a:extLst>
              <a:ext uri="{FF2B5EF4-FFF2-40B4-BE49-F238E27FC236}">
                <a16:creationId xmlns:a16="http://schemas.microsoft.com/office/drawing/2014/main" id="{123F5239-B380-4838-8BAA-2058AA53D26D}"/>
              </a:ext>
            </a:extLst>
          </p:cNvPr>
          <p:cNvCxnSpPr>
            <a:cxnSpLocks/>
          </p:cNvCxnSpPr>
          <p:nvPr/>
        </p:nvCxnSpPr>
        <p:spPr>
          <a:xfrm flipV="1">
            <a:off x="3212150" y="3736231"/>
            <a:ext cx="593900" cy="852846"/>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58" name="Straight Connector 57">
            <a:extLst>
              <a:ext uri="{FF2B5EF4-FFF2-40B4-BE49-F238E27FC236}">
                <a16:creationId xmlns:a16="http://schemas.microsoft.com/office/drawing/2014/main" id="{2F631DB6-7741-4A9B-BD3A-BACE0546F93F}"/>
              </a:ext>
            </a:extLst>
          </p:cNvPr>
          <p:cNvCxnSpPr>
            <a:cxnSpLocks/>
          </p:cNvCxnSpPr>
          <p:nvPr/>
        </p:nvCxnSpPr>
        <p:spPr>
          <a:xfrm>
            <a:off x="280514" y="1618071"/>
            <a:ext cx="578843" cy="110717"/>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61" name="Straight Connector 60">
            <a:extLst>
              <a:ext uri="{FF2B5EF4-FFF2-40B4-BE49-F238E27FC236}">
                <a16:creationId xmlns:a16="http://schemas.microsoft.com/office/drawing/2014/main" id="{3B511597-30CF-4866-9850-CB5BC20082A6}"/>
              </a:ext>
            </a:extLst>
          </p:cNvPr>
          <p:cNvCxnSpPr>
            <a:cxnSpLocks/>
          </p:cNvCxnSpPr>
          <p:nvPr/>
        </p:nvCxnSpPr>
        <p:spPr>
          <a:xfrm>
            <a:off x="6000705" y="3799002"/>
            <a:ext cx="180556" cy="88274"/>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1" name="Straight Connector 70">
            <a:extLst>
              <a:ext uri="{FF2B5EF4-FFF2-40B4-BE49-F238E27FC236}">
                <a16:creationId xmlns:a16="http://schemas.microsoft.com/office/drawing/2014/main" id="{3840E25A-7DEF-4D06-9297-2F0EECC289B4}"/>
              </a:ext>
            </a:extLst>
          </p:cNvPr>
          <p:cNvCxnSpPr>
            <a:cxnSpLocks/>
          </p:cNvCxnSpPr>
          <p:nvPr/>
        </p:nvCxnSpPr>
        <p:spPr>
          <a:xfrm>
            <a:off x="8707908" y="3851385"/>
            <a:ext cx="129547" cy="456721"/>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4" name="Straight Connector 73">
            <a:extLst>
              <a:ext uri="{FF2B5EF4-FFF2-40B4-BE49-F238E27FC236}">
                <a16:creationId xmlns:a16="http://schemas.microsoft.com/office/drawing/2014/main" id="{15227B62-B0B7-4082-942A-0A1CCD031791}"/>
              </a:ext>
            </a:extLst>
          </p:cNvPr>
          <p:cNvCxnSpPr>
            <a:cxnSpLocks/>
          </p:cNvCxnSpPr>
          <p:nvPr/>
        </p:nvCxnSpPr>
        <p:spPr>
          <a:xfrm>
            <a:off x="66012" y="4419167"/>
            <a:ext cx="529980" cy="208014"/>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6" name="Straight Connector 75">
            <a:extLst>
              <a:ext uri="{FF2B5EF4-FFF2-40B4-BE49-F238E27FC236}">
                <a16:creationId xmlns:a16="http://schemas.microsoft.com/office/drawing/2014/main" id="{92460A40-B415-48C5-8B21-39119A6AA769}"/>
              </a:ext>
            </a:extLst>
          </p:cNvPr>
          <p:cNvCxnSpPr>
            <a:cxnSpLocks/>
          </p:cNvCxnSpPr>
          <p:nvPr/>
        </p:nvCxnSpPr>
        <p:spPr>
          <a:xfrm flipV="1">
            <a:off x="5553465" y="4281054"/>
            <a:ext cx="222673" cy="267241"/>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78" name="Straight Connector 77">
            <a:extLst>
              <a:ext uri="{FF2B5EF4-FFF2-40B4-BE49-F238E27FC236}">
                <a16:creationId xmlns:a16="http://schemas.microsoft.com/office/drawing/2014/main" id="{0B0C5220-F2DF-449B-837B-C030CF5CF366}"/>
              </a:ext>
            </a:extLst>
          </p:cNvPr>
          <p:cNvCxnSpPr>
            <a:cxnSpLocks/>
          </p:cNvCxnSpPr>
          <p:nvPr/>
        </p:nvCxnSpPr>
        <p:spPr>
          <a:xfrm flipV="1">
            <a:off x="5784380" y="4003637"/>
            <a:ext cx="122406" cy="277417"/>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81" name="Straight Connector 80">
            <a:extLst>
              <a:ext uri="{FF2B5EF4-FFF2-40B4-BE49-F238E27FC236}">
                <a16:creationId xmlns:a16="http://schemas.microsoft.com/office/drawing/2014/main" id="{4AEF9981-079E-4DA5-A767-AD7187542237}"/>
              </a:ext>
            </a:extLst>
          </p:cNvPr>
          <p:cNvCxnSpPr>
            <a:cxnSpLocks/>
          </p:cNvCxnSpPr>
          <p:nvPr/>
        </p:nvCxnSpPr>
        <p:spPr>
          <a:xfrm flipV="1">
            <a:off x="5906786" y="3799002"/>
            <a:ext cx="90699" cy="204634"/>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85" name="Straight Connector 84">
            <a:extLst>
              <a:ext uri="{FF2B5EF4-FFF2-40B4-BE49-F238E27FC236}">
                <a16:creationId xmlns:a16="http://schemas.microsoft.com/office/drawing/2014/main" id="{CE3A1057-2F66-4C33-AC5F-1586614952D8}"/>
              </a:ext>
            </a:extLst>
          </p:cNvPr>
          <p:cNvCxnSpPr>
            <a:cxnSpLocks/>
          </p:cNvCxnSpPr>
          <p:nvPr/>
        </p:nvCxnSpPr>
        <p:spPr>
          <a:xfrm>
            <a:off x="4083583" y="1381808"/>
            <a:ext cx="550477" cy="132622"/>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87" name="Straight Connector 86">
            <a:extLst>
              <a:ext uri="{FF2B5EF4-FFF2-40B4-BE49-F238E27FC236}">
                <a16:creationId xmlns:a16="http://schemas.microsoft.com/office/drawing/2014/main" id="{388EDF6F-9417-4801-901C-CDD7480FA099}"/>
              </a:ext>
            </a:extLst>
          </p:cNvPr>
          <p:cNvCxnSpPr>
            <a:cxnSpLocks/>
          </p:cNvCxnSpPr>
          <p:nvPr/>
        </p:nvCxnSpPr>
        <p:spPr>
          <a:xfrm>
            <a:off x="8771792" y="937564"/>
            <a:ext cx="458164" cy="26518"/>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90" name="Straight Connector 89">
            <a:extLst>
              <a:ext uri="{FF2B5EF4-FFF2-40B4-BE49-F238E27FC236}">
                <a16:creationId xmlns:a16="http://schemas.microsoft.com/office/drawing/2014/main" id="{FBAAA27E-CB82-4144-AFAC-B6B83BC39051}"/>
              </a:ext>
            </a:extLst>
          </p:cNvPr>
          <p:cNvCxnSpPr>
            <a:cxnSpLocks/>
          </p:cNvCxnSpPr>
          <p:nvPr/>
        </p:nvCxnSpPr>
        <p:spPr>
          <a:xfrm>
            <a:off x="9229956" y="960377"/>
            <a:ext cx="257132" cy="305503"/>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93" name="Straight Connector 92">
            <a:extLst>
              <a:ext uri="{FF2B5EF4-FFF2-40B4-BE49-F238E27FC236}">
                <a16:creationId xmlns:a16="http://schemas.microsoft.com/office/drawing/2014/main" id="{B794CCF3-6DDD-40C9-9F52-2C1455493DBA}"/>
              </a:ext>
            </a:extLst>
          </p:cNvPr>
          <p:cNvCxnSpPr>
            <a:cxnSpLocks/>
          </p:cNvCxnSpPr>
          <p:nvPr/>
        </p:nvCxnSpPr>
        <p:spPr>
          <a:xfrm flipV="1">
            <a:off x="859357" y="1618071"/>
            <a:ext cx="183068" cy="110718"/>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95" name="Straight Connector 94">
            <a:extLst>
              <a:ext uri="{FF2B5EF4-FFF2-40B4-BE49-F238E27FC236}">
                <a16:creationId xmlns:a16="http://schemas.microsoft.com/office/drawing/2014/main" id="{0475D815-1FDD-4CF6-9775-92C32F49E989}"/>
              </a:ext>
            </a:extLst>
          </p:cNvPr>
          <p:cNvCxnSpPr>
            <a:cxnSpLocks/>
          </p:cNvCxnSpPr>
          <p:nvPr/>
        </p:nvCxnSpPr>
        <p:spPr>
          <a:xfrm>
            <a:off x="1479919" y="1162050"/>
            <a:ext cx="332887" cy="123006"/>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97" name="Straight Connector 96">
            <a:extLst>
              <a:ext uri="{FF2B5EF4-FFF2-40B4-BE49-F238E27FC236}">
                <a16:creationId xmlns:a16="http://schemas.microsoft.com/office/drawing/2014/main" id="{14E979CE-B51A-477E-B26D-37B8692E1BCD}"/>
              </a:ext>
            </a:extLst>
          </p:cNvPr>
          <p:cNvCxnSpPr>
            <a:cxnSpLocks/>
          </p:cNvCxnSpPr>
          <p:nvPr/>
        </p:nvCxnSpPr>
        <p:spPr>
          <a:xfrm flipV="1">
            <a:off x="3440812" y="1357370"/>
            <a:ext cx="481578" cy="131066"/>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99" name="Straight Connector 98">
            <a:extLst>
              <a:ext uri="{FF2B5EF4-FFF2-40B4-BE49-F238E27FC236}">
                <a16:creationId xmlns:a16="http://schemas.microsoft.com/office/drawing/2014/main" id="{7B5E558F-4A10-4806-AAC1-C92579D7E24F}"/>
              </a:ext>
            </a:extLst>
          </p:cNvPr>
          <p:cNvCxnSpPr>
            <a:cxnSpLocks/>
          </p:cNvCxnSpPr>
          <p:nvPr/>
        </p:nvCxnSpPr>
        <p:spPr>
          <a:xfrm flipV="1">
            <a:off x="592239" y="4401147"/>
            <a:ext cx="323966" cy="226034"/>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02" name="Straight Connector 101">
            <a:extLst>
              <a:ext uri="{FF2B5EF4-FFF2-40B4-BE49-F238E27FC236}">
                <a16:creationId xmlns:a16="http://schemas.microsoft.com/office/drawing/2014/main" id="{CC1B907F-5924-4573-92D2-FDD2CB9FFE14}"/>
              </a:ext>
            </a:extLst>
          </p:cNvPr>
          <p:cNvCxnSpPr>
            <a:cxnSpLocks/>
          </p:cNvCxnSpPr>
          <p:nvPr/>
        </p:nvCxnSpPr>
        <p:spPr>
          <a:xfrm flipV="1">
            <a:off x="916205" y="3736231"/>
            <a:ext cx="183158" cy="667452"/>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04" name="Straight Connector 103">
            <a:extLst>
              <a:ext uri="{FF2B5EF4-FFF2-40B4-BE49-F238E27FC236}">
                <a16:creationId xmlns:a16="http://schemas.microsoft.com/office/drawing/2014/main" id="{A0E2D9C9-8C9F-4DF2-8256-DA9181F20FC2}"/>
              </a:ext>
            </a:extLst>
          </p:cNvPr>
          <p:cNvCxnSpPr>
            <a:cxnSpLocks/>
          </p:cNvCxnSpPr>
          <p:nvPr/>
        </p:nvCxnSpPr>
        <p:spPr>
          <a:xfrm flipV="1">
            <a:off x="7907605" y="3982384"/>
            <a:ext cx="413824" cy="501803"/>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11" name="Straight Connector 110">
            <a:extLst>
              <a:ext uri="{FF2B5EF4-FFF2-40B4-BE49-F238E27FC236}">
                <a16:creationId xmlns:a16="http://schemas.microsoft.com/office/drawing/2014/main" id="{B9F4C4DA-43BC-4B3A-97B8-DC85273B9BE5}"/>
              </a:ext>
            </a:extLst>
          </p:cNvPr>
          <p:cNvCxnSpPr>
            <a:cxnSpLocks/>
          </p:cNvCxnSpPr>
          <p:nvPr/>
        </p:nvCxnSpPr>
        <p:spPr>
          <a:xfrm flipV="1">
            <a:off x="8345498" y="3851385"/>
            <a:ext cx="326240" cy="106296"/>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15" name="Straight Connector 114">
            <a:extLst>
              <a:ext uri="{FF2B5EF4-FFF2-40B4-BE49-F238E27FC236}">
                <a16:creationId xmlns:a16="http://schemas.microsoft.com/office/drawing/2014/main" id="{0ED5DDEB-E640-4C38-ABD2-7C3FA66DA0F0}"/>
              </a:ext>
            </a:extLst>
          </p:cNvPr>
          <p:cNvCxnSpPr>
            <a:cxnSpLocks/>
          </p:cNvCxnSpPr>
          <p:nvPr/>
        </p:nvCxnSpPr>
        <p:spPr>
          <a:xfrm flipV="1">
            <a:off x="8952918" y="4214087"/>
            <a:ext cx="252251" cy="154543"/>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19" name="Straight Connector 118">
            <a:extLst>
              <a:ext uri="{FF2B5EF4-FFF2-40B4-BE49-F238E27FC236}">
                <a16:creationId xmlns:a16="http://schemas.microsoft.com/office/drawing/2014/main" id="{DF7A36C1-7F25-4B09-9533-F9D620E9808E}"/>
              </a:ext>
            </a:extLst>
          </p:cNvPr>
          <p:cNvCxnSpPr>
            <a:cxnSpLocks/>
          </p:cNvCxnSpPr>
          <p:nvPr/>
        </p:nvCxnSpPr>
        <p:spPr>
          <a:xfrm>
            <a:off x="6598188" y="3850520"/>
            <a:ext cx="173367" cy="219437"/>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22" name="Straight Connector 121">
            <a:extLst>
              <a:ext uri="{FF2B5EF4-FFF2-40B4-BE49-F238E27FC236}">
                <a16:creationId xmlns:a16="http://schemas.microsoft.com/office/drawing/2014/main" id="{0A6C1020-C6E4-4BCF-8EF7-5A3362CFD738}"/>
              </a:ext>
            </a:extLst>
          </p:cNvPr>
          <p:cNvCxnSpPr>
            <a:cxnSpLocks/>
          </p:cNvCxnSpPr>
          <p:nvPr/>
        </p:nvCxnSpPr>
        <p:spPr>
          <a:xfrm>
            <a:off x="6762049" y="4054102"/>
            <a:ext cx="93078" cy="417818"/>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25" name="Straight Connector 124">
            <a:extLst>
              <a:ext uri="{FF2B5EF4-FFF2-40B4-BE49-F238E27FC236}">
                <a16:creationId xmlns:a16="http://schemas.microsoft.com/office/drawing/2014/main" id="{984D7998-5654-41FF-8524-D50AB7D0FAB5}"/>
              </a:ext>
            </a:extLst>
          </p:cNvPr>
          <p:cNvCxnSpPr>
            <a:cxnSpLocks/>
          </p:cNvCxnSpPr>
          <p:nvPr/>
        </p:nvCxnSpPr>
        <p:spPr>
          <a:xfrm flipV="1">
            <a:off x="6165803" y="3850520"/>
            <a:ext cx="432385" cy="36458"/>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27" name="Straight Connector 126">
            <a:extLst>
              <a:ext uri="{FF2B5EF4-FFF2-40B4-BE49-F238E27FC236}">
                <a16:creationId xmlns:a16="http://schemas.microsoft.com/office/drawing/2014/main" id="{4E4774A3-2294-48FA-B3EA-372021FA5788}"/>
              </a:ext>
            </a:extLst>
          </p:cNvPr>
          <p:cNvCxnSpPr>
            <a:cxnSpLocks/>
          </p:cNvCxnSpPr>
          <p:nvPr/>
        </p:nvCxnSpPr>
        <p:spPr>
          <a:xfrm flipV="1">
            <a:off x="8148273" y="805383"/>
            <a:ext cx="137387" cy="63597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29" name="Straight Connector 128">
            <a:extLst>
              <a:ext uri="{FF2B5EF4-FFF2-40B4-BE49-F238E27FC236}">
                <a16:creationId xmlns:a16="http://schemas.microsoft.com/office/drawing/2014/main" id="{5AA62363-2ED0-43DC-95F1-90B9A439FE79}"/>
              </a:ext>
            </a:extLst>
          </p:cNvPr>
          <p:cNvCxnSpPr>
            <a:cxnSpLocks/>
          </p:cNvCxnSpPr>
          <p:nvPr/>
        </p:nvCxnSpPr>
        <p:spPr>
          <a:xfrm flipV="1">
            <a:off x="8524641" y="945484"/>
            <a:ext cx="71447" cy="83216"/>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33" name="Straight Connector 132">
            <a:extLst>
              <a:ext uri="{FF2B5EF4-FFF2-40B4-BE49-F238E27FC236}">
                <a16:creationId xmlns:a16="http://schemas.microsoft.com/office/drawing/2014/main" id="{FD5CA2C7-73F8-4E53-A032-75D8C89D3EC0}"/>
              </a:ext>
            </a:extLst>
          </p:cNvPr>
          <p:cNvCxnSpPr>
            <a:cxnSpLocks/>
          </p:cNvCxnSpPr>
          <p:nvPr/>
        </p:nvCxnSpPr>
        <p:spPr>
          <a:xfrm flipV="1">
            <a:off x="10064542" y="1300782"/>
            <a:ext cx="225333" cy="3595"/>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35" name="Straight Connector 134">
            <a:extLst>
              <a:ext uri="{FF2B5EF4-FFF2-40B4-BE49-F238E27FC236}">
                <a16:creationId xmlns:a16="http://schemas.microsoft.com/office/drawing/2014/main" id="{CB7ECC98-470C-4B28-BF5E-E57BD3ED2DB2}"/>
              </a:ext>
            </a:extLst>
          </p:cNvPr>
          <p:cNvCxnSpPr>
            <a:cxnSpLocks/>
          </p:cNvCxnSpPr>
          <p:nvPr/>
        </p:nvCxnSpPr>
        <p:spPr>
          <a:xfrm>
            <a:off x="10283507" y="1300782"/>
            <a:ext cx="72501" cy="81026"/>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38" name="Straight Connector 137">
            <a:extLst>
              <a:ext uri="{FF2B5EF4-FFF2-40B4-BE49-F238E27FC236}">
                <a16:creationId xmlns:a16="http://schemas.microsoft.com/office/drawing/2014/main" id="{226E1EA4-E550-4B34-87D9-0F8868B6EA36}"/>
              </a:ext>
            </a:extLst>
          </p:cNvPr>
          <p:cNvCxnSpPr>
            <a:cxnSpLocks/>
          </p:cNvCxnSpPr>
          <p:nvPr/>
        </p:nvCxnSpPr>
        <p:spPr>
          <a:xfrm flipV="1">
            <a:off x="10349113" y="1316988"/>
            <a:ext cx="273488" cy="6482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40" name="Straight Connector 139">
            <a:extLst>
              <a:ext uri="{FF2B5EF4-FFF2-40B4-BE49-F238E27FC236}">
                <a16:creationId xmlns:a16="http://schemas.microsoft.com/office/drawing/2014/main" id="{A4C20961-974D-46BE-8E2F-459404E092DD}"/>
              </a:ext>
            </a:extLst>
          </p:cNvPr>
          <p:cNvCxnSpPr>
            <a:cxnSpLocks/>
          </p:cNvCxnSpPr>
          <p:nvPr/>
        </p:nvCxnSpPr>
        <p:spPr>
          <a:xfrm flipV="1">
            <a:off x="10601915" y="1092499"/>
            <a:ext cx="181632" cy="225403"/>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42" name="Straight Connector 141">
            <a:extLst>
              <a:ext uri="{FF2B5EF4-FFF2-40B4-BE49-F238E27FC236}">
                <a16:creationId xmlns:a16="http://schemas.microsoft.com/office/drawing/2014/main" id="{6551DA95-D285-458B-98BF-CB8CE3B3D770}"/>
              </a:ext>
            </a:extLst>
          </p:cNvPr>
          <p:cNvCxnSpPr>
            <a:cxnSpLocks/>
          </p:cNvCxnSpPr>
          <p:nvPr/>
        </p:nvCxnSpPr>
        <p:spPr>
          <a:xfrm flipV="1">
            <a:off x="10793457" y="811330"/>
            <a:ext cx="58000" cy="28116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48" name="Straight Connector 147">
            <a:extLst>
              <a:ext uri="{FF2B5EF4-FFF2-40B4-BE49-F238E27FC236}">
                <a16:creationId xmlns:a16="http://schemas.microsoft.com/office/drawing/2014/main" id="{BD84F745-19FD-4208-9E91-F54F4B162309}"/>
              </a:ext>
            </a:extLst>
          </p:cNvPr>
          <p:cNvCxnSpPr>
            <a:cxnSpLocks/>
          </p:cNvCxnSpPr>
          <p:nvPr/>
        </p:nvCxnSpPr>
        <p:spPr>
          <a:xfrm flipV="1">
            <a:off x="10851457" y="699913"/>
            <a:ext cx="266593" cy="111418"/>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50" name="Straight Connector 149">
            <a:extLst>
              <a:ext uri="{FF2B5EF4-FFF2-40B4-BE49-F238E27FC236}">
                <a16:creationId xmlns:a16="http://schemas.microsoft.com/office/drawing/2014/main" id="{D46B72EE-7D61-4CA9-9915-C65E507B7CEB}"/>
              </a:ext>
            </a:extLst>
          </p:cNvPr>
          <p:cNvCxnSpPr>
            <a:cxnSpLocks/>
          </p:cNvCxnSpPr>
          <p:nvPr/>
        </p:nvCxnSpPr>
        <p:spPr>
          <a:xfrm>
            <a:off x="11204849" y="626024"/>
            <a:ext cx="106089" cy="239601"/>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52" name="Straight Connector 151">
            <a:extLst>
              <a:ext uri="{FF2B5EF4-FFF2-40B4-BE49-F238E27FC236}">
                <a16:creationId xmlns:a16="http://schemas.microsoft.com/office/drawing/2014/main" id="{B08E9433-2D43-40BE-958E-3F94A33810B9}"/>
              </a:ext>
            </a:extLst>
          </p:cNvPr>
          <p:cNvCxnSpPr>
            <a:cxnSpLocks/>
          </p:cNvCxnSpPr>
          <p:nvPr/>
        </p:nvCxnSpPr>
        <p:spPr>
          <a:xfrm flipV="1">
            <a:off x="11297139" y="872193"/>
            <a:ext cx="174303" cy="1"/>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54" name="Straight Connector 153">
            <a:extLst>
              <a:ext uri="{FF2B5EF4-FFF2-40B4-BE49-F238E27FC236}">
                <a16:creationId xmlns:a16="http://schemas.microsoft.com/office/drawing/2014/main" id="{4E3642E6-3EE5-471C-95CC-10FE8A4CB57B}"/>
              </a:ext>
            </a:extLst>
          </p:cNvPr>
          <p:cNvCxnSpPr>
            <a:cxnSpLocks/>
          </p:cNvCxnSpPr>
          <p:nvPr/>
        </p:nvCxnSpPr>
        <p:spPr>
          <a:xfrm>
            <a:off x="11466657" y="865626"/>
            <a:ext cx="81485" cy="296424"/>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57" name="Straight Connector 156">
            <a:extLst>
              <a:ext uri="{FF2B5EF4-FFF2-40B4-BE49-F238E27FC236}">
                <a16:creationId xmlns:a16="http://schemas.microsoft.com/office/drawing/2014/main" id="{A239FDCC-00CA-4A8D-9A75-6FC742AA90CE}"/>
              </a:ext>
            </a:extLst>
          </p:cNvPr>
          <p:cNvCxnSpPr>
            <a:cxnSpLocks/>
          </p:cNvCxnSpPr>
          <p:nvPr/>
        </p:nvCxnSpPr>
        <p:spPr>
          <a:xfrm>
            <a:off x="11547887" y="1153363"/>
            <a:ext cx="97594" cy="8687"/>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59" name="Straight Connector 158">
            <a:extLst>
              <a:ext uri="{FF2B5EF4-FFF2-40B4-BE49-F238E27FC236}">
                <a16:creationId xmlns:a16="http://schemas.microsoft.com/office/drawing/2014/main" id="{9017F85B-28C2-4E30-9CCA-1CB72D25BEC2}"/>
              </a:ext>
            </a:extLst>
          </p:cNvPr>
          <p:cNvCxnSpPr>
            <a:cxnSpLocks/>
          </p:cNvCxnSpPr>
          <p:nvPr/>
        </p:nvCxnSpPr>
        <p:spPr>
          <a:xfrm>
            <a:off x="11637160" y="1162051"/>
            <a:ext cx="108839" cy="154937"/>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61" name="Straight Connector 160">
            <a:extLst>
              <a:ext uri="{FF2B5EF4-FFF2-40B4-BE49-F238E27FC236}">
                <a16:creationId xmlns:a16="http://schemas.microsoft.com/office/drawing/2014/main" id="{7924E985-E378-46B0-AF96-06087F4508C2}"/>
              </a:ext>
            </a:extLst>
          </p:cNvPr>
          <p:cNvCxnSpPr>
            <a:cxnSpLocks/>
          </p:cNvCxnSpPr>
          <p:nvPr/>
        </p:nvCxnSpPr>
        <p:spPr>
          <a:xfrm>
            <a:off x="11733019" y="1315109"/>
            <a:ext cx="101998" cy="26186"/>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66" name="Straight Connector 165">
            <a:extLst>
              <a:ext uri="{FF2B5EF4-FFF2-40B4-BE49-F238E27FC236}">
                <a16:creationId xmlns:a16="http://schemas.microsoft.com/office/drawing/2014/main" id="{34BA49A3-E5FB-4F6C-9BE4-13097EEE33FA}"/>
              </a:ext>
            </a:extLst>
          </p:cNvPr>
          <p:cNvCxnSpPr>
            <a:cxnSpLocks/>
          </p:cNvCxnSpPr>
          <p:nvPr/>
        </p:nvCxnSpPr>
        <p:spPr>
          <a:xfrm flipV="1">
            <a:off x="6230368" y="685451"/>
            <a:ext cx="98836" cy="10547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68" name="Straight Connector 167">
            <a:extLst>
              <a:ext uri="{FF2B5EF4-FFF2-40B4-BE49-F238E27FC236}">
                <a16:creationId xmlns:a16="http://schemas.microsoft.com/office/drawing/2014/main" id="{E9D20A06-72B9-444E-8BF7-23A2B8694702}"/>
              </a:ext>
            </a:extLst>
          </p:cNvPr>
          <p:cNvCxnSpPr>
            <a:cxnSpLocks/>
          </p:cNvCxnSpPr>
          <p:nvPr/>
        </p:nvCxnSpPr>
        <p:spPr>
          <a:xfrm flipV="1">
            <a:off x="5865863" y="1377364"/>
            <a:ext cx="100435" cy="83892"/>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71" name="Straight Connector 170">
            <a:extLst>
              <a:ext uri="{FF2B5EF4-FFF2-40B4-BE49-F238E27FC236}">
                <a16:creationId xmlns:a16="http://schemas.microsoft.com/office/drawing/2014/main" id="{C1D4434F-C1A6-4060-9723-6BF9B4D0F730}"/>
              </a:ext>
            </a:extLst>
          </p:cNvPr>
          <p:cNvCxnSpPr>
            <a:cxnSpLocks/>
          </p:cNvCxnSpPr>
          <p:nvPr/>
        </p:nvCxnSpPr>
        <p:spPr>
          <a:xfrm flipV="1">
            <a:off x="5426884" y="1453554"/>
            <a:ext cx="438979" cy="60876"/>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75" name="Straight Connector 174">
            <a:extLst>
              <a:ext uri="{FF2B5EF4-FFF2-40B4-BE49-F238E27FC236}">
                <a16:creationId xmlns:a16="http://schemas.microsoft.com/office/drawing/2014/main" id="{F64179B7-453F-4118-AE9D-E44A436F88EC}"/>
              </a:ext>
            </a:extLst>
          </p:cNvPr>
          <p:cNvCxnSpPr>
            <a:cxnSpLocks/>
          </p:cNvCxnSpPr>
          <p:nvPr/>
        </p:nvCxnSpPr>
        <p:spPr>
          <a:xfrm flipV="1">
            <a:off x="5960600" y="1157706"/>
            <a:ext cx="110209" cy="219658"/>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84" name="Straight Connector 183">
            <a:extLst>
              <a:ext uri="{FF2B5EF4-FFF2-40B4-BE49-F238E27FC236}">
                <a16:creationId xmlns:a16="http://schemas.microsoft.com/office/drawing/2014/main" id="{20DC2E73-C7FC-4B55-8958-A20C07B2BD1E}"/>
              </a:ext>
            </a:extLst>
          </p:cNvPr>
          <p:cNvCxnSpPr>
            <a:cxnSpLocks/>
          </p:cNvCxnSpPr>
          <p:nvPr/>
        </p:nvCxnSpPr>
        <p:spPr>
          <a:xfrm>
            <a:off x="8317906" y="805383"/>
            <a:ext cx="115632" cy="38091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87" name="Straight Connector 186">
            <a:extLst>
              <a:ext uri="{FF2B5EF4-FFF2-40B4-BE49-F238E27FC236}">
                <a16:creationId xmlns:a16="http://schemas.microsoft.com/office/drawing/2014/main" id="{11E72408-2174-4CBE-B025-7F8F7A311A16}"/>
              </a:ext>
            </a:extLst>
          </p:cNvPr>
          <p:cNvCxnSpPr>
            <a:cxnSpLocks/>
          </p:cNvCxnSpPr>
          <p:nvPr/>
        </p:nvCxnSpPr>
        <p:spPr>
          <a:xfrm flipV="1">
            <a:off x="8431037" y="1023047"/>
            <a:ext cx="89300" cy="139003"/>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91" name="Straight Connector 190">
            <a:extLst>
              <a:ext uri="{FF2B5EF4-FFF2-40B4-BE49-F238E27FC236}">
                <a16:creationId xmlns:a16="http://schemas.microsoft.com/office/drawing/2014/main" id="{102237B7-2486-4FAA-A296-38810C042FD3}"/>
              </a:ext>
            </a:extLst>
          </p:cNvPr>
          <p:cNvCxnSpPr>
            <a:cxnSpLocks/>
          </p:cNvCxnSpPr>
          <p:nvPr/>
        </p:nvCxnSpPr>
        <p:spPr>
          <a:xfrm flipV="1">
            <a:off x="8596174" y="937564"/>
            <a:ext cx="155633" cy="1435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196" name="Straight Connector 195">
            <a:extLst>
              <a:ext uri="{FF2B5EF4-FFF2-40B4-BE49-F238E27FC236}">
                <a16:creationId xmlns:a16="http://schemas.microsoft.com/office/drawing/2014/main" id="{C5526B06-C265-4D80-ACB8-3E6B919C7844}"/>
              </a:ext>
            </a:extLst>
          </p:cNvPr>
          <p:cNvCxnSpPr>
            <a:cxnSpLocks/>
          </p:cNvCxnSpPr>
          <p:nvPr/>
        </p:nvCxnSpPr>
        <p:spPr>
          <a:xfrm>
            <a:off x="2012637" y="1483992"/>
            <a:ext cx="315026" cy="13407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02" name="Straight Connector 201">
            <a:extLst>
              <a:ext uri="{FF2B5EF4-FFF2-40B4-BE49-F238E27FC236}">
                <a16:creationId xmlns:a16="http://schemas.microsoft.com/office/drawing/2014/main" id="{A4AD4DC5-DA9E-4C0A-A3E5-83DF145D9D21}"/>
              </a:ext>
            </a:extLst>
          </p:cNvPr>
          <p:cNvCxnSpPr>
            <a:cxnSpLocks/>
          </p:cNvCxnSpPr>
          <p:nvPr/>
        </p:nvCxnSpPr>
        <p:spPr>
          <a:xfrm flipV="1">
            <a:off x="1035879" y="1298560"/>
            <a:ext cx="273139" cy="319511"/>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04" name="Straight Connector 203">
            <a:extLst>
              <a:ext uri="{FF2B5EF4-FFF2-40B4-BE49-F238E27FC236}">
                <a16:creationId xmlns:a16="http://schemas.microsoft.com/office/drawing/2014/main" id="{D857A644-F70A-4AA7-A70F-813750E85654}"/>
              </a:ext>
            </a:extLst>
          </p:cNvPr>
          <p:cNvCxnSpPr>
            <a:cxnSpLocks/>
          </p:cNvCxnSpPr>
          <p:nvPr/>
        </p:nvCxnSpPr>
        <p:spPr>
          <a:xfrm flipV="1">
            <a:off x="1306502" y="1153363"/>
            <a:ext cx="155722" cy="143648"/>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08" name="Straight Connector 207">
            <a:extLst>
              <a:ext uri="{FF2B5EF4-FFF2-40B4-BE49-F238E27FC236}">
                <a16:creationId xmlns:a16="http://schemas.microsoft.com/office/drawing/2014/main" id="{69CC1CCF-5467-46BC-B73B-646DD8C36608}"/>
              </a:ext>
            </a:extLst>
          </p:cNvPr>
          <p:cNvCxnSpPr>
            <a:cxnSpLocks/>
          </p:cNvCxnSpPr>
          <p:nvPr/>
        </p:nvCxnSpPr>
        <p:spPr>
          <a:xfrm>
            <a:off x="1812210" y="1296680"/>
            <a:ext cx="195969" cy="187312"/>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13" name="Straight Connector 212">
            <a:extLst>
              <a:ext uri="{FF2B5EF4-FFF2-40B4-BE49-F238E27FC236}">
                <a16:creationId xmlns:a16="http://schemas.microsoft.com/office/drawing/2014/main" id="{A763B171-4EBA-44A2-BDE1-56BB35839E11}"/>
              </a:ext>
            </a:extLst>
          </p:cNvPr>
          <p:cNvCxnSpPr>
            <a:cxnSpLocks/>
          </p:cNvCxnSpPr>
          <p:nvPr/>
        </p:nvCxnSpPr>
        <p:spPr>
          <a:xfrm>
            <a:off x="3916384" y="1361397"/>
            <a:ext cx="167199" cy="20410"/>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25" name="Straight Connector 224">
            <a:extLst>
              <a:ext uri="{FF2B5EF4-FFF2-40B4-BE49-F238E27FC236}">
                <a16:creationId xmlns:a16="http://schemas.microsoft.com/office/drawing/2014/main" id="{579B8AE9-00DC-4A67-89E1-7C6CC2609E48}"/>
              </a:ext>
            </a:extLst>
          </p:cNvPr>
          <p:cNvCxnSpPr>
            <a:cxnSpLocks/>
          </p:cNvCxnSpPr>
          <p:nvPr/>
        </p:nvCxnSpPr>
        <p:spPr>
          <a:xfrm flipV="1">
            <a:off x="7758482" y="4484187"/>
            <a:ext cx="149123" cy="29977"/>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29" name="Straight Connector 228">
            <a:extLst>
              <a:ext uri="{FF2B5EF4-FFF2-40B4-BE49-F238E27FC236}">
                <a16:creationId xmlns:a16="http://schemas.microsoft.com/office/drawing/2014/main" id="{D7D56045-54BE-4943-A5BC-3728D7BC6427}"/>
              </a:ext>
            </a:extLst>
          </p:cNvPr>
          <p:cNvCxnSpPr>
            <a:cxnSpLocks/>
          </p:cNvCxnSpPr>
          <p:nvPr/>
        </p:nvCxnSpPr>
        <p:spPr>
          <a:xfrm>
            <a:off x="8833554" y="4303331"/>
            <a:ext cx="119364" cy="65299"/>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31" name="Straight Connector 230">
            <a:extLst>
              <a:ext uri="{FF2B5EF4-FFF2-40B4-BE49-F238E27FC236}">
                <a16:creationId xmlns:a16="http://schemas.microsoft.com/office/drawing/2014/main" id="{5CBD6C64-F235-4383-9FAB-B22D6F48D2C2}"/>
              </a:ext>
            </a:extLst>
          </p:cNvPr>
          <p:cNvCxnSpPr>
            <a:cxnSpLocks/>
          </p:cNvCxnSpPr>
          <p:nvPr/>
        </p:nvCxnSpPr>
        <p:spPr>
          <a:xfrm>
            <a:off x="1101278" y="3740694"/>
            <a:ext cx="101641" cy="157138"/>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34" name="Straight Connector 233">
            <a:extLst>
              <a:ext uri="{FF2B5EF4-FFF2-40B4-BE49-F238E27FC236}">
                <a16:creationId xmlns:a16="http://schemas.microsoft.com/office/drawing/2014/main" id="{10A9C4A5-FF7F-48BA-8CB2-2E37E3C7BFAA}"/>
              </a:ext>
            </a:extLst>
          </p:cNvPr>
          <p:cNvCxnSpPr>
            <a:cxnSpLocks/>
          </p:cNvCxnSpPr>
          <p:nvPr/>
        </p:nvCxnSpPr>
        <p:spPr>
          <a:xfrm flipV="1">
            <a:off x="1192230" y="3685742"/>
            <a:ext cx="80256" cy="209407"/>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38" name="Straight Connector 237">
            <a:extLst>
              <a:ext uri="{FF2B5EF4-FFF2-40B4-BE49-F238E27FC236}">
                <a16:creationId xmlns:a16="http://schemas.microsoft.com/office/drawing/2014/main" id="{5604C141-335D-4948-91FA-E053A7AC813D}"/>
              </a:ext>
            </a:extLst>
          </p:cNvPr>
          <p:cNvCxnSpPr>
            <a:cxnSpLocks/>
          </p:cNvCxnSpPr>
          <p:nvPr/>
        </p:nvCxnSpPr>
        <p:spPr>
          <a:xfrm>
            <a:off x="2961627" y="4533064"/>
            <a:ext cx="228709" cy="56013"/>
          </a:xfrm>
          <a:prstGeom prst="line">
            <a:avLst/>
          </a:prstGeom>
          <a:ln w="12700"/>
        </p:spPr>
        <p:style>
          <a:lnRef idx="1">
            <a:schemeClr val="accent2"/>
          </a:lnRef>
          <a:fillRef idx="0">
            <a:schemeClr val="accent2"/>
          </a:fillRef>
          <a:effectRef idx="0">
            <a:schemeClr val="accent2"/>
          </a:effectRef>
          <a:fontRef idx="minor">
            <a:schemeClr val="tx1"/>
          </a:fontRef>
        </p:style>
      </p:cxnSp>
      <p:cxnSp>
        <p:nvCxnSpPr>
          <p:cNvPr id="244" name="Straight Connector 243">
            <a:extLst>
              <a:ext uri="{FF2B5EF4-FFF2-40B4-BE49-F238E27FC236}">
                <a16:creationId xmlns:a16="http://schemas.microsoft.com/office/drawing/2014/main" id="{2823822C-7F9B-4FBA-A9E1-F87916C15269}"/>
              </a:ext>
            </a:extLst>
          </p:cNvPr>
          <p:cNvCxnSpPr>
            <a:cxnSpLocks/>
          </p:cNvCxnSpPr>
          <p:nvPr/>
        </p:nvCxnSpPr>
        <p:spPr>
          <a:xfrm>
            <a:off x="6715828" y="944739"/>
            <a:ext cx="385060" cy="340317"/>
          </a:xfrm>
          <a:prstGeom prst="line">
            <a:avLst/>
          </a:prstGeom>
          <a:ln w="127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0551407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21FD9BFF-5273-4831-8B11-D11074583184}"/>
              </a:ext>
            </a:extLst>
          </p:cNvPr>
          <p:cNvGrpSpPr/>
          <p:nvPr/>
        </p:nvGrpSpPr>
        <p:grpSpPr>
          <a:xfrm>
            <a:off x="171073" y="274046"/>
            <a:ext cx="8687553" cy="6309907"/>
            <a:chOff x="1752223" y="274046"/>
            <a:chExt cx="8687553" cy="6309907"/>
          </a:xfrm>
        </p:grpSpPr>
        <p:pic>
          <p:nvPicPr>
            <p:cNvPr id="12" name="Picture 11">
              <a:extLst>
                <a:ext uri="{FF2B5EF4-FFF2-40B4-BE49-F238E27FC236}">
                  <a16:creationId xmlns:a16="http://schemas.microsoft.com/office/drawing/2014/main" id="{EFE1BFFB-4F01-484B-BB94-865DC7352021}"/>
                </a:ext>
              </a:extLst>
            </p:cNvPr>
            <p:cNvPicPr>
              <a:picLocks noChangeAspect="1"/>
            </p:cNvPicPr>
            <p:nvPr/>
          </p:nvPicPr>
          <p:blipFill>
            <a:blip r:embed="rId2"/>
            <a:stretch>
              <a:fillRect/>
            </a:stretch>
          </p:blipFill>
          <p:spPr>
            <a:xfrm>
              <a:off x="1752223" y="274046"/>
              <a:ext cx="8687553" cy="6309907"/>
            </a:xfrm>
            <a:prstGeom prst="rect">
              <a:avLst/>
            </a:prstGeom>
          </p:spPr>
        </p:pic>
        <p:cxnSp>
          <p:nvCxnSpPr>
            <p:cNvPr id="6" name="Straight Connector 5">
              <a:extLst>
                <a:ext uri="{FF2B5EF4-FFF2-40B4-BE49-F238E27FC236}">
                  <a16:creationId xmlns:a16="http://schemas.microsoft.com/office/drawing/2014/main" id="{98C45096-EB1A-4533-8054-853666A5728F}"/>
                </a:ext>
              </a:extLst>
            </p:cNvPr>
            <p:cNvCxnSpPr/>
            <p:nvPr/>
          </p:nvCxnSpPr>
          <p:spPr>
            <a:xfrm flipV="1">
              <a:off x="4067175" y="802278"/>
              <a:ext cx="4581525" cy="4419600"/>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76E67C59-7B33-4D4C-A4CB-D29BD2E1F702}"/>
              </a:ext>
            </a:extLst>
          </p:cNvPr>
          <p:cNvSpPr txBox="1"/>
          <p:nvPr/>
        </p:nvSpPr>
        <p:spPr>
          <a:xfrm>
            <a:off x="7373705" y="2230992"/>
            <a:ext cx="2969842" cy="646331"/>
          </a:xfrm>
          <a:prstGeom prst="rect">
            <a:avLst/>
          </a:prstGeom>
          <a:solidFill>
            <a:schemeClr val="accent4">
              <a:lumMod val="60000"/>
              <a:lumOff val="40000"/>
            </a:schemeClr>
          </a:solidFill>
          <a:ln>
            <a:solidFill>
              <a:schemeClr val="accent4"/>
            </a:solidFill>
          </a:ln>
        </p:spPr>
        <p:txBody>
          <a:bodyPr wrap="square" rtlCol="0">
            <a:spAutoFit/>
          </a:bodyPr>
          <a:lstStyle/>
          <a:p>
            <a:r>
              <a:rPr lang="en-US" dirty="0"/>
              <a:t>CB6r5 tends to be less responsive than r4 below .95 </a:t>
            </a:r>
          </a:p>
        </p:txBody>
      </p:sp>
    </p:spTree>
    <p:extLst>
      <p:ext uri="{BB962C8B-B14F-4D97-AF65-F5344CB8AC3E}">
        <p14:creationId xmlns:p14="http://schemas.microsoft.com/office/powerpoint/2010/main" val="2833262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99102-DCDF-4F85-80ED-05AE06678542}"/>
              </a:ext>
            </a:extLst>
          </p:cNvPr>
          <p:cNvSpPr>
            <a:spLocks noGrp="1"/>
          </p:cNvSpPr>
          <p:nvPr>
            <p:ph type="title"/>
          </p:nvPr>
        </p:nvSpPr>
        <p:spPr>
          <a:xfrm>
            <a:off x="838200" y="365125"/>
            <a:ext cx="10515600" cy="450849"/>
          </a:xfrm>
        </p:spPr>
        <p:txBody>
          <a:bodyPr>
            <a:normAutofit/>
          </a:bodyPr>
          <a:lstStyle/>
          <a:p>
            <a:r>
              <a:rPr lang="en-US" sz="2400" dirty="0"/>
              <a:t>CB6r4 vs CB6r5</a:t>
            </a:r>
          </a:p>
        </p:txBody>
      </p:sp>
      <p:sp>
        <p:nvSpPr>
          <p:cNvPr id="3" name="Content Placeholder 2">
            <a:extLst>
              <a:ext uri="{FF2B5EF4-FFF2-40B4-BE49-F238E27FC236}">
                <a16:creationId xmlns:a16="http://schemas.microsoft.com/office/drawing/2014/main" id="{BD81AAE2-A987-4F95-9514-A6031935EEE7}"/>
              </a:ext>
            </a:extLst>
          </p:cNvPr>
          <p:cNvSpPr>
            <a:spLocks noGrp="1"/>
          </p:cNvSpPr>
          <p:nvPr>
            <p:ph idx="1"/>
          </p:nvPr>
        </p:nvSpPr>
        <p:spPr>
          <a:xfrm>
            <a:off x="838200" y="892174"/>
            <a:ext cx="10515600" cy="6042026"/>
          </a:xfrm>
        </p:spPr>
        <p:txBody>
          <a:bodyPr>
            <a:normAutofit/>
          </a:bodyPr>
          <a:lstStyle/>
          <a:p>
            <a:r>
              <a:rPr lang="en-US" sz="2000" dirty="0"/>
              <a:t>TCEQ sponsored Ramboll to review reaction rate constants and reaction products and update CB6 in </a:t>
            </a:r>
            <a:r>
              <a:rPr lang="en-US" sz="2000" dirty="0" err="1"/>
              <a:t>CAMx</a:t>
            </a:r>
            <a:endParaRPr lang="en-US" sz="2000" dirty="0"/>
          </a:p>
          <a:p>
            <a:r>
              <a:rPr lang="en-US" sz="1600" dirty="0"/>
              <a:t>152 reactions were reviewed for the update from CB6r4 to CB6r5 </a:t>
            </a:r>
          </a:p>
          <a:p>
            <a:r>
              <a:rPr lang="en-US" sz="1600" dirty="0"/>
              <a:t>CB6r5 has one more reaction than CB6r4 (reaction 234 is new)</a:t>
            </a:r>
          </a:p>
          <a:p>
            <a:r>
              <a:rPr lang="en-US" sz="1600" dirty="0"/>
              <a:t>47 reaction rates are changed in CB6r5 from CB6r4 because newer data are available</a:t>
            </a:r>
          </a:p>
          <a:p>
            <a:r>
              <a:rPr lang="en-US" sz="1600" dirty="0"/>
              <a:t>41 of 47 changes are for rate constants and there are new </a:t>
            </a:r>
            <a:r>
              <a:rPr lang="en-US" sz="1600" dirty="0" err="1"/>
              <a:t>CAMx</a:t>
            </a:r>
            <a:r>
              <a:rPr lang="en-US" sz="1600" dirty="0"/>
              <a:t> chemistry parameter input files for CB6r5</a:t>
            </a:r>
          </a:p>
          <a:p>
            <a:r>
              <a:rPr lang="en-US" sz="1600" dirty="0"/>
              <a:t>6 of 47 changes are for photolysis reactions, for FORM (2 reactions), ALD2, ALDX, GLY and GLYD, and there is an updated TUV photolysis rate model for CB6r5 in </a:t>
            </a:r>
            <a:r>
              <a:rPr lang="en-US" sz="1600" dirty="0" err="1"/>
              <a:t>CAMx</a:t>
            </a:r>
            <a:endParaRPr lang="en-US" sz="1600" dirty="0"/>
          </a:p>
          <a:p>
            <a:r>
              <a:rPr lang="en-US" sz="1600" dirty="0"/>
              <a:t>The largest reaction rate increase (CB6r5/CB6r4 = 9.1) is for GLY photolysis</a:t>
            </a:r>
          </a:p>
          <a:p>
            <a:r>
              <a:rPr lang="en-US" sz="1600" dirty="0"/>
              <a:t>The largest reaction rate decrease (CB6r5/CB6r4 = 0.15) is for NO3 + GLY</a:t>
            </a:r>
          </a:p>
          <a:p>
            <a:r>
              <a:rPr lang="en-US" sz="1600" dirty="0"/>
              <a:t>CB6r5 and CB6r4 have identical chemical species; no changes are needed to </a:t>
            </a:r>
            <a:r>
              <a:rPr lang="en-US" sz="1600" dirty="0" err="1"/>
              <a:t>CAMx</a:t>
            </a:r>
            <a:r>
              <a:rPr lang="en-US" sz="1600" dirty="0"/>
              <a:t> inputs (emissions, boundary conditions) for CB6r5 from CB6r4.</a:t>
            </a:r>
          </a:p>
          <a:p>
            <a:r>
              <a:rPr lang="en-US" sz="1600" dirty="0"/>
              <a:t>In addition to rate constant updates, there were several changes to reaction products for CB6r5</a:t>
            </a:r>
          </a:p>
          <a:p>
            <a:pPr marL="0" indent="0">
              <a:buNone/>
            </a:pPr>
            <a:r>
              <a:rPr lang="en-US" sz="1600" dirty="0"/>
              <a:t>Details can be found in the Ramboll report:</a:t>
            </a:r>
          </a:p>
          <a:p>
            <a:pPr marL="0" indent="0">
              <a:buNone/>
            </a:pPr>
            <a:r>
              <a:rPr lang="en-US" sz="1600" dirty="0">
                <a:hlinkClick r:id="rId2"/>
              </a:rPr>
              <a:t>https://www.tceq.texas.gov/assets/public/implementation/air/am/contracts/reports/pm/5822011221014-20200730-Ramboll-CB6r5MechanismChanges.pdf</a:t>
            </a:r>
            <a:r>
              <a:rPr lang="en-US" sz="1600" dirty="0"/>
              <a:t> </a:t>
            </a:r>
          </a:p>
        </p:txBody>
      </p:sp>
    </p:spTree>
    <p:extLst>
      <p:ext uri="{BB962C8B-B14F-4D97-AF65-F5344CB8AC3E}">
        <p14:creationId xmlns:p14="http://schemas.microsoft.com/office/powerpoint/2010/main" val="239823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B84DE-C981-4039-B1A9-4B92F8595B0B}"/>
              </a:ext>
            </a:extLst>
          </p:cNvPr>
          <p:cNvSpPr>
            <a:spLocks noGrp="1"/>
          </p:cNvSpPr>
          <p:nvPr>
            <p:ph type="title"/>
          </p:nvPr>
        </p:nvSpPr>
        <p:spPr>
          <a:xfrm>
            <a:off x="838200" y="365125"/>
            <a:ext cx="10515600" cy="767639"/>
          </a:xfrm>
        </p:spPr>
        <p:txBody>
          <a:bodyPr>
            <a:normAutofit/>
          </a:bodyPr>
          <a:lstStyle/>
          <a:p>
            <a:r>
              <a:rPr lang="en-US" sz="3600" dirty="0"/>
              <a:t>Analytics</a:t>
            </a:r>
          </a:p>
        </p:txBody>
      </p:sp>
      <p:sp>
        <p:nvSpPr>
          <p:cNvPr id="3" name="Content Placeholder 2">
            <a:extLst>
              <a:ext uri="{FF2B5EF4-FFF2-40B4-BE49-F238E27FC236}">
                <a16:creationId xmlns:a16="http://schemas.microsoft.com/office/drawing/2014/main" id="{626EC5BA-A7EE-4FFC-AA46-CC807674BAC9}"/>
              </a:ext>
            </a:extLst>
          </p:cNvPr>
          <p:cNvSpPr>
            <a:spLocks noGrp="1"/>
          </p:cNvSpPr>
          <p:nvPr>
            <p:ph idx="1"/>
          </p:nvPr>
        </p:nvSpPr>
        <p:spPr>
          <a:xfrm>
            <a:off x="838200" y="1282890"/>
            <a:ext cx="10515600" cy="4894073"/>
          </a:xfrm>
        </p:spPr>
        <p:txBody>
          <a:bodyPr/>
          <a:lstStyle/>
          <a:p>
            <a:r>
              <a:rPr lang="en-US" dirty="0" err="1"/>
              <a:t>CAMx</a:t>
            </a:r>
            <a:r>
              <a:rPr lang="en-US" dirty="0"/>
              <a:t> v7.1 CB6r4 vs </a:t>
            </a:r>
            <a:r>
              <a:rPr lang="en-US" dirty="0" err="1"/>
              <a:t>CAMx</a:t>
            </a:r>
            <a:r>
              <a:rPr lang="en-US" dirty="0"/>
              <a:t> v7.0beta6 CB6r4</a:t>
            </a:r>
          </a:p>
          <a:p>
            <a:pPr lvl="1"/>
            <a:r>
              <a:rPr lang="en-US" dirty="0"/>
              <a:t>Difference in ozone season MDA8 O3 &gt;= 60 ppb mean bias</a:t>
            </a:r>
          </a:p>
          <a:p>
            <a:pPr marL="457200" lvl="1" indent="0">
              <a:buNone/>
            </a:pPr>
            <a:endParaRPr lang="en-US" dirty="0"/>
          </a:p>
          <a:p>
            <a:r>
              <a:rPr lang="en-US" dirty="0" err="1"/>
              <a:t>CAMx</a:t>
            </a:r>
            <a:r>
              <a:rPr lang="en-US" dirty="0"/>
              <a:t> v7.1 CB6r5 vs CB6r4 Model Performance</a:t>
            </a:r>
          </a:p>
          <a:p>
            <a:pPr lvl="1"/>
            <a:r>
              <a:rPr lang="en-US" dirty="0"/>
              <a:t>Model to model MDA8 O3</a:t>
            </a:r>
          </a:p>
          <a:p>
            <a:pPr lvl="1"/>
            <a:r>
              <a:rPr lang="en-US" dirty="0"/>
              <a:t>Performance metrics for OS MDA8 &gt;= 60 ppb, MDA8 &gt;= 70 ppb, and MDA8 50 to 70 ppb</a:t>
            </a:r>
          </a:p>
          <a:p>
            <a:pPr lvl="1"/>
            <a:r>
              <a:rPr lang="en-US" dirty="0"/>
              <a:t>Box plots of monthly MDA8 O3 by climate region</a:t>
            </a:r>
          </a:p>
          <a:p>
            <a:pPr lvl="1"/>
            <a:r>
              <a:rPr lang="en-US" dirty="0"/>
              <a:t>Box plots of hourly O3 by climate region</a:t>
            </a:r>
          </a:p>
          <a:p>
            <a:r>
              <a:rPr lang="en-US" dirty="0"/>
              <a:t>CB6r5 vs CB6r4 Model Response</a:t>
            </a:r>
          </a:p>
          <a:p>
            <a:endParaRPr lang="en-US" dirty="0"/>
          </a:p>
          <a:p>
            <a:pPr lvl="1"/>
            <a:endParaRPr lang="en-US" dirty="0"/>
          </a:p>
          <a:p>
            <a:pPr lvl="1"/>
            <a:endParaRPr lang="en-US" dirty="0"/>
          </a:p>
          <a:p>
            <a:pPr lvl="2"/>
            <a:endParaRPr lang="en-US" dirty="0"/>
          </a:p>
          <a:p>
            <a:pPr lvl="1"/>
            <a:endParaRPr lang="en-US" dirty="0"/>
          </a:p>
        </p:txBody>
      </p:sp>
    </p:spTree>
    <p:extLst>
      <p:ext uri="{BB962C8B-B14F-4D97-AF65-F5344CB8AC3E}">
        <p14:creationId xmlns:p14="http://schemas.microsoft.com/office/powerpoint/2010/main" val="1574831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27DC-C3B1-4144-B166-774DAE6F8821}"/>
              </a:ext>
            </a:extLst>
          </p:cNvPr>
          <p:cNvSpPr>
            <a:spLocks noGrp="1"/>
          </p:cNvSpPr>
          <p:nvPr>
            <p:ph type="title"/>
          </p:nvPr>
        </p:nvSpPr>
        <p:spPr>
          <a:xfrm>
            <a:off x="838200" y="188856"/>
            <a:ext cx="10515600" cy="1325563"/>
          </a:xfrm>
        </p:spPr>
        <p:txBody>
          <a:bodyPr/>
          <a:lstStyle/>
          <a:p>
            <a:r>
              <a:rPr lang="en-US" sz="3600" dirty="0"/>
              <a:t>Summary</a:t>
            </a:r>
            <a:r>
              <a:rPr lang="en-US" dirty="0"/>
              <a:t> of Findings</a:t>
            </a:r>
          </a:p>
        </p:txBody>
      </p:sp>
      <p:sp>
        <p:nvSpPr>
          <p:cNvPr id="3" name="Content Placeholder 2">
            <a:extLst>
              <a:ext uri="{FF2B5EF4-FFF2-40B4-BE49-F238E27FC236}">
                <a16:creationId xmlns:a16="http://schemas.microsoft.com/office/drawing/2014/main" id="{FFEA44DC-7A03-435B-A5C0-9DCA72A23C5B}"/>
              </a:ext>
            </a:extLst>
          </p:cNvPr>
          <p:cNvSpPr>
            <a:spLocks noGrp="1"/>
          </p:cNvSpPr>
          <p:nvPr>
            <p:ph idx="1"/>
          </p:nvPr>
        </p:nvSpPr>
        <p:spPr>
          <a:xfrm>
            <a:off x="838200" y="1514419"/>
            <a:ext cx="10515600" cy="4351338"/>
          </a:xfrm>
        </p:spPr>
        <p:txBody>
          <a:bodyPr>
            <a:normAutofit/>
          </a:bodyPr>
          <a:lstStyle/>
          <a:p>
            <a:r>
              <a:rPr lang="en-US" sz="2400" dirty="0"/>
              <a:t>There is little difference in MDA8 O3 </a:t>
            </a:r>
            <a:r>
              <a:rPr lang="en-US" sz="2400" u="sng" dirty="0"/>
              <a:t>&gt;</a:t>
            </a:r>
            <a:r>
              <a:rPr lang="en-US" sz="2400" dirty="0"/>
              <a:t> 60 ppb between </a:t>
            </a:r>
            <a:r>
              <a:rPr lang="en-US" sz="2400" dirty="0" err="1"/>
              <a:t>CAMx</a:t>
            </a:r>
            <a:r>
              <a:rPr lang="en-US" sz="2400" dirty="0"/>
              <a:t> v7.10 and v7beta6, both run with CB6r4</a:t>
            </a:r>
          </a:p>
          <a:p>
            <a:r>
              <a:rPr lang="en-US" sz="2400" dirty="0"/>
              <a:t>Ozone predictions using CB6r5 are typically several ppb higher than CB6r4; the magnitude of the difference increases with concentration</a:t>
            </a:r>
          </a:p>
          <a:p>
            <a:r>
              <a:rPr lang="en-US" sz="2400" dirty="0"/>
              <a:t>CB6r5 predictions have less bias for high concentrations</a:t>
            </a:r>
          </a:p>
          <a:p>
            <a:r>
              <a:rPr lang="en-US" sz="2400" dirty="0"/>
              <a:t>Seasonal and diurnal model performance issues in various regions with CB6r4 are not resolved with CB6r5</a:t>
            </a:r>
          </a:p>
        </p:txBody>
      </p:sp>
    </p:spTree>
    <p:extLst>
      <p:ext uri="{BB962C8B-B14F-4D97-AF65-F5344CB8AC3E}">
        <p14:creationId xmlns:p14="http://schemas.microsoft.com/office/powerpoint/2010/main" val="4257466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959610D1-A8D2-4A7F-BD90-526060F1F7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418" y="455548"/>
            <a:ext cx="5768895" cy="3187003"/>
          </a:xfrm>
          <a:prstGeom prst="rect">
            <a:avLst/>
          </a:prstGeom>
        </p:spPr>
      </p:pic>
      <p:pic>
        <p:nvPicPr>
          <p:cNvPr id="5" name="Picture 4" descr="Map&#10;&#10;Description automatically generated">
            <a:extLst>
              <a:ext uri="{FF2B5EF4-FFF2-40B4-BE49-F238E27FC236}">
                <a16:creationId xmlns:a16="http://schemas.microsoft.com/office/drawing/2014/main" id="{75C6DF3F-3E40-4A53-995B-7C53D07245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55547"/>
            <a:ext cx="5768895" cy="3187003"/>
          </a:xfrm>
          <a:prstGeom prst="rect">
            <a:avLst/>
          </a:prstGeom>
        </p:spPr>
      </p:pic>
      <p:pic>
        <p:nvPicPr>
          <p:cNvPr id="7" name="Picture 6">
            <a:extLst>
              <a:ext uri="{FF2B5EF4-FFF2-40B4-BE49-F238E27FC236}">
                <a16:creationId xmlns:a16="http://schemas.microsoft.com/office/drawing/2014/main" id="{80019D54-B62B-4005-BC3A-0B85E104EE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3937722"/>
            <a:ext cx="5768895" cy="2803228"/>
          </a:xfrm>
          <a:prstGeom prst="rect">
            <a:avLst/>
          </a:prstGeom>
        </p:spPr>
      </p:pic>
      <p:sp>
        <p:nvSpPr>
          <p:cNvPr id="8" name="TextBox 7">
            <a:extLst>
              <a:ext uri="{FF2B5EF4-FFF2-40B4-BE49-F238E27FC236}">
                <a16:creationId xmlns:a16="http://schemas.microsoft.com/office/drawing/2014/main" id="{F6DD2C16-272C-47F8-9D9D-F0BEE9A59FE4}"/>
              </a:ext>
            </a:extLst>
          </p:cNvPr>
          <p:cNvSpPr txBox="1"/>
          <p:nvPr/>
        </p:nvSpPr>
        <p:spPr>
          <a:xfrm>
            <a:off x="787594" y="4011882"/>
            <a:ext cx="4550541" cy="369332"/>
          </a:xfrm>
          <a:prstGeom prst="rect">
            <a:avLst/>
          </a:prstGeom>
          <a:noFill/>
        </p:spPr>
        <p:txBody>
          <a:bodyPr wrap="none" rtlCol="0">
            <a:spAutoFit/>
          </a:bodyPr>
          <a:lstStyle/>
          <a:p>
            <a:r>
              <a:rPr lang="en-US" dirty="0"/>
              <a:t>Mean Bias May thru Sept MDA8 O3 &gt; 60 ppb </a:t>
            </a:r>
          </a:p>
        </p:txBody>
      </p:sp>
      <p:sp>
        <p:nvSpPr>
          <p:cNvPr id="9" name="TextBox 8">
            <a:extLst>
              <a:ext uri="{FF2B5EF4-FFF2-40B4-BE49-F238E27FC236}">
                <a16:creationId xmlns:a16="http://schemas.microsoft.com/office/drawing/2014/main" id="{436649AD-B892-4C7F-A577-DEE5108C418C}"/>
              </a:ext>
            </a:extLst>
          </p:cNvPr>
          <p:cNvSpPr txBox="1"/>
          <p:nvPr/>
        </p:nvSpPr>
        <p:spPr>
          <a:xfrm>
            <a:off x="1973766" y="117050"/>
            <a:ext cx="1577035" cy="369332"/>
          </a:xfrm>
          <a:prstGeom prst="rect">
            <a:avLst/>
          </a:prstGeom>
          <a:noFill/>
        </p:spPr>
        <p:txBody>
          <a:bodyPr wrap="none" rtlCol="0">
            <a:spAutoFit/>
          </a:bodyPr>
          <a:lstStyle/>
          <a:p>
            <a:r>
              <a:rPr lang="en-US" b="1" dirty="0"/>
              <a:t>v7beta6 CB6r4</a:t>
            </a:r>
          </a:p>
        </p:txBody>
      </p:sp>
      <p:sp>
        <p:nvSpPr>
          <p:cNvPr id="10" name="TextBox 9">
            <a:extLst>
              <a:ext uri="{FF2B5EF4-FFF2-40B4-BE49-F238E27FC236}">
                <a16:creationId xmlns:a16="http://schemas.microsoft.com/office/drawing/2014/main" id="{E6B90DA4-37BA-45FB-B18E-AC4C87917A57}"/>
              </a:ext>
            </a:extLst>
          </p:cNvPr>
          <p:cNvSpPr txBox="1"/>
          <p:nvPr/>
        </p:nvSpPr>
        <p:spPr>
          <a:xfrm>
            <a:off x="8266218" y="117050"/>
            <a:ext cx="1577035" cy="369332"/>
          </a:xfrm>
          <a:prstGeom prst="rect">
            <a:avLst/>
          </a:prstGeom>
          <a:noFill/>
        </p:spPr>
        <p:txBody>
          <a:bodyPr wrap="square" rtlCol="0">
            <a:spAutoFit/>
          </a:bodyPr>
          <a:lstStyle/>
          <a:p>
            <a:r>
              <a:rPr lang="en-US" b="1" dirty="0"/>
              <a:t>v7.1 CB6r4</a:t>
            </a:r>
          </a:p>
        </p:txBody>
      </p:sp>
      <p:sp>
        <p:nvSpPr>
          <p:cNvPr id="11" name="TextBox 10">
            <a:extLst>
              <a:ext uri="{FF2B5EF4-FFF2-40B4-BE49-F238E27FC236}">
                <a16:creationId xmlns:a16="http://schemas.microsoft.com/office/drawing/2014/main" id="{F4C634CA-76AD-481F-B99D-13929838BDEB}"/>
              </a:ext>
            </a:extLst>
          </p:cNvPr>
          <p:cNvSpPr txBox="1"/>
          <p:nvPr/>
        </p:nvSpPr>
        <p:spPr>
          <a:xfrm>
            <a:off x="8407467" y="3642550"/>
            <a:ext cx="1208985" cy="369332"/>
          </a:xfrm>
          <a:prstGeom prst="rect">
            <a:avLst/>
          </a:prstGeom>
          <a:noFill/>
        </p:spPr>
        <p:txBody>
          <a:bodyPr wrap="none" rtlCol="0">
            <a:spAutoFit/>
          </a:bodyPr>
          <a:lstStyle/>
          <a:p>
            <a:r>
              <a:rPr lang="en-US" b="1" dirty="0"/>
              <a:t>v7.1 CB6r5</a:t>
            </a:r>
          </a:p>
        </p:txBody>
      </p:sp>
      <p:sp>
        <p:nvSpPr>
          <p:cNvPr id="13" name="Content Placeholder 12">
            <a:extLst>
              <a:ext uri="{FF2B5EF4-FFF2-40B4-BE49-F238E27FC236}">
                <a16:creationId xmlns:a16="http://schemas.microsoft.com/office/drawing/2014/main" id="{19325608-E5DE-4075-B2A7-44FD78BE4AF9}"/>
              </a:ext>
            </a:extLst>
          </p:cNvPr>
          <p:cNvSpPr>
            <a:spLocks noGrp="1"/>
          </p:cNvSpPr>
          <p:nvPr>
            <p:ph idx="1"/>
          </p:nvPr>
        </p:nvSpPr>
        <p:spPr>
          <a:xfrm>
            <a:off x="484632" y="4750545"/>
            <a:ext cx="4754880" cy="1422083"/>
          </a:xfrm>
        </p:spPr>
        <p:txBody>
          <a:bodyPr>
            <a:normAutofit/>
          </a:bodyPr>
          <a:lstStyle/>
          <a:p>
            <a:pPr indent="-182880"/>
            <a:r>
              <a:rPr lang="en-US" sz="1600" dirty="0"/>
              <a:t>Performance with v7.1 CB6r4 and v7beta6 CB6r4 are similar</a:t>
            </a:r>
          </a:p>
          <a:p>
            <a:pPr indent="-182880"/>
            <a:r>
              <a:rPr lang="en-US" sz="1600" dirty="0"/>
              <a:t>Less under prediction and more overprediction with CB6r5 for ozone season (May-Sept) MDA8 O3</a:t>
            </a:r>
          </a:p>
        </p:txBody>
      </p:sp>
    </p:spTree>
    <p:extLst>
      <p:ext uri="{BB962C8B-B14F-4D97-AF65-F5344CB8AC3E}">
        <p14:creationId xmlns:p14="http://schemas.microsoft.com/office/powerpoint/2010/main" val="81472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E0E844A8-55D0-440D-B198-E4110642A1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956" y="444690"/>
            <a:ext cx="6413310" cy="6413310"/>
          </a:xfrm>
          <a:prstGeom prst="rect">
            <a:avLst/>
          </a:prstGeom>
        </p:spPr>
      </p:pic>
      <p:sp>
        <p:nvSpPr>
          <p:cNvPr id="4" name="TextBox 3">
            <a:extLst>
              <a:ext uri="{FF2B5EF4-FFF2-40B4-BE49-F238E27FC236}">
                <a16:creationId xmlns:a16="http://schemas.microsoft.com/office/drawing/2014/main" id="{B0C4EF09-7741-47AF-879C-3F207F7AFA09}"/>
              </a:ext>
            </a:extLst>
          </p:cNvPr>
          <p:cNvSpPr txBox="1"/>
          <p:nvPr/>
        </p:nvSpPr>
        <p:spPr>
          <a:xfrm>
            <a:off x="6919416" y="1119116"/>
            <a:ext cx="4817660" cy="3754874"/>
          </a:xfrm>
          <a:prstGeom prst="rect">
            <a:avLst/>
          </a:prstGeom>
          <a:noFill/>
        </p:spPr>
        <p:txBody>
          <a:bodyPr wrap="square" rtlCol="0">
            <a:spAutoFit/>
          </a:bodyPr>
          <a:lstStyle/>
          <a:p>
            <a:r>
              <a:rPr lang="en-US" sz="2000" b="1" dirty="0"/>
              <a:t>May-Sept MDA8 O3 with CB6r4 (x-axis) and CB6r5 (y-axis) paired by site nationwide</a:t>
            </a:r>
          </a:p>
          <a:p>
            <a:endParaRPr lang="en-US" dirty="0"/>
          </a:p>
          <a:p>
            <a:pPr marL="285750" indent="-182880">
              <a:buFont typeface="Arial" panose="020B0604020202020204" pitchFamily="34" charset="0"/>
              <a:buChar char="•"/>
            </a:pPr>
            <a:r>
              <a:rPr lang="en-US" dirty="0"/>
              <a:t>CB6r5 predicts higher MDA8 O3 compared to r4 through the distribution of values</a:t>
            </a:r>
          </a:p>
          <a:p>
            <a:endParaRPr lang="en-US" dirty="0"/>
          </a:p>
          <a:p>
            <a:pPr marL="285750" indent="-182880">
              <a:buFont typeface="Arial" panose="020B0604020202020204" pitchFamily="34" charset="0"/>
              <a:buChar char="•"/>
            </a:pPr>
            <a:r>
              <a:rPr lang="en-US" dirty="0"/>
              <a:t>The absolute magnitude of the differences seems to increase with magnitude of concentration</a:t>
            </a:r>
          </a:p>
          <a:p>
            <a:pPr marL="285750" indent="-285750">
              <a:buFont typeface="Arial" panose="020B0604020202020204" pitchFamily="34" charset="0"/>
              <a:buChar char="•"/>
            </a:pPr>
            <a:endParaRPr lang="en-US" dirty="0"/>
          </a:p>
          <a:p>
            <a:pPr marL="285750" indent="-182880">
              <a:buFont typeface="Arial" panose="020B0604020202020204" pitchFamily="34" charset="0"/>
              <a:buChar char="•"/>
            </a:pPr>
            <a:r>
              <a:rPr lang="en-US" dirty="0"/>
              <a:t>Results are similar for individual climate regions</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55281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8BEFDB00-A65C-4BBE-8EC6-67E06884B2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241" y="660697"/>
            <a:ext cx="8066462" cy="4390600"/>
          </a:xfrm>
          <a:prstGeom prst="rect">
            <a:avLst/>
          </a:prstGeom>
        </p:spPr>
      </p:pic>
      <p:sp>
        <p:nvSpPr>
          <p:cNvPr id="4" name="TextBox 3">
            <a:extLst>
              <a:ext uri="{FF2B5EF4-FFF2-40B4-BE49-F238E27FC236}">
                <a16:creationId xmlns:a16="http://schemas.microsoft.com/office/drawing/2014/main" id="{1B5C5802-6D6D-49D0-9935-7C6A56ADDF97}"/>
              </a:ext>
            </a:extLst>
          </p:cNvPr>
          <p:cNvSpPr txBox="1"/>
          <p:nvPr/>
        </p:nvSpPr>
        <p:spPr>
          <a:xfrm>
            <a:off x="3118104" y="291365"/>
            <a:ext cx="5481757" cy="369332"/>
          </a:xfrm>
          <a:prstGeom prst="rect">
            <a:avLst/>
          </a:prstGeom>
          <a:noFill/>
        </p:spPr>
        <p:txBody>
          <a:bodyPr wrap="none" rtlCol="0">
            <a:spAutoFit/>
          </a:bodyPr>
          <a:lstStyle/>
          <a:p>
            <a:r>
              <a:rPr lang="en-US" b="1" dirty="0" err="1"/>
              <a:t>CAMx</a:t>
            </a:r>
            <a:r>
              <a:rPr lang="en-US" b="1" dirty="0"/>
              <a:t> v7.1 CB6r5 Bias – CB6r4 Bias for MDA8 &gt;= 60 ppb</a:t>
            </a:r>
          </a:p>
        </p:txBody>
      </p:sp>
      <p:sp>
        <p:nvSpPr>
          <p:cNvPr id="6" name="Content Placeholder 5">
            <a:extLst>
              <a:ext uri="{FF2B5EF4-FFF2-40B4-BE49-F238E27FC236}">
                <a16:creationId xmlns:a16="http://schemas.microsoft.com/office/drawing/2014/main" id="{FD0EC8B9-A85E-4960-B230-0183C9196CCB}"/>
              </a:ext>
            </a:extLst>
          </p:cNvPr>
          <p:cNvSpPr>
            <a:spLocks noGrp="1"/>
          </p:cNvSpPr>
          <p:nvPr>
            <p:ph idx="1"/>
          </p:nvPr>
        </p:nvSpPr>
        <p:spPr>
          <a:xfrm>
            <a:off x="1905687" y="4953340"/>
            <a:ext cx="7675569" cy="1480511"/>
          </a:xfrm>
        </p:spPr>
        <p:txBody>
          <a:bodyPr>
            <a:normAutofit/>
          </a:bodyPr>
          <a:lstStyle/>
          <a:p>
            <a:pPr indent="-182880"/>
            <a:r>
              <a:rPr lang="en-US" sz="1800" dirty="0"/>
              <a:t>Bias in MDA8 O3 &gt; 60 ppb is less at most sites with CB6r5 vs CB6r4. </a:t>
            </a:r>
          </a:p>
          <a:p>
            <a:pPr indent="-182880"/>
            <a:r>
              <a:rPr lang="en-US" sz="1800" dirty="0"/>
              <a:t>Interesting that from Oklahoma east and northeastward into the Northeast the basis with CB6r5 is generally less, but there are pairs of relatively nearby monitors where the change in bias goes in different directions. </a:t>
            </a:r>
          </a:p>
        </p:txBody>
      </p:sp>
    </p:spTree>
    <p:extLst>
      <p:ext uri="{BB962C8B-B14F-4D97-AF65-F5344CB8AC3E}">
        <p14:creationId xmlns:p14="http://schemas.microsoft.com/office/powerpoint/2010/main" val="192416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ap&#10;&#10;Description automatically generated">
            <a:extLst>
              <a:ext uri="{FF2B5EF4-FFF2-40B4-BE49-F238E27FC236}">
                <a16:creationId xmlns:a16="http://schemas.microsoft.com/office/drawing/2014/main" id="{6225FEE5-9B03-4882-B0AF-0736F0815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426" y="3429000"/>
            <a:ext cx="6171760" cy="3373993"/>
          </a:xfrm>
          <a:prstGeom prst="rect">
            <a:avLst/>
          </a:prstGeom>
        </p:spPr>
      </p:pic>
      <p:pic>
        <p:nvPicPr>
          <p:cNvPr id="5" name="Picture 4" descr="Map&#10;&#10;Description automatically generated">
            <a:extLst>
              <a:ext uri="{FF2B5EF4-FFF2-40B4-BE49-F238E27FC236}">
                <a16:creationId xmlns:a16="http://schemas.microsoft.com/office/drawing/2014/main" id="{7BDB8902-9AF8-4697-964E-DFD4E221B1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425" y="-87986"/>
            <a:ext cx="6171761" cy="3422161"/>
          </a:xfrm>
          <a:prstGeom prst="rect">
            <a:avLst/>
          </a:prstGeom>
        </p:spPr>
      </p:pic>
      <p:sp>
        <p:nvSpPr>
          <p:cNvPr id="6" name="TextBox 5">
            <a:extLst>
              <a:ext uri="{FF2B5EF4-FFF2-40B4-BE49-F238E27FC236}">
                <a16:creationId xmlns:a16="http://schemas.microsoft.com/office/drawing/2014/main" id="{54235F3C-15B2-42B4-9A79-C497F5E78FC6}"/>
              </a:ext>
            </a:extLst>
          </p:cNvPr>
          <p:cNvSpPr txBox="1"/>
          <p:nvPr/>
        </p:nvSpPr>
        <p:spPr>
          <a:xfrm>
            <a:off x="371239" y="256919"/>
            <a:ext cx="2739824" cy="338554"/>
          </a:xfrm>
          <a:prstGeom prst="rect">
            <a:avLst/>
          </a:prstGeom>
          <a:solidFill>
            <a:schemeClr val="bg1"/>
          </a:solidFill>
        </p:spPr>
        <p:txBody>
          <a:bodyPr wrap="square" rtlCol="0">
            <a:spAutoFit/>
          </a:bodyPr>
          <a:lstStyle/>
          <a:p>
            <a:r>
              <a:rPr lang="en-US" sz="1600" b="1" i="1" dirty="0">
                <a:solidFill>
                  <a:srgbClr val="C00000"/>
                </a:solidFill>
              </a:rPr>
              <a:t>Mean Bias for MDA8 &gt; 70 ppb</a:t>
            </a:r>
          </a:p>
        </p:txBody>
      </p:sp>
      <p:sp>
        <p:nvSpPr>
          <p:cNvPr id="7" name="TextBox 6">
            <a:extLst>
              <a:ext uri="{FF2B5EF4-FFF2-40B4-BE49-F238E27FC236}">
                <a16:creationId xmlns:a16="http://schemas.microsoft.com/office/drawing/2014/main" id="{B1D6E755-368E-47E4-BF98-ECFBA5CD0C91}"/>
              </a:ext>
            </a:extLst>
          </p:cNvPr>
          <p:cNvSpPr txBox="1"/>
          <p:nvPr/>
        </p:nvSpPr>
        <p:spPr>
          <a:xfrm>
            <a:off x="616911" y="3794346"/>
            <a:ext cx="3051199" cy="338554"/>
          </a:xfrm>
          <a:prstGeom prst="rect">
            <a:avLst/>
          </a:prstGeom>
          <a:solidFill>
            <a:schemeClr val="bg1"/>
          </a:solidFill>
        </p:spPr>
        <p:txBody>
          <a:bodyPr wrap="square" rtlCol="0">
            <a:spAutoFit/>
          </a:bodyPr>
          <a:lstStyle/>
          <a:p>
            <a:r>
              <a:rPr lang="en-US" sz="1600" b="1" i="1" dirty="0">
                <a:solidFill>
                  <a:srgbClr val="0070C0"/>
                </a:solidFill>
              </a:rPr>
              <a:t>Mean Bias for MDA8 50 to 70 ppb</a:t>
            </a:r>
          </a:p>
        </p:txBody>
      </p:sp>
      <p:sp>
        <p:nvSpPr>
          <p:cNvPr id="8" name="Oval 7">
            <a:extLst>
              <a:ext uri="{FF2B5EF4-FFF2-40B4-BE49-F238E27FC236}">
                <a16:creationId xmlns:a16="http://schemas.microsoft.com/office/drawing/2014/main" id="{4FA53D3A-809C-4AF6-A6A7-58295D91F535}"/>
              </a:ext>
            </a:extLst>
          </p:cNvPr>
          <p:cNvSpPr/>
          <p:nvPr/>
        </p:nvSpPr>
        <p:spPr>
          <a:xfrm rot="20197761">
            <a:off x="2850207" y="1238874"/>
            <a:ext cx="2803520" cy="932445"/>
          </a:xfrm>
          <a:prstGeom prst="ellipse">
            <a:avLst/>
          </a:prstGeom>
          <a:no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3061AD9-6C9A-4E38-91E2-FBD4479737FC}"/>
              </a:ext>
            </a:extLst>
          </p:cNvPr>
          <p:cNvSpPr/>
          <p:nvPr/>
        </p:nvSpPr>
        <p:spPr>
          <a:xfrm rot="20329254">
            <a:off x="2924597" y="4847660"/>
            <a:ext cx="2654742" cy="818875"/>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64B96FA-CE3B-4163-8A22-03AFDC209C08}"/>
              </a:ext>
            </a:extLst>
          </p:cNvPr>
          <p:cNvSpPr txBox="1"/>
          <p:nvPr/>
        </p:nvSpPr>
        <p:spPr>
          <a:xfrm>
            <a:off x="6600497" y="1397877"/>
            <a:ext cx="4813737" cy="2862322"/>
          </a:xfrm>
          <a:prstGeom prst="rect">
            <a:avLst/>
          </a:prstGeom>
          <a:noFill/>
        </p:spPr>
        <p:txBody>
          <a:bodyPr wrap="square" rtlCol="0">
            <a:spAutoFit/>
          </a:bodyPr>
          <a:lstStyle/>
          <a:p>
            <a:pPr marL="285750" indent="-182880">
              <a:buFont typeface="Arial" panose="020B0604020202020204" pitchFamily="34" charset="0"/>
              <a:buChar char="•"/>
            </a:pPr>
            <a:r>
              <a:rPr lang="en-US" dirty="0"/>
              <a:t>O3 &gt; 70 ppb is generally under predicted.</a:t>
            </a:r>
          </a:p>
          <a:p>
            <a:pPr marL="285750" indent="-182880">
              <a:buFont typeface="Arial" panose="020B0604020202020204" pitchFamily="34" charset="0"/>
              <a:buChar char="•"/>
            </a:pPr>
            <a:r>
              <a:rPr lang="en-US" dirty="0"/>
              <a:t>The magnitude of under prediction is less in portions of the Southeast, Ohio Valley and Northeast compared to other areas of the US.</a:t>
            </a:r>
          </a:p>
          <a:p>
            <a:pPr marL="285750" indent="-182880">
              <a:buFont typeface="Arial" panose="020B0604020202020204" pitchFamily="34" charset="0"/>
              <a:buChar char="•"/>
            </a:pPr>
            <a:r>
              <a:rPr lang="en-US" dirty="0"/>
              <a:t>O3 in the range of 50 to 70 ppb is over-predicted at many sites in these regions.</a:t>
            </a:r>
          </a:p>
          <a:p>
            <a:pPr marL="285750" indent="-182880">
              <a:buFont typeface="Arial" panose="020B0604020202020204" pitchFamily="34" charset="0"/>
              <a:buChar char="•"/>
            </a:pPr>
            <a:r>
              <a:rPr lang="en-US" dirty="0"/>
              <a:t>In other areas, under prediction bias is less for MDA8 O3 in the range of 50 to 70 ppb, compared to O3 &gt; 70 ppb.</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46520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68468019-4DAD-4554-937A-5B00F62EB295}"/>
              </a:ext>
            </a:extLst>
          </p:cNvPr>
          <p:cNvGrpSpPr/>
          <p:nvPr/>
        </p:nvGrpSpPr>
        <p:grpSpPr>
          <a:xfrm>
            <a:off x="0" y="3880957"/>
            <a:ext cx="3822192" cy="2743200"/>
            <a:chOff x="1660127" y="0"/>
            <a:chExt cx="8871746" cy="6858000"/>
          </a:xfrm>
        </p:grpSpPr>
        <p:pic>
          <p:nvPicPr>
            <p:cNvPr id="19" name="Picture 18" descr="Chart, histogram&#10;&#10;Description automatically generated">
              <a:extLst>
                <a:ext uri="{FF2B5EF4-FFF2-40B4-BE49-F238E27FC236}">
                  <a16:creationId xmlns:a16="http://schemas.microsoft.com/office/drawing/2014/main" id="{94527DD7-A734-487C-A444-8132FD7887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127" y="0"/>
              <a:ext cx="8871746" cy="6858000"/>
            </a:xfrm>
            <a:prstGeom prst="rect">
              <a:avLst/>
            </a:prstGeom>
          </p:spPr>
        </p:pic>
        <p:sp>
          <p:nvSpPr>
            <p:cNvPr id="20" name="TextBox 19">
              <a:extLst>
                <a:ext uri="{FF2B5EF4-FFF2-40B4-BE49-F238E27FC236}">
                  <a16:creationId xmlns:a16="http://schemas.microsoft.com/office/drawing/2014/main" id="{83790DC8-4448-4DCB-9168-D3C55F514DE1}"/>
                </a:ext>
              </a:extLst>
            </p:cNvPr>
            <p:cNvSpPr txBox="1"/>
            <p:nvPr/>
          </p:nvSpPr>
          <p:spPr>
            <a:xfrm>
              <a:off x="6547104" y="2670048"/>
              <a:ext cx="1173911" cy="369332"/>
            </a:xfrm>
            <a:prstGeom prst="rect">
              <a:avLst/>
            </a:prstGeom>
            <a:noFill/>
          </p:spPr>
          <p:txBody>
            <a:bodyPr wrap="none" rtlCol="0">
              <a:spAutoFit/>
            </a:bodyPr>
            <a:lstStyle/>
            <a:p>
              <a:r>
                <a:rPr lang="en-US" dirty="0"/>
                <a:t>Southwest</a:t>
              </a:r>
            </a:p>
          </p:txBody>
        </p:sp>
      </p:grpSp>
      <p:grpSp>
        <p:nvGrpSpPr>
          <p:cNvPr id="13" name="Group 12">
            <a:extLst>
              <a:ext uri="{FF2B5EF4-FFF2-40B4-BE49-F238E27FC236}">
                <a16:creationId xmlns:a16="http://schemas.microsoft.com/office/drawing/2014/main" id="{D0872D03-FC2B-4DC0-95AD-DF9021E0B39D}"/>
              </a:ext>
            </a:extLst>
          </p:cNvPr>
          <p:cNvGrpSpPr/>
          <p:nvPr/>
        </p:nvGrpSpPr>
        <p:grpSpPr>
          <a:xfrm>
            <a:off x="3937840" y="3863352"/>
            <a:ext cx="3822192" cy="2743200"/>
            <a:chOff x="1660127" y="0"/>
            <a:chExt cx="8871746" cy="6858000"/>
          </a:xfrm>
        </p:grpSpPr>
        <p:pic>
          <p:nvPicPr>
            <p:cNvPr id="11" name="Picture 10" descr="Chart, histogram&#10;&#10;Description automatically generated">
              <a:extLst>
                <a:ext uri="{FF2B5EF4-FFF2-40B4-BE49-F238E27FC236}">
                  <a16:creationId xmlns:a16="http://schemas.microsoft.com/office/drawing/2014/main" id="{59BB3F4E-B1B0-467A-94E7-1A580B34F1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127" y="0"/>
              <a:ext cx="8871746" cy="6858000"/>
            </a:xfrm>
            <a:prstGeom prst="rect">
              <a:avLst/>
            </a:prstGeom>
          </p:spPr>
        </p:pic>
        <p:sp>
          <p:nvSpPr>
            <p:cNvPr id="12" name="TextBox 11">
              <a:extLst>
                <a:ext uri="{FF2B5EF4-FFF2-40B4-BE49-F238E27FC236}">
                  <a16:creationId xmlns:a16="http://schemas.microsoft.com/office/drawing/2014/main" id="{F2248584-A86D-43CD-8DF8-8ACB6091D779}"/>
                </a:ext>
              </a:extLst>
            </p:cNvPr>
            <p:cNvSpPr txBox="1"/>
            <p:nvPr/>
          </p:nvSpPr>
          <p:spPr>
            <a:xfrm>
              <a:off x="6550908" y="2657005"/>
              <a:ext cx="1701129" cy="923330"/>
            </a:xfrm>
            <a:prstGeom prst="rect">
              <a:avLst/>
            </a:prstGeom>
            <a:noFill/>
          </p:spPr>
          <p:txBody>
            <a:bodyPr wrap="none" rtlCol="0">
              <a:spAutoFit/>
            </a:bodyPr>
            <a:lstStyle/>
            <a:p>
              <a:r>
                <a:rPr lang="en-US" dirty="0"/>
                <a:t>South</a:t>
              </a:r>
            </a:p>
          </p:txBody>
        </p:sp>
      </p:grpSp>
      <p:grpSp>
        <p:nvGrpSpPr>
          <p:cNvPr id="17" name="Group 16">
            <a:extLst>
              <a:ext uri="{FF2B5EF4-FFF2-40B4-BE49-F238E27FC236}">
                <a16:creationId xmlns:a16="http://schemas.microsoft.com/office/drawing/2014/main" id="{D3FA93B1-024C-41DE-93A3-B00B44B8961B}"/>
              </a:ext>
            </a:extLst>
          </p:cNvPr>
          <p:cNvGrpSpPr/>
          <p:nvPr/>
        </p:nvGrpSpPr>
        <p:grpSpPr>
          <a:xfrm>
            <a:off x="8120164" y="3905393"/>
            <a:ext cx="3822192" cy="2743200"/>
            <a:chOff x="1660127" y="0"/>
            <a:chExt cx="8871746" cy="6858000"/>
          </a:xfrm>
        </p:grpSpPr>
        <p:pic>
          <p:nvPicPr>
            <p:cNvPr id="15" name="Picture 14" descr="Chart, histogram&#10;&#10;Description automatically generated">
              <a:extLst>
                <a:ext uri="{FF2B5EF4-FFF2-40B4-BE49-F238E27FC236}">
                  <a16:creationId xmlns:a16="http://schemas.microsoft.com/office/drawing/2014/main" id="{4F459622-69DA-4F36-9EBE-4F3A419A47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0127" y="0"/>
              <a:ext cx="8871746" cy="6858000"/>
            </a:xfrm>
            <a:prstGeom prst="rect">
              <a:avLst/>
            </a:prstGeom>
          </p:spPr>
        </p:pic>
        <p:sp>
          <p:nvSpPr>
            <p:cNvPr id="16" name="TextBox 15">
              <a:extLst>
                <a:ext uri="{FF2B5EF4-FFF2-40B4-BE49-F238E27FC236}">
                  <a16:creationId xmlns:a16="http://schemas.microsoft.com/office/drawing/2014/main" id="{1A10B7E1-E4A7-44B3-819B-68C8BA52E673}"/>
                </a:ext>
              </a:extLst>
            </p:cNvPr>
            <p:cNvSpPr txBox="1"/>
            <p:nvPr/>
          </p:nvSpPr>
          <p:spPr>
            <a:xfrm>
              <a:off x="6190488" y="2368296"/>
              <a:ext cx="1123064" cy="369332"/>
            </a:xfrm>
            <a:prstGeom prst="rect">
              <a:avLst/>
            </a:prstGeom>
            <a:noFill/>
          </p:spPr>
          <p:txBody>
            <a:bodyPr wrap="none" rtlCol="0">
              <a:spAutoFit/>
            </a:bodyPr>
            <a:lstStyle/>
            <a:p>
              <a:r>
                <a:rPr lang="en-US" dirty="0"/>
                <a:t>Southeast</a:t>
              </a:r>
            </a:p>
          </p:txBody>
        </p:sp>
      </p:grpSp>
      <p:sp>
        <p:nvSpPr>
          <p:cNvPr id="27" name="TextBox 26">
            <a:extLst>
              <a:ext uri="{FF2B5EF4-FFF2-40B4-BE49-F238E27FC236}">
                <a16:creationId xmlns:a16="http://schemas.microsoft.com/office/drawing/2014/main" id="{908695F4-A03A-443D-9CCE-1BE763E44D3E}"/>
              </a:ext>
            </a:extLst>
          </p:cNvPr>
          <p:cNvSpPr txBox="1"/>
          <p:nvPr/>
        </p:nvSpPr>
        <p:spPr>
          <a:xfrm>
            <a:off x="341570" y="197335"/>
            <a:ext cx="4884735" cy="646331"/>
          </a:xfrm>
          <a:prstGeom prst="rect">
            <a:avLst/>
          </a:prstGeom>
          <a:noFill/>
        </p:spPr>
        <p:txBody>
          <a:bodyPr wrap="none" rtlCol="0">
            <a:spAutoFit/>
          </a:bodyPr>
          <a:lstStyle/>
          <a:p>
            <a:r>
              <a:rPr lang="en-US" b="1" dirty="0"/>
              <a:t>Change in Bias for MDA8 O3 &gt;= 60 ppb by Region</a:t>
            </a:r>
          </a:p>
          <a:p>
            <a:r>
              <a:rPr lang="en-US" b="1" dirty="0"/>
              <a:t>CB6r5 Bias – CB6r4 Bias</a:t>
            </a:r>
          </a:p>
        </p:txBody>
      </p:sp>
      <p:sp>
        <p:nvSpPr>
          <p:cNvPr id="2" name="TextBox 1">
            <a:extLst>
              <a:ext uri="{FF2B5EF4-FFF2-40B4-BE49-F238E27FC236}">
                <a16:creationId xmlns:a16="http://schemas.microsoft.com/office/drawing/2014/main" id="{523E83F6-68A2-4AC2-B88F-7B16FABECBB4}"/>
              </a:ext>
            </a:extLst>
          </p:cNvPr>
          <p:cNvSpPr txBox="1"/>
          <p:nvPr/>
        </p:nvSpPr>
        <p:spPr>
          <a:xfrm>
            <a:off x="5679858" y="396683"/>
            <a:ext cx="6365269" cy="646331"/>
          </a:xfrm>
          <a:prstGeom prst="rect">
            <a:avLst/>
          </a:prstGeom>
          <a:noFill/>
        </p:spPr>
        <p:txBody>
          <a:bodyPr wrap="none" rtlCol="0">
            <a:spAutoFit/>
          </a:bodyPr>
          <a:lstStyle/>
          <a:p>
            <a:pPr marL="285750" indent="-182880">
              <a:buFont typeface="Arial" panose="020B0604020202020204" pitchFamily="34" charset="0"/>
              <a:buChar char="•"/>
            </a:pPr>
            <a:r>
              <a:rPr lang="en-US" dirty="0"/>
              <a:t>Mean bias is reduced by 1 to 2 ppb at most sites in each region</a:t>
            </a:r>
          </a:p>
          <a:p>
            <a:pPr marL="285750" indent="-182880">
              <a:buFont typeface="Arial" panose="020B0604020202020204" pitchFamily="34" charset="0"/>
              <a:buChar char="•"/>
            </a:pPr>
            <a:r>
              <a:rPr lang="en-US" dirty="0"/>
              <a:t>Increases in bias are most notable in the South and Southeast</a:t>
            </a:r>
          </a:p>
        </p:txBody>
      </p:sp>
      <p:grpSp>
        <p:nvGrpSpPr>
          <p:cNvPr id="5" name="Group 4">
            <a:extLst>
              <a:ext uri="{FF2B5EF4-FFF2-40B4-BE49-F238E27FC236}">
                <a16:creationId xmlns:a16="http://schemas.microsoft.com/office/drawing/2014/main" id="{CF3C2B2A-9120-4976-98F4-355F500928A9}"/>
              </a:ext>
            </a:extLst>
          </p:cNvPr>
          <p:cNvGrpSpPr>
            <a:grpSpLocks/>
          </p:cNvGrpSpPr>
          <p:nvPr/>
        </p:nvGrpSpPr>
        <p:grpSpPr>
          <a:xfrm>
            <a:off x="8186204" y="1241221"/>
            <a:ext cx="3826119" cy="2743200"/>
            <a:chOff x="1660127" y="0"/>
            <a:chExt cx="8871746" cy="6858000"/>
          </a:xfrm>
          <a:solidFill>
            <a:schemeClr val="accent1"/>
          </a:solidFill>
        </p:grpSpPr>
        <p:pic>
          <p:nvPicPr>
            <p:cNvPr id="3" name="Picture 2" descr="Chart, histogram&#10;&#10;Description automatically generated">
              <a:extLst>
                <a:ext uri="{FF2B5EF4-FFF2-40B4-BE49-F238E27FC236}">
                  <a16:creationId xmlns:a16="http://schemas.microsoft.com/office/drawing/2014/main" id="{CF569CD3-508D-4881-BD08-E35024F696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0127" y="0"/>
              <a:ext cx="8871746" cy="6858000"/>
            </a:xfrm>
            <a:prstGeom prst="rect">
              <a:avLst/>
            </a:prstGeom>
            <a:noFill/>
          </p:spPr>
        </p:pic>
        <p:sp>
          <p:nvSpPr>
            <p:cNvPr id="4" name="TextBox 3">
              <a:extLst>
                <a:ext uri="{FF2B5EF4-FFF2-40B4-BE49-F238E27FC236}">
                  <a16:creationId xmlns:a16="http://schemas.microsoft.com/office/drawing/2014/main" id="{5513D254-2697-4A64-89B9-B55732FA0311}"/>
                </a:ext>
              </a:extLst>
            </p:cNvPr>
            <p:cNvSpPr txBox="1"/>
            <p:nvPr/>
          </p:nvSpPr>
          <p:spPr>
            <a:xfrm>
              <a:off x="6556919" y="2553628"/>
              <a:ext cx="2392029" cy="843573"/>
            </a:xfrm>
            <a:prstGeom prst="rect">
              <a:avLst/>
            </a:prstGeom>
            <a:noFill/>
          </p:spPr>
          <p:txBody>
            <a:bodyPr wrap="square" rtlCol="0">
              <a:spAutoFit/>
            </a:bodyPr>
            <a:lstStyle/>
            <a:p>
              <a:r>
                <a:rPr lang="en-US" sz="1600" dirty="0"/>
                <a:t>Northeast</a:t>
              </a:r>
            </a:p>
          </p:txBody>
        </p:sp>
      </p:grpSp>
      <p:grpSp>
        <p:nvGrpSpPr>
          <p:cNvPr id="9" name="Group 8">
            <a:extLst>
              <a:ext uri="{FF2B5EF4-FFF2-40B4-BE49-F238E27FC236}">
                <a16:creationId xmlns:a16="http://schemas.microsoft.com/office/drawing/2014/main" id="{A91229C4-F2AA-434C-9589-61BC879D63C6}"/>
              </a:ext>
            </a:extLst>
          </p:cNvPr>
          <p:cNvGrpSpPr>
            <a:grpSpLocks noChangeAspect="1"/>
          </p:cNvGrpSpPr>
          <p:nvPr/>
        </p:nvGrpSpPr>
        <p:grpSpPr>
          <a:xfrm>
            <a:off x="4283665" y="1241221"/>
            <a:ext cx="3476357" cy="2743200"/>
            <a:chOff x="1660127" y="0"/>
            <a:chExt cx="8871746" cy="6858000"/>
          </a:xfrm>
          <a:noFill/>
        </p:grpSpPr>
        <p:pic>
          <p:nvPicPr>
            <p:cNvPr id="7" name="Picture 6" descr="Chart, histogram&#10;&#10;Description automatically generated">
              <a:extLst>
                <a:ext uri="{FF2B5EF4-FFF2-40B4-BE49-F238E27FC236}">
                  <a16:creationId xmlns:a16="http://schemas.microsoft.com/office/drawing/2014/main" id="{25271730-599B-4338-BF3D-B1708BE2FA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60127" y="0"/>
              <a:ext cx="8871746" cy="6858000"/>
            </a:xfrm>
            <a:prstGeom prst="rect">
              <a:avLst/>
            </a:prstGeom>
            <a:grpFill/>
          </p:spPr>
        </p:pic>
        <p:sp>
          <p:nvSpPr>
            <p:cNvPr id="8" name="TextBox 7">
              <a:extLst>
                <a:ext uri="{FF2B5EF4-FFF2-40B4-BE49-F238E27FC236}">
                  <a16:creationId xmlns:a16="http://schemas.microsoft.com/office/drawing/2014/main" id="{D0E98318-6CCC-4673-AB88-C9E3B9ADC3E9}"/>
                </a:ext>
              </a:extLst>
            </p:cNvPr>
            <p:cNvSpPr txBox="1"/>
            <p:nvPr/>
          </p:nvSpPr>
          <p:spPr>
            <a:xfrm>
              <a:off x="6154899" y="2780027"/>
              <a:ext cx="4221114" cy="843573"/>
            </a:xfrm>
            <a:prstGeom prst="rect">
              <a:avLst/>
            </a:prstGeom>
            <a:grpFill/>
          </p:spPr>
          <p:txBody>
            <a:bodyPr wrap="square" rtlCol="0">
              <a:spAutoFit/>
            </a:bodyPr>
            <a:lstStyle/>
            <a:p>
              <a:r>
                <a:rPr lang="en-US" sz="1600" dirty="0"/>
                <a:t>Ohio Valley</a:t>
              </a:r>
            </a:p>
          </p:txBody>
        </p:sp>
      </p:grpSp>
      <p:grpSp>
        <p:nvGrpSpPr>
          <p:cNvPr id="26" name="Group 25">
            <a:extLst>
              <a:ext uri="{FF2B5EF4-FFF2-40B4-BE49-F238E27FC236}">
                <a16:creationId xmlns:a16="http://schemas.microsoft.com/office/drawing/2014/main" id="{BFC40828-43FC-4487-9CC4-2E724D9B73F2}"/>
              </a:ext>
            </a:extLst>
          </p:cNvPr>
          <p:cNvGrpSpPr/>
          <p:nvPr/>
        </p:nvGrpSpPr>
        <p:grpSpPr>
          <a:xfrm>
            <a:off x="77962" y="1241221"/>
            <a:ext cx="3822192" cy="2743200"/>
            <a:chOff x="1660127" y="0"/>
            <a:chExt cx="8871746" cy="6858000"/>
          </a:xfrm>
          <a:noFill/>
        </p:grpSpPr>
        <p:pic>
          <p:nvPicPr>
            <p:cNvPr id="23" name="Picture 22" descr="Chart, histogram&#10;&#10;Description automatically generated">
              <a:extLst>
                <a:ext uri="{FF2B5EF4-FFF2-40B4-BE49-F238E27FC236}">
                  <a16:creationId xmlns:a16="http://schemas.microsoft.com/office/drawing/2014/main" id="{0A0841BE-67F9-4D44-B11F-0701D59A00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0127" y="0"/>
              <a:ext cx="8871746" cy="6858000"/>
            </a:xfrm>
            <a:prstGeom prst="rect">
              <a:avLst/>
            </a:prstGeom>
            <a:grpFill/>
          </p:spPr>
        </p:pic>
        <p:sp>
          <p:nvSpPr>
            <p:cNvPr id="24" name="TextBox 23">
              <a:extLst>
                <a:ext uri="{FF2B5EF4-FFF2-40B4-BE49-F238E27FC236}">
                  <a16:creationId xmlns:a16="http://schemas.microsoft.com/office/drawing/2014/main" id="{90DF0221-2077-4AE4-B1D5-D304C0241819}"/>
                </a:ext>
              </a:extLst>
            </p:cNvPr>
            <p:cNvSpPr txBox="1"/>
            <p:nvPr/>
          </p:nvSpPr>
          <p:spPr>
            <a:xfrm>
              <a:off x="6953099" y="2780027"/>
              <a:ext cx="1534141" cy="923330"/>
            </a:xfrm>
            <a:prstGeom prst="rect">
              <a:avLst/>
            </a:prstGeom>
            <a:grpFill/>
          </p:spPr>
          <p:txBody>
            <a:bodyPr wrap="none" rtlCol="0">
              <a:spAutoFit/>
            </a:bodyPr>
            <a:lstStyle/>
            <a:p>
              <a:r>
                <a:rPr lang="en-US" dirty="0"/>
                <a:t>West</a:t>
              </a:r>
            </a:p>
          </p:txBody>
        </p:sp>
      </p:grpSp>
    </p:spTree>
    <p:extLst>
      <p:ext uri="{BB962C8B-B14F-4D97-AF65-F5344CB8AC3E}">
        <p14:creationId xmlns:p14="http://schemas.microsoft.com/office/powerpoint/2010/main" val="32601261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5771</TotalTime>
  <Words>888</Words>
  <Application>Microsoft Office PowerPoint</Application>
  <PresentationFormat>Widescreen</PresentationFormat>
  <Paragraphs>94</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Wingdings</vt:lpstr>
      <vt:lpstr>Office Theme</vt:lpstr>
      <vt:lpstr>CAMx v7.1 Model Performance for  MDA8 O3</vt:lpstr>
      <vt:lpstr>CB6r4 vs CB6r5</vt:lpstr>
      <vt:lpstr>Analytics</vt:lpstr>
      <vt:lpstr>Summary of Findings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Initial CAMx v7 Model Performance for MDA8 O3</dc:title>
  <dc:creator>Possiel, Norm</dc:creator>
  <cp:lastModifiedBy>Possiel, Norm</cp:lastModifiedBy>
  <cp:revision>25</cp:revision>
  <dcterms:created xsi:type="dcterms:W3CDTF">2021-03-26T03:11:04Z</dcterms:created>
  <dcterms:modified xsi:type="dcterms:W3CDTF">2021-04-13T16:55:46Z</dcterms:modified>
</cp:coreProperties>
</file>