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3"/>
  </p:sldMasterIdLst>
  <p:notesMasterIdLst>
    <p:notesMasterId r:id="rId41"/>
  </p:notesMasterIdLst>
  <p:sldIdLst>
    <p:sldId id="263" r:id="rId4"/>
    <p:sldId id="273" r:id="rId5"/>
    <p:sldId id="1188" r:id="rId6"/>
    <p:sldId id="264" r:id="rId7"/>
    <p:sldId id="288" r:id="rId8"/>
    <p:sldId id="291" r:id="rId9"/>
    <p:sldId id="292" r:id="rId10"/>
    <p:sldId id="327" r:id="rId11"/>
    <p:sldId id="1190" r:id="rId12"/>
    <p:sldId id="1191" r:id="rId13"/>
    <p:sldId id="1192" r:id="rId14"/>
    <p:sldId id="257" r:id="rId15"/>
    <p:sldId id="265" r:id="rId16"/>
    <p:sldId id="258" r:id="rId17"/>
    <p:sldId id="276" r:id="rId18"/>
    <p:sldId id="268" r:id="rId19"/>
    <p:sldId id="275" r:id="rId20"/>
    <p:sldId id="1266" r:id="rId21"/>
    <p:sldId id="1267" r:id="rId22"/>
    <p:sldId id="1249" r:id="rId23"/>
    <p:sldId id="1415" r:id="rId24"/>
    <p:sldId id="1416" r:id="rId25"/>
    <p:sldId id="1269" r:id="rId26"/>
    <p:sldId id="1417" r:id="rId27"/>
    <p:sldId id="1418" r:id="rId28"/>
    <p:sldId id="1419" r:id="rId29"/>
    <p:sldId id="1420" r:id="rId30"/>
    <p:sldId id="1287" r:id="rId31"/>
    <p:sldId id="1218" r:id="rId32"/>
    <p:sldId id="1344" r:id="rId33"/>
    <p:sldId id="1345" r:id="rId34"/>
    <p:sldId id="1227" r:id="rId35"/>
    <p:sldId id="1414" r:id="rId36"/>
    <p:sldId id="1413" r:id="rId37"/>
    <p:sldId id="1402" r:id="rId38"/>
    <p:sldId id="1194" r:id="rId39"/>
    <p:sldId id="269"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initials="RL" lastIdx="1" clrIdx="0">
    <p:extLst>
      <p:ext uri="{19B8F6BF-5375-455C-9EA6-DF929625EA0E}">
        <p15:presenceInfo xmlns:p15="http://schemas.microsoft.com/office/powerpoint/2012/main" userId="Robin" providerId="None"/>
      </p:ext>
    </p:extLst>
  </p:cmAuthor>
  <p:cmAuthor id="2" name="Landis, Elizabeth" initials="LE" lastIdx="1" clrIdx="1">
    <p:extLst>
      <p:ext uri="{19B8F6BF-5375-455C-9EA6-DF929625EA0E}">
        <p15:presenceInfo xmlns:p15="http://schemas.microsoft.com/office/powerpoint/2012/main" userId="S::Landis.Elizabeth@epa.gov::ab5a0f48-4954-4e8f-b852-9bcaf16ccf62" providerId="AD"/>
      </p:ext>
    </p:extLst>
  </p:cmAuthor>
  <p:cmAuthor id="3" name="Fox, Tyler" initials="FT" lastIdx="6" clrIdx="2">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4EB"/>
    <a:srgbClr val="FDFDC3"/>
    <a:srgbClr val="FEC3C2"/>
    <a:srgbClr val="BBE0E3"/>
    <a:srgbClr val="849AEC"/>
    <a:srgbClr val="384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0F97BA-B7D5-4DF7-83D6-71F42C1A5D61}" v="112" dt="2021-08-03T19:48:57.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6" autoAdjust="0"/>
    <p:restoredTop sz="88864" autoAdjust="0"/>
  </p:normalViewPr>
  <p:slideViewPr>
    <p:cSldViewPr snapToGrid="0">
      <p:cViewPr>
        <p:scale>
          <a:sx n="64" d="100"/>
          <a:sy n="64" d="100"/>
        </p:scale>
        <p:origin x="972" y="148"/>
      </p:cViewPr>
      <p:guideLst/>
    </p:cSldViewPr>
  </p:slideViewPr>
  <p:notesTextViewPr>
    <p:cViewPr>
      <p:scale>
        <a:sx n="1" d="1"/>
        <a:sy n="1" d="1"/>
      </p:scale>
      <p:origin x="0" y="-1000"/>
    </p:cViewPr>
  </p:notesTextViewPr>
  <p:sorterViewPr>
    <p:cViewPr>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D80F97BA-B7D5-4DF7-83D6-71F42C1A5D61}"/>
    <pc:docChg chg="undo redo custSel addSld delSld modSld sldOrd">
      <pc:chgData name="Landis, Elizabeth" userId="ab5a0f48-4954-4e8f-b852-9bcaf16ccf62" providerId="ADAL" clId="{D80F97BA-B7D5-4DF7-83D6-71F42C1A5D61}" dt="2021-08-03T19:55:48.403" v="1739" actId="1076"/>
      <pc:docMkLst>
        <pc:docMk/>
      </pc:docMkLst>
      <pc:sldChg chg="modSp mod">
        <pc:chgData name="Landis, Elizabeth" userId="ab5a0f48-4954-4e8f-b852-9bcaf16ccf62" providerId="ADAL" clId="{D80F97BA-B7D5-4DF7-83D6-71F42C1A5D61}" dt="2021-08-03T17:28:28.986" v="365" actId="1076"/>
        <pc:sldMkLst>
          <pc:docMk/>
          <pc:sldMk cId="332264397" sldId="257"/>
        </pc:sldMkLst>
        <pc:spChg chg="mod">
          <ac:chgData name="Landis, Elizabeth" userId="ab5a0f48-4954-4e8f-b852-9bcaf16ccf62" providerId="ADAL" clId="{D80F97BA-B7D5-4DF7-83D6-71F42C1A5D61}" dt="2021-08-03T17:28:28.986" v="365" actId="1076"/>
          <ac:spMkLst>
            <pc:docMk/>
            <pc:sldMk cId="332264397" sldId="257"/>
            <ac:spMk id="10" creationId="{3A8FDDF9-A4EB-4B10-A2ED-919F9515CD26}"/>
          </ac:spMkLst>
        </pc:spChg>
      </pc:sldChg>
      <pc:sldChg chg="modSp mod">
        <pc:chgData name="Landis, Elizabeth" userId="ab5a0f48-4954-4e8f-b852-9bcaf16ccf62" providerId="ADAL" clId="{D80F97BA-B7D5-4DF7-83D6-71F42C1A5D61}" dt="2021-08-03T17:28:47.221" v="367" actId="1076"/>
        <pc:sldMkLst>
          <pc:docMk/>
          <pc:sldMk cId="2157960714" sldId="258"/>
        </pc:sldMkLst>
        <pc:spChg chg="mod">
          <ac:chgData name="Landis, Elizabeth" userId="ab5a0f48-4954-4e8f-b852-9bcaf16ccf62" providerId="ADAL" clId="{D80F97BA-B7D5-4DF7-83D6-71F42C1A5D61}" dt="2021-08-03T17:28:47.221" v="367" actId="1076"/>
          <ac:spMkLst>
            <pc:docMk/>
            <pc:sldMk cId="2157960714" sldId="258"/>
            <ac:spMk id="8" creationId="{FF8FD366-A937-4B97-88E7-D2350AA614C6}"/>
          </ac:spMkLst>
        </pc:spChg>
      </pc:sldChg>
      <pc:sldChg chg="del">
        <pc:chgData name="Landis, Elizabeth" userId="ab5a0f48-4954-4e8f-b852-9bcaf16ccf62" providerId="ADAL" clId="{D80F97BA-B7D5-4DF7-83D6-71F42C1A5D61}" dt="2021-08-03T18:20:49.425" v="749" actId="47"/>
        <pc:sldMkLst>
          <pc:docMk/>
          <pc:sldMk cId="44744460" sldId="260"/>
        </pc:sldMkLst>
      </pc:sldChg>
      <pc:sldChg chg="del">
        <pc:chgData name="Landis, Elizabeth" userId="ab5a0f48-4954-4e8f-b852-9bcaf16ccf62" providerId="ADAL" clId="{D80F97BA-B7D5-4DF7-83D6-71F42C1A5D61}" dt="2021-08-03T18:20:51.802" v="751" actId="47"/>
        <pc:sldMkLst>
          <pc:docMk/>
          <pc:sldMk cId="516439888" sldId="261"/>
        </pc:sldMkLst>
      </pc:sldChg>
      <pc:sldChg chg="del">
        <pc:chgData name="Landis, Elizabeth" userId="ab5a0f48-4954-4e8f-b852-9bcaf16ccf62" providerId="ADAL" clId="{D80F97BA-B7D5-4DF7-83D6-71F42C1A5D61}" dt="2021-08-03T18:20:50.567" v="750" actId="47"/>
        <pc:sldMkLst>
          <pc:docMk/>
          <pc:sldMk cId="762114441" sldId="262"/>
        </pc:sldMkLst>
      </pc:sldChg>
      <pc:sldChg chg="modSp mod">
        <pc:chgData name="Landis, Elizabeth" userId="ab5a0f48-4954-4e8f-b852-9bcaf16ccf62" providerId="ADAL" clId="{D80F97BA-B7D5-4DF7-83D6-71F42C1A5D61}" dt="2021-08-03T17:14:12.316" v="221" actId="20577"/>
        <pc:sldMkLst>
          <pc:docMk/>
          <pc:sldMk cId="338599675" sldId="263"/>
        </pc:sldMkLst>
        <pc:spChg chg="mod">
          <ac:chgData name="Landis, Elizabeth" userId="ab5a0f48-4954-4e8f-b852-9bcaf16ccf62" providerId="ADAL" clId="{D80F97BA-B7D5-4DF7-83D6-71F42C1A5D61}" dt="2021-07-29T02:59:47.469" v="4" actId="20577"/>
          <ac:spMkLst>
            <pc:docMk/>
            <pc:sldMk cId="338599675" sldId="263"/>
            <ac:spMk id="4" creationId="{76E6E1CE-9D03-4831-8AF6-A9FB068A699D}"/>
          </ac:spMkLst>
        </pc:spChg>
        <pc:spChg chg="mod">
          <ac:chgData name="Landis, Elizabeth" userId="ab5a0f48-4954-4e8f-b852-9bcaf16ccf62" providerId="ADAL" clId="{D80F97BA-B7D5-4DF7-83D6-71F42C1A5D61}" dt="2021-08-03T17:14:12.316" v="221" actId="20577"/>
          <ac:spMkLst>
            <pc:docMk/>
            <pc:sldMk cId="338599675" sldId="263"/>
            <ac:spMk id="5" creationId="{10CD18D1-242D-4BFD-81C6-EEE1E0908AE7}"/>
          </ac:spMkLst>
        </pc:spChg>
      </pc:sldChg>
      <pc:sldChg chg="modSp mod">
        <pc:chgData name="Landis, Elizabeth" userId="ab5a0f48-4954-4e8f-b852-9bcaf16ccf62" providerId="ADAL" clId="{D80F97BA-B7D5-4DF7-83D6-71F42C1A5D61}" dt="2021-08-03T17:27:24.407" v="356" actId="1076"/>
        <pc:sldMkLst>
          <pc:docMk/>
          <pc:sldMk cId="3354208843" sldId="264"/>
        </pc:sldMkLst>
        <pc:spChg chg="mod">
          <ac:chgData name="Landis, Elizabeth" userId="ab5a0f48-4954-4e8f-b852-9bcaf16ccf62" providerId="ADAL" clId="{D80F97BA-B7D5-4DF7-83D6-71F42C1A5D61}" dt="2021-08-03T17:27:24.407" v="356" actId="1076"/>
          <ac:spMkLst>
            <pc:docMk/>
            <pc:sldMk cId="3354208843" sldId="264"/>
            <ac:spMk id="21" creationId="{B1AF2872-09D1-4F0E-B5B8-8986A63E3C8B}"/>
          </ac:spMkLst>
        </pc:spChg>
      </pc:sldChg>
      <pc:sldChg chg="modSp mod">
        <pc:chgData name="Landis, Elizabeth" userId="ab5a0f48-4954-4e8f-b852-9bcaf16ccf62" providerId="ADAL" clId="{D80F97BA-B7D5-4DF7-83D6-71F42C1A5D61}" dt="2021-08-03T17:28:39.795" v="366" actId="1076"/>
        <pc:sldMkLst>
          <pc:docMk/>
          <pc:sldMk cId="2113923662" sldId="265"/>
        </pc:sldMkLst>
        <pc:spChg chg="mod">
          <ac:chgData name="Landis, Elizabeth" userId="ab5a0f48-4954-4e8f-b852-9bcaf16ccf62" providerId="ADAL" clId="{D80F97BA-B7D5-4DF7-83D6-71F42C1A5D61}" dt="2021-08-03T17:28:39.795" v="366" actId="1076"/>
          <ac:spMkLst>
            <pc:docMk/>
            <pc:sldMk cId="2113923662" sldId="265"/>
            <ac:spMk id="8" creationId="{A0C5108D-5570-4C57-8CFA-47280558A0F8}"/>
          </ac:spMkLst>
        </pc:spChg>
      </pc:sldChg>
      <pc:sldChg chg="del">
        <pc:chgData name="Landis, Elizabeth" userId="ab5a0f48-4954-4e8f-b852-9bcaf16ccf62" providerId="ADAL" clId="{D80F97BA-B7D5-4DF7-83D6-71F42C1A5D61}" dt="2021-08-03T18:21:01.029" v="756" actId="47"/>
        <pc:sldMkLst>
          <pc:docMk/>
          <pc:sldMk cId="285580885" sldId="267"/>
        </pc:sldMkLst>
      </pc:sldChg>
      <pc:sldChg chg="modSp mod">
        <pc:chgData name="Landis, Elizabeth" userId="ab5a0f48-4954-4e8f-b852-9bcaf16ccf62" providerId="ADAL" clId="{D80F97BA-B7D5-4DF7-83D6-71F42C1A5D61}" dt="2021-08-03T17:29:00.491" v="369" actId="1076"/>
        <pc:sldMkLst>
          <pc:docMk/>
          <pc:sldMk cId="4141174677" sldId="268"/>
        </pc:sldMkLst>
        <pc:spChg chg="mod">
          <ac:chgData name="Landis, Elizabeth" userId="ab5a0f48-4954-4e8f-b852-9bcaf16ccf62" providerId="ADAL" clId="{D80F97BA-B7D5-4DF7-83D6-71F42C1A5D61}" dt="2021-08-03T17:29:00.491" v="369" actId="1076"/>
          <ac:spMkLst>
            <pc:docMk/>
            <pc:sldMk cId="4141174677" sldId="268"/>
            <ac:spMk id="6" creationId="{81398FBF-3E32-49EC-A8F7-FED7B99C329D}"/>
          </ac:spMkLst>
        </pc:spChg>
      </pc:sldChg>
      <pc:sldChg chg="modSp mod">
        <pc:chgData name="Landis, Elizabeth" userId="ab5a0f48-4954-4e8f-b852-9bcaf16ccf62" providerId="ADAL" clId="{D80F97BA-B7D5-4DF7-83D6-71F42C1A5D61}" dt="2021-08-03T17:36:07.917" v="404" actId="1036"/>
        <pc:sldMkLst>
          <pc:docMk/>
          <pc:sldMk cId="2074725986" sldId="269"/>
        </pc:sldMkLst>
        <pc:spChg chg="mod">
          <ac:chgData name="Landis, Elizabeth" userId="ab5a0f48-4954-4e8f-b852-9bcaf16ccf62" providerId="ADAL" clId="{D80F97BA-B7D5-4DF7-83D6-71F42C1A5D61}" dt="2021-08-03T17:17:38.774" v="295" actId="20577"/>
          <ac:spMkLst>
            <pc:docMk/>
            <pc:sldMk cId="2074725986" sldId="269"/>
            <ac:spMk id="3" creationId="{E61F6714-10F7-43E6-8887-7A8EAB3CE6B7}"/>
          </ac:spMkLst>
        </pc:spChg>
        <pc:spChg chg="mod">
          <ac:chgData name="Landis, Elizabeth" userId="ab5a0f48-4954-4e8f-b852-9bcaf16ccf62" providerId="ADAL" clId="{D80F97BA-B7D5-4DF7-83D6-71F42C1A5D61}" dt="2021-08-03T17:36:07.917" v="404" actId="1036"/>
          <ac:spMkLst>
            <pc:docMk/>
            <pc:sldMk cId="2074725986" sldId="269"/>
            <ac:spMk id="4" creationId="{C61B13AD-DF78-4C9E-A820-81DDE1637DCB}"/>
          </ac:spMkLst>
        </pc:spChg>
        <pc:spChg chg="mod">
          <ac:chgData name="Landis, Elizabeth" userId="ab5a0f48-4954-4e8f-b852-9bcaf16ccf62" providerId="ADAL" clId="{D80F97BA-B7D5-4DF7-83D6-71F42C1A5D61}" dt="2021-08-03T17:17:15.993" v="280" actId="20577"/>
          <ac:spMkLst>
            <pc:docMk/>
            <pc:sldMk cId="2074725986" sldId="269"/>
            <ac:spMk id="5" creationId="{09341D47-D963-4A1E-A4E4-4BC70D48927C}"/>
          </ac:spMkLst>
        </pc:spChg>
      </pc:sldChg>
      <pc:sldChg chg="modSp mod">
        <pc:chgData name="Landis, Elizabeth" userId="ab5a0f48-4954-4e8f-b852-9bcaf16ccf62" providerId="ADAL" clId="{D80F97BA-B7D5-4DF7-83D6-71F42C1A5D61}" dt="2021-08-03T17:27:08.821" v="354" actId="1076"/>
        <pc:sldMkLst>
          <pc:docMk/>
          <pc:sldMk cId="1382670001" sldId="273"/>
        </pc:sldMkLst>
        <pc:spChg chg="mod">
          <ac:chgData name="Landis, Elizabeth" userId="ab5a0f48-4954-4e8f-b852-9bcaf16ccf62" providerId="ADAL" clId="{D80F97BA-B7D5-4DF7-83D6-71F42C1A5D61}" dt="2021-08-03T17:18:30.657" v="314" actId="14"/>
          <ac:spMkLst>
            <pc:docMk/>
            <pc:sldMk cId="1382670001" sldId="273"/>
            <ac:spMk id="3" creationId="{5A0F0363-48AB-4F5E-BA7F-3A1CC15FE3C2}"/>
          </ac:spMkLst>
        </pc:spChg>
        <pc:spChg chg="mod">
          <ac:chgData name="Landis, Elizabeth" userId="ab5a0f48-4954-4e8f-b852-9bcaf16ccf62" providerId="ADAL" clId="{D80F97BA-B7D5-4DF7-83D6-71F42C1A5D61}" dt="2021-08-03T17:27:08.821" v="354" actId="1076"/>
          <ac:spMkLst>
            <pc:docMk/>
            <pc:sldMk cId="1382670001" sldId="273"/>
            <ac:spMk id="4" creationId="{C2E0E937-0BAC-4DB3-88B4-8982E4370B2D}"/>
          </ac:spMkLst>
        </pc:spChg>
      </pc:sldChg>
      <pc:sldChg chg="modSp mod">
        <pc:chgData name="Landis, Elizabeth" userId="ab5a0f48-4954-4e8f-b852-9bcaf16ccf62" providerId="ADAL" clId="{D80F97BA-B7D5-4DF7-83D6-71F42C1A5D61}" dt="2021-08-03T17:15:02.703" v="223" actId="20577"/>
        <pc:sldMkLst>
          <pc:docMk/>
          <pc:sldMk cId="3987352943" sldId="275"/>
        </pc:sldMkLst>
        <pc:spChg chg="mod">
          <ac:chgData name="Landis, Elizabeth" userId="ab5a0f48-4954-4e8f-b852-9bcaf16ccf62" providerId="ADAL" clId="{D80F97BA-B7D5-4DF7-83D6-71F42C1A5D61}" dt="2021-08-03T17:15:02.703" v="223" actId="20577"/>
          <ac:spMkLst>
            <pc:docMk/>
            <pc:sldMk cId="3987352943" sldId="275"/>
            <ac:spMk id="4" creationId="{B9FAE1AF-5FCF-49C2-840C-4881B7A54A07}"/>
          </ac:spMkLst>
        </pc:spChg>
      </pc:sldChg>
      <pc:sldChg chg="modSp mod">
        <pc:chgData name="Landis, Elizabeth" userId="ab5a0f48-4954-4e8f-b852-9bcaf16ccf62" providerId="ADAL" clId="{D80F97BA-B7D5-4DF7-83D6-71F42C1A5D61}" dt="2021-08-03T17:28:54.661" v="368" actId="1076"/>
        <pc:sldMkLst>
          <pc:docMk/>
          <pc:sldMk cId="2887085630" sldId="276"/>
        </pc:sldMkLst>
        <pc:spChg chg="mod">
          <ac:chgData name="Landis, Elizabeth" userId="ab5a0f48-4954-4e8f-b852-9bcaf16ccf62" providerId="ADAL" clId="{D80F97BA-B7D5-4DF7-83D6-71F42C1A5D61}" dt="2021-08-03T17:28:54.661" v="368" actId="1076"/>
          <ac:spMkLst>
            <pc:docMk/>
            <pc:sldMk cId="2887085630" sldId="276"/>
            <ac:spMk id="4" creationId="{BA788F83-549C-448A-8533-A065E521ECA1}"/>
          </ac:spMkLst>
        </pc:spChg>
      </pc:sldChg>
      <pc:sldChg chg="del">
        <pc:chgData name="Landis, Elizabeth" userId="ab5a0f48-4954-4e8f-b852-9bcaf16ccf62" providerId="ADAL" clId="{D80F97BA-B7D5-4DF7-83D6-71F42C1A5D61}" dt="2021-08-03T18:20:47.522" v="748" actId="47"/>
        <pc:sldMkLst>
          <pc:docMk/>
          <pc:sldMk cId="2206911327" sldId="277"/>
        </pc:sldMkLst>
      </pc:sldChg>
      <pc:sldChg chg="modSp mod">
        <pc:chgData name="Landis, Elizabeth" userId="ab5a0f48-4954-4e8f-b852-9bcaf16ccf62" providerId="ADAL" clId="{D80F97BA-B7D5-4DF7-83D6-71F42C1A5D61}" dt="2021-08-03T17:27:32.328" v="357" actId="1076"/>
        <pc:sldMkLst>
          <pc:docMk/>
          <pc:sldMk cId="0" sldId="288"/>
        </pc:sldMkLst>
        <pc:spChg chg="mod">
          <ac:chgData name="Landis, Elizabeth" userId="ab5a0f48-4954-4e8f-b852-9bcaf16ccf62" providerId="ADAL" clId="{D80F97BA-B7D5-4DF7-83D6-71F42C1A5D61}" dt="2021-08-03T17:27:32.328" v="357" actId="1076"/>
          <ac:spMkLst>
            <pc:docMk/>
            <pc:sldMk cId="0" sldId="288"/>
            <ac:spMk id="3" creationId="{00000000-0000-0000-0000-000000000000}"/>
          </ac:spMkLst>
        </pc:spChg>
      </pc:sldChg>
      <pc:sldChg chg="modSp mod">
        <pc:chgData name="Landis, Elizabeth" userId="ab5a0f48-4954-4e8f-b852-9bcaf16ccf62" providerId="ADAL" clId="{D80F97BA-B7D5-4DF7-83D6-71F42C1A5D61}" dt="2021-08-03T17:27:40.348" v="358" actId="1076"/>
        <pc:sldMkLst>
          <pc:docMk/>
          <pc:sldMk cId="1153612325" sldId="291"/>
        </pc:sldMkLst>
        <pc:spChg chg="mod">
          <ac:chgData name="Landis, Elizabeth" userId="ab5a0f48-4954-4e8f-b852-9bcaf16ccf62" providerId="ADAL" clId="{D80F97BA-B7D5-4DF7-83D6-71F42C1A5D61}" dt="2021-08-03T17:27:40.348" v="358" actId="1076"/>
          <ac:spMkLst>
            <pc:docMk/>
            <pc:sldMk cId="1153612325" sldId="291"/>
            <ac:spMk id="3" creationId="{00000000-0000-0000-0000-000000000000}"/>
          </ac:spMkLst>
        </pc:spChg>
      </pc:sldChg>
      <pc:sldChg chg="modSp mod">
        <pc:chgData name="Landis, Elizabeth" userId="ab5a0f48-4954-4e8f-b852-9bcaf16ccf62" providerId="ADAL" clId="{D80F97BA-B7D5-4DF7-83D6-71F42C1A5D61}" dt="2021-08-03T17:27:46.363" v="359" actId="1076"/>
        <pc:sldMkLst>
          <pc:docMk/>
          <pc:sldMk cId="2663675907" sldId="292"/>
        </pc:sldMkLst>
        <pc:spChg chg="mod">
          <ac:chgData name="Landis, Elizabeth" userId="ab5a0f48-4954-4e8f-b852-9bcaf16ccf62" providerId="ADAL" clId="{D80F97BA-B7D5-4DF7-83D6-71F42C1A5D61}" dt="2021-08-03T17:27:46.363" v="359" actId="1076"/>
          <ac:spMkLst>
            <pc:docMk/>
            <pc:sldMk cId="2663675907" sldId="292"/>
            <ac:spMk id="3" creationId="{00000000-0000-0000-0000-000000000000}"/>
          </ac:spMkLst>
        </pc:spChg>
      </pc:sldChg>
      <pc:sldChg chg="del">
        <pc:chgData name="Landis, Elizabeth" userId="ab5a0f48-4954-4e8f-b852-9bcaf16ccf62" providerId="ADAL" clId="{D80F97BA-B7D5-4DF7-83D6-71F42C1A5D61}" dt="2021-08-03T18:20:53.491" v="752" actId="47"/>
        <pc:sldMkLst>
          <pc:docMk/>
          <pc:sldMk cId="87220944" sldId="293"/>
        </pc:sldMkLst>
      </pc:sldChg>
      <pc:sldChg chg="del ord">
        <pc:chgData name="Landis, Elizabeth" userId="ab5a0f48-4954-4e8f-b852-9bcaf16ccf62" providerId="ADAL" clId="{D80F97BA-B7D5-4DF7-83D6-71F42C1A5D61}" dt="2021-08-03T18:20:54.959" v="753" actId="47"/>
        <pc:sldMkLst>
          <pc:docMk/>
          <pc:sldMk cId="971012413" sldId="294"/>
        </pc:sldMkLst>
      </pc:sldChg>
      <pc:sldChg chg="del ord">
        <pc:chgData name="Landis, Elizabeth" userId="ab5a0f48-4954-4e8f-b852-9bcaf16ccf62" providerId="ADAL" clId="{D80F97BA-B7D5-4DF7-83D6-71F42C1A5D61}" dt="2021-08-03T18:20:57.419" v="754" actId="47"/>
        <pc:sldMkLst>
          <pc:docMk/>
          <pc:sldMk cId="1633441235" sldId="325"/>
        </pc:sldMkLst>
      </pc:sldChg>
      <pc:sldChg chg="modSp mod">
        <pc:chgData name="Landis, Elizabeth" userId="ab5a0f48-4954-4e8f-b852-9bcaf16ccf62" providerId="ADAL" clId="{D80F97BA-B7D5-4DF7-83D6-71F42C1A5D61}" dt="2021-08-03T17:27:53.110" v="360" actId="1076"/>
        <pc:sldMkLst>
          <pc:docMk/>
          <pc:sldMk cId="1065262744" sldId="327"/>
        </pc:sldMkLst>
        <pc:spChg chg="mod">
          <ac:chgData name="Landis, Elizabeth" userId="ab5a0f48-4954-4e8f-b852-9bcaf16ccf62" providerId="ADAL" clId="{D80F97BA-B7D5-4DF7-83D6-71F42C1A5D61}" dt="2021-08-03T17:27:53.110" v="360" actId="1076"/>
          <ac:spMkLst>
            <pc:docMk/>
            <pc:sldMk cId="1065262744" sldId="327"/>
            <ac:spMk id="3" creationId="{00000000-0000-0000-0000-000000000000}"/>
          </ac:spMkLst>
        </pc:spChg>
      </pc:sldChg>
      <pc:sldChg chg="addSp delSp modSp mod">
        <pc:chgData name="Landis, Elizabeth" userId="ab5a0f48-4954-4e8f-b852-9bcaf16ccf62" providerId="ADAL" clId="{D80F97BA-B7D5-4DF7-83D6-71F42C1A5D61}" dt="2021-08-03T17:27:16.011" v="355" actId="1076"/>
        <pc:sldMkLst>
          <pc:docMk/>
          <pc:sldMk cId="37356734" sldId="1188"/>
        </pc:sldMkLst>
        <pc:spChg chg="add del mod">
          <ac:chgData name="Landis, Elizabeth" userId="ab5a0f48-4954-4e8f-b852-9bcaf16ccf62" providerId="ADAL" clId="{D80F97BA-B7D5-4DF7-83D6-71F42C1A5D61}" dt="2021-07-29T03:07:53.576" v="81" actId="478"/>
          <ac:spMkLst>
            <pc:docMk/>
            <pc:sldMk cId="37356734" sldId="1188"/>
            <ac:spMk id="3" creationId="{C9B2EF53-D06E-4F1B-A903-5498678E3D40}"/>
          </ac:spMkLst>
        </pc:spChg>
        <pc:spChg chg="mod">
          <ac:chgData name="Landis, Elizabeth" userId="ab5a0f48-4954-4e8f-b852-9bcaf16ccf62" providerId="ADAL" clId="{D80F97BA-B7D5-4DF7-83D6-71F42C1A5D61}" dt="2021-07-29T03:05:24.906" v="55" actId="20577"/>
          <ac:spMkLst>
            <pc:docMk/>
            <pc:sldMk cId="37356734" sldId="1188"/>
            <ac:spMk id="7" creationId="{0833F06F-514D-4F8E-9E3C-DCD053CD1AAF}"/>
          </ac:spMkLst>
        </pc:spChg>
        <pc:spChg chg="del mod">
          <ac:chgData name="Landis, Elizabeth" userId="ab5a0f48-4954-4e8f-b852-9bcaf16ccf62" providerId="ADAL" clId="{D80F97BA-B7D5-4DF7-83D6-71F42C1A5D61}" dt="2021-07-29T03:07:51.643" v="80" actId="478"/>
          <ac:spMkLst>
            <pc:docMk/>
            <pc:sldMk cId="37356734" sldId="1188"/>
            <ac:spMk id="8" creationId="{21BF1A57-E0E9-4254-AFD6-228347E170FB}"/>
          </ac:spMkLst>
        </pc:spChg>
        <pc:spChg chg="mod">
          <ac:chgData name="Landis, Elizabeth" userId="ab5a0f48-4954-4e8f-b852-9bcaf16ccf62" providerId="ADAL" clId="{D80F97BA-B7D5-4DF7-83D6-71F42C1A5D61}" dt="2021-08-03T17:27:16.011" v="355" actId="1076"/>
          <ac:spMkLst>
            <pc:docMk/>
            <pc:sldMk cId="37356734" sldId="1188"/>
            <ac:spMk id="9" creationId="{C92024C5-C9C7-41AD-BD03-4DA6D2546C21}"/>
          </ac:spMkLst>
        </pc:spChg>
        <pc:spChg chg="add mod">
          <ac:chgData name="Landis, Elizabeth" userId="ab5a0f48-4954-4e8f-b852-9bcaf16ccf62" providerId="ADAL" clId="{D80F97BA-B7D5-4DF7-83D6-71F42C1A5D61}" dt="2021-07-29T03:08:51.073" v="87" actId="1076"/>
          <ac:spMkLst>
            <pc:docMk/>
            <pc:sldMk cId="37356734" sldId="1188"/>
            <ac:spMk id="10" creationId="{61424535-9C1C-48F2-B58A-338A93EB7D60}"/>
          </ac:spMkLst>
        </pc:spChg>
      </pc:sldChg>
      <pc:sldChg chg="del ord">
        <pc:chgData name="Landis, Elizabeth" userId="ab5a0f48-4954-4e8f-b852-9bcaf16ccf62" providerId="ADAL" clId="{D80F97BA-B7D5-4DF7-83D6-71F42C1A5D61}" dt="2021-08-03T18:20:59.756" v="755" actId="47"/>
        <pc:sldMkLst>
          <pc:docMk/>
          <pc:sldMk cId="3629651741" sldId="1189"/>
        </pc:sldMkLst>
      </pc:sldChg>
      <pc:sldChg chg="modSp mod">
        <pc:chgData name="Landis, Elizabeth" userId="ab5a0f48-4954-4e8f-b852-9bcaf16ccf62" providerId="ADAL" clId="{D80F97BA-B7D5-4DF7-83D6-71F42C1A5D61}" dt="2021-08-03T17:28:04.823" v="361" actId="1076"/>
        <pc:sldMkLst>
          <pc:docMk/>
          <pc:sldMk cId="3797555911" sldId="1190"/>
        </pc:sldMkLst>
        <pc:spChg chg="mod">
          <ac:chgData name="Landis, Elizabeth" userId="ab5a0f48-4954-4e8f-b852-9bcaf16ccf62" providerId="ADAL" clId="{D80F97BA-B7D5-4DF7-83D6-71F42C1A5D61}" dt="2021-08-03T17:28:04.823" v="361" actId="1076"/>
          <ac:spMkLst>
            <pc:docMk/>
            <pc:sldMk cId="3797555911" sldId="1190"/>
            <ac:spMk id="3" creationId="{00000000-0000-0000-0000-000000000000}"/>
          </ac:spMkLst>
        </pc:spChg>
      </pc:sldChg>
      <pc:sldChg chg="modSp mod">
        <pc:chgData name="Landis, Elizabeth" userId="ab5a0f48-4954-4e8f-b852-9bcaf16ccf62" providerId="ADAL" clId="{D80F97BA-B7D5-4DF7-83D6-71F42C1A5D61}" dt="2021-08-03T17:28:16.180" v="363" actId="1076"/>
        <pc:sldMkLst>
          <pc:docMk/>
          <pc:sldMk cId="781174088" sldId="1191"/>
        </pc:sldMkLst>
        <pc:spChg chg="mod">
          <ac:chgData name="Landis, Elizabeth" userId="ab5a0f48-4954-4e8f-b852-9bcaf16ccf62" providerId="ADAL" clId="{D80F97BA-B7D5-4DF7-83D6-71F42C1A5D61}" dt="2021-08-03T17:28:16.180" v="363" actId="1076"/>
          <ac:spMkLst>
            <pc:docMk/>
            <pc:sldMk cId="781174088" sldId="1191"/>
            <ac:spMk id="3" creationId="{00000000-0000-0000-0000-000000000000}"/>
          </ac:spMkLst>
        </pc:spChg>
      </pc:sldChg>
      <pc:sldChg chg="modSp mod">
        <pc:chgData name="Landis, Elizabeth" userId="ab5a0f48-4954-4e8f-b852-9bcaf16ccf62" providerId="ADAL" clId="{D80F97BA-B7D5-4DF7-83D6-71F42C1A5D61}" dt="2021-08-03T17:38:26.935" v="428" actId="255"/>
        <pc:sldMkLst>
          <pc:docMk/>
          <pc:sldMk cId="627637042" sldId="1192"/>
        </pc:sldMkLst>
        <pc:spChg chg="mod">
          <ac:chgData name="Landis, Elizabeth" userId="ab5a0f48-4954-4e8f-b852-9bcaf16ccf62" providerId="ADAL" clId="{D80F97BA-B7D5-4DF7-83D6-71F42C1A5D61}" dt="2021-08-03T17:28:22.159" v="364" actId="1076"/>
          <ac:spMkLst>
            <pc:docMk/>
            <pc:sldMk cId="627637042" sldId="1192"/>
            <ac:spMk id="3" creationId="{00000000-0000-0000-0000-000000000000}"/>
          </ac:spMkLst>
        </pc:spChg>
        <pc:spChg chg="mod">
          <ac:chgData name="Landis, Elizabeth" userId="ab5a0f48-4954-4e8f-b852-9bcaf16ccf62" providerId="ADAL" clId="{D80F97BA-B7D5-4DF7-83D6-71F42C1A5D61}" dt="2021-08-03T17:38:26.935" v="428" actId="255"/>
          <ac:spMkLst>
            <pc:docMk/>
            <pc:sldMk cId="627637042" sldId="1192"/>
            <ac:spMk id="11" creationId="{40A281D2-B4B4-433C-A5E1-7E709CA1646E}"/>
          </ac:spMkLst>
        </pc:spChg>
      </pc:sldChg>
      <pc:sldChg chg="addSp delSp modSp mod">
        <pc:chgData name="Landis, Elizabeth" userId="ab5a0f48-4954-4e8f-b852-9bcaf16ccf62" providerId="ADAL" clId="{D80F97BA-B7D5-4DF7-83D6-71F42C1A5D61}" dt="2021-08-03T18:12:43.725" v="682" actId="20577"/>
        <pc:sldMkLst>
          <pc:docMk/>
          <pc:sldMk cId="1664393159" sldId="1194"/>
        </pc:sldMkLst>
        <pc:spChg chg="mod">
          <ac:chgData name="Landis, Elizabeth" userId="ab5a0f48-4954-4e8f-b852-9bcaf16ccf62" providerId="ADAL" clId="{D80F97BA-B7D5-4DF7-83D6-71F42C1A5D61}" dt="2021-08-03T17:35:57.096" v="400" actId="1036"/>
          <ac:spMkLst>
            <pc:docMk/>
            <pc:sldMk cId="1664393159" sldId="1194"/>
            <ac:spMk id="4" creationId="{C61B13AD-DF78-4C9E-A820-81DDE1637DCB}"/>
          </ac:spMkLst>
        </pc:spChg>
        <pc:spChg chg="mod">
          <ac:chgData name="Landis, Elizabeth" userId="ab5a0f48-4954-4e8f-b852-9bcaf16ccf62" providerId="ADAL" clId="{D80F97BA-B7D5-4DF7-83D6-71F42C1A5D61}" dt="2021-08-03T18:12:43.725" v="682" actId="20577"/>
          <ac:spMkLst>
            <pc:docMk/>
            <pc:sldMk cId="1664393159" sldId="1194"/>
            <ac:spMk id="11" creationId="{F2427364-8804-437D-987A-CDE80CA644F2}"/>
          </ac:spMkLst>
        </pc:spChg>
        <pc:picChg chg="add del">
          <ac:chgData name="Landis, Elizabeth" userId="ab5a0f48-4954-4e8f-b852-9bcaf16ccf62" providerId="ADAL" clId="{D80F97BA-B7D5-4DF7-83D6-71F42C1A5D61}" dt="2021-08-03T17:09:55.998" v="175"/>
          <ac:picMkLst>
            <pc:docMk/>
            <pc:sldMk cId="1664393159" sldId="1194"/>
            <ac:picMk id="3" creationId="{46F1C732-57A7-493B-8546-B003849D8AA6}"/>
          </ac:picMkLst>
        </pc:picChg>
      </pc:sldChg>
      <pc:sldChg chg="modSp add mod">
        <pc:chgData name="Landis, Elizabeth" userId="ab5a0f48-4954-4e8f-b852-9bcaf16ccf62" providerId="ADAL" clId="{D80F97BA-B7D5-4DF7-83D6-71F42C1A5D61}" dt="2021-08-03T18:18:10.713" v="704" actId="14100"/>
        <pc:sldMkLst>
          <pc:docMk/>
          <pc:sldMk cId="114903345" sldId="1218"/>
        </pc:sldMkLst>
        <pc:spChg chg="mod">
          <ac:chgData name="Landis, Elizabeth" userId="ab5a0f48-4954-4e8f-b852-9bcaf16ccf62" providerId="ADAL" clId="{D80F97BA-B7D5-4DF7-83D6-71F42C1A5D61}" dt="2021-08-03T18:18:06.905" v="703" actId="1076"/>
          <ac:spMkLst>
            <pc:docMk/>
            <pc:sldMk cId="114903345" sldId="1218"/>
            <ac:spMk id="5" creationId="{78B8A842-E36B-46E8-A11E-F99E39ED4E6E}"/>
          </ac:spMkLst>
        </pc:spChg>
        <pc:spChg chg="mod">
          <ac:chgData name="Landis, Elizabeth" userId="ab5a0f48-4954-4e8f-b852-9bcaf16ccf62" providerId="ADAL" clId="{D80F97BA-B7D5-4DF7-83D6-71F42C1A5D61}" dt="2021-08-03T18:17:58.408" v="701" actId="1076"/>
          <ac:spMkLst>
            <pc:docMk/>
            <pc:sldMk cId="114903345" sldId="1218"/>
            <ac:spMk id="6" creationId="{91B4D80E-4491-470D-8CFA-379A4D2CDEAB}"/>
          </ac:spMkLst>
        </pc:spChg>
        <pc:spChg chg="mod">
          <ac:chgData name="Landis, Elizabeth" userId="ab5a0f48-4954-4e8f-b852-9bcaf16ccf62" providerId="ADAL" clId="{D80F97BA-B7D5-4DF7-83D6-71F42C1A5D61}" dt="2021-08-03T18:17:50.523" v="700" actId="20577"/>
          <ac:spMkLst>
            <pc:docMk/>
            <pc:sldMk cId="114903345" sldId="1218"/>
            <ac:spMk id="9" creationId="{24993FD2-E29D-4788-8D75-A71151A2D9CA}"/>
          </ac:spMkLst>
        </pc:spChg>
        <pc:picChg chg="mod">
          <ac:chgData name="Landis, Elizabeth" userId="ab5a0f48-4954-4e8f-b852-9bcaf16ccf62" providerId="ADAL" clId="{D80F97BA-B7D5-4DF7-83D6-71F42C1A5D61}" dt="2021-08-03T18:18:10.713" v="704" actId="14100"/>
          <ac:picMkLst>
            <pc:docMk/>
            <pc:sldMk cId="114903345" sldId="1218"/>
            <ac:picMk id="7" creationId="{3D1D7FE5-80F8-45F7-AA48-41A51A50DB8B}"/>
          </ac:picMkLst>
        </pc:picChg>
      </pc:sldChg>
      <pc:sldChg chg="addSp delSp modSp add mod">
        <pc:chgData name="Landis, Elizabeth" userId="ab5a0f48-4954-4e8f-b852-9bcaf16ccf62" providerId="ADAL" clId="{D80F97BA-B7D5-4DF7-83D6-71F42C1A5D61}" dt="2021-08-03T18:19:35.154" v="728"/>
        <pc:sldMkLst>
          <pc:docMk/>
          <pc:sldMk cId="3339503387" sldId="1227"/>
        </pc:sldMkLst>
        <pc:spChg chg="add del mod">
          <ac:chgData name="Landis, Elizabeth" userId="ab5a0f48-4954-4e8f-b852-9bcaf16ccf62" providerId="ADAL" clId="{D80F97BA-B7D5-4DF7-83D6-71F42C1A5D61}" dt="2021-08-03T18:19:34.504" v="727" actId="478"/>
          <ac:spMkLst>
            <pc:docMk/>
            <pc:sldMk cId="3339503387" sldId="1227"/>
            <ac:spMk id="3" creationId="{DAEF6346-2888-4731-9813-71B1E528245A}"/>
          </ac:spMkLst>
        </pc:spChg>
        <pc:spChg chg="del mod">
          <ac:chgData name="Landis, Elizabeth" userId="ab5a0f48-4954-4e8f-b852-9bcaf16ccf62" providerId="ADAL" clId="{D80F97BA-B7D5-4DF7-83D6-71F42C1A5D61}" dt="2021-08-03T18:19:32.360" v="726" actId="478"/>
          <ac:spMkLst>
            <pc:docMk/>
            <pc:sldMk cId="3339503387" sldId="1227"/>
            <ac:spMk id="14" creationId="{D1772461-C797-4466-A27B-8DE896B40458}"/>
          </ac:spMkLst>
        </pc:spChg>
        <pc:spChg chg="add mod">
          <ac:chgData name="Landis, Elizabeth" userId="ab5a0f48-4954-4e8f-b852-9bcaf16ccf62" providerId="ADAL" clId="{D80F97BA-B7D5-4DF7-83D6-71F42C1A5D61}" dt="2021-08-03T18:19:35.154" v="728"/>
          <ac:spMkLst>
            <pc:docMk/>
            <pc:sldMk cId="3339503387" sldId="1227"/>
            <ac:spMk id="17" creationId="{4AD9DF1B-BF8E-424A-8F07-41CB9CAD1A92}"/>
          </ac:spMkLst>
        </pc:spChg>
      </pc:sldChg>
      <pc:sldChg chg="modSp add mod">
        <pc:chgData name="Landis, Elizabeth" userId="ab5a0f48-4954-4e8f-b852-9bcaf16ccf62" providerId="ADAL" clId="{D80F97BA-B7D5-4DF7-83D6-71F42C1A5D61}" dt="2021-08-03T18:20:12.969" v="747" actId="20577"/>
        <pc:sldMkLst>
          <pc:docMk/>
          <pc:sldMk cId="1470059021" sldId="1249"/>
        </pc:sldMkLst>
        <pc:spChg chg="mod">
          <ac:chgData name="Landis, Elizabeth" userId="ab5a0f48-4954-4e8f-b852-9bcaf16ccf62" providerId="ADAL" clId="{D80F97BA-B7D5-4DF7-83D6-71F42C1A5D61}" dt="2021-08-03T17:15:26.149" v="236" actId="20577"/>
          <ac:spMkLst>
            <pc:docMk/>
            <pc:sldMk cId="1470059021" sldId="1249"/>
            <ac:spMk id="2" creationId="{74EE6194-7130-49E9-8FA4-23A2C8270FAB}"/>
          </ac:spMkLst>
        </pc:spChg>
        <pc:spChg chg="mod">
          <ac:chgData name="Landis, Elizabeth" userId="ab5a0f48-4954-4e8f-b852-9bcaf16ccf62" providerId="ADAL" clId="{D80F97BA-B7D5-4DF7-83D6-71F42C1A5D61}" dt="2021-08-03T18:20:12.969" v="747" actId="20577"/>
          <ac:spMkLst>
            <pc:docMk/>
            <pc:sldMk cId="1470059021" sldId="1249"/>
            <ac:spMk id="3" creationId="{0DE52CC5-9387-428B-8A7E-9A36E26C22C7}"/>
          </ac:spMkLst>
        </pc:spChg>
        <pc:spChg chg="mod">
          <ac:chgData name="Landis, Elizabeth" userId="ab5a0f48-4954-4e8f-b852-9bcaf16ccf62" providerId="ADAL" clId="{D80F97BA-B7D5-4DF7-83D6-71F42C1A5D61}" dt="2021-08-03T17:29:25.118" v="372" actId="14100"/>
          <ac:spMkLst>
            <pc:docMk/>
            <pc:sldMk cId="1470059021" sldId="1249"/>
            <ac:spMk id="5" creationId="{075ECF85-D96E-4FF2-8B05-102F9D651174}"/>
          </ac:spMkLst>
        </pc:spChg>
      </pc:sldChg>
      <pc:sldChg chg="add del modNotes">
        <pc:chgData name="Landis, Elizabeth" userId="ab5a0f48-4954-4e8f-b852-9bcaf16ccf62" providerId="ADAL" clId="{D80F97BA-B7D5-4DF7-83D6-71F42C1A5D61}" dt="2021-08-03T16:57:14.306" v="106" actId="47"/>
        <pc:sldMkLst>
          <pc:docMk/>
          <pc:sldMk cId="3383368635" sldId="1265"/>
        </pc:sldMkLst>
      </pc:sldChg>
      <pc:sldChg chg="addSp delSp modSp add mod">
        <pc:chgData name="Landis, Elizabeth" userId="ab5a0f48-4954-4e8f-b852-9bcaf16ccf62" providerId="ADAL" clId="{D80F97BA-B7D5-4DF7-83D6-71F42C1A5D61}" dt="2021-08-03T17:29:12.203" v="370" actId="1076"/>
        <pc:sldMkLst>
          <pc:docMk/>
          <pc:sldMk cId="1560383678" sldId="1266"/>
        </pc:sldMkLst>
        <pc:spChg chg="mod">
          <ac:chgData name="Landis, Elizabeth" userId="ab5a0f48-4954-4e8f-b852-9bcaf16ccf62" providerId="ADAL" clId="{D80F97BA-B7D5-4DF7-83D6-71F42C1A5D61}" dt="2021-08-03T17:15:13.697" v="232" actId="20577"/>
          <ac:spMkLst>
            <pc:docMk/>
            <pc:sldMk cId="1560383678" sldId="1266"/>
            <ac:spMk id="2" creationId="{CA6D84B3-FC7B-4C20-A8F0-65D89D62ECE1}"/>
          </ac:spMkLst>
        </pc:spChg>
        <pc:spChg chg="del">
          <ac:chgData name="Landis, Elizabeth" userId="ab5a0f48-4954-4e8f-b852-9bcaf16ccf62" providerId="ADAL" clId="{D80F97BA-B7D5-4DF7-83D6-71F42C1A5D61}" dt="2021-08-03T16:56:03.013" v="96" actId="21"/>
          <ac:spMkLst>
            <pc:docMk/>
            <pc:sldMk cId="1560383678" sldId="1266"/>
            <ac:spMk id="3" creationId="{619A2CC8-F501-4BCD-8C40-3B0CF850938A}"/>
          </ac:spMkLst>
        </pc:spChg>
        <pc:spChg chg="mod">
          <ac:chgData name="Landis, Elizabeth" userId="ab5a0f48-4954-4e8f-b852-9bcaf16ccf62" providerId="ADAL" clId="{D80F97BA-B7D5-4DF7-83D6-71F42C1A5D61}" dt="2021-08-03T17:29:12.203" v="370" actId="1076"/>
          <ac:spMkLst>
            <pc:docMk/>
            <pc:sldMk cId="1560383678" sldId="1266"/>
            <ac:spMk id="5" creationId="{04515BB1-0EF1-4410-AC66-C922D719F55B}"/>
          </ac:spMkLst>
        </pc:spChg>
        <pc:spChg chg="add del mod">
          <ac:chgData name="Landis, Elizabeth" userId="ab5a0f48-4954-4e8f-b852-9bcaf16ccf62" providerId="ADAL" clId="{D80F97BA-B7D5-4DF7-83D6-71F42C1A5D61}" dt="2021-08-03T16:56:09.586" v="98" actId="478"/>
          <ac:spMkLst>
            <pc:docMk/>
            <pc:sldMk cId="1560383678" sldId="1266"/>
            <ac:spMk id="6" creationId="{3254A606-E530-40BB-B687-D1AF8F3702A7}"/>
          </ac:spMkLst>
        </pc:spChg>
        <pc:spChg chg="add mod">
          <ac:chgData name="Landis, Elizabeth" userId="ab5a0f48-4954-4e8f-b852-9bcaf16ccf62" providerId="ADAL" clId="{D80F97BA-B7D5-4DF7-83D6-71F42C1A5D61}" dt="2021-08-03T17:23:52.596" v="317" actId="403"/>
          <ac:spMkLst>
            <pc:docMk/>
            <pc:sldMk cId="1560383678" sldId="1266"/>
            <ac:spMk id="7" creationId="{8A681DE3-F5A5-4DC2-B934-9E70DFD8F232}"/>
          </ac:spMkLst>
        </pc:spChg>
      </pc:sldChg>
      <pc:sldChg chg="modSp add mod">
        <pc:chgData name="Landis, Elizabeth" userId="ab5a0f48-4954-4e8f-b852-9bcaf16ccf62" providerId="ADAL" clId="{D80F97BA-B7D5-4DF7-83D6-71F42C1A5D61}" dt="2021-08-03T17:26:57.562" v="353" actId="1076"/>
        <pc:sldMkLst>
          <pc:docMk/>
          <pc:sldMk cId="2706127591" sldId="1267"/>
        </pc:sldMkLst>
        <pc:spChg chg="mod">
          <ac:chgData name="Landis, Elizabeth" userId="ab5a0f48-4954-4e8f-b852-9bcaf16ccf62" providerId="ADAL" clId="{D80F97BA-B7D5-4DF7-83D6-71F42C1A5D61}" dt="2021-08-03T17:26:05.506" v="345" actId="403"/>
          <ac:spMkLst>
            <pc:docMk/>
            <pc:sldMk cId="2706127591" sldId="1267"/>
            <ac:spMk id="3" creationId="{7620D288-D0A6-4DE0-837F-95DE3C1DCB67}"/>
          </ac:spMkLst>
        </pc:spChg>
        <pc:spChg chg="mod">
          <ac:chgData name="Landis, Elizabeth" userId="ab5a0f48-4954-4e8f-b852-9bcaf16ccf62" providerId="ADAL" clId="{D80F97BA-B7D5-4DF7-83D6-71F42C1A5D61}" dt="2021-08-03T17:25:39.296" v="338" actId="122"/>
          <ac:spMkLst>
            <pc:docMk/>
            <pc:sldMk cId="2706127591" sldId="1267"/>
            <ac:spMk id="6" creationId="{486273E9-0DE4-46B7-BE6E-BECDFDE6F3F9}"/>
          </ac:spMkLst>
        </pc:spChg>
        <pc:spChg chg="mod">
          <ac:chgData name="Landis, Elizabeth" userId="ab5a0f48-4954-4e8f-b852-9bcaf16ccf62" providerId="ADAL" clId="{D80F97BA-B7D5-4DF7-83D6-71F42C1A5D61}" dt="2021-08-03T17:25:45.750" v="340" actId="1076"/>
          <ac:spMkLst>
            <pc:docMk/>
            <pc:sldMk cId="2706127591" sldId="1267"/>
            <ac:spMk id="7" creationId="{8A23A12A-C9A8-44C2-A5DF-2F55F5C6ECB1}"/>
          </ac:spMkLst>
        </pc:spChg>
        <pc:spChg chg="mod">
          <ac:chgData name="Landis, Elizabeth" userId="ab5a0f48-4954-4e8f-b852-9bcaf16ccf62" providerId="ADAL" clId="{D80F97BA-B7D5-4DF7-83D6-71F42C1A5D61}" dt="2021-08-03T17:25:52.288" v="342" actId="122"/>
          <ac:spMkLst>
            <pc:docMk/>
            <pc:sldMk cId="2706127591" sldId="1267"/>
            <ac:spMk id="8" creationId="{78F34D15-C85C-4CBE-BF5B-5C027BBCB801}"/>
          </ac:spMkLst>
        </pc:spChg>
        <pc:spChg chg="mod">
          <ac:chgData name="Landis, Elizabeth" userId="ab5a0f48-4954-4e8f-b852-9bcaf16ccf62" providerId="ADAL" clId="{D80F97BA-B7D5-4DF7-83D6-71F42C1A5D61}" dt="2021-08-03T17:15:21.118" v="234" actId="20577"/>
          <ac:spMkLst>
            <pc:docMk/>
            <pc:sldMk cId="2706127591" sldId="1267"/>
            <ac:spMk id="12" creationId="{7C8F30A5-EF9F-4152-AE99-4D3DF807318F}"/>
          </ac:spMkLst>
        </pc:spChg>
        <pc:spChg chg="mod">
          <ac:chgData name="Landis, Elizabeth" userId="ab5a0f48-4954-4e8f-b852-9bcaf16ccf62" providerId="ADAL" clId="{D80F97BA-B7D5-4DF7-83D6-71F42C1A5D61}" dt="2021-08-03T17:26:19.486" v="348" actId="14100"/>
          <ac:spMkLst>
            <pc:docMk/>
            <pc:sldMk cId="2706127591" sldId="1267"/>
            <ac:spMk id="13" creationId="{221E1ACC-62FE-492B-AA11-DE396A501CFE}"/>
          </ac:spMkLst>
        </pc:spChg>
        <pc:spChg chg="mod">
          <ac:chgData name="Landis, Elizabeth" userId="ab5a0f48-4954-4e8f-b852-9bcaf16ccf62" providerId="ADAL" clId="{D80F97BA-B7D5-4DF7-83D6-71F42C1A5D61}" dt="2021-08-03T17:26:43.683" v="351" actId="403"/>
          <ac:spMkLst>
            <pc:docMk/>
            <pc:sldMk cId="2706127591" sldId="1267"/>
            <ac:spMk id="14" creationId="{EFB8F362-BFB9-437F-BB34-C317AFB9C67C}"/>
          </ac:spMkLst>
        </pc:spChg>
        <pc:spChg chg="mod">
          <ac:chgData name="Landis, Elizabeth" userId="ab5a0f48-4954-4e8f-b852-9bcaf16ccf62" providerId="ADAL" clId="{D80F97BA-B7D5-4DF7-83D6-71F42C1A5D61}" dt="2021-08-03T17:24:08.084" v="319" actId="14100"/>
          <ac:spMkLst>
            <pc:docMk/>
            <pc:sldMk cId="2706127591" sldId="1267"/>
            <ac:spMk id="17" creationId="{94EE4D15-F0F9-4652-8B1F-93B7CE828648}"/>
          </ac:spMkLst>
        </pc:spChg>
        <pc:spChg chg="mod">
          <ac:chgData name="Landis, Elizabeth" userId="ab5a0f48-4954-4e8f-b852-9bcaf16ccf62" providerId="ADAL" clId="{D80F97BA-B7D5-4DF7-83D6-71F42C1A5D61}" dt="2021-08-03T17:26:57.562" v="353" actId="1076"/>
          <ac:spMkLst>
            <pc:docMk/>
            <pc:sldMk cId="2706127591" sldId="1267"/>
            <ac:spMk id="18" creationId="{054C93D5-9EE4-466F-83A5-7BC4848A4433}"/>
          </ac:spMkLst>
        </pc:spChg>
        <pc:picChg chg="mod">
          <ac:chgData name="Landis, Elizabeth" userId="ab5a0f48-4954-4e8f-b852-9bcaf16ccf62" providerId="ADAL" clId="{D80F97BA-B7D5-4DF7-83D6-71F42C1A5D61}" dt="2021-08-03T17:25:30.271" v="336" actId="1076"/>
          <ac:picMkLst>
            <pc:docMk/>
            <pc:sldMk cId="2706127591" sldId="1267"/>
            <ac:picMk id="9" creationId="{A614A3A7-D43F-44AD-8A35-7E931CA8EB57}"/>
          </ac:picMkLst>
        </pc:picChg>
        <pc:picChg chg="mod">
          <ac:chgData name="Landis, Elizabeth" userId="ab5a0f48-4954-4e8f-b852-9bcaf16ccf62" providerId="ADAL" clId="{D80F97BA-B7D5-4DF7-83D6-71F42C1A5D61}" dt="2021-08-03T17:25:24.160" v="334" actId="1076"/>
          <ac:picMkLst>
            <pc:docMk/>
            <pc:sldMk cId="2706127591" sldId="1267"/>
            <ac:picMk id="16" creationId="{BF694348-868B-4157-977B-E124F40A1318}"/>
          </ac:picMkLst>
        </pc:picChg>
        <pc:picChg chg="mod">
          <ac:chgData name="Landis, Elizabeth" userId="ab5a0f48-4954-4e8f-b852-9bcaf16ccf62" providerId="ADAL" clId="{D80F97BA-B7D5-4DF7-83D6-71F42C1A5D61}" dt="2021-08-03T17:25:26.665" v="335" actId="1076"/>
          <ac:picMkLst>
            <pc:docMk/>
            <pc:sldMk cId="2706127591" sldId="1267"/>
            <ac:picMk id="19" creationId="{351E02C0-0D07-434C-A02A-D45D3F238CF5}"/>
          </ac:picMkLst>
        </pc:picChg>
      </pc:sldChg>
      <pc:sldChg chg="addSp delSp modSp add mod">
        <pc:chgData name="Landis, Elizabeth" userId="ab5a0f48-4954-4e8f-b852-9bcaf16ccf62" providerId="ADAL" clId="{D80F97BA-B7D5-4DF7-83D6-71F42C1A5D61}" dt="2021-08-03T17:45:24.861" v="465" actId="1076"/>
        <pc:sldMkLst>
          <pc:docMk/>
          <pc:sldMk cId="2857684866" sldId="1269"/>
        </pc:sldMkLst>
        <pc:spChg chg="mod">
          <ac:chgData name="Landis, Elizabeth" userId="ab5a0f48-4954-4e8f-b852-9bcaf16ccf62" providerId="ADAL" clId="{D80F97BA-B7D5-4DF7-83D6-71F42C1A5D61}" dt="2021-08-03T17:15:54.159" v="240" actId="20577"/>
          <ac:spMkLst>
            <pc:docMk/>
            <pc:sldMk cId="2857684866" sldId="1269"/>
            <ac:spMk id="2" creationId="{364CAFE6-6C3B-4A83-A087-28D50CEF4DAC}"/>
          </ac:spMkLst>
        </pc:spChg>
        <pc:spChg chg="mod">
          <ac:chgData name="Landis, Elizabeth" userId="ab5a0f48-4954-4e8f-b852-9bcaf16ccf62" providerId="ADAL" clId="{D80F97BA-B7D5-4DF7-83D6-71F42C1A5D61}" dt="2021-08-03T17:45:24.861" v="465" actId="1076"/>
          <ac:spMkLst>
            <pc:docMk/>
            <pc:sldMk cId="2857684866" sldId="1269"/>
            <ac:spMk id="6" creationId="{9681354F-CE0B-439A-937B-97221B0CA99F}"/>
          </ac:spMkLst>
        </pc:spChg>
        <pc:spChg chg="add del mod">
          <ac:chgData name="Landis, Elizabeth" userId="ab5a0f48-4954-4e8f-b852-9bcaf16ccf62" providerId="ADAL" clId="{D80F97BA-B7D5-4DF7-83D6-71F42C1A5D61}" dt="2021-08-03T17:03:36.967" v="138" actId="478"/>
          <ac:spMkLst>
            <pc:docMk/>
            <pc:sldMk cId="2857684866" sldId="1269"/>
            <ac:spMk id="7" creationId="{17F4FC7A-FCD3-4B9B-9D24-A209ABF00447}"/>
          </ac:spMkLst>
        </pc:spChg>
        <pc:spChg chg="mod">
          <ac:chgData name="Landis, Elizabeth" userId="ab5a0f48-4954-4e8f-b852-9bcaf16ccf62" providerId="ADAL" clId="{D80F97BA-B7D5-4DF7-83D6-71F42C1A5D61}" dt="2021-08-03T17:29:39.957" v="376" actId="1076"/>
          <ac:spMkLst>
            <pc:docMk/>
            <pc:sldMk cId="2857684866" sldId="1269"/>
            <ac:spMk id="8" creationId="{D6468222-C815-4687-AC32-0481F215D0C0}"/>
          </ac:spMkLst>
        </pc:spChg>
        <pc:picChg chg="del">
          <ac:chgData name="Landis, Elizabeth" userId="ab5a0f48-4954-4e8f-b852-9bcaf16ccf62" providerId="ADAL" clId="{D80F97BA-B7D5-4DF7-83D6-71F42C1A5D61}" dt="2021-08-03T17:03:31.118" v="137" actId="21"/>
          <ac:picMkLst>
            <pc:docMk/>
            <pc:sldMk cId="2857684866" sldId="1269"/>
            <ac:picMk id="5" creationId="{C3FA25A3-EC78-46F0-87D2-40AE1AD85FFE}"/>
          </ac:picMkLst>
        </pc:picChg>
        <pc:picChg chg="add mod ord">
          <ac:chgData name="Landis, Elizabeth" userId="ab5a0f48-4954-4e8f-b852-9bcaf16ccf62" providerId="ADAL" clId="{D80F97BA-B7D5-4DF7-83D6-71F42C1A5D61}" dt="2021-08-03T17:45:19.325" v="464" actId="1076"/>
          <ac:picMkLst>
            <pc:docMk/>
            <pc:sldMk cId="2857684866" sldId="1269"/>
            <ac:picMk id="9" creationId="{EB00792F-A470-4768-8071-3709040D6D83}"/>
          </ac:picMkLst>
        </pc:picChg>
      </pc:sldChg>
      <pc:sldChg chg="addSp modSp add del mod">
        <pc:chgData name="Landis, Elizabeth" userId="ab5a0f48-4954-4e8f-b852-9bcaf16ccf62" providerId="ADAL" clId="{D80F97BA-B7D5-4DF7-83D6-71F42C1A5D61}" dt="2021-08-03T19:52:02.079" v="1484" actId="47"/>
        <pc:sldMkLst>
          <pc:docMk/>
          <pc:sldMk cId="2651971167" sldId="1270"/>
        </pc:sldMkLst>
        <pc:spChg chg="mod">
          <ac:chgData name="Landis, Elizabeth" userId="ab5a0f48-4954-4e8f-b852-9bcaf16ccf62" providerId="ADAL" clId="{D80F97BA-B7D5-4DF7-83D6-71F42C1A5D61}" dt="2021-08-03T17:47:58.956" v="478" actId="14100"/>
          <ac:spMkLst>
            <pc:docMk/>
            <pc:sldMk cId="2651971167" sldId="1270"/>
            <ac:spMk id="8" creationId="{236B85E4-9E9B-4AD9-B6D2-7F44A0763ADB}"/>
          </ac:spMkLst>
        </pc:spChg>
        <pc:spChg chg="mod">
          <ac:chgData name="Landis, Elizabeth" userId="ab5a0f48-4954-4e8f-b852-9bcaf16ccf62" providerId="ADAL" clId="{D80F97BA-B7D5-4DF7-83D6-71F42C1A5D61}" dt="2021-08-03T17:47:32.110" v="474" actId="164"/>
          <ac:spMkLst>
            <pc:docMk/>
            <pc:sldMk cId="2651971167" sldId="1270"/>
            <ac:spMk id="18" creationId="{E6140F13-5025-4979-9656-EF7D755B02A0}"/>
          </ac:spMkLst>
        </pc:spChg>
        <pc:spChg chg="mod">
          <ac:chgData name="Landis, Elizabeth" userId="ab5a0f48-4954-4e8f-b852-9bcaf16ccf62" providerId="ADAL" clId="{D80F97BA-B7D5-4DF7-83D6-71F42C1A5D61}" dt="2021-08-03T17:47:32.110" v="474" actId="164"/>
          <ac:spMkLst>
            <pc:docMk/>
            <pc:sldMk cId="2651971167" sldId="1270"/>
            <ac:spMk id="19" creationId="{A7C4F88B-8E2C-4612-8F36-4C1FD3EC7C55}"/>
          </ac:spMkLst>
        </pc:spChg>
        <pc:spChg chg="mod">
          <ac:chgData name="Landis, Elizabeth" userId="ab5a0f48-4954-4e8f-b852-9bcaf16ccf62" providerId="ADAL" clId="{D80F97BA-B7D5-4DF7-83D6-71F42C1A5D61}" dt="2021-08-03T17:47:32.110" v="474" actId="164"/>
          <ac:spMkLst>
            <pc:docMk/>
            <pc:sldMk cId="2651971167" sldId="1270"/>
            <ac:spMk id="20" creationId="{5F06F8BC-E8AA-43C0-90CC-0C5DACC33677}"/>
          </ac:spMkLst>
        </pc:spChg>
        <pc:spChg chg="mod">
          <ac:chgData name="Landis, Elizabeth" userId="ab5a0f48-4954-4e8f-b852-9bcaf16ccf62" providerId="ADAL" clId="{D80F97BA-B7D5-4DF7-83D6-71F42C1A5D61}" dt="2021-08-03T17:47:32.110" v="474" actId="164"/>
          <ac:spMkLst>
            <pc:docMk/>
            <pc:sldMk cId="2651971167" sldId="1270"/>
            <ac:spMk id="21" creationId="{7B75E515-84A9-4F9F-BFBF-6436E9C6BCB1}"/>
          </ac:spMkLst>
        </pc:spChg>
        <pc:spChg chg="mod">
          <ac:chgData name="Landis, Elizabeth" userId="ab5a0f48-4954-4e8f-b852-9bcaf16ccf62" providerId="ADAL" clId="{D80F97BA-B7D5-4DF7-83D6-71F42C1A5D61}" dt="2021-08-03T17:47:32.110" v="474" actId="164"/>
          <ac:spMkLst>
            <pc:docMk/>
            <pc:sldMk cId="2651971167" sldId="1270"/>
            <ac:spMk id="22" creationId="{A45322AD-3616-4286-87D7-B66535DC53B8}"/>
          </ac:spMkLst>
        </pc:spChg>
        <pc:spChg chg="mod">
          <ac:chgData name="Landis, Elizabeth" userId="ab5a0f48-4954-4e8f-b852-9bcaf16ccf62" providerId="ADAL" clId="{D80F97BA-B7D5-4DF7-83D6-71F42C1A5D61}" dt="2021-08-03T17:47:32.110" v="474" actId="164"/>
          <ac:spMkLst>
            <pc:docMk/>
            <pc:sldMk cId="2651971167" sldId="1270"/>
            <ac:spMk id="23" creationId="{DCC2C852-7008-4003-A8F6-2E9F32C5EEF7}"/>
          </ac:spMkLst>
        </pc:spChg>
        <pc:spChg chg="mod">
          <ac:chgData name="Landis, Elizabeth" userId="ab5a0f48-4954-4e8f-b852-9bcaf16ccf62" providerId="ADAL" clId="{D80F97BA-B7D5-4DF7-83D6-71F42C1A5D61}" dt="2021-08-03T17:47:32.110" v="474" actId="164"/>
          <ac:spMkLst>
            <pc:docMk/>
            <pc:sldMk cId="2651971167" sldId="1270"/>
            <ac:spMk id="24" creationId="{DE0740FB-0FD9-4310-833E-7B0CA015EA6D}"/>
          </ac:spMkLst>
        </pc:spChg>
        <pc:spChg chg="mod">
          <ac:chgData name="Landis, Elizabeth" userId="ab5a0f48-4954-4e8f-b852-9bcaf16ccf62" providerId="ADAL" clId="{D80F97BA-B7D5-4DF7-83D6-71F42C1A5D61}" dt="2021-08-03T17:47:32.110" v="474" actId="164"/>
          <ac:spMkLst>
            <pc:docMk/>
            <pc:sldMk cId="2651971167" sldId="1270"/>
            <ac:spMk id="25" creationId="{9FCACC68-1DCC-41A7-BFFB-67D5B40984C3}"/>
          </ac:spMkLst>
        </pc:spChg>
        <pc:spChg chg="mod">
          <ac:chgData name="Landis, Elizabeth" userId="ab5a0f48-4954-4e8f-b852-9bcaf16ccf62" providerId="ADAL" clId="{D80F97BA-B7D5-4DF7-83D6-71F42C1A5D61}" dt="2021-08-03T17:47:32.110" v="474" actId="164"/>
          <ac:spMkLst>
            <pc:docMk/>
            <pc:sldMk cId="2651971167" sldId="1270"/>
            <ac:spMk id="26" creationId="{332C1D27-5995-4426-9138-242A94175E9E}"/>
          </ac:spMkLst>
        </pc:spChg>
        <pc:spChg chg="mod">
          <ac:chgData name="Landis, Elizabeth" userId="ab5a0f48-4954-4e8f-b852-9bcaf16ccf62" providerId="ADAL" clId="{D80F97BA-B7D5-4DF7-83D6-71F42C1A5D61}" dt="2021-08-03T17:47:32.110" v="474" actId="164"/>
          <ac:spMkLst>
            <pc:docMk/>
            <pc:sldMk cId="2651971167" sldId="1270"/>
            <ac:spMk id="27" creationId="{7BF432F2-74BF-41C8-B3F2-4A32B6697C20}"/>
          </ac:spMkLst>
        </pc:spChg>
        <pc:spChg chg="mod">
          <ac:chgData name="Landis, Elizabeth" userId="ab5a0f48-4954-4e8f-b852-9bcaf16ccf62" providerId="ADAL" clId="{D80F97BA-B7D5-4DF7-83D6-71F42C1A5D61}" dt="2021-08-03T17:47:32.110" v="474" actId="164"/>
          <ac:spMkLst>
            <pc:docMk/>
            <pc:sldMk cId="2651971167" sldId="1270"/>
            <ac:spMk id="28" creationId="{252C2499-0D11-4137-B437-23DC67B1C0D7}"/>
          </ac:spMkLst>
        </pc:spChg>
        <pc:spChg chg="mod">
          <ac:chgData name="Landis, Elizabeth" userId="ab5a0f48-4954-4e8f-b852-9bcaf16ccf62" providerId="ADAL" clId="{D80F97BA-B7D5-4DF7-83D6-71F42C1A5D61}" dt="2021-08-03T17:47:32.110" v="474" actId="164"/>
          <ac:spMkLst>
            <pc:docMk/>
            <pc:sldMk cId="2651971167" sldId="1270"/>
            <ac:spMk id="29" creationId="{B2BA222A-C1A2-4923-9E97-850278271B64}"/>
          </ac:spMkLst>
        </pc:spChg>
        <pc:spChg chg="mod">
          <ac:chgData name="Landis, Elizabeth" userId="ab5a0f48-4954-4e8f-b852-9bcaf16ccf62" providerId="ADAL" clId="{D80F97BA-B7D5-4DF7-83D6-71F42C1A5D61}" dt="2021-08-03T17:47:32.110" v="474" actId="164"/>
          <ac:spMkLst>
            <pc:docMk/>
            <pc:sldMk cId="2651971167" sldId="1270"/>
            <ac:spMk id="30" creationId="{C271CDC2-561E-48A0-A0D5-35C021A97448}"/>
          </ac:spMkLst>
        </pc:spChg>
        <pc:spChg chg="mod">
          <ac:chgData name="Landis, Elizabeth" userId="ab5a0f48-4954-4e8f-b852-9bcaf16ccf62" providerId="ADAL" clId="{D80F97BA-B7D5-4DF7-83D6-71F42C1A5D61}" dt="2021-08-03T17:47:32.110" v="474" actId="164"/>
          <ac:spMkLst>
            <pc:docMk/>
            <pc:sldMk cId="2651971167" sldId="1270"/>
            <ac:spMk id="31" creationId="{3E8FFD16-99F6-4861-B344-D51C5405E528}"/>
          </ac:spMkLst>
        </pc:spChg>
        <pc:spChg chg="mod">
          <ac:chgData name="Landis, Elizabeth" userId="ab5a0f48-4954-4e8f-b852-9bcaf16ccf62" providerId="ADAL" clId="{D80F97BA-B7D5-4DF7-83D6-71F42C1A5D61}" dt="2021-08-03T17:47:32.110" v="474" actId="164"/>
          <ac:spMkLst>
            <pc:docMk/>
            <pc:sldMk cId="2651971167" sldId="1270"/>
            <ac:spMk id="32" creationId="{1825DCE0-3B63-464C-A6CE-B23960CDB494}"/>
          </ac:spMkLst>
        </pc:spChg>
        <pc:spChg chg="mod">
          <ac:chgData name="Landis, Elizabeth" userId="ab5a0f48-4954-4e8f-b852-9bcaf16ccf62" providerId="ADAL" clId="{D80F97BA-B7D5-4DF7-83D6-71F42C1A5D61}" dt="2021-08-03T17:47:32.110" v="474" actId="164"/>
          <ac:spMkLst>
            <pc:docMk/>
            <pc:sldMk cId="2651971167" sldId="1270"/>
            <ac:spMk id="33" creationId="{34BC7370-6A9A-44F7-BA93-E9C08B60B01C}"/>
          </ac:spMkLst>
        </pc:spChg>
        <pc:spChg chg="mod">
          <ac:chgData name="Landis, Elizabeth" userId="ab5a0f48-4954-4e8f-b852-9bcaf16ccf62" providerId="ADAL" clId="{D80F97BA-B7D5-4DF7-83D6-71F42C1A5D61}" dt="2021-08-03T17:16:00.298" v="243" actId="20577"/>
          <ac:spMkLst>
            <pc:docMk/>
            <pc:sldMk cId="2651971167" sldId="1270"/>
            <ac:spMk id="56" creationId="{FEB8E6ED-AE37-4FB3-85A3-7745282EACB3}"/>
          </ac:spMkLst>
        </pc:spChg>
        <pc:spChg chg="mod">
          <ac:chgData name="Landis, Elizabeth" userId="ab5a0f48-4954-4e8f-b852-9bcaf16ccf62" providerId="ADAL" clId="{D80F97BA-B7D5-4DF7-83D6-71F42C1A5D61}" dt="2021-08-03T17:47:32.110" v="474" actId="164"/>
          <ac:spMkLst>
            <pc:docMk/>
            <pc:sldMk cId="2651971167" sldId="1270"/>
            <ac:spMk id="59" creationId="{EF2C6F85-5EFC-4E9F-9B13-851BC14FE8DE}"/>
          </ac:spMkLst>
        </pc:spChg>
        <pc:spChg chg="mod">
          <ac:chgData name="Landis, Elizabeth" userId="ab5a0f48-4954-4e8f-b852-9bcaf16ccf62" providerId="ADAL" clId="{D80F97BA-B7D5-4DF7-83D6-71F42C1A5D61}" dt="2021-08-03T17:47:32.110" v="474" actId="164"/>
          <ac:spMkLst>
            <pc:docMk/>
            <pc:sldMk cId="2651971167" sldId="1270"/>
            <ac:spMk id="60" creationId="{5AB0CB77-CAD1-48FA-BF21-657C6E5527AD}"/>
          </ac:spMkLst>
        </pc:spChg>
        <pc:spChg chg="mod">
          <ac:chgData name="Landis, Elizabeth" userId="ab5a0f48-4954-4e8f-b852-9bcaf16ccf62" providerId="ADAL" clId="{D80F97BA-B7D5-4DF7-83D6-71F42C1A5D61}" dt="2021-08-03T17:47:32.110" v="474" actId="164"/>
          <ac:spMkLst>
            <pc:docMk/>
            <pc:sldMk cId="2651971167" sldId="1270"/>
            <ac:spMk id="61" creationId="{2D930FD9-58D9-4482-9B1E-5F3DE125B2D4}"/>
          </ac:spMkLst>
        </pc:spChg>
        <pc:spChg chg="mod">
          <ac:chgData name="Landis, Elizabeth" userId="ab5a0f48-4954-4e8f-b852-9bcaf16ccf62" providerId="ADAL" clId="{D80F97BA-B7D5-4DF7-83D6-71F42C1A5D61}" dt="2021-08-03T17:47:32.110" v="474" actId="164"/>
          <ac:spMkLst>
            <pc:docMk/>
            <pc:sldMk cId="2651971167" sldId="1270"/>
            <ac:spMk id="62" creationId="{5759B691-80A6-457E-ADF3-AB96CD740AD1}"/>
          </ac:spMkLst>
        </pc:spChg>
        <pc:spChg chg="mod">
          <ac:chgData name="Landis, Elizabeth" userId="ab5a0f48-4954-4e8f-b852-9bcaf16ccf62" providerId="ADAL" clId="{D80F97BA-B7D5-4DF7-83D6-71F42C1A5D61}" dt="2021-08-03T17:47:32.110" v="474" actId="164"/>
          <ac:spMkLst>
            <pc:docMk/>
            <pc:sldMk cId="2651971167" sldId="1270"/>
            <ac:spMk id="63" creationId="{3A1796DB-9A8C-4504-A4F8-75B9F9BAEAD5}"/>
          </ac:spMkLst>
        </pc:spChg>
        <pc:spChg chg="mod">
          <ac:chgData name="Landis, Elizabeth" userId="ab5a0f48-4954-4e8f-b852-9bcaf16ccf62" providerId="ADAL" clId="{D80F97BA-B7D5-4DF7-83D6-71F42C1A5D61}" dt="2021-08-03T17:47:32.110" v="474" actId="164"/>
          <ac:spMkLst>
            <pc:docMk/>
            <pc:sldMk cId="2651971167" sldId="1270"/>
            <ac:spMk id="64" creationId="{60A82677-A0E3-4DCF-9840-835A94435503}"/>
          </ac:spMkLst>
        </pc:spChg>
        <pc:spChg chg="mod">
          <ac:chgData name="Landis, Elizabeth" userId="ab5a0f48-4954-4e8f-b852-9bcaf16ccf62" providerId="ADAL" clId="{D80F97BA-B7D5-4DF7-83D6-71F42C1A5D61}" dt="2021-08-03T17:47:32.110" v="474" actId="164"/>
          <ac:spMkLst>
            <pc:docMk/>
            <pc:sldMk cId="2651971167" sldId="1270"/>
            <ac:spMk id="65" creationId="{6ACFF3CB-5D39-4406-B1BA-1032E37C42AA}"/>
          </ac:spMkLst>
        </pc:spChg>
        <pc:spChg chg="mod">
          <ac:chgData name="Landis, Elizabeth" userId="ab5a0f48-4954-4e8f-b852-9bcaf16ccf62" providerId="ADAL" clId="{D80F97BA-B7D5-4DF7-83D6-71F42C1A5D61}" dt="2021-08-03T17:47:32.110" v="474" actId="164"/>
          <ac:spMkLst>
            <pc:docMk/>
            <pc:sldMk cId="2651971167" sldId="1270"/>
            <ac:spMk id="66" creationId="{41DBA30A-4614-4129-A5F9-404C1D1ED910}"/>
          </ac:spMkLst>
        </pc:spChg>
        <pc:spChg chg="mod">
          <ac:chgData name="Landis, Elizabeth" userId="ab5a0f48-4954-4e8f-b852-9bcaf16ccf62" providerId="ADAL" clId="{D80F97BA-B7D5-4DF7-83D6-71F42C1A5D61}" dt="2021-08-03T17:47:32.110" v="474" actId="164"/>
          <ac:spMkLst>
            <pc:docMk/>
            <pc:sldMk cId="2651971167" sldId="1270"/>
            <ac:spMk id="67" creationId="{B4AA981B-7A3C-40B5-8AB1-4CE6519E6EEF}"/>
          </ac:spMkLst>
        </pc:spChg>
        <pc:spChg chg="mod">
          <ac:chgData name="Landis, Elizabeth" userId="ab5a0f48-4954-4e8f-b852-9bcaf16ccf62" providerId="ADAL" clId="{D80F97BA-B7D5-4DF7-83D6-71F42C1A5D61}" dt="2021-08-03T17:47:32.110" v="474" actId="164"/>
          <ac:spMkLst>
            <pc:docMk/>
            <pc:sldMk cId="2651971167" sldId="1270"/>
            <ac:spMk id="68" creationId="{107D0A01-12A9-4DC0-BC78-4615AE161454}"/>
          </ac:spMkLst>
        </pc:spChg>
        <pc:spChg chg="mod">
          <ac:chgData name="Landis, Elizabeth" userId="ab5a0f48-4954-4e8f-b852-9bcaf16ccf62" providerId="ADAL" clId="{D80F97BA-B7D5-4DF7-83D6-71F42C1A5D61}" dt="2021-08-03T17:47:32.110" v="474" actId="164"/>
          <ac:spMkLst>
            <pc:docMk/>
            <pc:sldMk cId="2651971167" sldId="1270"/>
            <ac:spMk id="69" creationId="{69005D4D-A3BA-449E-BE73-C5503FE07EF5}"/>
          </ac:spMkLst>
        </pc:spChg>
        <pc:spChg chg="mod">
          <ac:chgData name="Landis, Elizabeth" userId="ab5a0f48-4954-4e8f-b852-9bcaf16ccf62" providerId="ADAL" clId="{D80F97BA-B7D5-4DF7-83D6-71F42C1A5D61}" dt="2021-08-03T17:47:32.110" v="474" actId="164"/>
          <ac:spMkLst>
            <pc:docMk/>
            <pc:sldMk cId="2651971167" sldId="1270"/>
            <ac:spMk id="70" creationId="{FE178B5F-91B9-4CBD-941F-6D461CE26492}"/>
          </ac:spMkLst>
        </pc:spChg>
        <pc:spChg chg="mod">
          <ac:chgData name="Landis, Elizabeth" userId="ab5a0f48-4954-4e8f-b852-9bcaf16ccf62" providerId="ADAL" clId="{D80F97BA-B7D5-4DF7-83D6-71F42C1A5D61}" dt="2021-08-03T17:47:32.110" v="474" actId="164"/>
          <ac:spMkLst>
            <pc:docMk/>
            <pc:sldMk cId="2651971167" sldId="1270"/>
            <ac:spMk id="71" creationId="{6E751825-8FE2-4096-82B7-68B07D67C9E4}"/>
          </ac:spMkLst>
        </pc:spChg>
        <pc:spChg chg="mod">
          <ac:chgData name="Landis, Elizabeth" userId="ab5a0f48-4954-4e8f-b852-9bcaf16ccf62" providerId="ADAL" clId="{D80F97BA-B7D5-4DF7-83D6-71F42C1A5D61}" dt="2021-08-03T17:47:32.110" v="474" actId="164"/>
          <ac:spMkLst>
            <pc:docMk/>
            <pc:sldMk cId="2651971167" sldId="1270"/>
            <ac:spMk id="72" creationId="{E880E2EB-0C53-483B-89D8-B758E060F791}"/>
          </ac:spMkLst>
        </pc:spChg>
        <pc:spChg chg="mod">
          <ac:chgData name="Landis, Elizabeth" userId="ab5a0f48-4954-4e8f-b852-9bcaf16ccf62" providerId="ADAL" clId="{D80F97BA-B7D5-4DF7-83D6-71F42C1A5D61}" dt="2021-08-03T17:47:32.110" v="474" actId="164"/>
          <ac:spMkLst>
            <pc:docMk/>
            <pc:sldMk cId="2651971167" sldId="1270"/>
            <ac:spMk id="73" creationId="{A30FF210-3757-4354-8DE4-D6703F6B0690}"/>
          </ac:spMkLst>
        </pc:spChg>
        <pc:spChg chg="mod">
          <ac:chgData name="Landis, Elizabeth" userId="ab5a0f48-4954-4e8f-b852-9bcaf16ccf62" providerId="ADAL" clId="{D80F97BA-B7D5-4DF7-83D6-71F42C1A5D61}" dt="2021-08-03T17:47:32.110" v="474" actId="164"/>
          <ac:spMkLst>
            <pc:docMk/>
            <pc:sldMk cId="2651971167" sldId="1270"/>
            <ac:spMk id="74" creationId="{53311211-CAA1-4AAD-8389-5B5CADB44146}"/>
          </ac:spMkLst>
        </pc:spChg>
        <pc:spChg chg="mod">
          <ac:chgData name="Landis, Elizabeth" userId="ab5a0f48-4954-4e8f-b852-9bcaf16ccf62" providerId="ADAL" clId="{D80F97BA-B7D5-4DF7-83D6-71F42C1A5D61}" dt="2021-08-03T17:29:49.634" v="379" actId="1076"/>
          <ac:spMkLst>
            <pc:docMk/>
            <pc:sldMk cId="2651971167" sldId="1270"/>
            <ac:spMk id="75" creationId="{2F0107F0-DA13-4F4D-8162-F2475735B840}"/>
          </ac:spMkLst>
        </pc:spChg>
        <pc:spChg chg="mod">
          <ac:chgData name="Landis, Elizabeth" userId="ab5a0f48-4954-4e8f-b852-9bcaf16ccf62" providerId="ADAL" clId="{D80F97BA-B7D5-4DF7-83D6-71F42C1A5D61}" dt="2021-08-03T17:47:32.110" v="474" actId="164"/>
          <ac:spMkLst>
            <pc:docMk/>
            <pc:sldMk cId="2651971167" sldId="1270"/>
            <ac:spMk id="76" creationId="{D7F9BDA5-5528-491E-9580-3B59A0CEB84C}"/>
          </ac:spMkLst>
        </pc:spChg>
        <pc:spChg chg="mod">
          <ac:chgData name="Landis, Elizabeth" userId="ab5a0f48-4954-4e8f-b852-9bcaf16ccf62" providerId="ADAL" clId="{D80F97BA-B7D5-4DF7-83D6-71F42C1A5D61}" dt="2021-08-03T17:47:32.110" v="474" actId="164"/>
          <ac:spMkLst>
            <pc:docMk/>
            <pc:sldMk cId="2651971167" sldId="1270"/>
            <ac:spMk id="77" creationId="{5FDD7408-1C41-4A1B-BD13-B0A6F87C163D}"/>
          </ac:spMkLst>
        </pc:spChg>
        <pc:spChg chg="mod">
          <ac:chgData name="Landis, Elizabeth" userId="ab5a0f48-4954-4e8f-b852-9bcaf16ccf62" providerId="ADAL" clId="{D80F97BA-B7D5-4DF7-83D6-71F42C1A5D61}" dt="2021-08-03T17:47:32.110" v="474" actId="164"/>
          <ac:spMkLst>
            <pc:docMk/>
            <pc:sldMk cId="2651971167" sldId="1270"/>
            <ac:spMk id="78" creationId="{507F2AA1-0286-4104-8BED-C9EE108918A7}"/>
          </ac:spMkLst>
        </pc:spChg>
        <pc:spChg chg="mod">
          <ac:chgData name="Landis, Elizabeth" userId="ab5a0f48-4954-4e8f-b852-9bcaf16ccf62" providerId="ADAL" clId="{D80F97BA-B7D5-4DF7-83D6-71F42C1A5D61}" dt="2021-08-03T17:47:32.110" v="474" actId="164"/>
          <ac:spMkLst>
            <pc:docMk/>
            <pc:sldMk cId="2651971167" sldId="1270"/>
            <ac:spMk id="81" creationId="{BA14D056-9A61-4AAD-818F-A8DD47D87A0D}"/>
          </ac:spMkLst>
        </pc:spChg>
        <pc:spChg chg="mod">
          <ac:chgData name="Landis, Elizabeth" userId="ab5a0f48-4954-4e8f-b852-9bcaf16ccf62" providerId="ADAL" clId="{D80F97BA-B7D5-4DF7-83D6-71F42C1A5D61}" dt="2021-08-03T17:47:32.110" v="474" actId="164"/>
          <ac:spMkLst>
            <pc:docMk/>
            <pc:sldMk cId="2651971167" sldId="1270"/>
            <ac:spMk id="82" creationId="{08216775-C22E-4489-B8DB-08F528D0236E}"/>
          </ac:spMkLst>
        </pc:spChg>
        <pc:spChg chg="mod">
          <ac:chgData name="Landis, Elizabeth" userId="ab5a0f48-4954-4e8f-b852-9bcaf16ccf62" providerId="ADAL" clId="{D80F97BA-B7D5-4DF7-83D6-71F42C1A5D61}" dt="2021-08-03T17:47:32.110" v="474" actId="164"/>
          <ac:spMkLst>
            <pc:docMk/>
            <pc:sldMk cId="2651971167" sldId="1270"/>
            <ac:spMk id="83" creationId="{4EA6BDD1-9FC8-47DC-84F1-A1C4F6FEE8FE}"/>
          </ac:spMkLst>
        </pc:spChg>
        <pc:spChg chg="mod">
          <ac:chgData name="Landis, Elizabeth" userId="ab5a0f48-4954-4e8f-b852-9bcaf16ccf62" providerId="ADAL" clId="{D80F97BA-B7D5-4DF7-83D6-71F42C1A5D61}" dt="2021-08-03T17:47:32.110" v="474" actId="164"/>
          <ac:spMkLst>
            <pc:docMk/>
            <pc:sldMk cId="2651971167" sldId="1270"/>
            <ac:spMk id="84" creationId="{2429413C-40FB-4A4A-869F-878025697F4B}"/>
          </ac:spMkLst>
        </pc:spChg>
        <pc:spChg chg="mod">
          <ac:chgData name="Landis, Elizabeth" userId="ab5a0f48-4954-4e8f-b852-9bcaf16ccf62" providerId="ADAL" clId="{D80F97BA-B7D5-4DF7-83D6-71F42C1A5D61}" dt="2021-08-03T17:47:32.110" v="474" actId="164"/>
          <ac:spMkLst>
            <pc:docMk/>
            <pc:sldMk cId="2651971167" sldId="1270"/>
            <ac:spMk id="85" creationId="{471BA323-A19C-4BFB-B1B9-63B98BB08DE3}"/>
          </ac:spMkLst>
        </pc:spChg>
        <pc:spChg chg="mod">
          <ac:chgData name="Landis, Elizabeth" userId="ab5a0f48-4954-4e8f-b852-9bcaf16ccf62" providerId="ADAL" clId="{D80F97BA-B7D5-4DF7-83D6-71F42C1A5D61}" dt="2021-08-03T17:47:32.110" v="474" actId="164"/>
          <ac:spMkLst>
            <pc:docMk/>
            <pc:sldMk cId="2651971167" sldId="1270"/>
            <ac:spMk id="87" creationId="{8FDA5BF2-8698-4085-9F0F-B4CC0DB04512}"/>
          </ac:spMkLst>
        </pc:spChg>
        <pc:spChg chg="mod">
          <ac:chgData name="Landis, Elizabeth" userId="ab5a0f48-4954-4e8f-b852-9bcaf16ccf62" providerId="ADAL" clId="{D80F97BA-B7D5-4DF7-83D6-71F42C1A5D61}" dt="2021-08-03T17:47:32.110" v="474" actId="164"/>
          <ac:spMkLst>
            <pc:docMk/>
            <pc:sldMk cId="2651971167" sldId="1270"/>
            <ac:spMk id="88" creationId="{200EC0C1-8C88-467D-B913-31340A0780AD}"/>
          </ac:spMkLst>
        </pc:spChg>
        <pc:spChg chg="mod">
          <ac:chgData name="Landis, Elizabeth" userId="ab5a0f48-4954-4e8f-b852-9bcaf16ccf62" providerId="ADAL" clId="{D80F97BA-B7D5-4DF7-83D6-71F42C1A5D61}" dt="2021-08-03T17:47:22.129" v="473" actId="1076"/>
          <ac:spMkLst>
            <pc:docMk/>
            <pc:sldMk cId="2651971167" sldId="1270"/>
            <ac:spMk id="89" creationId="{698EDF79-9762-4DC9-BAA5-F7D8A132C3D0}"/>
          </ac:spMkLst>
        </pc:spChg>
        <pc:spChg chg="mod">
          <ac:chgData name="Landis, Elizabeth" userId="ab5a0f48-4954-4e8f-b852-9bcaf16ccf62" providerId="ADAL" clId="{D80F97BA-B7D5-4DF7-83D6-71F42C1A5D61}" dt="2021-08-03T17:47:32.110" v="474" actId="164"/>
          <ac:spMkLst>
            <pc:docMk/>
            <pc:sldMk cId="2651971167" sldId="1270"/>
            <ac:spMk id="90" creationId="{89830C66-F085-4E69-A723-F87C98E74191}"/>
          </ac:spMkLst>
        </pc:spChg>
        <pc:spChg chg="mod">
          <ac:chgData name="Landis, Elizabeth" userId="ab5a0f48-4954-4e8f-b852-9bcaf16ccf62" providerId="ADAL" clId="{D80F97BA-B7D5-4DF7-83D6-71F42C1A5D61}" dt="2021-08-03T17:47:58.956" v="478" actId="14100"/>
          <ac:spMkLst>
            <pc:docMk/>
            <pc:sldMk cId="2651971167" sldId="1270"/>
            <ac:spMk id="92" creationId="{80AD57D2-CE12-4CDD-95A4-ED13DE643660}"/>
          </ac:spMkLst>
        </pc:spChg>
        <pc:spChg chg="mod">
          <ac:chgData name="Landis, Elizabeth" userId="ab5a0f48-4954-4e8f-b852-9bcaf16ccf62" providerId="ADAL" clId="{D80F97BA-B7D5-4DF7-83D6-71F42C1A5D61}" dt="2021-08-03T17:47:58.956" v="478" actId="14100"/>
          <ac:spMkLst>
            <pc:docMk/>
            <pc:sldMk cId="2651971167" sldId="1270"/>
            <ac:spMk id="93" creationId="{FACBA99E-233D-4E18-B221-0F79E8BF00F7}"/>
          </ac:spMkLst>
        </pc:spChg>
        <pc:spChg chg="mod">
          <ac:chgData name="Landis, Elizabeth" userId="ab5a0f48-4954-4e8f-b852-9bcaf16ccf62" providerId="ADAL" clId="{D80F97BA-B7D5-4DF7-83D6-71F42C1A5D61}" dt="2021-08-03T17:47:58.956" v="478" actId="14100"/>
          <ac:spMkLst>
            <pc:docMk/>
            <pc:sldMk cId="2651971167" sldId="1270"/>
            <ac:spMk id="94" creationId="{55A2DF3B-FFC2-4AF8-AE74-D1A1F467D540}"/>
          </ac:spMkLst>
        </pc:spChg>
        <pc:spChg chg="mod">
          <ac:chgData name="Landis, Elizabeth" userId="ab5a0f48-4954-4e8f-b852-9bcaf16ccf62" providerId="ADAL" clId="{D80F97BA-B7D5-4DF7-83D6-71F42C1A5D61}" dt="2021-08-03T17:47:58.956" v="478" actId="14100"/>
          <ac:spMkLst>
            <pc:docMk/>
            <pc:sldMk cId="2651971167" sldId="1270"/>
            <ac:spMk id="95" creationId="{CA838155-E545-425B-B4E1-40139BB78A00}"/>
          </ac:spMkLst>
        </pc:spChg>
        <pc:spChg chg="mod">
          <ac:chgData name="Landis, Elizabeth" userId="ab5a0f48-4954-4e8f-b852-9bcaf16ccf62" providerId="ADAL" clId="{D80F97BA-B7D5-4DF7-83D6-71F42C1A5D61}" dt="2021-08-03T17:47:58.956" v="478" actId="14100"/>
          <ac:spMkLst>
            <pc:docMk/>
            <pc:sldMk cId="2651971167" sldId="1270"/>
            <ac:spMk id="96" creationId="{AA23B776-1E05-4213-99E1-EF04F84472B4}"/>
          </ac:spMkLst>
        </pc:spChg>
        <pc:spChg chg="mod">
          <ac:chgData name="Landis, Elizabeth" userId="ab5a0f48-4954-4e8f-b852-9bcaf16ccf62" providerId="ADAL" clId="{D80F97BA-B7D5-4DF7-83D6-71F42C1A5D61}" dt="2021-08-03T17:47:58.956" v="478" actId="14100"/>
          <ac:spMkLst>
            <pc:docMk/>
            <pc:sldMk cId="2651971167" sldId="1270"/>
            <ac:spMk id="97" creationId="{9D0AA61A-E276-45E9-8FC9-E9A03636CF84}"/>
          </ac:spMkLst>
        </pc:spChg>
        <pc:spChg chg="mod">
          <ac:chgData name="Landis, Elizabeth" userId="ab5a0f48-4954-4e8f-b852-9bcaf16ccf62" providerId="ADAL" clId="{D80F97BA-B7D5-4DF7-83D6-71F42C1A5D61}" dt="2021-08-03T17:47:58.956" v="478" actId="14100"/>
          <ac:spMkLst>
            <pc:docMk/>
            <pc:sldMk cId="2651971167" sldId="1270"/>
            <ac:spMk id="98" creationId="{AD4292D7-6AAE-468F-BE30-1962360E5C25}"/>
          </ac:spMkLst>
        </pc:spChg>
        <pc:spChg chg="mod">
          <ac:chgData name="Landis, Elizabeth" userId="ab5a0f48-4954-4e8f-b852-9bcaf16ccf62" providerId="ADAL" clId="{D80F97BA-B7D5-4DF7-83D6-71F42C1A5D61}" dt="2021-08-03T17:47:58.956" v="478" actId="14100"/>
          <ac:spMkLst>
            <pc:docMk/>
            <pc:sldMk cId="2651971167" sldId="1270"/>
            <ac:spMk id="99" creationId="{FEA8057F-755B-49CE-8F8B-6A35953D4901}"/>
          </ac:spMkLst>
        </pc:spChg>
        <pc:spChg chg="mod">
          <ac:chgData name="Landis, Elizabeth" userId="ab5a0f48-4954-4e8f-b852-9bcaf16ccf62" providerId="ADAL" clId="{D80F97BA-B7D5-4DF7-83D6-71F42C1A5D61}" dt="2021-08-03T17:47:58.956" v="478" actId="14100"/>
          <ac:spMkLst>
            <pc:docMk/>
            <pc:sldMk cId="2651971167" sldId="1270"/>
            <ac:spMk id="100" creationId="{05B7ECD3-A991-405F-879A-1641FB13238E}"/>
          </ac:spMkLst>
        </pc:spChg>
        <pc:spChg chg="mod">
          <ac:chgData name="Landis, Elizabeth" userId="ab5a0f48-4954-4e8f-b852-9bcaf16ccf62" providerId="ADAL" clId="{D80F97BA-B7D5-4DF7-83D6-71F42C1A5D61}" dt="2021-08-03T17:47:58.956" v="478" actId="14100"/>
          <ac:spMkLst>
            <pc:docMk/>
            <pc:sldMk cId="2651971167" sldId="1270"/>
            <ac:spMk id="101" creationId="{8FEFC087-B7F3-4AAF-A424-E632D52BA01C}"/>
          </ac:spMkLst>
        </pc:spChg>
        <pc:spChg chg="mod">
          <ac:chgData name="Landis, Elizabeth" userId="ab5a0f48-4954-4e8f-b852-9bcaf16ccf62" providerId="ADAL" clId="{D80F97BA-B7D5-4DF7-83D6-71F42C1A5D61}" dt="2021-08-03T17:47:58.956" v="478" actId="14100"/>
          <ac:spMkLst>
            <pc:docMk/>
            <pc:sldMk cId="2651971167" sldId="1270"/>
            <ac:spMk id="102" creationId="{4E53B6C5-D76B-4588-AFF6-7266A67337BF}"/>
          </ac:spMkLst>
        </pc:spChg>
        <pc:spChg chg="mod">
          <ac:chgData name="Landis, Elizabeth" userId="ab5a0f48-4954-4e8f-b852-9bcaf16ccf62" providerId="ADAL" clId="{D80F97BA-B7D5-4DF7-83D6-71F42C1A5D61}" dt="2021-08-03T17:47:58.956" v="478" actId="14100"/>
          <ac:spMkLst>
            <pc:docMk/>
            <pc:sldMk cId="2651971167" sldId="1270"/>
            <ac:spMk id="103" creationId="{A7DB6821-A0E6-4BB5-92CC-879050076BF1}"/>
          </ac:spMkLst>
        </pc:spChg>
        <pc:spChg chg="mod">
          <ac:chgData name="Landis, Elizabeth" userId="ab5a0f48-4954-4e8f-b852-9bcaf16ccf62" providerId="ADAL" clId="{D80F97BA-B7D5-4DF7-83D6-71F42C1A5D61}" dt="2021-08-03T17:47:58.956" v="478" actId="14100"/>
          <ac:spMkLst>
            <pc:docMk/>
            <pc:sldMk cId="2651971167" sldId="1270"/>
            <ac:spMk id="104" creationId="{59D2E432-DB5D-4E30-9012-E291FC12FAE8}"/>
          </ac:spMkLst>
        </pc:spChg>
        <pc:spChg chg="mod">
          <ac:chgData name="Landis, Elizabeth" userId="ab5a0f48-4954-4e8f-b852-9bcaf16ccf62" providerId="ADAL" clId="{D80F97BA-B7D5-4DF7-83D6-71F42C1A5D61}" dt="2021-08-03T17:47:58.956" v="478" actId="14100"/>
          <ac:spMkLst>
            <pc:docMk/>
            <pc:sldMk cId="2651971167" sldId="1270"/>
            <ac:spMk id="105" creationId="{C1934A81-0EB5-4156-BAAF-F1ED2B106751}"/>
          </ac:spMkLst>
        </pc:spChg>
        <pc:spChg chg="mod">
          <ac:chgData name="Landis, Elizabeth" userId="ab5a0f48-4954-4e8f-b852-9bcaf16ccf62" providerId="ADAL" clId="{D80F97BA-B7D5-4DF7-83D6-71F42C1A5D61}" dt="2021-08-03T17:47:58.956" v="478" actId="14100"/>
          <ac:spMkLst>
            <pc:docMk/>
            <pc:sldMk cId="2651971167" sldId="1270"/>
            <ac:spMk id="106" creationId="{5C07639A-F234-4779-A50E-9ADD5183D24D}"/>
          </ac:spMkLst>
        </pc:spChg>
        <pc:spChg chg="mod">
          <ac:chgData name="Landis, Elizabeth" userId="ab5a0f48-4954-4e8f-b852-9bcaf16ccf62" providerId="ADAL" clId="{D80F97BA-B7D5-4DF7-83D6-71F42C1A5D61}" dt="2021-08-03T17:47:58.956" v="478" actId="14100"/>
          <ac:spMkLst>
            <pc:docMk/>
            <pc:sldMk cId="2651971167" sldId="1270"/>
            <ac:spMk id="107" creationId="{932403CA-1A4E-48DA-8DB5-CF918483230B}"/>
          </ac:spMkLst>
        </pc:spChg>
        <pc:spChg chg="mod">
          <ac:chgData name="Landis, Elizabeth" userId="ab5a0f48-4954-4e8f-b852-9bcaf16ccf62" providerId="ADAL" clId="{D80F97BA-B7D5-4DF7-83D6-71F42C1A5D61}" dt="2021-08-03T17:47:58.956" v="478" actId="14100"/>
          <ac:spMkLst>
            <pc:docMk/>
            <pc:sldMk cId="2651971167" sldId="1270"/>
            <ac:spMk id="108" creationId="{DC73D8EA-FD99-4079-95A1-8DF85DB62A51}"/>
          </ac:spMkLst>
        </pc:spChg>
        <pc:spChg chg="mod">
          <ac:chgData name="Landis, Elizabeth" userId="ab5a0f48-4954-4e8f-b852-9bcaf16ccf62" providerId="ADAL" clId="{D80F97BA-B7D5-4DF7-83D6-71F42C1A5D61}" dt="2021-08-03T17:47:09.133" v="470" actId="1076"/>
          <ac:spMkLst>
            <pc:docMk/>
            <pc:sldMk cId="2651971167" sldId="1270"/>
            <ac:spMk id="109" creationId="{F09F61F0-2765-4D2C-9901-4D20DFD86449}"/>
          </ac:spMkLst>
        </pc:spChg>
        <pc:grpChg chg="add mod">
          <ac:chgData name="Landis, Elizabeth" userId="ab5a0f48-4954-4e8f-b852-9bcaf16ccf62" providerId="ADAL" clId="{D80F97BA-B7D5-4DF7-83D6-71F42C1A5D61}" dt="2021-08-03T17:47:41.354" v="476" actId="1076"/>
          <ac:grpSpMkLst>
            <pc:docMk/>
            <pc:sldMk cId="2651971167" sldId="1270"/>
            <ac:grpSpMk id="2" creationId="{7C6A7234-852F-4AB8-A6D8-3F0B2866738D}"/>
          </ac:grpSpMkLst>
        </pc:grpChg>
        <pc:picChg chg="mod">
          <ac:chgData name="Landis, Elizabeth" userId="ab5a0f48-4954-4e8f-b852-9bcaf16ccf62" providerId="ADAL" clId="{D80F97BA-B7D5-4DF7-83D6-71F42C1A5D61}" dt="2021-08-03T17:47:32.110" v="474" actId="164"/>
          <ac:picMkLst>
            <pc:docMk/>
            <pc:sldMk cId="2651971167" sldId="1270"/>
            <ac:picMk id="5" creationId="{8B9642CC-6F75-4AB6-876A-DEE192DA34BB}"/>
          </ac:picMkLst>
        </pc:picChg>
        <pc:picChg chg="mod">
          <ac:chgData name="Landis, Elizabeth" userId="ab5a0f48-4954-4e8f-b852-9bcaf16ccf62" providerId="ADAL" clId="{D80F97BA-B7D5-4DF7-83D6-71F42C1A5D61}" dt="2021-08-03T17:47:58.956" v="478" actId="14100"/>
          <ac:picMkLst>
            <pc:docMk/>
            <pc:sldMk cId="2651971167" sldId="1270"/>
            <ac:picMk id="14" creationId="{85DC8CD6-6A18-46DD-A37C-9C09224E9E86}"/>
          </ac:picMkLst>
        </pc:picChg>
        <pc:picChg chg="mod">
          <ac:chgData name="Landis, Elizabeth" userId="ab5a0f48-4954-4e8f-b852-9bcaf16ccf62" providerId="ADAL" clId="{D80F97BA-B7D5-4DF7-83D6-71F42C1A5D61}" dt="2021-08-03T17:47:58.956" v="478" actId="14100"/>
          <ac:picMkLst>
            <pc:docMk/>
            <pc:sldMk cId="2651971167" sldId="1270"/>
            <ac:picMk id="16" creationId="{881DD37A-55AE-45B9-8329-6B02043D5EB5}"/>
          </ac:picMkLst>
        </pc:picChg>
        <pc:picChg chg="mod">
          <ac:chgData name="Landis, Elizabeth" userId="ab5a0f48-4954-4e8f-b852-9bcaf16ccf62" providerId="ADAL" clId="{D80F97BA-B7D5-4DF7-83D6-71F42C1A5D61}" dt="2021-08-03T17:47:58.956" v="478" actId="14100"/>
          <ac:picMkLst>
            <pc:docMk/>
            <pc:sldMk cId="2651971167" sldId="1270"/>
            <ac:picMk id="17" creationId="{6F2436BC-BAD6-4BDC-A771-C5869FFC01BB}"/>
          </ac:picMkLst>
        </pc:picChg>
        <pc:picChg chg="mod">
          <ac:chgData name="Landis, Elizabeth" userId="ab5a0f48-4954-4e8f-b852-9bcaf16ccf62" providerId="ADAL" clId="{D80F97BA-B7D5-4DF7-83D6-71F42C1A5D61}" dt="2021-08-03T17:48:13.013" v="480" actId="1076"/>
          <ac:picMkLst>
            <pc:docMk/>
            <pc:sldMk cId="2651971167" sldId="1270"/>
            <ac:picMk id="57" creationId="{01CD637A-C903-4836-B2C7-E2CAAD4E5829}"/>
          </ac:picMkLst>
        </pc:picChg>
      </pc:sldChg>
      <pc:sldChg chg="modSp add del mod">
        <pc:chgData name="Landis, Elizabeth" userId="ab5a0f48-4954-4e8f-b852-9bcaf16ccf62" providerId="ADAL" clId="{D80F97BA-B7D5-4DF7-83D6-71F42C1A5D61}" dt="2021-08-03T19:47:09.349" v="1446" actId="47"/>
        <pc:sldMkLst>
          <pc:docMk/>
          <pc:sldMk cId="1216453501" sldId="1280"/>
        </pc:sldMkLst>
        <pc:spChg chg="mod">
          <ac:chgData name="Landis, Elizabeth" userId="ab5a0f48-4954-4e8f-b852-9bcaf16ccf62" providerId="ADAL" clId="{D80F97BA-B7D5-4DF7-83D6-71F42C1A5D61}" dt="2021-08-03T17:58:39.568" v="498" actId="1076"/>
          <ac:spMkLst>
            <pc:docMk/>
            <pc:sldMk cId="1216453501" sldId="1280"/>
            <ac:spMk id="8" creationId="{FDAF50F2-A23F-4293-A063-57923592F430}"/>
          </ac:spMkLst>
        </pc:spChg>
        <pc:spChg chg="mod">
          <ac:chgData name="Landis, Elizabeth" userId="ab5a0f48-4954-4e8f-b852-9bcaf16ccf62" providerId="ADAL" clId="{D80F97BA-B7D5-4DF7-83D6-71F42C1A5D61}" dt="2021-08-03T17:58:49.782" v="499" actId="1076"/>
          <ac:spMkLst>
            <pc:docMk/>
            <pc:sldMk cId="1216453501" sldId="1280"/>
            <ac:spMk id="9" creationId="{521FBDFC-57B4-4CCE-94D6-84CF8A6B5DF3}"/>
          </ac:spMkLst>
        </pc:spChg>
        <pc:spChg chg="mod">
          <ac:chgData name="Landis, Elizabeth" userId="ab5a0f48-4954-4e8f-b852-9bcaf16ccf62" providerId="ADAL" clId="{D80F97BA-B7D5-4DF7-83D6-71F42C1A5D61}" dt="2021-08-03T17:16:12.602" v="249" actId="20577"/>
          <ac:spMkLst>
            <pc:docMk/>
            <pc:sldMk cId="1216453501" sldId="1280"/>
            <ac:spMk id="10" creationId="{5D8C9C7C-EB18-45EF-9D20-80B7ABF06C11}"/>
          </ac:spMkLst>
        </pc:spChg>
        <pc:spChg chg="mod">
          <ac:chgData name="Landis, Elizabeth" userId="ab5a0f48-4954-4e8f-b852-9bcaf16ccf62" providerId="ADAL" clId="{D80F97BA-B7D5-4DF7-83D6-71F42C1A5D61}" dt="2021-08-03T17:58:00.359" v="490" actId="1076"/>
          <ac:spMkLst>
            <pc:docMk/>
            <pc:sldMk cId="1216453501" sldId="1280"/>
            <ac:spMk id="11" creationId="{546A9491-B2C9-4900-BC60-E302104D06AE}"/>
          </ac:spMkLst>
        </pc:spChg>
        <pc:spChg chg="mod">
          <ac:chgData name="Landis, Elizabeth" userId="ab5a0f48-4954-4e8f-b852-9bcaf16ccf62" providerId="ADAL" clId="{D80F97BA-B7D5-4DF7-83D6-71F42C1A5D61}" dt="2021-08-03T17:34:51.315" v="385" actId="1076"/>
          <ac:spMkLst>
            <pc:docMk/>
            <pc:sldMk cId="1216453501" sldId="1280"/>
            <ac:spMk id="12" creationId="{D494185D-34F3-4964-88FB-E90F78ED0755}"/>
          </ac:spMkLst>
        </pc:spChg>
        <pc:grpChg chg="mod">
          <ac:chgData name="Landis, Elizabeth" userId="ab5a0f48-4954-4e8f-b852-9bcaf16ccf62" providerId="ADAL" clId="{D80F97BA-B7D5-4DF7-83D6-71F42C1A5D61}" dt="2021-08-03T17:58:35.842" v="497" actId="1076"/>
          <ac:grpSpMkLst>
            <pc:docMk/>
            <pc:sldMk cId="1216453501" sldId="1280"/>
            <ac:grpSpMk id="7" creationId="{F2830903-21B0-454A-BC3A-D7CACAC006F9}"/>
          </ac:grpSpMkLst>
        </pc:grpChg>
      </pc:sldChg>
      <pc:sldChg chg="addSp modSp add mod">
        <pc:chgData name="Landis, Elizabeth" userId="ab5a0f48-4954-4e8f-b852-9bcaf16ccf62" providerId="ADAL" clId="{D80F97BA-B7D5-4DF7-83D6-71F42C1A5D61}" dt="2021-08-03T19:50:10.083" v="1483" actId="20577"/>
        <pc:sldMkLst>
          <pc:docMk/>
          <pc:sldMk cId="4000489284" sldId="1287"/>
        </pc:sldMkLst>
        <pc:spChg chg="mod">
          <ac:chgData name="Landis, Elizabeth" userId="ab5a0f48-4954-4e8f-b852-9bcaf16ccf62" providerId="ADAL" clId="{D80F97BA-B7D5-4DF7-83D6-71F42C1A5D61}" dt="2021-08-03T18:01:15.189" v="530" actId="14100"/>
          <ac:spMkLst>
            <pc:docMk/>
            <pc:sldMk cId="4000489284" sldId="1287"/>
            <ac:spMk id="8" creationId="{527AD974-649A-4FB5-AE42-2F7C27A8FE72}"/>
          </ac:spMkLst>
        </pc:spChg>
        <pc:spChg chg="mod">
          <ac:chgData name="Landis, Elizabeth" userId="ab5a0f48-4954-4e8f-b852-9bcaf16ccf62" providerId="ADAL" clId="{D80F97BA-B7D5-4DF7-83D6-71F42C1A5D61}" dt="2021-08-03T18:02:02.224" v="546" actId="255"/>
          <ac:spMkLst>
            <pc:docMk/>
            <pc:sldMk cId="4000489284" sldId="1287"/>
            <ac:spMk id="9" creationId="{294EF96D-6B4D-4834-8C87-393BAC492DD7}"/>
          </ac:spMkLst>
        </pc:spChg>
        <pc:spChg chg="mod">
          <ac:chgData name="Landis, Elizabeth" userId="ab5a0f48-4954-4e8f-b852-9bcaf16ccf62" providerId="ADAL" clId="{D80F97BA-B7D5-4DF7-83D6-71F42C1A5D61}" dt="2021-08-03T18:01:44.310" v="537" actId="14100"/>
          <ac:spMkLst>
            <pc:docMk/>
            <pc:sldMk cId="4000489284" sldId="1287"/>
            <ac:spMk id="10" creationId="{325F2127-7F13-4B3B-8017-EA29D62C5FED}"/>
          </ac:spMkLst>
        </pc:spChg>
        <pc:spChg chg="mod">
          <ac:chgData name="Landis, Elizabeth" userId="ab5a0f48-4954-4e8f-b852-9bcaf16ccf62" providerId="ADAL" clId="{D80F97BA-B7D5-4DF7-83D6-71F42C1A5D61}" dt="2021-08-03T17:59:28.574" v="504" actId="164"/>
          <ac:spMkLst>
            <pc:docMk/>
            <pc:sldMk cId="4000489284" sldId="1287"/>
            <ac:spMk id="34" creationId="{38445AC1-50CD-4E56-8DDF-09F3562C68C4}"/>
          </ac:spMkLst>
        </pc:spChg>
        <pc:spChg chg="mod">
          <ac:chgData name="Landis, Elizabeth" userId="ab5a0f48-4954-4e8f-b852-9bcaf16ccf62" providerId="ADAL" clId="{D80F97BA-B7D5-4DF7-83D6-71F42C1A5D61}" dt="2021-08-03T17:59:28.574" v="504" actId="164"/>
          <ac:spMkLst>
            <pc:docMk/>
            <pc:sldMk cId="4000489284" sldId="1287"/>
            <ac:spMk id="35" creationId="{BDED908C-2200-4329-9AAB-664E3AC1D8D4}"/>
          </ac:spMkLst>
        </pc:spChg>
        <pc:spChg chg="mod">
          <ac:chgData name="Landis, Elizabeth" userId="ab5a0f48-4954-4e8f-b852-9bcaf16ccf62" providerId="ADAL" clId="{D80F97BA-B7D5-4DF7-83D6-71F42C1A5D61}" dt="2021-08-03T18:02:22.361" v="550" actId="1076"/>
          <ac:spMkLst>
            <pc:docMk/>
            <pc:sldMk cId="4000489284" sldId="1287"/>
            <ac:spMk id="36" creationId="{C702F896-E72D-48DC-A253-B91539748459}"/>
          </ac:spMkLst>
        </pc:spChg>
        <pc:spChg chg="mod">
          <ac:chgData name="Landis, Elizabeth" userId="ab5a0f48-4954-4e8f-b852-9bcaf16ccf62" providerId="ADAL" clId="{D80F97BA-B7D5-4DF7-83D6-71F42C1A5D61}" dt="2021-08-03T17:16:18.766" v="252" actId="20577"/>
          <ac:spMkLst>
            <pc:docMk/>
            <pc:sldMk cId="4000489284" sldId="1287"/>
            <ac:spMk id="37" creationId="{747CD4FE-EA96-4F19-94C1-0C1EC97D2649}"/>
          </ac:spMkLst>
        </pc:spChg>
        <pc:spChg chg="mod">
          <ac:chgData name="Landis, Elizabeth" userId="ab5a0f48-4954-4e8f-b852-9bcaf16ccf62" providerId="ADAL" clId="{D80F97BA-B7D5-4DF7-83D6-71F42C1A5D61}" dt="2021-08-03T19:50:10.083" v="1483" actId="20577"/>
          <ac:spMkLst>
            <pc:docMk/>
            <pc:sldMk cId="4000489284" sldId="1287"/>
            <ac:spMk id="38" creationId="{E2B56472-5086-48A9-8F01-1367C0F0B3DE}"/>
          </ac:spMkLst>
        </pc:spChg>
        <pc:spChg chg="mod">
          <ac:chgData name="Landis, Elizabeth" userId="ab5a0f48-4954-4e8f-b852-9bcaf16ccf62" providerId="ADAL" clId="{D80F97BA-B7D5-4DF7-83D6-71F42C1A5D61}" dt="2021-08-03T17:34:58.905" v="387" actId="1076"/>
          <ac:spMkLst>
            <pc:docMk/>
            <pc:sldMk cId="4000489284" sldId="1287"/>
            <ac:spMk id="40" creationId="{B96B9F3E-4EB1-4522-A40F-D53ED5BD5FCA}"/>
          </ac:spMkLst>
        </pc:spChg>
        <pc:grpChg chg="add mod">
          <ac:chgData name="Landis, Elizabeth" userId="ab5a0f48-4954-4e8f-b852-9bcaf16ccf62" providerId="ADAL" clId="{D80F97BA-B7D5-4DF7-83D6-71F42C1A5D61}" dt="2021-08-03T17:59:40.862" v="506" actId="14100"/>
          <ac:grpSpMkLst>
            <pc:docMk/>
            <pc:sldMk cId="4000489284" sldId="1287"/>
            <ac:grpSpMk id="2" creationId="{29600C13-9C03-488E-98E2-5ED064D0980F}"/>
          </ac:grpSpMkLst>
        </pc:grpChg>
        <pc:grpChg chg="add mod">
          <ac:chgData name="Landis, Elizabeth" userId="ab5a0f48-4954-4e8f-b852-9bcaf16ccf62" providerId="ADAL" clId="{D80F97BA-B7D5-4DF7-83D6-71F42C1A5D61}" dt="2021-08-03T18:00:37.869" v="518" actId="1076"/>
          <ac:grpSpMkLst>
            <pc:docMk/>
            <pc:sldMk cId="4000489284" sldId="1287"/>
            <ac:grpSpMk id="3" creationId="{2E5C29D8-CF2F-4BAB-A909-7C7599EEC019}"/>
          </ac:grpSpMkLst>
        </pc:grpChg>
        <pc:grpChg chg="add mod">
          <ac:chgData name="Landis, Elizabeth" userId="ab5a0f48-4954-4e8f-b852-9bcaf16ccf62" providerId="ADAL" clId="{D80F97BA-B7D5-4DF7-83D6-71F42C1A5D61}" dt="2021-08-03T18:00:45.089" v="520" actId="14100"/>
          <ac:grpSpMkLst>
            <pc:docMk/>
            <pc:sldMk cId="4000489284" sldId="1287"/>
            <ac:grpSpMk id="7" creationId="{B3AAF29A-2D4D-4F7E-AFFD-2D5A16FF6006}"/>
          </ac:grpSpMkLst>
        </pc:grpChg>
        <pc:grpChg chg="mod">
          <ac:chgData name="Landis, Elizabeth" userId="ab5a0f48-4954-4e8f-b852-9bcaf16ccf62" providerId="ADAL" clId="{D80F97BA-B7D5-4DF7-83D6-71F42C1A5D61}" dt="2021-08-03T17:59:28.574" v="504" actId="164"/>
          <ac:grpSpMkLst>
            <pc:docMk/>
            <pc:sldMk cId="4000489284" sldId="1287"/>
            <ac:grpSpMk id="12" creationId="{6C00CA67-60A3-4647-8C7A-E4616F889DCD}"/>
          </ac:grpSpMkLst>
        </pc:grpChg>
        <pc:grpChg chg="mod">
          <ac:chgData name="Landis, Elizabeth" userId="ab5a0f48-4954-4e8f-b852-9bcaf16ccf62" providerId="ADAL" clId="{D80F97BA-B7D5-4DF7-83D6-71F42C1A5D61}" dt="2021-08-03T18:00:02.172" v="511" actId="164"/>
          <ac:grpSpMkLst>
            <pc:docMk/>
            <pc:sldMk cId="4000489284" sldId="1287"/>
            <ac:grpSpMk id="15" creationId="{7D7E7EE9-E2B2-48B5-A6AF-82DA3A210F55}"/>
          </ac:grpSpMkLst>
        </pc:grpChg>
        <pc:grpChg chg="mod">
          <ac:chgData name="Landis, Elizabeth" userId="ab5a0f48-4954-4e8f-b852-9bcaf16ccf62" providerId="ADAL" clId="{D80F97BA-B7D5-4DF7-83D6-71F42C1A5D61}" dt="2021-08-03T18:00:08.420" v="512" actId="164"/>
          <ac:grpSpMkLst>
            <pc:docMk/>
            <pc:sldMk cId="4000489284" sldId="1287"/>
            <ac:grpSpMk id="18" creationId="{A09CA264-1EFD-4E99-B4FC-49059E1336B7}"/>
          </ac:grpSpMkLst>
        </pc:grpChg>
        <pc:grpChg chg="add mod">
          <ac:chgData name="Landis, Elizabeth" userId="ab5a0f48-4954-4e8f-b852-9bcaf16ccf62" providerId="ADAL" clId="{D80F97BA-B7D5-4DF7-83D6-71F42C1A5D61}" dt="2021-08-03T18:00:51.929" v="522" actId="14100"/>
          <ac:grpSpMkLst>
            <pc:docMk/>
            <pc:sldMk cId="4000489284" sldId="1287"/>
            <ac:grpSpMk id="21" creationId="{785047D2-F022-44F2-85D7-2CAF674AB267}"/>
          </ac:grpSpMkLst>
        </pc:grpChg>
        <pc:grpChg chg="mod">
          <ac:chgData name="Landis, Elizabeth" userId="ab5a0f48-4954-4e8f-b852-9bcaf16ccf62" providerId="ADAL" clId="{D80F97BA-B7D5-4DF7-83D6-71F42C1A5D61}" dt="2021-08-03T18:00:17.460" v="513" actId="164"/>
          <ac:grpSpMkLst>
            <pc:docMk/>
            <pc:sldMk cId="4000489284" sldId="1287"/>
            <ac:grpSpMk id="22" creationId="{D3E63C12-6FA6-45A7-A9FD-B80201050249}"/>
          </ac:grpSpMkLst>
        </pc:grpChg>
        <pc:grpChg chg="mod">
          <ac:chgData name="Landis, Elizabeth" userId="ab5a0f48-4954-4e8f-b852-9bcaf16ccf62" providerId="ADAL" clId="{D80F97BA-B7D5-4DF7-83D6-71F42C1A5D61}" dt="2021-08-03T18:00:02.172" v="511" actId="164"/>
          <ac:grpSpMkLst>
            <pc:docMk/>
            <pc:sldMk cId="4000489284" sldId="1287"/>
            <ac:grpSpMk id="25" creationId="{B4CF185B-046B-4B3D-B148-94A8E3D588EC}"/>
          </ac:grpSpMkLst>
        </pc:grpChg>
        <pc:grpChg chg="mod">
          <ac:chgData name="Landis, Elizabeth" userId="ab5a0f48-4954-4e8f-b852-9bcaf16ccf62" providerId="ADAL" clId="{D80F97BA-B7D5-4DF7-83D6-71F42C1A5D61}" dt="2021-08-03T18:00:08.420" v="512" actId="164"/>
          <ac:grpSpMkLst>
            <pc:docMk/>
            <pc:sldMk cId="4000489284" sldId="1287"/>
            <ac:grpSpMk id="28" creationId="{95B4AE92-4F76-4082-A958-D78A7C57BE2D}"/>
          </ac:grpSpMkLst>
        </pc:grpChg>
        <pc:grpChg chg="mod">
          <ac:chgData name="Landis, Elizabeth" userId="ab5a0f48-4954-4e8f-b852-9bcaf16ccf62" providerId="ADAL" clId="{D80F97BA-B7D5-4DF7-83D6-71F42C1A5D61}" dt="2021-08-03T18:00:17.460" v="513" actId="164"/>
          <ac:grpSpMkLst>
            <pc:docMk/>
            <pc:sldMk cId="4000489284" sldId="1287"/>
            <ac:grpSpMk id="31" creationId="{B8551483-CC15-47B4-A47F-7DB1EAA015E8}"/>
          </ac:grpSpMkLst>
        </pc:grpChg>
        <pc:picChg chg="mod">
          <ac:chgData name="Landis, Elizabeth" userId="ab5a0f48-4954-4e8f-b852-9bcaf16ccf62" providerId="ADAL" clId="{D80F97BA-B7D5-4DF7-83D6-71F42C1A5D61}" dt="2021-08-03T18:00:02.172" v="511" actId="164"/>
          <ac:picMkLst>
            <pc:docMk/>
            <pc:sldMk cId="4000489284" sldId="1287"/>
            <ac:picMk id="4" creationId="{E1936ACA-445D-402D-B1B8-7B843369BC87}"/>
          </ac:picMkLst>
        </pc:picChg>
        <pc:picChg chg="mod">
          <ac:chgData name="Landis, Elizabeth" userId="ab5a0f48-4954-4e8f-b852-9bcaf16ccf62" providerId="ADAL" clId="{D80F97BA-B7D5-4DF7-83D6-71F42C1A5D61}" dt="2021-08-03T18:00:08.420" v="512" actId="164"/>
          <ac:picMkLst>
            <pc:docMk/>
            <pc:sldMk cId="4000489284" sldId="1287"/>
            <ac:picMk id="5" creationId="{782E0068-5A51-4E19-9B44-2CF29A10D94D}"/>
          </ac:picMkLst>
        </pc:picChg>
        <pc:picChg chg="mod">
          <ac:chgData name="Landis, Elizabeth" userId="ab5a0f48-4954-4e8f-b852-9bcaf16ccf62" providerId="ADAL" clId="{D80F97BA-B7D5-4DF7-83D6-71F42C1A5D61}" dt="2021-08-03T18:00:17.460" v="513" actId="164"/>
          <ac:picMkLst>
            <pc:docMk/>
            <pc:sldMk cId="4000489284" sldId="1287"/>
            <ac:picMk id="6" creationId="{63E5D31A-EE13-4E46-8498-2B5D184D0FF6}"/>
          </ac:picMkLst>
        </pc:picChg>
        <pc:picChg chg="mod">
          <ac:chgData name="Landis, Elizabeth" userId="ab5a0f48-4954-4e8f-b852-9bcaf16ccf62" providerId="ADAL" clId="{D80F97BA-B7D5-4DF7-83D6-71F42C1A5D61}" dt="2021-08-03T17:59:47.838" v="508" actId="1076"/>
          <ac:picMkLst>
            <pc:docMk/>
            <pc:sldMk cId="4000489284" sldId="1287"/>
            <ac:picMk id="11" creationId="{76A24EBF-CF41-4031-99A4-EF94EC70F3C8}"/>
          </ac:picMkLst>
        </pc:picChg>
      </pc:sldChg>
      <pc:sldChg chg="modSp add del mod">
        <pc:chgData name="Landis, Elizabeth" userId="ab5a0f48-4954-4e8f-b852-9bcaf16ccf62" providerId="ADAL" clId="{D80F97BA-B7D5-4DF7-83D6-71F42C1A5D61}" dt="2021-08-03T19:30:46.760" v="1182" actId="47"/>
        <pc:sldMkLst>
          <pc:docMk/>
          <pc:sldMk cId="1417729072" sldId="1289"/>
        </pc:sldMkLst>
        <pc:spChg chg="mod">
          <ac:chgData name="Landis, Elizabeth" userId="ab5a0f48-4954-4e8f-b852-9bcaf16ccf62" providerId="ADAL" clId="{D80F97BA-B7D5-4DF7-83D6-71F42C1A5D61}" dt="2021-08-03T17:15:35.863" v="237" actId="20577"/>
          <ac:spMkLst>
            <pc:docMk/>
            <pc:sldMk cId="1417729072" sldId="1289"/>
            <ac:spMk id="2" creationId="{D1C04970-837A-4A85-BBF2-B97E10C9EE95}"/>
          </ac:spMkLst>
        </pc:spChg>
        <pc:spChg chg="mod">
          <ac:chgData name="Landis, Elizabeth" userId="ab5a0f48-4954-4e8f-b852-9bcaf16ccf62" providerId="ADAL" clId="{D80F97BA-B7D5-4DF7-83D6-71F42C1A5D61}" dt="2021-08-03T17:40:36.128" v="435" actId="1076"/>
          <ac:spMkLst>
            <pc:docMk/>
            <pc:sldMk cId="1417729072" sldId="1289"/>
            <ac:spMk id="3" creationId="{28D70752-065E-41F2-A322-DB24FA568226}"/>
          </ac:spMkLst>
        </pc:spChg>
        <pc:spChg chg="mod">
          <ac:chgData name="Landis, Elizabeth" userId="ab5a0f48-4954-4e8f-b852-9bcaf16ccf62" providerId="ADAL" clId="{D80F97BA-B7D5-4DF7-83D6-71F42C1A5D61}" dt="2021-08-03T17:40:30.637" v="434" actId="1076"/>
          <ac:spMkLst>
            <pc:docMk/>
            <pc:sldMk cId="1417729072" sldId="1289"/>
            <ac:spMk id="7" creationId="{AE0456CE-8C57-44BB-8556-2BD7AC4876C5}"/>
          </ac:spMkLst>
        </pc:spChg>
        <pc:picChg chg="mod">
          <ac:chgData name="Landis, Elizabeth" userId="ab5a0f48-4954-4e8f-b852-9bcaf16ccf62" providerId="ADAL" clId="{D80F97BA-B7D5-4DF7-83D6-71F42C1A5D61}" dt="2021-08-03T17:40:26.198" v="433" actId="14100"/>
          <ac:picMkLst>
            <pc:docMk/>
            <pc:sldMk cId="1417729072" sldId="1289"/>
            <ac:picMk id="6" creationId="{E0EDFA51-0BB8-4F26-9FDA-2FE22175DD94}"/>
          </ac:picMkLst>
        </pc:picChg>
      </pc:sldChg>
      <pc:sldChg chg="addSp delSp modSp add del mod">
        <pc:chgData name="Landis, Elizabeth" userId="ab5a0f48-4954-4e8f-b852-9bcaf16ccf62" providerId="ADAL" clId="{D80F97BA-B7D5-4DF7-83D6-71F42C1A5D61}" dt="2021-08-03T19:37:37.925" v="1308" actId="47"/>
        <pc:sldMkLst>
          <pc:docMk/>
          <pc:sldMk cId="3980521864" sldId="1291"/>
        </pc:sldMkLst>
        <pc:spChg chg="mod">
          <ac:chgData name="Landis, Elizabeth" userId="ab5a0f48-4954-4e8f-b852-9bcaf16ccf62" providerId="ADAL" clId="{D80F97BA-B7D5-4DF7-83D6-71F42C1A5D61}" dt="2021-08-03T17:15:47.627" v="238" actId="20577"/>
          <ac:spMkLst>
            <pc:docMk/>
            <pc:sldMk cId="3980521864" sldId="1291"/>
            <ac:spMk id="2" creationId="{98DAC0DC-26BF-4DFA-BC57-A2964C17035F}"/>
          </ac:spMkLst>
        </pc:spChg>
        <pc:spChg chg="mod">
          <ac:chgData name="Landis, Elizabeth" userId="ab5a0f48-4954-4e8f-b852-9bcaf16ccf62" providerId="ADAL" clId="{D80F97BA-B7D5-4DF7-83D6-71F42C1A5D61}" dt="2021-08-03T17:41:15.131" v="441" actId="1076"/>
          <ac:spMkLst>
            <pc:docMk/>
            <pc:sldMk cId="3980521864" sldId="1291"/>
            <ac:spMk id="4" creationId="{DA6DE79E-7339-4B4B-9538-0FF01DFC46D0}"/>
          </ac:spMkLst>
        </pc:spChg>
        <pc:spChg chg="mod">
          <ac:chgData name="Landis, Elizabeth" userId="ab5a0f48-4954-4e8f-b852-9bcaf16ccf62" providerId="ADAL" clId="{D80F97BA-B7D5-4DF7-83D6-71F42C1A5D61}" dt="2021-08-03T17:29:32.251" v="374" actId="1076"/>
          <ac:spMkLst>
            <pc:docMk/>
            <pc:sldMk cId="3980521864" sldId="1291"/>
            <ac:spMk id="7" creationId="{2EA4D1B4-C451-43B3-8E45-2AD508D79430}"/>
          </ac:spMkLst>
        </pc:spChg>
        <pc:graphicFrameChg chg="add del mod modGraphic">
          <ac:chgData name="Landis, Elizabeth" userId="ab5a0f48-4954-4e8f-b852-9bcaf16ccf62" providerId="ADAL" clId="{D80F97BA-B7D5-4DF7-83D6-71F42C1A5D61}" dt="2021-08-03T17:44:59.398" v="461" actId="14734"/>
          <ac:graphicFrameMkLst>
            <pc:docMk/>
            <pc:sldMk cId="3980521864" sldId="1291"/>
            <ac:graphicFrameMk id="8" creationId="{68B8663A-DBA7-4C42-8A3F-26CBC884FE39}"/>
          </ac:graphicFrameMkLst>
        </pc:graphicFrameChg>
      </pc:sldChg>
      <pc:sldChg chg="addSp modSp add del mod">
        <pc:chgData name="Landis, Elizabeth" userId="ab5a0f48-4954-4e8f-b852-9bcaf16ccf62" providerId="ADAL" clId="{D80F97BA-B7D5-4DF7-83D6-71F42C1A5D61}" dt="2021-08-03T19:46:05.533" v="1444" actId="47"/>
        <pc:sldMkLst>
          <pc:docMk/>
          <pc:sldMk cId="2200316549" sldId="1292"/>
        </pc:sldMkLst>
        <pc:spChg chg="mod">
          <ac:chgData name="Landis, Elizabeth" userId="ab5a0f48-4954-4e8f-b852-9bcaf16ccf62" providerId="ADAL" clId="{D80F97BA-B7D5-4DF7-83D6-71F42C1A5D61}" dt="2021-08-03T17:16:05.967" v="246" actId="20577"/>
          <ac:spMkLst>
            <pc:docMk/>
            <pc:sldMk cId="2200316549" sldId="1292"/>
            <ac:spMk id="2" creationId="{BEA40493-0B8B-4B74-BA2C-F9757606BD9A}"/>
          </ac:spMkLst>
        </pc:spChg>
        <pc:spChg chg="mod">
          <ac:chgData name="Landis, Elizabeth" userId="ab5a0f48-4954-4e8f-b852-9bcaf16ccf62" providerId="ADAL" clId="{D80F97BA-B7D5-4DF7-83D6-71F42C1A5D61}" dt="2021-08-03T17:57:15.147" v="482" actId="1076"/>
          <ac:spMkLst>
            <pc:docMk/>
            <pc:sldMk cId="2200316549" sldId="1292"/>
            <ac:spMk id="5" creationId="{84C460C9-2A86-4919-BCAD-2EE17C7255A0}"/>
          </ac:spMkLst>
        </pc:spChg>
        <pc:spChg chg="mod">
          <ac:chgData name="Landis, Elizabeth" userId="ab5a0f48-4954-4e8f-b852-9bcaf16ccf62" providerId="ADAL" clId="{D80F97BA-B7D5-4DF7-83D6-71F42C1A5D61}" dt="2021-08-03T17:57:33.944" v="485" actId="164"/>
          <ac:spMkLst>
            <pc:docMk/>
            <pc:sldMk cId="2200316549" sldId="1292"/>
            <ac:spMk id="7" creationId="{C3C55D91-6717-416B-B838-8403023CB83F}"/>
          </ac:spMkLst>
        </pc:spChg>
        <pc:spChg chg="mod">
          <ac:chgData name="Landis, Elizabeth" userId="ab5a0f48-4954-4e8f-b852-9bcaf16ccf62" providerId="ADAL" clId="{D80F97BA-B7D5-4DF7-83D6-71F42C1A5D61}" dt="2021-08-03T17:57:33.944" v="485" actId="164"/>
          <ac:spMkLst>
            <pc:docMk/>
            <pc:sldMk cId="2200316549" sldId="1292"/>
            <ac:spMk id="12" creationId="{A49A2732-2B34-4811-B1E5-498EFC4DEA63}"/>
          </ac:spMkLst>
        </pc:spChg>
        <pc:spChg chg="mod">
          <ac:chgData name="Landis, Elizabeth" userId="ab5a0f48-4954-4e8f-b852-9bcaf16ccf62" providerId="ADAL" clId="{D80F97BA-B7D5-4DF7-83D6-71F42C1A5D61}" dt="2021-08-03T17:57:33.944" v="485" actId="164"/>
          <ac:spMkLst>
            <pc:docMk/>
            <pc:sldMk cId="2200316549" sldId="1292"/>
            <ac:spMk id="14" creationId="{770492E7-49F7-4E3E-B762-AE03AEF61B70}"/>
          </ac:spMkLst>
        </pc:spChg>
        <pc:spChg chg="mod">
          <ac:chgData name="Landis, Elizabeth" userId="ab5a0f48-4954-4e8f-b852-9bcaf16ccf62" providerId="ADAL" clId="{D80F97BA-B7D5-4DF7-83D6-71F42C1A5D61}" dt="2021-08-03T17:57:33.944" v="485" actId="164"/>
          <ac:spMkLst>
            <pc:docMk/>
            <pc:sldMk cId="2200316549" sldId="1292"/>
            <ac:spMk id="17" creationId="{345ED534-AF9C-4A78-86A8-B76D8AA92171}"/>
          </ac:spMkLst>
        </pc:spChg>
        <pc:spChg chg="mod">
          <ac:chgData name="Landis, Elizabeth" userId="ab5a0f48-4954-4e8f-b852-9bcaf16ccf62" providerId="ADAL" clId="{D80F97BA-B7D5-4DF7-83D6-71F42C1A5D61}" dt="2021-08-03T17:57:33.944" v="485" actId="164"/>
          <ac:spMkLst>
            <pc:docMk/>
            <pc:sldMk cId="2200316549" sldId="1292"/>
            <ac:spMk id="20" creationId="{1C8B487A-C729-48AE-8C1F-E97494A43F86}"/>
          </ac:spMkLst>
        </pc:spChg>
        <pc:spChg chg="mod">
          <ac:chgData name="Landis, Elizabeth" userId="ab5a0f48-4954-4e8f-b852-9bcaf16ccf62" providerId="ADAL" clId="{D80F97BA-B7D5-4DF7-83D6-71F42C1A5D61}" dt="2021-08-03T17:57:33.944" v="485" actId="164"/>
          <ac:spMkLst>
            <pc:docMk/>
            <pc:sldMk cId="2200316549" sldId="1292"/>
            <ac:spMk id="34" creationId="{98B447CF-5AED-4D48-BBFE-BD72DEC7E0F9}"/>
          </ac:spMkLst>
        </pc:spChg>
        <pc:spChg chg="mod">
          <ac:chgData name="Landis, Elizabeth" userId="ab5a0f48-4954-4e8f-b852-9bcaf16ccf62" providerId="ADAL" clId="{D80F97BA-B7D5-4DF7-83D6-71F42C1A5D61}" dt="2021-08-03T17:57:33.944" v="485" actId="164"/>
          <ac:spMkLst>
            <pc:docMk/>
            <pc:sldMk cId="2200316549" sldId="1292"/>
            <ac:spMk id="37" creationId="{C8684703-BC77-482E-83EB-C885D20CF5E6}"/>
          </ac:spMkLst>
        </pc:spChg>
        <pc:spChg chg="mod">
          <ac:chgData name="Landis, Elizabeth" userId="ab5a0f48-4954-4e8f-b852-9bcaf16ccf62" providerId="ADAL" clId="{D80F97BA-B7D5-4DF7-83D6-71F42C1A5D61}" dt="2021-08-03T17:34:37.903" v="382" actId="1076"/>
          <ac:spMkLst>
            <pc:docMk/>
            <pc:sldMk cId="2200316549" sldId="1292"/>
            <ac:spMk id="38" creationId="{BC45BDB4-5120-4914-A88C-D5DFE7638600}"/>
          </ac:spMkLst>
        </pc:spChg>
        <pc:spChg chg="mod">
          <ac:chgData name="Landis, Elizabeth" userId="ab5a0f48-4954-4e8f-b852-9bcaf16ccf62" providerId="ADAL" clId="{D80F97BA-B7D5-4DF7-83D6-71F42C1A5D61}" dt="2021-08-03T17:57:33.944" v="485" actId="164"/>
          <ac:spMkLst>
            <pc:docMk/>
            <pc:sldMk cId="2200316549" sldId="1292"/>
            <ac:spMk id="41" creationId="{ADF9AC16-7A6F-499E-9009-4D381972E01E}"/>
          </ac:spMkLst>
        </pc:spChg>
        <pc:spChg chg="mod">
          <ac:chgData name="Landis, Elizabeth" userId="ab5a0f48-4954-4e8f-b852-9bcaf16ccf62" providerId="ADAL" clId="{D80F97BA-B7D5-4DF7-83D6-71F42C1A5D61}" dt="2021-08-03T17:57:33.944" v="485" actId="164"/>
          <ac:spMkLst>
            <pc:docMk/>
            <pc:sldMk cId="2200316549" sldId="1292"/>
            <ac:spMk id="44" creationId="{B13EF790-2569-41B1-8D5B-C8D4F82BDCF1}"/>
          </ac:spMkLst>
        </pc:spChg>
        <pc:spChg chg="mod">
          <ac:chgData name="Landis, Elizabeth" userId="ab5a0f48-4954-4e8f-b852-9bcaf16ccf62" providerId="ADAL" clId="{D80F97BA-B7D5-4DF7-83D6-71F42C1A5D61}" dt="2021-08-03T17:57:33.944" v="485" actId="164"/>
          <ac:spMkLst>
            <pc:docMk/>
            <pc:sldMk cId="2200316549" sldId="1292"/>
            <ac:spMk id="45" creationId="{ED752DDA-A107-4530-AD39-8AF9F1E4520C}"/>
          </ac:spMkLst>
        </pc:spChg>
        <pc:spChg chg="mod">
          <ac:chgData name="Landis, Elizabeth" userId="ab5a0f48-4954-4e8f-b852-9bcaf16ccf62" providerId="ADAL" clId="{D80F97BA-B7D5-4DF7-83D6-71F42C1A5D61}" dt="2021-08-03T17:57:33.944" v="485" actId="164"/>
          <ac:spMkLst>
            <pc:docMk/>
            <pc:sldMk cId="2200316549" sldId="1292"/>
            <ac:spMk id="46" creationId="{C8C8B463-BE14-4D51-8A72-1C2B51E94403}"/>
          </ac:spMkLst>
        </pc:spChg>
        <pc:spChg chg="mod">
          <ac:chgData name="Landis, Elizabeth" userId="ab5a0f48-4954-4e8f-b852-9bcaf16ccf62" providerId="ADAL" clId="{D80F97BA-B7D5-4DF7-83D6-71F42C1A5D61}" dt="2021-08-03T17:57:33.944" v="485" actId="164"/>
          <ac:spMkLst>
            <pc:docMk/>
            <pc:sldMk cId="2200316549" sldId="1292"/>
            <ac:spMk id="48" creationId="{5E81B23F-D2C7-4BB5-9A60-A2CE9BDEA6F8}"/>
          </ac:spMkLst>
        </pc:spChg>
        <pc:spChg chg="mod">
          <ac:chgData name="Landis, Elizabeth" userId="ab5a0f48-4954-4e8f-b852-9bcaf16ccf62" providerId="ADAL" clId="{D80F97BA-B7D5-4DF7-83D6-71F42C1A5D61}" dt="2021-08-03T17:57:33.944" v="485" actId="164"/>
          <ac:spMkLst>
            <pc:docMk/>
            <pc:sldMk cId="2200316549" sldId="1292"/>
            <ac:spMk id="49" creationId="{EE935A15-BADC-42C5-8B82-57D4D2F66FBB}"/>
          </ac:spMkLst>
        </pc:spChg>
        <pc:spChg chg="mod">
          <ac:chgData name="Landis, Elizabeth" userId="ab5a0f48-4954-4e8f-b852-9bcaf16ccf62" providerId="ADAL" clId="{D80F97BA-B7D5-4DF7-83D6-71F42C1A5D61}" dt="2021-08-03T17:57:33.944" v="485" actId="164"/>
          <ac:spMkLst>
            <pc:docMk/>
            <pc:sldMk cId="2200316549" sldId="1292"/>
            <ac:spMk id="50" creationId="{D47D6E21-F5FD-4FC8-838B-2B302E8897F6}"/>
          </ac:spMkLst>
        </pc:spChg>
        <pc:spChg chg="mod">
          <ac:chgData name="Landis, Elizabeth" userId="ab5a0f48-4954-4e8f-b852-9bcaf16ccf62" providerId="ADAL" clId="{D80F97BA-B7D5-4DF7-83D6-71F42C1A5D61}" dt="2021-08-03T17:57:33.944" v="485" actId="164"/>
          <ac:spMkLst>
            <pc:docMk/>
            <pc:sldMk cId="2200316549" sldId="1292"/>
            <ac:spMk id="51" creationId="{17FE1E24-CBB7-4535-A958-0BD4C142082A}"/>
          </ac:spMkLst>
        </pc:spChg>
        <pc:spChg chg="mod">
          <ac:chgData name="Landis, Elizabeth" userId="ab5a0f48-4954-4e8f-b852-9bcaf16ccf62" providerId="ADAL" clId="{D80F97BA-B7D5-4DF7-83D6-71F42C1A5D61}" dt="2021-08-03T17:57:33.944" v="485" actId="164"/>
          <ac:spMkLst>
            <pc:docMk/>
            <pc:sldMk cId="2200316549" sldId="1292"/>
            <ac:spMk id="52" creationId="{929B05CD-9CAD-43CA-A7D1-642C1DD3C7D6}"/>
          </ac:spMkLst>
        </pc:spChg>
        <pc:spChg chg="mod">
          <ac:chgData name="Landis, Elizabeth" userId="ab5a0f48-4954-4e8f-b852-9bcaf16ccf62" providerId="ADAL" clId="{D80F97BA-B7D5-4DF7-83D6-71F42C1A5D61}" dt="2021-08-03T17:57:33.944" v="485" actId="164"/>
          <ac:spMkLst>
            <pc:docMk/>
            <pc:sldMk cId="2200316549" sldId="1292"/>
            <ac:spMk id="53" creationId="{9D06BE4B-D3CD-4895-8817-76D3AC0DC49F}"/>
          </ac:spMkLst>
        </pc:spChg>
        <pc:spChg chg="mod">
          <ac:chgData name="Landis, Elizabeth" userId="ab5a0f48-4954-4e8f-b852-9bcaf16ccf62" providerId="ADAL" clId="{D80F97BA-B7D5-4DF7-83D6-71F42C1A5D61}" dt="2021-08-03T17:57:33.944" v="485" actId="164"/>
          <ac:spMkLst>
            <pc:docMk/>
            <pc:sldMk cId="2200316549" sldId="1292"/>
            <ac:spMk id="54" creationId="{73A0E524-1840-4832-89EB-5BAE48B6DE70}"/>
          </ac:spMkLst>
        </pc:spChg>
        <pc:spChg chg="mod">
          <ac:chgData name="Landis, Elizabeth" userId="ab5a0f48-4954-4e8f-b852-9bcaf16ccf62" providerId="ADAL" clId="{D80F97BA-B7D5-4DF7-83D6-71F42C1A5D61}" dt="2021-08-03T17:57:33.944" v="485" actId="164"/>
          <ac:spMkLst>
            <pc:docMk/>
            <pc:sldMk cId="2200316549" sldId="1292"/>
            <ac:spMk id="55" creationId="{DC5EAD23-A01B-41B6-B9EE-AE09C1566B4B}"/>
          </ac:spMkLst>
        </pc:spChg>
        <pc:spChg chg="mod">
          <ac:chgData name="Landis, Elizabeth" userId="ab5a0f48-4954-4e8f-b852-9bcaf16ccf62" providerId="ADAL" clId="{D80F97BA-B7D5-4DF7-83D6-71F42C1A5D61}" dt="2021-08-03T17:57:33.944" v="485" actId="164"/>
          <ac:spMkLst>
            <pc:docMk/>
            <pc:sldMk cId="2200316549" sldId="1292"/>
            <ac:spMk id="56" creationId="{038951EE-DE6D-44C9-98CE-12814D96EFEB}"/>
          </ac:spMkLst>
        </pc:spChg>
        <pc:spChg chg="mod">
          <ac:chgData name="Landis, Elizabeth" userId="ab5a0f48-4954-4e8f-b852-9bcaf16ccf62" providerId="ADAL" clId="{D80F97BA-B7D5-4DF7-83D6-71F42C1A5D61}" dt="2021-08-03T17:57:33.944" v="485" actId="164"/>
          <ac:spMkLst>
            <pc:docMk/>
            <pc:sldMk cId="2200316549" sldId="1292"/>
            <ac:spMk id="57" creationId="{F7357115-0825-40E9-BB77-B50FB4CDCE96}"/>
          </ac:spMkLst>
        </pc:spChg>
        <pc:spChg chg="mod">
          <ac:chgData name="Landis, Elizabeth" userId="ab5a0f48-4954-4e8f-b852-9bcaf16ccf62" providerId="ADAL" clId="{D80F97BA-B7D5-4DF7-83D6-71F42C1A5D61}" dt="2021-08-03T17:57:33.944" v="485" actId="164"/>
          <ac:spMkLst>
            <pc:docMk/>
            <pc:sldMk cId="2200316549" sldId="1292"/>
            <ac:spMk id="58" creationId="{EE0FA981-331E-4111-824D-92562E530271}"/>
          </ac:spMkLst>
        </pc:spChg>
        <pc:spChg chg="mod">
          <ac:chgData name="Landis, Elizabeth" userId="ab5a0f48-4954-4e8f-b852-9bcaf16ccf62" providerId="ADAL" clId="{D80F97BA-B7D5-4DF7-83D6-71F42C1A5D61}" dt="2021-08-03T17:57:33.944" v="485" actId="164"/>
          <ac:spMkLst>
            <pc:docMk/>
            <pc:sldMk cId="2200316549" sldId="1292"/>
            <ac:spMk id="59" creationId="{45F2E017-EC21-4FAF-850C-6C7E563C033C}"/>
          </ac:spMkLst>
        </pc:spChg>
        <pc:spChg chg="mod">
          <ac:chgData name="Landis, Elizabeth" userId="ab5a0f48-4954-4e8f-b852-9bcaf16ccf62" providerId="ADAL" clId="{D80F97BA-B7D5-4DF7-83D6-71F42C1A5D61}" dt="2021-08-03T17:57:33.944" v="485" actId="164"/>
          <ac:spMkLst>
            <pc:docMk/>
            <pc:sldMk cId="2200316549" sldId="1292"/>
            <ac:spMk id="60" creationId="{8C92F025-7925-4AA6-843E-92FCC1323D56}"/>
          </ac:spMkLst>
        </pc:spChg>
        <pc:spChg chg="mod">
          <ac:chgData name="Landis, Elizabeth" userId="ab5a0f48-4954-4e8f-b852-9bcaf16ccf62" providerId="ADAL" clId="{D80F97BA-B7D5-4DF7-83D6-71F42C1A5D61}" dt="2021-08-03T17:57:33.944" v="485" actId="164"/>
          <ac:spMkLst>
            <pc:docMk/>
            <pc:sldMk cId="2200316549" sldId="1292"/>
            <ac:spMk id="61" creationId="{13B6A173-3C13-4130-9C15-73985D88C301}"/>
          </ac:spMkLst>
        </pc:spChg>
        <pc:spChg chg="mod">
          <ac:chgData name="Landis, Elizabeth" userId="ab5a0f48-4954-4e8f-b852-9bcaf16ccf62" providerId="ADAL" clId="{D80F97BA-B7D5-4DF7-83D6-71F42C1A5D61}" dt="2021-08-03T17:57:33.944" v="485" actId="164"/>
          <ac:spMkLst>
            <pc:docMk/>
            <pc:sldMk cId="2200316549" sldId="1292"/>
            <ac:spMk id="63" creationId="{533C618F-A8B9-460C-ACF5-E8915AF2BF69}"/>
          </ac:spMkLst>
        </pc:spChg>
        <pc:spChg chg="mod">
          <ac:chgData name="Landis, Elizabeth" userId="ab5a0f48-4954-4e8f-b852-9bcaf16ccf62" providerId="ADAL" clId="{D80F97BA-B7D5-4DF7-83D6-71F42C1A5D61}" dt="2021-08-03T17:57:33.944" v="485" actId="164"/>
          <ac:spMkLst>
            <pc:docMk/>
            <pc:sldMk cId="2200316549" sldId="1292"/>
            <ac:spMk id="64" creationId="{42042B81-4DF8-4A24-878D-090DAF4B42C1}"/>
          </ac:spMkLst>
        </pc:spChg>
        <pc:spChg chg="mod">
          <ac:chgData name="Landis, Elizabeth" userId="ab5a0f48-4954-4e8f-b852-9bcaf16ccf62" providerId="ADAL" clId="{D80F97BA-B7D5-4DF7-83D6-71F42C1A5D61}" dt="2021-08-03T17:57:33.944" v="485" actId="164"/>
          <ac:spMkLst>
            <pc:docMk/>
            <pc:sldMk cId="2200316549" sldId="1292"/>
            <ac:spMk id="65" creationId="{AEF47DE4-42FB-4AC7-BF0A-42F5EE5DACC0}"/>
          </ac:spMkLst>
        </pc:spChg>
        <pc:spChg chg="mod">
          <ac:chgData name="Landis, Elizabeth" userId="ab5a0f48-4954-4e8f-b852-9bcaf16ccf62" providerId="ADAL" clId="{D80F97BA-B7D5-4DF7-83D6-71F42C1A5D61}" dt="2021-08-03T17:57:33.944" v="485" actId="164"/>
          <ac:spMkLst>
            <pc:docMk/>
            <pc:sldMk cId="2200316549" sldId="1292"/>
            <ac:spMk id="66" creationId="{B9CC07D5-3801-433B-83BF-A978CB6893D5}"/>
          </ac:spMkLst>
        </pc:spChg>
        <pc:spChg chg="mod">
          <ac:chgData name="Landis, Elizabeth" userId="ab5a0f48-4954-4e8f-b852-9bcaf16ccf62" providerId="ADAL" clId="{D80F97BA-B7D5-4DF7-83D6-71F42C1A5D61}" dt="2021-08-03T17:57:33.944" v="485" actId="164"/>
          <ac:spMkLst>
            <pc:docMk/>
            <pc:sldMk cId="2200316549" sldId="1292"/>
            <ac:spMk id="67" creationId="{B0E7B631-FD2B-4624-AF3B-C7AF2772B58A}"/>
          </ac:spMkLst>
        </pc:spChg>
        <pc:spChg chg="mod">
          <ac:chgData name="Landis, Elizabeth" userId="ab5a0f48-4954-4e8f-b852-9bcaf16ccf62" providerId="ADAL" clId="{D80F97BA-B7D5-4DF7-83D6-71F42C1A5D61}" dt="2021-08-03T17:57:33.944" v="485" actId="164"/>
          <ac:spMkLst>
            <pc:docMk/>
            <pc:sldMk cId="2200316549" sldId="1292"/>
            <ac:spMk id="68" creationId="{1B9F39CC-8A2B-4874-9B2A-35550D08D6B6}"/>
          </ac:spMkLst>
        </pc:spChg>
        <pc:grpChg chg="add mod">
          <ac:chgData name="Landis, Elizabeth" userId="ab5a0f48-4954-4e8f-b852-9bcaf16ccf62" providerId="ADAL" clId="{D80F97BA-B7D5-4DF7-83D6-71F42C1A5D61}" dt="2021-08-03T17:57:48.273" v="488" actId="1076"/>
          <ac:grpSpMkLst>
            <pc:docMk/>
            <pc:sldMk cId="2200316549" sldId="1292"/>
            <ac:grpSpMk id="3" creationId="{6CB0AE0F-D591-40AA-8704-9DFEB4C59393}"/>
          </ac:grpSpMkLst>
        </pc:grpChg>
        <pc:picChg chg="mod">
          <ac:chgData name="Landis, Elizabeth" userId="ab5a0f48-4954-4e8f-b852-9bcaf16ccf62" providerId="ADAL" clId="{D80F97BA-B7D5-4DF7-83D6-71F42C1A5D61}" dt="2021-08-03T17:57:33.944" v="485" actId="164"/>
          <ac:picMkLst>
            <pc:docMk/>
            <pc:sldMk cId="2200316549" sldId="1292"/>
            <ac:picMk id="22" creationId="{619426AD-C3A8-4B49-BF5F-BDC355816167}"/>
          </ac:picMkLst>
        </pc:picChg>
      </pc:sldChg>
      <pc:sldChg chg="addSp delSp modSp add mod">
        <pc:chgData name="Landis, Elizabeth" userId="ab5a0f48-4954-4e8f-b852-9bcaf16ccf62" providerId="ADAL" clId="{D80F97BA-B7D5-4DF7-83D6-71F42C1A5D61}" dt="2021-08-03T18:19:17.326" v="721"/>
        <pc:sldMkLst>
          <pc:docMk/>
          <pc:sldMk cId="2093295749" sldId="1344"/>
        </pc:sldMkLst>
        <pc:spChg chg="add del mod">
          <ac:chgData name="Landis, Elizabeth" userId="ab5a0f48-4954-4e8f-b852-9bcaf16ccf62" providerId="ADAL" clId="{D80F97BA-B7D5-4DF7-83D6-71F42C1A5D61}" dt="2021-08-03T18:19:16.709" v="720" actId="478"/>
          <ac:spMkLst>
            <pc:docMk/>
            <pc:sldMk cId="2093295749" sldId="1344"/>
            <ac:spMk id="3" creationId="{69CC9D0D-836E-4492-93D3-C85956BC0805}"/>
          </ac:spMkLst>
        </pc:spChg>
        <pc:spChg chg="add mod">
          <ac:chgData name="Landis, Elizabeth" userId="ab5a0f48-4954-4e8f-b852-9bcaf16ccf62" providerId="ADAL" clId="{D80F97BA-B7D5-4DF7-83D6-71F42C1A5D61}" dt="2021-08-03T18:19:17.326" v="721"/>
          <ac:spMkLst>
            <pc:docMk/>
            <pc:sldMk cId="2093295749" sldId="1344"/>
            <ac:spMk id="14" creationId="{756BBE06-E96E-487D-91B8-2CCE747B8024}"/>
          </ac:spMkLst>
        </pc:spChg>
        <pc:spChg chg="del mod">
          <ac:chgData name="Landis, Elizabeth" userId="ab5a0f48-4954-4e8f-b852-9bcaf16ccf62" providerId="ADAL" clId="{D80F97BA-B7D5-4DF7-83D6-71F42C1A5D61}" dt="2021-08-03T18:19:13.501" v="719" actId="478"/>
          <ac:spMkLst>
            <pc:docMk/>
            <pc:sldMk cId="2093295749" sldId="1344"/>
            <ac:spMk id="17" creationId="{58F48E62-3E08-42F7-BB8C-683FBCA3E56C}"/>
          </ac:spMkLst>
        </pc:spChg>
      </pc:sldChg>
      <pc:sldChg chg="addSp delSp modSp add mod">
        <pc:chgData name="Landis, Elizabeth" userId="ab5a0f48-4954-4e8f-b852-9bcaf16ccf62" providerId="ADAL" clId="{D80F97BA-B7D5-4DF7-83D6-71F42C1A5D61}" dt="2021-08-03T18:19:25.043" v="724"/>
        <pc:sldMkLst>
          <pc:docMk/>
          <pc:sldMk cId="2150120909" sldId="1345"/>
        </pc:sldMkLst>
        <pc:spChg chg="add del mod">
          <ac:chgData name="Landis, Elizabeth" userId="ab5a0f48-4954-4e8f-b852-9bcaf16ccf62" providerId="ADAL" clId="{D80F97BA-B7D5-4DF7-83D6-71F42C1A5D61}" dt="2021-08-03T18:19:24.385" v="723" actId="478"/>
          <ac:spMkLst>
            <pc:docMk/>
            <pc:sldMk cId="2150120909" sldId="1345"/>
            <ac:spMk id="3" creationId="{DE9A492D-BE19-4D47-9FE7-DAB7D7493A46}"/>
          </ac:spMkLst>
        </pc:spChg>
        <pc:spChg chg="add mod">
          <ac:chgData name="Landis, Elizabeth" userId="ab5a0f48-4954-4e8f-b852-9bcaf16ccf62" providerId="ADAL" clId="{D80F97BA-B7D5-4DF7-83D6-71F42C1A5D61}" dt="2021-08-03T18:19:25.043" v="724"/>
          <ac:spMkLst>
            <pc:docMk/>
            <pc:sldMk cId="2150120909" sldId="1345"/>
            <ac:spMk id="13" creationId="{ECE29EB2-BBAA-4708-812B-1A7B23FFFFD9}"/>
          </ac:spMkLst>
        </pc:spChg>
        <pc:spChg chg="del mod">
          <ac:chgData name="Landis, Elizabeth" userId="ab5a0f48-4954-4e8f-b852-9bcaf16ccf62" providerId="ADAL" clId="{D80F97BA-B7D5-4DF7-83D6-71F42C1A5D61}" dt="2021-08-03T18:19:22.354" v="722" actId="478"/>
          <ac:spMkLst>
            <pc:docMk/>
            <pc:sldMk cId="2150120909" sldId="1345"/>
            <ac:spMk id="14" creationId="{69E558E4-3E7B-413A-9CF7-E340F0CFEF7A}"/>
          </ac:spMkLst>
        </pc:spChg>
      </pc:sldChg>
      <pc:sldChg chg="modSp add mod">
        <pc:chgData name="Landis, Elizabeth" userId="ab5a0f48-4954-4e8f-b852-9bcaf16ccf62" providerId="ADAL" clId="{D80F97BA-B7D5-4DF7-83D6-71F42C1A5D61}" dt="2021-08-03T18:08:21.562" v="604" actId="27636"/>
        <pc:sldMkLst>
          <pc:docMk/>
          <pc:sldMk cId="2634687823" sldId="1402"/>
        </pc:sldMkLst>
        <pc:spChg chg="mod">
          <ac:chgData name="Landis, Elizabeth" userId="ab5a0f48-4954-4e8f-b852-9bcaf16ccf62" providerId="ADAL" clId="{D80F97BA-B7D5-4DF7-83D6-71F42C1A5D61}" dt="2021-08-03T17:16:37.486" v="256" actId="20577"/>
          <ac:spMkLst>
            <pc:docMk/>
            <pc:sldMk cId="2634687823" sldId="1402"/>
            <ac:spMk id="2" creationId="{565D52DC-5D3D-4A7E-B04E-4CB600A08944}"/>
          </ac:spMkLst>
        </pc:spChg>
        <pc:spChg chg="mod">
          <ac:chgData name="Landis, Elizabeth" userId="ab5a0f48-4954-4e8f-b852-9bcaf16ccf62" providerId="ADAL" clId="{D80F97BA-B7D5-4DF7-83D6-71F42C1A5D61}" dt="2021-08-03T18:08:21.562" v="604" actId="27636"/>
          <ac:spMkLst>
            <pc:docMk/>
            <pc:sldMk cId="2634687823" sldId="1402"/>
            <ac:spMk id="3" creationId="{D911144F-31E7-4ACE-833F-F707465CEFC3}"/>
          </ac:spMkLst>
        </pc:spChg>
        <pc:spChg chg="mod">
          <ac:chgData name="Landis, Elizabeth" userId="ab5a0f48-4954-4e8f-b852-9bcaf16ccf62" providerId="ADAL" clId="{D80F97BA-B7D5-4DF7-83D6-71F42C1A5D61}" dt="2021-08-03T17:35:35.188" v="395" actId="1076"/>
          <ac:spMkLst>
            <pc:docMk/>
            <pc:sldMk cId="2634687823" sldId="1402"/>
            <ac:spMk id="5" creationId="{762732E9-83D3-4A6A-BDE2-0BC1B63514C6}"/>
          </ac:spMkLst>
        </pc:spChg>
      </pc:sldChg>
      <pc:sldChg chg="addSp delSp modSp add del mod">
        <pc:chgData name="Landis, Elizabeth" userId="ab5a0f48-4954-4e8f-b852-9bcaf16ccf62" providerId="ADAL" clId="{D80F97BA-B7D5-4DF7-83D6-71F42C1A5D61}" dt="2021-08-03T18:06:00.313" v="575" actId="403"/>
        <pc:sldMkLst>
          <pc:docMk/>
          <pc:sldMk cId="1539842998" sldId="1413"/>
        </pc:sldMkLst>
        <pc:spChg chg="mod">
          <ac:chgData name="Landis, Elizabeth" userId="ab5a0f48-4954-4e8f-b852-9bcaf16ccf62" providerId="ADAL" clId="{D80F97BA-B7D5-4DF7-83D6-71F42C1A5D61}" dt="2021-08-03T17:16:32.271" v="253" actId="20577"/>
          <ac:spMkLst>
            <pc:docMk/>
            <pc:sldMk cId="1539842998" sldId="1413"/>
            <ac:spMk id="2" creationId="{CD535967-9C04-40AB-AA13-1C4C3AEAE3E1}"/>
          </ac:spMkLst>
        </pc:spChg>
        <pc:spChg chg="del">
          <ac:chgData name="Landis, Elizabeth" userId="ab5a0f48-4954-4e8f-b852-9bcaf16ccf62" providerId="ADAL" clId="{D80F97BA-B7D5-4DF7-83D6-71F42C1A5D61}" dt="2021-08-03T17:11:05.634" v="197" actId="21"/>
          <ac:spMkLst>
            <pc:docMk/>
            <pc:sldMk cId="1539842998" sldId="1413"/>
            <ac:spMk id="3" creationId="{B5D853AA-320F-4494-861C-A644CE904723}"/>
          </ac:spMkLst>
        </pc:spChg>
        <pc:spChg chg="mod">
          <ac:chgData name="Landis, Elizabeth" userId="ab5a0f48-4954-4e8f-b852-9bcaf16ccf62" providerId="ADAL" clId="{D80F97BA-B7D5-4DF7-83D6-71F42C1A5D61}" dt="2021-08-03T17:35:24.411" v="393" actId="1076"/>
          <ac:spMkLst>
            <pc:docMk/>
            <pc:sldMk cId="1539842998" sldId="1413"/>
            <ac:spMk id="5" creationId="{073636D9-CF5A-4D5E-9506-257BB013D829}"/>
          </ac:spMkLst>
        </pc:spChg>
        <pc:spChg chg="add del mod">
          <ac:chgData name="Landis, Elizabeth" userId="ab5a0f48-4954-4e8f-b852-9bcaf16ccf62" providerId="ADAL" clId="{D80F97BA-B7D5-4DF7-83D6-71F42C1A5D61}" dt="2021-08-03T17:11:15.463" v="200" actId="478"/>
          <ac:spMkLst>
            <pc:docMk/>
            <pc:sldMk cId="1539842998" sldId="1413"/>
            <ac:spMk id="6" creationId="{584E9254-F1FE-435E-893F-A6BA405D3840}"/>
          </ac:spMkLst>
        </pc:spChg>
        <pc:spChg chg="add mod">
          <ac:chgData name="Landis, Elizabeth" userId="ab5a0f48-4954-4e8f-b852-9bcaf16ccf62" providerId="ADAL" clId="{D80F97BA-B7D5-4DF7-83D6-71F42C1A5D61}" dt="2021-08-03T18:06:00.313" v="575" actId="403"/>
          <ac:spMkLst>
            <pc:docMk/>
            <pc:sldMk cId="1539842998" sldId="1413"/>
            <ac:spMk id="7" creationId="{7082208A-D3CD-4582-A2F3-CAB35B3A0E8E}"/>
          </ac:spMkLst>
        </pc:spChg>
      </pc:sldChg>
      <pc:sldChg chg="modSp add del mod">
        <pc:chgData name="Landis, Elizabeth" userId="ab5a0f48-4954-4e8f-b852-9bcaf16ccf62" providerId="ADAL" clId="{D80F97BA-B7D5-4DF7-83D6-71F42C1A5D61}" dt="2021-08-03T18:05:44.354" v="572" actId="1076"/>
        <pc:sldMkLst>
          <pc:docMk/>
          <pc:sldMk cId="3706213604" sldId="1414"/>
        </pc:sldMkLst>
        <pc:spChg chg="mod">
          <ac:chgData name="Landis, Elizabeth" userId="ab5a0f48-4954-4e8f-b852-9bcaf16ccf62" providerId="ADAL" clId="{D80F97BA-B7D5-4DF7-83D6-71F42C1A5D61}" dt="2021-08-03T17:10:54.838" v="196" actId="14100"/>
          <ac:spMkLst>
            <pc:docMk/>
            <pc:sldMk cId="3706213604" sldId="1414"/>
            <ac:spMk id="2" creationId="{52D0E861-DC41-4029-A2F0-E46AD2C3E896}"/>
          </ac:spMkLst>
        </pc:spChg>
        <pc:spChg chg="mod">
          <ac:chgData name="Landis, Elizabeth" userId="ab5a0f48-4954-4e8f-b852-9bcaf16ccf62" providerId="ADAL" clId="{D80F97BA-B7D5-4DF7-83D6-71F42C1A5D61}" dt="2021-08-03T18:05:21.364" v="568" actId="14100"/>
          <ac:spMkLst>
            <pc:docMk/>
            <pc:sldMk cId="3706213604" sldId="1414"/>
            <ac:spMk id="4" creationId="{ED04D3AD-E091-40DC-AAC7-0486551A011D}"/>
          </ac:spMkLst>
        </pc:spChg>
        <pc:spChg chg="mod">
          <ac:chgData name="Landis, Elizabeth" userId="ab5a0f48-4954-4e8f-b852-9bcaf16ccf62" providerId="ADAL" clId="{D80F97BA-B7D5-4DF7-83D6-71F42C1A5D61}" dt="2021-08-03T18:05:38.156" v="571" actId="1076"/>
          <ac:spMkLst>
            <pc:docMk/>
            <pc:sldMk cId="3706213604" sldId="1414"/>
            <ac:spMk id="5" creationId="{0120F141-CD52-492C-8A03-0C1AABD45A94}"/>
          </ac:spMkLst>
        </pc:spChg>
        <pc:spChg chg="mod">
          <ac:chgData name="Landis, Elizabeth" userId="ab5a0f48-4954-4e8f-b852-9bcaf16ccf62" providerId="ADAL" clId="{D80F97BA-B7D5-4DF7-83D6-71F42C1A5D61}" dt="2021-08-03T18:05:31.943" v="570" actId="1076"/>
          <ac:spMkLst>
            <pc:docMk/>
            <pc:sldMk cId="3706213604" sldId="1414"/>
            <ac:spMk id="7" creationId="{170F007D-A60D-4AE7-8372-3E65136B7FE6}"/>
          </ac:spMkLst>
        </pc:spChg>
        <pc:spChg chg="mod">
          <ac:chgData name="Landis, Elizabeth" userId="ab5a0f48-4954-4e8f-b852-9bcaf16ccf62" providerId="ADAL" clId="{D80F97BA-B7D5-4DF7-83D6-71F42C1A5D61}" dt="2021-08-03T18:05:08.760" v="567" actId="1076"/>
          <ac:spMkLst>
            <pc:docMk/>
            <pc:sldMk cId="3706213604" sldId="1414"/>
            <ac:spMk id="8" creationId="{9DA1CB3D-E36B-4042-AFA9-AD56B7ACF5D1}"/>
          </ac:spMkLst>
        </pc:spChg>
        <pc:spChg chg="mod">
          <ac:chgData name="Landis, Elizabeth" userId="ab5a0f48-4954-4e8f-b852-9bcaf16ccf62" providerId="ADAL" clId="{D80F97BA-B7D5-4DF7-83D6-71F42C1A5D61}" dt="2021-08-03T18:05:21.364" v="568" actId="14100"/>
          <ac:spMkLst>
            <pc:docMk/>
            <pc:sldMk cId="3706213604" sldId="1414"/>
            <ac:spMk id="9" creationId="{1708EF01-0DF9-4149-9194-A4E81E3BED5B}"/>
          </ac:spMkLst>
        </pc:spChg>
        <pc:spChg chg="mod">
          <ac:chgData name="Landis, Elizabeth" userId="ab5a0f48-4954-4e8f-b852-9bcaf16ccf62" providerId="ADAL" clId="{D80F97BA-B7D5-4DF7-83D6-71F42C1A5D61}" dt="2021-08-03T18:05:44.354" v="572" actId="1076"/>
          <ac:spMkLst>
            <pc:docMk/>
            <pc:sldMk cId="3706213604" sldId="1414"/>
            <ac:spMk id="14" creationId="{F6321584-E9EE-48CE-AC07-7A3D98EB929D}"/>
          </ac:spMkLst>
        </pc:spChg>
        <pc:spChg chg="mod">
          <ac:chgData name="Landis, Elizabeth" userId="ab5a0f48-4954-4e8f-b852-9bcaf16ccf62" providerId="ADAL" clId="{D80F97BA-B7D5-4DF7-83D6-71F42C1A5D61}" dt="2021-08-03T17:35:16.407" v="391" actId="14100"/>
          <ac:spMkLst>
            <pc:docMk/>
            <pc:sldMk cId="3706213604" sldId="1414"/>
            <ac:spMk id="16" creationId="{453A7EEF-68B3-4791-9A8A-B9F4D82184CB}"/>
          </ac:spMkLst>
        </pc:spChg>
      </pc:sldChg>
      <pc:sldChg chg="addSp delSp modSp new mod">
        <pc:chgData name="Landis, Elizabeth" userId="ab5a0f48-4954-4e8f-b852-9bcaf16ccf62" providerId="ADAL" clId="{D80F97BA-B7D5-4DF7-83D6-71F42C1A5D61}" dt="2021-08-03T19:30:32.567" v="1181" actId="1076"/>
        <pc:sldMkLst>
          <pc:docMk/>
          <pc:sldMk cId="2523803004" sldId="1415"/>
        </pc:sldMkLst>
        <pc:spChg chg="del">
          <ac:chgData name="Landis, Elizabeth" userId="ab5a0f48-4954-4e8f-b852-9bcaf16ccf62" providerId="ADAL" clId="{D80F97BA-B7D5-4DF7-83D6-71F42C1A5D61}" dt="2021-08-03T18:26:55.815" v="759" actId="478"/>
          <ac:spMkLst>
            <pc:docMk/>
            <pc:sldMk cId="2523803004" sldId="1415"/>
            <ac:spMk id="2" creationId="{CEA073BB-64B9-4D75-A694-3281CF63464B}"/>
          </ac:spMkLst>
        </pc:spChg>
        <pc:spChg chg="del">
          <ac:chgData name="Landis, Elizabeth" userId="ab5a0f48-4954-4e8f-b852-9bcaf16ccf62" providerId="ADAL" clId="{D80F97BA-B7D5-4DF7-83D6-71F42C1A5D61}" dt="2021-08-03T18:26:53.847" v="758" actId="478"/>
          <ac:spMkLst>
            <pc:docMk/>
            <pc:sldMk cId="2523803004" sldId="1415"/>
            <ac:spMk id="3" creationId="{EA4FED2D-5B7F-49D8-AE76-7C6759C5AE59}"/>
          </ac:spMkLst>
        </pc:spChg>
        <pc:spChg chg="mod">
          <ac:chgData name="Landis, Elizabeth" userId="ab5a0f48-4954-4e8f-b852-9bcaf16ccf62" providerId="ADAL" clId="{D80F97BA-B7D5-4DF7-83D6-71F42C1A5D61}" dt="2021-08-03T19:27:25.068" v="1138" actId="1076"/>
          <ac:spMkLst>
            <pc:docMk/>
            <pc:sldMk cId="2523803004" sldId="1415"/>
            <ac:spMk id="4" creationId="{0F5A1DF8-B304-4ED6-B1A9-0F137C867976}"/>
          </ac:spMkLst>
        </pc:spChg>
        <pc:spChg chg="add del">
          <ac:chgData name="Landis, Elizabeth" userId="ab5a0f48-4954-4e8f-b852-9bcaf16ccf62" providerId="ADAL" clId="{D80F97BA-B7D5-4DF7-83D6-71F42C1A5D61}" dt="2021-08-03T19:27:58.440" v="1142" actId="22"/>
          <ac:spMkLst>
            <pc:docMk/>
            <pc:sldMk cId="2523803004" sldId="1415"/>
            <ac:spMk id="8" creationId="{EBD4446F-AE55-48DA-9736-68CA539AD098}"/>
          </ac:spMkLst>
        </pc:spChg>
        <pc:spChg chg="add mod">
          <ac:chgData name="Landis, Elizabeth" userId="ab5a0f48-4954-4e8f-b852-9bcaf16ccf62" providerId="ADAL" clId="{D80F97BA-B7D5-4DF7-83D6-71F42C1A5D61}" dt="2021-08-03T19:29:07.578" v="1153" actId="947"/>
          <ac:spMkLst>
            <pc:docMk/>
            <pc:sldMk cId="2523803004" sldId="1415"/>
            <ac:spMk id="10" creationId="{58649F2D-0A86-4F3B-81AB-C4068794A0FF}"/>
          </ac:spMkLst>
        </pc:spChg>
        <pc:spChg chg="add mod">
          <ac:chgData name="Landis, Elizabeth" userId="ab5a0f48-4954-4e8f-b852-9bcaf16ccf62" providerId="ADAL" clId="{D80F97BA-B7D5-4DF7-83D6-71F42C1A5D61}" dt="2021-08-03T19:30:32.567" v="1181" actId="1076"/>
          <ac:spMkLst>
            <pc:docMk/>
            <pc:sldMk cId="2523803004" sldId="1415"/>
            <ac:spMk id="12" creationId="{A3F51C0C-4552-480A-9D7C-38E7EF846400}"/>
          </ac:spMkLst>
        </pc:spChg>
        <pc:picChg chg="add mod">
          <ac:chgData name="Landis, Elizabeth" userId="ab5a0f48-4954-4e8f-b852-9bcaf16ccf62" providerId="ADAL" clId="{D80F97BA-B7D5-4DF7-83D6-71F42C1A5D61}" dt="2021-08-03T19:27:39.931" v="1140" actId="1076"/>
          <ac:picMkLst>
            <pc:docMk/>
            <pc:sldMk cId="2523803004" sldId="1415"/>
            <ac:picMk id="6" creationId="{52561085-E3A3-4DAF-93FC-6195D1046E93}"/>
          </ac:picMkLst>
        </pc:picChg>
      </pc:sldChg>
      <pc:sldChg chg="addSp delSp modSp new mod modClrScheme chgLayout modNotesTx">
        <pc:chgData name="Landis, Elizabeth" userId="ab5a0f48-4954-4e8f-b852-9bcaf16ccf62" providerId="ADAL" clId="{D80F97BA-B7D5-4DF7-83D6-71F42C1A5D61}" dt="2021-08-03T19:55:48.403" v="1739" actId="1076"/>
        <pc:sldMkLst>
          <pc:docMk/>
          <pc:sldMk cId="1280019163" sldId="1416"/>
        </pc:sldMkLst>
        <pc:spChg chg="del">
          <ac:chgData name="Landis, Elizabeth" userId="ab5a0f48-4954-4e8f-b852-9bcaf16ccf62" providerId="ADAL" clId="{D80F97BA-B7D5-4DF7-83D6-71F42C1A5D61}" dt="2021-08-03T18:47:14.308" v="763" actId="478"/>
          <ac:spMkLst>
            <pc:docMk/>
            <pc:sldMk cId="1280019163" sldId="1416"/>
            <ac:spMk id="2" creationId="{6B757A05-AC4B-45AC-828F-CDFE103C8B38}"/>
          </ac:spMkLst>
        </pc:spChg>
        <pc:spChg chg="del">
          <ac:chgData name="Landis, Elizabeth" userId="ab5a0f48-4954-4e8f-b852-9bcaf16ccf62" providerId="ADAL" clId="{D80F97BA-B7D5-4DF7-83D6-71F42C1A5D61}" dt="2021-08-03T18:47:08.758" v="762" actId="478"/>
          <ac:spMkLst>
            <pc:docMk/>
            <pc:sldMk cId="1280019163" sldId="1416"/>
            <ac:spMk id="3" creationId="{6E78B59C-402B-4DD1-B7B8-B6CCCC91D6A2}"/>
          </ac:spMkLst>
        </pc:spChg>
        <pc:spChg chg="mod">
          <ac:chgData name="Landis, Elizabeth" userId="ab5a0f48-4954-4e8f-b852-9bcaf16ccf62" providerId="ADAL" clId="{D80F97BA-B7D5-4DF7-83D6-71F42C1A5D61}" dt="2021-08-03T18:51:23.794" v="832" actId="1076"/>
          <ac:spMkLst>
            <pc:docMk/>
            <pc:sldMk cId="1280019163" sldId="1416"/>
            <ac:spMk id="4" creationId="{D6876472-CDD9-40D4-B885-5C8F5296C30F}"/>
          </ac:spMkLst>
        </pc:spChg>
        <pc:spChg chg="add mod">
          <ac:chgData name="Landis, Elizabeth" userId="ab5a0f48-4954-4e8f-b852-9bcaf16ccf62" providerId="ADAL" clId="{D80F97BA-B7D5-4DF7-83D6-71F42C1A5D61}" dt="2021-08-03T19:55:48.403" v="1739" actId="1076"/>
          <ac:spMkLst>
            <pc:docMk/>
            <pc:sldMk cId="1280019163" sldId="1416"/>
            <ac:spMk id="10" creationId="{5B8C9E62-BE1B-4112-9DED-9D1A1A13A997}"/>
          </ac:spMkLst>
        </pc:spChg>
        <pc:spChg chg="add mod">
          <ac:chgData name="Landis, Elizabeth" userId="ab5a0f48-4954-4e8f-b852-9bcaf16ccf62" providerId="ADAL" clId="{D80F97BA-B7D5-4DF7-83D6-71F42C1A5D61}" dt="2021-08-03T19:37:22.975" v="1307" actId="14100"/>
          <ac:spMkLst>
            <pc:docMk/>
            <pc:sldMk cId="1280019163" sldId="1416"/>
            <ac:spMk id="11" creationId="{9112E136-509F-4E08-B643-A6F2FF127EF1}"/>
          </ac:spMkLst>
        </pc:spChg>
        <pc:spChg chg="add del mod">
          <ac:chgData name="Landis, Elizabeth" userId="ab5a0f48-4954-4e8f-b852-9bcaf16ccf62" providerId="ADAL" clId="{D80F97BA-B7D5-4DF7-83D6-71F42C1A5D61}" dt="2021-08-03T18:49:45.106" v="804" actId="478"/>
          <ac:spMkLst>
            <pc:docMk/>
            <pc:sldMk cId="1280019163" sldId="1416"/>
            <ac:spMk id="13" creationId="{6DAEFF05-42D0-409D-A260-ECF37C14AB81}"/>
          </ac:spMkLst>
        </pc:spChg>
        <pc:graphicFrameChg chg="add del mod">
          <ac:chgData name="Landis, Elizabeth" userId="ab5a0f48-4954-4e8f-b852-9bcaf16ccf62" providerId="ADAL" clId="{D80F97BA-B7D5-4DF7-83D6-71F42C1A5D61}" dt="2021-08-03T18:47:32.596" v="779"/>
          <ac:graphicFrameMkLst>
            <pc:docMk/>
            <pc:sldMk cId="1280019163" sldId="1416"/>
            <ac:graphicFrameMk id="5" creationId="{BD148427-122D-4759-8806-14D9E6F51CAD}"/>
          </ac:graphicFrameMkLst>
        </pc:graphicFrameChg>
        <pc:graphicFrameChg chg="add del mod modGraphic">
          <ac:chgData name="Landis, Elizabeth" userId="ab5a0f48-4954-4e8f-b852-9bcaf16ccf62" providerId="ADAL" clId="{D80F97BA-B7D5-4DF7-83D6-71F42C1A5D61}" dt="2021-08-03T18:49:07.994" v="789" actId="478"/>
          <ac:graphicFrameMkLst>
            <pc:docMk/>
            <pc:sldMk cId="1280019163" sldId="1416"/>
            <ac:graphicFrameMk id="6" creationId="{F3E5A12A-0C6F-43B2-9738-4EFA339BC50E}"/>
          </ac:graphicFrameMkLst>
        </pc:graphicFrameChg>
        <pc:graphicFrameChg chg="add del mod">
          <ac:chgData name="Landis, Elizabeth" userId="ab5a0f48-4954-4e8f-b852-9bcaf16ccf62" providerId="ADAL" clId="{D80F97BA-B7D5-4DF7-83D6-71F42C1A5D61}" dt="2021-08-03T18:49:27.253" v="801"/>
          <ac:graphicFrameMkLst>
            <pc:docMk/>
            <pc:sldMk cId="1280019163" sldId="1416"/>
            <ac:graphicFrameMk id="7" creationId="{317B29E3-0674-4861-8F4E-5A538F2831F1}"/>
          </ac:graphicFrameMkLst>
        </pc:graphicFrameChg>
        <pc:graphicFrameChg chg="add mod modGraphic">
          <ac:chgData name="Landis, Elizabeth" userId="ab5a0f48-4954-4e8f-b852-9bcaf16ccf62" providerId="ADAL" clId="{D80F97BA-B7D5-4DF7-83D6-71F42C1A5D61}" dt="2021-08-03T19:36:39.734" v="1303" actId="255"/>
          <ac:graphicFrameMkLst>
            <pc:docMk/>
            <pc:sldMk cId="1280019163" sldId="1416"/>
            <ac:graphicFrameMk id="8" creationId="{661FB82D-D9B8-47AA-BC73-6E9C40E65D1A}"/>
          </ac:graphicFrameMkLst>
        </pc:graphicFrameChg>
      </pc:sldChg>
      <pc:sldChg chg="addSp modSp new mod">
        <pc:chgData name="Landis, Elizabeth" userId="ab5a0f48-4954-4e8f-b852-9bcaf16ccf62" providerId="ADAL" clId="{D80F97BA-B7D5-4DF7-83D6-71F42C1A5D61}" dt="2021-08-03T19:42:55.110" v="1405" actId="1076"/>
        <pc:sldMkLst>
          <pc:docMk/>
          <pc:sldMk cId="1444658358" sldId="1417"/>
        </pc:sldMkLst>
        <pc:spChg chg="mod">
          <ac:chgData name="Landis, Elizabeth" userId="ab5a0f48-4954-4e8f-b852-9bcaf16ccf62" providerId="ADAL" clId="{D80F97BA-B7D5-4DF7-83D6-71F42C1A5D61}" dt="2021-08-03T19:38:23.652" v="1315" actId="1076"/>
          <ac:spMkLst>
            <pc:docMk/>
            <pc:sldMk cId="1444658358" sldId="1417"/>
            <ac:spMk id="2" creationId="{8F935DF3-D21C-44BA-B665-20270BAD5140}"/>
          </ac:spMkLst>
        </pc:spChg>
        <pc:spChg chg="add mod">
          <ac:chgData name="Landis, Elizabeth" userId="ab5a0f48-4954-4e8f-b852-9bcaf16ccf62" providerId="ADAL" clId="{D80F97BA-B7D5-4DF7-83D6-71F42C1A5D61}" dt="2021-08-03T19:42:55.110" v="1405" actId="1076"/>
          <ac:spMkLst>
            <pc:docMk/>
            <pc:sldMk cId="1444658358" sldId="1417"/>
            <ac:spMk id="6" creationId="{005D1E99-B153-462B-9B8C-8A440114C8F1}"/>
          </ac:spMkLst>
        </pc:spChg>
        <pc:spChg chg="add mod">
          <ac:chgData name="Landis, Elizabeth" userId="ab5a0f48-4954-4e8f-b852-9bcaf16ccf62" providerId="ADAL" clId="{D80F97BA-B7D5-4DF7-83D6-71F42C1A5D61}" dt="2021-08-03T19:38:40.266" v="1317"/>
          <ac:spMkLst>
            <pc:docMk/>
            <pc:sldMk cId="1444658358" sldId="1417"/>
            <ac:spMk id="7" creationId="{A69ACF98-D5F4-4CA7-B107-FA6BE9C99041}"/>
          </ac:spMkLst>
        </pc:spChg>
        <pc:picChg chg="add">
          <ac:chgData name="Landis, Elizabeth" userId="ab5a0f48-4954-4e8f-b852-9bcaf16ccf62" providerId="ADAL" clId="{D80F97BA-B7D5-4DF7-83D6-71F42C1A5D61}" dt="2021-08-03T18:58:32.126" v="851" actId="22"/>
          <ac:picMkLst>
            <pc:docMk/>
            <pc:sldMk cId="1444658358" sldId="1417"/>
            <ac:picMk id="4" creationId="{47FAD22F-CB19-4856-B625-DFEBFC39DA59}"/>
          </ac:picMkLst>
        </pc:picChg>
      </pc:sldChg>
      <pc:sldChg chg="addSp delSp modSp new mod">
        <pc:chgData name="Landis, Elizabeth" userId="ab5a0f48-4954-4e8f-b852-9bcaf16ccf62" providerId="ADAL" clId="{D80F97BA-B7D5-4DF7-83D6-71F42C1A5D61}" dt="2021-08-03T19:45:26.115" v="1441" actId="947"/>
        <pc:sldMkLst>
          <pc:docMk/>
          <pc:sldMk cId="1240787643" sldId="1418"/>
        </pc:sldMkLst>
        <pc:spChg chg="mod">
          <ac:chgData name="Landis, Elizabeth" userId="ab5a0f48-4954-4e8f-b852-9bcaf16ccf62" providerId="ADAL" clId="{D80F97BA-B7D5-4DF7-83D6-71F42C1A5D61}" dt="2021-08-03T19:44:58.738" v="1431" actId="1076"/>
          <ac:spMkLst>
            <pc:docMk/>
            <pc:sldMk cId="1240787643" sldId="1418"/>
            <ac:spMk id="2" creationId="{08C1BAA3-060E-4530-9858-551C7F2D656F}"/>
          </ac:spMkLst>
        </pc:spChg>
        <pc:spChg chg="add mod">
          <ac:chgData name="Landis, Elizabeth" userId="ab5a0f48-4954-4e8f-b852-9bcaf16ccf62" providerId="ADAL" clId="{D80F97BA-B7D5-4DF7-83D6-71F42C1A5D61}" dt="2021-08-03T19:44:39.664" v="1426" actId="1076"/>
          <ac:spMkLst>
            <pc:docMk/>
            <pc:sldMk cId="1240787643" sldId="1418"/>
            <ac:spMk id="7" creationId="{99EC2901-53F5-4F73-AD01-FF0A6A04DE5C}"/>
          </ac:spMkLst>
        </pc:spChg>
        <pc:spChg chg="add mod">
          <ac:chgData name="Landis, Elizabeth" userId="ab5a0f48-4954-4e8f-b852-9bcaf16ccf62" providerId="ADAL" clId="{D80F97BA-B7D5-4DF7-83D6-71F42C1A5D61}" dt="2021-08-03T19:44:43.405" v="1427" actId="1076"/>
          <ac:spMkLst>
            <pc:docMk/>
            <pc:sldMk cId="1240787643" sldId="1418"/>
            <ac:spMk id="10" creationId="{850B083A-551E-43FB-AF83-331A6F152B9E}"/>
          </ac:spMkLst>
        </pc:spChg>
        <pc:spChg chg="add mod">
          <ac:chgData name="Landis, Elizabeth" userId="ab5a0f48-4954-4e8f-b852-9bcaf16ccf62" providerId="ADAL" clId="{D80F97BA-B7D5-4DF7-83D6-71F42C1A5D61}" dt="2021-08-03T19:44:50.541" v="1429" actId="1076"/>
          <ac:spMkLst>
            <pc:docMk/>
            <pc:sldMk cId="1240787643" sldId="1418"/>
            <ac:spMk id="13" creationId="{16B2391C-22C2-44DA-AEF9-8A836CBD0E80}"/>
          </ac:spMkLst>
        </pc:spChg>
        <pc:spChg chg="add mod">
          <ac:chgData name="Landis, Elizabeth" userId="ab5a0f48-4954-4e8f-b852-9bcaf16ccf62" providerId="ADAL" clId="{D80F97BA-B7D5-4DF7-83D6-71F42C1A5D61}" dt="2021-08-03T19:09:35.836" v="889" actId="207"/>
          <ac:spMkLst>
            <pc:docMk/>
            <pc:sldMk cId="1240787643" sldId="1418"/>
            <ac:spMk id="14" creationId="{E0C6C8C1-588E-48EF-BEDD-27589F17E34F}"/>
          </ac:spMkLst>
        </pc:spChg>
        <pc:spChg chg="add mod">
          <ac:chgData name="Landis, Elizabeth" userId="ab5a0f48-4954-4e8f-b852-9bcaf16ccf62" providerId="ADAL" clId="{D80F97BA-B7D5-4DF7-83D6-71F42C1A5D61}" dt="2021-08-03T19:09:44.190" v="891" actId="1076"/>
          <ac:spMkLst>
            <pc:docMk/>
            <pc:sldMk cId="1240787643" sldId="1418"/>
            <ac:spMk id="15" creationId="{603D372D-0989-4496-B9D7-24283E84C701}"/>
          </ac:spMkLst>
        </pc:spChg>
        <pc:spChg chg="add mod">
          <ac:chgData name="Landis, Elizabeth" userId="ab5a0f48-4954-4e8f-b852-9bcaf16ccf62" providerId="ADAL" clId="{D80F97BA-B7D5-4DF7-83D6-71F42C1A5D61}" dt="2021-08-03T19:09:49.602" v="893" actId="1076"/>
          <ac:spMkLst>
            <pc:docMk/>
            <pc:sldMk cId="1240787643" sldId="1418"/>
            <ac:spMk id="16" creationId="{FFEAAC24-9707-4685-91A7-0D85D74A7934}"/>
          </ac:spMkLst>
        </pc:spChg>
        <pc:spChg chg="add mod">
          <ac:chgData name="Landis, Elizabeth" userId="ab5a0f48-4954-4e8f-b852-9bcaf16ccf62" providerId="ADAL" clId="{D80F97BA-B7D5-4DF7-83D6-71F42C1A5D61}" dt="2021-08-03T19:09:59.847" v="900" actId="1036"/>
          <ac:spMkLst>
            <pc:docMk/>
            <pc:sldMk cId="1240787643" sldId="1418"/>
            <ac:spMk id="17" creationId="{4FCF8661-9136-4DE6-AC07-F0C1D104A83B}"/>
          </ac:spMkLst>
        </pc:spChg>
        <pc:spChg chg="add mod">
          <ac:chgData name="Landis, Elizabeth" userId="ab5a0f48-4954-4e8f-b852-9bcaf16ccf62" providerId="ADAL" clId="{D80F97BA-B7D5-4DF7-83D6-71F42C1A5D61}" dt="2021-08-03T19:10:05.766" v="903" actId="1035"/>
          <ac:spMkLst>
            <pc:docMk/>
            <pc:sldMk cId="1240787643" sldId="1418"/>
            <ac:spMk id="18" creationId="{2EE117BF-6BF9-420E-BE2F-CC0CB43418A9}"/>
          </ac:spMkLst>
        </pc:spChg>
        <pc:spChg chg="add mod">
          <ac:chgData name="Landis, Elizabeth" userId="ab5a0f48-4954-4e8f-b852-9bcaf16ccf62" providerId="ADAL" clId="{D80F97BA-B7D5-4DF7-83D6-71F42C1A5D61}" dt="2021-08-03T19:10:10.764" v="905" actId="1076"/>
          <ac:spMkLst>
            <pc:docMk/>
            <pc:sldMk cId="1240787643" sldId="1418"/>
            <ac:spMk id="19" creationId="{A40388EB-7C37-435A-ACB8-8D19ADF15478}"/>
          </ac:spMkLst>
        </pc:spChg>
        <pc:spChg chg="add mod">
          <ac:chgData name="Landis, Elizabeth" userId="ab5a0f48-4954-4e8f-b852-9bcaf16ccf62" providerId="ADAL" clId="{D80F97BA-B7D5-4DF7-83D6-71F42C1A5D61}" dt="2021-08-03T19:10:47.609" v="907" actId="1076"/>
          <ac:spMkLst>
            <pc:docMk/>
            <pc:sldMk cId="1240787643" sldId="1418"/>
            <ac:spMk id="20" creationId="{28AA878F-8D4D-4421-972D-27954F8F9418}"/>
          </ac:spMkLst>
        </pc:spChg>
        <pc:spChg chg="add mod">
          <ac:chgData name="Landis, Elizabeth" userId="ab5a0f48-4954-4e8f-b852-9bcaf16ccf62" providerId="ADAL" clId="{D80F97BA-B7D5-4DF7-83D6-71F42C1A5D61}" dt="2021-08-03T19:10:52.836" v="909" actId="1076"/>
          <ac:spMkLst>
            <pc:docMk/>
            <pc:sldMk cId="1240787643" sldId="1418"/>
            <ac:spMk id="21" creationId="{396FA689-293A-44A2-BE3B-E1AF8919A94B}"/>
          </ac:spMkLst>
        </pc:spChg>
        <pc:spChg chg="add mod">
          <ac:chgData name="Landis, Elizabeth" userId="ab5a0f48-4954-4e8f-b852-9bcaf16ccf62" providerId="ADAL" clId="{D80F97BA-B7D5-4DF7-83D6-71F42C1A5D61}" dt="2021-08-03T19:11:02.940" v="911" actId="1076"/>
          <ac:spMkLst>
            <pc:docMk/>
            <pc:sldMk cId="1240787643" sldId="1418"/>
            <ac:spMk id="22" creationId="{F16BEA43-4DC3-436C-A530-241BDD1658A2}"/>
          </ac:spMkLst>
        </pc:spChg>
        <pc:spChg chg="add mod">
          <ac:chgData name="Landis, Elizabeth" userId="ab5a0f48-4954-4e8f-b852-9bcaf16ccf62" providerId="ADAL" clId="{D80F97BA-B7D5-4DF7-83D6-71F42C1A5D61}" dt="2021-08-03T19:11:11.718" v="913" actId="1076"/>
          <ac:spMkLst>
            <pc:docMk/>
            <pc:sldMk cId="1240787643" sldId="1418"/>
            <ac:spMk id="23" creationId="{937447BB-3B0B-440B-88FA-10A0AACAAE6D}"/>
          </ac:spMkLst>
        </pc:spChg>
        <pc:spChg chg="add mod">
          <ac:chgData name="Landis, Elizabeth" userId="ab5a0f48-4954-4e8f-b852-9bcaf16ccf62" providerId="ADAL" clId="{D80F97BA-B7D5-4DF7-83D6-71F42C1A5D61}" dt="2021-08-03T19:11:22.551" v="915" actId="1076"/>
          <ac:spMkLst>
            <pc:docMk/>
            <pc:sldMk cId="1240787643" sldId="1418"/>
            <ac:spMk id="24" creationId="{E810E9B6-5163-4A21-9B6E-5FACDAC7737B}"/>
          </ac:spMkLst>
        </pc:spChg>
        <pc:spChg chg="add mod">
          <ac:chgData name="Landis, Elizabeth" userId="ab5a0f48-4954-4e8f-b852-9bcaf16ccf62" providerId="ADAL" clId="{D80F97BA-B7D5-4DF7-83D6-71F42C1A5D61}" dt="2021-08-03T19:11:28.167" v="919" actId="1035"/>
          <ac:spMkLst>
            <pc:docMk/>
            <pc:sldMk cId="1240787643" sldId="1418"/>
            <ac:spMk id="25" creationId="{77B7C59E-32E0-48C1-98F2-934DBC2AE2D7}"/>
          </ac:spMkLst>
        </pc:spChg>
        <pc:spChg chg="add mod">
          <ac:chgData name="Landis, Elizabeth" userId="ab5a0f48-4954-4e8f-b852-9bcaf16ccf62" providerId="ADAL" clId="{D80F97BA-B7D5-4DF7-83D6-71F42C1A5D61}" dt="2021-08-03T19:11:35.552" v="921" actId="1076"/>
          <ac:spMkLst>
            <pc:docMk/>
            <pc:sldMk cId="1240787643" sldId="1418"/>
            <ac:spMk id="26" creationId="{B0BA4419-90F3-4E05-977E-7FC41BC249FE}"/>
          </ac:spMkLst>
        </pc:spChg>
        <pc:spChg chg="add mod">
          <ac:chgData name="Landis, Elizabeth" userId="ab5a0f48-4954-4e8f-b852-9bcaf16ccf62" providerId="ADAL" clId="{D80F97BA-B7D5-4DF7-83D6-71F42C1A5D61}" dt="2021-08-03T19:13:08.090" v="923" actId="1076"/>
          <ac:spMkLst>
            <pc:docMk/>
            <pc:sldMk cId="1240787643" sldId="1418"/>
            <ac:spMk id="27" creationId="{C6972E3F-494E-456B-9B9F-0335A5F3317B}"/>
          </ac:spMkLst>
        </pc:spChg>
        <pc:spChg chg="add mod">
          <ac:chgData name="Landis, Elizabeth" userId="ab5a0f48-4954-4e8f-b852-9bcaf16ccf62" providerId="ADAL" clId="{D80F97BA-B7D5-4DF7-83D6-71F42C1A5D61}" dt="2021-08-03T19:13:12.588" v="925" actId="1076"/>
          <ac:spMkLst>
            <pc:docMk/>
            <pc:sldMk cId="1240787643" sldId="1418"/>
            <ac:spMk id="28" creationId="{D38868C4-7663-4239-B82F-16E21F7DD2F5}"/>
          </ac:spMkLst>
        </pc:spChg>
        <pc:spChg chg="add mod">
          <ac:chgData name="Landis, Elizabeth" userId="ab5a0f48-4954-4e8f-b852-9bcaf16ccf62" providerId="ADAL" clId="{D80F97BA-B7D5-4DF7-83D6-71F42C1A5D61}" dt="2021-08-03T19:13:17.701" v="927" actId="1076"/>
          <ac:spMkLst>
            <pc:docMk/>
            <pc:sldMk cId="1240787643" sldId="1418"/>
            <ac:spMk id="29" creationId="{437EE198-A498-458D-BD38-63C811453B16}"/>
          </ac:spMkLst>
        </pc:spChg>
        <pc:spChg chg="add mod">
          <ac:chgData name="Landis, Elizabeth" userId="ab5a0f48-4954-4e8f-b852-9bcaf16ccf62" providerId="ADAL" clId="{D80F97BA-B7D5-4DF7-83D6-71F42C1A5D61}" dt="2021-08-03T19:13:33.322" v="932" actId="1076"/>
          <ac:spMkLst>
            <pc:docMk/>
            <pc:sldMk cId="1240787643" sldId="1418"/>
            <ac:spMk id="30" creationId="{9A63F623-0BBC-4FA3-8809-E5D2D2CB01D0}"/>
          </ac:spMkLst>
        </pc:spChg>
        <pc:spChg chg="add mod">
          <ac:chgData name="Landis, Elizabeth" userId="ab5a0f48-4954-4e8f-b852-9bcaf16ccf62" providerId="ADAL" clId="{D80F97BA-B7D5-4DF7-83D6-71F42C1A5D61}" dt="2021-08-03T19:13:30.367" v="931" actId="1076"/>
          <ac:spMkLst>
            <pc:docMk/>
            <pc:sldMk cId="1240787643" sldId="1418"/>
            <ac:spMk id="31" creationId="{1C9FEF07-BD11-4624-97EF-03FB482222D4}"/>
          </ac:spMkLst>
        </pc:spChg>
        <pc:spChg chg="add mod">
          <ac:chgData name="Landis, Elizabeth" userId="ab5a0f48-4954-4e8f-b852-9bcaf16ccf62" providerId="ADAL" clId="{D80F97BA-B7D5-4DF7-83D6-71F42C1A5D61}" dt="2021-08-03T19:43:12.991" v="1406"/>
          <ac:spMkLst>
            <pc:docMk/>
            <pc:sldMk cId="1240787643" sldId="1418"/>
            <ac:spMk id="32" creationId="{335DC93B-FDA1-48CD-956F-8E81380F9682}"/>
          </ac:spMkLst>
        </pc:spChg>
        <pc:spChg chg="add del mod">
          <ac:chgData name="Landis, Elizabeth" userId="ab5a0f48-4954-4e8f-b852-9bcaf16ccf62" providerId="ADAL" clId="{D80F97BA-B7D5-4DF7-83D6-71F42C1A5D61}" dt="2021-08-03T19:44:55.161" v="1430" actId="21"/>
          <ac:spMkLst>
            <pc:docMk/>
            <pc:sldMk cId="1240787643" sldId="1418"/>
            <ac:spMk id="33" creationId="{D6B09491-D9D3-48E1-A298-0B641B473591}"/>
          </ac:spMkLst>
        </pc:spChg>
        <pc:spChg chg="add mod">
          <ac:chgData name="Landis, Elizabeth" userId="ab5a0f48-4954-4e8f-b852-9bcaf16ccf62" providerId="ADAL" clId="{D80F97BA-B7D5-4DF7-83D6-71F42C1A5D61}" dt="2021-08-03T19:45:26.115" v="1441" actId="947"/>
          <ac:spMkLst>
            <pc:docMk/>
            <pc:sldMk cId="1240787643" sldId="1418"/>
            <ac:spMk id="34" creationId="{0965933D-07CB-4A84-8CF9-C7A419747E33}"/>
          </ac:spMkLst>
        </pc:spChg>
        <pc:picChg chg="add mod">
          <ac:chgData name="Landis, Elizabeth" userId="ab5a0f48-4954-4e8f-b852-9bcaf16ccf62" providerId="ADAL" clId="{D80F97BA-B7D5-4DF7-83D6-71F42C1A5D61}" dt="2021-08-03T19:05:20.390" v="869" actId="1076"/>
          <ac:picMkLst>
            <pc:docMk/>
            <pc:sldMk cId="1240787643" sldId="1418"/>
            <ac:picMk id="4" creationId="{84B711A7-32F1-4398-A51A-3093D79D43F2}"/>
          </ac:picMkLst>
        </pc:picChg>
        <pc:picChg chg="add mod">
          <ac:chgData name="Landis, Elizabeth" userId="ab5a0f48-4954-4e8f-b852-9bcaf16ccf62" providerId="ADAL" clId="{D80F97BA-B7D5-4DF7-83D6-71F42C1A5D61}" dt="2021-08-03T19:44:34.081" v="1424" actId="1076"/>
          <ac:picMkLst>
            <pc:docMk/>
            <pc:sldMk cId="1240787643" sldId="1418"/>
            <ac:picMk id="6" creationId="{311D6039-792F-4D50-893E-82D6B35BF4D1}"/>
          </ac:picMkLst>
        </pc:picChg>
        <pc:picChg chg="add mod">
          <ac:chgData name="Landis, Elizabeth" userId="ab5a0f48-4954-4e8f-b852-9bcaf16ccf62" providerId="ADAL" clId="{D80F97BA-B7D5-4DF7-83D6-71F42C1A5D61}" dt="2021-08-03T19:44:35.515" v="1425" actId="1076"/>
          <ac:picMkLst>
            <pc:docMk/>
            <pc:sldMk cId="1240787643" sldId="1418"/>
            <ac:picMk id="9" creationId="{EE50AD3C-3492-484E-8A01-E3FB2D4F7B08}"/>
          </ac:picMkLst>
        </pc:picChg>
        <pc:picChg chg="add mod">
          <ac:chgData name="Landis, Elizabeth" userId="ab5a0f48-4954-4e8f-b852-9bcaf16ccf62" providerId="ADAL" clId="{D80F97BA-B7D5-4DF7-83D6-71F42C1A5D61}" dt="2021-08-03T19:44:46.583" v="1428" actId="1076"/>
          <ac:picMkLst>
            <pc:docMk/>
            <pc:sldMk cId="1240787643" sldId="1418"/>
            <ac:picMk id="12" creationId="{7889E2AA-825E-42CF-A407-9614C58F5094}"/>
          </ac:picMkLst>
        </pc:picChg>
      </pc:sldChg>
      <pc:sldChg chg="addSp modSp new mod">
        <pc:chgData name="Landis, Elizabeth" userId="ab5a0f48-4954-4e8f-b852-9bcaf16ccf62" providerId="ADAL" clId="{D80F97BA-B7D5-4DF7-83D6-71F42C1A5D61}" dt="2021-08-03T19:46:33.695" v="1445" actId="1076"/>
        <pc:sldMkLst>
          <pc:docMk/>
          <pc:sldMk cId="1003108618" sldId="1419"/>
        </pc:sldMkLst>
        <pc:spChg chg="mod">
          <ac:chgData name="Landis, Elizabeth" userId="ab5a0f48-4954-4e8f-b852-9bcaf16ccf62" providerId="ADAL" clId="{D80F97BA-B7D5-4DF7-83D6-71F42C1A5D61}" dt="2021-08-03T19:16:55.655" v="939" actId="1076"/>
          <ac:spMkLst>
            <pc:docMk/>
            <pc:sldMk cId="1003108618" sldId="1419"/>
            <ac:spMk id="2" creationId="{D3E14BF7-5319-4502-B69D-656C3FCADF38}"/>
          </ac:spMkLst>
        </pc:spChg>
        <pc:spChg chg="add mod">
          <ac:chgData name="Landis, Elizabeth" userId="ab5a0f48-4954-4e8f-b852-9bcaf16ccf62" providerId="ADAL" clId="{D80F97BA-B7D5-4DF7-83D6-71F42C1A5D61}" dt="2021-08-03T19:45:53.548" v="1442"/>
          <ac:spMkLst>
            <pc:docMk/>
            <pc:sldMk cId="1003108618" sldId="1419"/>
            <ac:spMk id="5" creationId="{DE898C22-9D57-45B6-AA52-D73DF4D71793}"/>
          </ac:spMkLst>
        </pc:spChg>
        <pc:spChg chg="add mod">
          <ac:chgData name="Landis, Elizabeth" userId="ab5a0f48-4954-4e8f-b852-9bcaf16ccf62" providerId="ADAL" clId="{D80F97BA-B7D5-4DF7-83D6-71F42C1A5D61}" dt="2021-08-03T19:46:33.695" v="1445" actId="1076"/>
          <ac:spMkLst>
            <pc:docMk/>
            <pc:sldMk cId="1003108618" sldId="1419"/>
            <ac:spMk id="6" creationId="{E8DE09F9-F9D5-4629-A775-35ABC2F283D1}"/>
          </ac:spMkLst>
        </pc:spChg>
        <pc:picChg chg="add mod modCrop">
          <ac:chgData name="Landis, Elizabeth" userId="ab5a0f48-4954-4e8f-b852-9bcaf16ccf62" providerId="ADAL" clId="{D80F97BA-B7D5-4DF7-83D6-71F42C1A5D61}" dt="2021-08-03T19:17:16.654" v="940" actId="1076"/>
          <ac:picMkLst>
            <pc:docMk/>
            <pc:sldMk cId="1003108618" sldId="1419"/>
            <ac:picMk id="4" creationId="{07238B92-13A8-453A-8E92-555F65BF7CDA}"/>
          </ac:picMkLst>
        </pc:picChg>
      </pc:sldChg>
      <pc:sldChg chg="addSp delSp modSp add mod">
        <pc:chgData name="Landis, Elizabeth" userId="ab5a0f48-4954-4e8f-b852-9bcaf16ccf62" providerId="ADAL" clId="{D80F97BA-B7D5-4DF7-83D6-71F42C1A5D61}" dt="2021-08-03T19:49:04.937" v="1481" actId="20577"/>
        <pc:sldMkLst>
          <pc:docMk/>
          <pc:sldMk cId="2230329842" sldId="1420"/>
        </pc:sldMkLst>
        <pc:spChg chg="mod">
          <ac:chgData name="Landis, Elizabeth" userId="ab5a0f48-4954-4e8f-b852-9bcaf16ccf62" providerId="ADAL" clId="{D80F97BA-B7D5-4DF7-83D6-71F42C1A5D61}" dt="2021-08-03T19:47:41.322" v="1451" actId="1076"/>
          <ac:spMkLst>
            <pc:docMk/>
            <pc:sldMk cId="2230329842" sldId="1420"/>
            <ac:spMk id="8" creationId="{FDAF50F2-A23F-4293-A063-57923592F430}"/>
          </ac:spMkLst>
        </pc:spChg>
        <pc:spChg chg="mod">
          <ac:chgData name="Landis, Elizabeth" userId="ab5a0f48-4954-4e8f-b852-9bcaf16ccf62" providerId="ADAL" clId="{D80F97BA-B7D5-4DF7-83D6-71F42C1A5D61}" dt="2021-08-03T19:47:46.203" v="1452" actId="1076"/>
          <ac:spMkLst>
            <pc:docMk/>
            <pc:sldMk cId="2230329842" sldId="1420"/>
            <ac:spMk id="9" creationId="{521FBDFC-57B4-4CCE-94D6-84CF8A6B5DF3}"/>
          </ac:spMkLst>
        </pc:spChg>
        <pc:spChg chg="mod">
          <ac:chgData name="Landis, Elizabeth" userId="ab5a0f48-4954-4e8f-b852-9bcaf16ccf62" providerId="ADAL" clId="{D80F97BA-B7D5-4DF7-83D6-71F42C1A5D61}" dt="2021-08-03T19:49:04.937" v="1481" actId="20577"/>
          <ac:spMkLst>
            <pc:docMk/>
            <pc:sldMk cId="2230329842" sldId="1420"/>
            <ac:spMk id="11" creationId="{546A9491-B2C9-4900-BC60-E302104D06AE}"/>
          </ac:spMkLst>
        </pc:spChg>
        <pc:grpChg chg="add del">
          <ac:chgData name="Landis, Elizabeth" userId="ab5a0f48-4954-4e8f-b852-9bcaf16ccf62" providerId="ADAL" clId="{D80F97BA-B7D5-4DF7-83D6-71F42C1A5D61}" dt="2021-08-03T19:19:49.892" v="943" actId="478"/>
          <ac:grpSpMkLst>
            <pc:docMk/>
            <pc:sldMk cId="2230329842" sldId="1420"/>
            <ac:grpSpMk id="7" creationId="{F2830903-21B0-454A-BC3A-D7CACAC006F9}"/>
          </ac:grpSpMkLst>
        </pc:grpChg>
        <pc:picChg chg="add del mod">
          <ac:chgData name="Landis, Elizabeth" userId="ab5a0f48-4954-4e8f-b852-9bcaf16ccf62" providerId="ADAL" clId="{D80F97BA-B7D5-4DF7-83D6-71F42C1A5D61}" dt="2021-08-03T19:22:00.473" v="1002" actId="22"/>
          <ac:picMkLst>
            <pc:docMk/>
            <pc:sldMk cId="2230329842" sldId="1420"/>
            <ac:picMk id="3" creationId="{9F901ADB-4A70-4ACE-995A-80E7233E68C2}"/>
          </ac:picMkLst>
        </pc:picChg>
        <pc:picChg chg="add del mod topLvl modCrop">
          <ac:chgData name="Landis, Elizabeth" userId="ab5a0f48-4954-4e8f-b852-9bcaf16ccf62" providerId="ADAL" clId="{D80F97BA-B7D5-4DF7-83D6-71F42C1A5D61}" dt="2021-08-03T19:22:22.889" v="1031" actId="732"/>
          <ac:picMkLst>
            <pc:docMk/>
            <pc:sldMk cId="2230329842" sldId="1420"/>
            <ac:picMk id="4" creationId="{48698C96-06EC-46AE-87A6-17758E80CCC9}"/>
          </ac:picMkLst>
        </pc:picChg>
        <pc:picChg chg="mod topLvl modCrop">
          <ac:chgData name="Landis, Elizabeth" userId="ab5a0f48-4954-4e8f-b852-9bcaf16ccf62" providerId="ADAL" clId="{D80F97BA-B7D5-4DF7-83D6-71F42C1A5D61}" dt="2021-08-03T19:23:17.600" v="1122" actId="732"/>
          <ac:picMkLst>
            <pc:docMk/>
            <pc:sldMk cId="2230329842" sldId="1420"/>
            <ac:picMk id="6" creationId="{46B77639-D40F-40C6-B7AD-56A10122F292}"/>
          </ac:picMkLst>
        </pc:picChg>
        <pc:picChg chg="add mod">
          <ac:chgData name="Landis, Elizabeth" userId="ab5a0f48-4954-4e8f-b852-9bcaf16ccf62" providerId="ADAL" clId="{D80F97BA-B7D5-4DF7-83D6-71F42C1A5D61}" dt="2021-08-03T19:47:23.692" v="1448" actId="1076"/>
          <ac:picMkLst>
            <pc:docMk/>
            <pc:sldMk cId="2230329842" sldId="1420"/>
            <ac:picMk id="13" creationId="{7CCE4B45-C21C-4A0C-A085-D4DFCA45CB3F}"/>
          </ac:picMkLst>
        </pc:picChg>
        <pc:picChg chg="add mod">
          <ac:chgData name="Landis, Elizabeth" userId="ab5a0f48-4954-4e8f-b852-9bcaf16ccf62" providerId="ADAL" clId="{D80F97BA-B7D5-4DF7-83D6-71F42C1A5D61}" dt="2021-08-03T19:47:21.100" v="1447" actId="1076"/>
          <ac:picMkLst>
            <pc:docMk/>
            <pc:sldMk cId="2230329842" sldId="1420"/>
            <ac:picMk id="15" creationId="{11BFE6ED-6039-4BD0-B779-C6A4A67F89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9F00-7C98-4D1C-A0E7-8748052395E8}" type="datetimeFigureOut">
              <a:rPr lang="en-US" smtClean="0"/>
              <a:t>8/3/2021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05422-1729-4581-9CB8-8AF770D43E0D}" type="slidenum">
              <a:rPr lang="en-US" smtClean="0"/>
              <a:t>‹#›</a:t>
            </a:fld>
            <a:endParaRPr lang="en-US" dirty="0"/>
          </a:p>
        </p:txBody>
      </p:sp>
    </p:spTree>
    <p:extLst>
      <p:ext uri="{BB962C8B-B14F-4D97-AF65-F5344CB8AC3E}">
        <p14:creationId xmlns:p14="http://schemas.microsoft.com/office/powerpoint/2010/main" val="21635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a:t>
            </a:fld>
            <a:endParaRPr lang="en-US" dirty="0"/>
          </a:p>
        </p:txBody>
      </p:sp>
    </p:spTree>
    <p:extLst>
      <p:ext uri="{BB962C8B-B14F-4D97-AF65-F5344CB8AC3E}">
        <p14:creationId xmlns:p14="http://schemas.microsoft.com/office/powerpoint/2010/main" val="364849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12</a:t>
            </a:fld>
            <a:endParaRPr lang="en-US" dirty="0"/>
          </a:p>
        </p:txBody>
      </p:sp>
    </p:spTree>
    <p:extLst>
      <p:ext uri="{BB962C8B-B14F-4D97-AF65-F5344CB8AC3E}">
        <p14:creationId xmlns:p14="http://schemas.microsoft.com/office/powerpoint/2010/main" val="357372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13</a:t>
            </a:fld>
            <a:endParaRPr lang="en-US" dirty="0"/>
          </a:p>
        </p:txBody>
      </p:sp>
    </p:spTree>
    <p:extLst>
      <p:ext uri="{BB962C8B-B14F-4D97-AF65-F5344CB8AC3E}">
        <p14:creationId xmlns:p14="http://schemas.microsoft.com/office/powerpoint/2010/main" val="1527681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14</a:t>
            </a:fld>
            <a:endParaRPr lang="en-US" dirty="0"/>
          </a:p>
        </p:txBody>
      </p:sp>
    </p:spTree>
    <p:extLst>
      <p:ext uri="{BB962C8B-B14F-4D97-AF65-F5344CB8AC3E}">
        <p14:creationId xmlns:p14="http://schemas.microsoft.com/office/powerpoint/2010/main" val="263343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15</a:t>
            </a:fld>
            <a:endParaRPr lang="en-US" dirty="0"/>
          </a:p>
        </p:txBody>
      </p:sp>
    </p:spTree>
    <p:extLst>
      <p:ext uri="{BB962C8B-B14F-4D97-AF65-F5344CB8AC3E}">
        <p14:creationId xmlns:p14="http://schemas.microsoft.com/office/powerpoint/2010/main" val="213488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16</a:t>
            </a:fld>
            <a:endParaRPr lang="en-US" dirty="0"/>
          </a:p>
        </p:txBody>
      </p:sp>
    </p:spTree>
    <p:extLst>
      <p:ext uri="{BB962C8B-B14F-4D97-AF65-F5344CB8AC3E}">
        <p14:creationId xmlns:p14="http://schemas.microsoft.com/office/powerpoint/2010/main" val="69732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pPr/>
              <a:t>17</a:t>
            </a:fld>
            <a:endParaRPr lang="en-US" dirty="0"/>
          </a:p>
        </p:txBody>
      </p:sp>
    </p:spTree>
    <p:extLst>
      <p:ext uri="{BB962C8B-B14F-4D97-AF65-F5344CB8AC3E}">
        <p14:creationId xmlns:p14="http://schemas.microsoft.com/office/powerpoint/2010/main" val="3121760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counties met criteria</a:t>
            </a:r>
          </a:p>
          <a:p>
            <a:pPr marL="171450" indent="-171450">
              <a:buFont typeface="Arial" panose="020B0604020202020204" pitchFamily="34" charset="0"/>
              <a:buChar char="•"/>
            </a:pPr>
            <a:r>
              <a:rPr lang="en-US" dirty="0"/>
              <a:t>Cook (Chicago)</a:t>
            </a:r>
          </a:p>
          <a:p>
            <a:pPr marL="171450" indent="-171450">
              <a:buFont typeface="Arial" panose="020B0604020202020204" pitchFamily="34" charset="0"/>
              <a:buChar char="•"/>
            </a:pPr>
            <a:r>
              <a:rPr lang="en-US" dirty="0"/>
              <a:t>Cuyahoga (Cleveland)</a:t>
            </a:r>
          </a:p>
          <a:p>
            <a:pPr marL="171450" indent="-171450">
              <a:buFont typeface="Arial" panose="020B0604020202020204" pitchFamily="34" charset="0"/>
              <a:buChar char="•"/>
            </a:pPr>
            <a:r>
              <a:rPr lang="en-US" dirty="0"/>
              <a:t>DuPage (Chicago)</a:t>
            </a:r>
          </a:p>
          <a:p>
            <a:pPr marL="171450" indent="-171450">
              <a:buFont typeface="Arial" panose="020B0604020202020204" pitchFamily="34" charset="0"/>
              <a:buChar char="•"/>
            </a:pPr>
            <a:r>
              <a:rPr lang="en-US" dirty="0"/>
              <a:t>Wayne (Detroit)</a:t>
            </a:r>
          </a:p>
          <a:p>
            <a:pPr marL="171450" indent="-171450">
              <a:buFont typeface="Arial" panose="020B0604020202020204" pitchFamily="34" charset="0"/>
              <a:buChar char="•"/>
            </a:pPr>
            <a:r>
              <a:rPr lang="en-US" dirty="0"/>
              <a:t>Kent (Grand Rapids)</a:t>
            </a:r>
          </a:p>
          <a:p>
            <a:pPr marL="171450" indent="-171450">
              <a:buFont typeface="Arial" panose="020B0604020202020204" pitchFamily="34" charset="0"/>
              <a:buChar char="•"/>
            </a:pPr>
            <a:r>
              <a:rPr lang="en-US" dirty="0"/>
              <a:t>Lake (Chicago)</a:t>
            </a:r>
          </a:p>
          <a:p>
            <a:pPr marL="171450" indent="-171450">
              <a:buFont typeface="Arial" panose="020B0604020202020204" pitchFamily="34" charset="0"/>
              <a:buChar char="•"/>
            </a:pPr>
            <a:r>
              <a:rPr lang="en-US" dirty="0"/>
              <a:t>Madison (St. Louis)</a:t>
            </a:r>
          </a:p>
          <a:p>
            <a:pPr marL="171450" indent="-171450">
              <a:buFont typeface="Arial" panose="020B0604020202020204" pitchFamily="34" charset="0"/>
              <a:buChar char="•"/>
            </a:pPr>
            <a:r>
              <a:rPr lang="en-US" dirty="0"/>
              <a:t>Summit (Akron)</a:t>
            </a:r>
          </a:p>
          <a:p>
            <a:pPr marL="171450" indent="-171450">
              <a:buFont typeface="Arial" panose="020B0604020202020204" pitchFamily="34" charset="0"/>
              <a:buChar char="•"/>
            </a:pPr>
            <a:r>
              <a:rPr lang="en-US" dirty="0"/>
              <a:t>Ingham (Lansing)</a:t>
            </a:r>
          </a:p>
          <a:p>
            <a:pPr marL="171450" indent="-171450">
              <a:buFont typeface="Arial" panose="020B0604020202020204" pitchFamily="34" charset="0"/>
              <a:buChar char="•"/>
            </a:pPr>
            <a:r>
              <a:rPr lang="en-US" dirty="0"/>
              <a:t>Butler (Cincinnati)</a:t>
            </a:r>
          </a:p>
          <a:p>
            <a:pPr marL="171450" indent="-171450">
              <a:buFont typeface="Arial" panose="020B0604020202020204" pitchFamily="34" charset="0"/>
              <a:buChar char="•"/>
            </a:pPr>
            <a:r>
              <a:rPr lang="en-US" dirty="0"/>
              <a:t>Trumbull (Youngstown)</a:t>
            </a:r>
          </a:p>
          <a:p>
            <a:pPr marL="171450" indent="-171450">
              <a:buFont typeface="Arial" panose="020B0604020202020204" pitchFamily="34" charset="0"/>
              <a:buChar char="•"/>
            </a:pPr>
            <a:r>
              <a:rPr lang="en-US" dirty="0"/>
              <a:t>St. Clair (St. Louis)</a:t>
            </a:r>
          </a:p>
        </p:txBody>
      </p:sp>
      <p:sp>
        <p:nvSpPr>
          <p:cNvPr id="4" name="Slide Number Placeholder 3"/>
          <p:cNvSpPr>
            <a:spLocks noGrp="1"/>
          </p:cNvSpPr>
          <p:nvPr>
            <p:ph type="sldNum" sz="quarter" idx="5"/>
          </p:nvPr>
        </p:nvSpPr>
        <p:spPr/>
        <p:txBody>
          <a:bodyPr/>
          <a:lstStyle/>
          <a:p>
            <a:fld id="{01605422-1729-4581-9CB8-8AF770D43E0D}" type="slidenum">
              <a:rPr lang="en-US" smtClean="0"/>
              <a:t>22</a:t>
            </a:fld>
            <a:endParaRPr lang="en-US" dirty="0"/>
          </a:p>
        </p:txBody>
      </p:sp>
    </p:spTree>
    <p:extLst>
      <p:ext uri="{BB962C8B-B14F-4D97-AF65-F5344CB8AC3E}">
        <p14:creationId xmlns:p14="http://schemas.microsoft.com/office/powerpoint/2010/main" val="3869644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23</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24</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26</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27</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28</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33</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36</a:t>
            </a:fld>
            <a:endParaRPr lang="en-US" dirty="0"/>
          </a:p>
        </p:txBody>
      </p:sp>
    </p:spTree>
    <p:extLst>
      <p:ext uri="{BB962C8B-B14F-4D97-AF65-F5344CB8AC3E}">
        <p14:creationId xmlns:p14="http://schemas.microsoft.com/office/powerpoint/2010/main" val="149063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37</a:t>
            </a:fld>
            <a:endParaRPr lang="en-US" dirty="0"/>
          </a:p>
        </p:txBody>
      </p:sp>
    </p:spTree>
    <p:extLst>
      <p:ext uri="{BB962C8B-B14F-4D97-AF65-F5344CB8AC3E}">
        <p14:creationId xmlns:p14="http://schemas.microsoft.com/office/powerpoint/2010/main" val="292994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5</a:t>
            </a:fld>
            <a:endParaRPr lang="en-US" dirty="0"/>
          </a:p>
        </p:txBody>
      </p:sp>
    </p:spTree>
    <p:extLst>
      <p:ext uri="{BB962C8B-B14F-4D97-AF65-F5344CB8AC3E}">
        <p14:creationId xmlns:p14="http://schemas.microsoft.com/office/powerpoint/2010/main" val="320848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6</a:t>
            </a:fld>
            <a:endParaRPr lang="en-US" dirty="0"/>
          </a:p>
        </p:txBody>
      </p:sp>
    </p:spTree>
    <p:extLst>
      <p:ext uri="{BB962C8B-B14F-4D97-AF65-F5344CB8AC3E}">
        <p14:creationId xmlns:p14="http://schemas.microsoft.com/office/powerpoint/2010/main" val="176897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7</a:t>
            </a:fld>
            <a:endParaRPr lang="en-US" dirty="0"/>
          </a:p>
        </p:txBody>
      </p:sp>
    </p:spTree>
    <p:extLst>
      <p:ext uri="{BB962C8B-B14F-4D97-AF65-F5344CB8AC3E}">
        <p14:creationId xmlns:p14="http://schemas.microsoft.com/office/powerpoint/2010/main" val="316107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8</a:t>
            </a:fld>
            <a:endParaRPr lang="en-US" dirty="0"/>
          </a:p>
        </p:txBody>
      </p:sp>
    </p:spTree>
    <p:extLst>
      <p:ext uri="{BB962C8B-B14F-4D97-AF65-F5344CB8AC3E}">
        <p14:creationId xmlns:p14="http://schemas.microsoft.com/office/powerpoint/2010/main" val="388352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9</a:t>
            </a:fld>
            <a:endParaRPr lang="en-US" dirty="0"/>
          </a:p>
        </p:txBody>
      </p:sp>
    </p:spTree>
    <p:extLst>
      <p:ext uri="{BB962C8B-B14F-4D97-AF65-F5344CB8AC3E}">
        <p14:creationId xmlns:p14="http://schemas.microsoft.com/office/powerpoint/2010/main" val="358829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10</a:t>
            </a:fld>
            <a:endParaRPr lang="en-US" dirty="0"/>
          </a:p>
        </p:txBody>
      </p:sp>
    </p:spTree>
    <p:extLst>
      <p:ext uri="{BB962C8B-B14F-4D97-AF65-F5344CB8AC3E}">
        <p14:creationId xmlns:p14="http://schemas.microsoft.com/office/powerpoint/2010/main" val="335360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7DF72B7-2191-43A9-9FDF-D72153504694}" type="slidenum">
              <a:rPr lang="en-US" smtClean="0"/>
              <a:pPr/>
              <a:t>11</a:t>
            </a:fld>
            <a:endParaRPr lang="en-US" dirty="0"/>
          </a:p>
        </p:txBody>
      </p:sp>
    </p:spTree>
    <p:extLst>
      <p:ext uri="{BB962C8B-B14F-4D97-AF65-F5344CB8AC3E}">
        <p14:creationId xmlns:p14="http://schemas.microsoft.com/office/powerpoint/2010/main" val="1947140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t="4126" b="3030"/>
          <a:stretch>
            <a:fillRect/>
          </a:stretch>
        </p:blipFill>
        <p:spPr bwMode="auto">
          <a:xfrm>
            <a:off x="0" y="0"/>
            <a:ext cx="9144000" cy="6858000"/>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a:stretch>
            <a:fillRect/>
          </a:stretch>
        </p:blipFill>
        <p:spPr bwMode="auto">
          <a:xfrm>
            <a:off x="2133600" y="1676400"/>
            <a:ext cx="48768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fld id="{569902A6-75A9-4365-96C9-BE849B6240DA}" type="datetime1">
              <a:rPr lang="en-US" smtClean="0"/>
              <a:t>8/3/2021</a:t>
            </a:fld>
            <a:endParaRPr lang="en-US" dirty="0"/>
          </a:p>
        </p:txBody>
      </p:sp>
      <p:sp>
        <p:nvSpPr>
          <p:cNvPr id="7" name="Rectangle 6"/>
          <p:cNvSpPr>
            <a:spLocks noGrp="1" noChangeArrowheads="1"/>
          </p:cNvSpPr>
          <p:nvPr>
            <p:ph type="ftr" sz="quarter" idx="11"/>
          </p:nvPr>
        </p:nvSpPr>
        <p:spPr>
          <a:xfrm>
            <a:off x="2667000" y="6248400"/>
            <a:ext cx="3810000" cy="457200"/>
          </a:xfrm>
        </p:spPr>
        <p:txBody>
          <a:bodyPr/>
          <a:lstStyle>
            <a:lvl1pPr>
              <a:defRPr sz="1400" dirty="0" smtClean="0"/>
            </a:lvl1pPr>
          </a:lstStyle>
          <a:p>
            <a:endParaRPr lang="en-US" dirty="0"/>
          </a:p>
        </p:txBody>
      </p:sp>
      <p:sp>
        <p:nvSpPr>
          <p:cNvPr id="8" name="Rectangle 7"/>
          <p:cNvSpPr>
            <a:spLocks noGrp="1" noChangeArrowheads="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9010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fld id="{F996D1BE-5B5A-4A64-A47C-E3F607741242}" type="datetime1">
              <a:rPr lang="en-US" smtClean="0"/>
              <a:t>8/3/2021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21127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Vertical Title 1"/>
          <p:cNvSpPr>
            <a:spLocks noGrp="1"/>
          </p:cNvSpPr>
          <p:nvPr>
            <p:ph type="title" orient="vert"/>
          </p:nvPr>
        </p:nvSpPr>
        <p:spPr>
          <a:xfrm>
            <a:off x="6515100" y="1600200"/>
            <a:ext cx="19431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600200"/>
            <a:ext cx="5676900" cy="4495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6397DDB6-CF6E-4551-A423-7EABDDB64DA5}" type="datetime1">
              <a:rPr lang="en-US" smtClean="0"/>
              <a:t>8/3/2021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24990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ClipArt Placeholder 2"/>
          <p:cNvSpPr>
            <a:spLocks noGrp="1"/>
          </p:cNvSpPr>
          <p:nvPr>
            <p:ph type="clipArt" sz="half" idx="1"/>
          </p:nvPr>
        </p:nvSpPr>
        <p:spPr>
          <a:xfrm>
            <a:off x="685800" y="2667000"/>
            <a:ext cx="3810000" cy="34290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2667000"/>
            <a:ext cx="381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A3B0EDB0-C010-442D-90EB-FFF248F442B3}" type="datetime1">
              <a:rPr lang="en-US" smtClean="0"/>
              <a:t>8/3/2021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3216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SmartArt Placeholder 2"/>
          <p:cNvSpPr>
            <a:spLocks noGrp="1"/>
          </p:cNvSpPr>
          <p:nvPr>
            <p:ph type="dgm" idx="1"/>
          </p:nvPr>
        </p:nvSpPr>
        <p:spPr>
          <a:xfrm>
            <a:off x="685800" y="2667000"/>
            <a:ext cx="7772400" cy="3429000"/>
          </a:xfrm>
        </p:spPr>
        <p:txBody>
          <a:bodyPr/>
          <a:lstStyle/>
          <a:p>
            <a:pPr lvl="0"/>
            <a:r>
              <a:rPr lang="en-US" noProof="0" dirty="0"/>
              <a:t>Click icon to add SmartArt graphic</a:t>
            </a:r>
          </a:p>
        </p:txBody>
      </p:sp>
      <p:sp>
        <p:nvSpPr>
          <p:cNvPr id="5" name="Date Placeholder 3"/>
          <p:cNvSpPr>
            <a:spLocks noGrp="1"/>
          </p:cNvSpPr>
          <p:nvPr>
            <p:ph type="dt" sz="half" idx="10"/>
          </p:nvPr>
        </p:nvSpPr>
        <p:spPr/>
        <p:txBody>
          <a:bodyPr/>
          <a:lstStyle>
            <a:lvl1pPr>
              <a:defRPr smtClean="0"/>
            </a:lvl1pPr>
          </a:lstStyle>
          <a:p>
            <a:fld id="{2EC11881-6FDC-4BB0-8C55-567665BF5DB6}" type="datetime1">
              <a:rPr lang="en-US" smtClean="0"/>
              <a:t>8/3/2021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77982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4BBD352A-6052-4838-9239-77747836F305}" type="datetime1">
              <a:rPr lang="en-US" smtClean="0"/>
              <a:t>8/3/2021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52205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Content Placeholder 1"/>
          <p:cNvSpPr>
            <a:spLocks noGrp="1"/>
          </p:cNvSpPr>
          <p:nvPr>
            <p:ph/>
          </p:nvPr>
        </p:nvSpPr>
        <p:spPr>
          <a:xfrm>
            <a:off x="685800" y="1600200"/>
            <a:ext cx="77724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fld id="{BBD264AF-05DE-44C1-AE18-5C4E5F6793B5}" type="datetime1">
              <a:rPr lang="en-US" smtClean="0"/>
              <a:t>8/3/2021</a:t>
            </a:fld>
            <a:endParaRPr lang="en-US" dirty="0"/>
          </a:p>
        </p:txBody>
      </p:sp>
      <p:sp>
        <p:nvSpPr>
          <p:cNvPr id="5" name="Footer Placeholder 3"/>
          <p:cNvSpPr>
            <a:spLocks noGrp="1"/>
          </p:cNvSpPr>
          <p:nvPr>
            <p:ph type="ftr" sz="quarter" idx="11"/>
          </p:nvPr>
        </p:nvSpPr>
        <p:spPr/>
        <p:txBody>
          <a:bodyPr/>
          <a:lstStyle>
            <a:lvl1pPr>
              <a:defRPr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8212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82676A72-B18B-4FEC-8034-8DF2FFE38919}" type="datetime1">
              <a:rPr lang="en-US" smtClean="0"/>
              <a:t>8/3/2021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3148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lvl1pPr>
          </a:lstStyle>
          <a:p>
            <a:fld id="{EAA8C7C5-BDE8-4D88-AA01-7ECEAD5FD680}" type="datetime1">
              <a:rPr lang="en-US" smtClean="0"/>
              <a:t>8/3/2021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7167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11C97617-10F5-4133-886D-2A0BD918EC55}" type="datetime1">
              <a:rPr lang="en-US" smtClean="0"/>
              <a:t>8/3/2021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6168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fld id="{35685298-6822-4C49-BFFC-B53CBC7215D2}" type="datetime1">
              <a:rPr lang="en-US" smtClean="0"/>
              <a:t>8/3/2021</a:t>
            </a:fld>
            <a:endParaRPr lang="en-US" dirty="0"/>
          </a:p>
        </p:txBody>
      </p:sp>
      <p:sp>
        <p:nvSpPr>
          <p:cNvPr id="9" name="Footer Placeholder 7"/>
          <p:cNvSpPr>
            <a:spLocks noGrp="1"/>
          </p:cNvSpPr>
          <p:nvPr>
            <p:ph type="ftr" sz="quarter" idx="11"/>
          </p:nvPr>
        </p:nvSpPr>
        <p:spPr/>
        <p:txBody>
          <a:bodyPr/>
          <a:lstStyle>
            <a:lvl1pPr>
              <a:defRPr dirty="0" smtClean="0"/>
            </a:lvl1pPr>
          </a:lstStyle>
          <a:p>
            <a:endParaRPr lang="en-US" dirty="0"/>
          </a:p>
        </p:txBody>
      </p:sp>
      <p:sp>
        <p:nvSpPr>
          <p:cNvPr id="10" name="Slide Number Placeholder 8"/>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63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fld id="{E14D87F6-45A6-4821-8285-6A59B4BA359D}" type="datetime1">
              <a:rPr lang="en-US" smtClean="0"/>
              <a:t>8/3/2021</a:t>
            </a:fld>
            <a:endParaRPr lang="en-US" dirty="0"/>
          </a:p>
        </p:txBody>
      </p:sp>
      <p:sp>
        <p:nvSpPr>
          <p:cNvPr id="5" name="Footer Placeholder 3"/>
          <p:cNvSpPr>
            <a:spLocks noGrp="1"/>
          </p:cNvSpPr>
          <p:nvPr>
            <p:ph type="ftr" sz="quarter" idx="11"/>
          </p:nvPr>
        </p:nvSpPr>
        <p:spPr/>
        <p:txBody>
          <a:bodyPr/>
          <a:lstStyle>
            <a:lvl1pPr>
              <a:defRPr sz="1400"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0830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fld id="{81EC184B-850C-45C6-9318-35628D0CC866}" type="datetime1">
              <a:rPr lang="en-US" smtClean="0"/>
              <a:t>8/3/2021</a:t>
            </a:fld>
            <a:endParaRPr lang="en-US" dirty="0"/>
          </a:p>
        </p:txBody>
      </p:sp>
      <p:sp>
        <p:nvSpPr>
          <p:cNvPr id="4" name="Footer Placeholder 2"/>
          <p:cNvSpPr>
            <a:spLocks noGrp="1"/>
          </p:cNvSpPr>
          <p:nvPr>
            <p:ph type="ftr" sz="quarter" idx="11"/>
          </p:nvPr>
        </p:nvSpPr>
        <p:spPr/>
        <p:txBody>
          <a:bodyPr/>
          <a:lstStyle>
            <a:lvl1pPr>
              <a:defRPr sz="1400" dirty="0" smtClean="0"/>
            </a:lvl1pPr>
          </a:lstStyle>
          <a:p>
            <a:endParaRPr lang="en-US" dirty="0"/>
          </a:p>
        </p:txBody>
      </p:sp>
      <p:sp>
        <p:nvSpPr>
          <p:cNvPr id="5" name="Slide Number Placeholder 3"/>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9779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AA2DF4C2-7757-4520-BBA6-31319D53B30E}" type="datetime1">
              <a:rPr lang="en-US" smtClean="0"/>
              <a:t>8/3/2021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9931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1F1F8A2A-41DA-4A1A-9ACA-BF312A5FEAF4}" type="datetime1">
              <a:rPr lang="en-US" smtClean="0"/>
              <a:t>8/3/2021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0933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7"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fld id="{E0296885-9337-4A1C-9C06-497981B63DDD}" type="datetime1">
              <a:rPr lang="en-US" smtClean="0"/>
              <a:t>8/3/2021</a:t>
            </a:fld>
            <a:endParaRPr lang="en-US" dirty="0"/>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4209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epa.gov/innovation/multi-component-voc-sensor-system-fugitive-emissions-and-odor-identification" TargetMode="External"/><Relationship Id="rId5" Type="http://schemas.openxmlformats.org/officeDocument/2006/relationships/hyperlink" Target="https://louisvilleky.gov/sites/default/files/air_pollution_control_district/documents/allother/2018/community-leader-meeting-8-20-18-epa-citizen-science-project-odor-app.pdf" TargetMode="External"/><Relationship Id="rId4" Type="http://schemas.openxmlformats.org/officeDocument/2006/relationships/hyperlink" Target="https://louisvilleky.gov/sites/default/files/air_pollution_control_district/documents/allother/2017/rubbertown_ngem_external_science_in_action_final_draft_090517.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uisvilleky.gov/sites/default/files/air_pollution_control_district/documents/allother/2019/ramboll_mpsm_20191120_final.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sites/production/files/2016-05/documents/usepa-south_carolina_final_report_may_26_16_2.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6E1CE-9D03-4831-8AF6-A9FB068A699D}"/>
              </a:ext>
            </a:extLst>
          </p:cNvPr>
          <p:cNvSpPr>
            <a:spLocks noGrp="1"/>
          </p:cNvSpPr>
          <p:nvPr>
            <p:ph type="ctrTitle"/>
          </p:nvPr>
        </p:nvSpPr>
        <p:spPr/>
        <p:txBody>
          <a:bodyPr/>
          <a:lstStyle/>
          <a:p>
            <a:r>
              <a:rPr lang="en-US" dirty="0"/>
              <a:t>Multi-Pollutant (MP) OAR Briefing </a:t>
            </a:r>
          </a:p>
        </p:txBody>
      </p:sp>
      <p:sp>
        <p:nvSpPr>
          <p:cNvPr id="5" name="Subtitle 4">
            <a:extLst>
              <a:ext uri="{FF2B5EF4-FFF2-40B4-BE49-F238E27FC236}">
                <a16:creationId xmlns:a16="http://schemas.microsoft.com/office/drawing/2014/main" id="{10CD18D1-242D-4BFD-81C6-EEE1E0908AE7}"/>
              </a:ext>
            </a:extLst>
          </p:cNvPr>
          <p:cNvSpPr>
            <a:spLocks noGrp="1"/>
          </p:cNvSpPr>
          <p:nvPr>
            <p:ph type="subTitle" idx="1"/>
          </p:nvPr>
        </p:nvSpPr>
        <p:spPr/>
        <p:txBody>
          <a:bodyPr/>
          <a:lstStyle/>
          <a:p>
            <a:pPr marL="0" indent="0" algn="ctr">
              <a:spcBef>
                <a:spcPts val="0"/>
              </a:spcBef>
              <a:buNone/>
            </a:pPr>
            <a:r>
              <a:rPr lang="en-US" altLang="zh-CN" sz="2800" i="1" dirty="0">
                <a:latin typeface="Calibri" panose="020F0502020204030204" pitchFamily="34" charset="0"/>
                <a:cs typeface="Calibri" panose="020F0502020204030204" pitchFamily="34" charset="0"/>
              </a:rPr>
              <a:t>OAQPS’s Multi-Pollutant Team: </a:t>
            </a:r>
          </a:p>
          <a:p>
            <a:pPr marL="0" indent="0" algn="ctr">
              <a:spcBef>
                <a:spcPts val="0"/>
              </a:spcBef>
              <a:buNone/>
            </a:pPr>
            <a:r>
              <a:rPr lang="en-US" altLang="zh-CN" sz="2800" i="1" dirty="0">
                <a:latin typeface="Calibri" panose="020F0502020204030204" pitchFamily="34" charset="0"/>
                <a:cs typeface="Calibri" panose="020F0502020204030204" pitchFamily="34" charset="0"/>
              </a:rPr>
              <a:t>Beth Landis, Carey Jang, etc.</a:t>
            </a:r>
          </a:p>
          <a:p>
            <a:pPr marL="0" indent="0" algn="ctr">
              <a:spcBef>
                <a:spcPts val="0"/>
              </a:spcBef>
              <a:buNone/>
            </a:pPr>
            <a:r>
              <a:rPr lang="en-US" altLang="zh-CN" dirty="0">
                <a:latin typeface="Calibri" panose="020F0502020204030204" pitchFamily="34" charset="0"/>
                <a:cs typeface="Calibri" panose="020F0502020204030204" pitchFamily="34" charset="0"/>
              </a:rPr>
              <a:t>August 25, 2021</a:t>
            </a:r>
            <a:endParaRPr lang="zh-CN"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9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17805"/>
            <a:ext cx="5029200" cy="646331"/>
          </a:xfrm>
          <a:prstGeom prst="rect">
            <a:avLst/>
          </a:prstGeom>
          <a:noFill/>
        </p:spPr>
        <p:txBody>
          <a:bodyPr wrap="square" rtlCol="0">
            <a:spAutoFit/>
          </a:bodyPr>
          <a:lstStyle/>
          <a:p>
            <a:pPr algn="ctr"/>
            <a:r>
              <a:rPr lang="en-US" sz="3600" dirty="0">
                <a:solidFill>
                  <a:schemeClr val="bg1"/>
                </a:solidFill>
              </a:rPr>
              <a:t>SC - Lessons Learned</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366913"/>
            <a:ext cx="1905000" cy="457200"/>
          </a:xfrm>
        </p:spPr>
        <p:txBody>
          <a:bodyPr/>
          <a:lstStyle/>
          <a:p>
            <a:fld id="{D73548D7-1216-40AB-AC98-7961F2F03612}" type="slidenum">
              <a:rPr lang="en-US" smtClean="0"/>
              <a:pPr/>
              <a:t>10</a:t>
            </a:fld>
            <a:endParaRPr lang="en-US" dirty="0"/>
          </a:p>
        </p:txBody>
      </p:sp>
      <p:sp>
        <p:nvSpPr>
          <p:cNvPr id="11" name="TextBox 10">
            <a:extLst>
              <a:ext uri="{FF2B5EF4-FFF2-40B4-BE49-F238E27FC236}">
                <a16:creationId xmlns:a16="http://schemas.microsoft.com/office/drawing/2014/main" id="{40A281D2-B4B4-433C-A5E1-7E709CA1646E}"/>
              </a:ext>
            </a:extLst>
          </p:cNvPr>
          <p:cNvSpPr txBox="1"/>
          <p:nvPr/>
        </p:nvSpPr>
        <p:spPr>
          <a:xfrm>
            <a:off x="663878" y="1380933"/>
            <a:ext cx="7794322"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t>Local area perspective and expertise play a large role in successfully implementing any voluntary emissions reduction program.</a:t>
            </a:r>
          </a:p>
          <a:p>
            <a:pPr>
              <a:buFont typeface="Arial" pitchFamily="34" charset="0"/>
              <a:buChar char="•"/>
            </a:pPr>
            <a:endParaRPr lang="en-US" sz="2000" dirty="0"/>
          </a:p>
          <a:p>
            <a:pPr marL="285750" indent="-285750">
              <a:buFont typeface="Arial" panose="020B0604020202020204" pitchFamily="34" charset="0"/>
              <a:buChar char="•"/>
            </a:pPr>
            <a:r>
              <a:rPr lang="en-US" sz="2000" dirty="0"/>
              <a:t>Project allowed for knowledge transfer and feedback. TATT supports the development of tools and resources for local coalitions aimed at allowing them to easily understand the effect that certain activities will have on air quality and various pollutant levels. This analysis is helpful in determining whether programs (like Breathe Better at Schools) and their financial costs are supported by the likely outcomes.</a:t>
            </a:r>
          </a:p>
          <a:p>
            <a:pPr>
              <a:buFont typeface="Arial" pitchFamily="34" charset="0"/>
              <a:buChar char="•"/>
            </a:pPr>
            <a:endParaRPr lang="en-US" sz="2000" dirty="0"/>
          </a:p>
          <a:p>
            <a:pPr marL="285750" indent="-285750">
              <a:buFont typeface="Arial" panose="020B0604020202020204" pitchFamily="34" charset="0"/>
              <a:buChar char="•"/>
            </a:pPr>
            <a:r>
              <a:rPr lang="en-US" sz="2000" dirty="0"/>
              <a:t>When EPA and state partners work together closely, it’s possible to gather and use the detailed data needed for the benefits analysis.</a:t>
            </a:r>
          </a:p>
          <a:p>
            <a:endParaRPr lang="en-US" sz="1800" dirty="0"/>
          </a:p>
        </p:txBody>
      </p:sp>
    </p:spTree>
    <p:extLst>
      <p:ext uri="{BB962C8B-B14F-4D97-AF65-F5344CB8AC3E}">
        <p14:creationId xmlns:p14="http://schemas.microsoft.com/office/powerpoint/2010/main" val="78117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17805"/>
            <a:ext cx="5029200" cy="523220"/>
          </a:xfrm>
          <a:prstGeom prst="rect">
            <a:avLst/>
          </a:prstGeom>
          <a:noFill/>
        </p:spPr>
        <p:txBody>
          <a:bodyPr wrap="square" rtlCol="0">
            <a:spAutoFit/>
          </a:bodyPr>
          <a:lstStyle/>
          <a:p>
            <a:pPr algn="ctr"/>
            <a:r>
              <a:rPr lang="en-US" sz="2800" dirty="0">
                <a:solidFill>
                  <a:schemeClr val="bg1"/>
                </a:solidFill>
              </a:rPr>
              <a:t>SC - Overarching Conclusions</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402200"/>
            <a:ext cx="1905000" cy="457200"/>
          </a:xfrm>
        </p:spPr>
        <p:txBody>
          <a:bodyPr/>
          <a:lstStyle/>
          <a:p>
            <a:fld id="{D73548D7-1216-40AB-AC98-7961F2F03612}" type="slidenum">
              <a:rPr lang="en-US" smtClean="0"/>
              <a:pPr/>
              <a:t>11</a:t>
            </a:fld>
            <a:endParaRPr lang="en-US" dirty="0"/>
          </a:p>
        </p:txBody>
      </p:sp>
      <p:sp>
        <p:nvSpPr>
          <p:cNvPr id="11" name="TextBox 10">
            <a:extLst>
              <a:ext uri="{FF2B5EF4-FFF2-40B4-BE49-F238E27FC236}">
                <a16:creationId xmlns:a16="http://schemas.microsoft.com/office/drawing/2014/main" id="{40A281D2-B4B4-433C-A5E1-7E709CA1646E}"/>
              </a:ext>
            </a:extLst>
          </p:cNvPr>
          <p:cNvSpPr txBox="1"/>
          <p:nvPr/>
        </p:nvSpPr>
        <p:spPr>
          <a:xfrm>
            <a:off x="457200" y="1369808"/>
            <a:ext cx="8001000" cy="4247317"/>
          </a:xfrm>
          <a:prstGeom prst="rect">
            <a:avLst/>
          </a:prstGeom>
          <a:noFill/>
        </p:spPr>
        <p:txBody>
          <a:bodyPr wrap="square" rtlCol="0">
            <a:spAutoFit/>
          </a:bodyPr>
          <a:lstStyle/>
          <a:p>
            <a:pPr marL="285750" indent="-285750">
              <a:buFont typeface="Arial" panose="020B0604020202020204" pitchFamily="34" charset="0"/>
              <a:buChar char="•"/>
            </a:pPr>
            <a:r>
              <a:rPr lang="en-US" sz="1800" dirty="0"/>
              <a:t>Implementing local control strategies in an area with a mix of sources is an important component of successful air quality management programs.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Improving air quality in areas already attaining the NAAQS can yield significant health benefits.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Control strategies that are implemented based on analyzing air quality and health data together result in a reduction of risk to certain populations in the area. As a result, there are cost savings and air quality improvement.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 Reduction efforts to reduce precursors such as nitrogen oxides and other criteria pollutants will have a co-benefit in reducing risks from air toxics.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Mobile source reductions should be an area of focus for reduction strategies in the future.</a:t>
            </a:r>
          </a:p>
        </p:txBody>
      </p:sp>
    </p:spTree>
    <p:extLst>
      <p:ext uri="{BB962C8B-B14F-4D97-AF65-F5344CB8AC3E}">
        <p14:creationId xmlns:p14="http://schemas.microsoft.com/office/powerpoint/2010/main" val="627637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3897-D885-4A97-83E5-13AC53AE54F5}"/>
              </a:ext>
            </a:extLst>
          </p:cNvPr>
          <p:cNvSpPr>
            <a:spLocks noGrp="1"/>
          </p:cNvSpPr>
          <p:nvPr>
            <p:ph type="title"/>
          </p:nvPr>
        </p:nvSpPr>
        <p:spPr>
          <a:xfrm>
            <a:off x="0" y="0"/>
            <a:ext cx="4572000" cy="990600"/>
          </a:xfrm>
        </p:spPr>
        <p:txBody>
          <a:bodyPr/>
          <a:lstStyle/>
          <a:p>
            <a:r>
              <a:rPr lang="en-US" dirty="0">
                <a:solidFill>
                  <a:schemeClr val="bg1"/>
                </a:solidFill>
              </a:rPr>
              <a:t>Louisville - Pollutant Concerns</a:t>
            </a:r>
          </a:p>
        </p:txBody>
      </p:sp>
      <p:sp>
        <p:nvSpPr>
          <p:cNvPr id="3" name="Content Placeholder 2">
            <a:extLst>
              <a:ext uri="{FF2B5EF4-FFF2-40B4-BE49-F238E27FC236}">
                <a16:creationId xmlns:a16="http://schemas.microsoft.com/office/drawing/2014/main" id="{90B6C45A-D418-4672-890B-99D7EA1861FA}"/>
              </a:ext>
            </a:extLst>
          </p:cNvPr>
          <p:cNvSpPr>
            <a:spLocks noGrp="1"/>
          </p:cNvSpPr>
          <p:nvPr>
            <p:ph idx="1"/>
          </p:nvPr>
        </p:nvSpPr>
        <p:spPr>
          <a:xfrm>
            <a:off x="5228590" y="1358242"/>
            <a:ext cx="3915410" cy="5098943"/>
          </a:xfrm>
        </p:spPr>
        <p:txBody>
          <a:bodyPr>
            <a:normAutofit fontScale="92500" lnSpcReduction="10000"/>
          </a:bodyPr>
          <a:lstStyle/>
          <a:p>
            <a:r>
              <a:rPr lang="en-US" dirty="0"/>
              <a:t>Ozone</a:t>
            </a:r>
          </a:p>
          <a:p>
            <a:pPr lvl="1"/>
            <a:r>
              <a:rPr lang="en-US" dirty="0"/>
              <a:t>Clean for 1997 NAAQS</a:t>
            </a:r>
          </a:p>
          <a:p>
            <a:pPr lvl="1"/>
            <a:r>
              <a:rPr lang="en-US" dirty="0"/>
              <a:t>Advance for 2008 NAAQS</a:t>
            </a:r>
          </a:p>
          <a:p>
            <a:pPr lvl="1"/>
            <a:r>
              <a:rPr lang="en-US" dirty="0"/>
              <a:t>Marginal nonattainment for 2015 NAAQS </a:t>
            </a:r>
          </a:p>
          <a:p>
            <a:pPr lvl="2"/>
            <a:r>
              <a:rPr lang="en-US" dirty="0"/>
              <a:t>Attainment deadline August 3, 2021</a:t>
            </a:r>
          </a:p>
          <a:p>
            <a:r>
              <a:rPr lang="en-US" dirty="0"/>
              <a:t>Odors from VOCs</a:t>
            </a:r>
          </a:p>
          <a:p>
            <a:pPr lvl="1"/>
            <a:r>
              <a:rPr lang="en-US" dirty="0"/>
              <a:t>Community complaints about odors in Rubbertown (industrial chemical area)</a:t>
            </a:r>
          </a:p>
          <a:p>
            <a:pPr lvl="2"/>
            <a:r>
              <a:rPr lang="en-US" dirty="0"/>
              <a:t>EJ concerns as well</a:t>
            </a:r>
          </a:p>
        </p:txBody>
      </p:sp>
      <p:sp>
        <p:nvSpPr>
          <p:cNvPr id="10" name="Slide Number Placeholder 9">
            <a:extLst>
              <a:ext uri="{FF2B5EF4-FFF2-40B4-BE49-F238E27FC236}">
                <a16:creationId xmlns:a16="http://schemas.microsoft.com/office/drawing/2014/main" id="{3A8FDDF9-A4EB-4B10-A2ED-919F9515CD26}"/>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12</a:t>
            </a:fld>
            <a:endParaRPr lang="en-US" dirty="0"/>
          </a:p>
        </p:txBody>
      </p:sp>
      <p:sp>
        <p:nvSpPr>
          <p:cNvPr id="4" name="Rectangle 3">
            <a:extLst>
              <a:ext uri="{FF2B5EF4-FFF2-40B4-BE49-F238E27FC236}">
                <a16:creationId xmlns:a16="http://schemas.microsoft.com/office/drawing/2014/main" id="{8AE7E9C9-15F1-4E35-811B-83C498241C81}"/>
              </a:ext>
            </a:extLst>
          </p:cNvPr>
          <p:cNvSpPr/>
          <p:nvPr/>
        </p:nvSpPr>
        <p:spPr>
          <a:xfrm>
            <a:off x="143992" y="6529835"/>
            <a:ext cx="8637224" cy="261610"/>
          </a:xfrm>
          <a:prstGeom prst="rect">
            <a:avLst/>
          </a:prstGeom>
        </p:spPr>
        <p:txBody>
          <a:bodyPr wrap="square">
            <a:spAutoFit/>
          </a:bodyPr>
          <a:lstStyle/>
          <a:p>
            <a:pPr algn="ctr"/>
            <a:r>
              <a:rPr lang="en-US" sz="1100" dirty="0"/>
              <a:t>Graphics provided by LMAPCD</a:t>
            </a:r>
          </a:p>
        </p:txBody>
      </p:sp>
      <p:sp>
        <p:nvSpPr>
          <p:cNvPr id="13" name="Rectangle 12">
            <a:extLst>
              <a:ext uri="{FF2B5EF4-FFF2-40B4-BE49-F238E27FC236}">
                <a16:creationId xmlns:a16="http://schemas.microsoft.com/office/drawing/2014/main" id="{2AA0BEB5-6FB6-4E97-A147-A2259544076B}"/>
              </a:ext>
            </a:extLst>
          </p:cNvPr>
          <p:cNvSpPr/>
          <p:nvPr/>
        </p:nvSpPr>
        <p:spPr bwMode="auto">
          <a:xfrm>
            <a:off x="4233863" y="2303463"/>
            <a:ext cx="65087" cy="711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4" charset="-128"/>
            </a:endParaRPr>
          </a:p>
        </p:txBody>
      </p:sp>
      <p:pic>
        <p:nvPicPr>
          <p:cNvPr id="5" name="Picture 4">
            <a:extLst>
              <a:ext uri="{FF2B5EF4-FFF2-40B4-BE49-F238E27FC236}">
                <a16:creationId xmlns:a16="http://schemas.microsoft.com/office/drawing/2014/main" id="{A946223E-D591-4EA4-9D36-E6AEE8039312}"/>
              </a:ext>
            </a:extLst>
          </p:cNvPr>
          <p:cNvPicPr>
            <a:picLocks noChangeAspect="1"/>
          </p:cNvPicPr>
          <p:nvPr/>
        </p:nvPicPr>
        <p:blipFill>
          <a:blip r:embed="rId3"/>
          <a:stretch>
            <a:fillRect/>
          </a:stretch>
        </p:blipFill>
        <p:spPr>
          <a:xfrm>
            <a:off x="133105" y="3955361"/>
            <a:ext cx="4938729" cy="2501824"/>
          </a:xfrm>
          <a:prstGeom prst="rect">
            <a:avLst/>
          </a:prstGeom>
        </p:spPr>
      </p:pic>
      <p:pic>
        <p:nvPicPr>
          <p:cNvPr id="8" name="Picture 7">
            <a:extLst>
              <a:ext uri="{FF2B5EF4-FFF2-40B4-BE49-F238E27FC236}">
                <a16:creationId xmlns:a16="http://schemas.microsoft.com/office/drawing/2014/main" id="{AA6F32A2-5BD5-4AE4-AD3A-5CE2E79E99A7}"/>
              </a:ext>
            </a:extLst>
          </p:cNvPr>
          <p:cNvPicPr>
            <a:picLocks noChangeAspect="1"/>
          </p:cNvPicPr>
          <p:nvPr/>
        </p:nvPicPr>
        <p:blipFill>
          <a:blip r:embed="rId4"/>
          <a:stretch>
            <a:fillRect/>
          </a:stretch>
        </p:blipFill>
        <p:spPr>
          <a:xfrm>
            <a:off x="31749" y="1344906"/>
            <a:ext cx="5050971" cy="2610455"/>
          </a:xfrm>
          <a:prstGeom prst="rect">
            <a:avLst/>
          </a:prstGeom>
        </p:spPr>
      </p:pic>
    </p:spTree>
    <p:extLst>
      <p:ext uri="{BB962C8B-B14F-4D97-AF65-F5344CB8AC3E}">
        <p14:creationId xmlns:p14="http://schemas.microsoft.com/office/powerpoint/2010/main" val="33226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B80AF-E95E-4EB5-95F4-70E47B1DCEE8}"/>
              </a:ext>
            </a:extLst>
          </p:cNvPr>
          <p:cNvSpPr>
            <a:spLocks noGrp="1"/>
          </p:cNvSpPr>
          <p:nvPr>
            <p:ph idx="1"/>
          </p:nvPr>
        </p:nvSpPr>
        <p:spPr>
          <a:xfrm>
            <a:off x="685800" y="1442906"/>
            <a:ext cx="5001936" cy="4653094"/>
          </a:xfrm>
        </p:spPr>
        <p:txBody>
          <a:bodyPr>
            <a:normAutofit fontScale="70000" lnSpcReduction="20000"/>
          </a:bodyPr>
          <a:lstStyle/>
          <a:p>
            <a:r>
              <a:rPr lang="en-US" dirty="0"/>
              <a:t>Rubbertown Next Generation Emission Measurement (NGEM) Demonstration Project</a:t>
            </a:r>
            <a:r>
              <a:rPr lang="en-US" baseline="30000" dirty="0"/>
              <a:t>1</a:t>
            </a:r>
          </a:p>
          <a:p>
            <a:pPr lvl="1"/>
            <a:r>
              <a:rPr lang="en-US" dirty="0"/>
              <a:t>R4 RARE Project </a:t>
            </a:r>
          </a:p>
          <a:p>
            <a:pPr lvl="1"/>
            <a:r>
              <a:rPr lang="en-US" dirty="0"/>
              <a:t>SPod fenceline sensors evaluation</a:t>
            </a:r>
          </a:p>
          <a:p>
            <a:pPr lvl="1"/>
            <a:endParaRPr lang="en-US" dirty="0"/>
          </a:p>
          <a:p>
            <a:r>
              <a:rPr lang="en-US" dirty="0"/>
              <a:t>Citizen Science Regional Sustainability and Environmental Sciences (RECES) Project</a:t>
            </a:r>
            <a:r>
              <a:rPr lang="en-US" baseline="30000" dirty="0"/>
              <a:t>2</a:t>
            </a:r>
            <a:endParaRPr lang="en-US" dirty="0"/>
          </a:p>
          <a:p>
            <a:pPr lvl="1"/>
            <a:r>
              <a:rPr lang="en-US" dirty="0"/>
              <a:t>Phone app for citizens to report odors</a:t>
            </a:r>
          </a:p>
          <a:p>
            <a:pPr marL="457200" lvl="1" indent="0">
              <a:buNone/>
            </a:pPr>
            <a:endParaRPr lang="en-US" dirty="0"/>
          </a:p>
          <a:p>
            <a:r>
              <a:rPr lang="en-US" dirty="0"/>
              <a:t>Regional State Innovation Projects</a:t>
            </a:r>
            <a:r>
              <a:rPr lang="en-US" baseline="30000" dirty="0"/>
              <a:t>3</a:t>
            </a:r>
            <a:endParaRPr lang="en-US" dirty="0"/>
          </a:p>
          <a:p>
            <a:pPr lvl="1"/>
            <a:r>
              <a:rPr lang="en-US" dirty="0"/>
              <a:t>Odor VOC Emissions Tracker (oVET) combines fenceline VOC sensor, automated GC, &amp; canister sampling to detect &amp; locate fugitive odor causing air toxic VOC emission sources</a:t>
            </a:r>
            <a:endParaRPr lang="en-US" baseline="30000" dirty="0"/>
          </a:p>
          <a:p>
            <a:endParaRPr lang="en-US" dirty="0"/>
          </a:p>
        </p:txBody>
      </p:sp>
      <p:sp>
        <p:nvSpPr>
          <p:cNvPr id="4" name="Title 1">
            <a:extLst>
              <a:ext uri="{FF2B5EF4-FFF2-40B4-BE49-F238E27FC236}">
                <a16:creationId xmlns:a16="http://schemas.microsoft.com/office/drawing/2014/main" id="{E7827E2B-8743-4480-AAC8-9DEE9DA1EFD2}"/>
              </a:ext>
            </a:extLst>
          </p:cNvPr>
          <p:cNvSpPr>
            <a:spLocks noGrp="1"/>
          </p:cNvSpPr>
          <p:nvPr>
            <p:ph type="title"/>
          </p:nvPr>
        </p:nvSpPr>
        <p:spPr>
          <a:xfrm>
            <a:off x="0" y="0"/>
            <a:ext cx="4572000" cy="990600"/>
          </a:xfrm>
        </p:spPr>
        <p:txBody>
          <a:bodyPr/>
          <a:lstStyle/>
          <a:p>
            <a:r>
              <a:rPr lang="en-US" dirty="0">
                <a:solidFill>
                  <a:schemeClr val="bg1"/>
                </a:solidFill>
              </a:rPr>
              <a:t>Louisville - ORD Projects</a:t>
            </a:r>
          </a:p>
        </p:txBody>
      </p:sp>
      <p:pic>
        <p:nvPicPr>
          <p:cNvPr id="5" name="Picture 4">
            <a:extLst>
              <a:ext uri="{FF2B5EF4-FFF2-40B4-BE49-F238E27FC236}">
                <a16:creationId xmlns:a16="http://schemas.microsoft.com/office/drawing/2014/main" id="{91F27A8E-92EF-43E1-A916-F7DC87F500E4}"/>
              </a:ext>
            </a:extLst>
          </p:cNvPr>
          <p:cNvPicPr>
            <a:picLocks noChangeAspect="1"/>
          </p:cNvPicPr>
          <p:nvPr/>
        </p:nvPicPr>
        <p:blipFill>
          <a:blip r:embed="rId3"/>
          <a:stretch>
            <a:fillRect/>
          </a:stretch>
        </p:blipFill>
        <p:spPr>
          <a:xfrm>
            <a:off x="6011804" y="1959485"/>
            <a:ext cx="2261549" cy="3206779"/>
          </a:xfrm>
          <a:prstGeom prst="rect">
            <a:avLst/>
          </a:prstGeom>
        </p:spPr>
      </p:pic>
      <p:sp>
        <p:nvSpPr>
          <p:cNvPr id="6" name="Rectangle 5">
            <a:extLst>
              <a:ext uri="{FF2B5EF4-FFF2-40B4-BE49-F238E27FC236}">
                <a16:creationId xmlns:a16="http://schemas.microsoft.com/office/drawing/2014/main" id="{7CFC95C5-9025-43CD-BDBA-8DE856886394}"/>
              </a:ext>
            </a:extLst>
          </p:cNvPr>
          <p:cNvSpPr/>
          <p:nvPr/>
        </p:nvSpPr>
        <p:spPr>
          <a:xfrm>
            <a:off x="99152" y="6175402"/>
            <a:ext cx="8273353" cy="461665"/>
          </a:xfrm>
          <a:prstGeom prst="rect">
            <a:avLst/>
          </a:prstGeom>
        </p:spPr>
        <p:txBody>
          <a:bodyPr wrap="square">
            <a:spAutoFit/>
          </a:bodyPr>
          <a:lstStyle/>
          <a:p>
            <a:r>
              <a:rPr lang="en-US" sz="800" baseline="30000" dirty="0"/>
              <a:t>1</a:t>
            </a:r>
            <a:r>
              <a:rPr lang="en-US" sz="800" dirty="0"/>
              <a:t> </a:t>
            </a:r>
            <a:r>
              <a:rPr lang="en-US" sz="800" dirty="0">
                <a:hlinkClick r:id="rId4"/>
              </a:rPr>
              <a:t>https://louisvilleky.gov/sites/default/files/air_pollution_control_district/documents/allother/2017/rubbertown_ngem_external_science_in_action_final_draft_090517.pdf</a:t>
            </a:r>
            <a:endParaRPr lang="en-US" sz="800" dirty="0"/>
          </a:p>
          <a:p>
            <a:r>
              <a:rPr lang="en-US" sz="800" baseline="30000" dirty="0"/>
              <a:t>2</a:t>
            </a:r>
            <a:r>
              <a:rPr lang="en-US" sz="800" dirty="0"/>
              <a:t> </a:t>
            </a:r>
            <a:r>
              <a:rPr lang="en-US" sz="800" dirty="0">
                <a:hlinkClick r:id="rId5"/>
              </a:rPr>
              <a:t>https://louisvilleky.gov/sites/default/files/air_pollution_control_district/documents/allother/2018/community-leader-meeting-8-20-18-epa-citizen-science-project-odor-app.pdf</a:t>
            </a:r>
            <a:endParaRPr lang="en-US" sz="800" dirty="0"/>
          </a:p>
          <a:p>
            <a:r>
              <a:rPr lang="en-US" sz="800" baseline="30000" dirty="0"/>
              <a:t>3</a:t>
            </a:r>
            <a:r>
              <a:rPr lang="en-US" sz="800" dirty="0"/>
              <a:t> </a:t>
            </a:r>
            <a:r>
              <a:rPr lang="en-US" sz="800" dirty="0">
                <a:hlinkClick r:id="rId6"/>
              </a:rPr>
              <a:t>https://www.epa.gov/innovation/multi-component-voc-sensor-system-fugitive-emissions-and-odor-identification</a:t>
            </a:r>
            <a:r>
              <a:rPr lang="en-US" sz="800" dirty="0"/>
              <a:t> </a:t>
            </a:r>
          </a:p>
        </p:txBody>
      </p:sp>
      <p:sp>
        <p:nvSpPr>
          <p:cNvPr id="8" name="Slide Number Placeholder 7">
            <a:extLst>
              <a:ext uri="{FF2B5EF4-FFF2-40B4-BE49-F238E27FC236}">
                <a16:creationId xmlns:a16="http://schemas.microsoft.com/office/drawing/2014/main" id="{A0C5108D-5570-4C57-8CFA-47280558A0F8}"/>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13</a:t>
            </a:fld>
            <a:endParaRPr lang="en-US" dirty="0"/>
          </a:p>
        </p:txBody>
      </p:sp>
    </p:spTree>
    <p:extLst>
      <p:ext uri="{BB962C8B-B14F-4D97-AF65-F5344CB8AC3E}">
        <p14:creationId xmlns:p14="http://schemas.microsoft.com/office/powerpoint/2010/main" val="211392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AB5A-EDC0-47C0-B554-9B4CC98062FF}"/>
              </a:ext>
            </a:extLst>
          </p:cNvPr>
          <p:cNvSpPr>
            <a:spLocks noGrp="1"/>
          </p:cNvSpPr>
          <p:nvPr>
            <p:ph type="title"/>
          </p:nvPr>
        </p:nvSpPr>
        <p:spPr>
          <a:xfrm>
            <a:off x="-1" y="0"/>
            <a:ext cx="5420299" cy="990600"/>
          </a:xfrm>
        </p:spPr>
        <p:txBody>
          <a:bodyPr/>
          <a:lstStyle/>
          <a:p>
            <a:r>
              <a:rPr lang="en-US" sz="2800" dirty="0">
                <a:solidFill>
                  <a:schemeClr val="bg1"/>
                </a:solidFill>
              </a:rPr>
              <a:t>Louisville - O</a:t>
            </a:r>
            <a:r>
              <a:rPr lang="en-US" sz="2800" baseline="-25000" dirty="0">
                <a:solidFill>
                  <a:schemeClr val="bg1"/>
                </a:solidFill>
              </a:rPr>
              <a:t>3</a:t>
            </a:r>
            <a:r>
              <a:rPr lang="en-US" sz="2800" dirty="0">
                <a:solidFill>
                  <a:schemeClr val="bg1"/>
                </a:solidFill>
              </a:rPr>
              <a:t> Ambient Air Characterization</a:t>
            </a:r>
            <a:endParaRPr lang="en-US" sz="1400" baseline="30000" dirty="0">
              <a:solidFill>
                <a:schemeClr val="bg1"/>
              </a:solidFill>
            </a:endParaRPr>
          </a:p>
        </p:txBody>
      </p:sp>
      <p:sp>
        <p:nvSpPr>
          <p:cNvPr id="3" name="Content Placeholder 2">
            <a:extLst>
              <a:ext uri="{FF2B5EF4-FFF2-40B4-BE49-F238E27FC236}">
                <a16:creationId xmlns:a16="http://schemas.microsoft.com/office/drawing/2014/main" id="{9D398E16-2A48-4876-906E-F6E86C1B6B77}"/>
              </a:ext>
            </a:extLst>
          </p:cNvPr>
          <p:cNvSpPr>
            <a:spLocks noGrp="1"/>
          </p:cNvSpPr>
          <p:nvPr>
            <p:ph idx="1"/>
          </p:nvPr>
        </p:nvSpPr>
        <p:spPr>
          <a:xfrm>
            <a:off x="88835" y="1456842"/>
            <a:ext cx="3863233" cy="4862976"/>
          </a:xfrm>
        </p:spPr>
        <p:txBody>
          <a:bodyPr>
            <a:normAutofit fontScale="92500" lnSpcReduction="20000"/>
          </a:bodyPr>
          <a:lstStyle/>
          <a:p>
            <a:r>
              <a:rPr lang="en-US" dirty="0"/>
              <a:t>Multistate marginal O</a:t>
            </a:r>
            <a:r>
              <a:rPr lang="en-US" baseline="-25000" dirty="0"/>
              <a:t>3</a:t>
            </a:r>
            <a:r>
              <a:rPr lang="en-US" dirty="0"/>
              <a:t> NAA - KY/IN</a:t>
            </a:r>
          </a:p>
          <a:p>
            <a:r>
              <a:rPr lang="en-US" dirty="0"/>
              <a:t>12 county CBSA -- 5 counties marginal NAA for 2015 NAAQS</a:t>
            </a:r>
          </a:p>
          <a:p>
            <a:r>
              <a:rPr lang="en-US" dirty="0"/>
              <a:t>2015-2017 DVs:</a:t>
            </a:r>
          </a:p>
          <a:p>
            <a:pPr lvl="1"/>
            <a:r>
              <a:rPr lang="en-US" dirty="0"/>
              <a:t>Jefferson, KY – 74 ppb</a:t>
            </a:r>
          </a:p>
          <a:p>
            <a:pPr lvl="1"/>
            <a:r>
              <a:rPr lang="en-US" dirty="0"/>
              <a:t>Clark, IN – 71 ppb </a:t>
            </a:r>
          </a:p>
          <a:p>
            <a:pPr lvl="1"/>
            <a:r>
              <a:rPr lang="en-US" dirty="0"/>
              <a:t>Floyd, IN – 71 ppb</a:t>
            </a:r>
          </a:p>
          <a:p>
            <a:r>
              <a:rPr lang="en-US" dirty="0"/>
              <a:t>2018 DV of 75 ppb</a:t>
            </a:r>
          </a:p>
          <a:p>
            <a:r>
              <a:rPr lang="en-US" dirty="0"/>
              <a:t>2019 DV of 72 ppb</a:t>
            </a:r>
            <a:endParaRPr lang="en-US" baseline="30000" dirty="0"/>
          </a:p>
          <a:p>
            <a:r>
              <a:rPr lang="en-US" dirty="0"/>
              <a:t>2020 DV of 72 ppb (prelim)</a:t>
            </a:r>
          </a:p>
          <a:p>
            <a:endParaRPr lang="en-US" dirty="0"/>
          </a:p>
        </p:txBody>
      </p:sp>
      <p:pic>
        <p:nvPicPr>
          <p:cNvPr id="4" name="Picture 3">
            <a:extLst>
              <a:ext uri="{FF2B5EF4-FFF2-40B4-BE49-F238E27FC236}">
                <a16:creationId xmlns:a16="http://schemas.microsoft.com/office/drawing/2014/main" id="{A7C3AB5E-F511-4954-BE8D-56A712F09972}"/>
              </a:ext>
            </a:extLst>
          </p:cNvPr>
          <p:cNvPicPr>
            <a:picLocks noChangeAspect="1"/>
          </p:cNvPicPr>
          <p:nvPr/>
        </p:nvPicPr>
        <p:blipFill>
          <a:blip r:embed="rId3"/>
          <a:stretch>
            <a:fillRect/>
          </a:stretch>
        </p:blipFill>
        <p:spPr>
          <a:xfrm>
            <a:off x="3883888" y="1649399"/>
            <a:ext cx="5171277" cy="4239957"/>
          </a:xfrm>
          <a:prstGeom prst="rect">
            <a:avLst/>
          </a:prstGeom>
          <a:ln>
            <a:solidFill>
              <a:schemeClr val="tx1"/>
            </a:solidFill>
          </a:ln>
        </p:spPr>
      </p:pic>
      <p:sp>
        <p:nvSpPr>
          <p:cNvPr id="5" name="TextBox 4">
            <a:extLst>
              <a:ext uri="{FF2B5EF4-FFF2-40B4-BE49-F238E27FC236}">
                <a16:creationId xmlns:a16="http://schemas.microsoft.com/office/drawing/2014/main" id="{5807D82F-37CC-4828-91DC-3A14700E06D9}"/>
              </a:ext>
            </a:extLst>
          </p:cNvPr>
          <p:cNvSpPr txBox="1"/>
          <p:nvPr/>
        </p:nvSpPr>
        <p:spPr>
          <a:xfrm>
            <a:off x="3883888" y="5947991"/>
            <a:ext cx="5051156" cy="938719"/>
          </a:xfrm>
          <a:prstGeom prst="rect">
            <a:avLst/>
          </a:prstGeom>
          <a:noFill/>
        </p:spPr>
        <p:txBody>
          <a:bodyPr wrap="square" rtlCol="0">
            <a:spAutoFit/>
          </a:bodyPr>
          <a:lstStyle/>
          <a:p>
            <a:pPr algn="ctr"/>
            <a:r>
              <a:rPr lang="en-US" sz="1100" dirty="0"/>
              <a:t>Dark Blue – violating monitor</a:t>
            </a:r>
          </a:p>
          <a:p>
            <a:pPr algn="ctr"/>
            <a:r>
              <a:rPr lang="en-US" sz="1100" dirty="0"/>
              <a:t>Light Blue – below NAAQS</a:t>
            </a:r>
          </a:p>
          <a:p>
            <a:pPr algn="ctr"/>
            <a:r>
              <a:rPr lang="en-US" sz="1100" dirty="0"/>
              <a:t>White – no value</a:t>
            </a:r>
          </a:p>
          <a:p>
            <a:pPr algn="ctr"/>
            <a:endParaRPr lang="en-US" sz="1100" dirty="0"/>
          </a:p>
          <a:p>
            <a:pPr algn="ctr"/>
            <a:endParaRPr lang="en-US" sz="1100" i="1" dirty="0"/>
          </a:p>
        </p:txBody>
      </p:sp>
      <p:sp>
        <p:nvSpPr>
          <p:cNvPr id="6" name="Rectangle 5">
            <a:extLst>
              <a:ext uri="{FF2B5EF4-FFF2-40B4-BE49-F238E27FC236}">
                <a16:creationId xmlns:a16="http://schemas.microsoft.com/office/drawing/2014/main" id="{C07B2897-9DC8-48C4-94FA-061D5294389A}"/>
              </a:ext>
            </a:extLst>
          </p:cNvPr>
          <p:cNvSpPr/>
          <p:nvPr/>
        </p:nvSpPr>
        <p:spPr>
          <a:xfrm>
            <a:off x="4123466" y="1318341"/>
            <a:ext cx="4572000" cy="276999"/>
          </a:xfrm>
          <a:prstGeom prst="rect">
            <a:avLst/>
          </a:prstGeom>
        </p:spPr>
        <p:txBody>
          <a:bodyPr>
            <a:spAutoFit/>
          </a:bodyPr>
          <a:lstStyle/>
          <a:p>
            <a:pPr algn="ctr"/>
            <a:r>
              <a:rPr lang="en-US" sz="1200" i="1" dirty="0"/>
              <a:t>Graphic Created Using EPA NAAQS Dashboard</a:t>
            </a:r>
            <a:endParaRPr lang="en-US" sz="1200" dirty="0"/>
          </a:p>
        </p:txBody>
      </p:sp>
      <p:sp>
        <p:nvSpPr>
          <p:cNvPr id="7" name="Rectangle 6">
            <a:extLst>
              <a:ext uri="{FF2B5EF4-FFF2-40B4-BE49-F238E27FC236}">
                <a16:creationId xmlns:a16="http://schemas.microsoft.com/office/drawing/2014/main" id="{2F03F145-4A2B-45DC-BEAF-EE5BB2DB7FEC}"/>
              </a:ext>
            </a:extLst>
          </p:cNvPr>
          <p:cNvSpPr/>
          <p:nvPr/>
        </p:nvSpPr>
        <p:spPr>
          <a:xfrm>
            <a:off x="88835" y="6548155"/>
            <a:ext cx="5463666" cy="276999"/>
          </a:xfrm>
          <a:prstGeom prst="rect">
            <a:avLst/>
          </a:prstGeom>
        </p:spPr>
        <p:txBody>
          <a:bodyPr wrap="square">
            <a:spAutoFit/>
          </a:bodyPr>
          <a:lstStyle/>
          <a:p>
            <a:r>
              <a:rPr lang="en-US" sz="1200" dirty="0"/>
              <a:t>Adapted from Conceptual Model created by Gobeail McKinley</a:t>
            </a:r>
          </a:p>
        </p:txBody>
      </p:sp>
      <p:sp>
        <p:nvSpPr>
          <p:cNvPr id="8" name="Slide Number Placeholder 7">
            <a:extLst>
              <a:ext uri="{FF2B5EF4-FFF2-40B4-BE49-F238E27FC236}">
                <a16:creationId xmlns:a16="http://schemas.microsoft.com/office/drawing/2014/main" id="{FF8FD366-A937-4B97-88E7-D2350AA614C6}"/>
              </a:ext>
            </a:extLst>
          </p:cNvPr>
          <p:cNvSpPr>
            <a:spLocks noGrp="1"/>
          </p:cNvSpPr>
          <p:nvPr>
            <p:ph type="sldNum" sz="quarter" idx="12"/>
          </p:nvPr>
        </p:nvSpPr>
        <p:spPr>
          <a:xfrm>
            <a:off x="7239000" y="6367954"/>
            <a:ext cx="1905000" cy="457200"/>
          </a:xfrm>
        </p:spPr>
        <p:txBody>
          <a:bodyPr/>
          <a:lstStyle/>
          <a:p>
            <a:fld id="{39371E7C-9DE9-4551-9371-56E9C7644D28}" type="slidenum">
              <a:rPr lang="en-US" smtClean="0"/>
              <a:t>14</a:t>
            </a:fld>
            <a:endParaRPr lang="en-US" dirty="0"/>
          </a:p>
        </p:txBody>
      </p:sp>
    </p:spTree>
    <p:extLst>
      <p:ext uri="{BB962C8B-B14F-4D97-AF65-F5344CB8AC3E}">
        <p14:creationId xmlns:p14="http://schemas.microsoft.com/office/powerpoint/2010/main" val="215796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AF44-A915-438C-8373-20063E3189B6}"/>
              </a:ext>
            </a:extLst>
          </p:cNvPr>
          <p:cNvSpPr>
            <a:spLocks noGrp="1"/>
          </p:cNvSpPr>
          <p:nvPr>
            <p:ph type="title"/>
          </p:nvPr>
        </p:nvSpPr>
        <p:spPr>
          <a:xfrm>
            <a:off x="0" y="121186"/>
            <a:ext cx="5387248" cy="762000"/>
          </a:xfrm>
        </p:spPr>
        <p:txBody>
          <a:bodyPr/>
          <a:lstStyle/>
          <a:p>
            <a:r>
              <a:rPr lang="en-US" dirty="0">
                <a:solidFill>
                  <a:schemeClr val="bg1"/>
                </a:solidFill>
              </a:rPr>
              <a:t>Louisville - Ozone Formation Study (OFS)</a:t>
            </a:r>
          </a:p>
        </p:txBody>
      </p:sp>
      <p:sp>
        <p:nvSpPr>
          <p:cNvPr id="3" name="Content Placeholder 2">
            <a:extLst>
              <a:ext uri="{FF2B5EF4-FFF2-40B4-BE49-F238E27FC236}">
                <a16:creationId xmlns:a16="http://schemas.microsoft.com/office/drawing/2014/main" id="{3AD53124-5CE4-459C-87D2-83E9148CEB63}"/>
              </a:ext>
            </a:extLst>
          </p:cNvPr>
          <p:cNvSpPr>
            <a:spLocks noGrp="1"/>
          </p:cNvSpPr>
          <p:nvPr>
            <p:ph idx="1"/>
          </p:nvPr>
        </p:nvSpPr>
        <p:spPr>
          <a:xfrm>
            <a:off x="685800" y="1597445"/>
            <a:ext cx="7772400" cy="4395732"/>
          </a:xfrm>
        </p:spPr>
        <p:txBody>
          <a:bodyPr>
            <a:normAutofit fontScale="70000" lnSpcReduction="20000"/>
          </a:bodyPr>
          <a:lstStyle/>
          <a:p>
            <a:r>
              <a:rPr lang="en-US" dirty="0"/>
              <a:t>LMAPCD funded the OFS conducted by Ramboll</a:t>
            </a:r>
          </a:p>
          <a:p>
            <a:r>
              <a:rPr lang="en-US" dirty="0"/>
              <a:t>Goal: refine understanding of O</a:t>
            </a:r>
            <a:r>
              <a:rPr lang="en-US" baseline="-25000" dirty="0"/>
              <a:t>3</a:t>
            </a:r>
            <a:r>
              <a:rPr lang="en-US" dirty="0"/>
              <a:t> formation in Louisville / Jefferson Co. O</a:t>
            </a:r>
            <a:r>
              <a:rPr lang="en-US" baseline="-25000" dirty="0"/>
              <a:t>3</a:t>
            </a:r>
            <a:r>
              <a:rPr lang="en-US" dirty="0"/>
              <a:t> NAA to inform strategic policy decisions</a:t>
            </a:r>
          </a:p>
          <a:p>
            <a:r>
              <a:rPr lang="en-US" dirty="0"/>
              <a:t>Objectives: </a:t>
            </a:r>
          </a:p>
          <a:p>
            <a:pPr lvl="1"/>
            <a:r>
              <a:rPr lang="en-US" dirty="0"/>
              <a:t>Develop comprehensive EI suitable for modeling O</a:t>
            </a:r>
            <a:r>
              <a:rPr lang="en-US" baseline="-25000" dirty="0"/>
              <a:t>3</a:t>
            </a:r>
            <a:r>
              <a:rPr lang="en-US" dirty="0"/>
              <a:t> formation </a:t>
            </a:r>
          </a:p>
          <a:p>
            <a:pPr lvl="1"/>
            <a:r>
              <a:rPr lang="en-US" dirty="0"/>
              <a:t>Develop modeling tool useful for analyzing ozone formation processes </a:t>
            </a:r>
          </a:p>
          <a:p>
            <a:pPr lvl="1"/>
            <a:r>
              <a:rPr lang="en-US" dirty="0"/>
              <a:t>Understand the sensitivity of Louisville O</a:t>
            </a:r>
            <a:r>
              <a:rPr lang="en-US" baseline="-25000" dirty="0"/>
              <a:t>3</a:t>
            </a:r>
            <a:r>
              <a:rPr lang="en-US" dirty="0"/>
              <a:t> to emissions precursors</a:t>
            </a:r>
          </a:p>
          <a:p>
            <a:r>
              <a:rPr lang="en-US" dirty="0"/>
              <a:t>Findings:</a:t>
            </a:r>
          </a:p>
          <a:p>
            <a:pPr lvl="1"/>
            <a:r>
              <a:rPr lang="en-US" dirty="0"/>
              <a:t>Model-ready EI developed using data available to LMAPCD</a:t>
            </a:r>
          </a:p>
          <a:p>
            <a:pPr lvl="1"/>
            <a:r>
              <a:rPr lang="en-US" dirty="0"/>
              <a:t>Model has acceptable performance for ozone</a:t>
            </a:r>
          </a:p>
          <a:p>
            <a:pPr lvl="1"/>
            <a:r>
              <a:rPr lang="en-US" dirty="0"/>
              <a:t>When regional emissions reduced, Louisville/Jefferson County ozone is more NOx sensitive than VOC sensitive</a:t>
            </a:r>
          </a:p>
          <a:p>
            <a:pPr lvl="2"/>
            <a:r>
              <a:rPr lang="en-US" dirty="0"/>
              <a:t>NOx emissions reductions decrease modeled ozone by 3.8 ppb in Jefferson County vs. 1.3 ppb for VOC emissions reductions</a:t>
            </a:r>
            <a:r>
              <a:rPr lang="en-US" baseline="30000" dirty="0"/>
              <a:t>1</a:t>
            </a:r>
            <a:r>
              <a:rPr lang="en-US" dirty="0"/>
              <a:t> </a:t>
            </a:r>
          </a:p>
          <a:p>
            <a:pPr lvl="1"/>
            <a:r>
              <a:rPr lang="en-US" dirty="0"/>
              <a:t>On select days, ozone within Jefferson County has similar response to NOx and VOC emissions reductions</a:t>
            </a:r>
          </a:p>
        </p:txBody>
      </p:sp>
      <p:sp>
        <p:nvSpPr>
          <p:cNvPr id="4" name="Slide Number Placeholder 3">
            <a:extLst>
              <a:ext uri="{FF2B5EF4-FFF2-40B4-BE49-F238E27FC236}">
                <a16:creationId xmlns:a16="http://schemas.microsoft.com/office/drawing/2014/main" id="{BA788F83-549C-448A-8533-A065E521ECA1}"/>
              </a:ext>
            </a:extLst>
          </p:cNvPr>
          <p:cNvSpPr>
            <a:spLocks noGrp="1"/>
          </p:cNvSpPr>
          <p:nvPr>
            <p:ph type="sldNum" sz="quarter" idx="12"/>
          </p:nvPr>
        </p:nvSpPr>
        <p:spPr>
          <a:xfrm>
            <a:off x="7239000" y="6374340"/>
            <a:ext cx="1905000" cy="457200"/>
          </a:xfrm>
        </p:spPr>
        <p:txBody>
          <a:bodyPr/>
          <a:lstStyle/>
          <a:p>
            <a:fld id="{39371E7C-9DE9-4551-9371-56E9C7644D28}" type="slidenum">
              <a:rPr lang="en-US" smtClean="0"/>
              <a:t>15</a:t>
            </a:fld>
            <a:endParaRPr lang="en-US" dirty="0"/>
          </a:p>
        </p:txBody>
      </p:sp>
      <p:sp>
        <p:nvSpPr>
          <p:cNvPr id="5" name="Rectangle 4">
            <a:extLst>
              <a:ext uri="{FF2B5EF4-FFF2-40B4-BE49-F238E27FC236}">
                <a16:creationId xmlns:a16="http://schemas.microsoft.com/office/drawing/2014/main" id="{36F987D6-91B8-4048-9149-986C680977BC}"/>
              </a:ext>
            </a:extLst>
          </p:cNvPr>
          <p:cNvSpPr/>
          <p:nvPr/>
        </p:nvSpPr>
        <p:spPr>
          <a:xfrm>
            <a:off x="203812" y="6305927"/>
            <a:ext cx="8736376" cy="430887"/>
          </a:xfrm>
          <a:prstGeom prst="rect">
            <a:avLst/>
          </a:prstGeom>
        </p:spPr>
        <p:txBody>
          <a:bodyPr wrap="square">
            <a:spAutoFit/>
          </a:bodyPr>
          <a:lstStyle/>
          <a:p>
            <a:pPr marL="0" lvl="1"/>
            <a:r>
              <a:rPr lang="en-US" sz="1100" baseline="30000" dirty="0"/>
              <a:t>1 </a:t>
            </a:r>
            <a:r>
              <a:rPr lang="en-US" sz="1100" dirty="0"/>
              <a:t>Based on average of Top 10 days</a:t>
            </a:r>
          </a:p>
          <a:p>
            <a:pPr marL="0" lvl="1"/>
            <a:r>
              <a:rPr lang="en-US" sz="1100" baseline="30000" dirty="0"/>
              <a:t>2 </a:t>
            </a:r>
            <a:r>
              <a:rPr lang="en-US" sz="1100" dirty="0">
                <a:hlinkClick r:id="rId3"/>
              </a:rPr>
              <a:t>https://louisvilleky.gov/sites/default/files/air_pollution_control_district/documents/allother/2019/ramboll_mpsm_20191120_final.pdf</a:t>
            </a:r>
            <a:endParaRPr lang="en-US" sz="1100" dirty="0"/>
          </a:p>
        </p:txBody>
      </p:sp>
    </p:spTree>
    <p:extLst>
      <p:ext uri="{BB962C8B-B14F-4D97-AF65-F5344CB8AC3E}">
        <p14:creationId xmlns:p14="http://schemas.microsoft.com/office/powerpoint/2010/main" val="2887085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3B8A-8236-4D62-BF0B-7D56C46BBDFB}"/>
              </a:ext>
            </a:extLst>
          </p:cNvPr>
          <p:cNvSpPr>
            <a:spLocks noGrp="1"/>
          </p:cNvSpPr>
          <p:nvPr>
            <p:ph type="title"/>
          </p:nvPr>
        </p:nvSpPr>
        <p:spPr>
          <a:xfrm>
            <a:off x="0" y="0"/>
            <a:ext cx="5442333" cy="990600"/>
          </a:xfrm>
        </p:spPr>
        <p:txBody>
          <a:bodyPr/>
          <a:lstStyle/>
          <a:p>
            <a:r>
              <a:rPr lang="en-US" dirty="0">
                <a:solidFill>
                  <a:schemeClr val="bg1"/>
                </a:solidFill>
              </a:rPr>
              <a:t>Louisville - BenMAP Results: Jefferson County, KY* </a:t>
            </a:r>
          </a:p>
        </p:txBody>
      </p:sp>
      <p:sp>
        <p:nvSpPr>
          <p:cNvPr id="3" name="Content Placeholder 2">
            <a:extLst>
              <a:ext uri="{FF2B5EF4-FFF2-40B4-BE49-F238E27FC236}">
                <a16:creationId xmlns:a16="http://schemas.microsoft.com/office/drawing/2014/main" id="{82CB18D5-3F90-466D-AEE6-85FEB8098F3D}"/>
              </a:ext>
            </a:extLst>
          </p:cNvPr>
          <p:cNvSpPr>
            <a:spLocks noGrp="1"/>
          </p:cNvSpPr>
          <p:nvPr>
            <p:ph idx="1"/>
          </p:nvPr>
        </p:nvSpPr>
        <p:spPr>
          <a:xfrm>
            <a:off x="685800" y="1454227"/>
            <a:ext cx="7772400" cy="4641773"/>
          </a:xfrm>
        </p:spPr>
        <p:txBody>
          <a:bodyPr>
            <a:normAutofit fontScale="92500" lnSpcReduction="20000"/>
          </a:bodyPr>
          <a:lstStyle/>
          <a:p>
            <a:pPr lvl="0"/>
            <a:r>
              <a:rPr lang="en-US" dirty="0"/>
              <a:t>Retrospective Analysis</a:t>
            </a:r>
          </a:p>
          <a:p>
            <a:pPr lvl="1"/>
            <a:r>
              <a:rPr lang="en-US" dirty="0"/>
              <a:t>Determined health benefits from PM</a:t>
            </a:r>
            <a:r>
              <a:rPr lang="en-US" baseline="-25000" dirty="0"/>
              <a:t>2.5</a:t>
            </a:r>
            <a:r>
              <a:rPr lang="en-US" dirty="0"/>
              <a:t> reductions from 2014 to 2018</a:t>
            </a:r>
          </a:p>
          <a:p>
            <a:pPr lvl="1"/>
            <a:r>
              <a:rPr lang="en-US" dirty="0"/>
              <a:t>1.67 µg/m</a:t>
            </a:r>
            <a:r>
              <a:rPr lang="en-US" baseline="30000" dirty="0"/>
              <a:t>3</a:t>
            </a:r>
            <a:r>
              <a:rPr lang="en-US" dirty="0"/>
              <a:t> change in Average Annual PM</a:t>
            </a:r>
            <a:r>
              <a:rPr lang="en-US" baseline="-25000" dirty="0"/>
              <a:t>2.5</a:t>
            </a:r>
            <a:r>
              <a:rPr lang="en-US" dirty="0"/>
              <a:t> across Jefferson County</a:t>
            </a:r>
            <a:r>
              <a:rPr lang="en-US" sz="1000" dirty="0"/>
              <a:t>	</a:t>
            </a:r>
            <a:endParaRPr lang="en-US" dirty="0"/>
          </a:p>
          <a:p>
            <a:pPr lvl="1"/>
            <a:r>
              <a:rPr lang="en-US" dirty="0"/>
              <a:t>73-165 avoided premature adult deaths/year (value of $635M - $1,440M, 2018$)</a:t>
            </a:r>
            <a:endParaRPr lang="en-US" strike="sngStrike" baseline="30000" dirty="0"/>
          </a:p>
          <a:p>
            <a:pPr lvl="0"/>
            <a:r>
              <a:rPr lang="en-US" dirty="0"/>
              <a:t>Rollback Analysis using Ramboll Results</a:t>
            </a:r>
          </a:p>
          <a:p>
            <a:pPr lvl="1"/>
            <a:r>
              <a:rPr lang="en-US" dirty="0"/>
              <a:t>Total estimated health benefits from across-the-board reductions of VOCs and NOx by 25% (in 2018$)</a:t>
            </a:r>
          </a:p>
          <a:p>
            <a:pPr lvl="2"/>
            <a:r>
              <a:rPr lang="en-US" dirty="0"/>
              <a:t>Sensitivity 1 NOx: $74 – 152 Million</a:t>
            </a:r>
          </a:p>
          <a:p>
            <a:pPr lvl="3"/>
            <a:r>
              <a:rPr lang="en-US" dirty="0"/>
              <a:t>0.18 µg/m</a:t>
            </a:r>
            <a:r>
              <a:rPr lang="en-US" baseline="30000" dirty="0"/>
              <a:t>3</a:t>
            </a:r>
            <a:r>
              <a:rPr lang="en-US" dirty="0"/>
              <a:t> PM</a:t>
            </a:r>
            <a:r>
              <a:rPr lang="en-US" baseline="-25000" dirty="0"/>
              <a:t>2.5</a:t>
            </a:r>
            <a:r>
              <a:rPr lang="en-US" dirty="0"/>
              <a:t> and 0.76 ppb O</a:t>
            </a:r>
            <a:r>
              <a:rPr lang="en-US" baseline="-25000" dirty="0"/>
              <a:t>3</a:t>
            </a:r>
            <a:r>
              <a:rPr lang="en-US" dirty="0"/>
              <a:t> reductions </a:t>
            </a:r>
          </a:p>
          <a:p>
            <a:pPr lvl="2"/>
            <a:r>
              <a:rPr lang="en-US" dirty="0"/>
              <a:t>Sensitivity 2 VOC: $16 – 27 Million</a:t>
            </a:r>
          </a:p>
          <a:p>
            <a:pPr lvl="3"/>
            <a:r>
              <a:rPr lang="en-US" dirty="0"/>
              <a:t>0.042 µg/m</a:t>
            </a:r>
            <a:r>
              <a:rPr lang="en-US" baseline="30000" dirty="0"/>
              <a:t>3</a:t>
            </a:r>
            <a:r>
              <a:rPr lang="en-US" dirty="0"/>
              <a:t> PM</a:t>
            </a:r>
            <a:r>
              <a:rPr lang="en-US" baseline="-25000" dirty="0"/>
              <a:t>2.5</a:t>
            </a:r>
            <a:r>
              <a:rPr lang="en-US" dirty="0"/>
              <a:t> and 0.30 ppb O</a:t>
            </a:r>
            <a:r>
              <a:rPr lang="en-US" baseline="-25000" dirty="0"/>
              <a:t>3</a:t>
            </a:r>
            <a:r>
              <a:rPr lang="en-US" dirty="0"/>
              <a:t> reductions</a:t>
            </a:r>
          </a:p>
        </p:txBody>
      </p:sp>
      <p:sp>
        <p:nvSpPr>
          <p:cNvPr id="4" name="TextBox 3">
            <a:extLst>
              <a:ext uri="{FF2B5EF4-FFF2-40B4-BE49-F238E27FC236}">
                <a16:creationId xmlns:a16="http://schemas.microsoft.com/office/drawing/2014/main" id="{9DE7B8CC-CB28-4A15-9ABD-2580AC8C61A1}"/>
              </a:ext>
            </a:extLst>
          </p:cNvPr>
          <p:cNvSpPr txBox="1"/>
          <p:nvPr/>
        </p:nvSpPr>
        <p:spPr>
          <a:xfrm>
            <a:off x="407624" y="6096000"/>
            <a:ext cx="7171981" cy="523220"/>
          </a:xfrm>
          <a:prstGeom prst="rect">
            <a:avLst/>
          </a:prstGeom>
          <a:noFill/>
        </p:spPr>
        <p:txBody>
          <a:bodyPr wrap="square" rtlCol="0">
            <a:spAutoFit/>
          </a:bodyPr>
          <a:lstStyle/>
          <a:p>
            <a:r>
              <a:rPr lang="en-US" sz="1400" dirty="0"/>
              <a:t>Analysis completed by Ali Kamal / Chris Davis</a:t>
            </a:r>
          </a:p>
          <a:p>
            <a:r>
              <a:rPr lang="en-US" sz="1400" dirty="0"/>
              <a:t>*Additional details in Appendix Slides 25 - 27</a:t>
            </a:r>
          </a:p>
        </p:txBody>
      </p:sp>
      <p:sp>
        <p:nvSpPr>
          <p:cNvPr id="6" name="Slide Number Placeholder 5">
            <a:extLst>
              <a:ext uri="{FF2B5EF4-FFF2-40B4-BE49-F238E27FC236}">
                <a16:creationId xmlns:a16="http://schemas.microsoft.com/office/drawing/2014/main" id="{81398FBF-3E32-49EC-A8F7-FED7B99C329D}"/>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16</a:t>
            </a:fld>
            <a:endParaRPr lang="en-US" dirty="0"/>
          </a:p>
        </p:txBody>
      </p:sp>
    </p:spTree>
    <p:extLst>
      <p:ext uri="{BB962C8B-B14F-4D97-AF65-F5344CB8AC3E}">
        <p14:creationId xmlns:p14="http://schemas.microsoft.com/office/powerpoint/2010/main" val="414117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55085-F60C-46D2-B0F5-E2147EE89865}"/>
              </a:ext>
            </a:extLst>
          </p:cNvPr>
          <p:cNvSpPr>
            <a:spLocks noGrp="1"/>
          </p:cNvSpPr>
          <p:nvPr>
            <p:ph idx="1"/>
          </p:nvPr>
        </p:nvSpPr>
        <p:spPr>
          <a:xfrm>
            <a:off x="193434" y="1213394"/>
            <a:ext cx="8684348" cy="924020"/>
          </a:xfrm>
        </p:spPr>
        <p:txBody>
          <a:bodyPr>
            <a:normAutofit fontScale="70000" lnSpcReduction="20000"/>
          </a:bodyPr>
          <a:lstStyle/>
          <a:p>
            <a:pPr lvl="0"/>
            <a:r>
              <a:rPr lang="en-US" sz="2700" dirty="0"/>
              <a:t>A new NEXUS Advanced Screening Tool is being developed to identify geographic areas where health risks related to O</a:t>
            </a:r>
            <a:r>
              <a:rPr lang="en-US" sz="2700" baseline="-25000" dirty="0"/>
              <a:t>3</a:t>
            </a:r>
            <a:r>
              <a:rPr lang="en-US" sz="2700" dirty="0"/>
              <a:t>, PM</a:t>
            </a:r>
            <a:r>
              <a:rPr lang="en-US" sz="2700" baseline="-25000" dirty="0"/>
              <a:t>2.5 </a:t>
            </a:r>
            <a:r>
              <a:rPr lang="en-US" sz="2700" dirty="0"/>
              <a:t>and air toxics overlap and will be used to identify additional areas for MP collaboration</a:t>
            </a:r>
          </a:p>
          <a:p>
            <a:endParaRPr lang="en-US" dirty="0"/>
          </a:p>
        </p:txBody>
      </p:sp>
      <p:sp>
        <p:nvSpPr>
          <p:cNvPr id="4" name="Title 1">
            <a:extLst>
              <a:ext uri="{FF2B5EF4-FFF2-40B4-BE49-F238E27FC236}">
                <a16:creationId xmlns:a16="http://schemas.microsoft.com/office/drawing/2014/main" id="{B9FAE1AF-5FCF-49C2-840C-4881B7A54A07}"/>
              </a:ext>
            </a:extLst>
          </p:cNvPr>
          <p:cNvSpPr txBox="1">
            <a:spLocks/>
          </p:cNvSpPr>
          <p:nvPr/>
        </p:nvSpPr>
        <p:spPr bwMode="auto">
          <a:xfrm>
            <a:off x="193434" y="49588"/>
            <a:ext cx="5480855" cy="941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pPr algn="l"/>
            <a:r>
              <a:rPr lang="en-US" kern="0" dirty="0">
                <a:solidFill>
                  <a:schemeClr val="bg1"/>
                </a:solidFill>
              </a:rPr>
              <a:t>NEXUS - Tool Development</a:t>
            </a:r>
          </a:p>
        </p:txBody>
      </p:sp>
      <p:sp>
        <p:nvSpPr>
          <p:cNvPr id="7" name="Slide Number Placeholder 6">
            <a:extLst>
              <a:ext uri="{FF2B5EF4-FFF2-40B4-BE49-F238E27FC236}">
                <a16:creationId xmlns:a16="http://schemas.microsoft.com/office/drawing/2014/main" id="{DBDFE410-7186-4364-BF6F-558D85D384EC}"/>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pPr/>
              <a:t>17</a:t>
            </a:fld>
            <a:endParaRPr lang="en-US" dirty="0"/>
          </a:p>
        </p:txBody>
      </p:sp>
      <p:pic>
        <p:nvPicPr>
          <p:cNvPr id="2" name="Picture 1">
            <a:extLst>
              <a:ext uri="{FF2B5EF4-FFF2-40B4-BE49-F238E27FC236}">
                <a16:creationId xmlns:a16="http://schemas.microsoft.com/office/drawing/2014/main" id="{C4DE9355-157F-49F9-859D-E76C629AA561}"/>
              </a:ext>
            </a:extLst>
          </p:cNvPr>
          <p:cNvPicPr>
            <a:picLocks noChangeAspect="1"/>
          </p:cNvPicPr>
          <p:nvPr/>
        </p:nvPicPr>
        <p:blipFill>
          <a:blip r:embed="rId3"/>
          <a:stretch>
            <a:fillRect/>
          </a:stretch>
        </p:blipFill>
        <p:spPr>
          <a:xfrm>
            <a:off x="968828" y="1974534"/>
            <a:ext cx="6836229" cy="4426266"/>
          </a:xfrm>
          <a:prstGeom prst="rect">
            <a:avLst/>
          </a:prstGeom>
        </p:spPr>
      </p:pic>
    </p:spTree>
    <p:extLst>
      <p:ext uri="{BB962C8B-B14F-4D97-AF65-F5344CB8AC3E}">
        <p14:creationId xmlns:p14="http://schemas.microsoft.com/office/powerpoint/2010/main" val="3987352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a:xfrm>
            <a:off x="76200" y="-38107"/>
            <a:ext cx="5595257" cy="990600"/>
          </a:xfrm>
        </p:spPr>
        <p:txBody>
          <a:bodyPr/>
          <a:lstStyle/>
          <a:p>
            <a:r>
              <a:rPr lang="en-US" sz="2800" dirty="0">
                <a:solidFill>
                  <a:schemeClr val="bg1"/>
                </a:solidFill>
                <a:latin typeface="Arial" panose="020B0604020202020204" pitchFamily="34" charset="0"/>
                <a:cs typeface="Arial" panose="020B0604020202020204" pitchFamily="34" charset="0"/>
              </a:rPr>
              <a:t>NEXUS - Expected Use</a:t>
            </a:r>
          </a:p>
        </p:txBody>
      </p:sp>
      <p:sp>
        <p:nvSpPr>
          <p:cNvPr id="5" name="Slide Number Placeholder 1">
            <a:extLst>
              <a:ext uri="{FF2B5EF4-FFF2-40B4-BE49-F238E27FC236}">
                <a16:creationId xmlns:a16="http://schemas.microsoft.com/office/drawing/2014/main" id="{04515BB1-0EF1-4410-AC66-C922D719F55B}"/>
              </a:ext>
            </a:extLst>
          </p:cNvPr>
          <p:cNvSpPr txBox="1">
            <a:spLocks/>
          </p:cNvSpPr>
          <p:nvPr/>
        </p:nvSpPr>
        <p:spPr>
          <a:xfrm>
            <a:off x="7497536" y="658415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18</a:t>
            </a:fld>
            <a:endParaRPr lang="en-US" sz="1350" dirty="0">
              <a:solidFill>
                <a:prstClr val="black">
                  <a:tint val="75000"/>
                </a:prstClr>
              </a:solidFill>
              <a:latin typeface="Arial" pitchFamily="34" charset="0"/>
            </a:endParaRPr>
          </a:p>
        </p:txBody>
      </p:sp>
      <p:sp>
        <p:nvSpPr>
          <p:cNvPr id="7" name="Content Placeholder 2">
            <a:extLst>
              <a:ext uri="{FF2B5EF4-FFF2-40B4-BE49-F238E27FC236}">
                <a16:creationId xmlns:a16="http://schemas.microsoft.com/office/drawing/2014/main" id="{8A681DE3-F5A5-4DC2-B934-9E70DFD8F232}"/>
              </a:ext>
            </a:extLst>
          </p:cNvPr>
          <p:cNvSpPr>
            <a:spLocks noGrp="1"/>
          </p:cNvSpPr>
          <p:nvPr>
            <p:ph idx="1"/>
          </p:nvPr>
        </p:nvSpPr>
        <p:spPr>
          <a:xfrm>
            <a:off x="514350" y="1509984"/>
            <a:ext cx="8044434" cy="4836387"/>
          </a:xfrm>
        </p:spPr>
        <p:txBody>
          <a:bodyPr/>
          <a:lstStyle/>
          <a:p>
            <a:r>
              <a:rPr lang="en-US" sz="2000" dirty="0">
                <a:latin typeface="Arial" panose="020B0604020202020204" pitchFamily="34" charset="0"/>
                <a:cs typeface="Arial" panose="020B0604020202020204" pitchFamily="34" charset="0"/>
              </a:rPr>
              <a:t>The NEXUS tool will allow users to do the following:</a:t>
            </a:r>
          </a:p>
          <a:p>
            <a:pPr lvl="1"/>
            <a:r>
              <a:rPr lang="en-US" sz="1600" u="sng" dirty="0">
                <a:solidFill>
                  <a:srgbClr val="FF0000"/>
                </a:solidFill>
                <a:latin typeface="Arial" panose="020B0604020202020204" pitchFamily="34" charset="0"/>
                <a:cs typeface="Arial" panose="020B0604020202020204" pitchFamily="34" charset="0"/>
              </a:rPr>
              <a:t>National screening for areas with MP issues:</a:t>
            </a:r>
            <a:r>
              <a:rPr lang="en-US"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a:t>
            </a:r>
          </a:p>
          <a:p>
            <a:pPr lvl="1"/>
            <a:r>
              <a:rPr lang="en-US" sz="1600" u="sng" dirty="0">
                <a:solidFill>
                  <a:srgbClr val="FF0000"/>
                </a:solidFill>
                <a:latin typeface="Arial" panose="020B0604020202020204" pitchFamily="34" charset="0"/>
                <a:cs typeface="Arial" panose="020B0604020202020204" pitchFamily="34" charset="0"/>
              </a:rPr>
              <a:t>Area screening to understand nature of MP problem:</a:t>
            </a:r>
            <a:r>
              <a:rPr lang="en-US"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450"/>
              </a:spcBef>
              <a:spcAft>
                <a:spcPts val="45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450"/>
              </a:spcBef>
              <a:spcAft>
                <a:spcPts val="450"/>
              </a:spcAft>
            </a:pPr>
            <a:r>
              <a:rPr lang="en-US" sz="2000" dirty="0">
                <a:latin typeface="Arial" panose="020B0604020202020204" pitchFamily="34" charset="0"/>
                <a:cs typeface="Arial" panose="020B0604020202020204" pitchFamily="34" charset="0"/>
              </a:rPr>
              <a:t>We also expect that it can have additional uses across the Office for Air Toxics, Environmental Justice and other programs.</a:t>
            </a:r>
          </a:p>
        </p:txBody>
      </p:sp>
    </p:spTree>
    <p:extLst>
      <p:ext uri="{BB962C8B-B14F-4D97-AF65-F5344CB8AC3E}">
        <p14:creationId xmlns:p14="http://schemas.microsoft.com/office/powerpoint/2010/main" val="156038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03414" y="171453"/>
            <a:ext cx="5861957" cy="501827"/>
          </a:xfrm>
        </p:spPr>
        <p:txBody>
          <a:bodyPr>
            <a:normAutofit fontScale="90000"/>
          </a:bodyPr>
          <a:lstStyle/>
          <a:p>
            <a:r>
              <a:rPr lang="en-US" altLang="zh-CN" dirty="0">
                <a:solidFill>
                  <a:schemeClr val="bg1"/>
                </a:solidFill>
                <a:latin typeface="Arial" panose="020B0604020202020204" pitchFamily="34" charset="0"/>
                <a:cs typeface="Arial" panose="020B0604020202020204" pitchFamily="34" charset="0"/>
              </a:rPr>
              <a:t>NEXUS - Three Key Modules</a:t>
            </a:r>
            <a:endParaRPr lang="zh-CN" alt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455728" y="1308701"/>
            <a:ext cx="2142638" cy="369332"/>
          </a:xfrm>
          <a:prstGeom prst="rect">
            <a:avLst/>
          </a:prstGeom>
          <a:noFill/>
        </p:spPr>
        <p:txBody>
          <a:bodyPr wrap="square" rtlCol="0">
            <a:spAutoFit/>
          </a:bodyPr>
          <a:lstStyle/>
          <a:p>
            <a:pPr algn="ctr">
              <a:defRPr/>
            </a:pPr>
            <a:r>
              <a:rPr lang="en-US" sz="18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570645" y="1308701"/>
            <a:ext cx="1980479" cy="369332"/>
          </a:xfrm>
          <a:prstGeom prst="rect">
            <a:avLst/>
          </a:prstGeom>
          <a:noFill/>
        </p:spPr>
        <p:txBody>
          <a:bodyPr wrap="square" rtlCol="0">
            <a:spAutoFit/>
          </a:bodyPr>
          <a:lstStyle/>
          <a:p>
            <a:pPr algn="ctr">
              <a:defRPr/>
            </a:pPr>
            <a:r>
              <a:rPr lang="en-US" sz="18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629823" y="1311116"/>
            <a:ext cx="2058449" cy="369332"/>
          </a:xfrm>
          <a:prstGeom prst="rect">
            <a:avLst/>
          </a:prstGeom>
          <a:noFill/>
        </p:spPr>
        <p:txBody>
          <a:bodyPr wrap="square" rtlCol="0">
            <a:spAutoFit/>
          </a:bodyPr>
          <a:lstStyle/>
          <a:p>
            <a:pPr algn="ctr">
              <a:defRPr/>
            </a:pPr>
            <a:r>
              <a:rPr lang="en-US" sz="18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90824" y="3812444"/>
            <a:ext cx="2662481" cy="267765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View and create interactive Map/Data/Chart/Table</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flexible selections &amp; mapping of “</a:t>
            </a:r>
            <a:r>
              <a:rPr lang="en-US" sz="1400" dirty="0">
                <a:solidFill>
                  <a:srgbClr val="FF0000"/>
                </a:solidFill>
                <a:latin typeface="Arial" panose="020B0604020202020204" pitchFamily="34" charset="0"/>
                <a:cs typeface="Arial" panose="020B0604020202020204" pitchFamily="34" charset="0"/>
              </a:rPr>
              <a:t>Ambient” </a:t>
            </a:r>
            <a:r>
              <a:rPr lang="en-US" sz="1400" dirty="0">
                <a:latin typeface="Arial" panose="020B0604020202020204" pitchFamily="34" charset="0"/>
                <a:cs typeface="Arial" panose="020B0604020202020204" pitchFamily="34" charset="0"/>
              </a:rPr>
              <a:t>and/or </a:t>
            </a:r>
            <a:r>
              <a:rPr lang="en-US" sz="1400" dirty="0">
                <a:solidFill>
                  <a:srgbClr val="FF0000"/>
                </a:solidFill>
                <a:latin typeface="Arial" panose="020B0604020202020204" pitchFamily="34" charset="0"/>
                <a:cs typeface="Arial" panose="020B0604020202020204" pitchFamily="34" charset="0"/>
              </a:rPr>
              <a:t>“Risk” </a:t>
            </a:r>
            <a:r>
              <a:rPr lang="en-US" sz="1400" dirty="0">
                <a:latin typeface="Arial" panose="020B0604020202020204" pitchFamily="34" charset="0"/>
                <a:cs typeface="Arial" panose="020B0604020202020204" pitchFamily="34" charset="0"/>
              </a:rPr>
              <a:t>levels of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and Air Toxics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Link and display </a:t>
            </a:r>
            <a:r>
              <a:rPr lang="en-US" sz="1400" dirty="0">
                <a:solidFill>
                  <a:srgbClr val="FF0000"/>
                </a:solidFill>
                <a:latin typeface="Arial" panose="020B0604020202020204" pitchFamily="34" charset="0"/>
                <a:cs typeface="Arial" panose="020B0604020202020204" pitchFamily="34" charset="0"/>
              </a:rPr>
              <a:t>major emission sources</a:t>
            </a:r>
            <a:r>
              <a:rPr lang="en-US" sz="14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62893" y="3964900"/>
            <a:ext cx="2802478" cy="2246769"/>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Allow to update &amp; change input data files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data preview and filter functions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Currently uses 10 publicly available input data files (~4GB)</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96730" y="3812444"/>
            <a:ext cx="2785781" cy="246221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overlaying map and summary table for data query results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 data query based on selected data fields: </a:t>
            </a:r>
            <a:r>
              <a:rPr lang="en-US" sz="14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29055" y="1678033"/>
            <a:ext cx="2795985" cy="1928996"/>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1527048" y="2077974"/>
            <a:ext cx="253746" cy="4320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893" y="1663675"/>
            <a:ext cx="2795985" cy="2066315"/>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196731" y="1663675"/>
            <a:ext cx="2795985" cy="1943354"/>
          </a:xfrm>
          <a:prstGeom prst="rect">
            <a:avLst/>
          </a:prstGeom>
          <a:ln>
            <a:solidFill>
              <a:schemeClr val="tx1"/>
            </a:solidFill>
          </a:ln>
        </p:spPr>
      </p:pic>
      <p:sp>
        <p:nvSpPr>
          <p:cNvPr id="18" name="Slide Number Placeholder 1">
            <a:extLst>
              <a:ext uri="{FF2B5EF4-FFF2-40B4-BE49-F238E27FC236}">
                <a16:creationId xmlns:a16="http://schemas.microsoft.com/office/drawing/2014/main" id="{054C93D5-9EE4-466F-83A5-7BC4848A4433}"/>
              </a:ext>
            </a:extLst>
          </p:cNvPr>
          <p:cNvSpPr txBox="1">
            <a:spLocks/>
          </p:cNvSpPr>
          <p:nvPr/>
        </p:nvSpPr>
        <p:spPr>
          <a:xfrm>
            <a:off x="7543800" y="658415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19</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5696-8C18-428E-9E93-EE8EE0815C74}"/>
              </a:ext>
            </a:extLst>
          </p:cNvPr>
          <p:cNvSpPr>
            <a:spLocks noGrp="1"/>
          </p:cNvSpPr>
          <p:nvPr>
            <p:ph type="title"/>
          </p:nvPr>
        </p:nvSpPr>
        <p:spPr>
          <a:xfrm>
            <a:off x="0" y="0"/>
            <a:ext cx="5398265" cy="990600"/>
          </a:xfrm>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A0F0363-48AB-4F5E-BA7F-3A1CC15FE3C2}"/>
              </a:ext>
            </a:extLst>
          </p:cNvPr>
          <p:cNvSpPr>
            <a:spLocks noGrp="1"/>
          </p:cNvSpPr>
          <p:nvPr>
            <p:ph idx="1"/>
          </p:nvPr>
        </p:nvSpPr>
        <p:spPr>
          <a:xfrm>
            <a:off x="685800" y="1575412"/>
            <a:ext cx="7772400" cy="4520588"/>
          </a:xfrm>
        </p:spPr>
        <p:txBody>
          <a:bodyPr/>
          <a:lstStyle/>
          <a:p>
            <a:r>
              <a:rPr lang="en-US" dirty="0"/>
              <a:t>MP Background</a:t>
            </a:r>
          </a:p>
          <a:p>
            <a:r>
              <a:rPr lang="en-US" dirty="0"/>
              <a:t>MP Assessment Process</a:t>
            </a:r>
          </a:p>
          <a:p>
            <a:r>
              <a:rPr lang="en-US" dirty="0"/>
              <a:t>MP Projects</a:t>
            </a:r>
          </a:p>
          <a:p>
            <a:pPr lvl="1"/>
            <a:r>
              <a:rPr lang="en-US" dirty="0"/>
              <a:t>South Carolina</a:t>
            </a:r>
          </a:p>
          <a:p>
            <a:pPr lvl="1"/>
            <a:r>
              <a:rPr lang="en-US" dirty="0"/>
              <a:t>Louisville</a:t>
            </a:r>
          </a:p>
          <a:p>
            <a:r>
              <a:rPr lang="en-US" dirty="0"/>
              <a:t>NEXUS MP Tool</a:t>
            </a:r>
          </a:p>
          <a:p>
            <a:r>
              <a:rPr lang="en-US" dirty="0"/>
              <a:t>Next Steps</a:t>
            </a:r>
          </a:p>
          <a:p>
            <a:endParaRPr lang="en-US" dirty="0"/>
          </a:p>
          <a:p>
            <a:endParaRPr lang="en-US" dirty="0"/>
          </a:p>
        </p:txBody>
      </p:sp>
      <p:sp>
        <p:nvSpPr>
          <p:cNvPr id="4" name="Slide Number Placeholder 3">
            <a:extLst>
              <a:ext uri="{FF2B5EF4-FFF2-40B4-BE49-F238E27FC236}">
                <a16:creationId xmlns:a16="http://schemas.microsoft.com/office/drawing/2014/main" id="{C2E0E937-0BAC-4DB3-88B4-8982E4370B2D}"/>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2</a:t>
            </a:fld>
            <a:endParaRPr lang="en-US" dirty="0"/>
          </a:p>
        </p:txBody>
      </p:sp>
    </p:spTree>
    <p:extLst>
      <p:ext uri="{BB962C8B-B14F-4D97-AF65-F5344CB8AC3E}">
        <p14:creationId xmlns:p14="http://schemas.microsoft.com/office/powerpoint/2010/main" val="138267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a:xfrm>
            <a:off x="283028" y="0"/>
            <a:ext cx="5366657" cy="990600"/>
          </a:xfrm>
        </p:spPr>
        <p:txBody>
          <a:bodyPr/>
          <a:lstStyle/>
          <a:p>
            <a:pPr algn="l"/>
            <a:r>
              <a:rPr lang="en-US" sz="2700" dirty="0">
                <a:solidFill>
                  <a:schemeClr val="bg1"/>
                </a:solidFill>
              </a:rPr>
              <a:t>NEXUS - </a:t>
            </a:r>
            <a:r>
              <a:rPr lang="en-US" sz="3000" dirty="0">
                <a:solidFill>
                  <a:schemeClr val="bg1"/>
                </a:solidFill>
                <a:latin typeface="Arial" panose="020B0604020202020204" pitchFamily="34" charset="0"/>
                <a:cs typeface="Arial" panose="020B0604020202020204" pitchFamily="34" charset="0"/>
              </a:rPr>
              <a:t>Examples</a:t>
            </a:r>
            <a:endParaRPr lang="en-US" sz="27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685800" y="1600200"/>
            <a:ext cx="7772400" cy="4495800"/>
          </a:xfrm>
        </p:spPr>
        <p:txBody>
          <a:bodyPr>
            <a:normAutofit/>
          </a:bodyPr>
          <a:lstStyle/>
          <a:p>
            <a:pPr>
              <a:spcBef>
                <a:spcPts val="0"/>
              </a:spcBef>
              <a:spcAft>
                <a:spcPts val="450"/>
              </a:spcAft>
            </a:pPr>
            <a:r>
              <a:rPr lang="en-US" sz="2250" dirty="0">
                <a:latin typeface="Arial" panose="020B0604020202020204" pitchFamily="34" charset="0"/>
                <a:cs typeface="Arial" panose="020B0604020202020204" pitchFamily="34" charset="0"/>
              </a:rPr>
              <a:t>How can NEXUS be used to identify highest risk areas across O</a:t>
            </a:r>
            <a:r>
              <a:rPr lang="en-US" sz="2250" baseline="-25000" dirty="0">
                <a:latin typeface="Arial" panose="020B0604020202020204" pitchFamily="34" charset="0"/>
                <a:cs typeface="Arial" panose="020B0604020202020204" pitchFamily="34" charset="0"/>
              </a:rPr>
              <a:t>3</a:t>
            </a:r>
            <a:r>
              <a:rPr lang="en-US" sz="2250" dirty="0">
                <a:latin typeface="Arial" panose="020B0604020202020204" pitchFamily="34" charset="0"/>
                <a:cs typeface="Arial" panose="020B0604020202020204" pitchFamily="34" charset="0"/>
              </a:rPr>
              <a:t>, PM</a:t>
            </a:r>
            <a:r>
              <a:rPr lang="en-US" sz="2250" baseline="-25000" dirty="0">
                <a:latin typeface="Arial" panose="020B0604020202020204" pitchFamily="34" charset="0"/>
                <a:cs typeface="Arial" panose="020B0604020202020204" pitchFamily="34" charset="0"/>
              </a:rPr>
              <a:t>2.5</a:t>
            </a:r>
            <a:r>
              <a:rPr lang="en-US" sz="2250" dirty="0">
                <a:latin typeface="Arial" panose="020B0604020202020204" pitchFamily="34" charset="0"/>
                <a:cs typeface="Arial" panose="020B0604020202020204" pitchFamily="34" charset="0"/>
              </a:rPr>
              <a:t>, and Air Toxics, summarize the source(s) contributing to communities with possible EJ concerns, and </a:t>
            </a:r>
            <a:r>
              <a:rPr lang="en-US" sz="2250"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sz="2250" dirty="0">
              <a:latin typeface="Arial" panose="020B0604020202020204" pitchFamily="34" charset="0"/>
              <a:cs typeface="Arial" panose="020B0604020202020204" pitchFamily="34" charset="0"/>
            </a:endParaRPr>
          </a:p>
          <a:p>
            <a:pPr lvl="1">
              <a:spcBef>
                <a:spcPts val="0"/>
              </a:spcBef>
              <a:spcAft>
                <a:spcPts val="450"/>
              </a:spcAft>
            </a:pPr>
            <a:r>
              <a:rPr lang="en-US" sz="1950" dirty="0">
                <a:latin typeface="Arial" panose="020B0604020202020204" pitchFamily="34" charset="0"/>
                <a:cs typeface="Arial" panose="020B0604020202020204" pitchFamily="34" charset="0"/>
              </a:rPr>
              <a:t>Example 1 </a:t>
            </a:r>
            <a:r>
              <a:rPr lang="en-US" sz="1950" dirty="0">
                <a:latin typeface="Arial" panose="020B0604020202020204" pitchFamily="34" charset="0"/>
                <a:cs typeface="Arial" panose="020B0604020202020204" pitchFamily="34" charset="0"/>
                <a:sym typeface="Wingdings" panose="05000000000000000000" pitchFamily="2" charset="2"/>
              </a:rPr>
              <a:t> </a:t>
            </a:r>
            <a:r>
              <a:rPr lang="en-US" sz="195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342900" lvl="1" indent="0">
              <a:spcBef>
                <a:spcPts val="0"/>
              </a:spcBef>
              <a:spcAft>
                <a:spcPts val="450"/>
              </a:spcAft>
              <a:buNone/>
            </a:pPr>
            <a:endParaRPr lang="en-US" sz="195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450"/>
              </a:spcAft>
            </a:pPr>
            <a:r>
              <a:rPr lang="en-US" sz="2250" dirty="0">
                <a:latin typeface="Arial" panose="020B0604020202020204" pitchFamily="34" charset="0"/>
                <a:cs typeface="Arial" panose="020B0604020202020204" pitchFamily="34" charset="0"/>
                <a:sym typeface="Wingdings" panose="05000000000000000000" pitchFamily="2" charset="2"/>
              </a:rPr>
              <a:t>How can NEXUS be used to identify the nature of multi-pollutant risks in Advance areas?</a:t>
            </a:r>
          </a:p>
          <a:p>
            <a:pPr lvl="1">
              <a:spcBef>
                <a:spcPts val="0"/>
              </a:spcBef>
              <a:spcAft>
                <a:spcPts val="450"/>
              </a:spcAft>
            </a:pPr>
            <a:r>
              <a:rPr lang="en-US" sz="1950" dirty="0">
                <a:latin typeface="Arial" panose="020B0604020202020204" pitchFamily="34" charset="0"/>
                <a:cs typeface="Arial" panose="020B0604020202020204" pitchFamily="34" charset="0"/>
                <a:sym typeface="Wingdings" panose="05000000000000000000" pitchFamily="2" charset="2"/>
              </a:rPr>
              <a:t>Example 2  </a:t>
            </a:r>
            <a:r>
              <a:rPr lang="en-US" sz="1950"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spcBef>
                <a:spcPts val="0"/>
              </a:spcBef>
              <a:spcAft>
                <a:spcPts val="450"/>
              </a:spcAft>
            </a:pPr>
            <a:endParaRPr lang="en-US" sz="1950" dirty="0">
              <a:sym typeface="Wingdings" panose="05000000000000000000" pitchFamily="2" charset="2"/>
            </a:endParaRPr>
          </a:p>
          <a:p>
            <a:pPr lvl="1"/>
            <a:endParaRPr lang="en-US" sz="1950" dirty="0">
              <a:sym typeface="Wingdings" panose="05000000000000000000" pitchFamily="2" charset="2"/>
            </a:endParaRPr>
          </a:p>
          <a:p>
            <a:endParaRPr lang="en-US" dirty="0">
              <a:sym typeface="Wingdings" panose="05000000000000000000" pitchFamily="2" charset="2"/>
            </a:endParaRPr>
          </a:p>
        </p:txBody>
      </p:sp>
      <p:sp>
        <p:nvSpPr>
          <p:cNvPr id="5" name="Slide Number Placeholder 1">
            <a:extLst>
              <a:ext uri="{FF2B5EF4-FFF2-40B4-BE49-F238E27FC236}">
                <a16:creationId xmlns:a16="http://schemas.microsoft.com/office/drawing/2014/main" id="{075ECF85-D96E-4FF2-8B05-102F9D651174}"/>
              </a:ext>
            </a:extLst>
          </p:cNvPr>
          <p:cNvSpPr txBox="1">
            <a:spLocks/>
          </p:cNvSpPr>
          <p:nvPr/>
        </p:nvSpPr>
        <p:spPr>
          <a:xfrm>
            <a:off x="7543800" y="6431756"/>
            <a:ext cx="1600200" cy="4262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20</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A1DF8-B304-4ED6-B1A9-0F137C867976}"/>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21</a:t>
            </a:fld>
            <a:endParaRPr lang="en-US" dirty="0"/>
          </a:p>
        </p:txBody>
      </p:sp>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2"/>
          <a:stretch>
            <a:fillRect/>
          </a:stretch>
        </p:blipFill>
        <p:spPr>
          <a:xfrm>
            <a:off x="353967" y="1210212"/>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715618" y="6273225"/>
            <a:ext cx="7871791" cy="584775"/>
          </a:xfrm>
          <a:prstGeom prst="rect">
            <a:avLst/>
          </a:prstGeom>
          <a:noFill/>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a:t>
            </a:r>
          </a:p>
          <a:p>
            <a:pPr algn="ctr"/>
            <a:r>
              <a:rPr lang="en-US" sz="16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0" y="160218"/>
            <a:ext cx="5625548" cy="523220"/>
          </a:xfrm>
          <a:prstGeom prst="rect">
            <a:avLst/>
          </a:prstGeom>
          <a:noFill/>
        </p:spPr>
        <p:txBody>
          <a:bodyPr wrap="square">
            <a:spAutoFit/>
          </a:bodyPr>
          <a:lstStyle/>
          <a:p>
            <a:pPr algn="ctr"/>
            <a:r>
              <a:rPr lang="en-US" altLang="zh-CN" sz="2800" dirty="0">
                <a:solidFill>
                  <a:schemeClr val="bg1"/>
                </a:solidFill>
                <a:latin typeface="Arial" panose="020B0604020202020204" pitchFamily="34" charset="0"/>
                <a:cs typeface="Arial" panose="020B0604020202020204" pitchFamily="34" charset="0"/>
              </a:rPr>
              <a:t>NEXUS – Detroit Example</a:t>
            </a:r>
            <a:endParaRPr lang="en-US" sz="2800" dirty="0"/>
          </a:p>
        </p:txBody>
      </p:sp>
    </p:spTree>
    <p:extLst>
      <p:ext uri="{BB962C8B-B14F-4D97-AF65-F5344CB8AC3E}">
        <p14:creationId xmlns:p14="http://schemas.microsoft.com/office/powerpoint/2010/main" val="252380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876472-CDD9-40D4-B885-5C8F5296C30F}"/>
              </a:ext>
            </a:extLst>
          </p:cNvPr>
          <p:cNvSpPr>
            <a:spLocks noGrp="1"/>
          </p:cNvSpPr>
          <p:nvPr>
            <p:ph type="sldNum" sz="quarter" idx="12"/>
          </p:nvPr>
        </p:nvSpPr>
        <p:spPr>
          <a:xfrm>
            <a:off x="7239000" y="6400800"/>
            <a:ext cx="1905000" cy="457200"/>
          </a:xfrm>
        </p:spPr>
        <p:txBody>
          <a:bodyPr wrap="square" anchor="t">
            <a:normAutofit/>
          </a:bodyPr>
          <a:lstStyle/>
          <a:p>
            <a:pPr>
              <a:spcAft>
                <a:spcPts val="600"/>
              </a:spcAft>
            </a:pPr>
            <a:fld id="{39371E7C-9DE9-4551-9371-56E9C7644D28}" type="slidenum">
              <a:rPr lang="en-US" smtClean="0"/>
              <a:pPr>
                <a:spcAft>
                  <a:spcPts val="600"/>
                </a:spcAft>
              </a:pPr>
              <a:t>22</a:t>
            </a:fld>
            <a:endParaRPr lang="en-US" dirty="0"/>
          </a:p>
        </p:txBody>
      </p:sp>
      <p:graphicFrame>
        <p:nvGraphicFramePr>
          <p:cNvPr id="8" name="Table 7">
            <a:extLst>
              <a:ext uri="{FF2B5EF4-FFF2-40B4-BE49-F238E27FC236}">
                <a16:creationId xmlns:a16="http://schemas.microsoft.com/office/drawing/2014/main" id="{661FB82D-D9B8-47AA-BC73-6E9C40E65D1A}"/>
              </a:ext>
            </a:extLst>
          </p:cNvPr>
          <p:cNvGraphicFramePr>
            <a:graphicFrameLocks noGrp="1"/>
          </p:cNvGraphicFramePr>
          <p:nvPr>
            <p:extLst>
              <p:ext uri="{D42A27DB-BD31-4B8C-83A1-F6EECF244321}">
                <p14:modId xmlns:p14="http://schemas.microsoft.com/office/powerpoint/2010/main" val="706569265"/>
              </p:ext>
            </p:extLst>
          </p:nvPr>
        </p:nvGraphicFramePr>
        <p:xfrm>
          <a:off x="200200" y="1450606"/>
          <a:ext cx="8743597" cy="2739840"/>
        </p:xfrm>
        <a:graphic>
          <a:graphicData uri="http://schemas.openxmlformats.org/drawingml/2006/table">
            <a:tbl>
              <a:tblPr firstRow="1" bandRow="1">
                <a:noFill/>
              </a:tblPr>
              <a:tblGrid>
                <a:gridCol w="386952">
                  <a:extLst>
                    <a:ext uri="{9D8B030D-6E8A-4147-A177-3AD203B41FA5}">
                      <a16:colId xmlns:a16="http://schemas.microsoft.com/office/drawing/2014/main" val="2233267017"/>
                    </a:ext>
                  </a:extLst>
                </a:gridCol>
                <a:gridCol w="983852">
                  <a:extLst>
                    <a:ext uri="{9D8B030D-6E8A-4147-A177-3AD203B41FA5}">
                      <a16:colId xmlns:a16="http://schemas.microsoft.com/office/drawing/2014/main" val="1197941587"/>
                    </a:ext>
                  </a:extLst>
                </a:gridCol>
                <a:gridCol w="2284015">
                  <a:extLst>
                    <a:ext uri="{9D8B030D-6E8A-4147-A177-3AD203B41FA5}">
                      <a16:colId xmlns:a16="http://schemas.microsoft.com/office/drawing/2014/main" val="810618499"/>
                    </a:ext>
                  </a:extLst>
                </a:gridCol>
                <a:gridCol w="775196">
                  <a:extLst>
                    <a:ext uri="{9D8B030D-6E8A-4147-A177-3AD203B41FA5}">
                      <a16:colId xmlns:a16="http://schemas.microsoft.com/office/drawing/2014/main" val="1093839381"/>
                    </a:ext>
                  </a:extLst>
                </a:gridCol>
                <a:gridCol w="646043">
                  <a:extLst>
                    <a:ext uri="{9D8B030D-6E8A-4147-A177-3AD203B41FA5}">
                      <a16:colId xmlns:a16="http://schemas.microsoft.com/office/drawing/2014/main" val="1253869879"/>
                    </a:ext>
                  </a:extLst>
                </a:gridCol>
                <a:gridCol w="715617">
                  <a:extLst>
                    <a:ext uri="{9D8B030D-6E8A-4147-A177-3AD203B41FA5}">
                      <a16:colId xmlns:a16="http://schemas.microsoft.com/office/drawing/2014/main" val="2347247648"/>
                    </a:ext>
                  </a:extLst>
                </a:gridCol>
                <a:gridCol w="927433">
                  <a:extLst>
                    <a:ext uri="{9D8B030D-6E8A-4147-A177-3AD203B41FA5}">
                      <a16:colId xmlns:a16="http://schemas.microsoft.com/office/drawing/2014/main" val="1627106746"/>
                    </a:ext>
                  </a:extLst>
                </a:gridCol>
                <a:gridCol w="901367">
                  <a:extLst>
                    <a:ext uri="{9D8B030D-6E8A-4147-A177-3AD203B41FA5}">
                      <a16:colId xmlns:a16="http://schemas.microsoft.com/office/drawing/2014/main" val="4250504530"/>
                    </a:ext>
                  </a:extLst>
                </a:gridCol>
                <a:gridCol w="1123122">
                  <a:extLst>
                    <a:ext uri="{9D8B030D-6E8A-4147-A177-3AD203B41FA5}">
                      <a16:colId xmlns:a16="http://schemas.microsoft.com/office/drawing/2014/main" val="732662851"/>
                    </a:ext>
                  </a:extLst>
                </a:gridCol>
              </a:tblGrid>
              <a:tr h="562460">
                <a:tc>
                  <a:txBody>
                    <a:bodyPr/>
                    <a:lstStyle/>
                    <a:p>
                      <a:pPr algn="ctr" fontAlgn="b"/>
                      <a:r>
                        <a:rPr lang="en-US" sz="12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Annual PM2.5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Daily PM2.5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O3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O3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2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2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2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2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2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2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2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10" name="Rectangle 9">
            <a:extLst>
              <a:ext uri="{FF2B5EF4-FFF2-40B4-BE49-F238E27FC236}">
                <a16:creationId xmlns:a16="http://schemas.microsoft.com/office/drawing/2014/main" id="{5B8C9E62-BE1B-4112-9DED-9D1A1A13A997}"/>
              </a:ext>
            </a:extLst>
          </p:cNvPr>
          <p:cNvSpPr/>
          <p:nvPr/>
        </p:nvSpPr>
        <p:spPr>
          <a:xfrm>
            <a:off x="473526" y="4745674"/>
            <a:ext cx="8196943" cy="1323439"/>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Cleveland,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and Grand Rapids</a:t>
            </a:r>
          </a:p>
        </p:txBody>
      </p:sp>
      <p:sp>
        <p:nvSpPr>
          <p:cNvPr id="11" name="Title 1">
            <a:extLst>
              <a:ext uri="{FF2B5EF4-FFF2-40B4-BE49-F238E27FC236}">
                <a16:creationId xmlns:a16="http://schemas.microsoft.com/office/drawing/2014/main" id="{9112E136-509F-4E08-B643-A6F2FF127EF1}"/>
              </a:ext>
            </a:extLst>
          </p:cNvPr>
          <p:cNvSpPr>
            <a:spLocks noGrp="1"/>
          </p:cNvSpPr>
          <p:nvPr>
            <p:ph type="title"/>
          </p:nvPr>
        </p:nvSpPr>
        <p:spPr>
          <a:xfrm>
            <a:off x="200199" y="214146"/>
            <a:ext cx="5266323" cy="501827"/>
          </a:xfrm>
        </p:spPr>
        <p:txBody>
          <a:bodyPr/>
          <a:lstStyle/>
          <a:p>
            <a:r>
              <a:rPr lang="en-US" altLang="zh-CN" sz="2100" dirty="0">
                <a:solidFill>
                  <a:schemeClr val="bg1"/>
                </a:solidFill>
                <a:latin typeface="Arial" panose="020B0604020202020204" pitchFamily="34" charset="0"/>
                <a:cs typeface="Arial" panose="020B0604020202020204" pitchFamily="34" charset="0"/>
              </a:rPr>
              <a:t>NEXUS - Highest MP Risk Areas in R5</a:t>
            </a:r>
            <a:br>
              <a:rPr lang="en-US" altLang="zh-CN" sz="2100" dirty="0">
                <a:solidFill>
                  <a:schemeClr val="bg1"/>
                </a:solidFill>
                <a:latin typeface="Arial" panose="020B0604020202020204" pitchFamily="34" charset="0"/>
                <a:cs typeface="Arial" panose="020B0604020202020204" pitchFamily="34" charset="0"/>
              </a:rPr>
            </a:br>
            <a:r>
              <a:rPr lang="en-US" altLang="zh-CN" sz="2100" dirty="0">
                <a:solidFill>
                  <a:schemeClr val="bg1"/>
                </a:solidFill>
                <a:latin typeface="Arial" panose="020B0604020202020204" pitchFamily="34" charset="0"/>
                <a:cs typeface="Arial" panose="020B0604020202020204" pitchFamily="34" charset="0"/>
              </a:rPr>
              <a:t> </a:t>
            </a:r>
            <a:r>
              <a:rPr lang="en-US" altLang="zh-CN" sz="1800" dirty="0">
                <a:solidFill>
                  <a:schemeClr val="bg1"/>
                </a:solidFill>
                <a:latin typeface="Arial" panose="020B0604020202020204" pitchFamily="34" charset="0"/>
                <a:cs typeface="Arial" panose="020B0604020202020204" pitchFamily="34" charset="0"/>
              </a:rPr>
              <a:t>(Data Query Module)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019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00792F-A470-4768-8071-3709040D6D83}"/>
              </a:ext>
            </a:extLst>
          </p:cNvPr>
          <p:cNvPicPr>
            <a:picLocks noChangeAspect="1"/>
          </p:cNvPicPr>
          <p:nvPr/>
        </p:nvPicPr>
        <p:blipFill>
          <a:blip r:embed="rId3"/>
          <a:stretch>
            <a:fillRect/>
          </a:stretch>
        </p:blipFill>
        <p:spPr>
          <a:xfrm>
            <a:off x="172880" y="1254091"/>
            <a:ext cx="8798240" cy="5169230"/>
          </a:xfrm>
          <a:prstGeom prst="rect">
            <a:avLst/>
          </a:prstGeom>
        </p:spPr>
      </p:pic>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a:xfrm>
            <a:off x="163285" y="76200"/>
            <a:ext cx="5094516" cy="990600"/>
          </a:xfrm>
        </p:spPr>
        <p:txBody>
          <a:bodyPr/>
          <a:lstStyle/>
          <a:p>
            <a:r>
              <a:rPr lang="en-US" altLang="zh-CN" dirty="0">
                <a:solidFill>
                  <a:schemeClr val="bg1"/>
                </a:solidFill>
                <a:latin typeface="Arial" panose="020B0604020202020204" pitchFamily="34" charset="0"/>
                <a:cs typeface="Arial" panose="020B0604020202020204" pitchFamily="34" charset="0"/>
              </a:rPr>
              <a:t>NEXUS - Detroit CBSA</a:t>
            </a:r>
            <a:endParaRPr lang="en-US"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81354F-CE0B-439A-937B-97221B0CA99F}"/>
              </a:ext>
            </a:extLst>
          </p:cNvPr>
          <p:cNvSpPr/>
          <p:nvPr/>
        </p:nvSpPr>
        <p:spPr>
          <a:xfrm>
            <a:off x="6351860" y="4484329"/>
            <a:ext cx="2619260" cy="1938992"/>
          </a:xfrm>
          <a:prstGeom prst="rect">
            <a:avLst/>
          </a:prstGeom>
          <a:solidFill>
            <a:schemeClr val="bg1"/>
          </a:solidFill>
          <a:ln>
            <a:solidFill>
              <a:schemeClr val="accent1"/>
            </a:solidFill>
          </a:ln>
        </p:spPr>
        <p:txBody>
          <a:bodyPr wrap="square">
            <a:spAutoFit/>
          </a:bodyPr>
          <a:lstStyle/>
          <a:p>
            <a:pPr algn="ctr"/>
            <a:r>
              <a:rPr lang="en-US" sz="12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8" name="Slide Number Placeholder 1">
            <a:extLst>
              <a:ext uri="{FF2B5EF4-FFF2-40B4-BE49-F238E27FC236}">
                <a16:creationId xmlns:a16="http://schemas.microsoft.com/office/drawing/2014/main" id="{D6468222-C815-4687-AC32-0481F215D0C0}"/>
              </a:ext>
            </a:extLst>
          </p:cNvPr>
          <p:cNvSpPr txBox="1">
            <a:spLocks/>
          </p:cNvSpPr>
          <p:nvPr/>
        </p:nvSpPr>
        <p:spPr>
          <a:xfrm>
            <a:off x="7543800" y="6423321"/>
            <a:ext cx="1600200" cy="43467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23</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935DF3-D21C-44BA-B665-20270BAD5140}"/>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24</a:t>
            </a:fld>
            <a:endParaRPr lang="en-US" dirty="0"/>
          </a:p>
        </p:txBody>
      </p:sp>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89452" y="5798403"/>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163285" y="76200"/>
            <a:ext cx="5094516"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kern="0">
                <a:solidFill>
                  <a:schemeClr val="bg1"/>
                </a:solidFill>
                <a:latin typeface="Arial" panose="020B0604020202020204" pitchFamily="34" charset="0"/>
                <a:cs typeface="Arial" panose="020B0604020202020204" pitchFamily="34" charset="0"/>
              </a:rPr>
              <a:t>NEXUS - Detroit CBSA</a:t>
            </a:r>
            <a:endParaRPr lang="en-US"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658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C1BAA3-060E-4530-9858-551C7F2D656F}"/>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25</a:t>
            </a:fld>
            <a:endParaRPr lang="en-US" dirty="0"/>
          </a:p>
        </p:txBody>
      </p:sp>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2"/>
          <a:stretch>
            <a:fillRect/>
          </a:stretch>
        </p:blipFill>
        <p:spPr>
          <a:xfrm>
            <a:off x="70778" y="1328057"/>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3"/>
          <a:stretch>
            <a:fillRect/>
          </a:stretch>
        </p:blipFill>
        <p:spPr>
          <a:xfrm>
            <a:off x="4346793" y="1270263"/>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4395500"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4"/>
          <a:stretch>
            <a:fillRect/>
          </a:stretch>
        </p:blipFill>
        <p:spPr>
          <a:xfrm>
            <a:off x="6673505"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6673505"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5"/>
          <a:stretch>
            <a:fillRect/>
          </a:stretch>
        </p:blipFill>
        <p:spPr>
          <a:xfrm>
            <a:off x="5499361" y="3696861"/>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5431320"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9614"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9613" y="339457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9613" y="382551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9612" y="426462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9611" y="470060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9611" y="513466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1509692" y="253269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1509691"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1509690" y="339457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1509689" y="383368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1509688" y="427278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1509688" y="470372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1509687" y="513154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2839489" y="296363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2839488" y="3402741"/>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2839487" y="384184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2839486" y="470060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2839486" y="512841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97952" y="192100"/>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100" kern="0">
                <a:solidFill>
                  <a:schemeClr val="bg1"/>
                </a:solidFill>
                <a:latin typeface="Arial" panose="020B0604020202020204" pitchFamily="34" charset="0"/>
                <a:cs typeface="Arial" panose="020B0604020202020204" pitchFamily="34" charset="0"/>
              </a:rPr>
              <a:t>NEXUS - Emissions Sources in Detroit CBSA</a:t>
            </a:r>
            <a:endParaRPr lang="en-US" sz="2100" kern="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151541" y="6070548"/>
            <a:ext cx="8599713" cy="738664"/>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400" baseline="-25000" dirty="0">
                <a:latin typeface="Arial" panose="020B0604020202020204" pitchFamily="34" charset="0"/>
                <a:cs typeface="Arial" panose="020B0604020202020204" pitchFamily="34" charset="0"/>
              </a:rPr>
              <a:t>2.5 </a:t>
            </a:r>
            <a:r>
              <a:rPr lang="en-US" sz="14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Tree>
    <p:extLst>
      <p:ext uri="{BB962C8B-B14F-4D97-AF65-F5344CB8AC3E}">
        <p14:creationId xmlns:p14="http://schemas.microsoft.com/office/powerpoint/2010/main" val="1240787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E14BF7-5319-4502-B69D-656C3FCADF38}"/>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26</a:t>
            </a:fld>
            <a:endParaRPr lang="en-US" dirty="0"/>
          </a:p>
        </p:txBody>
      </p:sp>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216353" y="1276349"/>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195943" y="224821"/>
            <a:ext cx="5452273" cy="50182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100" kern="0">
                <a:solidFill>
                  <a:schemeClr val="bg1"/>
                </a:solidFill>
                <a:latin typeface="Arial" panose="020B0604020202020204" pitchFamily="34" charset="0"/>
                <a:cs typeface="Arial" panose="020B0604020202020204" pitchFamily="34" charset="0"/>
              </a:rPr>
              <a:t>NEXUS Tool - Emissions Sources in Wayne County</a:t>
            </a:r>
            <a:endParaRPr lang="en-US" sz="21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253489" y="5987897"/>
            <a:ext cx="6637020" cy="738664"/>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Tree>
    <p:extLst>
      <p:ext uri="{BB962C8B-B14F-4D97-AF65-F5344CB8AC3E}">
        <p14:creationId xmlns:p14="http://schemas.microsoft.com/office/powerpoint/2010/main" val="100310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1188721" y="1329497"/>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8064" y="5881081"/>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7079180" y="5854141"/>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0" y="279459"/>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Steel Mills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2506980" y="5105274"/>
            <a:ext cx="4039662" cy="1815882"/>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AK Steel &amp; US Steel were identified as top emitters for NOx,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Gas and VOC HAPs, Heavy Metal HAPs and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sp>
        <p:nvSpPr>
          <p:cNvPr id="12" name="Slide Number Placeholder 1">
            <a:extLst>
              <a:ext uri="{FF2B5EF4-FFF2-40B4-BE49-F238E27FC236}">
                <a16:creationId xmlns:a16="http://schemas.microsoft.com/office/drawing/2014/main" id="{D494185D-34F3-4964-88FB-E90F78ED0755}"/>
              </a:ext>
            </a:extLst>
          </p:cNvPr>
          <p:cNvSpPr txBox="1">
            <a:spLocks/>
          </p:cNvSpPr>
          <p:nvPr/>
        </p:nvSpPr>
        <p:spPr>
          <a:xfrm>
            <a:off x="7541034" y="6477750"/>
            <a:ext cx="1600200" cy="380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27</a:t>
            </a:fld>
            <a:endParaRPr lang="en-US" sz="1350" dirty="0">
              <a:solidFill>
                <a:prstClr val="black">
                  <a:tint val="75000"/>
                </a:prstClr>
              </a:solidFill>
              <a:latin typeface="Arial" pitchFamily="34" charset="0"/>
            </a:endParaRP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658921" y="1220764"/>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468840" y="1220764"/>
            <a:ext cx="2016239" cy="4589597"/>
          </a:xfrm>
          <a:prstGeom prst="rect">
            <a:avLst/>
          </a:prstGeom>
        </p:spPr>
      </p:pic>
    </p:spTree>
    <p:extLst>
      <p:ext uri="{BB962C8B-B14F-4D97-AF65-F5344CB8AC3E}">
        <p14:creationId xmlns:p14="http://schemas.microsoft.com/office/powerpoint/2010/main" val="223032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311932" y="4227473"/>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5936606" y="4294863"/>
            <a:ext cx="2730309"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084361" y="4288089"/>
            <a:ext cx="285224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7053649" y="1703491"/>
            <a:ext cx="1600200" cy="2253717"/>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360157" y="4523852"/>
            <a:ext cx="2618422" cy="1982735"/>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3212235" y="4553720"/>
            <a:ext cx="2578083" cy="1952867"/>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5936606" y="4538836"/>
            <a:ext cx="2584021" cy="1952867"/>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415598" y="1742693"/>
            <a:ext cx="3996238" cy="2360044"/>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230832"/>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230832"/>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242643" y="1472727"/>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100438" y="334878"/>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EJ Indices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955278" y="1572357"/>
            <a:ext cx="2902366" cy="2246769"/>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0" name="Slide Number Placeholder 1">
            <a:extLst>
              <a:ext uri="{FF2B5EF4-FFF2-40B4-BE49-F238E27FC236}">
                <a16:creationId xmlns:a16="http://schemas.microsoft.com/office/drawing/2014/main" id="{B96B9F3E-4EB1-4522-A40F-D53ED5BD5FCA}"/>
              </a:ext>
            </a:extLst>
          </p:cNvPr>
          <p:cNvSpPr txBox="1">
            <a:spLocks/>
          </p:cNvSpPr>
          <p:nvPr/>
        </p:nvSpPr>
        <p:spPr>
          <a:xfrm>
            <a:off x="7543800" y="6435276"/>
            <a:ext cx="1600200" cy="42272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28</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8A842-E36B-46E8-A11E-F99E39ED4E6E}"/>
              </a:ext>
            </a:extLst>
          </p:cNvPr>
          <p:cNvSpPr/>
          <p:nvPr/>
        </p:nvSpPr>
        <p:spPr>
          <a:xfrm>
            <a:off x="1183998" y="5551066"/>
            <a:ext cx="6776003" cy="1477328"/>
          </a:xfrm>
          <a:prstGeom prst="rect">
            <a:avLst/>
          </a:prstGeom>
        </p:spPr>
        <p:txBody>
          <a:bodyPr wrap="square">
            <a:spAutoFit/>
          </a:bodyPr>
          <a:lstStyle/>
          <a:p>
            <a:pPr algn="ctr"/>
            <a:r>
              <a:rPr lang="en-US" sz="1800" dirty="0"/>
              <a:t>The map above was generated for the Louisville/Jefferson County - Elizabethtown - Madison, KY-IN CBSA (2014 O</a:t>
            </a:r>
            <a:r>
              <a:rPr lang="en-US" sz="1800" baseline="-25000" dirty="0"/>
              <a:t>3</a:t>
            </a:r>
            <a:r>
              <a:rPr lang="en-US" sz="1800" dirty="0"/>
              <a:t> NAA), using the data query module. The top 10 Gas &amp; VOC HAPS emission sources are identified.</a:t>
            </a:r>
          </a:p>
          <a:p>
            <a:endParaRPr lang="en-US" sz="1800" dirty="0"/>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2"/>
          <a:srcRect b="8059"/>
          <a:stretch/>
        </p:blipFill>
        <p:spPr>
          <a:xfrm>
            <a:off x="609600" y="1306934"/>
            <a:ext cx="7976206" cy="4125037"/>
          </a:xfrm>
          <a:prstGeom prst="rect">
            <a:avLst/>
          </a:prstGeom>
        </p:spPr>
      </p:pic>
      <p:sp>
        <p:nvSpPr>
          <p:cNvPr id="9" name="Title 1">
            <a:extLst>
              <a:ext uri="{FF2B5EF4-FFF2-40B4-BE49-F238E27FC236}">
                <a16:creationId xmlns:a16="http://schemas.microsoft.com/office/drawing/2014/main" id="{24993FD2-E29D-4788-8D75-A71151A2D9CA}"/>
              </a:ext>
            </a:extLst>
          </p:cNvPr>
          <p:cNvSpPr>
            <a:spLocks noGrp="1"/>
          </p:cNvSpPr>
          <p:nvPr>
            <p:ph type="title"/>
          </p:nvPr>
        </p:nvSpPr>
        <p:spPr>
          <a:xfrm>
            <a:off x="114300" y="1814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6" name="Slide Number Placeholder 1">
            <a:extLst>
              <a:ext uri="{FF2B5EF4-FFF2-40B4-BE49-F238E27FC236}">
                <a16:creationId xmlns:a16="http://schemas.microsoft.com/office/drawing/2014/main" id="{91B4D80E-4491-470D-8CFA-379A4D2CDEAB}"/>
              </a:ext>
            </a:extLst>
          </p:cNvPr>
          <p:cNvSpPr txBox="1">
            <a:spLocks/>
          </p:cNvSpPr>
          <p:nvPr/>
        </p:nvSpPr>
        <p:spPr>
          <a:xfrm>
            <a:off x="7467600" y="6524253"/>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ea typeface="微软雅黑"/>
              </a:rPr>
              <a:pPr algn="r">
                <a:defRPr/>
              </a:pPr>
              <a:t>29</a:t>
            </a:fld>
            <a:endParaRPr lang="en-US" sz="135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1490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3F06F-514D-4F8E-9E3C-DCD053CD1AAF}"/>
              </a:ext>
            </a:extLst>
          </p:cNvPr>
          <p:cNvSpPr txBox="1">
            <a:spLocks/>
          </p:cNvSpPr>
          <p:nvPr/>
        </p:nvSpPr>
        <p:spPr bwMode="auto">
          <a:xfrm>
            <a:off x="0"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Background</a:t>
            </a:r>
          </a:p>
        </p:txBody>
      </p:sp>
      <p:sp>
        <p:nvSpPr>
          <p:cNvPr id="9" name="Slide Number Placeholder 3">
            <a:extLst>
              <a:ext uri="{FF2B5EF4-FFF2-40B4-BE49-F238E27FC236}">
                <a16:creationId xmlns:a16="http://schemas.microsoft.com/office/drawing/2014/main" id="{C92024C5-C9C7-41AD-BD03-4DA6D2546C21}"/>
              </a:ext>
            </a:extLst>
          </p:cNvPr>
          <p:cNvSpPr>
            <a:spLocks noGrp="1"/>
          </p:cNvSpPr>
          <p:nvPr>
            <p:ph type="sldNum" sz="quarter" idx="12"/>
          </p:nvPr>
        </p:nvSpPr>
        <p:spPr>
          <a:xfrm>
            <a:off x="7239000" y="6400800"/>
            <a:ext cx="1905000" cy="457200"/>
          </a:xfrm>
        </p:spPr>
        <p:txBody>
          <a:bodyPr/>
          <a:lstStyle/>
          <a:p>
            <a:fld id="{39371E7C-9DE9-4551-9371-56E9C7644D28}" type="slidenum">
              <a:rPr lang="en-US" smtClean="0"/>
              <a:t>3</a:t>
            </a:fld>
            <a:endParaRPr lang="en-US" dirty="0"/>
          </a:p>
        </p:txBody>
      </p:sp>
      <p:sp>
        <p:nvSpPr>
          <p:cNvPr id="10" name="Rectangle 9">
            <a:extLst>
              <a:ext uri="{FF2B5EF4-FFF2-40B4-BE49-F238E27FC236}">
                <a16:creationId xmlns:a16="http://schemas.microsoft.com/office/drawing/2014/main" id="{61424535-9C1C-48F2-B58A-338A93EB7D60}"/>
              </a:ext>
            </a:extLst>
          </p:cNvPr>
          <p:cNvSpPr/>
          <p:nvPr/>
        </p:nvSpPr>
        <p:spPr>
          <a:xfrm>
            <a:off x="544285" y="1275576"/>
            <a:ext cx="8055429" cy="5201424"/>
          </a:xfrm>
          <a:prstGeom prst="rect">
            <a:avLst/>
          </a:prstGeom>
        </p:spPr>
        <p:txBody>
          <a:bodyPr wrap="square">
            <a:spAutoFit/>
          </a:bodyPr>
          <a:lstStyle/>
          <a:p>
            <a:pPr marL="285750" indent="-2857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1800" u="sng" dirty="0">
                <a:solidFill>
                  <a:srgbClr val="0000FF"/>
                </a:solidFill>
                <a:latin typeface="Arial" panose="020B0604020202020204" pitchFamily="34" charset="0"/>
                <a:cs typeface="Arial" panose="020B0604020202020204" pitchFamily="34" charset="0"/>
              </a:rPr>
              <a:t>Primary Goal </a:t>
            </a: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identify &amp; evaluate local control strategies targeting emissions of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Tools needed to analyze MP data are either available currently or being developed in OAQPS (e.g., </a:t>
            </a:r>
            <a:r>
              <a:rPr lang="en-US" sz="1800" dirty="0">
                <a:solidFill>
                  <a:srgbClr val="FF0000"/>
                </a:solidFill>
                <a:latin typeface="Arial" panose="020B0604020202020204" pitchFamily="34" charset="0"/>
                <a:cs typeface="Arial" panose="020B0604020202020204" pitchFamily="34" charset="0"/>
              </a:rPr>
              <a:t>NEXUS</a:t>
            </a:r>
            <a:r>
              <a:rPr lang="en-US"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2"/>
          <a:srcRect l="20217" t="7488" r="1196" b="6328"/>
          <a:stretch/>
        </p:blipFill>
        <p:spPr>
          <a:xfrm>
            <a:off x="1144318" y="1431234"/>
            <a:ext cx="3429000" cy="2115262"/>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3"/>
          <a:srcRect l="20109" t="6135" b="6135"/>
          <a:stretch/>
        </p:blipFill>
        <p:spPr>
          <a:xfrm>
            <a:off x="1143001" y="3614839"/>
            <a:ext cx="3431636" cy="2119678"/>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4"/>
          <a:srcRect t="29131" r="39565" b="8261"/>
          <a:stretch/>
        </p:blipFill>
        <p:spPr>
          <a:xfrm>
            <a:off x="4651216" y="1477735"/>
            <a:ext cx="3348467" cy="1951265"/>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5"/>
          <a:srcRect t="29323" r="39565" b="8841"/>
          <a:stretch/>
        </p:blipFill>
        <p:spPr>
          <a:xfrm>
            <a:off x="4652535" y="3649009"/>
            <a:ext cx="3222599" cy="1854734"/>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3856383" y="1915768"/>
            <a:ext cx="611257"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2566781" y="2256419"/>
            <a:ext cx="2199033" cy="1322616"/>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1195182" y="5723752"/>
            <a:ext cx="6679952" cy="253916"/>
          </a:xfrm>
          <a:prstGeom prst="rect">
            <a:avLst/>
          </a:prstGeom>
          <a:noFill/>
        </p:spPr>
        <p:txBody>
          <a:bodyPr wrap="square" rtlCol="0">
            <a:spAutoFit/>
          </a:bodyPr>
          <a:lstStyle/>
          <a:p>
            <a:r>
              <a:rPr lang="en-US" sz="1050" dirty="0"/>
              <a:t>2 of the top 4 NOx emission sources outside Jefferson County, KY (Jefferson County, IN &amp; Tremble, KY)</a:t>
            </a:r>
          </a:p>
        </p:txBody>
      </p:sp>
      <p:sp>
        <p:nvSpPr>
          <p:cNvPr id="12" name="Slide Number Placeholder 1">
            <a:extLst>
              <a:ext uri="{FF2B5EF4-FFF2-40B4-BE49-F238E27FC236}">
                <a16:creationId xmlns:a16="http://schemas.microsoft.com/office/drawing/2014/main" id="{BC9229BB-8486-4FDC-BF2D-88175C2F8AF3}"/>
              </a:ext>
            </a:extLst>
          </p:cNvPr>
          <p:cNvSpPr txBox="1">
            <a:spLocks/>
          </p:cNvSpPr>
          <p:nvPr/>
        </p:nvSpPr>
        <p:spPr>
          <a:xfrm>
            <a:off x="7543800" y="572690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ea typeface="微软雅黑"/>
              </a:rPr>
              <a:pPr algn="r">
                <a:defRPr/>
              </a:pPr>
              <a:t>30</a:t>
            </a:fld>
            <a:endParaRPr lang="en-US" sz="1350" dirty="0">
              <a:solidFill>
                <a:prstClr val="black">
                  <a:tint val="75000"/>
                </a:prstClr>
              </a:solidFill>
              <a:latin typeface="Arial" pitchFamily="34" charset="0"/>
              <a:ea typeface="微软雅黑"/>
            </a:endParaRPr>
          </a:p>
        </p:txBody>
      </p:sp>
      <p:sp>
        <p:nvSpPr>
          <p:cNvPr id="14" name="Title 1">
            <a:extLst>
              <a:ext uri="{FF2B5EF4-FFF2-40B4-BE49-F238E27FC236}">
                <a16:creationId xmlns:a16="http://schemas.microsoft.com/office/drawing/2014/main" id="{756BBE06-E96E-487D-91B8-2CCE747B8024}"/>
              </a:ext>
            </a:extLst>
          </p:cNvPr>
          <p:cNvSpPr>
            <a:spLocks noGrp="1"/>
          </p:cNvSpPr>
          <p:nvPr>
            <p:ph type="title"/>
          </p:nvPr>
        </p:nvSpPr>
        <p:spPr>
          <a:xfrm>
            <a:off x="114300" y="1814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Tree>
    <p:extLst>
      <p:ext uri="{BB962C8B-B14F-4D97-AF65-F5344CB8AC3E}">
        <p14:creationId xmlns:p14="http://schemas.microsoft.com/office/powerpoint/2010/main" val="2093295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1143000" y="1475962"/>
            <a:ext cx="3420360" cy="2079763"/>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1183265" y="3619029"/>
            <a:ext cx="3388736" cy="2079763"/>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4654000" y="1475961"/>
            <a:ext cx="3276209" cy="1818861"/>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4654000" y="3619029"/>
            <a:ext cx="3137753" cy="1766680"/>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199283" y="1774135"/>
            <a:ext cx="364078"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617845" y="1972207"/>
            <a:ext cx="1110698" cy="1552102"/>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1336814" y="5723751"/>
            <a:ext cx="5926207" cy="369332"/>
          </a:xfrm>
          <a:prstGeom prst="rect">
            <a:avLst/>
          </a:prstGeom>
          <a:noFill/>
        </p:spPr>
        <p:txBody>
          <a:bodyPr wrap="square" rtlCol="0">
            <a:spAutoFit/>
          </a:bodyPr>
          <a:lstStyle/>
          <a:p>
            <a:pPr algn="ctr"/>
            <a:r>
              <a:rPr lang="en-US" sz="1800" dirty="0"/>
              <a:t>Top 2 VOC emission sources are in Nelson County, KY</a:t>
            </a:r>
          </a:p>
        </p:txBody>
      </p:sp>
      <p:sp>
        <p:nvSpPr>
          <p:cNvPr id="11" name="Slide Number Placeholder 1">
            <a:extLst>
              <a:ext uri="{FF2B5EF4-FFF2-40B4-BE49-F238E27FC236}">
                <a16:creationId xmlns:a16="http://schemas.microsoft.com/office/drawing/2014/main" id="{3CA6C1D5-D048-4255-98A7-999578C4856D}"/>
              </a:ext>
            </a:extLst>
          </p:cNvPr>
          <p:cNvSpPr txBox="1">
            <a:spLocks/>
          </p:cNvSpPr>
          <p:nvPr/>
        </p:nvSpPr>
        <p:spPr>
          <a:xfrm>
            <a:off x="7543800" y="572690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ea typeface="微软雅黑"/>
              </a:rPr>
              <a:pPr algn="r">
                <a:defRPr/>
              </a:pPr>
              <a:t>31</a:t>
            </a:fld>
            <a:endParaRPr lang="en-US" sz="1350" dirty="0">
              <a:solidFill>
                <a:prstClr val="black">
                  <a:tint val="75000"/>
                </a:prstClr>
              </a:solidFill>
              <a:latin typeface="Arial" pitchFamily="34" charset="0"/>
              <a:ea typeface="微软雅黑"/>
            </a:endParaRPr>
          </a:p>
        </p:txBody>
      </p:sp>
      <p:sp>
        <p:nvSpPr>
          <p:cNvPr id="13" name="Title 1">
            <a:extLst>
              <a:ext uri="{FF2B5EF4-FFF2-40B4-BE49-F238E27FC236}">
                <a16:creationId xmlns:a16="http://schemas.microsoft.com/office/drawing/2014/main" id="{ECE29EB2-BBAA-4708-812B-1A7B23FFFFD9}"/>
              </a:ext>
            </a:extLst>
          </p:cNvPr>
          <p:cNvSpPr>
            <a:spLocks noGrp="1"/>
          </p:cNvSpPr>
          <p:nvPr>
            <p:ph type="title"/>
          </p:nvPr>
        </p:nvSpPr>
        <p:spPr>
          <a:xfrm>
            <a:off x="114300" y="1814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Tree>
    <p:extLst>
      <p:ext uri="{BB962C8B-B14F-4D97-AF65-F5344CB8AC3E}">
        <p14:creationId xmlns:p14="http://schemas.microsoft.com/office/powerpoint/2010/main" val="215012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143001" y="1438690"/>
            <a:ext cx="3429000" cy="2132439"/>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1143000" y="3648847"/>
            <a:ext cx="3429000" cy="2113349"/>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4707733" y="3749538"/>
            <a:ext cx="2950367" cy="2007761"/>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4707733" y="1620274"/>
            <a:ext cx="2950367" cy="1950855"/>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1608897" y="5767294"/>
            <a:ext cx="5926207" cy="253916"/>
          </a:xfrm>
          <a:prstGeom prst="rect">
            <a:avLst/>
          </a:prstGeom>
          <a:noFill/>
        </p:spPr>
        <p:txBody>
          <a:bodyPr wrap="square" rtlCol="0">
            <a:spAutoFit/>
          </a:bodyPr>
          <a:lstStyle/>
          <a:p>
            <a:r>
              <a:rPr lang="en-US" sz="1050" dirty="0"/>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4290822" y="1789938"/>
            <a:ext cx="363474" cy="699516"/>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2370582" y="2084832"/>
            <a:ext cx="2283714" cy="1741932"/>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6" name="Slide Number Placeholder 1">
            <a:extLst>
              <a:ext uri="{FF2B5EF4-FFF2-40B4-BE49-F238E27FC236}">
                <a16:creationId xmlns:a16="http://schemas.microsoft.com/office/drawing/2014/main" id="{F164CC68-0166-4510-A16D-7E3ED8283435}"/>
              </a:ext>
            </a:extLst>
          </p:cNvPr>
          <p:cNvSpPr txBox="1">
            <a:spLocks/>
          </p:cNvSpPr>
          <p:nvPr/>
        </p:nvSpPr>
        <p:spPr>
          <a:xfrm>
            <a:off x="7543800" y="572690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ea typeface="微软雅黑"/>
              </a:rPr>
              <a:pPr algn="r">
                <a:defRPr/>
              </a:pPr>
              <a:t>32</a:t>
            </a:fld>
            <a:endParaRPr lang="en-US" sz="1350" dirty="0">
              <a:solidFill>
                <a:prstClr val="black">
                  <a:tint val="75000"/>
                </a:prstClr>
              </a:solidFill>
              <a:latin typeface="Arial" pitchFamily="34" charset="0"/>
              <a:ea typeface="微软雅黑"/>
            </a:endParaRPr>
          </a:p>
        </p:txBody>
      </p:sp>
      <p:sp>
        <p:nvSpPr>
          <p:cNvPr id="17" name="Title 1">
            <a:extLst>
              <a:ext uri="{FF2B5EF4-FFF2-40B4-BE49-F238E27FC236}">
                <a16:creationId xmlns:a16="http://schemas.microsoft.com/office/drawing/2014/main" id="{4AD9DF1B-BF8E-424A-8F07-41CB9CAD1A92}"/>
              </a:ext>
            </a:extLst>
          </p:cNvPr>
          <p:cNvSpPr>
            <a:spLocks noGrp="1"/>
          </p:cNvSpPr>
          <p:nvPr>
            <p:ph type="title"/>
          </p:nvPr>
        </p:nvSpPr>
        <p:spPr>
          <a:xfrm>
            <a:off x="114300" y="1814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Tree>
    <p:extLst>
      <p:ext uri="{BB962C8B-B14F-4D97-AF65-F5344CB8AC3E}">
        <p14:creationId xmlns:p14="http://schemas.microsoft.com/office/powerpoint/2010/main" val="3339503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59588" y="201936"/>
            <a:ext cx="5448583" cy="501827"/>
          </a:xfrm>
        </p:spPr>
        <p:txBody>
          <a:bodyPr/>
          <a:lstStyle/>
          <a:p>
            <a:r>
              <a:rPr lang="en-US" dirty="0">
                <a:solidFill>
                  <a:schemeClr val="bg1"/>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59588" y="1487631"/>
            <a:ext cx="5864733" cy="4967597"/>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2991955" y="1526483"/>
            <a:ext cx="5864733" cy="4967597"/>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3704227" y="2516114"/>
            <a:ext cx="2337047" cy="3323987"/>
          </a:xfrm>
          <a:prstGeom prst="rect">
            <a:avLst/>
          </a:prstGeom>
          <a:noFill/>
        </p:spPr>
        <p:txBody>
          <a:bodyPr wrap="square" rtlCol="0">
            <a:spAutoFit/>
          </a:bodyPr>
          <a:lstStyle/>
          <a:p>
            <a:r>
              <a:rPr lang="en-US" sz="105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Tribal Areas</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Nonattainment Areas</a:t>
            </a:r>
          </a:p>
          <a:p>
            <a:pPr marL="0" lvl="2"/>
            <a:endParaRPr lang="en-US" sz="1050" dirty="0">
              <a:latin typeface="Arial" panose="020B0604020202020204" pitchFamily="34" charset="0"/>
              <a:cs typeface="Arial" panose="020B0604020202020204" pitchFamily="34" charset="0"/>
            </a:endParaRPr>
          </a:p>
          <a:p>
            <a:pPr marL="0" lvl="1"/>
            <a:r>
              <a:rPr lang="en-US" sz="105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NATA Cancer Risk</a:t>
            </a:r>
            <a:endParaRPr lang="en-US" sz="12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PM</a:t>
            </a:r>
            <a:r>
              <a:rPr lang="en-US" sz="1050" b="1" baseline="-25000" dirty="0">
                <a:latin typeface="Arial" panose="020B0604020202020204" pitchFamily="34" charset="0"/>
                <a:cs typeface="Arial" panose="020B0604020202020204" pitchFamily="34" charset="0"/>
              </a:rPr>
              <a:t>2.5 </a:t>
            </a:r>
            <a:r>
              <a:rPr lang="en-US" sz="105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r>
              <a:rPr lang="en-US" sz="105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People of Color Population</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Over Age 64</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7258833" y="2516114"/>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5949179" y="2067061"/>
            <a:ext cx="4572000" cy="3808735"/>
          </a:xfrm>
          <a:prstGeom prst="rect">
            <a:avLst/>
          </a:prstGeom>
        </p:spPr>
        <p:txBody>
          <a:bodyPr>
            <a:spAutoFit/>
          </a:bodyPr>
          <a:lstStyle/>
          <a:p>
            <a:pPr marL="0" lvl="1"/>
            <a:r>
              <a:rPr lang="en-US" sz="105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0" lvl="1"/>
            <a:r>
              <a:rPr lang="en-US" sz="105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888813" y="2977779"/>
            <a:ext cx="2202389" cy="3416320"/>
          </a:xfrm>
          <a:prstGeom prst="rect">
            <a:avLst/>
          </a:prstGeom>
          <a:noFill/>
        </p:spPr>
        <p:txBody>
          <a:bodyPr wrap="square" rtlCol="0">
            <a:spAutoFit/>
          </a:bodyPr>
          <a:lstStyle/>
          <a:p>
            <a:r>
              <a:rPr lang="en-US" sz="1050" u="sng" dirty="0">
                <a:latin typeface="Arial" panose="020B0604020202020204" pitchFamily="34" charset="0"/>
                <a:cs typeface="Arial" panose="020B0604020202020204" pitchFamily="34" charset="0"/>
              </a:rPr>
              <a:t>Ozone and PM</a:t>
            </a:r>
            <a:r>
              <a:rPr lang="en-US" sz="1050" u="sng" baseline="-25000" dirty="0">
                <a:latin typeface="Arial" panose="020B0604020202020204" pitchFamily="34" charset="0"/>
                <a:cs typeface="Arial" panose="020B0604020202020204" pitchFamily="34" charset="0"/>
              </a:rPr>
              <a:t>2.5</a:t>
            </a:r>
            <a:r>
              <a:rPr lang="en-US" sz="105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r>
              <a:rPr lang="en-US" sz="105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Monitoring data</a:t>
            </a:r>
          </a:p>
          <a:p>
            <a:endParaRPr lang="en-US" sz="1050" dirty="0">
              <a:latin typeface="Arial" panose="020B0604020202020204" pitchFamily="34" charset="0"/>
              <a:cs typeface="Arial" panose="020B0604020202020204" pitchFamily="34" charset="0"/>
            </a:endParaRPr>
          </a:p>
          <a:p>
            <a:r>
              <a:rPr lang="en-US" sz="1050" u="sng" dirty="0">
                <a:latin typeface="Arial" panose="020B0604020202020204" pitchFamily="34" charset="0"/>
                <a:cs typeface="Arial" panose="020B0604020202020204" pitchFamily="34" charset="0"/>
              </a:rPr>
              <a:t>GHG emissions</a:t>
            </a: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3255074" y="6522058"/>
            <a:ext cx="3153427"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7506869" y="6455229"/>
            <a:ext cx="1600200" cy="40277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33</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a:xfrm>
            <a:off x="130629" y="97971"/>
            <a:ext cx="5127171" cy="990600"/>
          </a:xfrm>
        </p:spPr>
        <p:txBody>
          <a:bodyPr/>
          <a:lstStyle/>
          <a:p>
            <a:r>
              <a:rPr lang="en-US" dirty="0">
                <a:solidFill>
                  <a:schemeClr val="bg1"/>
                </a:solidFill>
              </a:rPr>
              <a:t>NEXUS &amp; EJSCREEN</a:t>
            </a:r>
          </a:p>
        </p:txBody>
      </p:sp>
      <p:sp>
        <p:nvSpPr>
          <p:cNvPr id="5" name="Slide Number Placeholder 1">
            <a:extLst>
              <a:ext uri="{FF2B5EF4-FFF2-40B4-BE49-F238E27FC236}">
                <a16:creationId xmlns:a16="http://schemas.microsoft.com/office/drawing/2014/main" id="{073636D9-CF5A-4D5E-9506-257BB013D829}"/>
              </a:ext>
            </a:extLst>
          </p:cNvPr>
          <p:cNvSpPr txBox="1">
            <a:spLocks/>
          </p:cNvSpPr>
          <p:nvPr/>
        </p:nvSpPr>
        <p:spPr>
          <a:xfrm>
            <a:off x="7543800" y="6451395"/>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34</a:t>
            </a:fld>
            <a:endParaRPr lang="en-US" sz="1350" dirty="0">
              <a:solidFill>
                <a:prstClr val="black">
                  <a:tint val="75000"/>
                </a:prstClr>
              </a:solidFill>
              <a:latin typeface="Arial" pitchFamily="34" charset="0"/>
            </a:endParaRPr>
          </a:p>
        </p:txBody>
      </p:sp>
      <p:sp>
        <p:nvSpPr>
          <p:cNvPr id="7" name="Content Placeholder 2">
            <a:extLst>
              <a:ext uri="{FF2B5EF4-FFF2-40B4-BE49-F238E27FC236}">
                <a16:creationId xmlns:a16="http://schemas.microsoft.com/office/drawing/2014/main" id="{7082208A-D3CD-4582-A2F3-CAB35B3A0E8E}"/>
              </a:ext>
            </a:extLst>
          </p:cNvPr>
          <p:cNvSpPr>
            <a:spLocks noGrp="1"/>
          </p:cNvSpPr>
          <p:nvPr>
            <p:ph idx="1"/>
          </p:nvPr>
        </p:nvSpPr>
        <p:spPr>
          <a:xfrm>
            <a:off x="457200" y="1592796"/>
            <a:ext cx="8229600" cy="4949518"/>
          </a:xfrm>
        </p:spPr>
        <p:txBody>
          <a:bodyPr>
            <a:noAutofit/>
          </a:bodyPr>
          <a:lstStyle/>
          <a:p>
            <a:pPr>
              <a:spcAft>
                <a:spcPts val="900"/>
              </a:spcAft>
            </a:pPr>
            <a:r>
              <a:rPr lang="en-US" sz="1800" u="sng" dirty="0"/>
              <a:t>NEXUS specifically designed for AQ planning</a:t>
            </a:r>
            <a:r>
              <a:rPr lang="en-US" sz="1800" dirty="0"/>
              <a:t>:  overlays publicly available air quality information to identify geographic areas where health risks related to O</a:t>
            </a:r>
            <a:r>
              <a:rPr lang="en-US" sz="1800" baseline="-25000" dirty="0"/>
              <a:t>3</a:t>
            </a:r>
            <a:r>
              <a:rPr lang="en-US" sz="1800" dirty="0"/>
              <a:t>, PM</a:t>
            </a:r>
            <a:r>
              <a:rPr lang="en-US" sz="1800" baseline="-25000" dirty="0"/>
              <a:t>2.5</a:t>
            </a:r>
            <a:r>
              <a:rPr lang="en-US" sz="1800" dirty="0"/>
              <a:t> and air toxics overlap</a:t>
            </a:r>
          </a:p>
          <a:p>
            <a:pPr>
              <a:spcAft>
                <a:spcPts val="900"/>
              </a:spcAft>
            </a:pPr>
            <a:r>
              <a:rPr lang="en-US" sz="1800" u="sng" dirty="0"/>
              <a:t>EJSCREEN specifically designed for EJ screening</a:t>
            </a:r>
            <a:r>
              <a:rPr lang="en-US" sz="1800" dirty="0"/>
              <a:t>:  combines environmental &amp; demographic data to highlight areas where vulnerable populations may be disproportionately impacted by pollution</a:t>
            </a:r>
          </a:p>
          <a:p>
            <a:pPr>
              <a:spcAft>
                <a:spcPts val="900"/>
              </a:spcAft>
            </a:pPr>
            <a:r>
              <a:rPr lang="en-US" sz="1800" u="sng" dirty="0"/>
              <a:t>NEXUS contains air data </a:t>
            </a:r>
            <a:r>
              <a:rPr lang="en-US" sz="1800" i="1" u="sng" dirty="0"/>
              <a:t>not</a:t>
            </a:r>
            <a:r>
              <a:rPr lang="en-US" sz="1800" u="sng" dirty="0"/>
              <a:t> available in EJSCREEN</a:t>
            </a:r>
            <a:r>
              <a:rPr lang="en-US" sz="1800" dirty="0"/>
              <a:t>:  detailed emissions and source characterization, O</a:t>
            </a:r>
            <a:r>
              <a:rPr lang="en-US" sz="1800" baseline="-25000" dirty="0"/>
              <a:t>3</a:t>
            </a:r>
            <a:r>
              <a:rPr lang="en-US" sz="1800" dirty="0"/>
              <a:t> and PM</a:t>
            </a:r>
            <a:r>
              <a:rPr lang="en-US" sz="1800" baseline="-25000" dirty="0"/>
              <a:t>2.5</a:t>
            </a:r>
            <a:r>
              <a:rPr lang="en-US" sz="1800" dirty="0"/>
              <a:t> risk data, NATA cancer and non-cancer risk by pollutant and source)</a:t>
            </a:r>
          </a:p>
          <a:p>
            <a:pPr>
              <a:spcAft>
                <a:spcPts val="900"/>
              </a:spcAft>
            </a:pPr>
            <a:r>
              <a:rPr lang="en-US" sz="1800" u="sng" dirty="0"/>
              <a:t>NEXUS relevance for OAQPS EJ screening and outreach efforts</a:t>
            </a:r>
            <a:r>
              <a:rPr lang="en-US" sz="1800" dirty="0"/>
              <a:t>:  By incorporating EJ indicators and data from EJSCREEN, it can highlight the nature of multi-pollutant AQ issues for communities with EJ concerns</a:t>
            </a:r>
          </a:p>
          <a:p>
            <a:pPr>
              <a:spcAft>
                <a:spcPts val="900"/>
              </a:spcAft>
            </a:pPr>
            <a:r>
              <a:rPr lang="en-US" sz="1800" u="sng" dirty="0"/>
              <a:t>Enhanced NEXUS screening capabilities</a:t>
            </a:r>
            <a:r>
              <a:rPr lang="en-US" sz="1800" dirty="0"/>
              <a:t>: We plan to update NEXUS to incorporate proximity screening capabilities similar to EJSCREEN &amp; the OAP/CAMD tool</a:t>
            </a:r>
          </a:p>
        </p:txBody>
      </p:sp>
    </p:spTree>
    <p:extLst>
      <p:ext uri="{BB962C8B-B14F-4D97-AF65-F5344CB8AC3E}">
        <p14:creationId xmlns:p14="http://schemas.microsoft.com/office/powerpoint/2010/main" val="153984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119742" y="246836"/>
            <a:ext cx="5867401" cy="501827"/>
          </a:xfrm>
        </p:spPr>
        <p:txBody>
          <a:bodyPr/>
          <a:lstStyle/>
          <a:p>
            <a:r>
              <a:rPr lang="en-US" sz="3000" dirty="0">
                <a:solidFill>
                  <a:schemeClr val="bg1"/>
                </a:solidFill>
              </a:rPr>
              <a:t>NEXUS - Recent Upgrades &amp; Improvements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287323" y="1637179"/>
            <a:ext cx="8569355" cy="4883363"/>
          </a:xfrm>
        </p:spPr>
        <p:txBody>
          <a:bodyPr>
            <a:normAutofit lnSpcReduction="10000"/>
          </a:bodyPr>
          <a:lstStyle/>
          <a:p>
            <a:r>
              <a:rPr lang="en-US" dirty="0">
                <a:latin typeface="Arial" panose="020B0604020202020204" pitchFamily="34" charset="0"/>
                <a:cs typeface="Arial" panose="020B0604020202020204" pitchFamily="34" charset="0"/>
              </a:rPr>
              <a:t>NEXUS “1.5”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“1.8.6”</a:t>
            </a:r>
          </a:p>
          <a:p>
            <a:pPr lvl="1"/>
            <a:r>
              <a:rPr lang="en-US" dirty="0">
                <a:latin typeface="Arial" panose="020B0604020202020204" pitchFamily="34" charset="0"/>
                <a:cs typeface="Arial" panose="020B0604020202020204" pitchFamily="34" charset="0"/>
              </a:rPr>
              <a:t>New/revised Metrics (Air Toxics,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EJ)</a:t>
            </a:r>
          </a:p>
          <a:p>
            <a:pPr lvl="1"/>
            <a:r>
              <a:rPr lang="en-US" dirty="0">
                <a:latin typeface="Arial" panose="020B0604020202020204" pitchFamily="34" charset="0"/>
                <a:cs typeface="Arial" panose="020B0604020202020204" pitchFamily="34" charset="0"/>
              </a:rPr>
              <a:t>New/updated data inputs and functions:</a:t>
            </a:r>
          </a:p>
          <a:p>
            <a:pPr lvl="2"/>
            <a:r>
              <a:rPr lang="en-US" sz="1800" dirty="0">
                <a:latin typeface="Arial" panose="020B0604020202020204" pitchFamily="34" charset="0"/>
                <a:cs typeface="Arial" panose="020B0604020202020204" pitchFamily="34" charset="0"/>
              </a:rPr>
              <a:t>EJ/Demographic data (from EJSCREEN)</a:t>
            </a:r>
          </a:p>
          <a:p>
            <a:pPr lvl="2"/>
            <a:r>
              <a:rPr lang="en-US" sz="1800" dirty="0">
                <a:latin typeface="Arial" panose="020B0604020202020204" pitchFamily="34" charset="0"/>
                <a:cs typeface="Arial" panose="020B0604020202020204" pitchFamily="34" charset="0"/>
              </a:rPr>
              <a:t>Tribal areas &amp; Advance areas</a:t>
            </a:r>
          </a:p>
          <a:p>
            <a:pPr lvl="2"/>
            <a:r>
              <a:rPr lang="en-US" sz="1800" dirty="0">
                <a:latin typeface="Arial" panose="020B0604020202020204" pitchFamily="34" charset="0"/>
                <a:cs typeface="Arial" panose="020B0604020202020204" pitchFamily="34" charset="0"/>
              </a:rPr>
              <a:t>2017 emissions data (including GHG &amp; sector mapping) (updated from 2014)</a:t>
            </a:r>
          </a:p>
          <a:p>
            <a:pPr lvl="1"/>
            <a:r>
              <a:rPr lang="en-US" dirty="0">
                <a:latin typeface="Arial" panose="020B0604020202020204" pitchFamily="34" charset="0"/>
                <a:cs typeface="Arial" panose="020B0604020202020204" pitchFamily="34" charset="0"/>
              </a:rPr>
              <a:t>“Source &amp; Sector” emissions summary to support “Sector prioritization” effort</a:t>
            </a:r>
          </a:p>
          <a:p>
            <a:pPr lvl="1"/>
            <a:r>
              <a:rPr lang="en-US" dirty="0">
                <a:latin typeface="Arial" panose="020B0604020202020204" pitchFamily="34" charset="0"/>
                <a:cs typeface="Arial" panose="020B0604020202020204" pitchFamily="34" charset="0"/>
              </a:rPr>
              <a:t>“Source Category” emissions analysis (point, non-point, road, non-road, event)</a:t>
            </a:r>
          </a:p>
          <a:p>
            <a:pPr lvl="1"/>
            <a:r>
              <a:rPr lang="en-US" dirty="0">
                <a:latin typeface="Arial" panose="020B0604020202020204" pitchFamily="34" charset="0"/>
                <a:cs typeface="Arial" panose="020B0604020202020204" pitchFamily="34" charset="0"/>
              </a:rPr>
              <a:t>Complete EPA region “Table Generator”</a:t>
            </a:r>
          </a:p>
          <a:p>
            <a:pPr lvl="1"/>
            <a:r>
              <a:rPr lang="en-US" dirty="0">
                <a:latin typeface="Arial" panose="020B0604020202020204" pitchFamily="34" charset="0"/>
                <a:cs typeface="Arial" panose="020B0604020202020204" pitchFamily="34" charset="0"/>
              </a:rPr>
              <a:t>Upgrade “Data Query” module &amp; “Data Input” module </a:t>
            </a: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7543800" y="6434207"/>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rPr>
              <a:pPr algn="r">
                <a:defRPr/>
              </a:pPr>
              <a:t>35</a:t>
            </a:fld>
            <a:endParaRPr lang="en-US" sz="1350" dirty="0">
              <a:solidFill>
                <a:prstClr val="black">
                  <a:tint val="75000"/>
                </a:prstClr>
              </a:solidFill>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7239000" y="6389915"/>
            <a:ext cx="1905000" cy="457200"/>
          </a:xfrm>
        </p:spPr>
        <p:txBody>
          <a:bodyPr/>
          <a:lstStyle/>
          <a:p>
            <a:fld id="{39371E7C-9DE9-4551-9371-56E9C7644D28}" type="slidenum">
              <a:rPr lang="en-US" smtClean="0"/>
              <a:t>36</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0" y="24788"/>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Next Steps</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685800" y="1454227"/>
            <a:ext cx="7772400" cy="4913916"/>
          </a:xfrm>
        </p:spPr>
        <p:txBody>
          <a:bodyPr>
            <a:normAutofit fontScale="70000" lnSpcReduction="20000"/>
          </a:bodyPr>
          <a:lstStyle/>
          <a:p>
            <a:pPr lvl="0"/>
            <a:r>
              <a:rPr lang="en-US" dirty="0"/>
              <a:t>Louisville</a:t>
            </a:r>
          </a:p>
          <a:p>
            <a:pPr lvl="1"/>
            <a:r>
              <a:rPr lang="en-US" dirty="0"/>
              <a:t>Refine BenMAP analysis</a:t>
            </a:r>
          </a:p>
          <a:p>
            <a:pPr lvl="1"/>
            <a:r>
              <a:rPr lang="en-US" dirty="0"/>
              <a:t>Determine control strategies</a:t>
            </a:r>
          </a:p>
          <a:p>
            <a:pPr lvl="1"/>
            <a:r>
              <a:rPr lang="en-US" dirty="0"/>
              <a:t>Develop MP AQMP</a:t>
            </a:r>
          </a:p>
          <a:p>
            <a:pPr lvl="0"/>
            <a:r>
              <a:rPr lang="en-US" dirty="0"/>
              <a:t>NEXUS</a:t>
            </a:r>
          </a:p>
          <a:p>
            <a:pPr lvl="1"/>
            <a:r>
              <a:rPr lang="en-US" dirty="0"/>
              <a:t>2017 fused PM</a:t>
            </a:r>
            <a:r>
              <a:rPr lang="en-US" baseline="-25000" dirty="0"/>
              <a:t>2.5</a:t>
            </a:r>
            <a:r>
              <a:rPr lang="en-US" dirty="0"/>
              <a:t> &amp; O</a:t>
            </a:r>
            <a:r>
              <a:rPr lang="en-US" baseline="-25000" dirty="0"/>
              <a:t>3</a:t>
            </a:r>
            <a:r>
              <a:rPr lang="en-US" dirty="0"/>
              <a:t> and risk data (Aug.) and 2017 fused air toxic and risk data (Nov/Dec)</a:t>
            </a:r>
          </a:p>
          <a:p>
            <a:pPr lvl="1"/>
            <a:r>
              <a:rPr lang="en-US" dirty="0"/>
              <a:t>Include Monitoring sites/data (PM</a:t>
            </a:r>
            <a:r>
              <a:rPr lang="en-US" baseline="-25000" dirty="0"/>
              <a:t>2.5</a:t>
            </a:r>
            <a:r>
              <a:rPr lang="en-US" dirty="0"/>
              <a:t> &amp; O</a:t>
            </a:r>
            <a:r>
              <a:rPr lang="en-US" baseline="-25000" dirty="0"/>
              <a:t>3</a:t>
            </a:r>
            <a:r>
              <a:rPr lang="en-US" dirty="0"/>
              <a:t> first, then AT) (Sept/Oct)</a:t>
            </a:r>
          </a:p>
          <a:p>
            <a:pPr lvl="1"/>
            <a:r>
              <a:rPr lang="en-US" dirty="0"/>
              <a:t>Develop prototype for “Proximity and spatial analysis for MP risks and EJ” module (TBD)</a:t>
            </a:r>
          </a:p>
          <a:p>
            <a:r>
              <a:rPr lang="en-US" dirty="0"/>
              <a:t>Based on Office wide engagements, use updated NEXUS tool to inform Multi-pollutant, Air Toxics, NAA/Advance controls, and EJ efforts as appropriate</a:t>
            </a:r>
          </a:p>
          <a:p>
            <a:r>
              <a:rPr lang="en-US" dirty="0"/>
              <a:t>Incorporate climate into MP process</a:t>
            </a:r>
          </a:p>
          <a:p>
            <a:r>
              <a:rPr lang="en-US" dirty="0"/>
              <a:t>Use NEXUS to develop packets for regions regarding MP areas of concern</a:t>
            </a:r>
          </a:p>
        </p:txBody>
      </p:sp>
    </p:spTree>
    <p:extLst>
      <p:ext uri="{BB962C8B-B14F-4D97-AF65-F5344CB8AC3E}">
        <p14:creationId xmlns:p14="http://schemas.microsoft.com/office/powerpoint/2010/main" val="1664393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3" name="Content Placeholder 2">
            <a:extLst>
              <a:ext uri="{FF2B5EF4-FFF2-40B4-BE49-F238E27FC236}">
                <a16:creationId xmlns:a16="http://schemas.microsoft.com/office/drawing/2014/main" id="{E61F6714-10F7-43E6-8887-7A8EAB3CE6B7}"/>
              </a:ext>
            </a:extLst>
          </p:cNvPr>
          <p:cNvSpPr>
            <a:spLocks noGrp="1"/>
          </p:cNvSpPr>
          <p:nvPr>
            <p:ph sz="half" idx="1"/>
          </p:nvPr>
        </p:nvSpPr>
        <p:spPr>
          <a:xfrm>
            <a:off x="685800" y="1444132"/>
            <a:ext cx="3810000" cy="3813668"/>
          </a:xfrm>
        </p:spPr>
        <p:txBody>
          <a:bodyPr>
            <a:normAutofit fontScale="70000" lnSpcReduction="20000"/>
          </a:bodyPr>
          <a:lstStyle/>
          <a:p>
            <a:r>
              <a:rPr lang="en-US" dirty="0"/>
              <a:t>HEID</a:t>
            </a:r>
          </a:p>
          <a:p>
            <a:pPr lvl="1"/>
            <a:r>
              <a:rPr lang="en-US" dirty="0"/>
              <a:t>Beth Landis / Kimber Scavo</a:t>
            </a:r>
          </a:p>
          <a:p>
            <a:pPr lvl="1"/>
            <a:r>
              <a:rPr lang="en-US" dirty="0"/>
              <a:t>Robin Langdon / Darryl Weatherhead</a:t>
            </a:r>
          </a:p>
          <a:p>
            <a:pPr lvl="1"/>
            <a:r>
              <a:rPr lang="en-US" dirty="0"/>
              <a:t>Matt Woody/ Kelly Rimer</a:t>
            </a:r>
          </a:p>
          <a:p>
            <a:pPr lvl="1"/>
            <a:r>
              <a:rPr lang="en-US" dirty="0"/>
              <a:t>Sara Terry</a:t>
            </a:r>
          </a:p>
          <a:p>
            <a:pPr lvl="1"/>
            <a:r>
              <a:rPr lang="en-US" dirty="0"/>
              <a:t>Carrie Wheeler</a:t>
            </a:r>
          </a:p>
          <a:p>
            <a:pPr lvl="1"/>
            <a:r>
              <a:rPr lang="en-US" dirty="0"/>
              <a:t>Ben Gibson </a:t>
            </a:r>
          </a:p>
          <a:p>
            <a:pPr lvl="1"/>
            <a:r>
              <a:rPr lang="en-US" dirty="0"/>
              <a:t>Rob Pinder </a:t>
            </a:r>
          </a:p>
          <a:p>
            <a:pPr lvl="1"/>
            <a:r>
              <a:rPr lang="en-US" dirty="0"/>
              <a:t>Scott Voorhees</a:t>
            </a:r>
          </a:p>
          <a:p>
            <a:pPr lvl="1"/>
            <a:r>
              <a:rPr lang="en-US" dirty="0"/>
              <a:t>Chris Davis </a:t>
            </a:r>
          </a:p>
          <a:p>
            <a:pPr marL="457200" lvl="1" indent="0">
              <a:buNone/>
            </a:pPr>
            <a:endParaRPr lang="en-US" dirty="0"/>
          </a:p>
        </p:txBody>
      </p:sp>
      <p:sp>
        <p:nvSpPr>
          <p:cNvPr id="5" name="Content Placeholder 4">
            <a:extLst>
              <a:ext uri="{FF2B5EF4-FFF2-40B4-BE49-F238E27FC236}">
                <a16:creationId xmlns:a16="http://schemas.microsoft.com/office/drawing/2014/main" id="{09341D47-D963-4A1E-A4E4-4BC70D48927C}"/>
              </a:ext>
            </a:extLst>
          </p:cNvPr>
          <p:cNvSpPr>
            <a:spLocks noGrp="1"/>
          </p:cNvSpPr>
          <p:nvPr>
            <p:ph sz="half" idx="2"/>
          </p:nvPr>
        </p:nvSpPr>
        <p:spPr>
          <a:xfrm>
            <a:off x="4648200" y="1444132"/>
            <a:ext cx="3810000" cy="3813668"/>
          </a:xfrm>
        </p:spPr>
        <p:txBody>
          <a:bodyPr>
            <a:normAutofit fontScale="70000" lnSpcReduction="20000"/>
          </a:bodyPr>
          <a:lstStyle/>
          <a:p>
            <a:r>
              <a:rPr lang="en-US" dirty="0"/>
              <a:t>AQPD</a:t>
            </a:r>
          </a:p>
          <a:p>
            <a:pPr lvl="1"/>
            <a:r>
              <a:rPr lang="en-US" dirty="0"/>
              <a:t>Rich Damberg / Megan Brachtl </a:t>
            </a:r>
          </a:p>
          <a:p>
            <a:r>
              <a:rPr lang="en-US" dirty="0"/>
              <a:t>AQAD</a:t>
            </a:r>
          </a:p>
          <a:p>
            <a:pPr lvl="1"/>
            <a:r>
              <a:rPr lang="en-US" dirty="0"/>
              <a:t>Carey Jang / Tyler Fox</a:t>
            </a:r>
          </a:p>
          <a:p>
            <a:pPr lvl="1"/>
            <a:r>
              <a:rPr lang="en-US" dirty="0"/>
              <a:t>Jim Kelly</a:t>
            </a:r>
          </a:p>
          <a:p>
            <a:pPr lvl="1"/>
            <a:r>
              <a:rPr lang="en-US" dirty="0"/>
              <a:t>Joe Mangino</a:t>
            </a:r>
          </a:p>
          <a:p>
            <a:pPr lvl="1"/>
            <a:r>
              <a:rPr lang="en-US" dirty="0"/>
              <a:t>Jeanette Reyes</a:t>
            </a:r>
          </a:p>
          <a:p>
            <a:r>
              <a:rPr lang="en-US" dirty="0"/>
              <a:t>OID</a:t>
            </a:r>
          </a:p>
          <a:p>
            <a:pPr lvl="1"/>
            <a:r>
              <a:rPr lang="en-US" dirty="0"/>
              <a:t>Amanda Kaufman</a:t>
            </a:r>
          </a:p>
          <a:p>
            <a:pPr lvl="1"/>
            <a:r>
              <a:rPr lang="en-US" dirty="0"/>
              <a:t>James Payne</a:t>
            </a:r>
          </a:p>
          <a:p>
            <a:r>
              <a:rPr lang="en-US" dirty="0"/>
              <a:t>SPPD</a:t>
            </a:r>
          </a:p>
          <a:p>
            <a:pPr lvl="1"/>
            <a:r>
              <a:rPr lang="en-US" dirty="0"/>
              <a:t>Lisa Conner</a:t>
            </a:r>
          </a:p>
          <a:p>
            <a:endParaRPr lang="en-US" dirty="0"/>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7239000" y="6395358"/>
            <a:ext cx="1905000" cy="457200"/>
          </a:xfrm>
        </p:spPr>
        <p:txBody>
          <a:bodyPr/>
          <a:lstStyle/>
          <a:p>
            <a:fld id="{39371E7C-9DE9-4551-9371-56E9C7644D28}" type="slidenum">
              <a:rPr lang="en-US" smtClean="0"/>
              <a:t>37</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0" y="24788"/>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Team Members</a:t>
            </a:r>
          </a:p>
        </p:txBody>
      </p:sp>
    </p:spTree>
    <p:extLst>
      <p:ext uri="{BB962C8B-B14F-4D97-AF65-F5344CB8AC3E}">
        <p14:creationId xmlns:p14="http://schemas.microsoft.com/office/powerpoint/2010/main" val="207472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A378-9CE9-4E7D-9392-1A32DEB4E2CE}"/>
              </a:ext>
            </a:extLst>
          </p:cNvPr>
          <p:cNvSpPr>
            <a:spLocks noGrp="1"/>
          </p:cNvSpPr>
          <p:nvPr>
            <p:ph type="title"/>
          </p:nvPr>
        </p:nvSpPr>
        <p:spPr>
          <a:xfrm>
            <a:off x="0" y="0"/>
            <a:ext cx="5889072" cy="939567"/>
          </a:xfrm>
        </p:spPr>
        <p:txBody>
          <a:bodyPr/>
          <a:lstStyle/>
          <a:p>
            <a:r>
              <a:rPr lang="en-US" dirty="0">
                <a:solidFill>
                  <a:schemeClr val="bg1"/>
                </a:solidFill>
              </a:rPr>
              <a:t>MP Assessment Process</a:t>
            </a:r>
          </a:p>
        </p:txBody>
      </p:sp>
      <p:pic>
        <p:nvPicPr>
          <p:cNvPr id="19" name="Picture 18">
            <a:extLst>
              <a:ext uri="{FF2B5EF4-FFF2-40B4-BE49-F238E27FC236}">
                <a16:creationId xmlns:a16="http://schemas.microsoft.com/office/drawing/2014/main" id="{7D5E1FAE-232B-41B2-8E47-7B1ABDA78E97}"/>
              </a:ext>
            </a:extLst>
          </p:cNvPr>
          <p:cNvPicPr>
            <a:picLocks noChangeAspect="1"/>
          </p:cNvPicPr>
          <p:nvPr/>
        </p:nvPicPr>
        <p:blipFill>
          <a:blip r:embed="rId2"/>
          <a:stretch>
            <a:fillRect/>
          </a:stretch>
        </p:blipFill>
        <p:spPr>
          <a:xfrm>
            <a:off x="1695450" y="1165677"/>
            <a:ext cx="5753100" cy="5449008"/>
          </a:xfrm>
          <a:prstGeom prst="rect">
            <a:avLst/>
          </a:prstGeom>
        </p:spPr>
      </p:pic>
      <p:sp>
        <p:nvSpPr>
          <p:cNvPr id="20" name="Rectangle 19">
            <a:extLst>
              <a:ext uri="{FF2B5EF4-FFF2-40B4-BE49-F238E27FC236}">
                <a16:creationId xmlns:a16="http://schemas.microsoft.com/office/drawing/2014/main" id="{6D43AEE9-9DDB-45AB-9892-02DD67D9E319}"/>
              </a:ext>
            </a:extLst>
          </p:cNvPr>
          <p:cNvSpPr/>
          <p:nvPr/>
        </p:nvSpPr>
        <p:spPr>
          <a:xfrm>
            <a:off x="120649" y="6568947"/>
            <a:ext cx="8880737" cy="246221"/>
          </a:xfrm>
          <a:prstGeom prst="rect">
            <a:avLst/>
          </a:prstGeom>
        </p:spPr>
        <p:txBody>
          <a:bodyPr wrap="square">
            <a:spAutoFit/>
          </a:bodyPr>
          <a:lstStyle/>
          <a:p>
            <a:r>
              <a:rPr lang="en-US" sz="1000" i="1" dirty="0">
                <a:latin typeface="Calibri" panose="020F0502020204030204" pitchFamily="34" charset="0"/>
                <a:ea typeface="Calibri" panose="020F0502020204030204" pitchFamily="34" charset="0"/>
                <a:cs typeface="Times New Roman" panose="02020603050405020304" pitchFamily="18" charset="0"/>
              </a:rPr>
              <a:t>Adapted from the SC Report (pages 23-24) - </a:t>
            </a:r>
            <a:r>
              <a:rPr lang="en-US" sz="1000"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https://www.epa.gov/sites/production/files/2016-05/documents/usepa-south_carolina_final_report_may_26_16_2.pdf</a:t>
            </a:r>
            <a:endParaRPr lang="en-US" sz="1000" dirty="0"/>
          </a:p>
        </p:txBody>
      </p:sp>
      <p:sp>
        <p:nvSpPr>
          <p:cNvPr id="21" name="Slide Number Placeholder 20">
            <a:extLst>
              <a:ext uri="{FF2B5EF4-FFF2-40B4-BE49-F238E27FC236}">
                <a16:creationId xmlns:a16="http://schemas.microsoft.com/office/drawing/2014/main" id="{B1AF2872-09D1-4F0E-B5B8-8986A63E3C8B}"/>
              </a:ext>
            </a:extLst>
          </p:cNvPr>
          <p:cNvSpPr>
            <a:spLocks noGrp="1"/>
          </p:cNvSpPr>
          <p:nvPr>
            <p:ph type="sldNum" sz="quarter" idx="12"/>
          </p:nvPr>
        </p:nvSpPr>
        <p:spPr>
          <a:xfrm>
            <a:off x="7239000" y="6383595"/>
            <a:ext cx="1905000" cy="457200"/>
          </a:xfrm>
        </p:spPr>
        <p:txBody>
          <a:bodyPr/>
          <a:lstStyle/>
          <a:p>
            <a:fld id="{39371E7C-9DE9-4551-9371-56E9C7644D28}" type="slidenum">
              <a:rPr lang="en-US" smtClean="0"/>
              <a:t>4</a:t>
            </a:fld>
            <a:endParaRPr lang="en-US" dirty="0"/>
          </a:p>
        </p:txBody>
      </p:sp>
    </p:spTree>
    <p:extLst>
      <p:ext uri="{BB962C8B-B14F-4D97-AF65-F5344CB8AC3E}">
        <p14:creationId xmlns:p14="http://schemas.microsoft.com/office/powerpoint/2010/main" val="335420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638" y="1150566"/>
            <a:ext cx="8208723"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t>Collaboration between EPA, SC, community leaders in ten upstate counties (</a:t>
            </a:r>
            <a:r>
              <a:rPr lang="en-US" sz="2000" i="1" dirty="0"/>
              <a:t>Ten at the Top </a:t>
            </a:r>
            <a:r>
              <a:rPr lang="en-US" sz="2000" dirty="0"/>
              <a:t>(TATT)) under the Advance program. </a:t>
            </a:r>
          </a:p>
          <a:p>
            <a:endParaRPr lang="en-US" sz="2000" dirty="0"/>
          </a:p>
          <a:p>
            <a:pPr marL="342900" indent="-342900">
              <a:buFont typeface="Arial" panose="020B0604020202020204" pitchFamily="34" charset="0"/>
              <a:buChar char="•"/>
            </a:pPr>
            <a:r>
              <a:rPr lang="en-US" sz="2000" dirty="0"/>
              <a:t>Goal: identify &amp; evaluate a control strategy to reduce ozone and PM</a:t>
            </a:r>
            <a:r>
              <a:rPr lang="en-US" sz="2000" baseline="-25000" dirty="0"/>
              <a:t>2.5</a:t>
            </a:r>
            <a:r>
              <a:rPr lang="en-US" sz="2000" dirty="0"/>
              <a:t> precursors and air toxic emissions of concern for communities to maximize health benefits &amp; air quality improvements.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Control measures and their costs were identified including local measures that address multiple pollutants.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Air quality modeling was conducted to assess emission reduction effects on ozone, PM</a:t>
            </a:r>
            <a:r>
              <a:rPr lang="en-US" sz="2000" baseline="-25000" dirty="0"/>
              <a:t>2.5</a:t>
            </a:r>
            <a:r>
              <a:rPr lang="en-US" sz="2000" dirty="0"/>
              <a:t>, and other pollutants.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Population risk exposure was assessed using the 2011 National Air Toxics Assessment (NATA) and Benefits Mapping and Analysis Program – Community Edition (BenMAP–CE).</a:t>
            </a:r>
          </a:p>
          <a:p>
            <a:pPr marL="342900" indent="-342900">
              <a:buFont typeface="Arial" panose="020B0604020202020204" pitchFamily="34" charset="0"/>
              <a:buChar char="•"/>
            </a:pPr>
            <a:endParaRPr lang="en-US" sz="2000" dirty="0"/>
          </a:p>
        </p:txBody>
      </p:sp>
      <p:sp>
        <p:nvSpPr>
          <p:cNvPr id="5" name="TextBox 4"/>
          <p:cNvSpPr txBox="1"/>
          <p:nvPr/>
        </p:nvSpPr>
        <p:spPr>
          <a:xfrm>
            <a:off x="342900" y="214509"/>
            <a:ext cx="5029200" cy="646331"/>
          </a:xfrm>
          <a:prstGeom prst="rect">
            <a:avLst/>
          </a:prstGeom>
          <a:noFill/>
        </p:spPr>
        <p:txBody>
          <a:bodyPr wrap="square" rtlCol="0">
            <a:spAutoFit/>
          </a:bodyPr>
          <a:lstStyle/>
          <a:p>
            <a:pPr algn="ctr"/>
            <a:r>
              <a:rPr lang="en-US" sz="3600" dirty="0">
                <a:solidFill>
                  <a:schemeClr val="bg1"/>
                </a:solidFill>
              </a:rPr>
              <a:t>SC - Background</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400800"/>
            <a:ext cx="1905000" cy="457200"/>
          </a:xfrm>
        </p:spPr>
        <p:txBody>
          <a:bodyPr/>
          <a:lstStyle/>
          <a:p>
            <a:fld id="{D73548D7-1216-40AB-AC98-7961F2F03612}"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1379309"/>
            <a:ext cx="7979229"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PM</a:t>
            </a:r>
            <a:r>
              <a:rPr lang="en-US" sz="2000" baseline="-25000" dirty="0"/>
              <a:t>2.5</a:t>
            </a:r>
            <a:r>
              <a:rPr lang="en-US" sz="2000" dirty="0"/>
              <a:t>: </a:t>
            </a:r>
          </a:p>
          <a:p>
            <a:pPr marL="800100" lvl="1" indent="-342900">
              <a:buFont typeface="Arial" panose="020B0604020202020204" pitchFamily="34" charset="0"/>
              <a:buChar char="•"/>
            </a:pPr>
            <a:r>
              <a:rPr lang="en-US" sz="2000" dirty="0"/>
              <a:t>3 counties designated unclassifiable for 1997 PM</a:t>
            </a:r>
            <a:r>
              <a:rPr lang="en-US" sz="2000" baseline="-25000" dirty="0"/>
              <a:t>2.5</a:t>
            </a:r>
            <a:r>
              <a:rPr lang="en-US" sz="2000" dirty="0"/>
              <a:t> NAAQS*</a:t>
            </a:r>
          </a:p>
          <a:p>
            <a:pPr marL="800100" lvl="1" indent="-342900">
              <a:buFont typeface="Arial" panose="020B0604020202020204" pitchFamily="34" charset="0"/>
              <a:buChar char="•"/>
            </a:pPr>
            <a:r>
              <a:rPr lang="en-US" sz="2000" dirty="0"/>
              <a:t>Upstate attained the 2006 and 2012 standards for daily and annual PM</a:t>
            </a:r>
            <a:r>
              <a:rPr lang="en-US" sz="2000" baseline="-25000" dirty="0"/>
              <a:t>2.5 </a:t>
            </a:r>
            <a:r>
              <a:rPr lang="en-US" sz="2000" dirty="0"/>
              <a:t>- current annual NAAQS by a narrow margin</a:t>
            </a:r>
          </a:p>
          <a:p>
            <a:pPr marL="800100" lvl="1" indent="-342900">
              <a:buFont typeface="Arial" panose="020B0604020202020204" pitchFamily="34" charset="0"/>
              <a:buChar char="•"/>
            </a:pPr>
            <a:r>
              <a:rPr lang="en-US" sz="2000" dirty="0"/>
              <a:t>2010-2012 design values for Greenville:</a:t>
            </a:r>
          </a:p>
          <a:p>
            <a:pPr marL="1257300" lvl="2" indent="-342900">
              <a:buFont typeface="Arial" panose="020B0604020202020204" pitchFamily="34" charset="0"/>
              <a:buChar char="•"/>
            </a:pPr>
            <a:r>
              <a:rPr lang="en-US" sz="2000" dirty="0"/>
              <a:t>Annual - 10.9 µg/m</a:t>
            </a:r>
            <a:r>
              <a:rPr lang="en-US" sz="2000" baseline="30000" dirty="0"/>
              <a:t>3</a:t>
            </a:r>
            <a:r>
              <a:rPr lang="en-US" sz="2000" dirty="0"/>
              <a:t> </a:t>
            </a:r>
          </a:p>
          <a:p>
            <a:pPr marL="1257300" lvl="2" indent="-342900">
              <a:buFont typeface="Arial" panose="020B0604020202020204" pitchFamily="34" charset="0"/>
              <a:buChar char="•"/>
            </a:pPr>
            <a:r>
              <a:rPr lang="en-US" sz="2000" dirty="0"/>
              <a:t>24-Hour - 23 µg/m</a:t>
            </a:r>
            <a:r>
              <a:rPr lang="en-US" sz="2000" baseline="30000" dirty="0"/>
              <a:t>3</a:t>
            </a:r>
          </a:p>
          <a:p>
            <a:pPr marL="125730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Ozone:</a:t>
            </a:r>
          </a:p>
          <a:p>
            <a:pPr marL="800100" lvl="1" indent="-342900">
              <a:buFont typeface="Arial" panose="020B0604020202020204" pitchFamily="34" charset="0"/>
              <a:buChar char="•"/>
            </a:pPr>
            <a:r>
              <a:rPr lang="en-US" sz="2000" dirty="0"/>
              <a:t>Upstate attained 1997 (80 ppb) &amp; 2008 (75 ppb) NAAQS</a:t>
            </a:r>
          </a:p>
          <a:p>
            <a:pPr marL="800100" lvl="1" indent="-342900">
              <a:buFont typeface="Arial" panose="020B0604020202020204" pitchFamily="34" charset="0"/>
              <a:buChar char="•"/>
            </a:pPr>
            <a:r>
              <a:rPr lang="en-US" sz="2000" dirty="0"/>
              <a:t>2010-2012 DVs all in a range of concern </a:t>
            </a:r>
          </a:p>
          <a:p>
            <a:pPr marL="1257300" lvl="2" indent="-342900">
              <a:buFont typeface="Arial" panose="020B0604020202020204" pitchFamily="34" charset="0"/>
              <a:buChar char="•"/>
            </a:pPr>
            <a:r>
              <a:rPr lang="en-US" sz="2000" dirty="0"/>
              <a:t>Abbeville (64 ppb), Anderson (73 ppb), Greenville (69 ppb), Pickens (71 ppb), and Spartanburg (75 ppb)</a:t>
            </a:r>
          </a:p>
          <a:p>
            <a:pPr lvl="1"/>
            <a:endParaRPr lang="en-US" sz="2000" dirty="0"/>
          </a:p>
          <a:p>
            <a:pPr marL="347663" lvl="1" indent="-347663">
              <a:buFont typeface="Arial" panose="020B0604020202020204" pitchFamily="34" charset="0"/>
              <a:buChar char="•"/>
            </a:pPr>
            <a:r>
              <a:rPr lang="en-US" sz="2000" dirty="0"/>
              <a:t>Advance for PM and Ozone</a:t>
            </a:r>
          </a:p>
        </p:txBody>
      </p:sp>
      <p:sp>
        <p:nvSpPr>
          <p:cNvPr id="5" name="TextBox 4"/>
          <p:cNvSpPr txBox="1"/>
          <p:nvPr/>
        </p:nvSpPr>
        <p:spPr>
          <a:xfrm>
            <a:off x="342900" y="117805"/>
            <a:ext cx="5029200" cy="954107"/>
          </a:xfrm>
          <a:prstGeom prst="rect">
            <a:avLst/>
          </a:prstGeom>
          <a:noFill/>
        </p:spPr>
        <p:txBody>
          <a:bodyPr wrap="square" rtlCol="0">
            <a:spAutoFit/>
          </a:bodyPr>
          <a:lstStyle/>
          <a:p>
            <a:pPr algn="ctr"/>
            <a:r>
              <a:rPr lang="en-US" sz="2800" dirty="0">
                <a:solidFill>
                  <a:schemeClr val="bg1"/>
                </a:solidFill>
              </a:rPr>
              <a:t>SC – Status of Air Quality</a:t>
            </a:r>
          </a:p>
          <a:p>
            <a:pPr algn="ctr"/>
            <a:r>
              <a:rPr lang="en-US" sz="2800" dirty="0">
                <a:solidFill>
                  <a:schemeClr val="bg1"/>
                </a:solidFill>
              </a:rPr>
              <a:t>(2010-2012)</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400800"/>
            <a:ext cx="1905000" cy="457200"/>
          </a:xfrm>
        </p:spPr>
        <p:txBody>
          <a:bodyPr/>
          <a:lstStyle/>
          <a:p>
            <a:fld id="{D73548D7-1216-40AB-AC98-7961F2F03612}" type="slidenum">
              <a:rPr lang="en-US" smtClean="0"/>
              <a:pPr/>
              <a:t>6</a:t>
            </a:fld>
            <a:endParaRPr lang="en-US" dirty="0"/>
          </a:p>
        </p:txBody>
      </p:sp>
      <p:sp>
        <p:nvSpPr>
          <p:cNvPr id="8" name="Rectangle 7">
            <a:extLst>
              <a:ext uri="{FF2B5EF4-FFF2-40B4-BE49-F238E27FC236}">
                <a16:creationId xmlns:a16="http://schemas.microsoft.com/office/drawing/2014/main" id="{A21FAC1E-AED9-4248-8E76-621A06094256}"/>
              </a:ext>
            </a:extLst>
          </p:cNvPr>
          <p:cNvSpPr/>
          <p:nvPr/>
        </p:nvSpPr>
        <p:spPr>
          <a:xfrm>
            <a:off x="-10206" y="6492817"/>
            <a:ext cx="2146742" cy="276999"/>
          </a:xfrm>
          <a:prstGeom prst="rect">
            <a:avLst/>
          </a:prstGeom>
        </p:spPr>
        <p:txBody>
          <a:bodyPr wrap="none">
            <a:spAutoFit/>
          </a:bodyPr>
          <a:lstStyle/>
          <a:p>
            <a:r>
              <a:rPr lang="en-US" sz="1200" dirty="0"/>
              <a:t>*70 FR 944, January 5, 2005</a:t>
            </a:r>
          </a:p>
        </p:txBody>
      </p:sp>
    </p:spTree>
    <p:extLst>
      <p:ext uri="{BB962C8B-B14F-4D97-AF65-F5344CB8AC3E}">
        <p14:creationId xmlns:p14="http://schemas.microsoft.com/office/powerpoint/2010/main" val="115361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1379309"/>
            <a:ext cx="7979229"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Projected Ozone &amp; PM</a:t>
            </a:r>
            <a:r>
              <a:rPr lang="en-US" sz="2000" baseline="-25000" dirty="0"/>
              <a:t>2.5</a:t>
            </a:r>
            <a:r>
              <a:rPr lang="en-US" sz="2000" dirty="0"/>
              <a:t>: </a:t>
            </a:r>
          </a:p>
          <a:p>
            <a:pPr marL="800100" lvl="1" indent="-342900">
              <a:buFont typeface="Arial" panose="020B0604020202020204" pitchFamily="34" charset="0"/>
              <a:buChar char="•"/>
            </a:pPr>
            <a:r>
              <a:rPr lang="en-US" sz="2000" dirty="0"/>
              <a:t>Provided 2010-2012 DVs and projected 2020 DVs* </a:t>
            </a:r>
          </a:p>
          <a:p>
            <a:pPr marL="800100" lvl="1" indent="-342900">
              <a:buFont typeface="Arial" panose="020B0604020202020204" pitchFamily="34" charset="0"/>
              <a:buChar char="•"/>
            </a:pPr>
            <a:r>
              <a:rPr lang="en-US" sz="2000" dirty="0"/>
              <a:t>Based on regulatory modeling, realized reductions in projected DVs due to anticipated Federal rules (e.g., mobile source rules &amp; MATS final rule)</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Air toxics:</a:t>
            </a:r>
          </a:p>
          <a:p>
            <a:pPr marL="800100" lvl="1" indent="-342900">
              <a:buFont typeface="Arial" panose="020B0604020202020204" pitchFamily="34" charset="0"/>
              <a:buChar char="•"/>
            </a:pPr>
            <a:r>
              <a:rPr lang="en-US" sz="2000" dirty="0"/>
              <a:t>Based on 2011 NATA nearly 28,000 tons of air toxics emitted each year from the Upstate. </a:t>
            </a:r>
          </a:p>
          <a:p>
            <a:pPr marL="800100" lvl="1" indent="-342900">
              <a:buFont typeface="Arial" panose="020B0604020202020204" pitchFamily="34" charset="0"/>
              <a:buChar char="•"/>
            </a:pPr>
            <a:r>
              <a:rPr lang="en-US" sz="2000" dirty="0"/>
              <a:t>Average cancer risk (CR) in the Upstate associated with inhalation of air toxics ~47 in a million. </a:t>
            </a:r>
          </a:p>
          <a:p>
            <a:pPr marL="1257300" lvl="2" indent="-342900">
              <a:buFont typeface="Arial" panose="020B0604020202020204" pitchFamily="34" charset="0"/>
              <a:buChar char="•"/>
            </a:pPr>
            <a:r>
              <a:rPr lang="en-US" sz="2000" dirty="0"/>
              <a:t>Majority of risk associated with formaldhyde (62 %), acetaldehyde (14 %) and benzene (8 %) </a:t>
            </a:r>
          </a:p>
          <a:p>
            <a:pPr marL="800100" lvl="1" indent="-342900">
              <a:buFont typeface="Arial" panose="020B0604020202020204" pitchFamily="34" charset="0"/>
              <a:buChar char="•"/>
            </a:pPr>
            <a:r>
              <a:rPr lang="en-US" sz="2000" dirty="0"/>
              <a:t>NATA estimates ~ 3,000 people living in the area exposed to CRs &gt; 60 in a million - highest risks in Greenville urban areas</a:t>
            </a:r>
          </a:p>
        </p:txBody>
      </p:sp>
      <p:sp>
        <p:nvSpPr>
          <p:cNvPr id="5" name="TextBox 4"/>
          <p:cNvSpPr txBox="1"/>
          <p:nvPr/>
        </p:nvSpPr>
        <p:spPr>
          <a:xfrm>
            <a:off x="342900" y="117805"/>
            <a:ext cx="5029200" cy="954107"/>
          </a:xfrm>
          <a:prstGeom prst="rect">
            <a:avLst/>
          </a:prstGeom>
          <a:noFill/>
        </p:spPr>
        <p:txBody>
          <a:bodyPr wrap="square" rtlCol="0">
            <a:spAutoFit/>
          </a:bodyPr>
          <a:lstStyle/>
          <a:p>
            <a:pPr algn="ctr"/>
            <a:r>
              <a:rPr lang="en-US" sz="2800" dirty="0">
                <a:solidFill>
                  <a:schemeClr val="bg1"/>
                </a:solidFill>
              </a:rPr>
              <a:t>SC – Status of Air Quality</a:t>
            </a:r>
          </a:p>
          <a:p>
            <a:pPr algn="ctr"/>
            <a:r>
              <a:rPr lang="en-US" sz="2800" dirty="0">
                <a:solidFill>
                  <a:schemeClr val="bg1"/>
                </a:solidFill>
              </a:rPr>
              <a:t>(2010-2012)</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395687"/>
            <a:ext cx="1905000" cy="457200"/>
          </a:xfrm>
        </p:spPr>
        <p:txBody>
          <a:bodyPr/>
          <a:lstStyle/>
          <a:p>
            <a:fld id="{D73548D7-1216-40AB-AC98-7961F2F03612}" type="slidenum">
              <a:rPr lang="en-US" smtClean="0"/>
              <a:pPr/>
              <a:t>7</a:t>
            </a:fld>
            <a:endParaRPr lang="en-US" dirty="0"/>
          </a:p>
        </p:txBody>
      </p:sp>
    </p:spTree>
    <p:extLst>
      <p:ext uri="{BB962C8B-B14F-4D97-AF65-F5344CB8AC3E}">
        <p14:creationId xmlns:p14="http://schemas.microsoft.com/office/powerpoint/2010/main" val="266367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17805"/>
            <a:ext cx="5029200" cy="954107"/>
          </a:xfrm>
          <a:prstGeom prst="rect">
            <a:avLst/>
          </a:prstGeom>
          <a:noFill/>
        </p:spPr>
        <p:txBody>
          <a:bodyPr wrap="square" rtlCol="0">
            <a:spAutoFit/>
          </a:bodyPr>
          <a:lstStyle/>
          <a:p>
            <a:pPr algn="ctr"/>
            <a:r>
              <a:rPr lang="en-US" sz="2800" dirty="0">
                <a:solidFill>
                  <a:schemeClr val="bg1"/>
                </a:solidFill>
              </a:rPr>
              <a:t>SC - Control Strategy Analysis Results</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391315"/>
            <a:ext cx="1905000" cy="457200"/>
          </a:xfrm>
        </p:spPr>
        <p:txBody>
          <a:bodyPr/>
          <a:lstStyle/>
          <a:p>
            <a:fld id="{D73548D7-1216-40AB-AC98-7961F2F03612}" type="slidenum">
              <a:rPr lang="en-US" smtClean="0"/>
              <a:pPr/>
              <a:t>8</a:t>
            </a:fld>
            <a:endParaRPr lang="en-US" dirty="0"/>
          </a:p>
        </p:txBody>
      </p:sp>
      <p:pic>
        <p:nvPicPr>
          <p:cNvPr id="10" name="Picture 3" descr="D:\2011NEIv1 Evaluation\MPP\Ozone\MPP_MDA8_Max_diff.jpg">
            <a:extLst>
              <a:ext uri="{FF2B5EF4-FFF2-40B4-BE49-F238E27FC236}">
                <a16:creationId xmlns:a16="http://schemas.microsoft.com/office/drawing/2014/main" id="{AD6DC5CE-78F8-48CA-9A15-C0B864E319C6}"/>
              </a:ext>
            </a:extLst>
          </p:cNvPr>
          <p:cNvPicPr>
            <a:picLocks noChangeAspect="1" noChangeArrowheads="1"/>
          </p:cNvPicPr>
          <p:nvPr/>
        </p:nvPicPr>
        <p:blipFill>
          <a:blip r:embed="rId6" cstate="print"/>
          <a:srcRect l="8668" t="-1613" r="19690"/>
          <a:stretch>
            <a:fillRect/>
          </a:stretch>
        </p:blipFill>
        <p:spPr bwMode="auto">
          <a:xfrm>
            <a:off x="342900" y="1551214"/>
            <a:ext cx="4133116" cy="3755572"/>
          </a:xfrm>
          <a:prstGeom prst="rect">
            <a:avLst/>
          </a:prstGeom>
          <a:noFill/>
        </p:spPr>
      </p:pic>
      <p:pic>
        <p:nvPicPr>
          <p:cNvPr id="11" name="Picture 2" descr="D:\2011NEIv1 Evaluation\MPP\PM25\PM25 Mean difference annual.jpg">
            <a:extLst>
              <a:ext uri="{FF2B5EF4-FFF2-40B4-BE49-F238E27FC236}">
                <a16:creationId xmlns:a16="http://schemas.microsoft.com/office/drawing/2014/main" id="{AF8BEE13-C7AD-4ED0-86AA-1DC019F41262}"/>
              </a:ext>
            </a:extLst>
          </p:cNvPr>
          <p:cNvPicPr>
            <a:picLocks noChangeAspect="1" noChangeArrowheads="1"/>
          </p:cNvPicPr>
          <p:nvPr/>
        </p:nvPicPr>
        <p:blipFill>
          <a:blip r:embed="rId7" cstate="print"/>
          <a:srcRect t="-179" r="18772"/>
          <a:stretch>
            <a:fillRect/>
          </a:stretch>
        </p:blipFill>
        <p:spPr bwMode="auto">
          <a:xfrm>
            <a:off x="4109463" y="1551214"/>
            <a:ext cx="4753251" cy="3755572"/>
          </a:xfrm>
          <a:prstGeom prst="rect">
            <a:avLst/>
          </a:prstGeom>
          <a:noFill/>
        </p:spPr>
      </p:pic>
      <p:sp>
        <p:nvSpPr>
          <p:cNvPr id="4" name="TextBox 3">
            <a:extLst>
              <a:ext uri="{FF2B5EF4-FFF2-40B4-BE49-F238E27FC236}">
                <a16:creationId xmlns:a16="http://schemas.microsoft.com/office/drawing/2014/main" id="{AC534C30-9F46-46F1-B38D-A7024BA75761}"/>
              </a:ext>
            </a:extLst>
          </p:cNvPr>
          <p:cNvSpPr txBox="1"/>
          <p:nvPr/>
        </p:nvSpPr>
        <p:spPr>
          <a:xfrm>
            <a:off x="342900" y="5306786"/>
            <a:ext cx="3967843" cy="584775"/>
          </a:xfrm>
          <a:prstGeom prst="rect">
            <a:avLst/>
          </a:prstGeom>
          <a:noFill/>
        </p:spPr>
        <p:txBody>
          <a:bodyPr wrap="square" rtlCol="0">
            <a:spAutoFit/>
          </a:bodyPr>
          <a:lstStyle/>
          <a:p>
            <a:r>
              <a:rPr lang="en-US" sz="1600" dirty="0"/>
              <a:t>Max reduction in one cell of ~2 ppb</a:t>
            </a:r>
          </a:p>
          <a:p>
            <a:r>
              <a:rPr lang="en-US" sz="1600" dirty="0"/>
              <a:t>Most areas &lt;1 ppb reduction (&lt;1%)</a:t>
            </a:r>
          </a:p>
        </p:txBody>
      </p:sp>
      <p:sp>
        <p:nvSpPr>
          <p:cNvPr id="12" name="TextBox 11">
            <a:extLst>
              <a:ext uri="{FF2B5EF4-FFF2-40B4-BE49-F238E27FC236}">
                <a16:creationId xmlns:a16="http://schemas.microsoft.com/office/drawing/2014/main" id="{211EFE03-742E-4DC6-B639-8DC605DA1B56}"/>
              </a:ext>
            </a:extLst>
          </p:cNvPr>
          <p:cNvSpPr txBox="1"/>
          <p:nvPr/>
        </p:nvSpPr>
        <p:spPr>
          <a:xfrm>
            <a:off x="4615543" y="5306786"/>
            <a:ext cx="3967843" cy="338554"/>
          </a:xfrm>
          <a:prstGeom prst="rect">
            <a:avLst/>
          </a:prstGeom>
          <a:noFill/>
        </p:spPr>
        <p:txBody>
          <a:bodyPr wrap="square" rtlCol="0">
            <a:spAutoFit/>
          </a:bodyPr>
          <a:lstStyle/>
          <a:p>
            <a:r>
              <a:rPr lang="en-US" sz="1600" dirty="0"/>
              <a:t>Reductions 0.1 – 0.4 µg/m</a:t>
            </a:r>
            <a:r>
              <a:rPr lang="en-US" sz="1600" baseline="30000" dirty="0"/>
              <a:t>3</a:t>
            </a:r>
            <a:r>
              <a:rPr lang="en-US" sz="1600" dirty="0"/>
              <a:t> (~2%)</a:t>
            </a:r>
          </a:p>
        </p:txBody>
      </p:sp>
    </p:spTree>
    <p:extLst>
      <p:ext uri="{BB962C8B-B14F-4D97-AF65-F5344CB8AC3E}">
        <p14:creationId xmlns:p14="http://schemas.microsoft.com/office/powerpoint/2010/main" val="106526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17805"/>
            <a:ext cx="5029200" cy="954107"/>
          </a:xfrm>
          <a:prstGeom prst="rect">
            <a:avLst/>
          </a:prstGeom>
          <a:noFill/>
        </p:spPr>
        <p:txBody>
          <a:bodyPr wrap="square" rtlCol="0">
            <a:spAutoFit/>
          </a:bodyPr>
          <a:lstStyle/>
          <a:p>
            <a:pPr algn="ctr"/>
            <a:r>
              <a:rPr lang="en-US" sz="2800" dirty="0">
                <a:solidFill>
                  <a:schemeClr val="bg1"/>
                </a:solidFill>
              </a:rPr>
              <a:t>SC - Cost-Benefits Analysis</a:t>
            </a:r>
            <a:br>
              <a:rPr lang="en-US" sz="2800" dirty="0">
                <a:solidFill>
                  <a:schemeClr val="bg1"/>
                </a:solidFill>
              </a:rPr>
            </a:br>
            <a:r>
              <a:rPr lang="en-US" sz="2800" dirty="0">
                <a:solidFill>
                  <a:schemeClr val="bg1"/>
                </a:solidFill>
              </a:rPr>
              <a:t>(Millions of 2010 Dollars)</a:t>
            </a:r>
          </a:p>
        </p:txBody>
      </p:sp>
      <p:grpSp>
        <p:nvGrpSpPr>
          <p:cNvPr id="2" name="Group 8"/>
          <p:cNvGrpSpPr>
            <a:grpSpLocks noChangeAspect="1"/>
          </p:cNvGrpSpPr>
          <p:nvPr/>
        </p:nvGrpSpPr>
        <p:grpSpPr>
          <a:xfrm>
            <a:off x="2857500" y="6171122"/>
            <a:ext cx="3429000" cy="611755"/>
            <a:chOff x="152400" y="3657600"/>
            <a:chExt cx="4591491" cy="819151"/>
          </a:xfrm>
        </p:grpSpPr>
        <p:pic>
          <p:nvPicPr>
            <p:cNvPr id="6" name="Picture 5" descr="TATT-10"/>
            <p:cNvPicPr>
              <a:picLocks noChangeAspect="1" noChangeArrowheads="1"/>
            </p:cNvPicPr>
            <p:nvPr/>
          </p:nvPicPr>
          <p:blipFill>
            <a:blip r:embed="rId3"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p:cNvPicPr>
              <a:picLocks noChangeAspect="1" noChangeArrowheads="1"/>
            </p:cNvPicPr>
            <p:nvPr/>
          </p:nvPicPr>
          <p:blipFill>
            <a:blip r:embed="rId4"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18434" name="Picture 2" descr="https://encrypted-tbn0.gstatic.com/images?q=tbn:ANd9GcQH_e6zo3446s36z7CH9a9M_IfkkuWTuoUUAMjt44JQbwRGRLj3"/>
            <p:cNvPicPr>
              <a:picLocks noChangeAspect="1" noChangeArrowheads="1"/>
            </p:cNvPicPr>
            <p:nvPr/>
          </p:nvPicPr>
          <p:blipFill>
            <a:blip r:embed="rId5" cstate="print"/>
            <a:srcRect/>
            <a:stretch>
              <a:fillRect/>
            </a:stretch>
          </p:blipFill>
          <p:spPr bwMode="auto">
            <a:xfrm>
              <a:off x="152400" y="3657600"/>
              <a:ext cx="1581150" cy="819151"/>
            </a:xfrm>
            <a:prstGeom prst="rect">
              <a:avLst/>
            </a:prstGeom>
            <a:noFill/>
          </p:spPr>
        </p:pic>
      </p:grpSp>
      <p:sp>
        <p:nvSpPr>
          <p:cNvPr id="3" name="Slide Number Placeholder 2"/>
          <p:cNvSpPr>
            <a:spLocks noGrp="1"/>
          </p:cNvSpPr>
          <p:nvPr>
            <p:ph type="sldNum" sz="quarter" idx="12"/>
          </p:nvPr>
        </p:nvSpPr>
        <p:spPr>
          <a:xfrm>
            <a:off x="7239000" y="6380429"/>
            <a:ext cx="1905000" cy="457200"/>
          </a:xfrm>
        </p:spPr>
        <p:txBody>
          <a:bodyPr/>
          <a:lstStyle/>
          <a:p>
            <a:fld id="{D73548D7-1216-40AB-AC98-7961F2F03612}" type="slidenum">
              <a:rPr lang="en-US" smtClean="0"/>
              <a:pPr/>
              <a:t>9</a:t>
            </a:fld>
            <a:endParaRPr lang="en-US" dirty="0"/>
          </a:p>
        </p:txBody>
      </p:sp>
      <p:graphicFrame>
        <p:nvGraphicFramePr>
          <p:cNvPr id="9" name="Table 8">
            <a:extLst>
              <a:ext uri="{FF2B5EF4-FFF2-40B4-BE49-F238E27FC236}">
                <a16:creationId xmlns:a16="http://schemas.microsoft.com/office/drawing/2014/main" id="{EA609363-4763-4268-BF89-10B79AABCFB7}"/>
              </a:ext>
            </a:extLst>
          </p:cNvPr>
          <p:cNvGraphicFramePr>
            <a:graphicFrameLocks noGrp="1"/>
          </p:cNvGraphicFramePr>
          <p:nvPr>
            <p:extLst>
              <p:ext uri="{D42A27DB-BD31-4B8C-83A1-F6EECF244321}">
                <p14:modId xmlns:p14="http://schemas.microsoft.com/office/powerpoint/2010/main" val="627761973"/>
              </p:ext>
            </p:extLst>
          </p:nvPr>
        </p:nvGraphicFramePr>
        <p:xfrm>
          <a:off x="587931" y="1494382"/>
          <a:ext cx="7554583" cy="3724144"/>
        </p:xfrm>
        <a:graphic>
          <a:graphicData uri="http://schemas.openxmlformats.org/drawingml/2006/table">
            <a:tbl>
              <a:tblPr firstRow="1" firstCol="1" bandRow="1">
                <a:tableStyleId>{ED083AE6-46FA-4A59-8FB0-9F97EB10719F}</a:tableStyleId>
              </a:tblPr>
              <a:tblGrid>
                <a:gridCol w="5153683">
                  <a:extLst>
                    <a:ext uri="{9D8B030D-6E8A-4147-A177-3AD203B41FA5}">
                      <a16:colId xmlns:a16="http://schemas.microsoft.com/office/drawing/2014/main" val="20000"/>
                    </a:ext>
                  </a:extLst>
                </a:gridCol>
                <a:gridCol w="1301433">
                  <a:extLst>
                    <a:ext uri="{9D8B030D-6E8A-4147-A177-3AD203B41FA5}">
                      <a16:colId xmlns:a16="http://schemas.microsoft.com/office/drawing/2014/main" val="20001"/>
                    </a:ext>
                  </a:extLst>
                </a:gridCol>
                <a:gridCol w="1099467">
                  <a:extLst>
                    <a:ext uri="{9D8B030D-6E8A-4147-A177-3AD203B41FA5}">
                      <a16:colId xmlns:a16="http://schemas.microsoft.com/office/drawing/2014/main" val="20002"/>
                    </a:ext>
                  </a:extLst>
                </a:gridCol>
              </a:tblGrid>
              <a:tr h="591406">
                <a:tc>
                  <a:txBody>
                    <a:bodyPr/>
                    <a:lstStyle/>
                    <a:p>
                      <a:pPr marL="0" marR="0">
                        <a:lnSpc>
                          <a:spcPct val="115000"/>
                        </a:lnSpc>
                        <a:spcBef>
                          <a:spcPts val="0"/>
                        </a:spcBef>
                        <a:spcAft>
                          <a:spcPts val="0"/>
                        </a:spcAft>
                      </a:pPr>
                      <a:r>
                        <a:rPr lang="en-US" sz="2400" dirty="0">
                          <a:effectLst/>
                        </a:rPr>
                        <a:t>Total Air Quality Benefits </a:t>
                      </a:r>
                      <a:endParaRPr lang="en-US" sz="2400" b="0" dirty="0">
                        <a:solidFill>
                          <a:schemeClr val="bg1"/>
                        </a:solidFill>
                        <a:effectLst/>
                        <a:latin typeface="+mn-lt"/>
                        <a:ea typeface="SimSun" panose="02010600030101010101" pitchFamily="2" charset="-122"/>
                        <a:cs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2400" dirty="0">
                          <a:effectLst/>
                        </a:rPr>
                        <a:t>PM</a:t>
                      </a:r>
                      <a:r>
                        <a:rPr lang="en-US" sz="2400" baseline="-25000" dirty="0">
                          <a:effectLst/>
                        </a:rPr>
                        <a:t>2.5</a:t>
                      </a:r>
                      <a:endParaRPr lang="en-US" sz="2400" b="0" baseline="-25000" dirty="0">
                        <a:solidFill>
                          <a:schemeClr val="bg1"/>
                        </a:solidFill>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400" dirty="0">
                          <a:effectLst/>
                        </a:rPr>
                        <a:t>Ozone</a:t>
                      </a:r>
                      <a:endParaRPr lang="en-US" sz="2400" b="0" dirty="0">
                        <a:solidFill>
                          <a:schemeClr val="bg1"/>
                        </a:solidFill>
                        <a:effectLst/>
                        <a:latin typeface="+mn-lt"/>
                        <a:ea typeface="SimSun" panose="02010600030101010101" pitchFamily="2" charset="-122"/>
                        <a:cs typeface="Calibri" panose="020F0502020204030204" pitchFamily="34" charset="0"/>
                      </a:endParaRPr>
                    </a:p>
                  </a:txBody>
                  <a:tcPr marL="51435" marR="51435" marT="0" marB="0" anchor="ctr"/>
                </a:tc>
                <a:extLst>
                  <a:ext uri="{0D108BD9-81ED-4DB2-BD59-A6C34878D82A}">
                    <a16:rowId xmlns:a16="http://schemas.microsoft.com/office/drawing/2014/main" val="10000"/>
                  </a:ext>
                </a:extLst>
              </a:tr>
              <a:tr h="686694">
                <a:tc>
                  <a:txBody>
                    <a:bodyPr/>
                    <a:lstStyle/>
                    <a:p>
                      <a:pPr marL="0" marR="0">
                        <a:lnSpc>
                          <a:spcPct val="115000"/>
                        </a:lnSpc>
                        <a:spcBef>
                          <a:spcPts val="0"/>
                        </a:spcBef>
                        <a:spcAft>
                          <a:spcPts val="0"/>
                        </a:spcAft>
                      </a:pPr>
                      <a:r>
                        <a:rPr lang="en-US" sz="1600" b="0" dirty="0">
                          <a:effectLst/>
                        </a:rPr>
                        <a:t>Maximum Air Quality Change in any TATT County¹</a:t>
                      </a:r>
                      <a:endParaRPr lang="en-US" sz="1600" b="0" dirty="0">
                        <a:effectLst/>
                        <a:latin typeface="+mn-lt"/>
                        <a:ea typeface="SimSun" panose="02010600030101010101" pitchFamily="2" charset="-122"/>
                        <a:cs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600" dirty="0">
                          <a:effectLst/>
                        </a:rPr>
                        <a:t>0.251 µg m</a:t>
                      </a:r>
                      <a:r>
                        <a:rPr lang="en-US" sz="1600" baseline="30000" dirty="0">
                          <a:effectLst/>
                        </a:rPr>
                        <a:t>-3</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600" dirty="0">
                          <a:effectLst/>
                        </a:rPr>
                        <a:t>0.106 ppb</a:t>
                      </a:r>
                      <a:endParaRPr lang="en-US" sz="1600" b="0" dirty="0">
                        <a:effectLst/>
                        <a:latin typeface="+mn-lt"/>
                        <a:ea typeface="SimSun" panose="02010600030101010101" pitchFamily="2" charset="-122"/>
                        <a:cs typeface="Calibri" panose="020F0502020204030204" pitchFamily="34" charset="0"/>
                      </a:endParaRPr>
                    </a:p>
                  </a:txBody>
                  <a:tcPr marL="51435" marR="51435" marT="0" marB="0" anchor="ctr"/>
                </a:tc>
                <a:extLst>
                  <a:ext uri="{0D108BD9-81ED-4DB2-BD59-A6C34878D82A}">
                    <a16:rowId xmlns:a16="http://schemas.microsoft.com/office/drawing/2014/main" val="10001"/>
                  </a:ext>
                </a:extLst>
              </a:tr>
              <a:tr h="634404">
                <a:tc>
                  <a:txBody>
                    <a:bodyPr/>
                    <a:lstStyle/>
                    <a:p>
                      <a:pPr marL="0" marR="0">
                        <a:lnSpc>
                          <a:spcPct val="115000"/>
                        </a:lnSpc>
                        <a:spcBef>
                          <a:spcPts val="0"/>
                        </a:spcBef>
                        <a:spcAft>
                          <a:spcPts val="0"/>
                        </a:spcAft>
                      </a:pPr>
                      <a:r>
                        <a:rPr lang="en-US" sz="1600" b="0" dirty="0">
                          <a:effectLst/>
                        </a:rPr>
                        <a:t>Total Control Strategy Cost</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gridSpan="2">
                  <a:txBody>
                    <a:bodyPr/>
                    <a:lstStyle/>
                    <a:p>
                      <a:pPr marL="0" marR="0" algn="ctr">
                        <a:lnSpc>
                          <a:spcPct val="115000"/>
                        </a:lnSpc>
                        <a:spcBef>
                          <a:spcPts val="0"/>
                        </a:spcBef>
                        <a:spcAft>
                          <a:spcPts val="0"/>
                        </a:spcAft>
                      </a:pPr>
                      <a:r>
                        <a:rPr lang="en-US" sz="1600" dirty="0">
                          <a:effectLst/>
                        </a:rPr>
                        <a:t>$20 </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2"/>
                  </a:ext>
                </a:extLst>
              </a:tr>
              <a:tr h="63440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0" dirty="0">
                          <a:effectLst/>
                        </a:rPr>
                        <a:t>Total Benefits of Avoided Mortality and Morbidity</a:t>
                      </a:r>
                    </a:p>
                    <a:p>
                      <a:pPr marL="0" marR="0" indent="0" algn="l" defTabSz="914400" rtl="0" eaLnBrk="1" fontAlgn="auto" latinLnBrk="0" hangingPunct="1">
                        <a:lnSpc>
                          <a:spcPct val="115000"/>
                        </a:lnSpc>
                        <a:spcBef>
                          <a:spcPts val="0"/>
                        </a:spcBef>
                        <a:spcAft>
                          <a:spcPts val="0"/>
                        </a:spcAft>
                        <a:buClrTx/>
                        <a:buSzTx/>
                        <a:buFontTx/>
                        <a:buNone/>
                        <a:tabLst/>
                        <a:defRPr/>
                      </a:pPr>
                      <a:r>
                        <a:rPr lang="en-US" sz="1600" b="0" dirty="0">
                          <a:effectLst/>
                        </a:rPr>
                        <a:t>(PM: Krewski-Lepeule; Ozone: Bell-Levy) </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600" dirty="0">
                          <a:effectLst/>
                        </a:rPr>
                        <a:t>$92-210</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600" dirty="0">
                          <a:effectLst/>
                        </a:rPr>
                        <a:t>$3.2-4.4</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extLst>
                  <a:ext uri="{0D108BD9-81ED-4DB2-BD59-A6C34878D82A}">
                    <a16:rowId xmlns:a16="http://schemas.microsoft.com/office/drawing/2014/main" val="10003"/>
                  </a:ext>
                </a:extLst>
              </a:tr>
              <a:tr h="581233">
                <a:tc>
                  <a:txBody>
                    <a:bodyPr/>
                    <a:lstStyle/>
                    <a:p>
                      <a:pPr marL="0" marR="0">
                        <a:lnSpc>
                          <a:spcPct val="115000"/>
                        </a:lnSpc>
                        <a:spcBef>
                          <a:spcPts val="0"/>
                        </a:spcBef>
                        <a:spcAft>
                          <a:spcPts val="0"/>
                        </a:spcAft>
                      </a:pPr>
                      <a:r>
                        <a:rPr lang="en-US" sz="1600" b="0" dirty="0">
                          <a:effectLst/>
                        </a:rPr>
                        <a:t>Net Total Benefits</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gridSpan="2">
                  <a:txBody>
                    <a:bodyPr/>
                    <a:lstStyle/>
                    <a:p>
                      <a:pPr marL="0" marR="0" algn="ctr">
                        <a:lnSpc>
                          <a:spcPct val="115000"/>
                        </a:lnSpc>
                        <a:spcBef>
                          <a:spcPts val="0"/>
                        </a:spcBef>
                        <a:spcAft>
                          <a:spcPts val="0"/>
                        </a:spcAft>
                      </a:pPr>
                      <a:r>
                        <a:rPr lang="en-US" sz="1600" dirty="0">
                          <a:effectLst/>
                        </a:rPr>
                        <a:t>$75-280</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10004"/>
                  </a:ext>
                </a:extLst>
              </a:tr>
              <a:tr h="596003">
                <a:tc>
                  <a:txBody>
                    <a:bodyPr/>
                    <a:lstStyle/>
                    <a:p>
                      <a:pPr marL="0" marR="0">
                        <a:lnSpc>
                          <a:spcPct val="115000"/>
                        </a:lnSpc>
                        <a:spcBef>
                          <a:spcPts val="0"/>
                        </a:spcBef>
                        <a:spcAft>
                          <a:spcPts val="0"/>
                        </a:spcAft>
                      </a:pPr>
                      <a:r>
                        <a:rPr lang="en-US" sz="1600" b="0" dirty="0">
                          <a:effectLst/>
                        </a:rPr>
                        <a:t>Benefit-Cost Ratio</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gridSpan="2">
                  <a:txBody>
                    <a:bodyPr/>
                    <a:lstStyle/>
                    <a:p>
                      <a:pPr marL="0" marR="0" algn="ctr">
                        <a:lnSpc>
                          <a:spcPct val="115000"/>
                        </a:lnSpc>
                        <a:spcBef>
                          <a:spcPts val="0"/>
                        </a:spcBef>
                        <a:spcAft>
                          <a:spcPts val="0"/>
                        </a:spcAft>
                      </a:pPr>
                      <a:r>
                        <a:rPr lang="en-US" sz="1600" dirty="0">
                          <a:effectLst/>
                        </a:rPr>
                        <a:t>3.8-14</a:t>
                      </a:r>
                      <a:endParaRPr lang="en-US" sz="1600" b="0" dirty="0">
                        <a:solidFill>
                          <a:schemeClr val="tx1"/>
                        </a:solidFill>
                        <a:effectLst/>
                        <a:latin typeface="+mn-lt"/>
                        <a:ea typeface="SimSun" panose="02010600030101010101" pitchFamily="2" charset="-122"/>
                        <a:cs typeface="Calibri" panose="020F050202020403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A8698F3D-9440-4CFF-A09A-1ED5A4BC9406}"/>
              </a:ext>
            </a:extLst>
          </p:cNvPr>
          <p:cNvSpPr/>
          <p:nvPr/>
        </p:nvSpPr>
        <p:spPr>
          <a:xfrm>
            <a:off x="587932" y="5247888"/>
            <a:ext cx="7554582" cy="461665"/>
          </a:xfrm>
          <a:prstGeom prst="rect">
            <a:avLst/>
          </a:prstGeom>
        </p:spPr>
        <p:txBody>
          <a:bodyPr wrap="square">
            <a:spAutoFit/>
          </a:bodyPr>
          <a:lstStyle/>
          <a:p>
            <a:r>
              <a:rPr lang="en-US" sz="1200" i="1" dirty="0">
                <a:solidFill>
                  <a:srgbClr val="000000"/>
                </a:solidFill>
                <a:ea typeface="Times New Roman" panose="02020603050405020304" pitchFamily="18" charset="0"/>
                <a:cs typeface="Times New Roman" panose="02020603050405020304" pitchFamily="18" charset="0"/>
              </a:rPr>
              <a:t>¹The maximum change for PM</a:t>
            </a:r>
            <a:r>
              <a:rPr lang="en-US" sz="1200" i="1" baseline="-25000" dirty="0">
                <a:solidFill>
                  <a:srgbClr val="000000"/>
                </a:solidFill>
                <a:ea typeface="Times New Roman" panose="02020603050405020304" pitchFamily="18" charset="0"/>
                <a:cs typeface="Times New Roman" panose="02020603050405020304" pitchFamily="18" charset="0"/>
              </a:rPr>
              <a:t>2.5</a:t>
            </a:r>
            <a:r>
              <a:rPr lang="en-US" sz="1200" i="1" dirty="0">
                <a:solidFill>
                  <a:srgbClr val="000000"/>
                </a:solidFill>
                <a:ea typeface="Times New Roman" panose="02020603050405020304" pitchFamily="18" charset="0"/>
                <a:cs typeface="Times New Roman" panose="02020603050405020304" pitchFamily="18" charset="0"/>
              </a:rPr>
              <a:t> is expected at Greenville County, SC; </a:t>
            </a:r>
          </a:p>
          <a:p>
            <a:r>
              <a:rPr lang="en-US" sz="1200" i="1" dirty="0">
                <a:solidFill>
                  <a:srgbClr val="000000"/>
                </a:solidFill>
                <a:ea typeface="Times New Roman" panose="02020603050405020304" pitchFamily="18" charset="0"/>
                <a:cs typeface="Times New Roman" panose="02020603050405020304" pitchFamily="18" charset="0"/>
              </a:rPr>
              <a:t>the maximum change for ozone is expected at Spartanburg County, SC</a:t>
            </a:r>
            <a:endParaRPr lang="en-US" sz="1200" i="1" dirty="0"/>
          </a:p>
        </p:txBody>
      </p:sp>
    </p:spTree>
    <p:extLst>
      <p:ext uri="{BB962C8B-B14F-4D97-AF65-F5344CB8AC3E}">
        <p14:creationId xmlns:p14="http://schemas.microsoft.com/office/powerpoint/2010/main" val="3797555911"/>
      </p:ext>
    </p:extLst>
  </p:cSld>
  <p:clrMapOvr>
    <a:masterClrMapping/>
  </p:clrMapOvr>
</p:sld>
</file>

<file path=ppt/theme/theme1.xml><?xml version="1.0" encoding="utf-8"?>
<a:theme xmlns:a="http://schemas.openxmlformats.org/drawingml/2006/main" name="NAQ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960BC66-EE36-429B-8EFB-E9469BA6A01B}">
  <ds:schemaRefs>
    <ds:schemaRef ds:uri="ESRI.ArcGIS.Mapping.OfficeIntegration.PowerPointInfo"/>
  </ds:schemaRefs>
</ds:datastoreItem>
</file>

<file path=customXml/itemProps2.xml><?xml version="1.0" encoding="utf-8"?>
<ds:datastoreItem xmlns:ds="http://schemas.openxmlformats.org/officeDocument/2006/customXml" ds:itemID="{DADAC94C-7175-44B1-BD53-C5011CD8DEA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2296</TotalTime>
  <Words>3403</Words>
  <Application>Microsoft Office PowerPoint</Application>
  <PresentationFormat>On-screen Show (4:3)</PresentationFormat>
  <Paragraphs>476</Paragraphs>
  <Slides>37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NAQC</vt:lpstr>
      <vt:lpstr>Multi-Pollutant (MP) OAR Briefing </vt:lpstr>
      <vt:lpstr>Outline</vt:lpstr>
      <vt:lpstr>PowerPoint Presentation</vt:lpstr>
      <vt:lpstr>MP Assessment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Louisville - Pollutant Concerns</vt:lpstr>
      <vt:lpstr>Louisville - ORD Projects</vt:lpstr>
      <vt:lpstr>Louisville - O3 Ambient Air Characterization</vt:lpstr>
      <vt:lpstr>Louisville - Ozone Formation Study (OFS)</vt:lpstr>
      <vt:lpstr>Louisville - BenMAP Results: Jefferson County, KY* </vt:lpstr>
      <vt:lpstr>PowerPoint Presentation</vt:lpstr>
      <vt:lpstr>NEXUS - Expected Use</vt:lpstr>
      <vt:lpstr>NEXUS - Three Key Modules</vt:lpstr>
      <vt:lpstr>NEXUS - Examples</vt:lpstr>
      <vt:lpstr>PowerPoint Presentation</vt:lpstr>
      <vt:lpstr>NEXUS - Highest MP Risk Areas in R5  (Data Query Module)</vt:lpstr>
      <vt:lpstr>NEXUS - Detroit CBSA</vt:lpstr>
      <vt:lpstr>PowerPoint Presentation</vt:lpstr>
      <vt:lpstr>PowerPoint Presentation</vt:lpstr>
      <vt:lpstr>PowerPoint Presentation</vt:lpstr>
      <vt:lpstr>NEXUS Tool - Steel Mills in Wayne County</vt:lpstr>
      <vt:lpstr>NEXUS Tool - EJ Indices in Wayne County</vt:lpstr>
      <vt:lpstr>NEXUS Example - Louisville</vt:lpstr>
      <vt:lpstr>NEXUS Example - Louisville</vt:lpstr>
      <vt:lpstr>NEXUS Example - Louisville</vt:lpstr>
      <vt:lpstr>NEXUS Example - Louisville</vt:lpstr>
      <vt:lpstr>NEXUS &amp; EJSCREEN</vt:lpstr>
      <vt:lpstr>NEXUS &amp; EJSCREEN</vt:lpstr>
      <vt:lpstr>NEXUS - Recent Upgrades &amp; Improvements</vt:lpstr>
      <vt:lpstr>Multi-Pollutant Team</vt:lpstr>
      <vt:lpstr>Multi-Pollutant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Multi-Pollutant Briefing </dc:title>
  <dc:creator>Landis, Elizabeth</dc:creator>
  <cp:lastModifiedBy>Landis, Elizabeth</cp:lastModifiedBy>
  <cp:revision>5</cp:revision>
  <dcterms:created xsi:type="dcterms:W3CDTF">2021-04-26T17:48:21Z</dcterms:created>
  <dcterms:modified xsi:type="dcterms:W3CDTF">2021-08-03T19:55:56Z</dcterms:modified>
</cp:coreProperties>
</file>