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72" r:id="rId2"/>
  </p:sldMasterIdLst>
  <p:notesMasterIdLst>
    <p:notesMasterId r:id="rId52"/>
  </p:notesMasterIdLst>
  <p:handoutMasterIdLst>
    <p:handoutMasterId r:id="rId53"/>
  </p:handoutMasterIdLst>
  <p:sldIdLst>
    <p:sldId id="1236" r:id="rId3"/>
    <p:sldId id="1243" r:id="rId4"/>
    <p:sldId id="1248" r:id="rId5"/>
    <p:sldId id="1266" r:id="rId6"/>
    <p:sldId id="1326" r:id="rId7"/>
    <p:sldId id="1327" r:id="rId8"/>
    <p:sldId id="1328" r:id="rId9"/>
    <p:sldId id="1329" r:id="rId10"/>
    <p:sldId id="1330" r:id="rId11"/>
    <p:sldId id="1291" r:id="rId12"/>
    <p:sldId id="1292" r:id="rId13"/>
    <p:sldId id="1293" r:id="rId14"/>
    <p:sldId id="1331" r:id="rId15"/>
    <p:sldId id="1319" r:id="rId16"/>
    <p:sldId id="1313" r:id="rId17"/>
    <p:sldId id="1336" r:id="rId18"/>
    <p:sldId id="1337" r:id="rId19"/>
    <p:sldId id="1316" r:id="rId20"/>
    <p:sldId id="1317" r:id="rId21"/>
    <p:sldId id="1323" r:id="rId22"/>
    <p:sldId id="1324" r:id="rId23"/>
    <p:sldId id="1314" r:id="rId24"/>
    <p:sldId id="1315" r:id="rId25"/>
    <p:sldId id="1265" r:id="rId26"/>
    <p:sldId id="1237" r:id="rId27"/>
    <p:sldId id="1238" r:id="rId28"/>
    <p:sldId id="1239" r:id="rId29"/>
    <p:sldId id="1240" r:id="rId30"/>
    <p:sldId id="1241" r:id="rId31"/>
    <p:sldId id="1242" r:id="rId32"/>
    <p:sldId id="1244" r:id="rId33"/>
    <p:sldId id="1245" r:id="rId34"/>
    <p:sldId id="1246" r:id="rId35"/>
    <p:sldId id="1264" r:id="rId36"/>
    <p:sldId id="1338" r:id="rId37"/>
    <p:sldId id="1341" r:id="rId38"/>
    <p:sldId id="271" r:id="rId39"/>
    <p:sldId id="318" r:id="rId40"/>
    <p:sldId id="325" r:id="rId41"/>
    <p:sldId id="303" r:id="rId42"/>
    <p:sldId id="264" r:id="rId43"/>
    <p:sldId id="341" r:id="rId44"/>
    <p:sldId id="345" r:id="rId45"/>
    <p:sldId id="1343" r:id="rId46"/>
    <p:sldId id="1216" r:id="rId47"/>
    <p:sldId id="1268" r:id="rId48"/>
    <p:sldId id="1339" r:id="rId49"/>
    <p:sldId id="1342" r:id="rId50"/>
    <p:sldId id="1340"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x, Tyler" initials="FT" lastIdx="1" clrIdx="0">
    <p:extLst>
      <p:ext uri="{19B8F6BF-5375-455C-9EA6-DF929625EA0E}">
        <p15:presenceInfo xmlns:p15="http://schemas.microsoft.com/office/powerpoint/2012/main" userId="S::Fox.Tyler@epa.gov::d3ca8bf6-d2c8-45ae-bf9b-8f74647f8102" providerId="AD"/>
      </p:ext>
    </p:extLst>
  </p:cmAuthor>
  <p:cmAuthor id="2" name="Scavo, Kimber" initials="SK" lastIdx="2" clrIdx="1">
    <p:extLst>
      <p:ext uri="{19B8F6BF-5375-455C-9EA6-DF929625EA0E}">
        <p15:presenceInfo xmlns:p15="http://schemas.microsoft.com/office/powerpoint/2012/main" userId="S::Scavo.Kimber@epa.gov::f2acd1a6-3918-4b31-b259-77af37031b64" providerId="AD"/>
      </p:ext>
    </p:extLst>
  </p:cmAuthor>
  <p:cmAuthor id="3" name="Landis, Elizabeth" initials="LE" lastIdx="3" clrIdx="2">
    <p:extLst>
      <p:ext uri="{19B8F6BF-5375-455C-9EA6-DF929625EA0E}">
        <p15:presenceInfo xmlns:p15="http://schemas.microsoft.com/office/powerpoint/2012/main" userId="S::Landis.Elizabeth@epa.gov::ab5a0f48-4954-4e8f-b852-9bcaf16ccf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4234"/>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6D20C-677F-479E-89E1-3F58B06AAEFE}" v="855" dt="2021-03-22T19:11:21.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94660"/>
  </p:normalViewPr>
  <p:slideViewPr>
    <p:cSldViewPr snapToGrid="0">
      <p:cViewPr>
        <p:scale>
          <a:sx n="67" d="100"/>
          <a:sy n="67" d="100"/>
        </p:scale>
        <p:origin x="496" y="28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avo, Kimber" userId="f2acd1a6-3918-4b31-b259-77af37031b64" providerId="ADAL" clId="{347C046A-0ECE-432F-85BE-950ABDEFB31A}"/>
    <pc:docChg chg="undo custSel modSld">
      <pc:chgData name="Scavo, Kimber" userId="f2acd1a6-3918-4b31-b259-77af37031b64" providerId="ADAL" clId="{347C046A-0ECE-432F-85BE-950ABDEFB31A}" dt="2021-03-19T17:50:39.964" v="15" actId="1589"/>
      <pc:docMkLst>
        <pc:docMk/>
      </pc:docMkLst>
      <pc:sldChg chg="addCm">
        <pc:chgData name="Scavo, Kimber" userId="f2acd1a6-3918-4b31-b259-77af37031b64" providerId="ADAL" clId="{347C046A-0ECE-432F-85BE-950ABDEFB31A}" dt="2021-03-19T17:50:39.964" v="15" actId="1589"/>
        <pc:sldMkLst>
          <pc:docMk/>
          <pc:sldMk cId="3626429207" sldId="1264"/>
        </pc:sldMkLst>
      </pc:sldChg>
      <pc:sldChg chg="modSp mod addCm modCm">
        <pc:chgData name="Scavo, Kimber" userId="f2acd1a6-3918-4b31-b259-77af37031b64" providerId="ADAL" clId="{347C046A-0ECE-432F-85BE-950ABDEFB31A}" dt="2021-03-19T17:49:03.850" v="14"/>
        <pc:sldMkLst>
          <pc:docMk/>
          <pc:sldMk cId="3832285575" sldId="1266"/>
        </pc:sldMkLst>
        <pc:spChg chg="mod">
          <ac:chgData name="Scavo, Kimber" userId="f2acd1a6-3918-4b31-b259-77af37031b64" providerId="ADAL" clId="{347C046A-0ECE-432F-85BE-950ABDEFB31A}" dt="2021-03-19T17:48:31.807" v="12" actId="6549"/>
          <ac:spMkLst>
            <pc:docMk/>
            <pc:sldMk cId="3832285575" sldId="1266"/>
            <ac:spMk id="3" creationId="{158DD0F4-6D62-47A1-8076-67C35504D45B}"/>
          </ac:spMkLst>
        </pc:spChg>
      </pc:sldChg>
    </pc:docChg>
  </pc:docChgLst>
  <pc:docChgLst>
    <pc:chgData name="Landis, Elizabeth" userId="ab5a0f48-4954-4e8f-b852-9bcaf16ccf62" providerId="ADAL" clId="{BB96D20C-677F-479E-89E1-3F58B06AAEFE}"/>
    <pc:docChg chg="undo redo custSel addSld delSld modSld sldOrd">
      <pc:chgData name="Landis, Elizabeth" userId="ab5a0f48-4954-4e8f-b852-9bcaf16ccf62" providerId="ADAL" clId="{BB96D20C-677F-479E-89E1-3F58B06AAEFE}" dt="2021-03-22T19:11:21.312" v="1029"/>
      <pc:docMkLst>
        <pc:docMk/>
      </pc:docMkLst>
      <pc:sldChg chg="addSp delSp modSp mod">
        <pc:chgData name="Landis, Elizabeth" userId="ab5a0f48-4954-4e8f-b852-9bcaf16ccf62" providerId="ADAL" clId="{BB96D20C-677F-479E-89E1-3F58B06AAEFE}" dt="2021-03-22T13:00:48.415" v="202" actId="478"/>
        <pc:sldMkLst>
          <pc:docMk/>
          <pc:sldMk cId="536186170" sldId="264"/>
        </pc:sldMkLst>
        <pc:spChg chg="del">
          <ac:chgData name="Landis, Elizabeth" userId="ab5a0f48-4954-4e8f-b852-9bcaf16ccf62" providerId="ADAL" clId="{BB96D20C-677F-479E-89E1-3F58B06AAEFE}" dt="2021-03-22T13:00:48.415" v="202" actId="478"/>
          <ac:spMkLst>
            <pc:docMk/>
            <pc:sldMk cId="536186170" sldId="264"/>
            <ac:spMk id="5" creationId="{B9022B98-E27A-4BF7-A7F4-929D42196A16}"/>
          </ac:spMkLst>
        </pc:spChg>
        <pc:spChg chg="add mod">
          <ac:chgData name="Landis, Elizabeth" userId="ab5a0f48-4954-4e8f-b852-9bcaf16ccf62" providerId="ADAL" clId="{BB96D20C-677F-479E-89E1-3F58B06AAEFE}" dt="2021-03-22T13:00:45.165" v="201"/>
          <ac:spMkLst>
            <pc:docMk/>
            <pc:sldMk cId="536186170" sldId="264"/>
            <ac:spMk id="14" creationId="{E1EAD99D-24EC-4EF5-9CF5-D0D2AE3DCA46}"/>
          </ac:spMkLst>
        </pc:spChg>
      </pc:sldChg>
      <pc:sldChg chg="addSp delSp modSp mod">
        <pc:chgData name="Landis, Elizabeth" userId="ab5a0f48-4954-4e8f-b852-9bcaf16ccf62" providerId="ADAL" clId="{BB96D20C-677F-479E-89E1-3F58B06AAEFE}" dt="2021-03-22T12:59:49.379" v="190" actId="478"/>
        <pc:sldMkLst>
          <pc:docMk/>
          <pc:sldMk cId="1755968233" sldId="271"/>
        </pc:sldMkLst>
        <pc:spChg chg="del">
          <ac:chgData name="Landis, Elizabeth" userId="ab5a0f48-4954-4e8f-b852-9bcaf16ccf62" providerId="ADAL" clId="{BB96D20C-677F-479E-89E1-3F58B06AAEFE}" dt="2021-03-22T12:59:49.379" v="190" actId="478"/>
          <ac:spMkLst>
            <pc:docMk/>
            <pc:sldMk cId="1755968233" sldId="271"/>
            <ac:spMk id="6" creationId="{B7E8FD33-9358-4D1A-A897-9E13D199FD82}"/>
          </ac:spMkLst>
        </pc:spChg>
        <pc:spChg chg="add mod">
          <ac:chgData name="Landis, Elizabeth" userId="ab5a0f48-4954-4e8f-b852-9bcaf16ccf62" providerId="ADAL" clId="{BB96D20C-677F-479E-89E1-3F58B06AAEFE}" dt="2021-03-22T12:59:41.385" v="189"/>
          <ac:spMkLst>
            <pc:docMk/>
            <pc:sldMk cId="1755968233" sldId="271"/>
            <ac:spMk id="7" creationId="{EAA9ECDC-FF6B-42FD-94A8-43CFA212D61E}"/>
          </ac:spMkLst>
        </pc:spChg>
      </pc:sldChg>
      <pc:sldChg chg="addSp delSp modSp mod">
        <pc:chgData name="Landis, Elizabeth" userId="ab5a0f48-4954-4e8f-b852-9bcaf16ccf62" providerId="ADAL" clId="{BB96D20C-677F-479E-89E1-3F58B06AAEFE}" dt="2021-03-22T13:00:41.877" v="200" actId="14100"/>
        <pc:sldMkLst>
          <pc:docMk/>
          <pc:sldMk cId="3371373492" sldId="303"/>
        </pc:sldMkLst>
        <pc:spChg chg="mod">
          <ac:chgData name="Landis, Elizabeth" userId="ab5a0f48-4954-4e8f-b852-9bcaf16ccf62" providerId="ADAL" clId="{BB96D20C-677F-479E-89E1-3F58B06AAEFE}" dt="2021-03-22T13:00:30.493" v="199" actId="1076"/>
          <ac:spMkLst>
            <pc:docMk/>
            <pc:sldMk cId="3371373492" sldId="303"/>
            <ac:spMk id="5" creationId="{2A39C612-0096-4A25-9932-8CE3417FD3FD}"/>
          </ac:spMkLst>
        </pc:spChg>
        <pc:spChg chg="del">
          <ac:chgData name="Landis, Elizabeth" userId="ab5a0f48-4954-4e8f-b852-9bcaf16ccf62" providerId="ADAL" clId="{BB96D20C-677F-479E-89E1-3F58B06AAEFE}" dt="2021-03-22T13:00:09.096" v="196" actId="478"/>
          <ac:spMkLst>
            <pc:docMk/>
            <pc:sldMk cId="3371373492" sldId="303"/>
            <ac:spMk id="7" creationId="{1E06ABFD-446E-4E9B-AC90-D66252772839}"/>
          </ac:spMkLst>
        </pc:spChg>
        <pc:spChg chg="mod">
          <ac:chgData name="Landis, Elizabeth" userId="ab5a0f48-4954-4e8f-b852-9bcaf16ccf62" providerId="ADAL" clId="{BB96D20C-677F-479E-89E1-3F58B06AAEFE}" dt="2021-03-22T13:00:41.877" v="200" actId="14100"/>
          <ac:spMkLst>
            <pc:docMk/>
            <pc:sldMk cId="3371373492" sldId="303"/>
            <ac:spMk id="9" creationId="{AB05E628-0911-425B-8AB4-49A9D46F7865}"/>
          </ac:spMkLst>
        </pc:spChg>
        <pc:spChg chg="add mod">
          <ac:chgData name="Landis, Elizabeth" userId="ab5a0f48-4954-4e8f-b852-9bcaf16ccf62" providerId="ADAL" clId="{BB96D20C-677F-479E-89E1-3F58B06AAEFE}" dt="2021-03-22T13:00:05.330" v="195"/>
          <ac:spMkLst>
            <pc:docMk/>
            <pc:sldMk cId="3371373492" sldId="303"/>
            <ac:spMk id="10" creationId="{BA17D95A-4512-4DC1-A68C-CC00163274F4}"/>
          </ac:spMkLst>
        </pc:spChg>
      </pc:sldChg>
      <pc:sldChg chg="addSp delSp modSp mod">
        <pc:chgData name="Landis, Elizabeth" userId="ab5a0f48-4954-4e8f-b852-9bcaf16ccf62" providerId="ADAL" clId="{BB96D20C-677F-479E-89E1-3F58B06AAEFE}" dt="2021-03-22T12:59:56.096" v="192" actId="478"/>
        <pc:sldMkLst>
          <pc:docMk/>
          <pc:sldMk cId="2087629705" sldId="318"/>
        </pc:sldMkLst>
        <pc:spChg chg="del">
          <ac:chgData name="Landis, Elizabeth" userId="ab5a0f48-4954-4e8f-b852-9bcaf16ccf62" providerId="ADAL" clId="{BB96D20C-677F-479E-89E1-3F58B06AAEFE}" dt="2021-03-22T12:59:56.096" v="192" actId="478"/>
          <ac:spMkLst>
            <pc:docMk/>
            <pc:sldMk cId="2087629705" sldId="318"/>
            <ac:spMk id="7" creationId="{74C8D849-C302-4798-A5F8-822D1152264F}"/>
          </ac:spMkLst>
        </pc:spChg>
        <pc:spChg chg="add mod">
          <ac:chgData name="Landis, Elizabeth" userId="ab5a0f48-4954-4e8f-b852-9bcaf16ccf62" providerId="ADAL" clId="{BB96D20C-677F-479E-89E1-3F58B06AAEFE}" dt="2021-03-22T12:59:52.524" v="191"/>
          <ac:spMkLst>
            <pc:docMk/>
            <pc:sldMk cId="2087629705" sldId="318"/>
            <ac:spMk id="9" creationId="{CA9EB3AB-29A6-4720-9D9E-E74D457E1E3F}"/>
          </ac:spMkLst>
        </pc:spChg>
      </pc:sldChg>
      <pc:sldChg chg="addSp delSp modSp mod">
        <pc:chgData name="Landis, Elizabeth" userId="ab5a0f48-4954-4e8f-b852-9bcaf16ccf62" providerId="ADAL" clId="{BB96D20C-677F-479E-89E1-3F58B06AAEFE}" dt="2021-03-22T13:00:02.546" v="194" actId="478"/>
        <pc:sldMkLst>
          <pc:docMk/>
          <pc:sldMk cId="2660953212" sldId="325"/>
        </pc:sldMkLst>
        <pc:spChg chg="del">
          <ac:chgData name="Landis, Elizabeth" userId="ab5a0f48-4954-4e8f-b852-9bcaf16ccf62" providerId="ADAL" clId="{BB96D20C-677F-479E-89E1-3F58B06AAEFE}" dt="2021-03-22T13:00:02.546" v="194" actId="478"/>
          <ac:spMkLst>
            <pc:docMk/>
            <pc:sldMk cId="2660953212" sldId="325"/>
            <ac:spMk id="6" creationId="{442DC2F5-4846-4502-8628-B1F6A94CDD3C}"/>
          </ac:spMkLst>
        </pc:spChg>
        <pc:spChg chg="add mod">
          <ac:chgData name="Landis, Elizabeth" userId="ab5a0f48-4954-4e8f-b852-9bcaf16ccf62" providerId="ADAL" clId="{BB96D20C-677F-479E-89E1-3F58B06AAEFE}" dt="2021-03-22T12:59:58.973" v="193"/>
          <ac:spMkLst>
            <pc:docMk/>
            <pc:sldMk cId="2660953212" sldId="325"/>
            <ac:spMk id="8" creationId="{494E83AA-50F3-4D88-A3B0-DF445FCA754F}"/>
          </ac:spMkLst>
        </pc:spChg>
      </pc:sldChg>
      <pc:sldChg chg="addSp delSp modSp mod">
        <pc:chgData name="Landis, Elizabeth" userId="ab5a0f48-4954-4e8f-b852-9bcaf16ccf62" providerId="ADAL" clId="{BB96D20C-677F-479E-89E1-3F58B06AAEFE}" dt="2021-03-22T13:00:54.696" v="204" actId="478"/>
        <pc:sldMkLst>
          <pc:docMk/>
          <pc:sldMk cId="4229073544" sldId="341"/>
        </pc:sldMkLst>
        <pc:spChg chg="del">
          <ac:chgData name="Landis, Elizabeth" userId="ab5a0f48-4954-4e8f-b852-9bcaf16ccf62" providerId="ADAL" clId="{BB96D20C-677F-479E-89E1-3F58B06AAEFE}" dt="2021-03-22T13:00:54.696" v="204" actId="478"/>
          <ac:spMkLst>
            <pc:docMk/>
            <pc:sldMk cId="4229073544" sldId="341"/>
            <ac:spMk id="5" creationId="{B9022B98-E27A-4BF7-A7F4-929D42196A16}"/>
          </ac:spMkLst>
        </pc:spChg>
        <pc:spChg chg="add mod">
          <ac:chgData name="Landis, Elizabeth" userId="ab5a0f48-4954-4e8f-b852-9bcaf16ccf62" providerId="ADAL" clId="{BB96D20C-677F-479E-89E1-3F58B06AAEFE}" dt="2021-03-22T13:00:51.186" v="203"/>
          <ac:spMkLst>
            <pc:docMk/>
            <pc:sldMk cId="4229073544" sldId="341"/>
            <ac:spMk id="9" creationId="{EC6943E6-61D8-4935-9635-8F41D47C42EF}"/>
          </ac:spMkLst>
        </pc:spChg>
      </pc:sldChg>
      <pc:sldChg chg="addSp delSp modSp mod">
        <pc:chgData name="Landis, Elizabeth" userId="ab5a0f48-4954-4e8f-b852-9bcaf16ccf62" providerId="ADAL" clId="{BB96D20C-677F-479E-89E1-3F58B06AAEFE}" dt="2021-03-22T13:01:01.147" v="206" actId="478"/>
        <pc:sldMkLst>
          <pc:docMk/>
          <pc:sldMk cId="2385617090" sldId="345"/>
        </pc:sldMkLst>
        <pc:spChg chg="del">
          <ac:chgData name="Landis, Elizabeth" userId="ab5a0f48-4954-4e8f-b852-9bcaf16ccf62" providerId="ADAL" clId="{BB96D20C-677F-479E-89E1-3F58B06AAEFE}" dt="2021-03-22T13:01:01.147" v="206" actId="478"/>
          <ac:spMkLst>
            <pc:docMk/>
            <pc:sldMk cId="2385617090" sldId="345"/>
            <ac:spMk id="5" creationId="{B9022B98-E27A-4BF7-A7F4-929D42196A16}"/>
          </ac:spMkLst>
        </pc:spChg>
        <pc:spChg chg="add mod">
          <ac:chgData name="Landis, Elizabeth" userId="ab5a0f48-4954-4e8f-b852-9bcaf16ccf62" providerId="ADAL" clId="{BB96D20C-677F-479E-89E1-3F58B06AAEFE}" dt="2021-03-22T13:00:57.955" v="205"/>
          <ac:spMkLst>
            <pc:docMk/>
            <pc:sldMk cId="2385617090" sldId="345"/>
            <ac:spMk id="24" creationId="{77B44CAD-AA0A-4771-9FFB-E3980E8864E5}"/>
          </ac:spMkLst>
        </pc:spChg>
      </pc:sldChg>
      <pc:sldChg chg="ord">
        <pc:chgData name="Landis, Elizabeth" userId="ab5a0f48-4954-4e8f-b852-9bcaf16ccf62" providerId="ADAL" clId="{BB96D20C-677F-479E-89E1-3F58B06AAEFE}" dt="2021-03-22T16:45:58.601" v="440"/>
        <pc:sldMkLst>
          <pc:docMk/>
          <pc:sldMk cId="1148400365" sldId="1216"/>
        </pc:sldMkLst>
      </pc:sldChg>
      <pc:sldChg chg="modSp mod">
        <pc:chgData name="Landis, Elizabeth" userId="ab5a0f48-4954-4e8f-b852-9bcaf16ccf62" providerId="ADAL" clId="{BB96D20C-677F-479E-89E1-3F58B06AAEFE}" dt="2021-03-22T12:53:41.228" v="44" actId="27636"/>
        <pc:sldMkLst>
          <pc:docMk/>
          <pc:sldMk cId="3566165504" sldId="1248"/>
        </pc:sldMkLst>
        <pc:spChg chg="mod">
          <ac:chgData name="Landis, Elizabeth" userId="ab5a0f48-4954-4e8f-b852-9bcaf16ccf62" providerId="ADAL" clId="{BB96D20C-677F-479E-89E1-3F58B06AAEFE}" dt="2021-03-22T12:53:41.228" v="44" actId="27636"/>
          <ac:spMkLst>
            <pc:docMk/>
            <pc:sldMk cId="3566165504" sldId="1248"/>
            <ac:spMk id="3" creationId="{73453E8D-C225-4F35-8E62-2D2F8A8FF5D5}"/>
          </ac:spMkLst>
        </pc:spChg>
      </pc:sldChg>
      <pc:sldChg chg="del">
        <pc:chgData name="Landis, Elizabeth" userId="ab5a0f48-4954-4e8f-b852-9bcaf16ccf62" providerId="ADAL" clId="{BB96D20C-677F-479E-89E1-3F58B06AAEFE}" dt="2021-03-22T12:52:43.550" v="23" actId="47"/>
        <pc:sldMkLst>
          <pc:docMk/>
          <pc:sldMk cId="3336398783" sldId="1253"/>
        </pc:sldMkLst>
      </pc:sldChg>
      <pc:sldChg chg="del">
        <pc:chgData name="Landis, Elizabeth" userId="ab5a0f48-4954-4e8f-b852-9bcaf16ccf62" providerId="ADAL" clId="{BB96D20C-677F-479E-89E1-3F58B06AAEFE}" dt="2021-03-22T12:52:46.720" v="25" actId="47"/>
        <pc:sldMkLst>
          <pc:docMk/>
          <pc:sldMk cId="3329887284" sldId="1255"/>
        </pc:sldMkLst>
      </pc:sldChg>
      <pc:sldChg chg="del">
        <pc:chgData name="Landis, Elizabeth" userId="ab5a0f48-4954-4e8f-b852-9bcaf16ccf62" providerId="ADAL" clId="{BB96D20C-677F-479E-89E1-3F58B06AAEFE}" dt="2021-03-22T12:52:47.628" v="26" actId="47"/>
        <pc:sldMkLst>
          <pc:docMk/>
          <pc:sldMk cId="669317216" sldId="1258"/>
        </pc:sldMkLst>
      </pc:sldChg>
      <pc:sldChg chg="del">
        <pc:chgData name="Landis, Elizabeth" userId="ab5a0f48-4954-4e8f-b852-9bcaf16ccf62" providerId="ADAL" clId="{BB96D20C-677F-479E-89E1-3F58B06AAEFE}" dt="2021-03-22T12:52:45.671" v="24" actId="47"/>
        <pc:sldMkLst>
          <pc:docMk/>
          <pc:sldMk cId="1359223701" sldId="1261"/>
        </pc:sldMkLst>
      </pc:sldChg>
      <pc:sldChg chg="addSp modSp del mod ord">
        <pc:chgData name="Landis, Elizabeth" userId="ab5a0f48-4954-4e8f-b852-9bcaf16ccf62" providerId="ADAL" clId="{BB96D20C-677F-479E-89E1-3F58B06AAEFE}" dt="2021-03-22T19:06:15.179" v="996" actId="47"/>
        <pc:sldMkLst>
          <pc:docMk/>
          <pc:sldMk cId="1317847155" sldId="1262"/>
        </pc:sldMkLst>
        <pc:spChg chg="mod">
          <ac:chgData name="Landis, Elizabeth" userId="ab5a0f48-4954-4e8f-b852-9bcaf16ccf62" providerId="ADAL" clId="{BB96D20C-677F-479E-89E1-3F58B06AAEFE}" dt="2021-03-22T16:34:49.593" v="221" actId="404"/>
          <ac:spMkLst>
            <pc:docMk/>
            <pc:sldMk cId="1317847155" sldId="1262"/>
            <ac:spMk id="2" creationId="{0E1BAAC2-553B-4104-BA51-F4F49FA9EAC3}"/>
          </ac:spMkLst>
        </pc:spChg>
        <pc:spChg chg="add mod">
          <ac:chgData name="Landis, Elizabeth" userId="ab5a0f48-4954-4e8f-b852-9bcaf16ccf62" providerId="ADAL" clId="{BB96D20C-677F-479E-89E1-3F58B06AAEFE}" dt="2021-03-22T16:35:30.148" v="229" actId="20577"/>
          <ac:spMkLst>
            <pc:docMk/>
            <pc:sldMk cId="1317847155" sldId="1262"/>
            <ac:spMk id="5" creationId="{203C6BA4-6432-48E8-934C-FCC1EB17CE64}"/>
          </ac:spMkLst>
        </pc:spChg>
      </pc:sldChg>
      <pc:sldChg chg="del">
        <pc:chgData name="Landis, Elizabeth" userId="ab5a0f48-4954-4e8f-b852-9bcaf16ccf62" providerId="ADAL" clId="{BB96D20C-677F-479E-89E1-3F58B06AAEFE}" dt="2021-03-22T12:52:49.065" v="27" actId="47"/>
        <pc:sldMkLst>
          <pc:docMk/>
          <pc:sldMk cId="1293530702" sldId="1263"/>
        </pc:sldMkLst>
      </pc:sldChg>
      <pc:sldChg chg="modSp mod addCm delCm">
        <pc:chgData name="Landis, Elizabeth" userId="ab5a0f48-4954-4e8f-b852-9bcaf16ccf62" providerId="ADAL" clId="{BB96D20C-677F-479E-89E1-3F58B06AAEFE}" dt="2021-03-22T19:11:02.698" v="1026" actId="1035"/>
        <pc:sldMkLst>
          <pc:docMk/>
          <pc:sldMk cId="3626429207" sldId="1264"/>
        </pc:sldMkLst>
        <pc:spChg chg="mod">
          <ac:chgData name="Landis, Elizabeth" userId="ab5a0f48-4954-4e8f-b852-9bcaf16ccf62" providerId="ADAL" clId="{BB96D20C-677F-479E-89E1-3F58B06AAEFE}" dt="2021-03-22T19:11:02.698" v="1026" actId="1035"/>
          <ac:spMkLst>
            <pc:docMk/>
            <pc:sldMk cId="3626429207" sldId="1264"/>
            <ac:spMk id="3" creationId="{5C35D3F4-27B0-4EDB-9F94-25B4C8FA31F1}"/>
          </ac:spMkLst>
        </pc:spChg>
      </pc:sldChg>
      <pc:sldChg chg="addSp modSp mod addCm delCm">
        <pc:chgData name="Landis, Elizabeth" userId="ab5a0f48-4954-4e8f-b852-9bcaf16ccf62" providerId="ADAL" clId="{BB96D20C-677F-479E-89E1-3F58B06AAEFE}" dt="2021-03-22T16:45:11.777" v="438" actId="1592"/>
        <pc:sldMkLst>
          <pc:docMk/>
          <pc:sldMk cId="3832285575" sldId="1266"/>
        </pc:sldMkLst>
        <pc:spChg chg="mod">
          <ac:chgData name="Landis, Elizabeth" userId="ab5a0f48-4954-4e8f-b852-9bcaf16ccf62" providerId="ADAL" clId="{BB96D20C-677F-479E-89E1-3F58B06AAEFE}" dt="2021-03-22T16:44:56.652" v="437" actId="27636"/>
          <ac:spMkLst>
            <pc:docMk/>
            <pc:sldMk cId="3832285575" sldId="1266"/>
            <ac:spMk id="3" creationId="{158DD0F4-6D62-47A1-8076-67C35504D45B}"/>
          </ac:spMkLst>
        </pc:spChg>
        <pc:spChg chg="add mod">
          <ac:chgData name="Landis, Elizabeth" userId="ab5a0f48-4954-4e8f-b852-9bcaf16ccf62" providerId="ADAL" clId="{BB96D20C-677F-479E-89E1-3F58B06AAEFE}" dt="2021-03-22T12:57:00.532" v="148"/>
          <ac:spMkLst>
            <pc:docMk/>
            <pc:sldMk cId="3832285575" sldId="1266"/>
            <ac:spMk id="4" creationId="{24793800-7741-47FE-A972-C58F70348EB1}"/>
          </ac:spMkLst>
        </pc:spChg>
      </pc:sldChg>
      <pc:sldChg chg="addSp delSp modSp mod ord">
        <pc:chgData name="Landis, Elizabeth" userId="ab5a0f48-4954-4e8f-b852-9bcaf16ccf62" providerId="ADAL" clId="{BB96D20C-677F-479E-89E1-3F58B06AAEFE}" dt="2021-03-22T19:06:34.954" v="1003" actId="20577"/>
        <pc:sldMkLst>
          <pc:docMk/>
          <pc:sldMk cId="1186335798" sldId="1268"/>
        </pc:sldMkLst>
        <pc:spChg chg="mod">
          <ac:chgData name="Landis, Elizabeth" userId="ab5a0f48-4954-4e8f-b852-9bcaf16ccf62" providerId="ADAL" clId="{BB96D20C-677F-479E-89E1-3F58B06AAEFE}" dt="2021-03-22T19:06:34.954" v="1003" actId="20577"/>
          <ac:spMkLst>
            <pc:docMk/>
            <pc:sldMk cId="1186335798" sldId="1268"/>
            <ac:spMk id="2" creationId="{F59B3B97-A878-478A-9EB1-ED2C4BB4AA2D}"/>
          </ac:spMkLst>
        </pc:spChg>
        <pc:spChg chg="mod">
          <ac:chgData name="Landis, Elizabeth" userId="ab5a0f48-4954-4e8f-b852-9bcaf16ccf62" providerId="ADAL" clId="{BB96D20C-677F-479E-89E1-3F58B06AAEFE}" dt="2021-03-22T19:05:09.806" v="965" actId="20577"/>
          <ac:spMkLst>
            <pc:docMk/>
            <pc:sldMk cId="1186335798" sldId="1268"/>
            <ac:spMk id="3" creationId="{3A2C4004-E3A5-495F-8ADE-4C0A88F18A8D}"/>
          </ac:spMkLst>
        </pc:spChg>
        <pc:spChg chg="add mod">
          <ac:chgData name="Landis, Elizabeth" userId="ab5a0f48-4954-4e8f-b852-9bcaf16ccf62" providerId="ADAL" clId="{BB96D20C-677F-479E-89E1-3F58B06AAEFE}" dt="2021-03-22T12:59:39.848" v="188"/>
          <ac:spMkLst>
            <pc:docMk/>
            <pc:sldMk cId="1186335798" sldId="1268"/>
            <ac:spMk id="4" creationId="{CB83290B-FD6C-4C46-9994-99787F5F3A1B}"/>
          </ac:spMkLst>
        </pc:spChg>
        <pc:spChg chg="add del mod">
          <ac:chgData name="Landis, Elizabeth" userId="ab5a0f48-4954-4e8f-b852-9bcaf16ccf62" providerId="ADAL" clId="{BB96D20C-677F-479E-89E1-3F58B06AAEFE}" dt="2021-03-22T19:04:17.695" v="953"/>
          <ac:spMkLst>
            <pc:docMk/>
            <pc:sldMk cId="1186335798" sldId="1268"/>
            <ac:spMk id="5" creationId="{78F5E8C5-C2B0-49F2-80BA-0CE5A5D672EA}"/>
          </ac:spMkLst>
        </pc:spChg>
      </pc:sldChg>
      <pc:sldChg chg="addSp modSp add mod">
        <pc:chgData name="Landis, Elizabeth" userId="ab5a0f48-4954-4e8f-b852-9bcaf16ccf62" providerId="ADAL" clId="{BB96D20C-677F-479E-89E1-3F58B06AAEFE}" dt="2021-03-22T12:57:57.505" v="162" actId="1035"/>
        <pc:sldMkLst>
          <pc:docMk/>
          <pc:sldMk cId="2141795866" sldId="1291"/>
        </pc:sldMkLst>
        <pc:spChg chg="add mod">
          <ac:chgData name="Landis, Elizabeth" userId="ab5a0f48-4954-4e8f-b852-9bcaf16ccf62" providerId="ADAL" clId="{BB96D20C-677F-479E-89E1-3F58B06AAEFE}" dt="2021-03-22T12:57:57.505" v="162" actId="1035"/>
          <ac:spMkLst>
            <pc:docMk/>
            <pc:sldMk cId="2141795866" sldId="1291"/>
            <ac:spMk id="4" creationId="{0CA93B11-1789-49E6-B096-55211502AF97}"/>
          </ac:spMkLst>
        </pc:spChg>
      </pc:sldChg>
      <pc:sldChg chg="addSp delSp modSp add mod addCm delCm modCm modNotes">
        <pc:chgData name="Landis, Elizabeth" userId="ab5a0f48-4954-4e8f-b852-9bcaf16ccf62" providerId="ADAL" clId="{BB96D20C-677F-479E-89E1-3F58B06AAEFE}" dt="2021-03-22T17:48:21.449" v="834" actId="122"/>
        <pc:sldMkLst>
          <pc:docMk/>
          <pc:sldMk cId="2180924048" sldId="1292"/>
        </pc:sldMkLst>
        <pc:spChg chg="mod">
          <ac:chgData name="Landis, Elizabeth" userId="ab5a0f48-4954-4e8f-b852-9bcaf16ccf62" providerId="ADAL" clId="{BB96D20C-677F-479E-89E1-3F58B06AAEFE}" dt="2021-03-22T17:47:56.080" v="832" actId="20577"/>
          <ac:spMkLst>
            <pc:docMk/>
            <pc:sldMk cId="2180924048" sldId="1292"/>
            <ac:spMk id="2" creationId="{C38BE169-16B9-44F3-ACC8-C95680A312FC}"/>
          </ac:spMkLst>
        </pc:spChg>
        <pc:spChg chg="del">
          <ac:chgData name="Landis, Elizabeth" userId="ab5a0f48-4954-4e8f-b852-9bcaf16ccf62" providerId="ADAL" clId="{BB96D20C-677F-479E-89E1-3F58B06AAEFE}" dt="2021-03-22T12:58:06.556" v="164" actId="478"/>
          <ac:spMkLst>
            <pc:docMk/>
            <pc:sldMk cId="2180924048" sldId="1292"/>
            <ac:spMk id="9" creationId="{2216E742-7434-490B-926C-0123DB6CA58C}"/>
          </ac:spMkLst>
        </pc:spChg>
        <pc:spChg chg="add mod">
          <ac:chgData name="Landis, Elizabeth" userId="ab5a0f48-4954-4e8f-b852-9bcaf16ccf62" providerId="ADAL" clId="{BB96D20C-677F-479E-89E1-3F58B06AAEFE}" dt="2021-03-22T12:58:02.536" v="163"/>
          <ac:spMkLst>
            <pc:docMk/>
            <pc:sldMk cId="2180924048" sldId="1292"/>
            <ac:spMk id="10" creationId="{8178009B-54F7-490E-9735-0EBC6261BB42}"/>
          </ac:spMkLst>
        </pc:spChg>
        <pc:graphicFrameChg chg="add del mod">
          <ac:chgData name="Landis, Elizabeth" userId="ab5a0f48-4954-4e8f-b852-9bcaf16ccf62" providerId="ADAL" clId="{BB96D20C-677F-479E-89E1-3F58B06AAEFE}" dt="2021-03-22T17:43:33.993" v="784"/>
          <ac:graphicFrameMkLst>
            <pc:docMk/>
            <pc:sldMk cId="2180924048" sldId="1292"/>
            <ac:graphicFrameMk id="4" creationId="{7D9C8F11-E26F-4BAA-9E02-DDDB6BAA8FD2}"/>
          </ac:graphicFrameMkLst>
        </pc:graphicFrameChg>
        <pc:graphicFrameChg chg="add mod modGraphic">
          <ac:chgData name="Landis, Elizabeth" userId="ab5a0f48-4954-4e8f-b852-9bcaf16ccf62" providerId="ADAL" clId="{BB96D20C-677F-479E-89E1-3F58B06AAEFE}" dt="2021-03-22T17:48:15.062" v="833" actId="122"/>
          <ac:graphicFrameMkLst>
            <pc:docMk/>
            <pc:sldMk cId="2180924048" sldId="1292"/>
            <ac:graphicFrameMk id="5" creationId="{03724219-D9A7-44B1-91D7-F8BF28840B40}"/>
          </ac:graphicFrameMkLst>
        </pc:graphicFrameChg>
        <pc:graphicFrameChg chg="add del mod">
          <ac:chgData name="Landis, Elizabeth" userId="ab5a0f48-4954-4e8f-b852-9bcaf16ccf62" providerId="ADAL" clId="{BB96D20C-677F-479E-89E1-3F58B06AAEFE}" dt="2021-03-22T17:44:27.605" v="792"/>
          <ac:graphicFrameMkLst>
            <pc:docMk/>
            <pc:sldMk cId="2180924048" sldId="1292"/>
            <ac:graphicFrameMk id="6" creationId="{6FA2804A-5E02-4343-A818-E86B1CF7CFB4}"/>
          </ac:graphicFrameMkLst>
        </pc:graphicFrameChg>
        <pc:graphicFrameChg chg="add mod modGraphic">
          <ac:chgData name="Landis, Elizabeth" userId="ab5a0f48-4954-4e8f-b852-9bcaf16ccf62" providerId="ADAL" clId="{BB96D20C-677F-479E-89E1-3F58B06AAEFE}" dt="2021-03-22T17:48:21.449" v="834" actId="122"/>
          <ac:graphicFrameMkLst>
            <pc:docMk/>
            <pc:sldMk cId="2180924048" sldId="1292"/>
            <ac:graphicFrameMk id="7" creationId="{9354D620-F295-4BA7-A9B0-B622135B9D06}"/>
          </ac:graphicFrameMkLst>
        </pc:graphicFrameChg>
        <pc:graphicFrameChg chg="del modGraphic">
          <ac:chgData name="Landis, Elizabeth" userId="ab5a0f48-4954-4e8f-b852-9bcaf16ccf62" providerId="ADAL" clId="{BB96D20C-677F-479E-89E1-3F58B06AAEFE}" dt="2021-03-22T17:43:54.772" v="788" actId="478"/>
          <ac:graphicFrameMkLst>
            <pc:docMk/>
            <pc:sldMk cId="2180924048" sldId="1292"/>
            <ac:graphicFrameMk id="8" creationId="{5E19739B-8A6A-4954-BF9B-0457D5205BD4}"/>
          </ac:graphicFrameMkLst>
        </pc:graphicFrameChg>
      </pc:sldChg>
      <pc:sldChg chg="addSp delSp modSp add mod">
        <pc:chgData name="Landis, Elizabeth" userId="ab5a0f48-4954-4e8f-b852-9bcaf16ccf62" providerId="ADAL" clId="{BB96D20C-677F-479E-89E1-3F58B06AAEFE}" dt="2021-03-22T17:51:45.001" v="855" actId="1076"/>
        <pc:sldMkLst>
          <pc:docMk/>
          <pc:sldMk cId="2967699451" sldId="1293"/>
        </pc:sldMkLst>
        <pc:spChg chg="add mod">
          <ac:chgData name="Landis, Elizabeth" userId="ab5a0f48-4954-4e8f-b852-9bcaf16ccf62" providerId="ADAL" clId="{BB96D20C-677F-479E-89E1-3F58B06AAEFE}" dt="2021-03-22T12:58:14.785" v="166"/>
          <ac:spMkLst>
            <pc:docMk/>
            <pc:sldMk cId="2967699451" sldId="1293"/>
            <ac:spMk id="7" creationId="{44274C2B-2EA2-402A-9A87-AF1FF9A06687}"/>
          </ac:spMkLst>
        </pc:spChg>
        <pc:spChg chg="del">
          <ac:chgData name="Landis, Elizabeth" userId="ab5a0f48-4954-4e8f-b852-9bcaf16ccf62" providerId="ADAL" clId="{BB96D20C-677F-479E-89E1-3F58B06AAEFE}" dt="2021-03-22T12:58:13.004" v="165" actId="478"/>
          <ac:spMkLst>
            <pc:docMk/>
            <pc:sldMk cId="2967699451" sldId="1293"/>
            <ac:spMk id="9" creationId="{2216E742-7434-490B-926C-0123DB6CA58C}"/>
          </ac:spMkLst>
        </pc:spChg>
        <pc:spChg chg="mod">
          <ac:chgData name="Landis, Elizabeth" userId="ab5a0f48-4954-4e8f-b852-9bcaf16ccf62" providerId="ADAL" clId="{BB96D20C-677F-479E-89E1-3F58B06AAEFE}" dt="2021-03-22T17:49:29.676" v="838" actId="947"/>
          <ac:spMkLst>
            <pc:docMk/>
            <pc:sldMk cId="2967699451" sldId="1293"/>
            <ac:spMk id="12" creationId="{7BD5BAD9-FE32-4FC1-BA46-AE64024CCA8C}"/>
          </ac:spMkLst>
        </pc:spChg>
        <pc:graphicFrameChg chg="mod modGraphic">
          <ac:chgData name="Landis, Elizabeth" userId="ab5a0f48-4954-4e8f-b852-9bcaf16ccf62" providerId="ADAL" clId="{BB96D20C-677F-479E-89E1-3F58B06AAEFE}" dt="2021-03-22T17:51:45.001" v="855" actId="1076"/>
          <ac:graphicFrameMkLst>
            <pc:docMk/>
            <pc:sldMk cId="2967699451" sldId="1293"/>
            <ac:graphicFrameMk id="3" creationId="{29B6EC40-5D10-492F-A953-EF145F454E30}"/>
          </ac:graphicFrameMkLst>
        </pc:graphicFrameChg>
      </pc:sldChg>
      <pc:sldChg chg="addSp delSp modSp add mod modNotes">
        <pc:chgData name="Landis, Elizabeth" userId="ab5a0f48-4954-4e8f-b852-9bcaf16ccf62" providerId="ADAL" clId="{BB96D20C-677F-479E-89E1-3F58B06AAEFE}" dt="2021-03-22T19:09:02.250" v="1009" actId="947"/>
        <pc:sldMkLst>
          <pc:docMk/>
          <pc:sldMk cId="3106262126" sldId="1313"/>
        </pc:sldMkLst>
        <pc:spChg chg="add mod">
          <ac:chgData name="Landis, Elizabeth" userId="ab5a0f48-4954-4e8f-b852-9bcaf16ccf62" providerId="ADAL" clId="{BB96D20C-677F-479E-89E1-3F58B06AAEFE}" dt="2021-03-22T12:58:33.022" v="172"/>
          <ac:spMkLst>
            <pc:docMk/>
            <pc:sldMk cId="3106262126" sldId="1313"/>
            <ac:spMk id="7" creationId="{BFE65C47-F2A1-44FD-9C57-76B1BD778A75}"/>
          </ac:spMkLst>
        </pc:spChg>
        <pc:spChg chg="del">
          <ac:chgData name="Landis, Elizabeth" userId="ab5a0f48-4954-4e8f-b852-9bcaf16ccf62" providerId="ADAL" clId="{BB96D20C-677F-479E-89E1-3F58B06AAEFE}" dt="2021-03-22T12:58:32.320" v="171" actId="478"/>
          <ac:spMkLst>
            <pc:docMk/>
            <pc:sldMk cId="3106262126" sldId="1313"/>
            <ac:spMk id="9" creationId="{2216E742-7434-490B-926C-0123DB6CA58C}"/>
          </ac:spMkLst>
        </pc:spChg>
        <pc:spChg chg="mod">
          <ac:chgData name="Landis, Elizabeth" userId="ab5a0f48-4954-4e8f-b852-9bcaf16ccf62" providerId="ADAL" clId="{BB96D20C-677F-479E-89E1-3F58B06AAEFE}" dt="2021-03-22T19:09:02.250" v="1009" actId="947"/>
          <ac:spMkLst>
            <pc:docMk/>
            <pc:sldMk cId="3106262126" sldId="1313"/>
            <ac:spMk id="10" creationId="{5FDD245D-9EBF-41EA-9B1C-3254E022F8DA}"/>
          </ac:spMkLst>
        </pc:spChg>
      </pc:sldChg>
      <pc:sldChg chg="addSp delSp modSp add mod modNotes">
        <pc:chgData name="Landis, Elizabeth" userId="ab5a0f48-4954-4e8f-b852-9bcaf16ccf62" providerId="ADAL" clId="{BB96D20C-677F-479E-89E1-3F58B06AAEFE}" dt="2021-03-22T12:59:12.856" v="186"/>
        <pc:sldMkLst>
          <pc:docMk/>
          <pc:sldMk cId="2316005544" sldId="1314"/>
        </pc:sldMkLst>
        <pc:spChg chg="add mod">
          <ac:chgData name="Landis, Elizabeth" userId="ab5a0f48-4954-4e8f-b852-9bcaf16ccf62" providerId="ADAL" clId="{BB96D20C-677F-479E-89E1-3F58B06AAEFE}" dt="2021-03-22T12:59:12.856" v="186"/>
          <ac:spMkLst>
            <pc:docMk/>
            <pc:sldMk cId="2316005544" sldId="1314"/>
            <ac:spMk id="7" creationId="{F624582D-1829-4C90-B718-E8D120381061}"/>
          </ac:spMkLst>
        </pc:spChg>
        <pc:spChg chg="del">
          <ac:chgData name="Landis, Elizabeth" userId="ab5a0f48-4954-4e8f-b852-9bcaf16ccf62" providerId="ADAL" clId="{BB96D20C-677F-479E-89E1-3F58B06AAEFE}" dt="2021-03-22T12:59:12.131" v="185" actId="478"/>
          <ac:spMkLst>
            <pc:docMk/>
            <pc:sldMk cId="2316005544" sldId="1314"/>
            <ac:spMk id="9" creationId="{2216E742-7434-490B-926C-0123DB6CA58C}"/>
          </ac:spMkLst>
        </pc:spChg>
      </pc:sldChg>
      <pc:sldChg chg="addSp delSp modSp add mod modNotes">
        <pc:chgData name="Landis, Elizabeth" userId="ab5a0f48-4954-4e8f-b852-9bcaf16ccf62" providerId="ADAL" clId="{BB96D20C-677F-479E-89E1-3F58B06AAEFE}" dt="2021-03-22T13:01:26.122" v="215"/>
        <pc:sldMkLst>
          <pc:docMk/>
          <pc:sldMk cId="1659555419" sldId="1315"/>
        </pc:sldMkLst>
        <pc:spChg chg="add mod">
          <ac:chgData name="Landis, Elizabeth" userId="ab5a0f48-4954-4e8f-b852-9bcaf16ccf62" providerId="ADAL" clId="{BB96D20C-677F-479E-89E1-3F58B06AAEFE}" dt="2021-03-22T12:59:25.424" v="187"/>
          <ac:spMkLst>
            <pc:docMk/>
            <pc:sldMk cId="1659555419" sldId="1315"/>
            <ac:spMk id="8" creationId="{E6CA08DC-DD90-4714-A547-E0CE6075D1EE}"/>
          </ac:spMkLst>
        </pc:spChg>
        <pc:spChg chg="add del">
          <ac:chgData name="Landis, Elizabeth" userId="ab5a0f48-4954-4e8f-b852-9bcaf16ccf62" providerId="ADAL" clId="{BB96D20C-677F-479E-89E1-3F58B06AAEFE}" dt="2021-03-22T13:01:25.543" v="214" actId="478"/>
          <ac:spMkLst>
            <pc:docMk/>
            <pc:sldMk cId="1659555419" sldId="1315"/>
            <ac:spMk id="9" creationId="{2216E742-7434-490B-926C-0123DB6CA58C}"/>
          </ac:spMkLst>
        </pc:spChg>
        <pc:graphicFrameChg chg="add del">
          <ac:chgData name="Landis, Elizabeth" userId="ab5a0f48-4954-4e8f-b852-9bcaf16ccf62" providerId="ADAL" clId="{BB96D20C-677F-479E-89E1-3F58B06AAEFE}" dt="2021-03-22T13:01:24.951" v="213" actId="21"/>
          <ac:graphicFrameMkLst>
            <pc:docMk/>
            <pc:sldMk cId="1659555419" sldId="1315"/>
            <ac:graphicFrameMk id="7" creationId="{3223F310-5FE5-4E4B-9616-CF44537B7E5B}"/>
          </ac:graphicFrameMkLst>
        </pc:graphicFrameChg>
        <pc:graphicFrameChg chg="add del mod">
          <ac:chgData name="Landis, Elizabeth" userId="ab5a0f48-4954-4e8f-b852-9bcaf16ccf62" providerId="ADAL" clId="{BB96D20C-677F-479E-89E1-3F58B06AAEFE}" dt="2021-03-22T13:01:26.122" v="215"/>
          <ac:graphicFrameMkLst>
            <pc:docMk/>
            <pc:sldMk cId="1659555419" sldId="1315"/>
            <ac:graphicFrameMk id="11" creationId="{90244644-3D80-43BD-AAF4-7990B7805180}"/>
          </ac:graphicFrameMkLst>
        </pc:graphicFrameChg>
      </pc:sldChg>
      <pc:sldChg chg="addSp delSp modSp add mod modNotes">
        <pc:chgData name="Landis, Elizabeth" userId="ab5a0f48-4954-4e8f-b852-9bcaf16ccf62" providerId="ADAL" clId="{BB96D20C-677F-479E-89E1-3F58B06AAEFE}" dt="2021-03-22T12:58:50.397" v="178"/>
        <pc:sldMkLst>
          <pc:docMk/>
          <pc:sldMk cId="3018261247" sldId="1316"/>
        </pc:sldMkLst>
        <pc:spChg chg="add mod">
          <ac:chgData name="Landis, Elizabeth" userId="ab5a0f48-4954-4e8f-b852-9bcaf16ccf62" providerId="ADAL" clId="{BB96D20C-677F-479E-89E1-3F58B06AAEFE}" dt="2021-03-22T12:58:50.397" v="178"/>
          <ac:spMkLst>
            <pc:docMk/>
            <pc:sldMk cId="3018261247" sldId="1316"/>
            <ac:spMk id="7" creationId="{815D2D9E-3505-4525-8191-4FAAA5195C64}"/>
          </ac:spMkLst>
        </pc:spChg>
        <pc:spChg chg="del">
          <ac:chgData name="Landis, Elizabeth" userId="ab5a0f48-4954-4e8f-b852-9bcaf16ccf62" providerId="ADAL" clId="{BB96D20C-677F-479E-89E1-3F58B06AAEFE}" dt="2021-03-22T12:58:49.688" v="177" actId="478"/>
          <ac:spMkLst>
            <pc:docMk/>
            <pc:sldMk cId="3018261247" sldId="1316"/>
            <ac:spMk id="9" creationId="{2216E742-7434-490B-926C-0123DB6CA58C}"/>
          </ac:spMkLst>
        </pc:spChg>
      </pc:sldChg>
      <pc:sldChg chg="addSp delSp modSp add mod modNotes">
        <pc:chgData name="Landis, Elizabeth" userId="ab5a0f48-4954-4e8f-b852-9bcaf16ccf62" providerId="ADAL" clId="{BB96D20C-677F-479E-89E1-3F58B06AAEFE}" dt="2021-03-22T12:58:57.491" v="180"/>
        <pc:sldMkLst>
          <pc:docMk/>
          <pc:sldMk cId="3138205388" sldId="1317"/>
        </pc:sldMkLst>
        <pc:spChg chg="add mod">
          <ac:chgData name="Landis, Elizabeth" userId="ab5a0f48-4954-4e8f-b852-9bcaf16ccf62" providerId="ADAL" clId="{BB96D20C-677F-479E-89E1-3F58B06AAEFE}" dt="2021-03-22T12:58:57.491" v="180"/>
          <ac:spMkLst>
            <pc:docMk/>
            <pc:sldMk cId="3138205388" sldId="1317"/>
            <ac:spMk id="7" creationId="{AC76E14D-50F0-4E54-8877-ED569BF1E603}"/>
          </ac:spMkLst>
        </pc:spChg>
        <pc:spChg chg="del">
          <ac:chgData name="Landis, Elizabeth" userId="ab5a0f48-4954-4e8f-b852-9bcaf16ccf62" providerId="ADAL" clId="{BB96D20C-677F-479E-89E1-3F58B06AAEFE}" dt="2021-03-22T12:58:56.163" v="179" actId="478"/>
          <ac:spMkLst>
            <pc:docMk/>
            <pc:sldMk cId="3138205388" sldId="1317"/>
            <ac:spMk id="9" creationId="{2216E742-7434-490B-926C-0123DB6CA58C}"/>
          </ac:spMkLst>
        </pc:spChg>
      </pc:sldChg>
      <pc:sldChg chg="addSp delSp modSp add mod modNotes">
        <pc:chgData name="Landis, Elizabeth" userId="ab5a0f48-4954-4e8f-b852-9bcaf16ccf62" providerId="ADAL" clId="{BB96D20C-677F-479E-89E1-3F58B06AAEFE}" dt="2021-03-22T19:08:49.711" v="1008" actId="947"/>
        <pc:sldMkLst>
          <pc:docMk/>
          <pc:sldMk cId="2059444293" sldId="1319"/>
        </pc:sldMkLst>
        <pc:spChg chg="add mod">
          <ac:chgData name="Landis, Elizabeth" userId="ab5a0f48-4954-4e8f-b852-9bcaf16ccf62" providerId="ADAL" clId="{BB96D20C-677F-479E-89E1-3F58B06AAEFE}" dt="2021-03-22T12:58:23.957" v="169"/>
          <ac:spMkLst>
            <pc:docMk/>
            <pc:sldMk cId="2059444293" sldId="1319"/>
            <ac:spMk id="7" creationId="{62AC7120-0F24-455C-9271-21BAC35AE905}"/>
          </ac:spMkLst>
        </pc:spChg>
        <pc:spChg chg="del">
          <ac:chgData name="Landis, Elizabeth" userId="ab5a0f48-4954-4e8f-b852-9bcaf16ccf62" providerId="ADAL" clId="{BB96D20C-677F-479E-89E1-3F58B06AAEFE}" dt="2021-03-22T12:58:27.448" v="170" actId="478"/>
          <ac:spMkLst>
            <pc:docMk/>
            <pc:sldMk cId="2059444293" sldId="1319"/>
            <ac:spMk id="9" creationId="{2216E742-7434-490B-926C-0123DB6CA58C}"/>
          </ac:spMkLst>
        </pc:spChg>
        <pc:spChg chg="mod">
          <ac:chgData name="Landis, Elizabeth" userId="ab5a0f48-4954-4e8f-b852-9bcaf16ccf62" providerId="ADAL" clId="{BB96D20C-677F-479E-89E1-3F58B06AAEFE}" dt="2021-03-22T19:08:49.711" v="1008" actId="947"/>
          <ac:spMkLst>
            <pc:docMk/>
            <pc:sldMk cId="2059444293" sldId="1319"/>
            <ac:spMk id="10" creationId="{5FDD245D-9EBF-41EA-9B1C-3254E022F8DA}"/>
          </ac:spMkLst>
        </pc:spChg>
      </pc:sldChg>
      <pc:sldChg chg="addSp delSp modSp add mod modNotes">
        <pc:chgData name="Landis, Elizabeth" userId="ab5a0f48-4954-4e8f-b852-9bcaf16ccf62" providerId="ADAL" clId="{BB96D20C-677F-479E-89E1-3F58B06AAEFE}" dt="2021-03-22T12:59:02.711" v="182"/>
        <pc:sldMkLst>
          <pc:docMk/>
          <pc:sldMk cId="1235767143" sldId="1323"/>
        </pc:sldMkLst>
        <pc:spChg chg="add mod">
          <ac:chgData name="Landis, Elizabeth" userId="ab5a0f48-4954-4e8f-b852-9bcaf16ccf62" providerId="ADAL" clId="{BB96D20C-677F-479E-89E1-3F58B06AAEFE}" dt="2021-03-22T12:59:02.711" v="182"/>
          <ac:spMkLst>
            <pc:docMk/>
            <pc:sldMk cId="1235767143" sldId="1323"/>
            <ac:spMk id="8" creationId="{BC5A1FAB-D1C9-4DEF-BB28-26A3FBC673BF}"/>
          </ac:spMkLst>
        </pc:spChg>
        <pc:spChg chg="del">
          <ac:chgData name="Landis, Elizabeth" userId="ab5a0f48-4954-4e8f-b852-9bcaf16ccf62" providerId="ADAL" clId="{BB96D20C-677F-479E-89E1-3F58B06AAEFE}" dt="2021-03-22T12:59:01.956" v="181" actId="478"/>
          <ac:spMkLst>
            <pc:docMk/>
            <pc:sldMk cId="1235767143" sldId="1323"/>
            <ac:spMk id="9" creationId="{2216E742-7434-490B-926C-0123DB6CA58C}"/>
          </ac:spMkLst>
        </pc:spChg>
      </pc:sldChg>
      <pc:sldChg chg="addSp delSp modSp add mod modNotes">
        <pc:chgData name="Landis, Elizabeth" userId="ab5a0f48-4954-4e8f-b852-9bcaf16ccf62" providerId="ADAL" clId="{BB96D20C-677F-479E-89E1-3F58B06AAEFE}" dt="2021-03-22T12:59:07.927" v="184"/>
        <pc:sldMkLst>
          <pc:docMk/>
          <pc:sldMk cId="3383177738" sldId="1324"/>
        </pc:sldMkLst>
        <pc:spChg chg="add mod">
          <ac:chgData name="Landis, Elizabeth" userId="ab5a0f48-4954-4e8f-b852-9bcaf16ccf62" providerId="ADAL" clId="{BB96D20C-677F-479E-89E1-3F58B06AAEFE}" dt="2021-03-22T12:59:07.927" v="184"/>
          <ac:spMkLst>
            <pc:docMk/>
            <pc:sldMk cId="3383177738" sldId="1324"/>
            <ac:spMk id="8" creationId="{CBBCF906-AAE6-4229-8E5D-4C36893D55A7}"/>
          </ac:spMkLst>
        </pc:spChg>
        <pc:spChg chg="del">
          <ac:chgData name="Landis, Elizabeth" userId="ab5a0f48-4954-4e8f-b852-9bcaf16ccf62" providerId="ADAL" clId="{BB96D20C-677F-479E-89E1-3F58B06AAEFE}" dt="2021-03-22T12:59:07.156" v="183" actId="478"/>
          <ac:spMkLst>
            <pc:docMk/>
            <pc:sldMk cId="3383177738" sldId="1324"/>
            <ac:spMk id="9" creationId="{2216E742-7434-490B-926C-0123DB6CA58C}"/>
          </ac:spMkLst>
        </pc:spChg>
      </pc:sldChg>
      <pc:sldChg chg="addSp modSp add mod modNotes">
        <pc:chgData name="Landis, Elizabeth" userId="ab5a0f48-4954-4e8f-b852-9bcaf16ccf62" providerId="ADAL" clId="{BB96D20C-677F-479E-89E1-3F58B06AAEFE}" dt="2021-03-22T17:39:49.186" v="777" actId="14100"/>
        <pc:sldMkLst>
          <pc:docMk/>
          <pc:sldMk cId="1228654399" sldId="1326"/>
        </pc:sldMkLst>
        <pc:spChg chg="mod">
          <ac:chgData name="Landis, Elizabeth" userId="ab5a0f48-4954-4e8f-b852-9bcaf16ccf62" providerId="ADAL" clId="{BB96D20C-677F-479E-89E1-3F58B06AAEFE}" dt="2021-03-22T17:39:18.683" v="747" actId="14100"/>
          <ac:spMkLst>
            <pc:docMk/>
            <pc:sldMk cId="1228654399" sldId="1326"/>
            <ac:spMk id="2" creationId="{0E1BAAC2-553B-4104-BA51-F4F49FA9EAC3}"/>
          </ac:spMkLst>
        </pc:spChg>
        <pc:spChg chg="mod">
          <ac:chgData name="Landis, Elizabeth" userId="ab5a0f48-4954-4e8f-b852-9bcaf16ccf62" providerId="ADAL" clId="{BB96D20C-677F-479E-89E1-3F58B06AAEFE}" dt="2021-03-22T17:39:26.570" v="752" actId="1035"/>
          <ac:spMkLst>
            <pc:docMk/>
            <pc:sldMk cId="1228654399" sldId="1326"/>
            <ac:spMk id="5" creationId="{2C4639B8-A039-4039-B460-D751B6B6D588}"/>
          </ac:spMkLst>
        </pc:spChg>
        <pc:spChg chg="mod">
          <ac:chgData name="Landis, Elizabeth" userId="ab5a0f48-4954-4e8f-b852-9bcaf16ccf62" providerId="ADAL" clId="{BB96D20C-677F-479E-89E1-3F58B06AAEFE}" dt="2021-03-22T17:39:35.650" v="766" actId="1036"/>
          <ac:spMkLst>
            <pc:docMk/>
            <pc:sldMk cId="1228654399" sldId="1326"/>
            <ac:spMk id="9" creationId="{DFB93645-068A-4354-9A67-C59FF8678A8E}"/>
          </ac:spMkLst>
        </pc:spChg>
        <pc:spChg chg="add mod">
          <ac:chgData name="Landis, Elizabeth" userId="ab5a0f48-4954-4e8f-b852-9bcaf16ccf62" providerId="ADAL" clId="{BB96D20C-677F-479E-89E1-3F58B06AAEFE}" dt="2021-03-22T12:57:21" v="150"/>
          <ac:spMkLst>
            <pc:docMk/>
            <pc:sldMk cId="1228654399" sldId="1326"/>
            <ac:spMk id="11" creationId="{A9917738-B1B1-4D52-8FB1-4246357BACBD}"/>
          </ac:spMkLst>
        </pc:spChg>
        <pc:cxnChg chg="mod">
          <ac:chgData name="Landis, Elizabeth" userId="ab5a0f48-4954-4e8f-b852-9bcaf16ccf62" providerId="ADAL" clId="{BB96D20C-677F-479E-89E1-3F58B06AAEFE}" dt="2021-03-22T17:39:30.311" v="758" actId="1035"/>
          <ac:cxnSpMkLst>
            <pc:docMk/>
            <pc:sldMk cId="1228654399" sldId="1326"/>
            <ac:cxnSpMk id="7" creationId="{2489EACB-4550-4CB7-B3B5-DC159116DA79}"/>
          </ac:cxnSpMkLst>
        </pc:cxnChg>
        <pc:cxnChg chg="mod">
          <ac:chgData name="Landis, Elizabeth" userId="ab5a0f48-4954-4e8f-b852-9bcaf16ccf62" providerId="ADAL" clId="{BB96D20C-677F-479E-89E1-3F58B06AAEFE}" dt="2021-03-22T17:39:49.186" v="777" actId="14100"/>
          <ac:cxnSpMkLst>
            <pc:docMk/>
            <pc:sldMk cId="1228654399" sldId="1326"/>
            <ac:cxnSpMk id="10" creationId="{BE090EA7-E1B6-4B36-A6C9-784EEDEC648E}"/>
          </ac:cxnSpMkLst>
        </pc:cxnChg>
      </pc:sldChg>
      <pc:sldChg chg="addSp delSp modSp add mod modNotes">
        <pc:chgData name="Landis, Elizabeth" userId="ab5a0f48-4954-4e8f-b852-9bcaf16ccf62" providerId="ADAL" clId="{BB96D20C-677F-479E-89E1-3F58B06AAEFE}" dt="2021-03-22T12:57:26.629" v="152" actId="478"/>
        <pc:sldMkLst>
          <pc:docMk/>
          <pc:sldMk cId="161947282" sldId="1327"/>
        </pc:sldMkLst>
        <pc:spChg chg="del">
          <ac:chgData name="Landis, Elizabeth" userId="ab5a0f48-4954-4e8f-b852-9bcaf16ccf62" providerId="ADAL" clId="{BB96D20C-677F-479E-89E1-3F58B06AAEFE}" dt="2021-03-22T12:57:26.629" v="152" actId="478"/>
          <ac:spMkLst>
            <pc:docMk/>
            <pc:sldMk cId="161947282" sldId="1327"/>
            <ac:spMk id="9" creationId="{2216E742-7434-490B-926C-0123DB6CA58C}"/>
          </ac:spMkLst>
        </pc:spChg>
        <pc:spChg chg="add mod">
          <ac:chgData name="Landis, Elizabeth" userId="ab5a0f48-4954-4e8f-b852-9bcaf16ccf62" providerId="ADAL" clId="{BB96D20C-677F-479E-89E1-3F58B06AAEFE}" dt="2021-03-22T12:57:23.106" v="151"/>
          <ac:spMkLst>
            <pc:docMk/>
            <pc:sldMk cId="161947282" sldId="1327"/>
            <ac:spMk id="32" creationId="{C4480ECF-8C30-4274-932A-C44473039962}"/>
          </ac:spMkLst>
        </pc:spChg>
      </pc:sldChg>
      <pc:sldChg chg="addSp delSp modSp add mod modNotes">
        <pc:chgData name="Landis, Elizabeth" userId="ab5a0f48-4954-4e8f-b852-9bcaf16ccf62" providerId="ADAL" clId="{BB96D20C-677F-479E-89E1-3F58B06AAEFE}" dt="2021-03-22T17:40:22.423" v="780" actId="1035"/>
        <pc:sldMkLst>
          <pc:docMk/>
          <pc:sldMk cId="1951717573" sldId="1328"/>
        </pc:sldMkLst>
        <pc:spChg chg="mod">
          <ac:chgData name="Landis, Elizabeth" userId="ab5a0f48-4954-4e8f-b852-9bcaf16ccf62" providerId="ADAL" clId="{BB96D20C-677F-479E-89E1-3F58B06AAEFE}" dt="2021-03-22T17:40:22.423" v="780" actId="1035"/>
          <ac:spMkLst>
            <pc:docMk/>
            <pc:sldMk cId="1951717573" sldId="1328"/>
            <ac:spMk id="4" creationId="{6F0F47D8-9A2D-405A-9386-DE44BF3D781D}"/>
          </ac:spMkLst>
        </pc:spChg>
        <pc:spChg chg="add mod">
          <ac:chgData name="Landis, Elizabeth" userId="ab5a0f48-4954-4e8f-b852-9bcaf16ccf62" providerId="ADAL" clId="{BB96D20C-677F-479E-89E1-3F58B06AAEFE}" dt="2021-03-22T12:57:29.190" v="153"/>
          <ac:spMkLst>
            <pc:docMk/>
            <pc:sldMk cId="1951717573" sldId="1328"/>
            <ac:spMk id="6" creationId="{F51A27E6-FBDF-4A73-8454-1A3D1FE8D32B}"/>
          </ac:spMkLst>
        </pc:spChg>
        <pc:spChg chg="del">
          <ac:chgData name="Landis, Elizabeth" userId="ab5a0f48-4954-4e8f-b852-9bcaf16ccf62" providerId="ADAL" clId="{BB96D20C-677F-479E-89E1-3F58B06AAEFE}" dt="2021-03-22T12:57:36.817" v="154" actId="478"/>
          <ac:spMkLst>
            <pc:docMk/>
            <pc:sldMk cId="1951717573" sldId="1328"/>
            <ac:spMk id="9" creationId="{2216E742-7434-490B-926C-0123DB6CA58C}"/>
          </ac:spMkLst>
        </pc:spChg>
      </pc:sldChg>
      <pc:sldChg chg="addSp delSp modSp add mod modNotes">
        <pc:chgData name="Landis, Elizabeth" userId="ab5a0f48-4954-4e8f-b852-9bcaf16ccf62" providerId="ADAL" clId="{BB96D20C-677F-479E-89E1-3F58B06AAEFE}" dt="2021-03-22T12:57:47.715" v="157" actId="478"/>
        <pc:sldMkLst>
          <pc:docMk/>
          <pc:sldMk cId="4063394927" sldId="1329"/>
        </pc:sldMkLst>
        <pc:spChg chg="del mod">
          <ac:chgData name="Landis, Elizabeth" userId="ab5a0f48-4954-4e8f-b852-9bcaf16ccf62" providerId="ADAL" clId="{BB96D20C-677F-479E-89E1-3F58B06AAEFE}" dt="2021-03-22T12:57:47.715" v="157" actId="478"/>
          <ac:spMkLst>
            <pc:docMk/>
            <pc:sldMk cId="4063394927" sldId="1329"/>
            <ac:spMk id="9" creationId="{2216E742-7434-490B-926C-0123DB6CA58C}"/>
          </ac:spMkLst>
        </pc:spChg>
        <pc:spChg chg="add mod">
          <ac:chgData name="Landis, Elizabeth" userId="ab5a0f48-4954-4e8f-b852-9bcaf16ccf62" providerId="ADAL" clId="{BB96D20C-677F-479E-89E1-3F58B06AAEFE}" dt="2021-03-22T12:57:41.917" v="155"/>
          <ac:spMkLst>
            <pc:docMk/>
            <pc:sldMk cId="4063394927" sldId="1329"/>
            <ac:spMk id="29" creationId="{11776202-4E24-4B99-96E0-AD3186136A4E}"/>
          </ac:spMkLst>
        </pc:spChg>
      </pc:sldChg>
      <pc:sldChg chg="addSp delSp modSp add mod modNotes">
        <pc:chgData name="Landis, Elizabeth" userId="ab5a0f48-4954-4e8f-b852-9bcaf16ccf62" providerId="ADAL" clId="{BB96D20C-677F-479E-89E1-3F58B06AAEFE}" dt="2021-03-22T13:02:14.140" v="217" actId="1035"/>
        <pc:sldMkLst>
          <pc:docMk/>
          <pc:sldMk cId="1263749374" sldId="1330"/>
        </pc:sldMkLst>
        <pc:spChg chg="del">
          <ac:chgData name="Landis, Elizabeth" userId="ab5a0f48-4954-4e8f-b852-9bcaf16ccf62" providerId="ADAL" clId="{BB96D20C-677F-479E-89E1-3F58B06AAEFE}" dt="2021-03-22T12:57:54.061" v="159" actId="478"/>
          <ac:spMkLst>
            <pc:docMk/>
            <pc:sldMk cId="1263749374" sldId="1330"/>
            <ac:spMk id="9" creationId="{2216E742-7434-490B-926C-0123DB6CA58C}"/>
          </ac:spMkLst>
        </pc:spChg>
        <pc:spChg chg="add mod">
          <ac:chgData name="Landis, Elizabeth" userId="ab5a0f48-4954-4e8f-b852-9bcaf16ccf62" providerId="ADAL" clId="{BB96D20C-677F-479E-89E1-3F58B06AAEFE}" dt="2021-03-22T12:57:51.026" v="158"/>
          <ac:spMkLst>
            <pc:docMk/>
            <pc:sldMk cId="1263749374" sldId="1330"/>
            <ac:spMk id="43" creationId="{E4665400-5ED0-423E-93A3-0A1135CDAB1D}"/>
          </ac:spMkLst>
        </pc:spChg>
        <pc:picChg chg="mod">
          <ac:chgData name="Landis, Elizabeth" userId="ab5a0f48-4954-4e8f-b852-9bcaf16ccf62" providerId="ADAL" clId="{BB96D20C-677F-479E-89E1-3F58B06AAEFE}" dt="2021-03-22T13:02:14.140" v="217" actId="1035"/>
          <ac:picMkLst>
            <pc:docMk/>
            <pc:sldMk cId="1263749374" sldId="1330"/>
            <ac:picMk id="34" creationId="{2AD6020A-5576-4CCD-8EEB-5EFBE880ADE3}"/>
          </ac:picMkLst>
        </pc:picChg>
      </pc:sldChg>
      <pc:sldChg chg="addSp delSp modSp add mod modNotes">
        <pc:chgData name="Landis, Elizabeth" userId="ab5a0f48-4954-4e8f-b852-9bcaf16ccf62" providerId="ADAL" clId="{BB96D20C-677F-479E-89E1-3F58B06AAEFE}" dt="2021-03-22T17:57:42.673" v="894" actId="2165"/>
        <pc:sldMkLst>
          <pc:docMk/>
          <pc:sldMk cId="795102102" sldId="1331"/>
        </pc:sldMkLst>
        <pc:spChg chg="add mod">
          <ac:chgData name="Landis, Elizabeth" userId="ab5a0f48-4954-4e8f-b852-9bcaf16ccf62" providerId="ADAL" clId="{BB96D20C-677F-479E-89E1-3F58B06AAEFE}" dt="2021-03-22T12:58:17.980" v="167"/>
          <ac:spMkLst>
            <pc:docMk/>
            <pc:sldMk cId="795102102" sldId="1331"/>
            <ac:spMk id="7" creationId="{46EFE08A-9033-41A6-8031-7F90841FCC78}"/>
          </ac:spMkLst>
        </pc:spChg>
        <pc:spChg chg="del">
          <ac:chgData name="Landis, Elizabeth" userId="ab5a0f48-4954-4e8f-b852-9bcaf16ccf62" providerId="ADAL" clId="{BB96D20C-677F-479E-89E1-3F58B06AAEFE}" dt="2021-03-22T12:58:21.171" v="168" actId="478"/>
          <ac:spMkLst>
            <pc:docMk/>
            <pc:sldMk cId="795102102" sldId="1331"/>
            <ac:spMk id="9" creationId="{2216E742-7434-490B-926C-0123DB6CA58C}"/>
          </ac:spMkLst>
        </pc:spChg>
        <pc:graphicFrameChg chg="mod modGraphic">
          <ac:chgData name="Landis, Elizabeth" userId="ab5a0f48-4954-4e8f-b852-9bcaf16ccf62" providerId="ADAL" clId="{BB96D20C-677F-479E-89E1-3F58B06AAEFE}" dt="2021-03-22T17:57:42.673" v="894" actId="2165"/>
          <ac:graphicFrameMkLst>
            <pc:docMk/>
            <pc:sldMk cId="795102102" sldId="1331"/>
            <ac:graphicFrameMk id="3" creationId="{20ABB9ED-B16B-449D-B428-D5FFD31D679D}"/>
          </ac:graphicFrameMkLst>
        </pc:graphicFrameChg>
      </pc:sldChg>
      <pc:sldChg chg="addSp delSp modSp add mod ord modNotes">
        <pc:chgData name="Landis, Elizabeth" userId="ab5a0f48-4954-4e8f-b852-9bcaf16ccf62" providerId="ADAL" clId="{BB96D20C-677F-479E-89E1-3F58B06AAEFE}" dt="2021-03-22T19:09:13.513" v="1010" actId="947"/>
        <pc:sldMkLst>
          <pc:docMk/>
          <pc:sldMk cId="3995483387" sldId="1336"/>
        </pc:sldMkLst>
        <pc:spChg chg="add mod">
          <ac:chgData name="Landis, Elizabeth" userId="ab5a0f48-4954-4e8f-b852-9bcaf16ccf62" providerId="ADAL" clId="{BB96D20C-677F-479E-89E1-3F58B06AAEFE}" dt="2021-03-22T12:58:39.061" v="174"/>
          <ac:spMkLst>
            <pc:docMk/>
            <pc:sldMk cId="3995483387" sldId="1336"/>
            <ac:spMk id="8" creationId="{C0E70E9B-DA7E-4009-8182-CD11CDDF1EAE}"/>
          </ac:spMkLst>
        </pc:spChg>
        <pc:spChg chg="del">
          <ac:chgData name="Landis, Elizabeth" userId="ab5a0f48-4954-4e8f-b852-9bcaf16ccf62" providerId="ADAL" clId="{BB96D20C-677F-479E-89E1-3F58B06AAEFE}" dt="2021-03-22T12:58:38.058" v="173" actId="478"/>
          <ac:spMkLst>
            <pc:docMk/>
            <pc:sldMk cId="3995483387" sldId="1336"/>
            <ac:spMk id="9" creationId="{2216E742-7434-490B-926C-0123DB6CA58C}"/>
          </ac:spMkLst>
        </pc:spChg>
        <pc:spChg chg="mod">
          <ac:chgData name="Landis, Elizabeth" userId="ab5a0f48-4954-4e8f-b852-9bcaf16ccf62" providerId="ADAL" clId="{BB96D20C-677F-479E-89E1-3F58B06AAEFE}" dt="2021-03-22T19:09:13.513" v="1010" actId="947"/>
          <ac:spMkLst>
            <pc:docMk/>
            <pc:sldMk cId="3995483387" sldId="1336"/>
            <ac:spMk id="10" creationId="{5FDD245D-9EBF-41EA-9B1C-3254E022F8DA}"/>
          </ac:spMkLst>
        </pc:spChg>
      </pc:sldChg>
      <pc:sldChg chg="addSp delSp modSp add mod modNotes">
        <pc:chgData name="Landis, Elizabeth" userId="ab5a0f48-4954-4e8f-b852-9bcaf16ccf62" providerId="ADAL" clId="{BB96D20C-677F-479E-89E1-3F58B06AAEFE}" dt="2021-03-22T19:09:25.263" v="1011" actId="947"/>
        <pc:sldMkLst>
          <pc:docMk/>
          <pc:sldMk cId="2592187" sldId="1337"/>
        </pc:sldMkLst>
        <pc:spChg chg="add mod">
          <ac:chgData name="Landis, Elizabeth" userId="ab5a0f48-4954-4e8f-b852-9bcaf16ccf62" providerId="ADAL" clId="{BB96D20C-677F-479E-89E1-3F58B06AAEFE}" dt="2021-03-22T12:58:44.136" v="176"/>
          <ac:spMkLst>
            <pc:docMk/>
            <pc:sldMk cId="2592187" sldId="1337"/>
            <ac:spMk id="7" creationId="{51B2A845-CC03-4FFA-B463-38835AF4D0A8}"/>
          </ac:spMkLst>
        </pc:spChg>
        <pc:spChg chg="del">
          <ac:chgData name="Landis, Elizabeth" userId="ab5a0f48-4954-4e8f-b852-9bcaf16ccf62" providerId="ADAL" clId="{BB96D20C-677F-479E-89E1-3F58B06AAEFE}" dt="2021-03-22T12:58:43.403" v="175" actId="478"/>
          <ac:spMkLst>
            <pc:docMk/>
            <pc:sldMk cId="2592187" sldId="1337"/>
            <ac:spMk id="9" creationId="{2216E742-7434-490B-926C-0123DB6CA58C}"/>
          </ac:spMkLst>
        </pc:spChg>
        <pc:spChg chg="mod">
          <ac:chgData name="Landis, Elizabeth" userId="ab5a0f48-4954-4e8f-b852-9bcaf16ccf62" providerId="ADAL" clId="{BB96D20C-677F-479E-89E1-3F58B06AAEFE}" dt="2021-03-22T19:09:25.263" v="1011" actId="947"/>
          <ac:spMkLst>
            <pc:docMk/>
            <pc:sldMk cId="2592187" sldId="1337"/>
            <ac:spMk id="10" creationId="{5FDD245D-9EBF-41EA-9B1C-3254E022F8DA}"/>
          </ac:spMkLst>
        </pc:spChg>
      </pc:sldChg>
      <pc:sldChg chg="addSp delSp modSp new mod">
        <pc:chgData name="Landis, Elizabeth" userId="ab5a0f48-4954-4e8f-b852-9bcaf16ccf62" providerId="ADAL" clId="{BB96D20C-677F-479E-89E1-3F58B06AAEFE}" dt="2021-03-22T19:11:05.460" v="1027"/>
        <pc:sldMkLst>
          <pc:docMk/>
          <pc:sldMk cId="3625396167" sldId="1338"/>
        </pc:sldMkLst>
        <pc:spChg chg="del">
          <ac:chgData name="Landis, Elizabeth" userId="ab5a0f48-4954-4e8f-b852-9bcaf16ccf62" providerId="ADAL" clId="{BB96D20C-677F-479E-89E1-3F58B06AAEFE}" dt="2021-03-22T19:09:52.192" v="1012" actId="478"/>
          <ac:spMkLst>
            <pc:docMk/>
            <pc:sldMk cId="3625396167" sldId="1338"/>
            <ac:spMk id="2" creationId="{EC141A8C-01E3-4570-9F3A-26CB4A76FBBF}"/>
          </ac:spMkLst>
        </pc:spChg>
        <pc:spChg chg="del mod">
          <ac:chgData name="Landis, Elizabeth" userId="ab5a0f48-4954-4e8f-b852-9bcaf16ccf62" providerId="ADAL" clId="{BB96D20C-677F-479E-89E1-3F58B06AAEFE}" dt="2021-03-22T19:10:13.576" v="1015" actId="478"/>
          <ac:spMkLst>
            <pc:docMk/>
            <pc:sldMk cId="3625396167" sldId="1338"/>
            <ac:spMk id="3" creationId="{2E9409E2-66CD-49F8-A65B-C78847571481}"/>
          </ac:spMkLst>
        </pc:spChg>
        <pc:spChg chg="add mod">
          <ac:chgData name="Landis, Elizabeth" userId="ab5a0f48-4954-4e8f-b852-9bcaf16ccf62" providerId="ADAL" clId="{BB96D20C-677F-479E-89E1-3F58B06AAEFE}" dt="2021-03-22T19:10:32.325" v="1024" actId="403"/>
          <ac:spMkLst>
            <pc:docMk/>
            <pc:sldMk cId="3625396167" sldId="1338"/>
            <ac:spMk id="4" creationId="{420BC7B0-6143-4EEB-9B0B-4F37D0C03756}"/>
          </ac:spMkLst>
        </pc:spChg>
        <pc:spChg chg="add del mod">
          <ac:chgData name="Landis, Elizabeth" userId="ab5a0f48-4954-4e8f-b852-9bcaf16ccf62" providerId="ADAL" clId="{BB96D20C-677F-479E-89E1-3F58B06AAEFE}" dt="2021-03-22T19:10:27.626" v="1019" actId="478"/>
          <ac:spMkLst>
            <pc:docMk/>
            <pc:sldMk cId="3625396167" sldId="1338"/>
            <ac:spMk id="6" creationId="{9374A323-B53C-48A8-976D-95068D326F61}"/>
          </ac:spMkLst>
        </pc:spChg>
        <pc:spChg chg="add mod">
          <ac:chgData name="Landis, Elizabeth" userId="ab5a0f48-4954-4e8f-b852-9bcaf16ccf62" providerId="ADAL" clId="{BB96D20C-677F-479E-89E1-3F58B06AAEFE}" dt="2021-03-22T19:11:05.460" v="1027"/>
          <ac:spMkLst>
            <pc:docMk/>
            <pc:sldMk cId="3625396167" sldId="1338"/>
            <ac:spMk id="7" creationId="{8A03EA8C-D73C-4094-B37F-5D99D33C7685}"/>
          </ac:spMkLst>
        </pc:spChg>
      </pc:sldChg>
      <pc:sldChg chg="addSp delSp modSp new mod">
        <pc:chgData name="Landis, Elizabeth" userId="ab5a0f48-4954-4e8f-b852-9bcaf16ccf62" providerId="ADAL" clId="{BB96D20C-677F-479E-89E1-3F58B06AAEFE}" dt="2021-03-22T19:11:15.515" v="1028"/>
        <pc:sldMkLst>
          <pc:docMk/>
          <pc:sldMk cId="2734815118" sldId="1339"/>
        </pc:sldMkLst>
        <pc:spChg chg="mod">
          <ac:chgData name="Landis, Elizabeth" userId="ab5a0f48-4954-4e8f-b852-9bcaf16ccf62" providerId="ADAL" clId="{BB96D20C-677F-479E-89E1-3F58B06AAEFE}" dt="2021-03-22T17:54:40.978" v="878" actId="20577"/>
          <ac:spMkLst>
            <pc:docMk/>
            <pc:sldMk cId="2734815118" sldId="1339"/>
            <ac:spMk id="2" creationId="{8B8AA05B-4C34-4332-941C-3CB4D9FD0945}"/>
          </ac:spMkLst>
        </pc:spChg>
        <pc:spChg chg="del">
          <ac:chgData name="Landis, Elizabeth" userId="ab5a0f48-4954-4e8f-b852-9bcaf16ccf62" providerId="ADAL" clId="{BB96D20C-677F-479E-89E1-3F58B06AAEFE}" dt="2021-03-22T17:50:20.314" v="841" actId="478"/>
          <ac:spMkLst>
            <pc:docMk/>
            <pc:sldMk cId="2734815118" sldId="1339"/>
            <ac:spMk id="3" creationId="{810E2FE9-DF94-4DED-8C14-FC35D5BFC63E}"/>
          </ac:spMkLst>
        </pc:spChg>
        <pc:spChg chg="add mod">
          <ac:chgData name="Landis, Elizabeth" userId="ab5a0f48-4954-4e8f-b852-9bcaf16ccf62" providerId="ADAL" clId="{BB96D20C-677F-479E-89E1-3F58B06AAEFE}" dt="2021-03-22T19:11:15.515" v="1028"/>
          <ac:spMkLst>
            <pc:docMk/>
            <pc:sldMk cId="2734815118" sldId="1339"/>
            <ac:spMk id="5" creationId="{8259E9B0-BF25-4C22-9AE7-39A15E3DF9A6}"/>
          </ac:spMkLst>
        </pc:spChg>
        <pc:graphicFrameChg chg="add mod modGraphic">
          <ac:chgData name="Landis, Elizabeth" userId="ab5a0f48-4954-4e8f-b852-9bcaf16ccf62" providerId="ADAL" clId="{BB96D20C-677F-479E-89E1-3F58B06AAEFE}" dt="2021-03-22T17:55:20.158" v="886" actId="14100"/>
          <ac:graphicFrameMkLst>
            <pc:docMk/>
            <pc:sldMk cId="2734815118" sldId="1339"/>
            <ac:graphicFrameMk id="4" creationId="{4354BC51-D4C7-4CC8-8188-574D7BC3D455}"/>
          </ac:graphicFrameMkLst>
        </pc:graphicFrameChg>
      </pc:sldChg>
      <pc:sldChg chg="addSp delSp modSp new mod">
        <pc:chgData name="Landis, Elizabeth" userId="ab5a0f48-4954-4e8f-b852-9bcaf16ccf62" providerId="ADAL" clId="{BB96D20C-677F-479E-89E1-3F58B06AAEFE}" dt="2021-03-22T19:11:21.312" v="1029"/>
        <pc:sldMkLst>
          <pc:docMk/>
          <pc:sldMk cId="1016514790" sldId="1340"/>
        </pc:sldMkLst>
        <pc:spChg chg="del">
          <ac:chgData name="Landis, Elizabeth" userId="ab5a0f48-4954-4e8f-b852-9bcaf16ccf62" providerId="ADAL" clId="{BB96D20C-677F-479E-89E1-3F58B06AAEFE}" dt="2021-03-22T17:56:58.268" v="892"/>
          <ac:spMkLst>
            <pc:docMk/>
            <pc:sldMk cId="1016514790" sldId="1340"/>
            <ac:spMk id="3" creationId="{855DC467-D481-4FBC-8F22-D469574022BB}"/>
          </ac:spMkLst>
        </pc:spChg>
        <pc:spChg chg="add mod">
          <ac:chgData name="Landis, Elizabeth" userId="ab5a0f48-4954-4e8f-b852-9bcaf16ccf62" providerId="ADAL" clId="{BB96D20C-677F-479E-89E1-3F58B06AAEFE}" dt="2021-03-22T19:11:21.312" v="1029"/>
          <ac:spMkLst>
            <pc:docMk/>
            <pc:sldMk cId="1016514790" sldId="1340"/>
            <ac:spMk id="6" creationId="{60521C52-B194-4535-806D-61440F552B8D}"/>
          </ac:spMkLst>
        </pc:spChg>
        <pc:graphicFrameChg chg="add mod">
          <ac:chgData name="Landis, Elizabeth" userId="ab5a0f48-4954-4e8f-b852-9bcaf16ccf62" providerId="ADAL" clId="{BB96D20C-677F-479E-89E1-3F58B06AAEFE}" dt="2021-03-22T19:05:37.237" v="995" actId="1037"/>
          <ac:graphicFrameMkLst>
            <pc:docMk/>
            <pc:sldMk cId="1016514790" sldId="1340"/>
            <ac:graphicFrameMk id="4" creationId="{91A21667-BBEB-4D92-8380-E41B5526412C}"/>
          </ac:graphicFrameMkLst>
        </pc:graphicFrameChg>
        <pc:graphicFrameChg chg="add mod">
          <ac:chgData name="Landis, Elizabeth" userId="ab5a0f48-4954-4e8f-b852-9bcaf16ccf62" providerId="ADAL" clId="{BB96D20C-677F-479E-89E1-3F58B06AAEFE}" dt="2021-03-22T19:05:37.237" v="995" actId="1037"/>
          <ac:graphicFrameMkLst>
            <pc:docMk/>
            <pc:sldMk cId="1016514790" sldId="1340"/>
            <ac:graphicFrameMk id="5" creationId="{2E88B9C6-8BC8-4D4B-AD61-B11D724FA3CE}"/>
          </ac:graphicFrameMkLst>
        </pc:graphicFrameChg>
      </pc:sldChg>
      <pc:sldChg chg="modSp add mod">
        <pc:chgData name="Landis, Elizabeth" userId="ab5a0f48-4954-4e8f-b852-9bcaf16ccf62" providerId="ADAL" clId="{BB96D20C-677F-479E-89E1-3F58B06AAEFE}" dt="2021-03-22T19:03:31.536" v="911" actId="20577"/>
        <pc:sldMkLst>
          <pc:docMk/>
          <pc:sldMk cId="3897517068" sldId="1341"/>
        </pc:sldMkLst>
        <pc:spChg chg="mod">
          <ac:chgData name="Landis, Elizabeth" userId="ab5a0f48-4954-4e8f-b852-9bcaf16ccf62" providerId="ADAL" clId="{BB96D20C-677F-479E-89E1-3F58B06AAEFE}" dt="2021-03-22T19:03:31.536" v="911" actId="20577"/>
          <ac:spMkLst>
            <pc:docMk/>
            <pc:sldMk cId="3897517068" sldId="1341"/>
            <ac:spMk id="2" creationId="{F59B3B97-A878-478A-9EB1-ED2C4BB4AA2D}"/>
          </ac:spMkLst>
        </pc:spChg>
      </pc:sldChg>
      <pc:sldChg chg="modSp add mod ord">
        <pc:chgData name="Landis, Elizabeth" userId="ab5a0f48-4954-4e8f-b852-9bcaf16ccf62" providerId="ADAL" clId="{BB96D20C-677F-479E-89E1-3F58B06AAEFE}" dt="2021-03-22T19:06:43.167" v="1005" actId="20577"/>
        <pc:sldMkLst>
          <pc:docMk/>
          <pc:sldMk cId="4150325867" sldId="1342"/>
        </pc:sldMkLst>
        <pc:spChg chg="mod">
          <ac:chgData name="Landis, Elizabeth" userId="ab5a0f48-4954-4e8f-b852-9bcaf16ccf62" providerId="ADAL" clId="{BB96D20C-677F-479E-89E1-3F58B06AAEFE}" dt="2021-03-22T19:06:43.167" v="1005" actId="20577"/>
          <ac:spMkLst>
            <pc:docMk/>
            <pc:sldMk cId="4150325867" sldId="1342"/>
            <ac:spMk id="2" creationId="{F59B3B97-A878-478A-9EB1-ED2C4BB4AA2D}"/>
          </ac:spMkLst>
        </pc:spChg>
      </pc:sldChg>
      <pc:sldChg chg="modSp add ord">
        <pc:chgData name="Landis, Elizabeth" userId="ab5a0f48-4954-4e8f-b852-9bcaf16ccf62" providerId="ADAL" clId="{BB96D20C-677F-479E-89E1-3F58B06AAEFE}" dt="2021-03-22T19:07:04.499" v="1007"/>
        <pc:sldMkLst>
          <pc:docMk/>
          <pc:sldMk cId="492090865" sldId="1343"/>
        </pc:sldMkLst>
        <pc:spChg chg="mod">
          <ac:chgData name="Landis, Elizabeth" userId="ab5a0f48-4954-4e8f-b852-9bcaf16ccf62" providerId="ADAL" clId="{BB96D20C-677F-479E-89E1-3F58B06AAEFE}" dt="2021-03-22T19:07:04.499" v="1007"/>
          <ac:spMkLst>
            <pc:docMk/>
            <pc:sldMk cId="492090865" sldId="1343"/>
            <ac:spMk id="3" creationId="{3A2C4004-E3A5-495F-8ADE-4C0A88F18A8D}"/>
          </ac:spMkLst>
        </pc:spChg>
      </pc:sldChg>
    </pc:docChg>
  </pc:docChgLst>
  <pc:docChgLst>
    <pc:chgData name="Landis, Elizabeth" userId="ab5a0f48-4954-4e8f-b852-9bcaf16ccf62" providerId="ADAL" clId="{DAC6006C-6D0B-4447-9694-FAD57EFD1DCE}"/>
    <pc:docChg chg="undo redo custSel mod addSld delSld modSld sldOrd delMainMaster modMainMaster">
      <pc:chgData name="Landis, Elizabeth" userId="ab5a0f48-4954-4e8f-b852-9bcaf16ccf62" providerId="ADAL" clId="{DAC6006C-6D0B-4447-9694-FAD57EFD1DCE}" dt="2021-03-17T15:34:46.904" v="3184" actId="1076"/>
      <pc:docMkLst>
        <pc:docMk/>
      </pc:docMkLst>
      <pc:sldChg chg="addSp delSp modSp del mod">
        <pc:chgData name="Landis, Elizabeth" userId="ab5a0f48-4954-4e8f-b852-9bcaf16ccf62" providerId="ADAL" clId="{DAC6006C-6D0B-4447-9694-FAD57EFD1DCE}" dt="2021-03-16T17:40:43.858" v="977" actId="47"/>
        <pc:sldMkLst>
          <pc:docMk/>
          <pc:sldMk cId="665111657" sldId="256"/>
        </pc:sldMkLst>
        <pc:spChg chg="add del mod">
          <ac:chgData name="Landis, Elizabeth" userId="ab5a0f48-4954-4e8f-b852-9bcaf16ccf62" providerId="ADAL" clId="{DAC6006C-6D0B-4447-9694-FAD57EFD1DCE}" dt="2021-03-16T17:40:15.615" v="969"/>
          <ac:spMkLst>
            <pc:docMk/>
            <pc:sldMk cId="665111657" sldId="256"/>
            <ac:spMk id="5" creationId="{57926D25-A75B-4AF9-B0D6-48883E0DF7AC}"/>
          </ac:spMkLst>
        </pc:spChg>
        <pc:picChg chg="del mod">
          <ac:chgData name="Landis, Elizabeth" userId="ab5a0f48-4954-4e8f-b852-9bcaf16ccf62" providerId="ADAL" clId="{DAC6006C-6D0B-4447-9694-FAD57EFD1DCE}" dt="2021-03-16T17:40:23.052" v="972" actId="21"/>
          <ac:picMkLst>
            <pc:docMk/>
            <pc:sldMk cId="665111657" sldId="256"/>
            <ac:picMk id="4" creationId="{F70F8171-788A-4C69-8BA6-F4FE9834F28E}"/>
          </ac:picMkLst>
        </pc:picChg>
      </pc:sldChg>
      <pc:sldChg chg="addSp delSp modSp del mod">
        <pc:chgData name="Landis, Elizabeth" userId="ab5a0f48-4954-4e8f-b852-9bcaf16ccf62" providerId="ADAL" clId="{DAC6006C-6D0B-4447-9694-FAD57EFD1DCE}" dt="2021-03-16T17:41:27.211" v="1013" actId="47"/>
        <pc:sldMkLst>
          <pc:docMk/>
          <pc:sldMk cId="2686732122" sldId="257"/>
        </pc:sldMkLst>
        <pc:spChg chg="mod">
          <ac:chgData name="Landis, Elizabeth" userId="ab5a0f48-4954-4e8f-b852-9bcaf16ccf62" providerId="ADAL" clId="{DAC6006C-6D0B-4447-9694-FAD57EFD1DCE}" dt="2021-03-15T15:07:42.754" v="125" actId="164"/>
          <ac:spMkLst>
            <pc:docMk/>
            <pc:sldMk cId="2686732122" sldId="257"/>
            <ac:spMk id="10" creationId="{D39AAB35-B86F-4F60-B2C2-733FE442E6CB}"/>
          </ac:spMkLst>
        </pc:spChg>
        <pc:spChg chg="mod">
          <ac:chgData name="Landis, Elizabeth" userId="ab5a0f48-4954-4e8f-b852-9bcaf16ccf62" providerId="ADAL" clId="{DAC6006C-6D0B-4447-9694-FAD57EFD1DCE}" dt="2021-03-15T15:07:42.754" v="125" actId="164"/>
          <ac:spMkLst>
            <pc:docMk/>
            <pc:sldMk cId="2686732122" sldId="257"/>
            <ac:spMk id="11" creationId="{933BF303-BF4B-4577-9A32-3C8CE03DB19B}"/>
          </ac:spMkLst>
        </pc:spChg>
        <pc:spChg chg="mod">
          <ac:chgData name="Landis, Elizabeth" userId="ab5a0f48-4954-4e8f-b852-9bcaf16ccf62" providerId="ADAL" clId="{DAC6006C-6D0B-4447-9694-FAD57EFD1DCE}" dt="2021-03-15T15:07:42.754" v="125" actId="164"/>
          <ac:spMkLst>
            <pc:docMk/>
            <pc:sldMk cId="2686732122" sldId="257"/>
            <ac:spMk id="12" creationId="{1D646851-3AA7-4E41-AA21-6205CFF0CC49}"/>
          </ac:spMkLst>
        </pc:spChg>
        <pc:spChg chg="mod">
          <ac:chgData name="Landis, Elizabeth" userId="ab5a0f48-4954-4e8f-b852-9bcaf16ccf62" providerId="ADAL" clId="{DAC6006C-6D0B-4447-9694-FAD57EFD1DCE}" dt="2021-03-15T15:07:42.754" v="125" actId="164"/>
          <ac:spMkLst>
            <pc:docMk/>
            <pc:sldMk cId="2686732122" sldId="257"/>
            <ac:spMk id="13" creationId="{FC75FB0C-C927-4080-B889-33F77FAF6AD3}"/>
          </ac:spMkLst>
        </pc:spChg>
        <pc:spChg chg="mod">
          <ac:chgData name="Landis, Elizabeth" userId="ab5a0f48-4954-4e8f-b852-9bcaf16ccf62" providerId="ADAL" clId="{DAC6006C-6D0B-4447-9694-FAD57EFD1DCE}" dt="2021-03-15T15:07:42.754" v="125" actId="164"/>
          <ac:spMkLst>
            <pc:docMk/>
            <pc:sldMk cId="2686732122" sldId="257"/>
            <ac:spMk id="14" creationId="{BF1B6DE1-676C-465A-A069-6BBABD62AE99}"/>
          </ac:spMkLst>
        </pc:spChg>
        <pc:spChg chg="mod">
          <ac:chgData name="Landis, Elizabeth" userId="ab5a0f48-4954-4e8f-b852-9bcaf16ccf62" providerId="ADAL" clId="{DAC6006C-6D0B-4447-9694-FAD57EFD1DCE}" dt="2021-03-15T15:07:42.754" v="125" actId="164"/>
          <ac:spMkLst>
            <pc:docMk/>
            <pc:sldMk cId="2686732122" sldId="257"/>
            <ac:spMk id="15" creationId="{4F36EDAD-3797-4348-B40B-C1D13CC5FCDE}"/>
          </ac:spMkLst>
        </pc:spChg>
        <pc:spChg chg="mod">
          <ac:chgData name="Landis, Elizabeth" userId="ab5a0f48-4954-4e8f-b852-9bcaf16ccf62" providerId="ADAL" clId="{DAC6006C-6D0B-4447-9694-FAD57EFD1DCE}" dt="2021-03-15T15:07:42.754" v="125" actId="164"/>
          <ac:spMkLst>
            <pc:docMk/>
            <pc:sldMk cId="2686732122" sldId="257"/>
            <ac:spMk id="16" creationId="{D2912CCC-10D1-4C33-87B0-E71A6F16EDF7}"/>
          </ac:spMkLst>
        </pc:spChg>
        <pc:spChg chg="mod">
          <ac:chgData name="Landis, Elizabeth" userId="ab5a0f48-4954-4e8f-b852-9bcaf16ccf62" providerId="ADAL" clId="{DAC6006C-6D0B-4447-9694-FAD57EFD1DCE}" dt="2021-03-15T15:07:42.754" v="125" actId="164"/>
          <ac:spMkLst>
            <pc:docMk/>
            <pc:sldMk cId="2686732122" sldId="257"/>
            <ac:spMk id="18" creationId="{4208C89B-B9B2-4C0D-8081-132F6753DE73}"/>
          </ac:spMkLst>
        </pc:spChg>
        <pc:spChg chg="mod">
          <ac:chgData name="Landis, Elizabeth" userId="ab5a0f48-4954-4e8f-b852-9bcaf16ccf62" providerId="ADAL" clId="{DAC6006C-6D0B-4447-9694-FAD57EFD1DCE}" dt="2021-03-15T15:07:42.754" v="125" actId="164"/>
          <ac:spMkLst>
            <pc:docMk/>
            <pc:sldMk cId="2686732122" sldId="257"/>
            <ac:spMk id="19" creationId="{27D6D467-69C7-476C-98AE-033A692D9AFD}"/>
          </ac:spMkLst>
        </pc:spChg>
        <pc:spChg chg="mod">
          <ac:chgData name="Landis, Elizabeth" userId="ab5a0f48-4954-4e8f-b852-9bcaf16ccf62" providerId="ADAL" clId="{DAC6006C-6D0B-4447-9694-FAD57EFD1DCE}" dt="2021-03-15T15:07:42.754" v="125" actId="164"/>
          <ac:spMkLst>
            <pc:docMk/>
            <pc:sldMk cId="2686732122" sldId="257"/>
            <ac:spMk id="20" creationId="{9FDEFDEA-77FE-4988-9E4D-A53D002B0474}"/>
          </ac:spMkLst>
        </pc:spChg>
        <pc:spChg chg="mod">
          <ac:chgData name="Landis, Elizabeth" userId="ab5a0f48-4954-4e8f-b852-9bcaf16ccf62" providerId="ADAL" clId="{DAC6006C-6D0B-4447-9694-FAD57EFD1DCE}" dt="2021-03-15T15:07:42.754" v="125" actId="164"/>
          <ac:spMkLst>
            <pc:docMk/>
            <pc:sldMk cId="2686732122" sldId="257"/>
            <ac:spMk id="21" creationId="{45C6FA17-9067-4738-A421-E9A41DD70BA3}"/>
          </ac:spMkLst>
        </pc:spChg>
        <pc:spChg chg="mod">
          <ac:chgData name="Landis, Elizabeth" userId="ab5a0f48-4954-4e8f-b852-9bcaf16ccf62" providerId="ADAL" clId="{DAC6006C-6D0B-4447-9694-FAD57EFD1DCE}" dt="2021-03-15T15:07:42.754" v="125" actId="164"/>
          <ac:spMkLst>
            <pc:docMk/>
            <pc:sldMk cId="2686732122" sldId="257"/>
            <ac:spMk id="22" creationId="{DD0A1DC6-1A73-48BF-9F7F-9F255AFC1C3A}"/>
          </ac:spMkLst>
        </pc:spChg>
        <pc:spChg chg="mod">
          <ac:chgData name="Landis, Elizabeth" userId="ab5a0f48-4954-4e8f-b852-9bcaf16ccf62" providerId="ADAL" clId="{DAC6006C-6D0B-4447-9694-FAD57EFD1DCE}" dt="2021-03-15T15:07:42.754" v="125" actId="164"/>
          <ac:spMkLst>
            <pc:docMk/>
            <pc:sldMk cId="2686732122" sldId="257"/>
            <ac:spMk id="23" creationId="{EC99BA02-4175-461E-A8D1-889443E569C4}"/>
          </ac:spMkLst>
        </pc:spChg>
        <pc:spChg chg="mod">
          <ac:chgData name="Landis, Elizabeth" userId="ab5a0f48-4954-4e8f-b852-9bcaf16ccf62" providerId="ADAL" clId="{DAC6006C-6D0B-4447-9694-FAD57EFD1DCE}" dt="2021-03-15T15:07:42.754" v="125" actId="164"/>
          <ac:spMkLst>
            <pc:docMk/>
            <pc:sldMk cId="2686732122" sldId="257"/>
            <ac:spMk id="24" creationId="{E58E4056-7977-4906-B137-5453D734432C}"/>
          </ac:spMkLst>
        </pc:spChg>
        <pc:spChg chg="mod">
          <ac:chgData name="Landis, Elizabeth" userId="ab5a0f48-4954-4e8f-b852-9bcaf16ccf62" providerId="ADAL" clId="{DAC6006C-6D0B-4447-9694-FAD57EFD1DCE}" dt="2021-03-15T15:07:42.754" v="125" actId="164"/>
          <ac:spMkLst>
            <pc:docMk/>
            <pc:sldMk cId="2686732122" sldId="257"/>
            <ac:spMk id="25" creationId="{FBDCA954-BDB1-4E45-8665-73A388BE948D}"/>
          </ac:spMkLst>
        </pc:spChg>
        <pc:spChg chg="mod">
          <ac:chgData name="Landis, Elizabeth" userId="ab5a0f48-4954-4e8f-b852-9bcaf16ccf62" providerId="ADAL" clId="{DAC6006C-6D0B-4447-9694-FAD57EFD1DCE}" dt="2021-03-15T15:07:42.754" v="125" actId="164"/>
          <ac:spMkLst>
            <pc:docMk/>
            <pc:sldMk cId="2686732122" sldId="257"/>
            <ac:spMk id="26" creationId="{FC0EE710-306E-4F1B-9FCB-8D0113D5D980}"/>
          </ac:spMkLst>
        </pc:spChg>
        <pc:spChg chg="mod">
          <ac:chgData name="Landis, Elizabeth" userId="ab5a0f48-4954-4e8f-b852-9bcaf16ccf62" providerId="ADAL" clId="{DAC6006C-6D0B-4447-9694-FAD57EFD1DCE}" dt="2021-03-15T15:07:42.754" v="125" actId="164"/>
          <ac:spMkLst>
            <pc:docMk/>
            <pc:sldMk cId="2686732122" sldId="257"/>
            <ac:spMk id="27" creationId="{0EEBE6FB-F635-4EA3-AAD9-85884F17BACE}"/>
          </ac:spMkLst>
        </pc:spChg>
        <pc:spChg chg="mod">
          <ac:chgData name="Landis, Elizabeth" userId="ab5a0f48-4954-4e8f-b852-9bcaf16ccf62" providerId="ADAL" clId="{DAC6006C-6D0B-4447-9694-FAD57EFD1DCE}" dt="2021-03-15T15:07:42.754" v="125" actId="164"/>
          <ac:spMkLst>
            <pc:docMk/>
            <pc:sldMk cId="2686732122" sldId="257"/>
            <ac:spMk id="28" creationId="{02B6CA97-56B7-41EB-83C9-31DDE59016D9}"/>
          </ac:spMkLst>
        </pc:spChg>
        <pc:spChg chg="mod">
          <ac:chgData name="Landis, Elizabeth" userId="ab5a0f48-4954-4e8f-b852-9bcaf16ccf62" providerId="ADAL" clId="{DAC6006C-6D0B-4447-9694-FAD57EFD1DCE}" dt="2021-03-15T15:07:42.754" v="125" actId="164"/>
          <ac:spMkLst>
            <pc:docMk/>
            <pc:sldMk cId="2686732122" sldId="257"/>
            <ac:spMk id="29" creationId="{CF9AB4D0-DB28-42A2-ADEF-191657027EF0}"/>
          </ac:spMkLst>
        </pc:spChg>
        <pc:spChg chg="mod">
          <ac:chgData name="Landis, Elizabeth" userId="ab5a0f48-4954-4e8f-b852-9bcaf16ccf62" providerId="ADAL" clId="{DAC6006C-6D0B-4447-9694-FAD57EFD1DCE}" dt="2021-03-15T15:07:42.754" v="125" actId="164"/>
          <ac:spMkLst>
            <pc:docMk/>
            <pc:sldMk cId="2686732122" sldId="257"/>
            <ac:spMk id="30" creationId="{D25BA3D6-ABF4-48C3-844B-62A883D6621E}"/>
          </ac:spMkLst>
        </pc:spChg>
        <pc:spChg chg="mod">
          <ac:chgData name="Landis, Elizabeth" userId="ab5a0f48-4954-4e8f-b852-9bcaf16ccf62" providerId="ADAL" clId="{DAC6006C-6D0B-4447-9694-FAD57EFD1DCE}" dt="2021-03-15T15:07:42.754" v="125" actId="164"/>
          <ac:spMkLst>
            <pc:docMk/>
            <pc:sldMk cId="2686732122" sldId="257"/>
            <ac:spMk id="31" creationId="{C53C2E6C-E5C8-4C88-BA69-E1F9DBC19F67}"/>
          </ac:spMkLst>
        </pc:spChg>
        <pc:spChg chg="mod">
          <ac:chgData name="Landis, Elizabeth" userId="ab5a0f48-4954-4e8f-b852-9bcaf16ccf62" providerId="ADAL" clId="{DAC6006C-6D0B-4447-9694-FAD57EFD1DCE}" dt="2021-03-15T15:07:42.754" v="125" actId="164"/>
          <ac:spMkLst>
            <pc:docMk/>
            <pc:sldMk cId="2686732122" sldId="257"/>
            <ac:spMk id="32" creationId="{02683ACB-31DE-4CA4-8758-2B05C9F9FBF8}"/>
          </ac:spMkLst>
        </pc:spChg>
        <pc:spChg chg="mod">
          <ac:chgData name="Landis, Elizabeth" userId="ab5a0f48-4954-4e8f-b852-9bcaf16ccf62" providerId="ADAL" clId="{DAC6006C-6D0B-4447-9694-FAD57EFD1DCE}" dt="2021-03-15T15:07:42.754" v="125" actId="164"/>
          <ac:spMkLst>
            <pc:docMk/>
            <pc:sldMk cId="2686732122" sldId="257"/>
            <ac:spMk id="33" creationId="{012DB72B-A054-4AE0-92C6-6FCAA7AD3F37}"/>
          </ac:spMkLst>
        </pc:spChg>
        <pc:spChg chg="mod">
          <ac:chgData name="Landis, Elizabeth" userId="ab5a0f48-4954-4e8f-b852-9bcaf16ccf62" providerId="ADAL" clId="{DAC6006C-6D0B-4447-9694-FAD57EFD1DCE}" dt="2021-03-15T15:07:42.754" v="125" actId="164"/>
          <ac:spMkLst>
            <pc:docMk/>
            <pc:sldMk cId="2686732122" sldId="257"/>
            <ac:spMk id="34" creationId="{5E6A1D30-128C-484D-981B-1569DC3AAF7F}"/>
          </ac:spMkLst>
        </pc:spChg>
        <pc:spChg chg="mod">
          <ac:chgData name="Landis, Elizabeth" userId="ab5a0f48-4954-4e8f-b852-9bcaf16ccf62" providerId="ADAL" clId="{DAC6006C-6D0B-4447-9694-FAD57EFD1DCE}" dt="2021-03-15T15:07:42.754" v="125" actId="164"/>
          <ac:spMkLst>
            <pc:docMk/>
            <pc:sldMk cId="2686732122" sldId="257"/>
            <ac:spMk id="35" creationId="{03EC62BA-2C6D-4D57-A209-1942A6D26D41}"/>
          </ac:spMkLst>
        </pc:spChg>
        <pc:spChg chg="mod">
          <ac:chgData name="Landis, Elizabeth" userId="ab5a0f48-4954-4e8f-b852-9bcaf16ccf62" providerId="ADAL" clId="{DAC6006C-6D0B-4447-9694-FAD57EFD1DCE}" dt="2021-03-15T15:07:42.754" v="125" actId="164"/>
          <ac:spMkLst>
            <pc:docMk/>
            <pc:sldMk cId="2686732122" sldId="257"/>
            <ac:spMk id="36" creationId="{FE822D90-BA97-4D13-A997-46CEB4D24FD8}"/>
          </ac:spMkLst>
        </pc:spChg>
        <pc:spChg chg="mod">
          <ac:chgData name="Landis, Elizabeth" userId="ab5a0f48-4954-4e8f-b852-9bcaf16ccf62" providerId="ADAL" clId="{DAC6006C-6D0B-4447-9694-FAD57EFD1DCE}" dt="2021-03-15T15:07:42.754" v="125" actId="164"/>
          <ac:spMkLst>
            <pc:docMk/>
            <pc:sldMk cId="2686732122" sldId="257"/>
            <ac:spMk id="37" creationId="{E0C4F24E-C403-4E63-A11E-D01DF5F7078E}"/>
          </ac:spMkLst>
        </pc:spChg>
        <pc:spChg chg="mod">
          <ac:chgData name="Landis, Elizabeth" userId="ab5a0f48-4954-4e8f-b852-9bcaf16ccf62" providerId="ADAL" clId="{DAC6006C-6D0B-4447-9694-FAD57EFD1DCE}" dt="2021-03-15T15:07:42.754" v="125" actId="164"/>
          <ac:spMkLst>
            <pc:docMk/>
            <pc:sldMk cId="2686732122" sldId="257"/>
            <ac:spMk id="38" creationId="{A6BA3F8B-2F3F-4D46-8B5B-916501D31AA6}"/>
          </ac:spMkLst>
        </pc:spChg>
        <pc:spChg chg="mod">
          <ac:chgData name="Landis, Elizabeth" userId="ab5a0f48-4954-4e8f-b852-9bcaf16ccf62" providerId="ADAL" clId="{DAC6006C-6D0B-4447-9694-FAD57EFD1DCE}" dt="2021-03-15T15:07:42.754" v="125" actId="164"/>
          <ac:spMkLst>
            <pc:docMk/>
            <pc:sldMk cId="2686732122" sldId="257"/>
            <ac:spMk id="39" creationId="{828F8C31-4A9A-4C6F-B8AF-0851E801580B}"/>
          </ac:spMkLst>
        </pc:spChg>
        <pc:spChg chg="mod">
          <ac:chgData name="Landis, Elizabeth" userId="ab5a0f48-4954-4e8f-b852-9bcaf16ccf62" providerId="ADAL" clId="{DAC6006C-6D0B-4447-9694-FAD57EFD1DCE}" dt="2021-03-15T15:07:42.754" v="125" actId="164"/>
          <ac:spMkLst>
            <pc:docMk/>
            <pc:sldMk cId="2686732122" sldId="257"/>
            <ac:spMk id="40" creationId="{3244B3CA-A738-4D2D-BAC8-664BEC46B33D}"/>
          </ac:spMkLst>
        </pc:spChg>
        <pc:spChg chg="mod">
          <ac:chgData name="Landis, Elizabeth" userId="ab5a0f48-4954-4e8f-b852-9bcaf16ccf62" providerId="ADAL" clId="{DAC6006C-6D0B-4447-9694-FAD57EFD1DCE}" dt="2021-03-15T15:07:42.754" v="125" actId="164"/>
          <ac:spMkLst>
            <pc:docMk/>
            <pc:sldMk cId="2686732122" sldId="257"/>
            <ac:spMk id="41" creationId="{797DE960-4F53-4CD8-BC4E-0B227CF66788}"/>
          </ac:spMkLst>
        </pc:spChg>
        <pc:spChg chg="mod">
          <ac:chgData name="Landis, Elizabeth" userId="ab5a0f48-4954-4e8f-b852-9bcaf16ccf62" providerId="ADAL" clId="{DAC6006C-6D0B-4447-9694-FAD57EFD1DCE}" dt="2021-03-15T15:07:42.754" v="125" actId="164"/>
          <ac:spMkLst>
            <pc:docMk/>
            <pc:sldMk cId="2686732122" sldId="257"/>
            <ac:spMk id="42" creationId="{7FDD4ED4-ECFF-4DEB-ADA9-FBCFD2876DAB}"/>
          </ac:spMkLst>
        </pc:spChg>
        <pc:spChg chg="add mod">
          <ac:chgData name="Landis, Elizabeth" userId="ab5a0f48-4954-4e8f-b852-9bcaf16ccf62" providerId="ADAL" clId="{DAC6006C-6D0B-4447-9694-FAD57EFD1DCE}" dt="2021-03-15T15:08:29.827" v="155" actId="1076"/>
          <ac:spMkLst>
            <pc:docMk/>
            <pc:sldMk cId="2686732122" sldId="257"/>
            <ac:spMk id="44" creationId="{BC2F40D8-C934-416D-A038-3C1ED31078F6}"/>
          </ac:spMkLst>
        </pc:spChg>
        <pc:grpChg chg="add del mod">
          <ac:chgData name="Landis, Elizabeth" userId="ab5a0f48-4954-4e8f-b852-9bcaf16ccf62" providerId="ADAL" clId="{DAC6006C-6D0B-4447-9694-FAD57EFD1DCE}" dt="2021-03-16T17:41:00.138" v="981" actId="21"/>
          <ac:grpSpMkLst>
            <pc:docMk/>
            <pc:sldMk cId="2686732122" sldId="257"/>
            <ac:grpSpMk id="43" creationId="{5D08F70B-AAF7-4AA3-8BE2-60BE9C499171}"/>
          </ac:grpSpMkLst>
        </pc:grpChg>
        <pc:picChg chg="mod">
          <ac:chgData name="Landis, Elizabeth" userId="ab5a0f48-4954-4e8f-b852-9bcaf16ccf62" providerId="ADAL" clId="{DAC6006C-6D0B-4447-9694-FAD57EFD1DCE}" dt="2021-03-15T15:07:42.754" v="125" actId="164"/>
          <ac:picMkLst>
            <pc:docMk/>
            <pc:sldMk cId="2686732122" sldId="257"/>
            <ac:picMk id="4" creationId="{B376FBEE-3F0E-4E70-A79D-F4BC003828C1}"/>
          </ac:picMkLst>
        </pc:picChg>
      </pc:sldChg>
      <pc:sldChg chg="addSp delSp modSp new del mod">
        <pc:chgData name="Landis, Elizabeth" userId="ab5a0f48-4954-4e8f-b852-9bcaf16ccf62" providerId="ADAL" clId="{DAC6006C-6D0B-4447-9694-FAD57EFD1DCE}" dt="2021-03-16T17:42:26.829" v="1019" actId="47"/>
        <pc:sldMkLst>
          <pc:docMk/>
          <pc:sldMk cId="601166264" sldId="258"/>
        </pc:sldMkLst>
        <pc:spChg chg="del">
          <ac:chgData name="Landis, Elizabeth" userId="ab5a0f48-4954-4e8f-b852-9bcaf16ccf62" providerId="ADAL" clId="{DAC6006C-6D0B-4447-9694-FAD57EFD1DCE}" dt="2021-03-15T14:56:49.307" v="2" actId="478"/>
          <ac:spMkLst>
            <pc:docMk/>
            <pc:sldMk cId="601166264" sldId="258"/>
            <ac:spMk id="2" creationId="{B6A82E7C-88C9-4DB4-ABB8-29977BAA346D}"/>
          </ac:spMkLst>
        </pc:spChg>
        <pc:spChg chg="del">
          <ac:chgData name="Landis, Elizabeth" userId="ab5a0f48-4954-4e8f-b852-9bcaf16ccf62" providerId="ADAL" clId="{DAC6006C-6D0B-4447-9694-FAD57EFD1DCE}" dt="2021-03-15T14:56:47.024" v="1" actId="478"/>
          <ac:spMkLst>
            <pc:docMk/>
            <pc:sldMk cId="601166264" sldId="258"/>
            <ac:spMk id="3" creationId="{E3CDDEBA-A07F-444B-8483-2B6B59658AEC}"/>
          </ac:spMkLst>
        </pc:spChg>
        <pc:spChg chg="add del mod">
          <ac:chgData name="Landis, Elizabeth" userId="ab5a0f48-4954-4e8f-b852-9bcaf16ccf62" providerId="ADAL" clId="{DAC6006C-6D0B-4447-9694-FAD57EFD1DCE}" dt="2021-03-16T17:42:13.912" v="1017" actId="21"/>
          <ac:spMkLst>
            <pc:docMk/>
            <pc:sldMk cId="601166264" sldId="258"/>
            <ac:spMk id="6" creationId="{AA14252C-A827-4E35-91C0-D90B122129F8}"/>
          </ac:spMkLst>
        </pc:spChg>
        <pc:spChg chg="add del mod">
          <ac:chgData name="Landis, Elizabeth" userId="ab5a0f48-4954-4e8f-b852-9bcaf16ccf62" providerId="ADAL" clId="{DAC6006C-6D0B-4447-9694-FAD57EFD1DCE}" dt="2021-03-16T17:42:13.912" v="1017" actId="21"/>
          <ac:spMkLst>
            <pc:docMk/>
            <pc:sldMk cId="601166264" sldId="258"/>
            <ac:spMk id="9" creationId="{D3D73EFF-9D05-4B5F-B84A-C6C5C05E9BF9}"/>
          </ac:spMkLst>
        </pc:spChg>
        <pc:spChg chg="add del mod">
          <ac:chgData name="Landis, Elizabeth" userId="ab5a0f48-4954-4e8f-b852-9bcaf16ccf62" providerId="ADAL" clId="{DAC6006C-6D0B-4447-9694-FAD57EFD1DCE}" dt="2021-03-16T17:42:13.912" v="1017" actId="21"/>
          <ac:spMkLst>
            <pc:docMk/>
            <pc:sldMk cId="601166264" sldId="258"/>
            <ac:spMk id="11" creationId="{7E0830EA-6524-48CD-9342-B74A0FD256FA}"/>
          </ac:spMkLst>
        </pc:spChg>
        <pc:spChg chg="add del mod">
          <ac:chgData name="Landis, Elizabeth" userId="ab5a0f48-4954-4e8f-b852-9bcaf16ccf62" providerId="ADAL" clId="{DAC6006C-6D0B-4447-9694-FAD57EFD1DCE}" dt="2021-03-15T15:12:23.585" v="265" actId="478"/>
          <ac:spMkLst>
            <pc:docMk/>
            <pc:sldMk cId="601166264" sldId="258"/>
            <ac:spMk id="12" creationId="{455A22B1-9D00-4151-9BA8-655724FB9D97}"/>
          </ac:spMkLst>
        </pc:spChg>
        <pc:spChg chg="add del">
          <ac:chgData name="Landis, Elizabeth" userId="ab5a0f48-4954-4e8f-b852-9bcaf16ccf62" providerId="ADAL" clId="{DAC6006C-6D0B-4447-9694-FAD57EFD1DCE}" dt="2021-03-15T15:12:58.731" v="267" actId="478"/>
          <ac:spMkLst>
            <pc:docMk/>
            <pc:sldMk cId="601166264" sldId="258"/>
            <ac:spMk id="13" creationId="{35042756-2E6B-4456-B6FA-04B274B1BCF6}"/>
          </ac:spMkLst>
        </pc:spChg>
        <pc:spChg chg="add del mod">
          <ac:chgData name="Landis, Elizabeth" userId="ab5a0f48-4954-4e8f-b852-9bcaf16ccf62" providerId="ADAL" clId="{DAC6006C-6D0B-4447-9694-FAD57EFD1DCE}" dt="2021-03-15T15:16:04.260" v="284" actId="478"/>
          <ac:spMkLst>
            <pc:docMk/>
            <pc:sldMk cId="601166264" sldId="258"/>
            <ac:spMk id="14" creationId="{13C6771B-9A77-447A-A546-B721771FAB84}"/>
          </ac:spMkLst>
        </pc:spChg>
        <pc:spChg chg="add mod ord">
          <ac:chgData name="Landis, Elizabeth" userId="ab5a0f48-4954-4e8f-b852-9bcaf16ccf62" providerId="ADAL" clId="{DAC6006C-6D0B-4447-9694-FAD57EFD1DCE}" dt="2021-03-15T15:17:46.283" v="302" actId="164"/>
          <ac:spMkLst>
            <pc:docMk/>
            <pc:sldMk cId="601166264" sldId="258"/>
            <ac:spMk id="15" creationId="{EDC54A21-6A00-4194-B0E3-1EC88B702175}"/>
          </ac:spMkLst>
        </pc:spChg>
        <pc:spChg chg="add mod">
          <ac:chgData name="Landis, Elizabeth" userId="ab5a0f48-4954-4e8f-b852-9bcaf16ccf62" providerId="ADAL" clId="{DAC6006C-6D0B-4447-9694-FAD57EFD1DCE}" dt="2021-03-15T15:17:46.283" v="302" actId="164"/>
          <ac:spMkLst>
            <pc:docMk/>
            <pc:sldMk cId="601166264" sldId="258"/>
            <ac:spMk id="16" creationId="{BF885248-42B8-403C-A1C0-6DE75638A842}"/>
          </ac:spMkLst>
        </pc:spChg>
        <pc:spChg chg="add mod">
          <ac:chgData name="Landis, Elizabeth" userId="ab5a0f48-4954-4e8f-b852-9bcaf16ccf62" providerId="ADAL" clId="{DAC6006C-6D0B-4447-9694-FAD57EFD1DCE}" dt="2021-03-15T15:17:46.283" v="302" actId="164"/>
          <ac:spMkLst>
            <pc:docMk/>
            <pc:sldMk cId="601166264" sldId="258"/>
            <ac:spMk id="17" creationId="{88CF595A-A98E-4A56-BEA7-3850EAE2D37D}"/>
          </ac:spMkLst>
        </pc:spChg>
        <pc:spChg chg="mod">
          <ac:chgData name="Landis, Elizabeth" userId="ab5a0f48-4954-4e8f-b852-9bcaf16ccf62" providerId="ADAL" clId="{DAC6006C-6D0B-4447-9694-FAD57EFD1DCE}" dt="2021-03-15T15:18:09.228" v="305"/>
          <ac:spMkLst>
            <pc:docMk/>
            <pc:sldMk cId="601166264" sldId="258"/>
            <ac:spMk id="20" creationId="{120C7218-CC59-4CE9-9E3B-B89776C04D5C}"/>
          </ac:spMkLst>
        </pc:spChg>
        <pc:spChg chg="mod">
          <ac:chgData name="Landis, Elizabeth" userId="ab5a0f48-4954-4e8f-b852-9bcaf16ccf62" providerId="ADAL" clId="{DAC6006C-6D0B-4447-9694-FAD57EFD1DCE}" dt="2021-03-15T15:18:09.228" v="305"/>
          <ac:spMkLst>
            <pc:docMk/>
            <pc:sldMk cId="601166264" sldId="258"/>
            <ac:spMk id="21" creationId="{C8CDB0F0-A91B-4D81-94D9-622C8C34F830}"/>
          </ac:spMkLst>
        </pc:spChg>
        <pc:spChg chg="mod">
          <ac:chgData name="Landis, Elizabeth" userId="ab5a0f48-4954-4e8f-b852-9bcaf16ccf62" providerId="ADAL" clId="{DAC6006C-6D0B-4447-9694-FAD57EFD1DCE}" dt="2021-03-15T15:18:09.228" v="305"/>
          <ac:spMkLst>
            <pc:docMk/>
            <pc:sldMk cId="601166264" sldId="258"/>
            <ac:spMk id="22" creationId="{3162F4E3-1AE6-4897-8C2F-49784692DE4C}"/>
          </ac:spMkLst>
        </pc:spChg>
        <pc:spChg chg="mod">
          <ac:chgData name="Landis, Elizabeth" userId="ab5a0f48-4954-4e8f-b852-9bcaf16ccf62" providerId="ADAL" clId="{DAC6006C-6D0B-4447-9694-FAD57EFD1DCE}" dt="2021-03-15T15:18:09.612" v="306"/>
          <ac:spMkLst>
            <pc:docMk/>
            <pc:sldMk cId="601166264" sldId="258"/>
            <ac:spMk id="24" creationId="{087C7847-BD6D-4777-940B-F0FC18AB3137}"/>
          </ac:spMkLst>
        </pc:spChg>
        <pc:spChg chg="mod">
          <ac:chgData name="Landis, Elizabeth" userId="ab5a0f48-4954-4e8f-b852-9bcaf16ccf62" providerId="ADAL" clId="{DAC6006C-6D0B-4447-9694-FAD57EFD1DCE}" dt="2021-03-15T15:18:09.612" v="306"/>
          <ac:spMkLst>
            <pc:docMk/>
            <pc:sldMk cId="601166264" sldId="258"/>
            <ac:spMk id="25" creationId="{8CC166BA-3534-4D03-AD61-77861DF45FC1}"/>
          </ac:spMkLst>
        </pc:spChg>
        <pc:spChg chg="mod">
          <ac:chgData name="Landis, Elizabeth" userId="ab5a0f48-4954-4e8f-b852-9bcaf16ccf62" providerId="ADAL" clId="{DAC6006C-6D0B-4447-9694-FAD57EFD1DCE}" dt="2021-03-15T15:18:09.612" v="306"/>
          <ac:spMkLst>
            <pc:docMk/>
            <pc:sldMk cId="601166264" sldId="258"/>
            <ac:spMk id="26" creationId="{0E730048-7C66-4C20-B24B-FB9125D94654}"/>
          </ac:spMkLst>
        </pc:spChg>
        <pc:spChg chg="add del mod">
          <ac:chgData name="Landis, Elizabeth" userId="ab5a0f48-4954-4e8f-b852-9bcaf16ccf62" providerId="ADAL" clId="{DAC6006C-6D0B-4447-9694-FAD57EFD1DCE}" dt="2021-03-16T17:42:13.912" v="1017" actId="21"/>
          <ac:spMkLst>
            <pc:docMk/>
            <pc:sldMk cId="601166264" sldId="258"/>
            <ac:spMk id="28" creationId="{6FCE006C-2E19-4A42-A5BB-F700D79C4C6E}"/>
          </ac:spMkLst>
        </pc:spChg>
        <pc:spChg chg="add mod">
          <ac:chgData name="Landis, Elizabeth" userId="ab5a0f48-4954-4e8f-b852-9bcaf16ccf62" providerId="ADAL" clId="{DAC6006C-6D0B-4447-9694-FAD57EFD1DCE}" dt="2021-03-15T15:23:49.435" v="373" actId="20577"/>
          <ac:spMkLst>
            <pc:docMk/>
            <pc:sldMk cId="601166264" sldId="258"/>
            <ac:spMk id="29" creationId="{B132CF32-8D95-45C7-B7FF-3684C8111A2D}"/>
          </ac:spMkLst>
        </pc:spChg>
        <pc:grpChg chg="add del mod">
          <ac:chgData name="Landis, Elizabeth" userId="ab5a0f48-4954-4e8f-b852-9bcaf16ccf62" providerId="ADAL" clId="{DAC6006C-6D0B-4447-9694-FAD57EFD1DCE}" dt="2021-03-16T17:42:13.912" v="1017" actId="21"/>
          <ac:grpSpMkLst>
            <pc:docMk/>
            <pc:sldMk cId="601166264" sldId="258"/>
            <ac:grpSpMk id="18" creationId="{8207C949-E76C-45F1-A971-1287ACA4A977}"/>
          </ac:grpSpMkLst>
        </pc:grpChg>
        <pc:grpChg chg="add del mod">
          <ac:chgData name="Landis, Elizabeth" userId="ab5a0f48-4954-4e8f-b852-9bcaf16ccf62" providerId="ADAL" clId="{DAC6006C-6D0B-4447-9694-FAD57EFD1DCE}" dt="2021-03-16T17:42:13.912" v="1017" actId="21"/>
          <ac:grpSpMkLst>
            <pc:docMk/>
            <pc:sldMk cId="601166264" sldId="258"/>
            <ac:grpSpMk id="19" creationId="{130CD298-9F64-41EC-8CC5-95F0E33DE316}"/>
          </ac:grpSpMkLst>
        </pc:grpChg>
        <pc:grpChg chg="add del mod">
          <ac:chgData name="Landis, Elizabeth" userId="ab5a0f48-4954-4e8f-b852-9bcaf16ccf62" providerId="ADAL" clId="{DAC6006C-6D0B-4447-9694-FAD57EFD1DCE}" dt="2021-03-16T17:42:13.912" v="1017" actId="21"/>
          <ac:grpSpMkLst>
            <pc:docMk/>
            <pc:sldMk cId="601166264" sldId="258"/>
            <ac:grpSpMk id="23" creationId="{E89DE972-27A2-40FC-8312-A1368B634799}"/>
          </ac:grpSpMkLst>
        </pc:grpChg>
        <pc:picChg chg="add del mod">
          <ac:chgData name="Landis, Elizabeth" userId="ab5a0f48-4954-4e8f-b852-9bcaf16ccf62" providerId="ADAL" clId="{DAC6006C-6D0B-4447-9694-FAD57EFD1DCE}" dt="2021-03-16T17:42:13.912" v="1017" actId="21"/>
          <ac:picMkLst>
            <pc:docMk/>
            <pc:sldMk cId="601166264" sldId="258"/>
            <ac:picMk id="4" creationId="{4E2E2429-E6B4-4F3F-A57D-9810BA4ABA76}"/>
          </ac:picMkLst>
        </pc:picChg>
        <pc:picChg chg="add del mod modCrop">
          <ac:chgData name="Landis, Elizabeth" userId="ab5a0f48-4954-4e8f-b852-9bcaf16ccf62" providerId="ADAL" clId="{DAC6006C-6D0B-4447-9694-FAD57EFD1DCE}" dt="2021-03-16T17:42:13.912" v="1017" actId="21"/>
          <ac:picMkLst>
            <pc:docMk/>
            <pc:sldMk cId="601166264" sldId="258"/>
            <ac:picMk id="5" creationId="{2DF6FA90-B55F-4BEC-9E8A-FC41B1A759C7}"/>
          </ac:picMkLst>
        </pc:picChg>
        <pc:picChg chg="add del mod modCrop">
          <ac:chgData name="Landis, Elizabeth" userId="ab5a0f48-4954-4e8f-b852-9bcaf16ccf62" providerId="ADAL" clId="{DAC6006C-6D0B-4447-9694-FAD57EFD1DCE}" dt="2021-03-15T15:01:48.857" v="33" actId="478"/>
          <ac:picMkLst>
            <pc:docMk/>
            <pc:sldMk cId="601166264" sldId="258"/>
            <ac:picMk id="7" creationId="{5EAD99F9-0023-4D1D-93BC-85D5402484A4}"/>
          </ac:picMkLst>
        </pc:picChg>
        <pc:picChg chg="add del mod modCrop">
          <ac:chgData name="Landis, Elizabeth" userId="ab5a0f48-4954-4e8f-b852-9bcaf16ccf62" providerId="ADAL" clId="{DAC6006C-6D0B-4447-9694-FAD57EFD1DCE}" dt="2021-03-16T17:42:13.912" v="1017" actId="21"/>
          <ac:picMkLst>
            <pc:docMk/>
            <pc:sldMk cId="601166264" sldId="258"/>
            <ac:picMk id="8" creationId="{2E4A6A74-A250-4499-9589-E856364F2F49}"/>
          </ac:picMkLst>
        </pc:picChg>
        <pc:picChg chg="add del mod modCrop">
          <ac:chgData name="Landis, Elizabeth" userId="ab5a0f48-4954-4e8f-b852-9bcaf16ccf62" providerId="ADAL" clId="{DAC6006C-6D0B-4447-9694-FAD57EFD1DCE}" dt="2021-03-16T17:42:13.912" v="1017" actId="21"/>
          <ac:picMkLst>
            <pc:docMk/>
            <pc:sldMk cId="601166264" sldId="258"/>
            <ac:picMk id="10" creationId="{FF47ED23-8D94-4612-B72B-AB7690F0A254}"/>
          </ac:picMkLst>
        </pc:picChg>
        <pc:picChg chg="add del mod">
          <ac:chgData name="Landis, Elizabeth" userId="ab5a0f48-4954-4e8f-b852-9bcaf16ccf62" providerId="ADAL" clId="{DAC6006C-6D0B-4447-9694-FAD57EFD1DCE}" dt="2021-03-16T17:42:13.912" v="1017" actId="21"/>
          <ac:picMkLst>
            <pc:docMk/>
            <pc:sldMk cId="601166264" sldId="258"/>
            <ac:picMk id="27" creationId="{F61BAC7D-A190-4784-BC67-2671C1D7BD74}"/>
          </ac:picMkLst>
        </pc:picChg>
      </pc:sldChg>
      <pc:sldChg chg="addSp delSp modSp new del mod">
        <pc:chgData name="Landis, Elizabeth" userId="ab5a0f48-4954-4e8f-b852-9bcaf16ccf62" providerId="ADAL" clId="{DAC6006C-6D0B-4447-9694-FAD57EFD1DCE}" dt="2021-03-16T17:44:02.708" v="1161" actId="47"/>
        <pc:sldMkLst>
          <pc:docMk/>
          <pc:sldMk cId="4067804511" sldId="259"/>
        </pc:sldMkLst>
        <pc:spChg chg="del">
          <ac:chgData name="Landis, Elizabeth" userId="ab5a0f48-4954-4e8f-b852-9bcaf16ccf62" providerId="ADAL" clId="{DAC6006C-6D0B-4447-9694-FAD57EFD1DCE}" dt="2021-03-15T15:24:55.405" v="378" actId="478"/>
          <ac:spMkLst>
            <pc:docMk/>
            <pc:sldMk cId="4067804511" sldId="259"/>
            <ac:spMk id="2" creationId="{EF026840-00E5-4B5A-B9C9-43BB63F11F79}"/>
          </ac:spMkLst>
        </pc:spChg>
        <pc:spChg chg="del">
          <ac:chgData name="Landis, Elizabeth" userId="ab5a0f48-4954-4e8f-b852-9bcaf16ccf62" providerId="ADAL" clId="{DAC6006C-6D0B-4447-9694-FAD57EFD1DCE}" dt="2021-03-15T15:25:06.815" v="397" actId="478"/>
          <ac:spMkLst>
            <pc:docMk/>
            <pc:sldMk cId="4067804511" sldId="259"/>
            <ac:spMk id="3" creationId="{353947C4-DF23-4192-A187-8760345F3EF3}"/>
          </ac:spMkLst>
        </pc:spChg>
        <pc:spChg chg="add del mod">
          <ac:chgData name="Landis, Elizabeth" userId="ab5a0f48-4954-4e8f-b852-9bcaf16ccf62" providerId="ADAL" clId="{DAC6006C-6D0B-4447-9694-FAD57EFD1DCE}" dt="2021-03-16T17:43:49.268" v="1156"/>
          <ac:spMkLst>
            <pc:docMk/>
            <pc:sldMk cId="4067804511" sldId="259"/>
            <ac:spMk id="4" creationId="{674EA2D2-20CC-4D29-BDA4-8326AD94A57A}"/>
          </ac:spMkLst>
        </pc:spChg>
        <pc:picChg chg="add del mod">
          <ac:chgData name="Landis, Elizabeth" userId="ab5a0f48-4954-4e8f-b852-9bcaf16ccf62" providerId="ADAL" clId="{DAC6006C-6D0B-4447-9694-FAD57EFD1DCE}" dt="2021-03-16T17:43:55.317" v="1159" actId="21"/>
          <ac:picMkLst>
            <pc:docMk/>
            <pc:sldMk cId="4067804511" sldId="259"/>
            <ac:picMk id="5" creationId="{6F5A4087-8981-46BD-B2CA-0432C759E354}"/>
          </ac:picMkLst>
        </pc:picChg>
      </pc:sldChg>
      <pc:sldChg chg="addSp delSp modSp new del mod">
        <pc:chgData name="Landis, Elizabeth" userId="ab5a0f48-4954-4e8f-b852-9bcaf16ccf62" providerId="ADAL" clId="{DAC6006C-6D0B-4447-9694-FAD57EFD1DCE}" dt="2021-03-16T17:44:45.457" v="1174" actId="47"/>
        <pc:sldMkLst>
          <pc:docMk/>
          <pc:sldMk cId="2524042102" sldId="260"/>
        </pc:sldMkLst>
        <pc:spChg chg="del">
          <ac:chgData name="Landis, Elizabeth" userId="ab5a0f48-4954-4e8f-b852-9bcaf16ccf62" providerId="ADAL" clId="{DAC6006C-6D0B-4447-9694-FAD57EFD1DCE}" dt="2021-03-15T15:26:54.310" v="404" actId="478"/>
          <ac:spMkLst>
            <pc:docMk/>
            <pc:sldMk cId="2524042102" sldId="260"/>
            <ac:spMk id="2" creationId="{A0066646-06F8-4A46-B8FD-534191A81598}"/>
          </ac:spMkLst>
        </pc:spChg>
        <pc:spChg chg="del">
          <ac:chgData name="Landis, Elizabeth" userId="ab5a0f48-4954-4e8f-b852-9bcaf16ccf62" providerId="ADAL" clId="{DAC6006C-6D0B-4447-9694-FAD57EFD1DCE}" dt="2021-03-15T15:26:56.073" v="405" actId="478"/>
          <ac:spMkLst>
            <pc:docMk/>
            <pc:sldMk cId="2524042102" sldId="260"/>
            <ac:spMk id="3" creationId="{A8C1005F-3072-416D-AFF8-9711F31F1F0A}"/>
          </ac:spMkLst>
        </pc:spChg>
        <pc:spChg chg="add del mod">
          <ac:chgData name="Landis, Elizabeth" userId="ab5a0f48-4954-4e8f-b852-9bcaf16ccf62" providerId="ADAL" clId="{DAC6006C-6D0B-4447-9694-FAD57EFD1DCE}" dt="2021-03-16T17:44:18.313" v="1167"/>
          <ac:spMkLst>
            <pc:docMk/>
            <pc:sldMk cId="2524042102" sldId="260"/>
            <ac:spMk id="4" creationId="{3341A06D-EF69-469C-AB0D-D97D4FF6B514}"/>
          </ac:spMkLst>
        </pc:spChg>
        <pc:spChg chg="add del mod">
          <ac:chgData name="Landis, Elizabeth" userId="ab5a0f48-4954-4e8f-b852-9bcaf16ccf62" providerId="ADAL" clId="{DAC6006C-6D0B-4447-9694-FAD57EFD1DCE}" dt="2021-03-16T17:44:34.305" v="1170" actId="21"/>
          <ac:spMkLst>
            <pc:docMk/>
            <pc:sldMk cId="2524042102" sldId="260"/>
            <ac:spMk id="6" creationId="{C4A49F95-5454-4EB1-ADB5-BABB51473850}"/>
          </ac:spMkLst>
        </pc:spChg>
        <pc:spChg chg="add del mod">
          <ac:chgData name="Landis, Elizabeth" userId="ab5a0f48-4954-4e8f-b852-9bcaf16ccf62" providerId="ADAL" clId="{DAC6006C-6D0B-4447-9694-FAD57EFD1DCE}" dt="2021-03-16T17:44:34.305" v="1170" actId="21"/>
          <ac:spMkLst>
            <pc:docMk/>
            <pc:sldMk cId="2524042102" sldId="260"/>
            <ac:spMk id="7" creationId="{28B632A3-2AD4-448F-A5F5-D599530C4E7C}"/>
          </ac:spMkLst>
        </pc:spChg>
        <pc:spChg chg="add del mod">
          <ac:chgData name="Landis, Elizabeth" userId="ab5a0f48-4954-4e8f-b852-9bcaf16ccf62" providerId="ADAL" clId="{DAC6006C-6D0B-4447-9694-FAD57EFD1DCE}" dt="2021-03-16T17:44:34.305" v="1170" actId="21"/>
          <ac:spMkLst>
            <pc:docMk/>
            <pc:sldMk cId="2524042102" sldId="260"/>
            <ac:spMk id="8" creationId="{66A375B4-06EA-4612-86F4-E1D7F3DF0EA0}"/>
          </ac:spMkLst>
        </pc:spChg>
        <pc:spChg chg="add del mod">
          <ac:chgData name="Landis, Elizabeth" userId="ab5a0f48-4954-4e8f-b852-9bcaf16ccf62" providerId="ADAL" clId="{DAC6006C-6D0B-4447-9694-FAD57EFD1DCE}" dt="2021-03-16T17:44:34.305" v="1170" actId="21"/>
          <ac:spMkLst>
            <pc:docMk/>
            <pc:sldMk cId="2524042102" sldId="260"/>
            <ac:spMk id="9" creationId="{3AD0E142-566D-4176-8AA0-436D38F74AAA}"/>
          </ac:spMkLst>
        </pc:spChg>
        <pc:spChg chg="add del mod">
          <ac:chgData name="Landis, Elizabeth" userId="ab5a0f48-4954-4e8f-b852-9bcaf16ccf62" providerId="ADAL" clId="{DAC6006C-6D0B-4447-9694-FAD57EFD1DCE}" dt="2021-03-16T17:44:34.305" v="1170" actId="21"/>
          <ac:spMkLst>
            <pc:docMk/>
            <pc:sldMk cId="2524042102" sldId="260"/>
            <ac:spMk id="10" creationId="{047C8568-3195-4914-BA5F-56DD8BE1F849}"/>
          </ac:spMkLst>
        </pc:spChg>
        <pc:spChg chg="add del mod">
          <ac:chgData name="Landis, Elizabeth" userId="ab5a0f48-4954-4e8f-b852-9bcaf16ccf62" providerId="ADAL" clId="{DAC6006C-6D0B-4447-9694-FAD57EFD1DCE}" dt="2021-03-16T17:44:34.305" v="1170" actId="21"/>
          <ac:spMkLst>
            <pc:docMk/>
            <pc:sldMk cId="2524042102" sldId="260"/>
            <ac:spMk id="11" creationId="{9F72D162-7300-45C4-9226-54A8510DFBFE}"/>
          </ac:spMkLst>
        </pc:spChg>
        <pc:spChg chg="add del mod">
          <ac:chgData name="Landis, Elizabeth" userId="ab5a0f48-4954-4e8f-b852-9bcaf16ccf62" providerId="ADAL" clId="{DAC6006C-6D0B-4447-9694-FAD57EFD1DCE}" dt="2021-03-16T17:44:34.305" v="1170" actId="21"/>
          <ac:spMkLst>
            <pc:docMk/>
            <pc:sldMk cId="2524042102" sldId="260"/>
            <ac:spMk id="12" creationId="{C2659E5B-F703-4612-981D-C40B65E5FABB}"/>
          </ac:spMkLst>
        </pc:spChg>
        <pc:spChg chg="add del mod">
          <ac:chgData name="Landis, Elizabeth" userId="ab5a0f48-4954-4e8f-b852-9bcaf16ccf62" providerId="ADAL" clId="{DAC6006C-6D0B-4447-9694-FAD57EFD1DCE}" dt="2021-03-16T17:44:34.305" v="1170" actId="21"/>
          <ac:spMkLst>
            <pc:docMk/>
            <pc:sldMk cId="2524042102" sldId="260"/>
            <ac:spMk id="13" creationId="{065462BB-D525-4F52-B607-3A349E32D4AE}"/>
          </ac:spMkLst>
        </pc:spChg>
        <pc:spChg chg="add del mod">
          <ac:chgData name="Landis, Elizabeth" userId="ab5a0f48-4954-4e8f-b852-9bcaf16ccf62" providerId="ADAL" clId="{DAC6006C-6D0B-4447-9694-FAD57EFD1DCE}" dt="2021-03-16T17:44:34.305" v="1170" actId="21"/>
          <ac:spMkLst>
            <pc:docMk/>
            <pc:sldMk cId="2524042102" sldId="260"/>
            <ac:spMk id="14" creationId="{66B14716-CC6D-41C5-96B6-9A891BCA75D1}"/>
          </ac:spMkLst>
        </pc:spChg>
        <pc:spChg chg="add del mod">
          <ac:chgData name="Landis, Elizabeth" userId="ab5a0f48-4954-4e8f-b852-9bcaf16ccf62" providerId="ADAL" clId="{DAC6006C-6D0B-4447-9694-FAD57EFD1DCE}" dt="2021-03-16T17:44:34.305" v="1170" actId="21"/>
          <ac:spMkLst>
            <pc:docMk/>
            <pc:sldMk cId="2524042102" sldId="260"/>
            <ac:spMk id="15" creationId="{5C24A2A6-A704-4F97-B9BC-9FD12FD12CB8}"/>
          </ac:spMkLst>
        </pc:spChg>
        <pc:spChg chg="add del mod">
          <ac:chgData name="Landis, Elizabeth" userId="ab5a0f48-4954-4e8f-b852-9bcaf16ccf62" providerId="ADAL" clId="{DAC6006C-6D0B-4447-9694-FAD57EFD1DCE}" dt="2021-03-16T17:44:34.305" v="1170" actId="21"/>
          <ac:spMkLst>
            <pc:docMk/>
            <pc:sldMk cId="2524042102" sldId="260"/>
            <ac:spMk id="16" creationId="{F9A9FFC5-C8FE-4A48-BF61-062ECFD73213}"/>
          </ac:spMkLst>
        </pc:spChg>
        <pc:spChg chg="add del mod">
          <ac:chgData name="Landis, Elizabeth" userId="ab5a0f48-4954-4e8f-b852-9bcaf16ccf62" providerId="ADAL" clId="{DAC6006C-6D0B-4447-9694-FAD57EFD1DCE}" dt="2021-03-16T17:44:34.305" v="1170" actId="21"/>
          <ac:spMkLst>
            <pc:docMk/>
            <pc:sldMk cId="2524042102" sldId="260"/>
            <ac:spMk id="17" creationId="{3C7952FC-B403-4647-95DF-7EEB1BE44F27}"/>
          </ac:spMkLst>
        </pc:spChg>
        <pc:spChg chg="add del mod">
          <ac:chgData name="Landis, Elizabeth" userId="ab5a0f48-4954-4e8f-b852-9bcaf16ccf62" providerId="ADAL" clId="{DAC6006C-6D0B-4447-9694-FAD57EFD1DCE}" dt="2021-03-16T17:44:34.305" v="1170" actId="21"/>
          <ac:spMkLst>
            <pc:docMk/>
            <pc:sldMk cId="2524042102" sldId="260"/>
            <ac:spMk id="18" creationId="{CB877EC2-150E-492D-B68B-60BCEE7E7C71}"/>
          </ac:spMkLst>
        </pc:spChg>
        <pc:spChg chg="add del mod">
          <ac:chgData name="Landis, Elizabeth" userId="ab5a0f48-4954-4e8f-b852-9bcaf16ccf62" providerId="ADAL" clId="{DAC6006C-6D0B-4447-9694-FAD57EFD1DCE}" dt="2021-03-16T17:44:34.305" v="1170" actId="21"/>
          <ac:spMkLst>
            <pc:docMk/>
            <pc:sldMk cId="2524042102" sldId="260"/>
            <ac:spMk id="19" creationId="{3B50CB93-6695-466A-AD80-9DAB08FAE967}"/>
          </ac:spMkLst>
        </pc:spChg>
        <pc:spChg chg="add del mod">
          <ac:chgData name="Landis, Elizabeth" userId="ab5a0f48-4954-4e8f-b852-9bcaf16ccf62" providerId="ADAL" clId="{DAC6006C-6D0B-4447-9694-FAD57EFD1DCE}" dt="2021-03-16T17:44:34.305" v="1170" actId="21"/>
          <ac:spMkLst>
            <pc:docMk/>
            <pc:sldMk cId="2524042102" sldId="260"/>
            <ac:spMk id="20" creationId="{65432DB2-F669-45D9-B17A-420B87441D04}"/>
          </ac:spMkLst>
        </pc:spChg>
        <pc:spChg chg="add del mod">
          <ac:chgData name="Landis, Elizabeth" userId="ab5a0f48-4954-4e8f-b852-9bcaf16ccf62" providerId="ADAL" clId="{DAC6006C-6D0B-4447-9694-FAD57EFD1DCE}" dt="2021-03-16T17:44:34.305" v="1170" actId="21"/>
          <ac:spMkLst>
            <pc:docMk/>
            <pc:sldMk cId="2524042102" sldId="260"/>
            <ac:spMk id="21" creationId="{689EBE36-C47E-4269-B7D8-2EBBF7DA9480}"/>
          </ac:spMkLst>
        </pc:spChg>
        <pc:spChg chg="add del mod">
          <ac:chgData name="Landis, Elizabeth" userId="ab5a0f48-4954-4e8f-b852-9bcaf16ccf62" providerId="ADAL" clId="{DAC6006C-6D0B-4447-9694-FAD57EFD1DCE}" dt="2021-03-16T17:44:34.305" v="1170" actId="21"/>
          <ac:spMkLst>
            <pc:docMk/>
            <pc:sldMk cId="2524042102" sldId="260"/>
            <ac:spMk id="22" creationId="{803B79C8-3546-45A1-AC42-A30EDF9A48B7}"/>
          </ac:spMkLst>
        </pc:spChg>
        <pc:spChg chg="add del mod">
          <ac:chgData name="Landis, Elizabeth" userId="ab5a0f48-4954-4e8f-b852-9bcaf16ccf62" providerId="ADAL" clId="{DAC6006C-6D0B-4447-9694-FAD57EFD1DCE}" dt="2021-03-16T17:44:34.305" v="1170" actId="21"/>
          <ac:spMkLst>
            <pc:docMk/>
            <pc:sldMk cId="2524042102" sldId="260"/>
            <ac:spMk id="23" creationId="{FF19AE4E-8472-4E5E-91E4-8CDBAFF7CD27}"/>
          </ac:spMkLst>
        </pc:spChg>
        <pc:spChg chg="add del mod">
          <ac:chgData name="Landis, Elizabeth" userId="ab5a0f48-4954-4e8f-b852-9bcaf16ccf62" providerId="ADAL" clId="{DAC6006C-6D0B-4447-9694-FAD57EFD1DCE}" dt="2021-03-16T17:44:34.305" v="1170" actId="21"/>
          <ac:spMkLst>
            <pc:docMk/>
            <pc:sldMk cId="2524042102" sldId="260"/>
            <ac:spMk id="24" creationId="{C4EE89E5-C670-47B2-8335-5993F66C0F69}"/>
          </ac:spMkLst>
        </pc:spChg>
        <pc:spChg chg="add del mod">
          <ac:chgData name="Landis, Elizabeth" userId="ab5a0f48-4954-4e8f-b852-9bcaf16ccf62" providerId="ADAL" clId="{DAC6006C-6D0B-4447-9694-FAD57EFD1DCE}" dt="2021-03-16T17:44:34.305" v="1170" actId="21"/>
          <ac:spMkLst>
            <pc:docMk/>
            <pc:sldMk cId="2524042102" sldId="260"/>
            <ac:spMk id="25" creationId="{AC9B95E8-F455-4CAB-8DC9-1D4D1B172532}"/>
          </ac:spMkLst>
        </pc:spChg>
        <pc:spChg chg="add del mod">
          <ac:chgData name="Landis, Elizabeth" userId="ab5a0f48-4954-4e8f-b852-9bcaf16ccf62" providerId="ADAL" clId="{DAC6006C-6D0B-4447-9694-FAD57EFD1DCE}" dt="2021-03-16T17:44:34.305" v="1170" actId="21"/>
          <ac:spMkLst>
            <pc:docMk/>
            <pc:sldMk cId="2524042102" sldId="260"/>
            <ac:spMk id="26" creationId="{C8597DDD-4689-4475-BFB9-6593A3566430}"/>
          </ac:spMkLst>
        </pc:spChg>
        <pc:spChg chg="add del mod">
          <ac:chgData name="Landis, Elizabeth" userId="ab5a0f48-4954-4e8f-b852-9bcaf16ccf62" providerId="ADAL" clId="{DAC6006C-6D0B-4447-9694-FAD57EFD1DCE}" dt="2021-03-16T17:44:34.305" v="1170" actId="21"/>
          <ac:spMkLst>
            <pc:docMk/>
            <pc:sldMk cId="2524042102" sldId="260"/>
            <ac:spMk id="27" creationId="{12151BF2-B72B-4122-835E-24386D38D8BB}"/>
          </ac:spMkLst>
        </pc:spChg>
        <pc:spChg chg="add del mod">
          <ac:chgData name="Landis, Elizabeth" userId="ab5a0f48-4954-4e8f-b852-9bcaf16ccf62" providerId="ADAL" clId="{DAC6006C-6D0B-4447-9694-FAD57EFD1DCE}" dt="2021-03-16T17:44:34.305" v="1170" actId="21"/>
          <ac:spMkLst>
            <pc:docMk/>
            <pc:sldMk cId="2524042102" sldId="260"/>
            <ac:spMk id="28" creationId="{1332BF8C-78EF-4676-B112-0604AD8D64D9}"/>
          </ac:spMkLst>
        </pc:spChg>
        <pc:spChg chg="add del mod">
          <ac:chgData name="Landis, Elizabeth" userId="ab5a0f48-4954-4e8f-b852-9bcaf16ccf62" providerId="ADAL" clId="{DAC6006C-6D0B-4447-9694-FAD57EFD1DCE}" dt="2021-03-16T17:44:34.305" v="1170" actId="21"/>
          <ac:spMkLst>
            <pc:docMk/>
            <pc:sldMk cId="2524042102" sldId="260"/>
            <ac:spMk id="29" creationId="{CD7B059A-5C37-471C-800A-C61B267B2A87}"/>
          </ac:spMkLst>
        </pc:spChg>
        <pc:spChg chg="add del mod">
          <ac:chgData name="Landis, Elizabeth" userId="ab5a0f48-4954-4e8f-b852-9bcaf16ccf62" providerId="ADAL" clId="{DAC6006C-6D0B-4447-9694-FAD57EFD1DCE}" dt="2021-03-16T17:44:34.305" v="1170" actId="21"/>
          <ac:spMkLst>
            <pc:docMk/>
            <pc:sldMk cId="2524042102" sldId="260"/>
            <ac:spMk id="30" creationId="{C5857027-FDF2-4EE4-9E4B-11E20CFFC9CF}"/>
          </ac:spMkLst>
        </pc:spChg>
        <pc:spChg chg="add del mod">
          <ac:chgData name="Landis, Elizabeth" userId="ab5a0f48-4954-4e8f-b852-9bcaf16ccf62" providerId="ADAL" clId="{DAC6006C-6D0B-4447-9694-FAD57EFD1DCE}" dt="2021-03-16T17:44:34.305" v="1170" actId="21"/>
          <ac:spMkLst>
            <pc:docMk/>
            <pc:sldMk cId="2524042102" sldId="260"/>
            <ac:spMk id="31" creationId="{0CDE0BB1-5CF4-4315-9682-7480A183EDC5}"/>
          </ac:spMkLst>
        </pc:spChg>
        <pc:spChg chg="add del mod">
          <ac:chgData name="Landis, Elizabeth" userId="ab5a0f48-4954-4e8f-b852-9bcaf16ccf62" providerId="ADAL" clId="{DAC6006C-6D0B-4447-9694-FAD57EFD1DCE}" dt="2021-03-16T17:44:34.305" v="1170" actId="21"/>
          <ac:spMkLst>
            <pc:docMk/>
            <pc:sldMk cId="2524042102" sldId="260"/>
            <ac:spMk id="32" creationId="{596AEE0D-9F55-4A4D-A292-D9C0F7C11B33}"/>
          </ac:spMkLst>
        </pc:spChg>
        <pc:spChg chg="add del mod">
          <ac:chgData name="Landis, Elizabeth" userId="ab5a0f48-4954-4e8f-b852-9bcaf16ccf62" providerId="ADAL" clId="{DAC6006C-6D0B-4447-9694-FAD57EFD1DCE}" dt="2021-03-16T17:44:34.305" v="1170" actId="21"/>
          <ac:spMkLst>
            <pc:docMk/>
            <pc:sldMk cId="2524042102" sldId="260"/>
            <ac:spMk id="33" creationId="{DF823569-2B2F-47E2-9CAF-9D8480D426C5}"/>
          </ac:spMkLst>
        </pc:spChg>
        <pc:spChg chg="add del mod">
          <ac:chgData name="Landis, Elizabeth" userId="ab5a0f48-4954-4e8f-b852-9bcaf16ccf62" providerId="ADAL" clId="{DAC6006C-6D0B-4447-9694-FAD57EFD1DCE}" dt="2021-03-16T17:44:34.305" v="1170" actId="21"/>
          <ac:spMkLst>
            <pc:docMk/>
            <pc:sldMk cId="2524042102" sldId="260"/>
            <ac:spMk id="34" creationId="{B8D710AF-239B-43B3-87D2-918FE168D64A}"/>
          </ac:spMkLst>
        </pc:spChg>
        <pc:spChg chg="add del mod">
          <ac:chgData name="Landis, Elizabeth" userId="ab5a0f48-4954-4e8f-b852-9bcaf16ccf62" providerId="ADAL" clId="{DAC6006C-6D0B-4447-9694-FAD57EFD1DCE}" dt="2021-03-16T17:44:34.305" v="1170" actId="21"/>
          <ac:spMkLst>
            <pc:docMk/>
            <pc:sldMk cId="2524042102" sldId="260"/>
            <ac:spMk id="35" creationId="{9393FF51-4915-4894-93A2-C7AAE343F242}"/>
          </ac:spMkLst>
        </pc:spChg>
        <pc:spChg chg="add del mod">
          <ac:chgData name="Landis, Elizabeth" userId="ab5a0f48-4954-4e8f-b852-9bcaf16ccf62" providerId="ADAL" clId="{DAC6006C-6D0B-4447-9694-FAD57EFD1DCE}" dt="2021-03-16T17:44:34.305" v="1170" actId="21"/>
          <ac:spMkLst>
            <pc:docMk/>
            <pc:sldMk cId="2524042102" sldId="260"/>
            <ac:spMk id="36" creationId="{72AC8B42-0B02-41AA-A6F3-319DD790ED95}"/>
          </ac:spMkLst>
        </pc:spChg>
        <pc:spChg chg="add del mod">
          <ac:chgData name="Landis, Elizabeth" userId="ab5a0f48-4954-4e8f-b852-9bcaf16ccf62" providerId="ADAL" clId="{DAC6006C-6D0B-4447-9694-FAD57EFD1DCE}" dt="2021-03-16T17:44:34.305" v="1170" actId="21"/>
          <ac:spMkLst>
            <pc:docMk/>
            <pc:sldMk cId="2524042102" sldId="260"/>
            <ac:spMk id="37" creationId="{09E8FC41-3684-49A9-A776-21A42282B55F}"/>
          </ac:spMkLst>
        </pc:spChg>
        <pc:spChg chg="add del mod">
          <ac:chgData name="Landis, Elizabeth" userId="ab5a0f48-4954-4e8f-b852-9bcaf16ccf62" providerId="ADAL" clId="{DAC6006C-6D0B-4447-9694-FAD57EFD1DCE}" dt="2021-03-16T17:44:34.305" v="1170" actId="21"/>
          <ac:spMkLst>
            <pc:docMk/>
            <pc:sldMk cId="2524042102" sldId="260"/>
            <ac:spMk id="38" creationId="{15A131AD-3CEC-4A6A-BA9C-9CA87AAE2BF5}"/>
          </ac:spMkLst>
        </pc:spChg>
        <pc:spChg chg="add del mod">
          <ac:chgData name="Landis, Elizabeth" userId="ab5a0f48-4954-4e8f-b852-9bcaf16ccf62" providerId="ADAL" clId="{DAC6006C-6D0B-4447-9694-FAD57EFD1DCE}" dt="2021-03-16T17:44:34.305" v="1170" actId="21"/>
          <ac:spMkLst>
            <pc:docMk/>
            <pc:sldMk cId="2524042102" sldId="260"/>
            <ac:spMk id="39" creationId="{361A14EA-C810-4FBB-BFE3-F84528340F8C}"/>
          </ac:spMkLst>
        </pc:spChg>
        <pc:spChg chg="add del mod">
          <ac:chgData name="Landis, Elizabeth" userId="ab5a0f48-4954-4e8f-b852-9bcaf16ccf62" providerId="ADAL" clId="{DAC6006C-6D0B-4447-9694-FAD57EFD1DCE}" dt="2021-03-16T17:44:34.305" v="1170" actId="21"/>
          <ac:spMkLst>
            <pc:docMk/>
            <pc:sldMk cId="2524042102" sldId="260"/>
            <ac:spMk id="40" creationId="{99A1F2E2-C23A-4F09-A252-2D00555E0AE7}"/>
          </ac:spMkLst>
        </pc:spChg>
        <pc:spChg chg="add del mod">
          <ac:chgData name="Landis, Elizabeth" userId="ab5a0f48-4954-4e8f-b852-9bcaf16ccf62" providerId="ADAL" clId="{DAC6006C-6D0B-4447-9694-FAD57EFD1DCE}" dt="2021-03-16T17:44:34.305" v="1170" actId="21"/>
          <ac:spMkLst>
            <pc:docMk/>
            <pc:sldMk cId="2524042102" sldId="260"/>
            <ac:spMk id="41" creationId="{7EDE3DD3-BFB9-4CA3-8755-BAF2026BB220}"/>
          </ac:spMkLst>
        </pc:spChg>
        <pc:spChg chg="add del mod">
          <ac:chgData name="Landis, Elizabeth" userId="ab5a0f48-4954-4e8f-b852-9bcaf16ccf62" providerId="ADAL" clId="{DAC6006C-6D0B-4447-9694-FAD57EFD1DCE}" dt="2021-03-16T17:44:34.305" v="1170" actId="21"/>
          <ac:spMkLst>
            <pc:docMk/>
            <pc:sldMk cId="2524042102" sldId="260"/>
            <ac:spMk id="42" creationId="{A02E2A64-F98A-4000-B04E-66C926FDDD88}"/>
          </ac:spMkLst>
        </pc:spChg>
        <pc:spChg chg="add del mod">
          <ac:chgData name="Landis, Elizabeth" userId="ab5a0f48-4954-4e8f-b852-9bcaf16ccf62" providerId="ADAL" clId="{DAC6006C-6D0B-4447-9694-FAD57EFD1DCE}" dt="2021-03-16T17:44:34.305" v="1170" actId="21"/>
          <ac:spMkLst>
            <pc:docMk/>
            <pc:sldMk cId="2524042102" sldId="260"/>
            <ac:spMk id="43" creationId="{32A2B958-C906-4C19-A600-98B288CEA02B}"/>
          </ac:spMkLst>
        </pc:spChg>
        <pc:spChg chg="add del mod">
          <ac:chgData name="Landis, Elizabeth" userId="ab5a0f48-4954-4e8f-b852-9bcaf16ccf62" providerId="ADAL" clId="{DAC6006C-6D0B-4447-9694-FAD57EFD1DCE}" dt="2021-03-16T17:44:34.305" v="1170" actId="21"/>
          <ac:spMkLst>
            <pc:docMk/>
            <pc:sldMk cId="2524042102" sldId="260"/>
            <ac:spMk id="44" creationId="{3D98688C-5F24-4221-B678-00AEB1861F20}"/>
          </ac:spMkLst>
        </pc:spChg>
        <pc:spChg chg="add del mod">
          <ac:chgData name="Landis, Elizabeth" userId="ab5a0f48-4954-4e8f-b852-9bcaf16ccf62" providerId="ADAL" clId="{DAC6006C-6D0B-4447-9694-FAD57EFD1DCE}" dt="2021-03-16T17:44:34.305" v="1170" actId="21"/>
          <ac:spMkLst>
            <pc:docMk/>
            <pc:sldMk cId="2524042102" sldId="260"/>
            <ac:spMk id="45" creationId="{3ECED567-7B73-496D-B32D-CA1F2349D3DA}"/>
          </ac:spMkLst>
        </pc:spChg>
        <pc:spChg chg="add del mod">
          <ac:chgData name="Landis, Elizabeth" userId="ab5a0f48-4954-4e8f-b852-9bcaf16ccf62" providerId="ADAL" clId="{DAC6006C-6D0B-4447-9694-FAD57EFD1DCE}" dt="2021-03-16T17:44:34.305" v="1170" actId="21"/>
          <ac:spMkLst>
            <pc:docMk/>
            <pc:sldMk cId="2524042102" sldId="260"/>
            <ac:spMk id="46" creationId="{B5040AA1-8843-409D-8016-ED981381574A}"/>
          </ac:spMkLst>
        </pc:spChg>
        <pc:spChg chg="add del mod">
          <ac:chgData name="Landis, Elizabeth" userId="ab5a0f48-4954-4e8f-b852-9bcaf16ccf62" providerId="ADAL" clId="{DAC6006C-6D0B-4447-9694-FAD57EFD1DCE}" dt="2021-03-16T17:44:34.305" v="1170" actId="21"/>
          <ac:spMkLst>
            <pc:docMk/>
            <pc:sldMk cId="2524042102" sldId="260"/>
            <ac:spMk id="47" creationId="{EB0F5B14-C5EB-40F8-85EE-6FAF34C5DB86}"/>
          </ac:spMkLst>
        </pc:spChg>
        <pc:spChg chg="add del mod">
          <ac:chgData name="Landis, Elizabeth" userId="ab5a0f48-4954-4e8f-b852-9bcaf16ccf62" providerId="ADAL" clId="{DAC6006C-6D0B-4447-9694-FAD57EFD1DCE}" dt="2021-03-16T17:44:34.305" v="1170" actId="21"/>
          <ac:spMkLst>
            <pc:docMk/>
            <pc:sldMk cId="2524042102" sldId="260"/>
            <ac:spMk id="48" creationId="{7C3727DB-67DB-41EA-A907-09AAEB5B41EF}"/>
          </ac:spMkLst>
        </pc:spChg>
        <pc:spChg chg="add del mod">
          <ac:chgData name="Landis, Elizabeth" userId="ab5a0f48-4954-4e8f-b852-9bcaf16ccf62" providerId="ADAL" clId="{DAC6006C-6D0B-4447-9694-FAD57EFD1DCE}" dt="2021-03-16T17:44:34.305" v="1170" actId="21"/>
          <ac:spMkLst>
            <pc:docMk/>
            <pc:sldMk cId="2524042102" sldId="260"/>
            <ac:spMk id="49" creationId="{EC34C1C1-48CF-485F-8597-887E7E0B5236}"/>
          </ac:spMkLst>
        </pc:spChg>
        <pc:spChg chg="add del mod">
          <ac:chgData name="Landis, Elizabeth" userId="ab5a0f48-4954-4e8f-b852-9bcaf16ccf62" providerId="ADAL" clId="{DAC6006C-6D0B-4447-9694-FAD57EFD1DCE}" dt="2021-03-16T17:44:34.305" v="1170" actId="21"/>
          <ac:spMkLst>
            <pc:docMk/>
            <pc:sldMk cId="2524042102" sldId="260"/>
            <ac:spMk id="50" creationId="{2159CD77-D3E9-4E47-B1AA-C120DA433ED2}"/>
          </ac:spMkLst>
        </pc:spChg>
        <pc:picChg chg="add del mod modCrop">
          <ac:chgData name="Landis, Elizabeth" userId="ab5a0f48-4954-4e8f-b852-9bcaf16ccf62" providerId="ADAL" clId="{DAC6006C-6D0B-4447-9694-FAD57EFD1DCE}" dt="2021-03-16T17:44:34.305" v="1170" actId="21"/>
          <ac:picMkLst>
            <pc:docMk/>
            <pc:sldMk cId="2524042102" sldId="260"/>
            <ac:picMk id="5" creationId="{16761C5C-8594-4BE7-B61B-3A59180585B6}"/>
          </ac:picMkLst>
        </pc:picChg>
      </pc:sldChg>
      <pc:sldChg chg="addSp delSp modSp add del mod ord">
        <pc:chgData name="Landis, Elizabeth" userId="ab5a0f48-4954-4e8f-b852-9bcaf16ccf62" providerId="ADAL" clId="{DAC6006C-6D0B-4447-9694-FAD57EFD1DCE}" dt="2021-03-16T17:56:28.822" v="1435" actId="47"/>
        <pc:sldMkLst>
          <pc:docMk/>
          <pc:sldMk cId="2200213720" sldId="261"/>
        </pc:sldMkLst>
        <pc:spChg chg="add mod">
          <ac:chgData name="Landis, Elizabeth" userId="ab5a0f48-4954-4e8f-b852-9bcaf16ccf62" providerId="ADAL" clId="{DAC6006C-6D0B-4447-9694-FAD57EFD1DCE}" dt="2021-03-15T17:33:25.850" v="640" actId="1038"/>
          <ac:spMkLst>
            <pc:docMk/>
            <pc:sldMk cId="2200213720" sldId="261"/>
            <ac:spMk id="3" creationId="{1BF0C96B-B417-4392-9DFA-5D93FDA724E6}"/>
          </ac:spMkLst>
        </pc:spChg>
        <pc:spChg chg="del">
          <ac:chgData name="Landis, Elizabeth" userId="ab5a0f48-4954-4e8f-b852-9bcaf16ccf62" providerId="ADAL" clId="{DAC6006C-6D0B-4447-9694-FAD57EFD1DCE}" dt="2021-03-15T17:49:39.518" v="643" actId="478"/>
          <ac:spMkLst>
            <pc:docMk/>
            <pc:sldMk cId="2200213720" sldId="261"/>
            <ac:spMk id="6" creationId="{AA14252C-A827-4E35-91C0-D90B122129F8}"/>
          </ac:spMkLst>
        </pc:spChg>
        <pc:spChg chg="del">
          <ac:chgData name="Landis, Elizabeth" userId="ab5a0f48-4954-4e8f-b852-9bcaf16ccf62" providerId="ADAL" clId="{DAC6006C-6D0B-4447-9694-FAD57EFD1DCE}" dt="2021-03-15T17:49:36.642" v="642" actId="478"/>
          <ac:spMkLst>
            <pc:docMk/>
            <pc:sldMk cId="2200213720" sldId="261"/>
            <ac:spMk id="9" creationId="{D3D73EFF-9D05-4B5F-B84A-C6C5C05E9BF9}"/>
          </ac:spMkLst>
        </pc:spChg>
        <pc:spChg chg="del">
          <ac:chgData name="Landis, Elizabeth" userId="ab5a0f48-4954-4e8f-b852-9bcaf16ccf62" providerId="ADAL" clId="{DAC6006C-6D0B-4447-9694-FAD57EFD1DCE}" dt="2021-03-15T17:49:36.642" v="642" actId="478"/>
          <ac:spMkLst>
            <pc:docMk/>
            <pc:sldMk cId="2200213720" sldId="261"/>
            <ac:spMk id="11" creationId="{7E0830EA-6524-48CD-9342-B74A0FD256FA}"/>
          </ac:spMkLst>
        </pc:spChg>
        <pc:spChg chg="del mod">
          <ac:chgData name="Landis, Elizabeth" userId="ab5a0f48-4954-4e8f-b852-9bcaf16ccf62" providerId="ADAL" clId="{DAC6006C-6D0B-4447-9694-FAD57EFD1DCE}" dt="2021-03-15T17:49:46.100" v="646" actId="478"/>
          <ac:spMkLst>
            <pc:docMk/>
            <pc:sldMk cId="2200213720" sldId="261"/>
            <ac:spMk id="28" creationId="{6FCE006C-2E19-4A42-A5BB-F700D79C4C6E}"/>
          </ac:spMkLst>
        </pc:spChg>
        <pc:spChg chg="del mod">
          <ac:chgData name="Landis, Elizabeth" userId="ab5a0f48-4954-4e8f-b852-9bcaf16ccf62" providerId="ADAL" clId="{DAC6006C-6D0B-4447-9694-FAD57EFD1DCE}" dt="2021-03-16T17:56:15.472" v="1431"/>
          <ac:spMkLst>
            <pc:docMk/>
            <pc:sldMk cId="2200213720" sldId="261"/>
            <ac:spMk id="29" creationId="{B132CF32-8D95-45C7-B7FF-3684C8111A2D}"/>
          </ac:spMkLst>
        </pc:spChg>
        <pc:spChg chg="add del mod">
          <ac:chgData name="Landis, Elizabeth" userId="ab5a0f48-4954-4e8f-b852-9bcaf16ccf62" providerId="ADAL" clId="{DAC6006C-6D0B-4447-9694-FAD57EFD1DCE}" dt="2021-03-15T17:38:40.221" v="641" actId="478"/>
          <ac:spMkLst>
            <pc:docMk/>
            <pc:sldMk cId="2200213720" sldId="261"/>
            <ac:spMk id="30" creationId="{0CB5422D-C169-4C30-8E4C-2140DC157741}"/>
          </ac:spMkLst>
        </pc:spChg>
        <pc:spChg chg="add del mod">
          <ac:chgData name="Landis, Elizabeth" userId="ab5a0f48-4954-4e8f-b852-9bcaf16ccf62" providerId="ADAL" clId="{DAC6006C-6D0B-4447-9694-FAD57EFD1DCE}" dt="2021-03-15T17:32:55.405" v="624"/>
          <ac:spMkLst>
            <pc:docMk/>
            <pc:sldMk cId="2200213720" sldId="261"/>
            <ac:spMk id="31" creationId="{72E0294F-0DD1-4C53-83F4-AB3FB40F7B22}"/>
          </ac:spMkLst>
        </pc:spChg>
        <pc:grpChg chg="del">
          <ac:chgData name="Landis, Elizabeth" userId="ab5a0f48-4954-4e8f-b852-9bcaf16ccf62" providerId="ADAL" clId="{DAC6006C-6D0B-4447-9694-FAD57EFD1DCE}" dt="2021-03-15T17:49:36.642" v="642" actId="478"/>
          <ac:grpSpMkLst>
            <pc:docMk/>
            <pc:sldMk cId="2200213720" sldId="261"/>
            <ac:grpSpMk id="18" creationId="{8207C949-E76C-45F1-A971-1287ACA4A977}"/>
          </ac:grpSpMkLst>
        </pc:grpChg>
        <pc:grpChg chg="del">
          <ac:chgData name="Landis, Elizabeth" userId="ab5a0f48-4954-4e8f-b852-9bcaf16ccf62" providerId="ADAL" clId="{DAC6006C-6D0B-4447-9694-FAD57EFD1DCE}" dt="2021-03-15T17:49:36.642" v="642" actId="478"/>
          <ac:grpSpMkLst>
            <pc:docMk/>
            <pc:sldMk cId="2200213720" sldId="261"/>
            <ac:grpSpMk id="19" creationId="{130CD298-9F64-41EC-8CC5-95F0E33DE316}"/>
          </ac:grpSpMkLst>
        </pc:grpChg>
        <pc:grpChg chg="del">
          <ac:chgData name="Landis, Elizabeth" userId="ab5a0f48-4954-4e8f-b852-9bcaf16ccf62" providerId="ADAL" clId="{DAC6006C-6D0B-4447-9694-FAD57EFD1DCE}" dt="2021-03-15T17:49:36.642" v="642" actId="478"/>
          <ac:grpSpMkLst>
            <pc:docMk/>
            <pc:sldMk cId="2200213720" sldId="261"/>
            <ac:grpSpMk id="23" creationId="{E89DE972-27A2-40FC-8312-A1368B634799}"/>
          </ac:grpSpMkLst>
        </pc:grpChg>
        <pc:picChg chg="add del mod">
          <ac:chgData name="Landis, Elizabeth" userId="ab5a0f48-4954-4e8f-b852-9bcaf16ccf62" providerId="ADAL" clId="{DAC6006C-6D0B-4447-9694-FAD57EFD1DCE}" dt="2021-03-16T17:56:20.570" v="1433" actId="21"/>
          <ac:picMkLst>
            <pc:docMk/>
            <pc:sldMk cId="2200213720" sldId="261"/>
            <ac:picMk id="2" creationId="{0D324639-FD87-44CE-86E3-381D545971B6}"/>
          </ac:picMkLst>
        </pc:picChg>
        <pc:picChg chg="del">
          <ac:chgData name="Landis, Elizabeth" userId="ab5a0f48-4954-4e8f-b852-9bcaf16ccf62" providerId="ADAL" clId="{DAC6006C-6D0B-4447-9694-FAD57EFD1DCE}" dt="2021-03-15T15:45:16.262" v="550" actId="478"/>
          <ac:picMkLst>
            <pc:docMk/>
            <pc:sldMk cId="2200213720" sldId="261"/>
            <ac:picMk id="4" creationId="{4E2E2429-E6B4-4F3F-A57D-9810BA4ABA76}"/>
          </ac:picMkLst>
        </pc:picChg>
        <pc:picChg chg="del">
          <ac:chgData name="Landis, Elizabeth" userId="ab5a0f48-4954-4e8f-b852-9bcaf16ccf62" providerId="ADAL" clId="{DAC6006C-6D0B-4447-9694-FAD57EFD1DCE}" dt="2021-03-15T15:45:18.225" v="551" actId="478"/>
          <ac:picMkLst>
            <pc:docMk/>
            <pc:sldMk cId="2200213720" sldId="261"/>
            <ac:picMk id="5" creationId="{2DF6FA90-B55F-4BEC-9E8A-FC41B1A759C7}"/>
          </ac:picMkLst>
        </pc:picChg>
        <pc:picChg chg="del">
          <ac:chgData name="Landis, Elizabeth" userId="ab5a0f48-4954-4e8f-b852-9bcaf16ccf62" providerId="ADAL" clId="{DAC6006C-6D0B-4447-9694-FAD57EFD1DCE}" dt="2021-03-15T15:45:19.819" v="552" actId="478"/>
          <ac:picMkLst>
            <pc:docMk/>
            <pc:sldMk cId="2200213720" sldId="261"/>
            <ac:picMk id="8" creationId="{2E4A6A74-A250-4499-9589-E856364F2F49}"/>
          </ac:picMkLst>
        </pc:picChg>
        <pc:picChg chg="del">
          <ac:chgData name="Landis, Elizabeth" userId="ab5a0f48-4954-4e8f-b852-9bcaf16ccf62" providerId="ADAL" clId="{DAC6006C-6D0B-4447-9694-FAD57EFD1DCE}" dt="2021-03-15T15:45:22.092" v="553" actId="478"/>
          <ac:picMkLst>
            <pc:docMk/>
            <pc:sldMk cId="2200213720" sldId="261"/>
            <ac:picMk id="10" creationId="{FF47ED23-8D94-4612-B72B-AB7690F0A254}"/>
          </ac:picMkLst>
        </pc:picChg>
        <pc:picChg chg="del">
          <ac:chgData name="Landis, Elizabeth" userId="ab5a0f48-4954-4e8f-b852-9bcaf16ccf62" providerId="ADAL" clId="{DAC6006C-6D0B-4447-9694-FAD57EFD1DCE}" dt="2021-03-15T17:49:41.549" v="644" actId="478"/>
          <ac:picMkLst>
            <pc:docMk/>
            <pc:sldMk cId="2200213720" sldId="261"/>
            <ac:picMk id="27" creationId="{F61BAC7D-A190-4784-BC67-2671C1D7BD74}"/>
          </ac:picMkLst>
        </pc:picChg>
      </pc:sldChg>
      <pc:sldChg chg="addSp delSp modSp new del mod">
        <pc:chgData name="Landis, Elizabeth" userId="ab5a0f48-4954-4e8f-b852-9bcaf16ccf62" providerId="ADAL" clId="{DAC6006C-6D0B-4447-9694-FAD57EFD1DCE}" dt="2021-03-16T17:57:19.375" v="1448" actId="47"/>
        <pc:sldMkLst>
          <pc:docMk/>
          <pc:sldMk cId="1295410357" sldId="262"/>
        </pc:sldMkLst>
        <pc:spChg chg="del">
          <ac:chgData name="Landis, Elizabeth" userId="ab5a0f48-4954-4e8f-b852-9bcaf16ccf62" providerId="ADAL" clId="{DAC6006C-6D0B-4447-9694-FAD57EFD1DCE}" dt="2021-03-15T17:50:13.404" v="650" actId="478"/>
          <ac:spMkLst>
            <pc:docMk/>
            <pc:sldMk cId="1295410357" sldId="262"/>
            <ac:spMk id="2" creationId="{D0A7D4E4-59FF-42FF-8B03-FCB20F2788BD}"/>
          </ac:spMkLst>
        </pc:spChg>
        <pc:spChg chg="del">
          <ac:chgData name="Landis, Elizabeth" userId="ab5a0f48-4954-4e8f-b852-9bcaf16ccf62" providerId="ADAL" clId="{DAC6006C-6D0B-4447-9694-FAD57EFD1DCE}" dt="2021-03-15T17:50:15.262" v="651" actId="478"/>
          <ac:spMkLst>
            <pc:docMk/>
            <pc:sldMk cId="1295410357" sldId="262"/>
            <ac:spMk id="3" creationId="{BD1C2BD3-DE8D-45F0-B4A1-6C275A2ED6BD}"/>
          </ac:spMkLst>
        </pc:spChg>
        <pc:spChg chg="add del mod">
          <ac:chgData name="Landis, Elizabeth" userId="ab5a0f48-4954-4e8f-b852-9bcaf16ccf62" providerId="ADAL" clId="{DAC6006C-6D0B-4447-9694-FAD57EFD1DCE}" dt="2021-03-16T17:56:52.910" v="1441"/>
          <ac:spMkLst>
            <pc:docMk/>
            <pc:sldMk cId="1295410357" sldId="262"/>
            <ac:spMk id="4" creationId="{0C41A14E-F9FC-4CCE-AC47-59CBD7412B5C}"/>
          </ac:spMkLst>
        </pc:spChg>
        <pc:picChg chg="add del mod">
          <ac:chgData name="Landis, Elizabeth" userId="ab5a0f48-4954-4e8f-b852-9bcaf16ccf62" providerId="ADAL" clId="{DAC6006C-6D0B-4447-9694-FAD57EFD1DCE}" dt="2021-03-16T17:57:00.343" v="1443" actId="21"/>
          <ac:picMkLst>
            <pc:docMk/>
            <pc:sldMk cId="1295410357" sldId="262"/>
            <ac:picMk id="5" creationId="{84D11187-EE54-478E-A95F-E9CDDA7C768D}"/>
          </ac:picMkLst>
        </pc:picChg>
      </pc:sldChg>
      <pc:sldChg chg="addSp delSp modSp new del mod">
        <pc:chgData name="Landis, Elizabeth" userId="ab5a0f48-4954-4e8f-b852-9bcaf16ccf62" providerId="ADAL" clId="{DAC6006C-6D0B-4447-9694-FAD57EFD1DCE}" dt="2021-03-16T17:58:06.592" v="1466" actId="47"/>
        <pc:sldMkLst>
          <pc:docMk/>
          <pc:sldMk cId="3980393299" sldId="263"/>
        </pc:sldMkLst>
        <pc:spChg chg="del">
          <ac:chgData name="Landis, Elizabeth" userId="ab5a0f48-4954-4e8f-b852-9bcaf16ccf62" providerId="ADAL" clId="{DAC6006C-6D0B-4447-9694-FAD57EFD1DCE}" dt="2021-03-15T17:52:52.735" v="665" actId="478"/>
          <ac:spMkLst>
            <pc:docMk/>
            <pc:sldMk cId="3980393299" sldId="263"/>
            <ac:spMk id="2" creationId="{B0E6CADA-5E33-43DB-8449-3EEBF5FD48C5}"/>
          </ac:spMkLst>
        </pc:spChg>
        <pc:spChg chg="del">
          <ac:chgData name="Landis, Elizabeth" userId="ab5a0f48-4954-4e8f-b852-9bcaf16ccf62" providerId="ADAL" clId="{DAC6006C-6D0B-4447-9694-FAD57EFD1DCE}" dt="2021-03-15T17:52:59.204" v="674" actId="478"/>
          <ac:spMkLst>
            <pc:docMk/>
            <pc:sldMk cId="3980393299" sldId="263"/>
            <ac:spMk id="3" creationId="{00341B3D-80EE-459E-9A77-90F675208E1C}"/>
          </ac:spMkLst>
        </pc:spChg>
        <pc:spChg chg="add del mod">
          <ac:chgData name="Landis, Elizabeth" userId="ab5a0f48-4954-4e8f-b852-9bcaf16ccf62" providerId="ADAL" clId="{DAC6006C-6D0B-4447-9694-FAD57EFD1DCE}" dt="2021-03-16T17:57:33.008" v="1454"/>
          <ac:spMkLst>
            <pc:docMk/>
            <pc:sldMk cId="3980393299" sldId="263"/>
            <ac:spMk id="4" creationId="{A6E85CDF-24D5-4D57-80F2-A6E5CBDC3D9D}"/>
          </ac:spMkLst>
        </pc:spChg>
        <pc:spChg chg="add del mod">
          <ac:chgData name="Landis, Elizabeth" userId="ab5a0f48-4954-4e8f-b852-9bcaf16ccf62" providerId="ADAL" clId="{DAC6006C-6D0B-4447-9694-FAD57EFD1DCE}" dt="2021-03-16T17:57:56.918" v="1462" actId="21"/>
          <ac:spMkLst>
            <pc:docMk/>
            <pc:sldMk cId="3980393299" sldId="263"/>
            <ac:spMk id="6" creationId="{2158023C-7E61-4E58-9E77-9BC60385EA96}"/>
          </ac:spMkLst>
        </pc:spChg>
        <pc:spChg chg="add del mod">
          <ac:chgData name="Landis, Elizabeth" userId="ab5a0f48-4954-4e8f-b852-9bcaf16ccf62" providerId="ADAL" clId="{DAC6006C-6D0B-4447-9694-FAD57EFD1DCE}" dt="2021-03-16T17:57:56.918" v="1462" actId="21"/>
          <ac:spMkLst>
            <pc:docMk/>
            <pc:sldMk cId="3980393299" sldId="263"/>
            <ac:spMk id="7" creationId="{05BAC1AF-972E-4248-9772-9EC409433BF8}"/>
          </ac:spMkLst>
        </pc:spChg>
        <pc:spChg chg="add del mod">
          <ac:chgData name="Landis, Elizabeth" userId="ab5a0f48-4954-4e8f-b852-9bcaf16ccf62" providerId="ADAL" clId="{DAC6006C-6D0B-4447-9694-FAD57EFD1DCE}" dt="2021-03-16T17:57:56.918" v="1462" actId="21"/>
          <ac:spMkLst>
            <pc:docMk/>
            <pc:sldMk cId="3980393299" sldId="263"/>
            <ac:spMk id="8" creationId="{B5A6155D-49BB-42AA-ACD3-A2340BD4DDCD}"/>
          </ac:spMkLst>
        </pc:spChg>
        <pc:spChg chg="add del mod">
          <ac:chgData name="Landis, Elizabeth" userId="ab5a0f48-4954-4e8f-b852-9bcaf16ccf62" providerId="ADAL" clId="{DAC6006C-6D0B-4447-9694-FAD57EFD1DCE}" dt="2021-03-16T17:57:56.918" v="1462" actId="21"/>
          <ac:spMkLst>
            <pc:docMk/>
            <pc:sldMk cId="3980393299" sldId="263"/>
            <ac:spMk id="9" creationId="{81579022-968A-47A6-9429-863AD29D622B}"/>
          </ac:spMkLst>
        </pc:spChg>
        <pc:spChg chg="add del mod">
          <ac:chgData name="Landis, Elizabeth" userId="ab5a0f48-4954-4e8f-b852-9bcaf16ccf62" providerId="ADAL" clId="{DAC6006C-6D0B-4447-9694-FAD57EFD1DCE}" dt="2021-03-16T17:57:56.918" v="1462" actId="21"/>
          <ac:spMkLst>
            <pc:docMk/>
            <pc:sldMk cId="3980393299" sldId="263"/>
            <ac:spMk id="10" creationId="{B2E132A7-89E4-4004-A198-0B3F550988FB}"/>
          </ac:spMkLst>
        </pc:spChg>
        <pc:spChg chg="add del mod">
          <ac:chgData name="Landis, Elizabeth" userId="ab5a0f48-4954-4e8f-b852-9bcaf16ccf62" providerId="ADAL" clId="{DAC6006C-6D0B-4447-9694-FAD57EFD1DCE}" dt="2021-03-16T17:57:56.918" v="1462" actId="21"/>
          <ac:spMkLst>
            <pc:docMk/>
            <pc:sldMk cId="3980393299" sldId="263"/>
            <ac:spMk id="11" creationId="{4DFD2578-B521-464E-AF88-CF4956DDDBE8}"/>
          </ac:spMkLst>
        </pc:spChg>
        <pc:spChg chg="add del mod">
          <ac:chgData name="Landis, Elizabeth" userId="ab5a0f48-4954-4e8f-b852-9bcaf16ccf62" providerId="ADAL" clId="{DAC6006C-6D0B-4447-9694-FAD57EFD1DCE}" dt="2021-03-16T17:57:56.918" v="1462" actId="21"/>
          <ac:spMkLst>
            <pc:docMk/>
            <pc:sldMk cId="3980393299" sldId="263"/>
            <ac:spMk id="12" creationId="{970DF023-8D14-417A-8479-833BD4B75776}"/>
          </ac:spMkLst>
        </pc:spChg>
        <pc:spChg chg="add del mod">
          <ac:chgData name="Landis, Elizabeth" userId="ab5a0f48-4954-4e8f-b852-9bcaf16ccf62" providerId="ADAL" clId="{DAC6006C-6D0B-4447-9694-FAD57EFD1DCE}" dt="2021-03-16T17:57:56.918" v="1462" actId="21"/>
          <ac:spMkLst>
            <pc:docMk/>
            <pc:sldMk cId="3980393299" sldId="263"/>
            <ac:spMk id="13" creationId="{16B17E53-4BB2-4046-B62C-794ED778A3FE}"/>
          </ac:spMkLst>
        </pc:spChg>
        <pc:spChg chg="add del mod">
          <ac:chgData name="Landis, Elizabeth" userId="ab5a0f48-4954-4e8f-b852-9bcaf16ccf62" providerId="ADAL" clId="{DAC6006C-6D0B-4447-9694-FAD57EFD1DCE}" dt="2021-03-16T17:57:56.918" v="1462" actId="21"/>
          <ac:spMkLst>
            <pc:docMk/>
            <pc:sldMk cId="3980393299" sldId="263"/>
            <ac:spMk id="14" creationId="{DC43CFE1-E517-471E-BABB-4779C0AE2BAF}"/>
          </ac:spMkLst>
        </pc:spChg>
        <pc:spChg chg="add del mod">
          <ac:chgData name="Landis, Elizabeth" userId="ab5a0f48-4954-4e8f-b852-9bcaf16ccf62" providerId="ADAL" clId="{DAC6006C-6D0B-4447-9694-FAD57EFD1DCE}" dt="2021-03-16T17:57:56.918" v="1462" actId="21"/>
          <ac:spMkLst>
            <pc:docMk/>
            <pc:sldMk cId="3980393299" sldId="263"/>
            <ac:spMk id="15" creationId="{9F811A0B-4DF6-4389-8EBF-CD44E74D2E6C}"/>
          </ac:spMkLst>
        </pc:spChg>
        <pc:spChg chg="add del mod">
          <ac:chgData name="Landis, Elizabeth" userId="ab5a0f48-4954-4e8f-b852-9bcaf16ccf62" providerId="ADAL" clId="{DAC6006C-6D0B-4447-9694-FAD57EFD1DCE}" dt="2021-03-16T17:57:56.918" v="1462" actId="21"/>
          <ac:spMkLst>
            <pc:docMk/>
            <pc:sldMk cId="3980393299" sldId="263"/>
            <ac:spMk id="16" creationId="{4D8E3296-8253-4AFB-A265-BE5734488F0D}"/>
          </ac:spMkLst>
        </pc:spChg>
        <pc:spChg chg="add del mod">
          <ac:chgData name="Landis, Elizabeth" userId="ab5a0f48-4954-4e8f-b852-9bcaf16ccf62" providerId="ADAL" clId="{DAC6006C-6D0B-4447-9694-FAD57EFD1DCE}" dt="2021-03-16T17:57:56.918" v="1462" actId="21"/>
          <ac:spMkLst>
            <pc:docMk/>
            <pc:sldMk cId="3980393299" sldId="263"/>
            <ac:spMk id="17" creationId="{F16BB858-C513-419D-A6C7-C8C1E1F58419}"/>
          </ac:spMkLst>
        </pc:spChg>
        <pc:spChg chg="add del mod">
          <ac:chgData name="Landis, Elizabeth" userId="ab5a0f48-4954-4e8f-b852-9bcaf16ccf62" providerId="ADAL" clId="{DAC6006C-6D0B-4447-9694-FAD57EFD1DCE}" dt="2021-03-16T17:57:56.918" v="1462" actId="21"/>
          <ac:spMkLst>
            <pc:docMk/>
            <pc:sldMk cId="3980393299" sldId="263"/>
            <ac:spMk id="18" creationId="{220CF97F-5B83-4067-BDCD-F7CB855F51DD}"/>
          </ac:spMkLst>
        </pc:spChg>
        <pc:spChg chg="add del mod">
          <ac:chgData name="Landis, Elizabeth" userId="ab5a0f48-4954-4e8f-b852-9bcaf16ccf62" providerId="ADAL" clId="{DAC6006C-6D0B-4447-9694-FAD57EFD1DCE}" dt="2021-03-16T17:57:56.918" v="1462" actId="21"/>
          <ac:spMkLst>
            <pc:docMk/>
            <pc:sldMk cId="3980393299" sldId="263"/>
            <ac:spMk id="19" creationId="{914F5F3D-3478-4742-85E2-5E9F8DBFC49A}"/>
          </ac:spMkLst>
        </pc:spChg>
        <pc:spChg chg="add del mod">
          <ac:chgData name="Landis, Elizabeth" userId="ab5a0f48-4954-4e8f-b852-9bcaf16ccf62" providerId="ADAL" clId="{DAC6006C-6D0B-4447-9694-FAD57EFD1DCE}" dt="2021-03-16T17:57:56.918" v="1462" actId="21"/>
          <ac:spMkLst>
            <pc:docMk/>
            <pc:sldMk cId="3980393299" sldId="263"/>
            <ac:spMk id="20" creationId="{8DDD4E77-A0B3-49CC-ACA8-A971617E3FEF}"/>
          </ac:spMkLst>
        </pc:spChg>
        <pc:spChg chg="add del mod">
          <ac:chgData name="Landis, Elizabeth" userId="ab5a0f48-4954-4e8f-b852-9bcaf16ccf62" providerId="ADAL" clId="{DAC6006C-6D0B-4447-9694-FAD57EFD1DCE}" dt="2021-03-16T17:57:56.918" v="1462" actId="21"/>
          <ac:spMkLst>
            <pc:docMk/>
            <pc:sldMk cId="3980393299" sldId="263"/>
            <ac:spMk id="21" creationId="{14C91BE7-CBC5-48DC-8079-7777CF19FC40}"/>
          </ac:spMkLst>
        </pc:spChg>
        <pc:spChg chg="add del mod">
          <ac:chgData name="Landis, Elizabeth" userId="ab5a0f48-4954-4e8f-b852-9bcaf16ccf62" providerId="ADAL" clId="{DAC6006C-6D0B-4447-9694-FAD57EFD1DCE}" dt="2021-03-16T17:57:56.918" v="1462" actId="21"/>
          <ac:spMkLst>
            <pc:docMk/>
            <pc:sldMk cId="3980393299" sldId="263"/>
            <ac:spMk id="22" creationId="{C9EBFEF0-08B9-41F3-8FD6-FB15D5A0C807}"/>
          </ac:spMkLst>
        </pc:spChg>
        <pc:spChg chg="add del mod">
          <ac:chgData name="Landis, Elizabeth" userId="ab5a0f48-4954-4e8f-b852-9bcaf16ccf62" providerId="ADAL" clId="{DAC6006C-6D0B-4447-9694-FAD57EFD1DCE}" dt="2021-03-16T17:57:56.918" v="1462" actId="21"/>
          <ac:spMkLst>
            <pc:docMk/>
            <pc:sldMk cId="3980393299" sldId="263"/>
            <ac:spMk id="23" creationId="{0E937BB9-66E1-416D-98FD-AA72B3002FFA}"/>
          </ac:spMkLst>
        </pc:spChg>
        <pc:spChg chg="add del mod">
          <ac:chgData name="Landis, Elizabeth" userId="ab5a0f48-4954-4e8f-b852-9bcaf16ccf62" providerId="ADAL" clId="{DAC6006C-6D0B-4447-9694-FAD57EFD1DCE}" dt="2021-03-16T17:57:56.918" v="1462" actId="21"/>
          <ac:spMkLst>
            <pc:docMk/>
            <pc:sldMk cId="3980393299" sldId="263"/>
            <ac:spMk id="24" creationId="{9406C23A-9A81-4FA9-BCFF-501F8770D782}"/>
          </ac:spMkLst>
        </pc:spChg>
        <pc:spChg chg="add del mod">
          <ac:chgData name="Landis, Elizabeth" userId="ab5a0f48-4954-4e8f-b852-9bcaf16ccf62" providerId="ADAL" clId="{DAC6006C-6D0B-4447-9694-FAD57EFD1DCE}" dt="2021-03-16T17:57:56.918" v="1462" actId="21"/>
          <ac:spMkLst>
            <pc:docMk/>
            <pc:sldMk cId="3980393299" sldId="263"/>
            <ac:spMk id="25" creationId="{D3D57F1A-3097-445B-A01C-C6D8DA0574DC}"/>
          </ac:spMkLst>
        </pc:spChg>
        <pc:spChg chg="add del mod">
          <ac:chgData name="Landis, Elizabeth" userId="ab5a0f48-4954-4e8f-b852-9bcaf16ccf62" providerId="ADAL" clId="{DAC6006C-6D0B-4447-9694-FAD57EFD1DCE}" dt="2021-03-16T17:57:56.918" v="1462" actId="21"/>
          <ac:spMkLst>
            <pc:docMk/>
            <pc:sldMk cId="3980393299" sldId="263"/>
            <ac:spMk id="26" creationId="{852BDC2D-F405-4E8C-9C5C-B4572A674266}"/>
          </ac:spMkLst>
        </pc:spChg>
        <pc:spChg chg="add del mod">
          <ac:chgData name="Landis, Elizabeth" userId="ab5a0f48-4954-4e8f-b852-9bcaf16ccf62" providerId="ADAL" clId="{DAC6006C-6D0B-4447-9694-FAD57EFD1DCE}" dt="2021-03-16T17:57:56.918" v="1462" actId="21"/>
          <ac:spMkLst>
            <pc:docMk/>
            <pc:sldMk cId="3980393299" sldId="263"/>
            <ac:spMk id="27" creationId="{2A413471-BC60-4C13-B934-84EC352D1169}"/>
          </ac:spMkLst>
        </pc:spChg>
        <pc:spChg chg="add del mod">
          <ac:chgData name="Landis, Elizabeth" userId="ab5a0f48-4954-4e8f-b852-9bcaf16ccf62" providerId="ADAL" clId="{DAC6006C-6D0B-4447-9694-FAD57EFD1DCE}" dt="2021-03-16T17:57:56.918" v="1462" actId="21"/>
          <ac:spMkLst>
            <pc:docMk/>
            <pc:sldMk cId="3980393299" sldId="263"/>
            <ac:spMk id="28" creationId="{97EFC697-3C30-4939-BA97-E686359C69F4}"/>
          </ac:spMkLst>
        </pc:spChg>
        <pc:spChg chg="add del mod">
          <ac:chgData name="Landis, Elizabeth" userId="ab5a0f48-4954-4e8f-b852-9bcaf16ccf62" providerId="ADAL" clId="{DAC6006C-6D0B-4447-9694-FAD57EFD1DCE}" dt="2021-03-16T17:57:56.918" v="1462" actId="21"/>
          <ac:spMkLst>
            <pc:docMk/>
            <pc:sldMk cId="3980393299" sldId="263"/>
            <ac:spMk id="29" creationId="{4F2CCDC4-7011-419F-8768-8D609B81164F}"/>
          </ac:spMkLst>
        </pc:spChg>
        <pc:spChg chg="add del mod">
          <ac:chgData name="Landis, Elizabeth" userId="ab5a0f48-4954-4e8f-b852-9bcaf16ccf62" providerId="ADAL" clId="{DAC6006C-6D0B-4447-9694-FAD57EFD1DCE}" dt="2021-03-16T17:57:56.918" v="1462" actId="21"/>
          <ac:spMkLst>
            <pc:docMk/>
            <pc:sldMk cId="3980393299" sldId="263"/>
            <ac:spMk id="30" creationId="{6DB2A354-4B7B-4139-BFF6-7711EF56E687}"/>
          </ac:spMkLst>
        </pc:spChg>
        <pc:spChg chg="add del mod">
          <ac:chgData name="Landis, Elizabeth" userId="ab5a0f48-4954-4e8f-b852-9bcaf16ccf62" providerId="ADAL" clId="{DAC6006C-6D0B-4447-9694-FAD57EFD1DCE}" dt="2021-03-16T17:57:56.918" v="1462" actId="21"/>
          <ac:spMkLst>
            <pc:docMk/>
            <pc:sldMk cId="3980393299" sldId="263"/>
            <ac:spMk id="31" creationId="{93DBF098-DE9F-4907-BABD-2DB433A73A7E}"/>
          </ac:spMkLst>
        </pc:spChg>
        <pc:picChg chg="add del mod modCrop">
          <ac:chgData name="Landis, Elizabeth" userId="ab5a0f48-4954-4e8f-b852-9bcaf16ccf62" providerId="ADAL" clId="{DAC6006C-6D0B-4447-9694-FAD57EFD1DCE}" dt="2021-03-16T17:57:56.918" v="1462" actId="21"/>
          <ac:picMkLst>
            <pc:docMk/>
            <pc:sldMk cId="3980393299" sldId="263"/>
            <ac:picMk id="5" creationId="{5DBA0226-2528-4C0A-B08E-362350DA0400}"/>
          </ac:picMkLst>
        </pc:picChg>
      </pc:sldChg>
      <pc:sldChg chg="addSp delSp modSp add del mod ord">
        <pc:chgData name="Landis, Elizabeth" userId="ab5a0f48-4954-4e8f-b852-9bcaf16ccf62" providerId="ADAL" clId="{DAC6006C-6D0B-4447-9694-FAD57EFD1DCE}" dt="2021-03-16T18:00:46.816" v="1577" actId="47"/>
        <pc:sldMkLst>
          <pc:docMk/>
          <pc:sldMk cId="57224393" sldId="264"/>
        </pc:sldMkLst>
        <pc:spChg chg="mod">
          <ac:chgData name="Landis, Elizabeth" userId="ab5a0f48-4954-4e8f-b852-9bcaf16ccf62" providerId="ADAL" clId="{DAC6006C-6D0B-4447-9694-FAD57EFD1DCE}" dt="2021-03-15T18:33:52.207" v="843" actId="1076"/>
          <ac:spMkLst>
            <pc:docMk/>
            <pc:sldMk cId="57224393" sldId="264"/>
            <ac:spMk id="9" creationId="{D3D73EFF-9D05-4B5F-B84A-C6C5C05E9BF9}"/>
          </ac:spMkLst>
        </pc:spChg>
        <pc:spChg chg="add del mod">
          <ac:chgData name="Landis, Elizabeth" userId="ab5a0f48-4954-4e8f-b852-9bcaf16ccf62" providerId="ADAL" clId="{DAC6006C-6D0B-4447-9694-FAD57EFD1DCE}" dt="2021-03-16T17:59:38.416" v="1487" actId="21"/>
          <ac:spMkLst>
            <pc:docMk/>
            <pc:sldMk cId="57224393" sldId="264"/>
            <ac:spMk id="14" creationId="{CBFB77FA-419C-4F2B-A05C-AE9058B66191}"/>
          </ac:spMkLst>
        </pc:spChg>
        <pc:spChg chg="del mod">
          <ac:chgData name="Landis, Elizabeth" userId="ab5a0f48-4954-4e8f-b852-9bcaf16ccf62" providerId="ADAL" clId="{DAC6006C-6D0B-4447-9694-FAD57EFD1DCE}" dt="2021-03-16T17:58:25.605" v="1472"/>
          <ac:spMkLst>
            <pc:docMk/>
            <pc:sldMk cId="57224393" sldId="264"/>
            <ac:spMk id="29" creationId="{B132CF32-8D95-45C7-B7FF-3684C8111A2D}"/>
          </ac:spMkLst>
        </pc:spChg>
        <pc:spChg chg="mod">
          <ac:chgData name="Landis, Elizabeth" userId="ab5a0f48-4954-4e8f-b852-9bcaf16ccf62" providerId="ADAL" clId="{DAC6006C-6D0B-4447-9694-FAD57EFD1DCE}" dt="2021-03-15T18:49:24.556" v="872"/>
          <ac:spMkLst>
            <pc:docMk/>
            <pc:sldMk cId="57224393" sldId="264"/>
            <ac:spMk id="31" creationId="{1DA09EF2-B86A-4736-BE7A-52D3C902CFD3}"/>
          </ac:spMkLst>
        </pc:spChg>
        <pc:spChg chg="mod">
          <ac:chgData name="Landis, Elizabeth" userId="ab5a0f48-4954-4e8f-b852-9bcaf16ccf62" providerId="ADAL" clId="{DAC6006C-6D0B-4447-9694-FAD57EFD1DCE}" dt="2021-03-15T18:49:24.556" v="872"/>
          <ac:spMkLst>
            <pc:docMk/>
            <pc:sldMk cId="57224393" sldId="264"/>
            <ac:spMk id="32" creationId="{F1602393-9DA8-411B-9497-8E1018301A1D}"/>
          </ac:spMkLst>
        </pc:spChg>
        <pc:spChg chg="mod">
          <ac:chgData name="Landis, Elizabeth" userId="ab5a0f48-4954-4e8f-b852-9bcaf16ccf62" providerId="ADAL" clId="{DAC6006C-6D0B-4447-9694-FAD57EFD1DCE}" dt="2021-03-15T18:49:24.556" v="872"/>
          <ac:spMkLst>
            <pc:docMk/>
            <pc:sldMk cId="57224393" sldId="264"/>
            <ac:spMk id="33" creationId="{18774C88-A329-4254-9B3F-061AE8E9B6EF}"/>
          </ac:spMkLst>
        </pc:spChg>
        <pc:spChg chg="mod">
          <ac:chgData name="Landis, Elizabeth" userId="ab5a0f48-4954-4e8f-b852-9bcaf16ccf62" providerId="ADAL" clId="{DAC6006C-6D0B-4447-9694-FAD57EFD1DCE}" dt="2021-03-15T18:49:43.442" v="874"/>
          <ac:spMkLst>
            <pc:docMk/>
            <pc:sldMk cId="57224393" sldId="264"/>
            <ac:spMk id="35" creationId="{4C952EBB-914F-44CF-AD2E-05774C8B152E}"/>
          </ac:spMkLst>
        </pc:spChg>
        <pc:spChg chg="mod">
          <ac:chgData name="Landis, Elizabeth" userId="ab5a0f48-4954-4e8f-b852-9bcaf16ccf62" providerId="ADAL" clId="{DAC6006C-6D0B-4447-9694-FAD57EFD1DCE}" dt="2021-03-15T18:49:43.442" v="874"/>
          <ac:spMkLst>
            <pc:docMk/>
            <pc:sldMk cId="57224393" sldId="264"/>
            <ac:spMk id="36" creationId="{E450F354-8BAC-4086-AE7E-F89602062393}"/>
          </ac:spMkLst>
        </pc:spChg>
        <pc:spChg chg="mod">
          <ac:chgData name="Landis, Elizabeth" userId="ab5a0f48-4954-4e8f-b852-9bcaf16ccf62" providerId="ADAL" clId="{DAC6006C-6D0B-4447-9694-FAD57EFD1DCE}" dt="2021-03-15T18:49:43.442" v="874"/>
          <ac:spMkLst>
            <pc:docMk/>
            <pc:sldMk cId="57224393" sldId="264"/>
            <ac:spMk id="37" creationId="{F1745699-AD46-465D-931F-080FD2B173D6}"/>
          </ac:spMkLst>
        </pc:spChg>
        <pc:spChg chg="mod">
          <ac:chgData name="Landis, Elizabeth" userId="ab5a0f48-4954-4e8f-b852-9bcaf16ccf62" providerId="ADAL" clId="{DAC6006C-6D0B-4447-9694-FAD57EFD1DCE}" dt="2021-03-15T18:49:47.281" v="876"/>
          <ac:spMkLst>
            <pc:docMk/>
            <pc:sldMk cId="57224393" sldId="264"/>
            <ac:spMk id="39" creationId="{FE0917F3-56CC-4899-8C46-D99CB24F9791}"/>
          </ac:spMkLst>
        </pc:spChg>
        <pc:spChg chg="mod">
          <ac:chgData name="Landis, Elizabeth" userId="ab5a0f48-4954-4e8f-b852-9bcaf16ccf62" providerId="ADAL" clId="{DAC6006C-6D0B-4447-9694-FAD57EFD1DCE}" dt="2021-03-15T18:49:47.281" v="876"/>
          <ac:spMkLst>
            <pc:docMk/>
            <pc:sldMk cId="57224393" sldId="264"/>
            <ac:spMk id="40" creationId="{E65531FB-A929-464A-A47D-7850AD7CDD79}"/>
          </ac:spMkLst>
        </pc:spChg>
        <pc:spChg chg="mod">
          <ac:chgData name="Landis, Elizabeth" userId="ab5a0f48-4954-4e8f-b852-9bcaf16ccf62" providerId="ADAL" clId="{DAC6006C-6D0B-4447-9694-FAD57EFD1DCE}" dt="2021-03-15T18:49:47.281" v="876"/>
          <ac:spMkLst>
            <pc:docMk/>
            <pc:sldMk cId="57224393" sldId="264"/>
            <ac:spMk id="41" creationId="{1322EBFE-29CE-46B5-BC7A-C0176BB68364}"/>
          </ac:spMkLst>
        </pc:spChg>
        <pc:spChg chg="add del mod">
          <ac:chgData name="Landis, Elizabeth" userId="ab5a0f48-4954-4e8f-b852-9bcaf16ccf62" providerId="ADAL" clId="{DAC6006C-6D0B-4447-9694-FAD57EFD1DCE}" dt="2021-03-16T17:59:38.416" v="1487" actId="21"/>
          <ac:spMkLst>
            <pc:docMk/>
            <pc:sldMk cId="57224393" sldId="264"/>
            <ac:spMk id="42" creationId="{5754B7F8-BF39-4A30-BA2D-39D48F84ACB0}"/>
          </ac:spMkLst>
        </pc:spChg>
        <pc:grpChg chg="del mod ord">
          <ac:chgData name="Landis, Elizabeth" userId="ab5a0f48-4954-4e8f-b852-9bcaf16ccf62" providerId="ADAL" clId="{DAC6006C-6D0B-4447-9694-FAD57EFD1DCE}" dt="2021-03-16T17:59:18.281" v="1483" actId="21"/>
          <ac:grpSpMkLst>
            <pc:docMk/>
            <pc:sldMk cId="57224393" sldId="264"/>
            <ac:grpSpMk id="18" creationId="{8207C949-E76C-45F1-A971-1287ACA4A977}"/>
          </ac:grpSpMkLst>
        </pc:grpChg>
        <pc:grpChg chg="del mod ord">
          <ac:chgData name="Landis, Elizabeth" userId="ab5a0f48-4954-4e8f-b852-9bcaf16ccf62" providerId="ADAL" clId="{DAC6006C-6D0B-4447-9694-FAD57EFD1DCE}" dt="2021-03-16T17:59:18.281" v="1483" actId="21"/>
          <ac:grpSpMkLst>
            <pc:docMk/>
            <pc:sldMk cId="57224393" sldId="264"/>
            <ac:grpSpMk id="19" creationId="{130CD298-9F64-41EC-8CC5-95F0E33DE316}"/>
          </ac:grpSpMkLst>
        </pc:grpChg>
        <pc:grpChg chg="del mod ord">
          <ac:chgData name="Landis, Elizabeth" userId="ab5a0f48-4954-4e8f-b852-9bcaf16ccf62" providerId="ADAL" clId="{DAC6006C-6D0B-4447-9694-FAD57EFD1DCE}" dt="2021-03-16T17:59:18.281" v="1483" actId="21"/>
          <ac:grpSpMkLst>
            <pc:docMk/>
            <pc:sldMk cId="57224393" sldId="264"/>
            <ac:grpSpMk id="23" creationId="{E89DE972-27A2-40FC-8312-A1368B634799}"/>
          </ac:grpSpMkLst>
        </pc:grpChg>
        <pc:grpChg chg="add del mod">
          <ac:chgData name="Landis, Elizabeth" userId="ab5a0f48-4954-4e8f-b852-9bcaf16ccf62" providerId="ADAL" clId="{DAC6006C-6D0B-4447-9694-FAD57EFD1DCE}" dt="2021-03-16T17:59:18.281" v="1483" actId="21"/>
          <ac:grpSpMkLst>
            <pc:docMk/>
            <pc:sldMk cId="57224393" sldId="264"/>
            <ac:grpSpMk id="30" creationId="{E4DA6A38-A53F-426C-9A26-018BB26A9C16}"/>
          </ac:grpSpMkLst>
        </pc:grpChg>
        <pc:grpChg chg="add del mod">
          <ac:chgData name="Landis, Elizabeth" userId="ab5a0f48-4954-4e8f-b852-9bcaf16ccf62" providerId="ADAL" clId="{DAC6006C-6D0B-4447-9694-FAD57EFD1DCE}" dt="2021-03-16T17:59:18.281" v="1483" actId="21"/>
          <ac:grpSpMkLst>
            <pc:docMk/>
            <pc:sldMk cId="57224393" sldId="264"/>
            <ac:grpSpMk id="34" creationId="{C10C0600-AF8F-4645-AF39-9273D6A1A324}"/>
          </ac:grpSpMkLst>
        </pc:grpChg>
        <pc:grpChg chg="add del mod">
          <ac:chgData name="Landis, Elizabeth" userId="ab5a0f48-4954-4e8f-b852-9bcaf16ccf62" providerId="ADAL" clId="{DAC6006C-6D0B-4447-9694-FAD57EFD1DCE}" dt="2021-03-16T17:59:18.281" v="1483" actId="21"/>
          <ac:grpSpMkLst>
            <pc:docMk/>
            <pc:sldMk cId="57224393" sldId="264"/>
            <ac:grpSpMk id="38" creationId="{3441362A-DCCC-492C-8C59-F0019DA63208}"/>
          </ac:grpSpMkLst>
        </pc:grpChg>
        <pc:picChg chg="add del mod modCrop">
          <ac:chgData name="Landis, Elizabeth" userId="ab5a0f48-4954-4e8f-b852-9bcaf16ccf62" providerId="ADAL" clId="{DAC6006C-6D0B-4447-9694-FAD57EFD1DCE}" dt="2021-03-16T17:59:18.281" v="1483" actId="21"/>
          <ac:picMkLst>
            <pc:docMk/>
            <pc:sldMk cId="57224393" sldId="264"/>
            <ac:picMk id="2" creationId="{0EA65BFA-333B-4DEB-9185-B91CE8519BC5}"/>
          </ac:picMkLst>
        </pc:picChg>
        <pc:picChg chg="add del mod modCrop">
          <ac:chgData name="Landis, Elizabeth" userId="ab5a0f48-4954-4e8f-b852-9bcaf16ccf62" providerId="ADAL" clId="{DAC6006C-6D0B-4447-9694-FAD57EFD1DCE}" dt="2021-03-15T18:31:35.351" v="826" actId="478"/>
          <ac:picMkLst>
            <pc:docMk/>
            <pc:sldMk cId="57224393" sldId="264"/>
            <ac:picMk id="3" creationId="{4F300B1A-79B6-435C-A2B2-CA382EEA443C}"/>
          </ac:picMkLst>
        </pc:picChg>
        <pc:picChg chg="del">
          <ac:chgData name="Landis, Elizabeth" userId="ab5a0f48-4954-4e8f-b852-9bcaf16ccf62" providerId="ADAL" clId="{DAC6006C-6D0B-4447-9694-FAD57EFD1DCE}" dt="2021-03-15T18:35:18.682" v="845" actId="478"/>
          <ac:picMkLst>
            <pc:docMk/>
            <pc:sldMk cId="57224393" sldId="264"/>
            <ac:picMk id="4" creationId="{4E2E2429-E6B4-4F3F-A57D-9810BA4ABA76}"/>
          </ac:picMkLst>
        </pc:picChg>
        <pc:picChg chg="del">
          <ac:chgData name="Landis, Elizabeth" userId="ab5a0f48-4954-4e8f-b852-9bcaf16ccf62" providerId="ADAL" clId="{DAC6006C-6D0B-4447-9694-FAD57EFD1DCE}" dt="2021-03-15T18:23:48.908" v="791" actId="478"/>
          <ac:picMkLst>
            <pc:docMk/>
            <pc:sldMk cId="57224393" sldId="264"/>
            <ac:picMk id="5" creationId="{2DF6FA90-B55F-4BEC-9E8A-FC41B1A759C7}"/>
          </ac:picMkLst>
        </pc:picChg>
        <pc:picChg chg="add del mod modCrop">
          <ac:chgData name="Landis, Elizabeth" userId="ab5a0f48-4954-4e8f-b852-9bcaf16ccf62" providerId="ADAL" clId="{DAC6006C-6D0B-4447-9694-FAD57EFD1DCE}" dt="2021-03-16T17:59:18.281" v="1483" actId="21"/>
          <ac:picMkLst>
            <pc:docMk/>
            <pc:sldMk cId="57224393" sldId="264"/>
            <ac:picMk id="7" creationId="{E81DB79F-CF32-4545-9E34-7EEB46015420}"/>
          </ac:picMkLst>
        </pc:picChg>
        <pc:picChg chg="del">
          <ac:chgData name="Landis, Elizabeth" userId="ab5a0f48-4954-4e8f-b852-9bcaf16ccf62" providerId="ADAL" clId="{DAC6006C-6D0B-4447-9694-FAD57EFD1DCE}" dt="2021-03-15T18:24:25.359" v="801" actId="478"/>
          <ac:picMkLst>
            <pc:docMk/>
            <pc:sldMk cId="57224393" sldId="264"/>
            <ac:picMk id="8" creationId="{2E4A6A74-A250-4499-9589-E856364F2F49}"/>
          </ac:picMkLst>
        </pc:picChg>
        <pc:picChg chg="del">
          <ac:chgData name="Landis, Elizabeth" userId="ab5a0f48-4954-4e8f-b852-9bcaf16ccf62" providerId="ADAL" clId="{DAC6006C-6D0B-4447-9694-FAD57EFD1DCE}" dt="2021-03-15T18:24:27.190" v="802" actId="478"/>
          <ac:picMkLst>
            <pc:docMk/>
            <pc:sldMk cId="57224393" sldId="264"/>
            <ac:picMk id="10" creationId="{FF47ED23-8D94-4612-B72B-AB7690F0A254}"/>
          </ac:picMkLst>
        </pc:picChg>
        <pc:picChg chg="add del mod modCrop">
          <ac:chgData name="Landis, Elizabeth" userId="ab5a0f48-4954-4e8f-b852-9bcaf16ccf62" providerId="ADAL" clId="{DAC6006C-6D0B-4447-9694-FAD57EFD1DCE}" dt="2021-03-16T17:59:18.281" v="1483" actId="21"/>
          <ac:picMkLst>
            <pc:docMk/>
            <pc:sldMk cId="57224393" sldId="264"/>
            <ac:picMk id="12" creationId="{9C6BB096-CBC2-474D-8B4D-F680AD684080}"/>
          </ac:picMkLst>
        </pc:picChg>
        <pc:picChg chg="add del mod ord">
          <ac:chgData name="Landis, Elizabeth" userId="ab5a0f48-4954-4e8f-b852-9bcaf16ccf62" providerId="ADAL" clId="{DAC6006C-6D0B-4447-9694-FAD57EFD1DCE}" dt="2021-03-16T17:59:38.416" v="1487" actId="21"/>
          <ac:picMkLst>
            <pc:docMk/>
            <pc:sldMk cId="57224393" sldId="264"/>
            <ac:picMk id="13" creationId="{A7C720C8-2CA4-43F2-A1E8-C52AC4799810}"/>
          </ac:picMkLst>
        </pc:picChg>
      </pc:sldChg>
      <pc:sldChg chg="new del ord">
        <pc:chgData name="Landis, Elizabeth" userId="ab5a0f48-4954-4e8f-b852-9bcaf16ccf62" providerId="ADAL" clId="{DAC6006C-6D0B-4447-9694-FAD57EFD1DCE}" dt="2021-03-16T17:39:56.953" v="965" actId="47"/>
        <pc:sldMkLst>
          <pc:docMk/>
          <pc:sldMk cId="3474689508" sldId="265"/>
        </pc:sldMkLst>
      </pc:sldChg>
      <pc:sldChg chg="addSp delSp modSp add mod ord modNotes">
        <pc:chgData name="Landis, Elizabeth" userId="ab5a0f48-4954-4e8f-b852-9bcaf16ccf62" providerId="ADAL" clId="{DAC6006C-6D0B-4447-9694-FAD57EFD1DCE}" dt="2021-03-17T15:13:31.026" v="2518" actId="1076"/>
        <pc:sldMkLst>
          <pc:docMk/>
          <pc:sldMk cId="1148400365" sldId="1216"/>
        </pc:sldMkLst>
        <pc:spChg chg="mod">
          <ac:chgData name="Landis, Elizabeth" userId="ab5a0f48-4954-4e8f-b852-9bcaf16ccf62" providerId="ADAL" clId="{DAC6006C-6D0B-4447-9694-FAD57EFD1DCE}" dt="2021-03-17T15:12:54.542" v="2514" actId="1035"/>
          <ac:spMkLst>
            <pc:docMk/>
            <pc:sldMk cId="1148400365" sldId="1216"/>
            <ac:spMk id="6" creationId="{4A7F8244-2F5A-48E8-A1C0-2ED9E41210EC}"/>
          </ac:spMkLst>
        </pc:spChg>
        <pc:spChg chg="del">
          <ac:chgData name="Landis, Elizabeth" userId="ab5a0f48-4954-4e8f-b852-9bcaf16ccf62" providerId="ADAL" clId="{DAC6006C-6D0B-4447-9694-FAD57EFD1DCE}" dt="2021-03-17T14:45:35.392" v="2029" actId="478"/>
          <ac:spMkLst>
            <pc:docMk/>
            <pc:sldMk cId="1148400365" sldId="1216"/>
            <ac:spMk id="9" creationId="{2216E742-7434-490B-926C-0123DB6CA58C}"/>
          </ac:spMkLst>
        </pc:spChg>
        <pc:spChg chg="mod">
          <ac:chgData name="Landis, Elizabeth" userId="ab5a0f48-4954-4e8f-b852-9bcaf16ccf62" providerId="ADAL" clId="{DAC6006C-6D0B-4447-9694-FAD57EFD1DCE}" dt="2021-03-17T15:13:09.756" v="2516" actId="692"/>
          <ac:spMkLst>
            <pc:docMk/>
            <pc:sldMk cId="1148400365" sldId="1216"/>
            <ac:spMk id="10" creationId="{5F06773A-E20E-4842-BAF3-19B2C6D6137E}"/>
          </ac:spMkLst>
        </pc:spChg>
        <pc:spChg chg="mod">
          <ac:chgData name="Landis, Elizabeth" userId="ab5a0f48-4954-4e8f-b852-9bcaf16ccf62" providerId="ADAL" clId="{DAC6006C-6D0B-4447-9694-FAD57EFD1DCE}" dt="2021-03-17T15:12:47.240" v="2507" actId="1035"/>
          <ac:spMkLst>
            <pc:docMk/>
            <pc:sldMk cId="1148400365" sldId="1216"/>
            <ac:spMk id="11" creationId="{7D41E4DC-F739-44A2-B80A-7EF29461C076}"/>
          </ac:spMkLst>
        </pc:spChg>
        <pc:spChg chg="mod">
          <ac:chgData name="Landis, Elizabeth" userId="ab5a0f48-4954-4e8f-b852-9bcaf16ccf62" providerId="ADAL" clId="{DAC6006C-6D0B-4447-9694-FAD57EFD1DCE}" dt="2021-03-17T15:12:47.240" v="2507" actId="1035"/>
          <ac:spMkLst>
            <pc:docMk/>
            <pc:sldMk cId="1148400365" sldId="1216"/>
            <ac:spMk id="14" creationId="{9961957D-9066-4ADB-BBF0-A92370CEFCC0}"/>
          </ac:spMkLst>
        </pc:spChg>
        <pc:spChg chg="mod">
          <ac:chgData name="Landis, Elizabeth" userId="ab5a0f48-4954-4e8f-b852-9bcaf16ccf62" providerId="ADAL" clId="{DAC6006C-6D0B-4447-9694-FAD57EFD1DCE}" dt="2021-03-17T15:12:47.240" v="2507" actId="1035"/>
          <ac:spMkLst>
            <pc:docMk/>
            <pc:sldMk cId="1148400365" sldId="1216"/>
            <ac:spMk id="18" creationId="{6E239082-E09D-451D-B53A-5868B26E96DC}"/>
          </ac:spMkLst>
        </pc:spChg>
        <pc:spChg chg="mod">
          <ac:chgData name="Landis, Elizabeth" userId="ab5a0f48-4954-4e8f-b852-9bcaf16ccf62" providerId="ADAL" clId="{DAC6006C-6D0B-4447-9694-FAD57EFD1DCE}" dt="2021-03-17T15:13:24.677" v="2517" actId="1076"/>
          <ac:spMkLst>
            <pc:docMk/>
            <pc:sldMk cId="1148400365" sldId="1216"/>
            <ac:spMk id="20" creationId="{F075E0F4-CA6F-4397-9232-C3FBE971C098}"/>
          </ac:spMkLst>
        </pc:spChg>
        <pc:spChg chg="add mod">
          <ac:chgData name="Landis, Elizabeth" userId="ab5a0f48-4954-4e8f-b852-9bcaf16ccf62" providerId="ADAL" clId="{DAC6006C-6D0B-4447-9694-FAD57EFD1DCE}" dt="2021-03-17T14:45:31.386" v="2028"/>
          <ac:spMkLst>
            <pc:docMk/>
            <pc:sldMk cId="1148400365" sldId="1216"/>
            <ac:spMk id="22" creationId="{7333AF58-682B-4071-B7C3-83621E4FBE20}"/>
          </ac:spMkLst>
        </pc:spChg>
        <pc:spChg chg="mod">
          <ac:chgData name="Landis, Elizabeth" userId="ab5a0f48-4954-4e8f-b852-9bcaf16ccf62" providerId="ADAL" clId="{DAC6006C-6D0B-4447-9694-FAD57EFD1DCE}" dt="2021-03-17T15:13:00.162" v="2515" actId="14100"/>
          <ac:spMkLst>
            <pc:docMk/>
            <pc:sldMk cId="1148400365" sldId="1216"/>
            <ac:spMk id="25" creationId="{099C3754-78AE-4ADE-828C-C9E7DC930465}"/>
          </ac:spMkLst>
        </pc:spChg>
        <pc:spChg chg="mod">
          <ac:chgData name="Landis, Elizabeth" userId="ab5a0f48-4954-4e8f-b852-9bcaf16ccf62" providerId="ADAL" clId="{DAC6006C-6D0B-4447-9694-FAD57EFD1DCE}" dt="2021-03-17T15:12:47.240" v="2507" actId="1035"/>
          <ac:spMkLst>
            <pc:docMk/>
            <pc:sldMk cId="1148400365" sldId="1216"/>
            <ac:spMk id="27" creationId="{9549A9AE-28BA-44BD-8D79-FF07DA96753A}"/>
          </ac:spMkLst>
        </pc:spChg>
        <pc:spChg chg="mod">
          <ac:chgData name="Landis, Elizabeth" userId="ab5a0f48-4954-4e8f-b852-9bcaf16ccf62" providerId="ADAL" clId="{DAC6006C-6D0B-4447-9694-FAD57EFD1DCE}" dt="2021-03-17T15:12:54.542" v="2514" actId="1035"/>
          <ac:spMkLst>
            <pc:docMk/>
            <pc:sldMk cId="1148400365" sldId="1216"/>
            <ac:spMk id="28" creationId="{C5A8FA5A-EC98-45D1-AA64-B6148829480E}"/>
          </ac:spMkLst>
        </pc:spChg>
        <pc:spChg chg="mod">
          <ac:chgData name="Landis, Elizabeth" userId="ab5a0f48-4954-4e8f-b852-9bcaf16ccf62" providerId="ADAL" clId="{DAC6006C-6D0B-4447-9694-FAD57EFD1DCE}" dt="2021-03-17T15:12:54.542" v="2514" actId="1035"/>
          <ac:spMkLst>
            <pc:docMk/>
            <pc:sldMk cId="1148400365" sldId="1216"/>
            <ac:spMk id="29" creationId="{ABE0E793-FD36-4735-8596-969DDAFD015F}"/>
          </ac:spMkLst>
        </pc:spChg>
        <pc:spChg chg="mod">
          <ac:chgData name="Landis, Elizabeth" userId="ab5a0f48-4954-4e8f-b852-9bcaf16ccf62" providerId="ADAL" clId="{DAC6006C-6D0B-4447-9694-FAD57EFD1DCE}" dt="2021-03-17T15:12:54.542" v="2514" actId="1035"/>
          <ac:spMkLst>
            <pc:docMk/>
            <pc:sldMk cId="1148400365" sldId="1216"/>
            <ac:spMk id="30" creationId="{6A7B52B1-AA6A-4E51-A977-37325DEF6415}"/>
          </ac:spMkLst>
        </pc:spChg>
        <pc:spChg chg="mod">
          <ac:chgData name="Landis, Elizabeth" userId="ab5a0f48-4954-4e8f-b852-9bcaf16ccf62" providerId="ADAL" clId="{DAC6006C-6D0B-4447-9694-FAD57EFD1DCE}" dt="2021-03-17T15:12:54.542" v="2514" actId="1035"/>
          <ac:spMkLst>
            <pc:docMk/>
            <pc:sldMk cId="1148400365" sldId="1216"/>
            <ac:spMk id="31" creationId="{6D99112D-3D2D-4E3F-8C6F-7B5F9AF350ED}"/>
          </ac:spMkLst>
        </pc:spChg>
        <pc:spChg chg="mod">
          <ac:chgData name="Landis, Elizabeth" userId="ab5a0f48-4954-4e8f-b852-9bcaf16ccf62" providerId="ADAL" clId="{DAC6006C-6D0B-4447-9694-FAD57EFD1DCE}" dt="2021-03-17T15:12:54.542" v="2514" actId="1035"/>
          <ac:spMkLst>
            <pc:docMk/>
            <pc:sldMk cId="1148400365" sldId="1216"/>
            <ac:spMk id="32" creationId="{0F2D3C33-51B9-40F9-96A0-EBE6CFDFE726}"/>
          </ac:spMkLst>
        </pc:spChg>
        <pc:spChg chg="mod">
          <ac:chgData name="Landis, Elizabeth" userId="ab5a0f48-4954-4e8f-b852-9bcaf16ccf62" providerId="ADAL" clId="{DAC6006C-6D0B-4447-9694-FAD57EFD1DCE}" dt="2021-03-17T15:12:54.542" v="2514" actId="1035"/>
          <ac:spMkLst>
            <pc:docMk/>
            <pc:sldMk cId="1148400365" sldId="1216"/>
            <ac:spMk id="33" creationId="{6C8436B8-BB26-42AA-AFBD-5E3C1F7EF14C}"/>
          </ac:spMkLst>
        </pc:spChg>
        <pc:picChg chg="mod">
          <ac:chgData name="Landis, Elizabeth" userId="ab5a0f48-4954-4e8f-b852-9bcaf16ccf62" providerId="ADAL" clId="{DAC6006C-6D0B-4447-9694-FAD57EFD1DCE}" dt="2021-03-17T15:11:13.063" v="2465" actId="1076"/>
          <ac:picMkLst>
            <pc:docMk/>
            <pc:sldMk cId="1148400365" sldId="1216"/>
            <ac:picMk id="8" creationId="{9F700348-B40D-4CE5-988E-7D71275B375D}"/>
          </ac:picMkLst>
        </pc:picChg>
        <pc:picChg chg="mod">
          <ac:chgData name="Landis, Elizabeth" userId="ab5a0f48-4954-4e8f-b852-9bcaf16ccf62" providerId="ADAL" clId="{DAC6006C-6D0B-4447-9694-FAD57EFD1DCE}" dt="2021-03-17T15:13:31.026" v="2518" actId="1076"/>
          <ac:picMkLst>
            <pc:docMk/>
            <pc:sldMk cId="1148400365" sldId="1216"/>
            <ac:picMk id="24" creationId="{CDEE432A-421E-4C47-90B7-F38840261DCE}"/>
          </ac:picMkLst>
        </pc:picChg>
      </pc:sldChg>
      <pc:sldChg chg="delSp modSp add del mod">
        <pc:chgData name="Landis, Elizabeth" userId="ab5a0f48-4954-4e8f-b852-9bcaf16ccf62" providerId="ADAL" clId="{DAC6006C-6D0B-4447-9694-FAD57EFD1DCE}" dt="2021-03-17T14:46:23.223" v="2049" actId="478"/>
        <pc:sldMkLst>
          <pc:docMk/>
          <pc:sldMk cId="353142412" sldId="1236"/>
        </pc:sldMkLst>
        <pc:spChg chg="mod">
          <ac:chgData name="Landis, Elizabeth" userId="ab5a0f48-4954-4e8f-b852-9bcaf16ccf62" providerId="ADAL" clId="{DAC6006C-6D0B-4447-9694-FAD57EFD1DCE}" dt="2021-03-16T17:51:44.130" v="1196" actId="20577"/>
          <ac:spMkLst>
            <pc:docMk/>
            <pc:sldMk cId="353142412" sldId="1236"/>
            <ac:spMk id="2" creationId="{00000000-0000-0000-0000-000000000000}"/>
          </ac:spMkLst>
        </pc:spChg>
        <pc:spChg chg="mod">
          <ac:chgData name="Landis, Elizabeth" userId="ab5a0f48-4954-4e8f-b852-9bcaf16ccf62" providerId="ADAL" clId="{DAC6006C-6D0B-4447-9694-FAD57EFD1DCE}" dt="2021-03-17T14:42:26.495" v="2015" actId="20577"/>
          <ac:spMkLst>
            <pc:docMk/>
            <pc:sldMk cId="353142412" sldId="1236"/>
            <ac:spMk id="3" creationId="{F19E0DDC-6B53-4833-AAC6-95682E48F51E}"/>
          </ac:spMkLst>
        </pc:spChg>
        <pc:spChg chg="del mod">
          <ac:chgData name="Landis, Elizabeth" userId="ab5a0f48-4954-4e8f-b852-9bcaf16ccf62" providerId="ADAL" clId="{DAC6006C-6D0B-4447-9694-FAD57EFD1DCE}" dt="2021-03-17T14:46:23.223" v="2049" actId="478"/>
          <ac:spMkLst>
            <pc:docMk/>
            <pc:sldMk cId="353142412" sldId="1236"/>
            <ac:spMk id="18" creationId="{611926ED-AF41-4E96-8C75-8C9B69107F1D}"/>
          </ac:spMkLst>
        </pc:spChg>
      </pc:sldChg>
      <pc:sldChg chg="addSp delSp modSp new mod">
        <pc:chgData name="Landis, Elizabeth" userId="ab5a0f48-4954-4e8f-b852-9bcaf16ccf62" providerId="ADAL" clId="{DAC6006C-6D0B-4447-9694-FAD57EFD1DCE}" dt="2021-03-17T15:31:22.322" v="3133" actId="1076"/>
        <pc:sldMkLst>
          <pc:docMk/>
          <pc:sldMk cId="1044114061" sldId="1237"/>
        </pc:sldMkLst>
        <pc:spChg chg="mod">
          <ac:chgData name="Landis, Elizabeth" userId="ab5a0f48-4954-4e8f-b852-9bcaf16ccf62" providerId="ADAL" clId="{DAC6006C-6D0B-4447-9694-FAD57EFD1DCE}" dt="2021-03-17T15:15:05.638" v="2524" actId="207"/>
          <ac:spMkLst>
            <pc:docMk/>
            <pc:sldMk cId="1044114061" sldId="1237"/>
            <ac:spMk id="2" creationId="{8BC2C775-8236-4993-8C89-0E0E88E50B2B}"/>
          </ac:spMkLst>
        </pc:spChg>
        <pc:spChg chg="del">
          <ac:chgData name="Landis, Elizabeth" userId="ab5a0f48-4954-4e8f-b852-9bcaf16ccf62" providerId="ADAL" clId="{DAC6006C-6D0B-4447-9694-FAD57EFD1DCE}" dt="2021-03-16T17:40:27.227" v="973" actId="478"/>
          <ac:spMkLst>
            <pc:docMk/>
            <pc:sldMk cId="1044114061" sldId="1237"/>
            <ac:spMk id="3" creationId="{D9BBA3C4-4181-43B3-A655-B65E6BE0D497}"/>
          </ac:spMkLst>
        </pc:spChg>
        <pc:spChg chg="add mod">
          <ac:chgData name="Landis, Elizabeth" userId="ab5a0f48-4954-4e8f-b852-9bcaf16ccf62" providerId="ADAL" clId="{DAC6006C-6D0B-4447-9694-FAD57EFD1DCE}" dt="2021-03-17T14:45:56.203" v="2038"/>
          <ac:spMkLst>
            <pc:docMk/>
            <pc:sldMk cId="1044114061" sldId="1237"/>
            <ac:spMk id="5" creationId="{CCE3F1A0-1D45-4382-83B7-2B3AD8287FAE}"/>
          </ac:spMkLst>
        </pc:spChg>
        <pc:spChg chg="add mod">
          <ac:chgData name="Landis, Elizabeth" userId="ab5a0f48-4954-4e8f-b852-9bcaf16ccf62" providerId="ADAL" clId="{DAC6006C-6D0B-4447-9694-FAD57EFD1DCE}" dt="2021-03-17T15:31:22.322" v="3133" actId="1076"/>
          <ac:spMkLst>
            <pc:docMk/>
            <pc:sldMk cId="1044114061" sldId="1237"/>
            <ac:spMk id="6" creationId="{30FCB80B-2BB1-4117-8B1C-8E588954F018}"/>
          </ac:spMkLst>
        </pc:spChg>
        <pc:picChg chg="add mod">
          <ac:chgData name="Landis, Elizabeth" userId="ab5a0f48-4954-4e8f-b852-9bcaf16ccf62" providerId="ADAL" clId="{DAC6006C-6D0B-4447-9694-FAD57EFD1DCE}" dt="2021-03-16T17:40:28.022" v="974"/>
          <ac:picMkLst>
            <pc:docMk/>
            <pc:sldMk cId="1044114061" sldId="1237"/>
            <ac:picMk id="4" creationId="{C288B68B-0E6F-447F-90B5-8D9C100758C5}"/>
          </ac:picMkLst>
        </pc:picChg>
      </pc:sldChg>
      <pc:sldChg chg="addSp delSp modSp add mod">
        <pc:chgData name="Landis, Elizabeth" userId="ab5a0f48-4954-4e8f-b852-9bcaf16ccf62" providerId="ADAL" clId="{DAC6006C-6D0B-4447-9694-FAD57EFD1DCE}" dt="2021-03-17T15:33:17.749" v="3159" actId="1076"/>
        <pc:sldMkLst>
          <pc:docMk/>
          <pc:sldMk cId="154089694" sldId="1238"/>
        </pc:sldMkLst>
        <pc:spChg chg="mod">
          <ac:chgData name="Landis, Elizabeth" userId="ab5a0f48-4954-4e8f-b852-9bcaf16ccf62" providerId="ADAL" clId="{DAC6006C-6D0B-4447-9694-FAD57EFD1DCE}" dt="2021-03-17T15:15:19.210" v="2525" actId="207"/>
          <ac:spMkLst>
            <pc:docMk/>
            <pc:sldMk cId="154089694" sldId="1238"/>
            <ac:spMk id="2" creationId="{8BC2C775-8236-4993-8C89-0E0E88E50B2B}"/>
          </ac:spMkLst>
        </pc:spChg>
        <pc:spChg chg="mod">
          <ac:chgData name="Landis, Elizabeth" userId="ab5a0f48-4954-4e8f-b852-9bcaf16ccf62" providerId="ADAL" clId="{DAC6006C-6D0B-4447-9694-FAD57EFD1DCE}" dt="2021-03-16T17:40:49.509" v="979"/>
          <ac:spMkLst>
            <pc:docMk/>
            <pc:sldMk cId="154089694" sldId="1238"/>
            <ac:spMk id="7" creationId="{6B59D064-C7C2-4472-B846-ECE29BC99FFF}"/>
          </ac:spMkLst>
        </pc:spChg>
        <pc:spChg chg="mod">
          <ac:chgData name="Landis, Elizabeth" userId="ab5a0f48-4954-4e8f-b852-9bcaf16ccf62" providerId="ADAL" clId="{DAC6006C-6D0B-4447-9694-FAD57EFD1DCE}" dt="2021-03-16T17:40:49.509" v="979"/>
          <ac:spMkLst>
            <pc:docMk/>
            <pc:sldMk cId="154089694" sldId="1238"/>
            <ac:spMk id="8" creationId="{06E112C3-9B3F-4C1E-9BE3-27DB44DDA71C}"/>
          </ac:spMkLst>
        </pc:spChg>
        <pc:spChg chg="mod">
          <ac:chgData name="Landis, Elizabeth" userId="ab5a0f48-4954-4e8f-b852-9bcaf16ccf62" providerId="ADAL" clId="{DAC6006C-6D0B-4447-9694-FAD57EFD1DCE}" dt="2021-03-16T17:40:49.509" v="979"/>
          <ac:spMkLst>
            <pc:docMk/>
            <pc:sldMk cId="154089694" sldId="1238"/>
            <ac:spMk id="9" creationId="{5AE32915-5863-49BF-8D06-15169F4E0E99}"/>
          </ac:spMkLst>
        </pc:spChg>
        <pc:spChg chg="mod">
          <ac:chgData name="Landis, Elizabeth" userId="ab5a0f48-4954-4e8f-b852-9bcaf16ccf62" providerId="ADAL" clId="{DAC6006C-6D0B-4447-9694-FAD57EFD1DCE}" dt="2021-03-16T17:40:49.509" v="979"/>
          <ac:spMkLst>
            <pc:docMk/>
            <pc:sldMk cId="154089694" sldId="1238"/>
            <ac:spMk id="10" creationId="{F917105F-B77C-41B7-ADEE-9DCBA37A8ECB}"/>
          </ac:spMkLst>
        </pc:spChg>
        <pc:spChg chg="mod">
          <ac:chgData name="Landis, Elizabeth" userId="ab5a0f48-4954-4e8f-b852-9bcaf16ccf62" providerId="ADAL" clId="{DAC6006C-6D0B-4447-9694-FAD57EFD1DCE}" dt="2021-03-16T17:40:49.509" v="979"/>
          <ac:spMkLst>
            <pc:docMk/>
            <pc:sldMk cId="154089694" sldId="1238"/>
            <ac:spMk id="11" creationId="{5266CB81-47BE-43F9-B28D-FE52A6111A21}"/>
          </ac:spMkLst>
        </pc:spChg>
        <pc:spChg chg="mod">
          <ac:chgData name="Landis, Elizabeth" userId="ab5a0f48-4954-4e8f-b852-9bcaf16ccf62" providerId="ADAL" clId="{DAC6006C-6D0B-4447-9694-FAD57EFD1DCE}" dt="2021-03-16T17:40:49.509" v="979"/>
          <ac:spMkLst>
            <pc:docMk/>
            <pc:sldMk cId="154089694" sldId="1238"/>
            <ac:spMk id="12" creationId="{173727CF-B111-40CD-8DCB-EDE0C9C2DA13}"/>
          </ac:spMkLst>
        </pc:spChg>
        <pc:spChg chg="mod">
          <ac:chgData name="Landis, Elizabeth" userId="ab5a0f48-4954-4e8f-b852-9bcaf16ccf62" providerId="ADAL" clId="{DAC6006C-6D0B-4447-9694-FAD57EFD1DCE}" dt="2021-03-16T17:40:49.509" v="979"/>
          <ac:spMkLst>
            <pc:docMk/>
            <pc:sldMk cId="154089694" sldId="1238"/>
            <ac:spMk id="13" creationId="{FC3F3C5A-2ADE-427C-896C-3081082E1202}"/>
          </ac:spMkLst>
        </pc:spChg>
        <pc:spChg chg="mod">
          <ac:chgData name="Landis, Elizabeth" userId="ab5a0f48-4954-4e8f-b852-9bcaf16ccf62" providerId="ADAL" clId="{DAC6006C-6D0B-4447-9694-FAD57EFD1DCE}" dt="2021-03-16T17:40:49.509" v="979"/>
          <ac:spMkLst>
            <pc:docMk/>
            <pc:sldMk cId="154089694" sldId="1238"/>
            <ac:spMk id="14" creationId="{A03F768B-6582-4B7D-AC80-BC374CBEBC8F}"/>
          </ac:spMkLst>
        </pc:spChg>
        <pc:spChg chg="mod">
          <ac:chgData name="Landis, Elizabeth" userId="ab5a0f48-4954-4e8f-b852-9bcaf16ccf62" providerId="ADAL" clId="{DAC6006C-6D0B-4447-9694-FAD57EFD1DCE}" dt="2021-03-16T17:40:49.509" v="979"/>
          <ac:spMkLst>
            <pc:docMk/>
            <pc:sldMk cId="154089694" sldId="1238"/>
            <ac:spMk id="15" creationId="{BBA9E839-4EDE-4809-9EB5-C1103A0DB61B}"/>
          </ac:spMkLst>
        </pc:spChg>
        <pc:spChg chg="mod">
          <ac:chgData name="Landis, Elizabeth" userId="ab5a0f48-4954-4e8f-b852-9bcaf16ccf62" providerId="ADAL" clId="{DAC6006C-6D0B-4447-9694-FAD57EFD1DCE}" dt="2021-03-16T17:40:49.509" v="979"/>
          <ac:spMkLst>
            <pc:docMk/>
            <pc:sldMk cId="154089694" sldId="1238"/>
            <ac:spMk id="16" creationId="{17C157AA-1FE9-4342-9C9B-FE5D292FF9C9}"/>
          </ac:spMkLst>
        </pc:spChg>
        <pc:spChg chg="mod">
          <ac:chgData name="Landis, Elizabeth" userId="ab5a0f48-4954-4e8f-b852-9bcaf16ccf62" providerId="ADAL" clId="{DAC6006C-6D0B-4447-9694-FAD57EFD1DCE}" dt="2021-03-16T17:40:49.509" v="979"/>
          <ac:spMkLst>
            <pc:docMk/>
            <pc:sldMk cId="154089694" sldId="1238"/>
            <ac:spMk id="17" creationId="{58035DDF-C15B-4CB3-AF55-E38DCFC32865}"/>
          </ac:spMkLst>
        </pc:spChg>
        <pc:spChg chg="mod">
          <ac:chgData name="Landis, Elizabeth" userId="ab5a0f48-4954-4e8f-b852-9bcaf16ccf62" providerId="ADAL" clId="{DAC6006C-6D0B-4447-9694-FAD57EFD1DCE}" dt="2021-03-16T17:40:49.509" v="979"/>
          <ac:spMkLst>
            <pc:docMk/>
            <pc:sldMk cId="154089694" sldId="1238"/>
            <ac:spMk id="18" creationId="{F871D84C-0563-463B-968B-46AB1C8BDAE5}"/>
          </ac:spMkLst>
        </pc:spChg>
        <pc:spChg chg="mod">
          <ac:chgData name="Landis, Elizabeth" userId="ab5a0f48-4954-4e8f-b852-9bcaf16ccf62" providerId="ADAL" clId="{DAC6006C-6D0B-4447-9694-FAD57EFD1DCE}" dt="2021-03-16T17:40:49.509" v="979"/>
          <ac:spMkLst>
            <pc:docMk/>
            <pc:sldMk cId="154089694" sldId="1238"/>
            <ac:spMk id="19" creationId="{480380D4-F5A6-439E-B2B9-F261507CA1E5}"/>
          </ac:spMkLst>
        </pc:spChg>
        <pc:spChg chg="mod">
          <ac:chgData name="Landis, Elizabeth" userId="ab5a0f48-4954-4e8f-b852-9bcaf16ccf62" providerId="ADAL" clId="{DAC6006C-6D0B-4447-9694-FAD57EFD1DCE}" dt="2021-03-16T17:40:49.509" v="979"/>
          <ac:spMkLst>
            <pc:docMk/>
            <pc:sldMk cId="154089694" sldId="1238"/>
            <ac:spMk id="20" creationId="{7EF57B4D-F81E-4D6F-9860-FD4596C0FA3A}"/>
          </ac:spMkLst>
        </pc:spChg>
        <pc:spChg chg="mod">
          <ac:chgData name="Landis, Elizabeth" userId="ab5a0f48-4954-4e8f-b852-9bcaf16ccf62" providerId="ADAL" clId="{DAC6006C-6D0B-4447-9694-FAD57EFD1DCE}" dt="2021-03-16T17:40:49.509" v="979"/>
          <ac:spMkLst>
            <pc:docMk/>
            <pc:sldMk cId="154089694" sldId="1238"/>
            <ac:spMk id="21" creationId="{78E110F0-20E7-4EF1-AF5E-8157252DECE6}"/>
          </ac:spMkLst>
        </pc:spChg>
        <pc:spChg chg="mod">
          <ac:chgData name="Landis, Elizabeth" userId="ab5a0f48-4954-4e8f-b852-9bcaf16ccf62" providerId="ADAL" clId="{DAC6006C-6D0B-4447-9694-FAD57EFD1DCE}" dt="2021-03-16T17:40:49.509" v="979"/>
          <ac:spMkLst>
            <pc:docMk/>
            <pc:sldMk cId="154089694" sldId="1238"/>
            <ac:spMk id="22" creationId="{9858305B-6334-4F0E-98B1-A5424AF37E47}"/>
          </ac:spMkLst>
        </pc:spChg>
        <pc:spChg chg="mod">
          <ac:chgData name="Landis, Elizabeth" userId="ab5a0f48-4954-4e8f-b852-9bcaf16ccf62" providerId="ADAL" clId="{DAC6006C-6D0B-4447-9694-FAD57EFD1DCE}" dt="2021-03-16T17:40:49.509" v="979"/>
          <ac:spMkLst>
            <pc:docMk/>
            <pc:sldMk cId="154089694" sldId="1238"/>
            <ac:spMk id="23" creationId="{B5FF3584-3568-4694-A471-BC86301CDFC7}"/>
          </ac:spMkLst>
        </pc:spChg>
        <pc:spChg chg="mod">
          <ac:chgData name="Landis, Elizabeth" userId="ab5a0f48-4954-4e8f-b852-9bcaf16ccf62" providerId="ADAL" clId="{DAC6006C-6D0B-4447-9694-FAD57EFD1DCE}" dt="2021-03-16T17:40:49.509" v="979"/>
          <ac:spMkLst>
            <pc:docMk/>
            <pc:sldMk cId="154089694" sldId="1238"/>
            <ac:spMk id="24" creationId="{EF482608-C177-49E2-A2F7-5847A15D89C5}"/>
          </ac:spMkLst>
        </pc:spChg>
        <pc:spChg chg="mod">
          <ac:chgData name="Landis, Elizabeth" userId="ab5a0f48-4954-4e8f-b852-9bcaf16ccf62" providerId="ADAL" clId="{DAC6006C-6D0B-4447-9694-FAD57EFD1DCE}" dt="2021-03-16T17:40:49.509" v="979"/>
          <ac:spMkLst>
            <pc:docMk/>
            <pc:sldMk cId="154089694" sldId="1238"/>
            <ac:spMk id="25" creationId="{0B214A54-861A-4713-9ECE-5C50270C22B0}"/>
          </ac:spMkLst>
        </pc:spChg>
        <pc:spChg chg="mod">
          <ac:chgData name="Landis, Elizabeth" userId="ab5a0f48-4954-4e8f-b852-9bcaf16ccf62" providerId="ADAL" clId="{DAC6006C-6D0B-4447-9694-FAD57EFD1DCE}" dt="2021-03-16T17:40:49.509" v="979"/>
          <ac:spMkLst>
            <pc:docMk/>
            <pc:sldMk cId="154089694" sldId="1238"/>
            <ac:spMk id="26" creationId="{EFD1407E-2B61-498B-A1F7-CE6C4D7FF01C}"/>
          </ac:spMkLst>
        </pc:spChg>
        <pc:spChg chg="mod">
          <ac:chgData name="Landis, Elizabeth" userId="ab5a0f48-4954-4e8f-b852-9bcaf16ccf62" providerId="ADAL" clId="{DAC6006C-6D0B-4447-9694-FAD57EFD1DCE}" dt="2021-03-16T17:40:49.509" v="979"/>
          <ac:spMkLst>
            <pc:docMk/>
            <pc:sldMk cId="154089694" sldId="1238"/>
            <ac:spMk id="27" creationId="{80D6C780-D0D6-4C93-944E-F4CABA6D7167}"/>
          </ac:spMkLst>
        </pc:spChg>
        <pc:spChg chg="mod">
          <ac:chgData name="Landis, Elizabeth" userId="ab5a0f48-4954-4e8f-b852-9bcaf16ccf62" providerId="ADAL" clId="{DAC6006C-6D0B-4447-9694-FAD57EFD1DCE}" dt="2021-03-16T17:40:49.509" v="979"/>
          <ac:spMkLst>
            <pc:docMk/>
            <pc:sldMk cId="154089694" sldId="1238"/>
            <ac:spMk id="28" creationId="{2A32B4CD-2A4A-488F-9D0B-91C3B78460E6}"/>
          </ac:spMkLst>
        </pc:spChg>
        <pc:spChg chg="mod">
          <ac:chgData name="Landis, Elizabeth" userId="ab5a0f48-4954-4e8f-b852-9bcaf16ccf62" providerId="ADAL" clId="{DAC6006C-6D0B-4447-9694-FAD57EFD1DCE}" dt="2021-03-16T17:40:49.509" v="979"/>
          <ac:spMkLst>
            <pc:docMk/>
            <pc:sldMk cId="154089694" sldId="1238"/>
            <ac:spMk id="29" creationId="{757F06C7-218A-495B-8FA0-8FE9C82ADFA6}"/>
          </ac:spMkLst>
        </pc:spChg>
        <pc:spChg chg="mod">
          <ac:chgData name="Landis, Elizabeth" userId="ab5a0f48-4954-4e8f-b852-9bcaf16ccf62" providerId="ADAL" clId="{DAC6006C-6D0B-4447-9694-FAD57EFD1DCE}" dt="2021-03-16T17:40:49.509" v="979"/>
          <ac:spMkLst>
            <pc:docMk/>
            <pc:sldMk cId="154089694" sldId="1238"/>
            <ac:spMk id="30" creationId="{F142F2A0-BF1C-4B32-922D-602EC4455BB9}"/>
          </ac:spMkLst>
        </pc:spChg>
        <pc:spChg chg="mod">
          <ac:chgData name="Landis, Elizabeth" userId="ab5a0f48-4954-4e8f-b852-9bcaf16ccf62" providerId="ADAL" clId="{DAC6006C-6D0B-4447-9694-FAD57EFD1DCE}" dt="2021-03-16T17:40:49.509" v="979"/>
          <ac:spMkLst>
            <pc:docMk/>
            <pc:sldMk cId="154089694" sldId="1238"/>
            <ac:spMk id="31" creationId="{C7D3EBCA-D4CD-4DAC-875F-2C61A3A605CB}"/>
          </ac:spMkLst>
        </pc:spChg>
        <pc:spChg chg="mod">
          <ac:chgData name="Landis, Elizabeth" userId="ab5a0f48-4954-4e8f-b852-9bcaf16ccf62" providerId="ADAL" clId="{DAC6006C-6D0B-4447-9694-FAD57EFD1DCE}" dt="2021-03-16T17:40:49.509" v="979"/>
          <ac:spMkLst>
            <pc:docMk/>
            <pc:sldMk cId="154089694" sldId="1238"/>
            <ac:spMk id="32" creationId="{AF4D0E9B-08D7-447D-98E5-827AA38FF3A8}"/>
          </ac:spMkLst>
        </pc:spChg>
        <pc:spChg chg="mod">
          <ac:chgData name="Landis, Elizabeth" userId="ab5a0f48-4954-4e8f-b852-9bcaf16ccf62" providerId="ADAL" clId="{DAC6006C-6D0B-4447-9694-FAD57EFD1DCE}" dt="2021-03-16T17:40:49.509" v="979"/>
          <ac:spMkLst>
            <pc:docMk/>
            <pc:sldMk cId="154089694" sldId="1238"/>
            <ac:spMk id="33" creationId="{19AAD5D6-5F38-498F-AAE3-079FC90CAEB6}"/>
          </ac:spMkLst>
        </pc:spChg>
        <pc:spChg chg="mod">
          <ac:chgData name="Landis, Elizabeth" userId="ab5a0f48-4954-4e8f-b852-9bcaf16ccf62" providerId="ADAL" clId="{DAC6006C-6D0B-4447-9694-FAD57EFD1DCE}" dt="2021-03-16T17:40:49.509" v="979"/>
          <ac:spMkLst>
            <pc:docMk/>
            <pc:sldMk cId="154089694" sldId="1238"/>
            <ac:spMk id="34" creationId="{9B25A32B-2CA9-4A1C-A1C2-6D63B42F7245}"/>
          </ac:spMkLst>
        </pc:spChg>
        <pc:spChg chg="mod">
          <ac:chgData name="Landis, Elizabeth" userId="ab5a0f48-4954-4e8f-b852-9bcaf16ccf62" providerId="ADAL" clId="{DAC6006C-6D0B-4447-9694-FAD57EFD1DCE}" dt="2021-03-16T17:40:49.509" v="979"/>
          <ac:spMkLst>
            <pc:docMk/>
            <pc:sldMk cId="154089694" sldId="1238"/>
            <ac:spMk id="35" creationId="{1FA32CA4-AEDC-49D6-8DD1-34E3DBE08964}"/>
          </ac:spMkLst>
        </pc:spChg>
        <pc:spChg chg="mod">
          <ac:chgData name="Landis, Elizabeth" userId="ab5a0f48-4954-4e8f-b852-9bcaf16ccf62" providerId="ADAL" clId="{DAC6006C-6D0B-4447-9694-FAD57EFD1DCE}" dt="2021-03-16T17:40:49.509" v="979"/>
          <ac:spMkLst>
            <pc:docMk/>
            <pc:sldMk cId="154089694" sldId="1238"/>
            <ac:spMk id="36" creationId="{C4E58CCA-1601-4CDE-8A2C-37C624AAE89D}"/>
          </ac:spMkLst>
        </pc:spChg>
        <pc:spChg chg="mod">
          <ac:chgData name="Landis, Elizabeth" userId="ab5a0f48-4954-4e8f-b852-9bcaf16ccf62" providerId="ADAL" clId="{DAC6006C-6D0B-4447-9694-FAD57EFD1DCE}" dt="2021-03-16T17:40:49.509" v="979"/>
          <ac:spMkLst>
            <pc:docMk/>
            <pc:sldMk cId="154089694" sldId="1238"/>
            <ac:spMk id="37" creationId="{5C3EE734-9FCF-4729-ABE7-8BB4A88B774F}"/>
          </ac:spMkLst>
        </pc:spChg>
        <pc:spChg chg="mod">
          <ac:chgData name="Landis, Elizabeth" userId="ab5a0f48-4954-4e8f-b852-9bcaf16ccf62" providerId="ADAL" clId="{DAC6006C-6D0B-4447-9694-FAD57EFD1DCE}" dt="2021-03-16T17:40:49.509" v="979"/>
          <ac:spMkLst>
            <pc:docMk/>
            <pc:sldMk cId="154089694" sldId="1238"/>
            <ac:spMk id="38" creationId="{A9BC2F02-9AE9-49A9-9294-5F977284A524}"/>
          </ac:spMkLst>
        </pc:spChg>
        <pc:spChg chg="mod">
          <ac:chgData name="Landis, Elizabeth" userId="ab5a0f48-4954-4e8f-b852-9bcaf16ccf62" providerId="ADAL" clId="{DAC6006C-6D0B-4447-9694-FAD57EFD1DCE}" dt="2021-03-16T17:41:08.370" v="982"/>
          <ac:spMkLst>
            <pc:docMk/>
            <pc:sldMk cId="154089694" sldId="1238"/>
            <ac:spMk id="41" creationId="{C09B3032-7117-4323-A162-FD092F8C3155}"/>
          </ac:spMkLst>
        </pc:spChg>
        <pc:spChg chg="mod">
          <ac:chgData name="Landis, Elizabeth" userId="ab5a0f48-4954-4e8f-b852-9bcaf16ccf62" providerId="ADAL" clId="{DAC6006C-6D0B-4447-9694-FAD57EFD1DCE}" dt="2021-03-16T17:41:08.370" v="982"/>
          <ac:spMkLst>
            <pc:docMk/>
            <pc:sldMk cId="154089694" sldId="1238"/>
            <ac:spMk id="42" creationId="{6B84601C-4BDB-4A11-8FD4-59D6C0E6BDC7}"/>
          </ac:spMkLst>
        </pc:spChg>
        <pc:spChg chg="mod">
          <ac:chgData name="Landis, Elizabeth" userId="ab5a0f48-4954-4e8f-b852-9bcaf16ccf62" providerId="ADAL" clId="{DAC6006C-6D0B-4447-9694-FAD57EFD1DCE}" dt="2021-03-16T17:41:08.370" v="982"/>
          <ac:spMkLst>
            <pc:docMk/>
            <pc:sldMk cId="154089694" sldId="1238"/>
            <ac:spMk id="43" creationId="{73D980DE-1CCF-46E7-A439-CF2C94D3B837}"/>
          </ac:spMkLst>
        </pc:spChg>
        <pc:spChg chg="mod">
          <ac:chgData name="Landis, Elizabeth" userId="ab5a0f48-4954-4e8f-b852-9bcaf16ccf62" providerId="ADAL" clId="{DAC6006C-6D0B-4447-9694-FAD57EFD1DCE}" dt="2021-03-16T17:41:08.370" v="982"/>
          <ac:spMkLst>
            <pc:docMk/>
            <pc:sldMk cId="154089694" sldId="1238"/>
            <ac:spMk id="44" creationId="{B222FDFC-9C12-4CBF-BAA3-CDA94FE74075}"/>
          </ac:spMkLst>
        </pc:spChg>
        <pc:spChg chg="mod">
          <ac:chgData name="Landis, Elizabeth" userId="ab5a0f48-4954-4e8f-b852-9bcaf16ccf62" providerId="ADAL" clId="{DAC6006C-6D0B-4447-9694-FAD57EFD1DCE}" dt="2021-03-16T17:41:08.370" v="982"/>
          <ac:spMkLst>
            <pc:docMk/>
            <pc:sldMk cId="154089694" sldId="1238"/>
            <ac:spMk id="45" creationId="{D33C15A2-5128-4BD6-A43E-0334495F5E54}"/>
          </ac:spMkLst>
        </pc:spChg>
        <pc:spChg chg="mod">
          <ac:chgData name="Landis, Elizabeth" userId="ab5a0f48-4954-4e8f-b852-9bcaf16ccf62" providerId="ADAL" clId="{DAC6006C-6D0B-4447-9694-FAD57EFD1DCE}" dt="2021-03-16T17:41:08.370" v="982"/>
          <ac:spMkLst>
            <pc:docMk/>
            <pc:sldMk cId="154089694" sldId="1238"/>
            <ac:spMk id="46" creationId="{ED918520-5D31-4C0C-9A24-448698D1273B}"/>
          </ac:spMkLst>
        </pc:spChg>
        <pc:spChg chg="mod">
          <ac:chgData name="Landis, Elizabeth" userId="ab5a0f48-4954-4e8f-b852-9bcaf16ccf62" providerId="ADAL" clId="{DAC6006C-6D0B-4447-9694-FAD57EFD1DCE}" dt="2021-03-16T17:41:08.370" v="982"/>
          <ac:spMkLst>
            <pc:docMk/>
            <pc:sldMk cId="154089694" sldId="1238"/>
            <ac:spMk id="47" creationId="{2AE49F70-6595-4E6A-9E07-67D2CDB0839A}"/>
          </ac:spMkLst>
        </pc:spChg>
        <pc:spChg chg="mod">
          <ac:chgData name="Landis, Elizabeth" userId="ab5a0f48-4954-4e8f-b852-9bcaf16ccf62" providerId="ADAL" clId="{DAC6006C-6D0B-4447-9694-FAD57EFD1DCE}" dt="2021-03-16T17:41:08.370" v="982"/>
          <ac:spMkLst>
            <pc:docMk/>
            <pc:sldMk cId="154089694" sldId="1238"/>
            <ac:spMk id="48" creationId="{A774A8C9-BB41-424B-9124-8439A85A8B9D}"/>
          </ac:spMkLst>
        </pc:spChg>
        <pc:spChg chg="mod">
          <ac:chgData name="Landis, Elizabeth" userId="ab5a0f48-4954-4e8f-b852-9bcaf16ccf62" providerId="ADAL" clId="{DAC6006C-6D0B-4447-9694-FAD57EFD1DCE}" dt="2021-03-16T17:41:08.370" v="982"/>
          <ac:spMkLst>
            <pc:docMk/>
            <pc:sldMk cId="154089694" sldId="1238"/>
            <ac:spMk id="49" creationId="{142449EC-7A21-4829-B40C-2A3F898D6D02}"/>
          </ac:spMkLst>
        </pc:spChg>
        <pc:spChg chg="mod">
          <ac:chgData name="Landis, Elizabeth" userId="ab5a0f48-4954-4e8f-b852-9bcaf16ccf62" providerId="ADAL" clId="{DAC6006C-6D0B-4447-9694-FAD57EFD1DCE}" dt="2021-03-16T17:41:08.370" v="982"/>
          <ac:spMkLst>
            <pc:docMk/>
            <pc:sldMk cId="154089694" sldId="1238"/>
            <ac:spMk id="50" creationId="{87937FA3-4E98-4FC6-93D4-04E9497D82D8}"/>
          </ac:spMkLst>
        </pc:spChg>
        <pc:spChg chg="mod">
          <ac:chgData name="Landis, Elizabeth" userId="ab5a0f48-4954-4e8f-b852-9bcaf16ccf62" providerId="ADAL" clId="{DAC6006C-6D0B-4447-9694-FAD57EFD1DCE}" dt="2021-03-16T17:41:08.370" v="982"/>
          <ac:spMkLst>
            <pc:docMk/>
            <pc:sldMk cId="154089694" sldId="1238"/>
            <ac:spMk id="51" creationId="{F043A8C8-C143-4A9E-B5A1-AFD67B791386}"/>
          </ac:spMkLst>
        </pc:spChg>
        <pc:spChg chg="mod">
          <ac:chgData name="Landis, Elizabeth" userId="ab5a0f48-4954-4e8f-b852-9bcaf16ccf62" providerId="ADAL" clId="{DAC6006C-6D0B-4447-9694-FAD57EFD1DCE}" dt="2021-03-16T17:41:08.370" v="982"/>
          <ac:spMkLst>
            <pc:docMk/>
            <pc:sldMk cId="154089694" sldId="1238"/>
            <ac:spMk id="52" creationId="{FBFE28F4-DCDF-4A97-B0E7-BE571BFE3346}"/>
          </ac:spMkLst>
        </pc:spChg>
        <pc:spChg chg="mod">
          <ac:chgData name="Landis, Elizabeth" userId="ab5a0f48-4954-4e8f-b852-9bcaf16ccf62" providerId="ADAL" clId="{DAC6006C-6D0B-4447-9694-FAD57EFD1DCE}" dt="2021-03-16T17:41:08.370" v="982"/>
          <ac:spMkLst>
            <pc:docMk/>
            <pc:sldMk cId="154089694" sldId="1238"/>
            <ac:spMk id="53" creationId="{4DD6DADC-48C3-4538-AF38-715CA1A79587}"/>
          </ac:spMkLst>
        </pc:spChg>
        <pc:spChg chg="mod">
          <ac:chgData name="Landis, Elizabeth" userId="ab5a0f48-4954-4e8f-b852-9bcaf16ccf62" providerId="ADAL" clId="{DAC6006C-6D0B-4447-9694-FAD57EFD1DCE}" dt="2021-03-16T17:41:08.370" v="982"/>
          <ac:spMkLst>
            <pc:docMk/>
            <pc:sldMk cId="154089694" sldId="1238"/>
            <ac:spMk id="54" creationId="{1F5411FF-524F-42BD-B5A5-05E260854429}"/>
          </ac:spMkLst>
        </pc:spChg>
        <pc:spChg chg="mod">
          <ac:chgData name="Landis, Elizabeth" userId="ab5a0f48-4954-4e8f-b852-9bcaf16ccf62" providerId="ADAL" clId="{DAC6006C-6D0B-4447-9694-FAD57EFD1DCE}" dt="2021-03-16T17:41:08.370" v="982"/>
          <ac:spMkLst>
            <pc:docMk/>
            <pc:sldMk cId="154089694" sldId="1238"/>
            <ac:spMk id="55" creationId="{8CD259B2-A37B-4C73-BFE0-D89CD2A6FF0F}"/>
          </ac:spMkLst>
        </pc:spChg>
        <pc:spChg chg="mod">
          <ac:chgData name="Landis, Elizabeth" userId="ab5a0f48-4954-4e8f-b852-9bcaf16ccf62" providerId="ADAL" clId="{DAC6006C-6D0B-4447-9694-FAD57EFD1DCE}" dt="2021-03-16T17:41:08.370" v="982"/>
          <ac:spMkLst>
            <pc:docMk/>
            <pc:sldMk cId="154089694" sldId="1238"/>
            <ac:spMk id="56" creationId="{3CF6560C-5277-4AD3-8FF3-4D928C33B662}"/>
          </ac:spMkLst>
        </pc:spChg>
        <pc:spChg chg="mod">
          <ac:chgData name="Landis, Elizabeth" userId="ab5a0f48-4954-4e8f-b852-9bcaf16ccf62" providerId="ADAL" clId="{DAC6006C-6D0B-4447-9694-FAD57EFD1DCE}" dt="2021-03-16T17:41:08.370" v="982"/>
          <ac:spMkLst>
            <pc:docMk/>
            <pc:sldMk cId="154089694" sldId="1238"/>
            <ac:spMk id="57" creationId="{BD16C31F-0F31-475B-91F5-D7D3C08774C0}"/>
          </ac:spMkLst>
        </pc:spChg>
        <pc:spChg chg="mod">
          <ac:chgData name="Landis, Elizabeth" userId="ab5a0f48-4954-4e8f-b852-9bcaf16ccf62" providerId="ADAL" clId="{DAC6006C-6D0B-4447-9694-FAD57EFD1DCE}" dt="2021-03-16T17:41:08.370" v="982"/>
          <ac:spMkLst>
            <pc:docMk/>
            <pc:sldMk cId="154089694" sldId="1238"/>
            <ac:spMk id="58" creationId="{957BC7C6-436E-4D9E-97DB-A28357EDCBAE}"/>
          </ac:spMkLst>
        </pc:spChg>
        <pc:spChg chg="mod">
          <ac:chgData name="Landis, Elizabeth" userId="ab5a0f48-4954-4e8f-b852-9bcaf16ccf62" providerId="ADAL" clId="{DAC6006C-6D0B-4447-9694-FAD57EFD1DCE}" dt="2021-03-16T17:41:08.370" v="982"/>
          <ac:spMkLst>
            <pc:docMk/>
            <pc:sldMk cId="154089694" sldId="1238"/>
            <ac:spMk id="59" creationId="{62D65D2C-24AD-46CF-9649-5A4BFC7EE0AF}"/>
          </ac:spMkLst>
        </pc:spChg>
        <pc:spChg chg="mod">
          <ac:chgData name="Landis, Elizabeth" userId="ab5a0f48-4954-4e8f-b852-9bcaf16ccf62" providerId="ADAL" clId="{DAC6006C-6D0B-4447-9694-FAD57EFD1DCE}" dt="2021-03-16T17:41:08.370" v="982"/>
          <ac:spMkLst>
            <pc:docMk/>
            <pc:sldMk cId="154089694" sldId="1238"/>
            <ac:spMk id="60" creationId="{98AAB46B-983A-40D6-84B4-E1D670E17715}"/>
          </ac:spMkLst>
        </pc:spChg>
        <pc:spChg chg="mod">
          <ac:chgData name="Landis, Elizabeth" userId="ab5a0f48-4954-4e8f-b852-9bcaf16ccf62" providerId="ADAL" clId="{DAC6006C-6D0B-4447-9694-FAD57EFD1DCE}" dt="2021-03-16T17:41:08.370" v="982"/>
          <ac:spMkLst>
            <pc:docMk/>
            <pc:sldMk cId="154089694" sldId="1238"/>
            <ac:spMk id="61" creationId="{ACB1E673-C374-4F60-94AC-BAC1B6A9C9FE}"/>
          </ac:spMkLst>
        </pc:spChg>
        <pc:spChg chg="mod">
          <ac:chgData name="Landis, Elizabeth" userId="ab5a0f48-4954-4e8f-b852-9bcaf16ccf62" providerId="ADAL" clId="{DAC6006C-6D0B-4447-9694-FAD57EFD1DCE}" dt="2021-03-16T17:41:08.370" v="982"/>
          <ac:spMkLst>
            <pc:docMk/>
            <pc:sldMk cId="154089694" sldId="1238"/>
            <ac:spMk id="62" creationId="{B82AA00F-9D1A-4675-9A07-3A087DC6E78B}"/>
          </ac:spMkLst>
        </pc:spChg>
        <pc:spChg chg="mod">
          <ac:chgData name="Landis, Elizabeth" userId="ab5a0f48-4954-4e8f-b852-9bcaf16ccf62" providerId="ADAL" clId="{DAC6006C-6D0B-4447-9694-FAD57EFD1DCE}" dt="2021-03-16T17:41:08.370" v="982"/>
          <ac:spMkLst>
            <pc:docMk/>
            <pc:sldMk cId="154089694" sldId="1238"/>
            <ac:spMk id="63" creationId="{608310C7-96BB-41C2-8E0F-D5D9A9EA8DC9}"/>
          </ac:spMkLst>
        </pc:spChg>
        <pc:spChg chg="mod">
          <ac:chgData name="Landis, Elizabeth" userId="ab5a0f48-4954-4e8f-b852-9bcaf16ccf62" providerId="ADAL" clId="{DAC6006C-6D0B-4447-9694-FAD57EFD1DCE}" dt="2021-03-16T17:41:08.370" v="982"/>
          <ac:spMkLst>
            <pc:docMk/>
            <pc:sldMk cId="154089694" sldId="1238"/>
            <ac:spMk id="64" creationId="{5BC200BF-700A-46F9-9221-0629C2B17AF2}"/>
          </ac:spMkLst>
        </pc:spChg>
        <pc:spChg chg="mod">
          <ac:chgData name="Landis, Elizabeth" userId="ab5a0f48-4954-4e8f-b852-9bcaf16ccf62" providerId="ADAL" clId="{DAC6006C-6D0B-4447-9694-FAD57EFD1DCE}" dt="2021-03-16T17:41:08.370" v="982"/>
          <ac:spMkLst>
            <pc:docMk/>
            <pc:sldMk cId="154089694" sldId="1238"/>
            <ac:spMk id="65" creationId="{F4282800-B90B-4C2F-91C1-849EBBD26CB7}"/>
          </ac:spMkLst>
        </pc:spChg>
        <pc:spChg chg="mod">
          <ac:chgData name="Landis, Elizabeth" userId="ab5a0f48-4954-4e8f-b852-9bcaf16ccf62" providerId="ADAL" clId="{DAC6006C-6D0B-4447-9694-FAD57EFD1DCE}" dt="2021-03-16T17:41:08.370" v="982"/>
          <ac:spMkLst>
            <pc:docMk/>
            <pc:sldMk cId="154089694" sldId="1238"/>
            <ac:spMk id="66" creationId="{34296E30-178C-4863-98CD-13B93221B385}"/>
          </ac:spMkLst>
        </pc:spChg>
        <pc:spChg chg="mod">
          <ac:chgData name="Landis, Elizabeth" userId="ab5a0f48-4954-4e8f-b852-9bcaf16ccf62" providerId="ADAL" clId="{DAC6006C-6D0B-4447-9694-FAD57EFD1DCE}" dt="2021-03-16T17:41:08.370" v="982"/>
          <ac:spMkLst>
            <pc:docMk/>
            <pc:sldMk cId="154089694" sldId="1238"/>
            <ac:spMk id="67" creationId="{993FFB22-DA6C-488D-B407-F9239DFDEF4B}"/>
          </ac:spMkLst>
        </pc:spChg>
        <pc:spChg chg="mod">
          <ac:chgData name="Landis, Elizabeth" userId="ab5a0f48-4954-4e8f-b852-9bcaf16ccf62" providerId="ADAL" clId="{DAC6006C-6D0B-4447-9694-FAD57EFD1DCE}" dt="2021-03-16T17:41:08.370" v="982"/>
          <ac:spMkLst>
            <pc:docMk/>
            <pc:sldMk cId="154089694" sldId="1238"/>
            <ac:spMk id="68" creationId="{97DF42A6-D6B5-467F-96FC-2C9F68A5BED3}"/>
          </ac:spMkLst>
        </pc:spChg>
        <pc:spChg chg="mod">
          <ac:chgData name="Landis, Elizabeth" userId="ab5a0f48-4954-4e8f-b852-9bcaf16ccf62" providerId="ADAL" clId="{DAC6006C-6D0B-4447-9694-FAD57EFD1DCE}" dt="2021-03-16T17:41:08.370" v="982"/>
          <ac:spMkLst>
            <pc:docMk/>
            <pc:sldMk cId="154089694" sldId="1238"/>
            <ac:spMk id="69" creationId="{0B2C1F03-8CB6-44BE-98D8-3BE769A6FB8E}"/>
          </ac:spMkLst>
        </pc:spChg>
        <pc:spChg chg="mod">
          <ac:chgData name="Landis, Elizabeth" userId="ab5a0f48-4954-4e8f-b852-9bcaf16ccf62" providerId="ADAL" clId="{DAC6006C-6D0B-4447-9694-FAD57EFD1DCE}" dt="2021-03-16T17:41:08.370" v="982"/>
          <ac:spMkLst>
            <pc:docMk/>
            <pc:sldMk cId="154089694" sldId="1238"/>
            <ac:spMk id="70" creationId="{122D012D-ABCA-424C-B4C7-2A7D3DB1568C}"/>
          </ac:spMkLst>
        </pc:spChg>
        <pc:spChg chg="mod">
          <ac:chgData name="Landis, Elizabeth" userId="ab5a0f48-4954-4e8f-b852-9bcaf16ccf62" providerId="ADAL" clId="{DAC6006C-6D0B-4447-9694-FAD57EFD1DCE}" dt="2021-03-16T17:41:08.370" v="982"/>
          <ac:spMkLst>
            <pc:docMk/>
            <pc:sldMk cId="154089694" sldId="1238"/>
            <ac:spMk id="71" creationId="{1C078E44-0A75-407F-AD13-88D7B2121A30}"/>
          </ac:spMkLst>
        </pc:spChg>
        <pc:spChg chg="mod">
          <ac:chgData name="Landis, Elizabeth" userId="ab5a0f48-4954-4e8f-b852-9bcaf16ccf62" providerId="ADAL" clId="{DAC6006C-6D0B-4447-9694-FAD57EFD1DCE}" dt="2021-03-16T17:41:08.370" v="982"/>
          <ac:spMkLst>
            <pc:docMk/>
            <pc:sldMk cId="154089694" sldId="1238"/>
            <ac:spMk id="72" creationId="{2D33E2BB-D02B-456B-BBD4-C9BE73A3B58C}"/>
          </ac:spMkLst>
        </pc:spChg>
        <pc:spChg chg="add mod">
          <ac:chgData name="Landis, Elizabeth" userId="ab5a0f48-4954-4e8f-b852-9bcaf16ccf62" providerId="ADAL" clId="{DAC6006C-6D0B-4447-9694-FAD57EFD1DCE}" dt="2021-03-17T14:45:57.275" v="2039"/>
          <ac:spMkLst>
            <pc:docMk/>
            <pc:sldMk cId="154089694" sldId="1238"/>
            <ac:spMk id="73" creationId="{FF5854AD-7AB6-479F-82FE-A9D143F2B8FF}"/>
          </ac:spMkLst>
        </pc:spChg>
        <pc:spChg chg="add mod">
          <ac:chgData name="Landis, Elizabeth" userId="ab5a0f48-4954-4e8f-b852-9bcaf16ccf62" providerId="ADAL" clId="{DAC6006C-6D0B-4447-9694-FAD57EFD1DCE}" dt="2021-03-17T15:33:17.749" v="3159" actId="1076"/>
          <ac:spMkLst>
            <pc:docMk/>
            <pc:sldMk cId="154089694" sldId="1238"/>
            <ac:spMk id="74" creationId="{78B509DD-9BEA-4EF6-BA17-64C714263165}"/>
          </ac:spMkLst>
        </pc:spChg>
        <pc:grpChg chg="add del mod">
          <ac:chgData name="Landis, Elizabeth" userId="ab5a0f48-4954-4e8f-b852-9bcaf16ccf62" providerId="ADAL" clId="{DAC6006C-6D0B-4447-9694-FAD57EFD1DCE}" dt="2021-03-16T17:40:57.706" v="980"/>
          <ac:grpSpMkLst>
            <pc:docMk/>
            <pc:sldMk cId="154089694" sldId="1238"/>
            <ac:grpSpMk id="5" creationId="{738036AA-846E-4F5A-A63A-4D2FD5D32CC8}"/>
          </ac:grpSpMkLst>
        </pc:grpChg>
        <pc:grpChg chg="add mod">
          <ac:chgData name="Landis, Elizabeth" userId="ab5a0f48-4954-4e8f-b852-9bcaf16ccf62" providerId="ADAL" clId="{DAC6006C-6D0B-4447-9694-FAD57EFD1DCE}" dt="2021-03-16T17:41:08.370" v="982"/>
          <ac:grpSpMkLst>
            <pc:docMk/>
            <pc:sldMk cId="154089694" sldId="1238"/>
            <ac:grpSpMk id="39" creationId="{B2BF923A-E543-4E07-B3DD-DFF148AAB7CB}"/>
          </ac:grpSpMkLst>
        </pc:grpChg>
        <pc:picChg chg="del">
          <ac:chgData name="Landis, Elizabeth" userId="ab5a0f48-4954-4e8f-b852-9bcaf16ccf62" providerId="ADAL" clId="{DAC6006C-6D0B-4447-9694-FAD57EFD1DCE}" dt="2021-03-16T17:40:41.383" v="976" actId="478"/>
          <ac:picMkLst>
            <pc:docMk/>
            <pc:sldMk cId="154089694" sldId="1238"/>
            <ac:picMk id="4" creationId="{C288B68B-0E6F-447F-90B5-8D9C100758C5}"/>
          </ac:picMkLst>
        </pc:picChg>
        <pc:picChg chg="mod">
          <ac:chgData name="Landis, Elizabeth" userId="ab5a0f48-4954-4e8f-b852-9bcaf16ccf62" providerId="ADAL" clId="{DAC6006C-6D0B-4447-9694-FAD57EFD1DCE}" dt="2021-03-16T17:40:49.509" v="979"/>
          <ac:picMkLst>
            <pc:docMk/>
            <pc:sldMk cId="154089694" sldId="1238"/>
            <ac:picMk id="6" creationId="{F8C47A45-80DD-4F9A-B16F-69EC33AC32C4}"/>
          </ac:picMkLst>
        </pc:picChg>
        <pc:picChg chg="mod">
          <ac:chgData name="Landis, Elizabeth" userId="ab5a0f48-4954-4e8f-b852-9bcaf16ccf62" providerId="ADAL" clId="{DAC6006C-6D0B-4447-9694-FAD57EFD1DCE}" dt="2021-03-16T17:41:08.370" v="982"/>
          <ac:picMkLst>
            <pc:docMk/>
            <pc:sldMk cId="154089694" sldId="1238"/>
            <ac:picMk id="40" creationId="{C78D3EFD-5E2B-496B-92D4-CD2305D76A80}"/>
          </ac:picMkLst>
        </pc:picChg>
      </pc:sldChg>
      <pc:sldChg chg="addSp delSp modSp add mod">
        <pc:chgData name="Landis, Elizabeth" userId="ab5a0f48-4954-4e8f-b852-9bcaf16ccf62" providerId="ADAL" clId="{DAC6006C-6D0B-4447-9694-FAD57EFD1DCE}" dt="2021-03-17T15:34:15.684" v="3177" actId="1076"/>
        <pc:sldMkLst>
          <pc:docMk/>
          <pc:sldMk cId="14208993" sldId="1239"/>
        </pc:sldMkLst>
        <pc:spChg chg="mod">
          <ac:chgData name="Landis, Elizabeth" userId="ab5a0f48-4954-4e8f-b852-9bcaf16ccf62" providerId="ADAL" clId="{DAC6006C-6D0B-4447-9694-FAD57EFD1DCE}" dt="2021-03-17T15:15:28.400" v="2526" actId="207"/>
          <ac:spMkLst>
            <pc:docMk/>
            <pc:sldMk cId="14208993" sldId="1239"/>
            <ac:spMk id="2" creationId="{8BC2C775-8236-4993-8C89-0E0E88E50B2B}"/>
          </ac:spMkLst>
        </pc:spChg>
        <pc:spChg chg="add mod">
          <ac:chgData name="Landis, Elizabeth" userId="ab5a0f48-4954-4e8f-b852-9bcaf16ccf62" providerId="ADAL" clId="{DAC6006C-6D0B-4447-9694-FAD57EFD1DCE}" dt="2021-03-17T15:31:01.554" v="3131" actId="1035"/>
          <ac:spMkLst>
            <pc:docMk/>
            <pc:sldMk cId="14208993" sldId="1239"/>
            <ac:spMk id="3" creationId="{E73EFB3B-29B3-4EE2-904F-02A96C56F8CF}"/>
          </ac:spMkLst>
        </pc:spChg>
        <pc:spChg chg="add mod">
          <ac:chgData name="Landis, Elizabeth" userId="ab5a0f48-4954-4e8f-b852-9bcaf16ccf62" providerId="ADAL" clId="{DAC6006C-6D0B-4447-9694-FAD57EFD1DCE}" dt="2021-03-16T17:43:19.888" v="1131" actId="1035"/>
          <ac:spMkLst>
            <pc:docMk/>
            <pc:sldMk cId="14208993" sldId="1239"/>
            <ac:spMk id="73" creationId="{AB713E24-7D5E-4EFD-8148-6F2946646E9D}"/>
          </ac:spMkLst>
        </pc:spChg>
        <pc:spChg chg="add mod">
          <ac:chgData name="Landis, Elizabeth" userId="ab5a0f48-4954-4e8f-b852-9bcaf16ccf62" providerId="ADAL" clId="{DAC6006C-6D0B-4447-9694-FAD57EFD1DCE}" dt="2021-03-16T17:43:15.178" v="1127" actId="1035"/>
          <ac:spMkLst>
            <pc:docMk/>
            <pc:sldMk cId="14208993" sldId="1239"/>
            <ac:spMk id="75" creationId="{F9830213-1718-4F4B-B912-4E160A047111}"/>
          </ac:spMkLst>
        </pc:spChg>
        <pc:spChg chg="add mod">
          <ac:chgData name="Landis, Elizabeth" userId="ab5a0f48-4954-4e8f-b852-9bcaf16ccf62" providerId="ADAL" clId="{DAC6006C-6D0B-4447-9694-FAD57EFD1DCE}" dt="2021-03-16T17:43:27.091" v="1150" actId="1035"/>
          <ac:spMkLst>
            <pc:docMk/>
            <pc:sldMk cId="14208993" sldId="1239"/>
            <ac:spMk id="77" creationId="{20AC7B08-5E2E-4362-866B-768421B75F76}"/>
          </ac:spMkLst>
        </pc:spChg>
        <pc:spChg chg="mod">
          <ac:chgData name="Landis, Elizabeth" userId="ab5a0f48-4954-4e8f-b852-9bcaf16ccf62" providerId="ADAL" clId="{DAC6006C-6D0B-4447-9694-FAD57EFD1DCE}" dt="2021-03-16T17:42:15.968" v="1018"/>
          <ac:spMkLst>
            <pc:docMk/>
            <pc:sldMk cId="14208993" sldId="1239"/>
            <ac:spMk id="79" creationId="{E2799C60-2FDB-4529-A732-6E193DFF676E}"/>
          </ac:spMkLst>
        </pc:spChg>
        <pc:spChg chg="mod">
          <ac:chgData name="Landis, Elizabeth" userId="ab5a0f48-4954-4e8f-b852-9bcaf16ccf62" providerId="ADAL" clId="{DAC6006C-6D0B-4447-9694-FAD57EFD1DCE}" dt="2021-03-16T17:42:15.968" v="1018"/>
          <ac:spMkLst>
            <pc:docMk/>
            <pc:sldMk cId="14208993" sldId="1239"/>
            <ac:spMk id="80" creationId="{C4AF63A5-21D0-44DE-B18B-373506292D46}"/>
          </ac:spMkLst>
        </pc:spChg>
        <pc:spChg chg="mod">
          <ac:chgData name="Landis, Elizabeth" userId="ab5a0f48-4954-4e8f-b852-9bcaf16ccf62" providerId="ADAL" clId="{DAC6006C-6D0B-4447-9694-FAD57EFD1DCE}" dt="2021-03-16T17:42:15.968" v="1018"/>
          <ac:spMkLst>
            <pc:docMk/>
            <pc:sldMk cId="14208993" sldId="1239"/>
            <ac:spMk id="81" creationId="{409472E2-0957-4DDE-B0F5-801D6778F234}"/>
          </ac:spMkLst>
        </pc:spChg>
        <pc:spChg chg="mod">
          <ac:chgData name="Landis, Elizabeth" userId="ab5a0f48-4954-4e8f-b852-9bcaf16ccf62" providerId="ADAL" clId="{DAC6006C-6D0B-4447-9694-FAD57EFD1DCE}" dt="2021-03-16T17:42:15.968" v="1018"/>
          <ac:spMkLst>
            <pc:docMk/>
            <pc:sldMk cId="14208993" sldId="1239"/>
            <ac:spMk id="83" creationId="{A8ECD9E6-AAEA-4FC9-90CB-59B87174E63F}"/>
          </ac:spMkLst>
        </pc:spChg>
        <pc:spChg chg="mod">
          <ac:chgData name="Landis, Elizabeth" userId="ab5a0f48-4954-4e8f-b852-9bcaf16ccf62" providerId="ADAL" clId="{DAC6006C-6D0B-4447-9694-FAD57EFD1DCE}" dt="2021-03-16T17:42:15.968" v="1018"/>
          <ac:spMkLst>
            <pc:docMk/>
            <pc:sldMk cId="14208993" sldId="1239"/>
            <ac:spMk id="84" creationId="{CDCF1ACB-A890-4C86-B8E7-6AAEA0068BD3}"/>
          </ac:spMkLst>
        </pc:spChg>
        <pc:spChg chg="mod">
          <ac:chgData name="Landis, Elizabeth" userId="ab5a0f48-4954-4e8f-b852-9bcaf16ccf62" providerId="ADAL" clId="{DAC6006C-6D0B-4447-9694-FAD57EFD1DCE}" dt="2021-03-16T17:42:15.968" v="1018"/>
          <ac:spMkLst>
            <pc:docMk/>
            <pc:sldMk cId="14208993" sldId="1239"/>
            <ac:spMk id="85" creationId="{9EACE1D0-5044-4C7B-B306-20832AAA85C5}"/>
          </ac:spMkLst>
        </pc:spChg>
        <pc:spChg chg="mod">
          <ac:chgData name="Landis, Elizabeth" userId="ab5a0f48-4954-4e8f-b852-9bcaf16ccf62" providerId="ADAL" clId="{DAC6006C-6D0B-4447-9694-FAD57EFD1DCE}" dt="2021-03-16T17:42:15.968" v="1018"/>
          <ac:spMkLst>
            <pc:docMk/>
            <pc:sldMk cId="14208993" sldId="1239"/>
            <ac:spMk id="87" creationId="{57028856-D7D4-44FA-BD3A-523DA5A2B92C}"/>
          </ac:spMkLst>
        </pc:spChg>
        <pc:spChg chg="mod">
          <ac:chgData name="Landis, Elizabeth" userId="ab5a0f48-4954-4e8f-b852-9bcaf16ccf62" providerId="ADAL" clId="{DAC6006C-6D0B-4447-9694-FAD57EFD1DCE}" dt="2021-03-16T17:42:15.968" v="1018"/>
          <ac:spMkLst>
            <pc:docMk/>
            <pc:sldMk cId="14208993" sldId="1239"/>
            <ac:spMk id="88" creationId="{59A3FAF7-4464-4346-883B-22608E62B1E6}"/>
          </ac:spMkLst>
        </pc:spChg>
        <pc:spChg chg="mod">
          <ac:chgData name="Landis, Elizabeth" userId="ab5a0f48-4954-4e8f-b852-9bcaf16ccf62" providerId="ADAL" clId="{DAC6006C-6D0B-4447-9694-FAD57EFD1DCE}" dt="2021-03-16T17:42:15.968" v="1018"/>
          <ac:spMkLst>
            <pc:docMk/>
            <pc:sldMk cId="14208993" sldId="1239"/>
            <ac:spMk id="89" creationId="{49E6B252-55D5-494C-BF02-E843159C26A3}"/>
          </ac:spMkLst>
        </pc:spChg>
        <pc:spChg chg="add mod">
          <ac:chgData name="Landis, Elizabeth" userId="ab5a0f48-4954-4e8f-b852-9bcaf16ccf62" providerId="ADAL" clId="{DAC6006C-6D0B-4447-9694-FAD57EFD1DCE}" dt="2021-03-16T17:42:15.968" v="1018"/>
          <ac:spMkLst>
            <pc:docMk/>
            <pc:sldMk cId="14208993" sldId="1239"/>
            <ac:spMk id="91" creationId="{34513C79-45DE-4D78-B535-F7BE0F7641A3}"/>
          </ac:spMkLst>
        </pc:spChg>
        <pc:spChg chg="add mod">
          <ac:chgData name="Landis, Elizabeth" userId="ab5a0f48-4954-4e8f-b852-9bcaf16ccf62" providerId="ADAL" clId="{DAC6006C-6D0B-4447-9694-FAD57EFD1DCE}" dt="2021-03-17T14:45:58.764" v="2040"/>
          <ac:spMkLst>
            <pc:docMk/>
            <pc:sldMk cId="14208993" sldId="1239"/>
            <ac:spMk id="92" creationId="{BB3EA0B1-878B-431E-9CDB-4A6F5E3AA5A2}"/>
          </ac:spMkLst>
        </pc:spChg>
        <pc:spChg chg="add mod">
          <ac:chgData name="Landis, Elizabeth" userId="ab5a0f48-4954-4e8f-b852-9bcaf16ccf62" providerId="ADAL" clId="{DAC6006C-6D0B-4447-9694-FAD57EFD1DCE}" dt="2021-03-17T15:33:48.894" v="3170" actId="14100"/>
          <ac:spMkLst>
            <pc:docMk/>
            <pc:sldMk cId="14208993" sldId="1239"/>
            <ac:spMk id="93" creationId="{7B3D92CA-9937-4FA7-8B9A-78F5C2069936}"/>
          </ac:spMkLst>
        </pc:spChg>
        <pc:spChg chg="add mod">
          <ac:chgData name="Landis, Elizabeth" userId="ab5a0f48-4954-4e8f-b852-9bcaf16ccf62" providerId="ADAL" clId="{DAC6006C-6D0B-4447-9694-FAD57EFD1DCE}" dt="2021-03-17T15:34:01.415" v="3174" actId="1076"/>
          <ac:spMkLst>
            <pc:docMk/>
            <pc:sldMk cId="14208993" sldId="1239"/>
            <ac:spMk id="94" creationId="{47CBE84A-4EA0-4D01-A0C6-0FBE90F8C9B4}"/>
          </ac:spMkLst>
        </pc:spChg>
        <pc:spChg chg="add mod">
          <ac:chgData name="Landis, Elizabeth" userId="ab5a0f48-4954-4e8f-b852-9bcaf16ccf62" providerId="ADAL" clId="{DAC6006C-6D0B-4447-9694-FAD57EFD1DCE}" dt="2021-03-17T15:34:15.684" v="3177" actId="1076"/>
          <ac:spMkLst>
            <pc:docMk/>
            <pc:sldMk cId="14208993" sldId="1239"/>
            <ac:spMk id="95" creationId="{0A99C287-A602-4C89-9DD8-141892A5BBED}"/>
          </ac:spMkLst>
        </pc:spChg>
        <pc:grpChg chg="del">
          <ac:chgData name="Landis, Elizabeth" userId="ab5a0f48-4954-4e8f-b852-9bcaf16ccf62" providerId="ADAL" clId="{DAC6006C-6D0B-4447-9694-FAD57EFD1DCE}" dt="2021-03-16T17:41:41.508" v="1015" actId="478"/>
          <ac:grpSpMkLst>
            <pc:docMk/>
            <pc:sldMk cId="14208993" sldId="1239"/>
            <ac:grpSpMk id="39" creationId="{B2BF923A-E543-4E07-B3DD-DFF148AAB7CB}"/>
          </ac:grpSpMkLst>
        </pc:grpChg>
        <pc:grpChg chg="add mod">
          <ac:chgData name="Landis, Elizabeth" userId="ab5a0f48-4954-4e8f-b852-9bcaf16ccf62" providerId="ADAL" clId="{DAC6006C-6D0B-4447-9694-FAD57EFD1DCE}" dt="2021-03-16T17:42:45.291" v="1048" actId="1036"/>
          <ac:grpSpMkLst>
            <pc:docMk/>
            <pc:sldMk cId="14208993" sldId="1239"/>
            <ac:grpSpMk id="78" creationId="{E3D5C2CC-68D0-413E-8A80-9B8A22306811}"/>
          </ac:grpSpMkLst>
        </pc:grpChg>
        <pc:grpChg chg="add mod">
          <ac:chgData name="Landis, Elizabeth" userId="ab5a0f48-4954-4e8f-b852-9bcaf16ccf62" providerId="ADAL" clId="{DAC6006C-6D0B-4447-9694-FAD57EFD1DCE}" dt="2021-03-16T17:42:45.291" v="1048" actId="1036"/>
          <ac:grpSpMkLst>
            <pc:docMk/>
            <pc:sldMk cId="14208993" sldId="1239"/>
            <ac:grpSpMk id="82" creationId="{93006144-16CF-4ED4-891C-707119C80690}"/>
          </ac:grpSpMkLst>
        </pc:grpChg>
        <pc:grpChg chg="add mod">
          <ac:chgData name="Landis, Elizabeth" userId="ab5a0f48-4954-4e8f-b852-9bcaf16ccf62" providerId="ADAL" clId="{DAC6006C-6D0B-4447-9694-FAD57EFD1DCE}" dt="2021-03-16T17:42:45.291" v="1048" actId="1036"/>
          <ac:grpSpMkLst>
            <pc:docMk/>
            <pc:sldMk cId="14208993" sldId="1239"/>
            <ac:grpSpMk id="86" creationId="{6F2299BD-CF7C-41CF-8D7C-786B3E557C68}"/>
          </ac:grpSpMkLst>
        </pc:grpChg>
        <pc:picChg chg="add mod">
          <ac:chgData name="Landis, Elizabeth" userId="ab5a0f48-4954-4e8f-b852-9bcaf16ccf62" providerId="ADAL" clId="{DAC6006C-6D0B-4447-9694-FAD57EFD1DCE}" dt="2021-03-16T17:42:52.467" v="1073" actId="1036"/>
          <ac:picMkLst>
            <pc:docMk/>
            <pc:sldMk cId="14208993" sldId="1239"/>
            <ac:picMk id="37" creationId="{745A19D3-7502-42FA-82F3-02C0AD817720}"/>
          </ac:picMkLst>
        </pc:picChg>
        <pc:picChg chg="add mod">
          <ac:chgData name="Landis, Elizabeth" userId="ab5a0f48-4954-4e8f-b852-9bcaf16ccf62" providerId="ADAL" clId="{DAC6006C-6D0B-4447-9694-FAD57EFD1DCE}" dt="2021-03-17T15:33:54.312" v="3173" actId="1076"/>
          <ac:picMkLst>
            <pc:docMk/>
            <pc:sldMk cId="14208993" sldId="1239"/>
            <ac:picMk id="38" creationId="{B544855F-BC47-4852-AAB8-177B6E833FF9}"/>
          </ac:picMkLst>
        </pc:picChg>
        <pc:picChg chg="add mod">
          <ac:chgData name="Landis, Elizabeth" userId="ab5a0f48-4954-4e8f-b852-9bcaf16ccf62" providerId="ADAL" clId="{DAC6006C-6D0B-4447-9694-FAD57EFD1DCE}" dt="2021-03-16T17:42:45.291" v="1048" actId="1036"/>
          <ac:picMkLst>
            <pc:docMk/>
            <pc:sldMk cId="14208993" sldId="1239"/>
            <ac:picMk id="74" creationId="{6303417C-1742-4ACC-9E0F-435773F9D4A1}"/>
          </ac:picMkLst>
        </pc:picChg>
        <pc:picChg chg="add mod">
          <ac:chgData name="Landis, Elizabeth" userId="ab5a0f48-4954-4e8f-b852-9bcaf16ccf62" providerId="ADAL" clId="{DAC6006C-6D0B-4447-9694-FAD57EFD1DCE}" dt="2021-03-16T17:42:45.291" v="1048" actId="1036"/>
          <ac:picMkLst>
            <pc:docMk/>
            <pc:sldMk cId="14208993" sldId="1239"/>
            <ac:picMk id="76" creationId="{6D3EB3FA-EA74-471E-B6B8-334B7B16E98F}"/>
          </ac:picMkLst>
        </pc:picChg>
        <pc:picChg chg="add mod">
          <ac:chgData name="Landis, Elizabeth" userId="ab5a0f48-4954-4e8f-b852-9bcaf16ccf62" providerId="ADAL" clId="{DAC6006C-6D0B-4447-9694-FAD57EFD1DCE}" dt="2021-03-16T17:42:57.196" v="1089" actId="1035"/>
          <ac:picMkLst>
            <pc:docMk/>
            <pc:sldMk cId="14208993" sldId="1239"/>
            <ac:picMk id="90" creationId="{973FE079-F081-441E-A915-43482A7C649B}"/>
          </ac:picMkLst>
        </pc:picChg>
      </pc:sldChg>
      <pc:sldChg chg="addSp delSp modSp add mod ord">
        <pc:chgData name="Landis, Elizabeth" userId="ab5a0f48-4954-4e8f-b852-9bcaf16ccf62" providerId="ADAL" clId="{DAC6006C-6D0B-4447-9694-FAD57EFD1DCE}" dt="2021-03-17T15:32:03.177" v="3145" actId="1076"/>
        <pc:sldMkLst>
          <pc:docMk/>
          <pc:sldMk cId="259153920" sldId="1240"/>
        </pc:sldMkLst>
        <pc:spChg chg="mod">
          <ac:chgData name="Landis, Elizabeth" userId="ab5a0f48-4954-4e8f-b852-9bcaf16ccf62" providerId="ADAL" clId="{DAC6006C-6D0B-4447-9694-FAD57EFD1DCE}" dt="2021-03-17T15:15:36.936" v="2527" actId="207"/>
          <ac:spMkLst>
            <pc:docMk/>
            <pc:sldMk cId="259153920" sldId="1240"/>
            <ac:spMk id="2" creationId="{8BC2C775-8236-4993-8C89-0E0E88E50B2B}"/>
          </ac:spMkLst>
        </pc:spChg>
        <pc:spChg chg="add mod">
          <ac:chgData name="Landis, Elizabeth" userId="ab5a0f48-4954-4e8f-b852-9bcaf16ccf62" providerId="ADAL" clId="{DAC6006C-6D0B-4447-9694-FAD57EFD1DCE}" dt="2021-03-17T14:46:00.041" v="2041"/>
          <ac:spMkLst>
            <pc:docMk/>
            <pc:sldMk cId="259153920" sldId="1240"/>
            <ac:spMk id="6" creationId="{5FA86BCC-7484-4907-9305-749C7CE576AC}"/>
          </ac:spMkLst>
        </pc:spChg>
        <pc:spChg chg="add mod">
          <ac:chgData name="Landis, Elizabeth" userId="ab5a0f48-4954-4e8f-b852-9bcaf16ccf62" providerId="ADAL" clId="{DAC6006C-6D0B-4447-9694-FAD57EFD1DCE}" dt="2021-03-17T15:32:03.177" v="3145" actId="1076"/>
          <ac:spMkLst>
            <pc:docMk/>
            <pc:sldMk cId="259153920" sldId="1240"/>
            <ac:spMk id="7" creationId="{C1839183-D37C-4459-9207-E55AB37883FD}"/>
          </ac:spMkLst>
        </pc:spChg>
        <pc:graphicFrameChg chg="add del modGraphic">
          <ac:chgData name="Landis, Elizabeth" userId="ab5a0f48-4954-4e8f-b852-9bcaf16ccf62" providerId="ADAL" clId="{DAC6006C-6D0B-4447-9694-FAD57EFD1DCE}" dt="2021-03-17T15:31:55.425" v="3144" actId="27309"/>
          <ac:graphicFrameMkLst>
            <pc:docMk/>
            <pc:sldMk cId="259153920" sldId="1240"/>
            <ac:graphicFrameMk id="8" creationId="{81D85F20-5B02-46E5-83B0-3212CAF33C8F}"/>
          </ac:graphicFrameMkLst>
        </pc:graphicFrameChg>
        <pc:picChg chg="del">
          <ac:chgData name="Landis, Elizabeth" userId="ab5a0f48-4954-4e8f-b852-9bcaf16ccf62" providerId="ADAL" clId="{DAC6006C-6D0B-4447-9694-FAD57EFD1DCE}" dt="2021-03-16T17:43:52.764" v="1158" actId="478"/>
          <ac:picMkLst>
            <pc:docMk/>
            <pc:sldMk cId="259153920" sldId="1240"/>
            <ac:picMk id="4" creationId="{C288B68B-0E6F-447F-90B5-8D9C100758C5}"/>
          </ac:picMkLst>
        </pc:picChg>
        <pc:picChg chg="add mod">
          <ac:chgData name="Landis, Elizabeth" userId="ab5a0f48-4954-4e8f-b852-9bcaf16ccf62" providerId="ADAL" clId="{DAC6006C-6D0B-4447-9694-FAD57EFD1DCE}" dt="2021-03-16T17:43:56.965" v="1160"/>
          <ac:picMkLst>
            <pc:docMk/>
            <pc:sldMk cId="259153920" sldId="1240"/>
            <ac:picMk id="5" creationId="{C5BA065A-D345-4E58-9E77-78DCF5A59583}"/>
          </ac:picMkLst>
        </pc:picChg>
      </pc:sldChg>
      <pc:sldChg chg="addSp delSp modSp add mod ord">
        <pc:chgData name="Landis, Elizabeth" userId="ab5a0f48-4954-4e8f-b852-9bcaf16ccf62" providerId="ADAL" clId="{DAC6006C-6D0B-4447-9694-FAD57EFD1DCE}" dt="2021-03-17T15:32:25.195" v="3147" actId="1076"/>
        <pc:sldMkLst>
          <pc:docMk/>
          <pc:sldMk cId="2590556155" sldId="1241"/>
        </pc:sldMkLst>
        <pc:spChg chg="mod">
          <ac:chgData name="Landis, Elizabeth" userId="ab5a0f48-4954-4e8f-b852-9bcaf16ccf62" providerId="ADAL" clId="{DAC6006C-6D0B-4447-9694-FAD57EFD1DCE}" dt="2021-03-17T15:15:46.006" v="2528" actId="207"/>
          <ac:spMkLst>
            <pc:docMk/>
            <pc:sldMk cId="2590556155" sldId="1241"/>
            <ac:spMk id="2" creationId="{8BC2C775-8236-4993-8C89-0E0E88E50B2B}"/>
          </ac:spMkLst>
        </pc:spChg>
        <pc:spChg chg="add del mod">
          <ac:chgData name="Landis, Elizabeth" userId="ab5a0f48-4954-4e8f-b852-9bcaf16ccf62" providerId="ADAL" clId="{DAC6006C-6D0B-4447-9694-FAD57EFD1DCE}" dt="2021-03-16T17:44:38.836" v="1172"/>
          <ac:spMkLst>
            <pc:docMk/>
            <pc:sldMk cId="2590556155" sldId="1241"/>
            <ac:spMk id="38" creationId="{E5B4AD83-7C0B-4A23-A71F-86FE92E22483}"/>
          </ac:spMkLst>
        </pc:spChg>
        <pc:spChg chg="add del mod">
          <ac:chgData name="Landis, Elizabeth" userId="ab5a0f48-4954-4e8f-b852-9bcaf16ccf62" providerId="ADAL" clId="{DAC6006C-6D0B-4447-9694-FAD57EFD1DCE}" dt="2021-03-16T17:44:38.836" v="1172"/>
          <ac:spMkLst>
            <pc:docMk/>
            <pc:sldMk cId="2590556155" sldId="1241"/>
            <ac:spMk id="73" creationId="{A1210E55-B4E7-48E8-9BBA-33A186D048C7}"/>
          </ac:spMkLst>
        </pc:spChg>
        <pc:spChg chg="add del mod">
          <ac:chgData name="Landis, Elizabeth" userId="ab5a0f48-4954-4e8f-b852-9bcaf16ccf62" providerId="ADAL" clId="{DAC6006C-6D0B-4447-9694-FAD57EFD1DCE}" dt="2021-03-16T17:44:38.836" v="1172"/>
          <ac:spMkLst>
            <pc:docMk/>
            <pc:sldMk cId="2590556155" sldId="1241"/>
            <ac:spMk id="74" creationId="{E1131FCE-5B3D-4BB6-B1C7-B6A8367AD3AA}"/>
          </ac:spMkLst>
        </pc:spChg>
        <pc:spChg chg="add del mod">
          <ac:chgData name="Landis, Elizabeth" userId="ab5a0f48-4954-4e8f-b852-9bcaf16ccf62" providerId="ADAL" clId="{DAC6006C-6D0B-4447-9694-FAD57EFD1DCE}" dt="2021-03-16T17:44:38.836" v="1172"/>
          <ac:spMkLst>
            <pc:docMk/>
            <pc:sldMk cId="2590556155" sldId="1241"/>
            <ac:spMk id="75" creationId="{3765354A-89B5-4B71-BABC-0D6C139D5F62}"/>
          </ac:spMkLst>
        </pc:spChg>
        <pc:spChg chg="add del mod">
          <ac:chgData name="Landis, Elizabeth" userId="ab5a0f48-4954-4e8f-b852-9bcaf16ccf62" providerId="ADAL" clId="{DAC6006C-6D0B-4447-9694-FAD57EFD1DCE}" dt="2021-03-16T17:44:38.836" v="1172"/>
          <ac:spMkLst>
            <pc:docMk/>
            <pc:sldMk cId="2590556155" sldId="1241"/>
            <ac:spMk id="76" creationId="{18F7769B-95C1-40FA-9AEF-50C2E326BF3D}"/>
          </ac:spMkLst>
        </pc:spChg>
        <pc:spChg chg="add del mod">
          <ac:chgData name="Landis, Elizabeth" userId="ab5a0f48-4954-4e8f-b852-9bcaf16ccf62" providerId="ADAL" clId="{DAC6006C-6D0B-4447-9694-FAD57EFD1DCE}" dt="2021-03-16T17:44:38.836" v="1172"/>
          <ac:spMkLst>
            <pc:docMk/>
            <pc:sldMk cId="2590556155" sldId="1241"/>
            <ac:spMk id="77" creationId="{9F4ED839-274F-4B1B-A2BE-65D91967DE16}"/>
          </ac:spMkLst>
        </pc:spChg>
        <pc:spChg chg="add del mod">
          <ac:chgData name="Landis, Elizabeth" userId="ab5a0f48-4954-4e8f-b852-9bcaf16ccf62" providerId="ADAL" clId="{DAC6006C-6D0B-4447-9694-FAD57EFD1DCE}" dt="2021-03-16T17:44:38.836" v="1172"/>
          <ac:spMkLst>
            <pc:docMk/>
            <pc:sldMk cId="2590556155" sldId="1241"/>
            <ac:spMk id="78" creationId="{0762931C-B04F-47A7-B00D-8C8DF90CDB83}"/>
          </ac:spMkLst>
        </pc:spChg>
        <pc:spChg chg="add del mod">
          <ac:chgData name="Landis, Elizabeth" userId="ab5a0f48-4954-4e8f-b852-9bcaf16ccf62" providerId="ADAL" clId="{DAC6006C-6D0B-4447-9694-FAD57EFD1DCE}" dt="2021-03-16T17:44:38.836" v="1172"/>
          <ac:spMkLst>
            <pc:docMk/>
            <pc:sldMk cId="2590556155" sldId="1241"/>
            <ac:spMk id="79" creationId="{3A2449D4-E8E0-42FE-9839-A674368FEB5B}"/>
          </ac:spMkLst>
        </pc:spChg>
        <pc:spChg chg="add del mod">
          <ac:chgData name="Landis, Elizabeth" userId="ab5a0f48-4954-4e8f-b852-9bcaf16ccf62" providerId="ADAL" clId="{DAC6006C-6D0B-4447-9694-FAD57EFD1DCE}" dt="2021-03-16T17:44:38.836" v="1172"/>
          <ac:spMkLst>
            <pc:docMk/>
            <pc:sldMk cId="2590556155" sldId="1241"/>
            <ac:spMk id="80" creationId="{62C4FA57-98CD-4B7C-9165-ACCB764656DD}"/>
          </ac:spMkLst>
        </pc:spChg>
        <pc:spChg chg="add del mod">
          <ac:chgData name="Landis, Elizabeth" userId="ab5a0f48-4954-4e8f-b852-9bcaf16ccf62" providerId="ADAL" clId="{DAC6006C-6D0B-4447-9694-FAD57EFD1DCE}" dt="2021-03-16T17:44:38.836" v="1172"/>
          <ac:spMkLst>
            <pc:docMk/>
            <pc:sldMk cId="2590556155" sldId="1241"/>
            <ac:spMk id="81" creationId="{79858258-A1A2-4D27-836E-B22BC2EB8B2D}"/>
          </ac:spMkLst>
        </pc:spChg>
        <pc:spChg chg="add del mod">
          <ac:chgData name="Landis, Elizabeth" userId="ab5a0f48-4954-4e8f-b852-9bcaf16ccf62" providerId="ADAL" clId="{DAC6006C-6D0B-4447-9694-FAD57EFD1DCE}" dt="2021-03-16T17:44:38.836" v="1172"/>
          <ac:spMkLst>
            <pc:docMk/>
            <pc:sldMk cId="2590556155" sldId="1241"/>
            <ac:spMk id="82" creationId="{1511BE19-0872-4D37-8495-9F40448508F6}"/>
          </ac:spMkLst>
        </pc:spChg>
        <pc:spChg chg="add del mod">
          <ac:chgData name="Landis, Elizabeth" userId="ab5a0f48-4954-4e8f-b852-9bcaf16ccf62" providerId="ADAL" clId="{DAC6006C-6D0B-4447-9694-FAD57EFD1DCE}" dt="2021-03-16T17:44:38.836" v="1172"/>
          <ac:spMkLst>
            <pc:docMk/>
            <pc:sldMk cId="2590556155" sldId="1241"/>
            <ac:spMk id="83" creationId="{2F519DCA-E67F-4E40-B1EA-2E56D562B1DA}"/>
          </ac:spMkLst>
        </pc:spChg>
        <pc:spChg chg="add del mod">
          <ac:chgData name="Landis, Elizabeth" userId="ab5a0f48-4954-4e8f-b852-9bcaf16ccf62" providerId="ADAL" clId="{DAC6006C-6D0B-4447-9694-FAD57EFD1DCE}" dt="2021-03-16T17:44:38.836" v="1172"/>
          <ac:spMkLst>
            <pc:docMk/>
            <pc:sldMk cId="2590556155" sldId="1241"/>
            <ac:spMk id="84" creationId="{EE254E3D-9C1F-4FC6-B5DD-613E9FF4A5D7}"/>
          </ac:spMkLst>
        </pc:spChg>
        <pc:spChg chg="add del mod">
          <ac:chgData name="Landis, Elizabeth" userId="ab5a0f48-4954-4e8f-b852-9bcaf16ccf62" providerId="ADAL" clId="{DAC6006C-6D0B-4447-9694-FAD57EFD1DCE}" dt="2021-03-16T17:44:38.836" v="1172"/>
          <ac:spMkLst>
            <pc:docMk/>
            <pc:sldMk cId="2590556155" sldId="1241"/>
            <ac:spMk id="85" creationId="{B95A78B6-96C2-4FCC-A4D5-3B951CE91F78}"/>
          </ac:spMkLst>
        </pc:spChg>
        <pc:spChg chg="add del mod">
          <ac:chgData name="Landis, Elizabeth" userId="ab5a0f48-4954-4e8f-b852-9bcaf16ccf62" providerId="ADAL" clId="{DAC6006C-6D0B-4447-9694-FAD57EFD1DCE}" dt="2021-03-16T17:44:38.836" v="1172"/>
          <ac:spMkLst>
            <pc:docMk/>
            <pc:sldMk cId="2590556155" sldId="1241"/>
            <ac:spMk id="86" creationId="{E6A2497F-7663-465C-A313-9AA46ED038F9}"/>
          </ac:spMkLst>
        </pc:spChg>
        <pc:spChg chg="add del mod">
          <ac:chgData name="Landis, Elizabeth" userId="ab5a0f48-4954-4e8f-b852-9bcaf16ccf62" providerId="ADAL" clId="{DAC6006C-6D0B-4447-9694-FAD57EFD1DCE}" dt="2021-03-16T17:44:38.836" v="1172"/>
          <ac:spMkLst>
            <pc:docMk/>
            <pc:sldMk cId="2590556155" sldId="1241"/>
            <ac:spMk id="87" creationId="{FF7B5D80-672B-4006-AFC7-25F62AB52AF0}"/>
          </ac:spMkLst>
        </pc:spChg>
        <pc:spChg chg="add del mod">
          <ac:chgData name="Landis, Elizabeth" userId="ab5a0f48-4954-4e8f-b852-9bcaf16ccf62" providerId="ADAL" clId="{DAC6006C-6D0B-4447-9694-FAD57EFD1DCE}" dt="2021-03-16T17:44:38.836" v="1172"/>
          <ac:spMkLst>
            <pc:docMk/>
            <pc:sldMk cId="2590556155" sldId="1241"/>
            <ac:spMk id="88" creationId="{D4BB3B94-DD43-4A21-BF77-A3333BFAD361}"/>
          </ac:spMkLst>
        </pc:spChg>
        <pc:spChg chg="add del mod">
          <ac:chgData name="Landis, Elizabeth" userId="ab5a0f48-4954-4e8f-b852-9bcaf16ccf62" providerId="ADAL" clId="{DAC6006C-6D0B-4447-9694-FAD57EFD1DCE}" dt="2021-03-16T17:44:38.836" v="1172"/>
          <ac:spMkLst>
            <pc:docMk/>
            <pc:sldMk cId="2590556155" sldId="1241"/>
            <ac:spMk id="89" creationId="{F8C500CB-B124-4C7E-A368-2A1C41F63DF3}"/>
          </ac:spMkLst>
        </pc:spChg>
        <pc:spChg chg="add del mod">
          <ac:chgData name="Landis, Elizabeth" userId="ab5a0f48-4954-4e8f-b852-9bcaf16ccf62" providerId="ADAL" clId="{DAC6006C-6D0B-4447-9694-FAD57EFD1DCE}" dt="2021-03-16T17:44:38.836" v="1172"/>
          <ac:spMkLst>
            <pc:docMk/>
            <pc:sldMk cId="2590556155" sldId="1241"/>
            <ac:spMk id="90" creationId="{52780F21-8ECE-4211-8092-3DF3BBC47A87}"/>
          </ac:spMkLst>
        </pc:spChg>
        <pc:spChg chg="add del mod">
          <ac:chgData name="Landis, Elizabeth" userId="ab5a0f48-4954-4e8f-b852-9bcaf16ccf62" providerId="ADAL" clId="{DAC6006C-6D0B-4447-9694-FAD57EFD1DCE}" dt="2021-03-16T17:44:38.836" v="1172"/>
          <ac:spMkLst>
            <pc:docMk/>
            <pc:sldMk cId="2590556155" sldId="1241"/>
            <ac:spMk id="91" creationId="{5B56F632-7C54-4AF7-B697-8CFCE2033A88}"/>
          </ac:spMkLst>
        </pc:spChg>
        <pc:spChg chg="add del mod">
          <ac:chgData name="Landis, Elizabeth" userId="ab5a0f48-4954-4e8f-b852-9bcaf16ccf62" providerId="ADAL" clId="{DAC6006C-6D0B-4447-9694-FAD57EFD1DCE}" dt="2021-03-16T17:44:38.836" v="1172"/>
          <ac:spMkLst>
            <pc:docMk/>
            <pc:sldMk cId="2590556155" sldId="1241"/>
            <ac:spMk id="92" creationId="{CEBAECE9-F87B-4C2E-9C54-3A2592DC8C2F}"/>
          </ac:spMkLst>
        </pc:spChg>
        <pc:spChg chg="add del mod">
          <ac:chgData name="Landis, Elizabeth" userId="ab5a0f48-4954-4e8f-b852-9bcaf16ccf62" providerId="ADAL" clId="{DAC6006C-6D0B-4447-9694-FAD57EFD1DCE}" dt="2021-03-16T17:44:38.836" v="1172"/>
          <ac:spMkLst>
            <pc:docMk/>
            <pc:sldMk cId="2590556155" sldId="1241"/>
            <ac:spMk id="93" creationId="{E9451784-7E72-4824-85AC-45DD6E00472A}"/>
          </ac:spMkLst>
        </pc:spChg>
        <pc:spChg chg="add del mod">
          <ac:chgData name="Landis, Elizabeth" userId="ab5a0f48-4954-4e8f-b852-9bcaf16ccf62" providerId="ADAL" clId="{DAC6006C-6D0B-4447-9694-FAD57EFD1DCE}" dt="2021-03-16T17:44:38.836" v="1172"/>
          <ac:spMkLst>
            <pc:docMk/>
            <pc:sldMk cId="2590556155" sldId="1241"/>
            <ac:spMk id="94" creationId="{E23CB66D-DFF8-4DB1-9F40-9F205D5A7EE8}"/>
          </ac:spMkLst>
        </pc:spChg>
        <pc:spChg chg="add del mod">
          <ac:chgData name="Landis, Elizabeth" userId="ab5a0f48-4954-4e8f-b852-9bcaf16ccf62" providerId="ADAL" clId="{DAC6006C-6D0B-4447-9694-FAD57EFD1DCE}" dt="2021-03-16T17:44:38.836" v="1172"/>
          <ac:spMkLst>
            <pc:docMk/>
            <pc:sldMk cId="2590556155" sldId="1241"/>
            <ac:spMk id="95" creationId="{74CAFA74-C4F1-4DE3-8883-4949933CBF6B}"/>
          </ac:spMkLst>
        </pc:spChg>
        <pc:spChg chg="add del mod">
          <ac:chgData name="Landis, Elizabeth" userId="ab5a0f48-4954-4e8f-b852-9bcaf16ccf62" providerId="ADAL" clId="{DAC6006C-6D0B-4447-9694-FAD57EFD1DCE}" dt="2021-03-16T17:44:38.836" v="1172"/>
          <ac:spMkLst>
            <pc:docMk/>
            <pc:sldMk cId="2590556155" sldId="1241"/>
            <ac:spMk id="96" creationId="{331CC2D7-76D0-41D5-927B-A5C67751C2BB}"/>
          </ac:spMkLst>
        </pc:spChg>
        <pc:spChg chg="add del mod">
          <ac:chgData name="Landis, Elizabeth" userId="ab5a0f48-4954-4e8f-b852-9bcaf16ccf62" providerId="ADAL" clId="{DAC6006C-6D0B-4447-9694-FAD57EFD1DCE}" dt="2021-03-16T17:44:38.836" v="1172"/>
          <ac:spMkLst>
            <pc:docMk/>
            <pc:sldMk cId="2590556155" sldId="1241"/>
            <ac:spMk id="97" creationId="{BBA11760-58BE-45E7-BB0A-6C8A504EBCC3}"/>
          </ac:spMkLst>
        </pc:spChg>
        <pc:spChg chg="add del mod">
          <ac:chgData name="Landis, Elizabeth" userId="ab5a0f48-4954-4e8f-b852-9bcaf16ccf62" providerId="ADAL" clId="{DAC6006C-6D0B-4447-9694-FAD57EFD1DCE}" dt="2021-03-16T17:44:38.836" v="1172"/>
          <ac:spMkLst>
            <pc:docMk/>
            <pc:sldMk cId="2590556155" sldId="1241"/>
            <ac:spMk id="98" creationId="{F7E97FF4-BDFA-484B-A37D-36FEF0B41F59}"/>
          </ac:spMkLst>
        </pc:spChg>
        <pc:spChg chg="add del mod">
          <ac:chgData name="Landis, Elizabeth" userId="ab5a0f48-4954-4e8f-b852-9bcaf16ccf62" providerId="ADAL" clId="{DAC6006C-6D0B-4447-9694-FAD57EFD1DCE}" dt="2021-03-16T17:44:38.836" v="1172"/>
          <ac:spMkLst>
            <pc:docMk/>
            <pc:sldMk cId="2590556155" sldId="1241"/>
            <ac:spMk id="99" creationId="{0F44EE41-7BF7-4BFF-A581-7F4AD0F759FE}"/>
          </ac:spMkLst>
        </pc:spChg>
        <pc:spChg chg="add del mod">
          <ac:chgData name="Landis, Elizabeth" userId="ab5a0f48-4954-4e8f-b852-9bcaf16ccf62" providerId="ADAL" clId="{DAC6006C-6D0B-4447-9694-FAD57EFD1DCE}" dt="2021-03-16T17:44:38.836" v="1172"/>
          <ac:spMkLst>
            <pc:docMk/>
            <pc:sldMk cId="2590556155" sldId="1241"/>
            <ac:spMk id="100" creationId="{7DEE161A-AE64-4F1C-A742-56193A73980A}"/>
          </ac:spMkLst>
        </pc:spChg>
        <pc:spChg chg="add del mod">
          <ac:chgData name="Landis, Elizabeth" userId="ab5a0f48-4954-4e8f-b852-9bcaf16ccf62" providerId="ADAL" clId="{DAC6006C-6D0B-4447-9694-FAD57EFD1DCE}" dt="2021-03-16T17:44:38.836" v="1172"/>
          <ac:spMkLst>
            <pc:docMk/>
            <pc:sldMk cId="2590556155" sldId="1241"/>
            <ac:spMk id="101" creationId="{2416E1FF-79EA-4C86-8D4D-985B573D1B2A}"/>
          </ac:spMkLst>
        </pc:spChg>
        <pc:spChg chg="add del mod">
          <ac:chgData name="Landis, Elizabeth" userId="ab5a0f48-4954-4e8f-b852-9bcaf16ccf62" providerId="ADAL" clId="{DAC6006C-6D0B-4447-9694-FAD57EFD1DCE}" dt="2021-03-16T17:44:38.836" v="1172"/>
          <ac:spMkLst>
            <pc:docMk/>
            <pc:sldMk cId="2590556155" sldId="1241"/>
            <ac:spMk id="102" creationId="{28522A5A-1F53-4E4F-9F78-60580DD69257}"/>
          </ac:spMkLst>
        </pc:spChg>
        <pc:spChg chg="add del mod">
          <ac:chgData name="Landis, Elizabeth" userId="ab5a0f48-4954-4e8f-b852-9bcaf16ccf62" providerId="ADAL" clId="{DAC6006C-6D0B-4447-9694-FAD57EFD1DCE}" dt="2021-03-16T17:44:38.836" v="1172"/>
          <ac:spMkLst>
            <pc:docMk/>
            <pc:sldMk cId="2590556155" sldId="1241"/>
            <ac:spMk id="103" creationId="{8850976D-B7FA-491F-BE2B-0E149B29FBFC}"/>
          </ac:spMkLst>
        </pc:spChg>
        <pc:spChg chg="add del mod">
          <ac:chgData name="Landis, Elizabeth" userId="ab5a0f48-4954-4e8f-b852-9bcaf16ccf62" providerId="ADAL" clId="{DAC6006C-6D0B-4447-9694-FAD57EFD1DCE}" dt="2021-03-16T17:44:38.836" v="1172"/>
          <ac:spMkLst>
            <pc:docMk/>
            <pc:sldMk cId="2590556155" sldId="1241"/>
            <ac:spMk id="104" creationId="{3C58169C-1E75-4A44-94CD-4B273B43F0B7}"/>
          </ac:spMkLst>
        </pc:spChg>
        <pc:spChg chg="add del mod">
          <ac:chgData name="Landis, Elizabeth" userId="ab5a0f48-4954-4e8f-b852-9bcaf16ccf62" providerId="ADAL" clId="{DAC6006C-6D0B-4447-9694-FAD57EFD1DCE}" dt="2021-03-16T17:44:38.836" v="1172"/>
          <ac:spMkLst>
            <pc:docMk/>
            <pc:sldMk cId="2590556155" sldId="1241"/>
            <ac:spMk id="105" creationId="{B6E2394D-3CFA-4AB6-A630-427A0A8A983D}"/>
          </ac:spMkLst>
        </pc:spChg>
        <pc:spChg chg="add del mod">
          <ac:chgData name="Landis, Elizabeth" userId="ab5a0f48-4954-4e8f-b852-9bcaf16ccf62" providerId="ADAL" clId="{DAC6006C-6D0B-4447-9694-FAD57EFD1DCE}" dt="2021-03-16T17:44:38.836" v="1172"/>
          <ac:spMkLst>
            <pc:docMk/>
            <pc:sldMk cId="2590556155" sldId="1241"/>
            <ac:spMk id="106" creationId="{0812D048-7D3B-4CBC-B56A-E03D66E71D63}"/>
          </ac:spMkLst>
        </pc:spChg>
        <pc:spChg chg="add del mod">
          <ac:chgData name="Landis, Elizabeth" userId="ab5a0f48-4954-4e8f-b852-9bcaf16ccf62" providerId="ADAL" clId="{DAC6006C-6D0B-4447-9694-FAD57EFD1DCE}" dt="2021-03-16T17:44:38.836" v="1172"/>
          <ac:spMkLst>
            <pc:docMk/>
            <pc:sldMk cId="2590556155" sldId="1241"/>
            <ac:spMk id="107" creationId="{71971995-A8FA-4996-8B2A-E415CEFBCA07}"/>
          </ac:spMkLst>
        </pc:spChg>
        <pc:spChg chg="add del mod">
          <ac:chgData name="Landis, Elizabeth" userId="ab5a0f48-4954-4e8f-b852-9bcaf16ccf62" providerId="ADAL" clId="{DAC6006C-6D0B-4447-9694-FAD57EFD1DCE}" dt="2021-03-16T17:44:38.836" v="1172"/>
          <ac:spMkLst>
            <pc:docMk/>
            <pc:sldMk cId="2590556155" sldId="1241"/>
            <ac:spMk id="108" creationId="{7223C409-57C2-4311-9AFF-C2461FB03C4D}"/>
          </ac:spMkLst>
        </pc:spChg>
        <pc:spChg chg="add del mod">
          <ac:chgData name="Landis, Elizabeth" userId="ab5a0f48-4954-4e8f-b852-9bcaf16ccf62" providerId="ADAL" clId="{DAC6006C-6D0B-4447-9694-FAD57EFD1DCE}" dt="2021-03-16T17:44:38.836" v="1172"/>
          <ac:spMkLst>
            <pc:docMk/>
            <pc:sldMk cId="2590556155" sldId="1241"/>
            <ac:spMk id="109" creationId="{E98CAD26-1506-4FB0-B00C-0612378FC526}"/>
          </ac:spMkLst>
        </pc:spChg>
        <pc:spChg chg="add del mod">
          <ac:chgData name="Landis, Elizabeth" userId="ab5a0f48-4954-4e8f-b852-9bcaf16ccf62" providerId="ADAL" clId="{DAC6006C-6D0B-4447-9694-FAD57EFD1DCE}" dt="2021-03-16T17:44:38.836" v="1172"/>
          <ac:spMkLst>
            <pc:docMk/>
            <pc:sldMk cId="2590556155" sldId="1241"/>
            <ac:spMk id="110" creationId="{8842BC0A-1310-4FEA-BD55-82F7962AFFF5}"/>
          </ac:spMkLst>
        </pc:spChg>
        <pc:spChg chg="add del mod">
          <ac:chgData name="Landis, Elizabeth" userId="ab5a0f48-4954-4e8f-b852-9bcaf16ccf62" providerId="ADAL" clId="{DAC6006C-6D0B-4447-9694-FAD57EFD1DCE}" dt="2021-03-16T17:44:38.836" v="1172"/>
          <ac:spMkLst>
            <pc:docMk/>
            <pc:sldMk cId="2590556155" sldId="1241"/>
            <ac:spMk id="111" creationId="{5D72FABE-6E17-47DE-BC81-2BFC59360752}"/>
          </ac:spMkLst>
        </pc:spChg>
        <pc:spChg chg="add del mod">
          <ac:chgData name="Landis, Elizabeth" userId="ab5a0f48-4954-4e8f-b852-9bcaf16ccf62" providerId="ADAL" clId="{DAC6006C-6D0B-4447-9694-FAD57EFD1DCE}" dt="2021-03-16T17:44:38.836" v="1172"/>
          <ac:spMkLst>
            <pc:docMk/>
            <pc:sldMk cId="2590556155" sldId="1241"/>
            <ac:spMk id="112" creationId="{083A2503-A55C-449F-98DF-A2F8125CF223}"/>
          </ac:spMkLst>
        </pc:spChg>
        <pc:spChg chg="add del mod">
          <ac:chgData name="Landis, Elizabeth" userId="ab5a0f48-4954-4e8f-b852-9bcaf16ccf62" providerId="ADAL" clId="{DAC6006C-6D0B-4447-9694-FAD57EFD1DCE}" dt="2021-03-16T17:44:38.836" v="1172"/>
          <ac:spMkLst>
            <pc:docMk/>
            <pc:sldMk cId="2590556155" sldId="1241"/>
            <ac:spMk id="113" creationId="{B27BB48D-999D-42D9-900F-24F866D727C1}"/>
          </ac:spMkLst>
        </pc:spChg>
        <pc:spChg chg="add del mod">
          <ac:chgData name="Landis, Elizabeth" userId="ab5a0f48-4954-4e8f-b852-9bcaf16ccf62" providerId="ADAL" clId="{DAC6006C-6D0B-4447-9694-FAD57EFD1DCE}" dt="2021-03-16T17:44:38.836" v="1172"/>
          <ac:spMkLst>
            <pc:docMk/>
            <pc:sldMk cId="2590556155" sldId="1241"/>
            <ac:spMk id="114" creationId="{67A9ACA5-3EFD-4191-ABD7-ED864B9139A4}"/>
          </ac:spMkLst>
        </pc:spChg>
        <pc:spChg chg="add del mod">
          <ac:chgData name="Landis, Elizabeth" userId="ab5a0f48-4954-4e8f-b852-9bcaf16ccf62" providerId="ADAL" clId="{DAC6006C-6D0B-4447-9694-FAD57EFD1DCE}" dt="2021-03-16T17:44:38.836" v="1172"/>
          <ac:spMkLst>
            <pc:docMk/>
            <pc:sldMk cId="2590556155" sldId="1241"/>
            <ac:spMk id="115" creationId="{DF3A0A4F-B323-4481-962F-1C7D9330DEAF}"/>
          </ac:spMkLst>
        </pc:spChg>
        <pc:spChg chg="add del mod">
          <ac:chgData name="Landis, Elizabeth" userId="ab5a0f48-4954-4e8f-b852-9bcaf16ccf62" providerId="ADAL" clId="{DAC6006C-6D0B-4447-9694-FAD57EFD1DCE}" dt="2021-03-16T17:44:38.836" v="1172"/>
          <ac:spMkLst>
            <pc:docMk/>
            <pc:sldMk cId="2590556155" sldId="1241"/>
            <ac:spMk id="116" creationId="{47CC995E-EC6D-4242-BD1C-64C957EFAF78}"/>
          </ac:spMkLst>
        </pc:spChg>
        <pc:spChg chg="add mod">
          <ac:chgData name="Landis, Elizabeth" userId="ab5a0f48-4954-4e8f-b852-9bcaf16ccf62" providerId="ADAL" clId="{DAC6006C-6D0B-4447-9694-FAD57EFD1DCE}" dt="2021-03-16T18:09:41.803" v="1744" actId="1036"/>
          <ac:spMkLst>
            <pc:docMk/>
            <pc:sldMk cId="2590556155" sldId="1241"/>
            <ac:spMk id="118" creationId="{36169209-9E02-4A79-80DB-93012D030908}"/>
          </ac:spMkLst>
        </pc:spChg>
        <pc:spChg chg="add mod">
          <ac:chgData name="Landis, Elizabeth" userId="ab5a0f48-4954-4e8f-b852-9bcaf16ccf62" providerId="ADAL" clId="{DAC6006C-6D0B-4447-9694-FAD57EFD1DCE}" dt="2021-03-16T18:09:41.803" v="1744" actId="1036"/>
          <ac:spMkLst>
            <pc:docMk/>
            <pc:sldMk cId="2590556155" sldId="1241"/>
            <ac:spMk id="119" creationId="{A7104F3B-617D-4469-95C8-5D0619B6EF71}"/>
          </ac:spMkLst>
        </pc:spChg>
        <pc:spChg chg="add mod">
          <ac:chgData name="Landis, Elizabeth" userId="ab5a0f48-4954-4e8f-b852-9bcaf16ccf62" providerId="ADAL" clId="{DAC6006C-6D0B-4447-9694-FAD57EFD1DCE}" dt="2021-03-16T18:09:41.803" v="1744" actId="1036"/>
          <ac:spMkLst>
            <pc:docMk/>
            <pc:sldMk cId="2590556155" sldId="1241"/>
            <ac:spMk id="120" creationId="{BCB0F724-42E1-4D56-BB60-F7CC5B1A855C}"/>
          </ac:spMkLst>
        </pc:spChg>
        <pc:spChg chg="add mod">
          <ac:chgData name="Landis, Elizabeth" userId="ab5a0f48-4954-4e8f-b852-9bcaf16ccf62" providerId="ADAL" clId="{DAC6006C-6D0B-4447-9694-FAD57EFD1DCE}" dt="2021-03-16T18:09:41.803" v="1744" actId="1036"/>
          <ac:spMkLst>
            <pc:docMk/>
            <pc:sldMk cId="2590556155" sldId="1241"/>
            <ac:spMk id="121" creationId="{DDA48172-37F3-42EC-95BF-06DA4F541CCE}"/>
          </ac:spMkLst>
        </pc:spChg>
        <pc:spChg chg="add mod">
          <ac:chgData name="Landis, Elizabeth" userId="ab5a0f48-4954-4e8f-b852-9bcaf16ccf62" providerId="ADAL" clId="{DAC6006C-6D0B-4447-9694-FAD57EFD1DCE}" dt="2021-03-16T18:09:41.803" v="1744" actId="1036"/>
          <ac:spMkLst>
            <pc:docMk/>
            <pc:sldMk cId="2590556155" sldId="1241"/>
            <ac:spMk id="122" creationId="{EEA7203F-A20D-4DDD-8425-DADCCA9F5CE2}"/>
          </ac:spMkLst>
        </pc:spChg>
        <pc:spChg chg="add mod">
          <ac:chgData name="Landis, Elizabeth" userId="ab5a0f48-4954-4e8f-b852-9bcaf16ccf62" providerId="ADAL" clId="{DAC6006C-6D0B-4447-9694-FAD57EFD1DCE}" dt="2021-03-16T18:09:41.803" v="1744" actId="1036"/>
          <ac:spMkLst>
            <pc:docMk/>
            <pc:sldMk cId="2590556155" sldId="1241"/>
            <ac:spMk id="123" creationId="{F2BDD1C9-C58C-4CC7-A19A-A183B005E8D9}"/>
          </ac:spMkLst>
        </pc:spChg>
        <pc:spChg chg="add mod">
          <ac:chgData name="Landis, Elizabeth" userId="ab5a0f48-4954-4e8f-b852-9bcaf16ccf62" providerId="ADAL" clId="{DAC6006C-6D0B-4447-9694-FAD57EFD1DCE}" dt="2021-03-16T18:09:41.803" v="1744" actId="1036"/>
          <ac:spMkLst>
            <pc:docMk/>
            <pc:sldMk cId="2590556155" sldId="1241"/>
            <ac:spMk id="124" creationId="{E29458CE-D053-46FA-82A6-9F50C7A15D8B}"/>
          </ac:spMkLst>
        </pc:spChg>
        <pc:spChg chg="add mod">
          <ac:chgData name="Landis, Elizabeth" userId="ab5a0f48-4954-4e8f-b852-9bcaf16ccf62" providerId="ADAL" clId="{DAC6006C-6D0B-4447-9694-FAD57EFD1DCE}" dt="2021-03-16T18:09:41.803" v="1744" actId="1036"/>
          <ac:spMkLst>
            <pc:docMk/>
            <pc:sldMk cId="2590556155" sldId="1241"/>
            <ac:spMk id="125" creationId="{25C324CA-17B7-454C-8397-D65DFA156E36}"/>
          </ac:spMkLst>
        </pc:spChg>
        <pc:spChg chg="add mod">
          <ac:chgData name="Landis, Elizabeth" userId="ab5a0f48-4954-4e8f-b852-9bcaf16ccf62" providerId="ADAL" clId="{DAC6006C-6D0B-4447-9694-FAD57EFD1DCE}" dt="2021-03-16T18:09:41.803" v="1744" actId="1036"/>
          <ac:spMkLst>
            <pc:docMk/>
            <pc:sldMk cId="2590556155" sldId="1241"/>
            <ac:spMk id="126" creationId="{887E4E7D-B42C-4011-B42F-9311CE149621}"/>
          </ac:spMkLst>
        </pc:spChg>
        <pc:spChg chg="add mod">
          <ac:chgData name="Landis, Elizabeth" userId="ab5a0f48-4954-4e8f-b852-9bcaf16ccf62" providerId="ADAL" clId="{DAC6006C-6D0B-4447-9694-FAD57EFD1DCE}" dt="2021-03-16T18:09:41.803" v="1744" actId="1036"/>
          <ac:spMkLst>
            <pc:docMk/>
            <pc:sldMk cId="2590556155" sldId="1241"/>
            <ac:spMk id="127" creationId="{5101C69B-A5C2-4094-9A33-2DE8A32FFD76}"/>
          </ac:spMkLst>
        </pc:spChg>
        <pc:spChg chg="add mod">
          <ac:chgData name="Landis, Elizabeth" userId="ab5a0f48-4954-4e8f-b852-9bcaf16ccf62" providerId="ADAL" clId="{DAC6006C-6D0B-4447-9694-FAD57EFD1DCE}" dt="2021-03-16T18:09:41.803" v="1744" actId="1036"/>
          <ac:spMkLst>
            <pc:docMk/>
            <pc:sldMk cId="2590556155" sldId="1241"/>
            <ac:spMk id="128" creationId="{2D642A5A-03D9-42B0-B379-BAAF7A72F694}"/>
          </ac:spMkLst>
        </pc:spChg>
        <pc:spChg chg="add mod">
          <ac:chgData name="Landis, Elizabeth" userId="ab5a0f48-4954-4e8f-b852-9bcaf16ccf62" providerId="ADAL" clId="{DAC6006C-6D0B-4447-9694-FAD57EFD1DCE}" dt="2021-03-16T18:09:41.803" v="1744" actId="1036"/>
          <ac:spMkLst>
            <pc:docMk/>
            <pc:sldMk cId="2590556155" sldId="1241"/>
            <ac:spMk id="129" creationId="{D1DBF09B-79B0-4DBD-9D47-3D54A0AFAAE5}"/>
          </ac:spMkLst>
        </pc:spChg>
        <pc:spChg chg="add mod">
          <ac:chgData name="Landis, Elizabeth" userId="ab5a0f48-4954-4e8f-b852-9bcaf16ccf62" providerId="ADAL" clId="{DAC6006C-6D0B-4447-9694-FAD57EFD1DCE}" dt="2021-03-16T18:09:41.803" v="1744" actId="1036"/>
          <ac:spMkLst>
            <pc:docMk/>
            <pc:sldMk cId="2590556155" sldId="1241"/>
            <ac:spMk id="130" creationId="{7F09C45C-AB59-4941-98D8-FB60FC1F5C1A}"/>
          </ac:spMkLst>
        </pc:spChg>
        <pc:spChg chg="add mod">
          <ac:chgData name="Landis, Elizabeth" userId="ab5a0f48-4954-4e8f-b852-9bcaf16ccf62" providerId="ADAL" clId="{DAC6006C-6D0B-4447-9694-FAD57EFD1DCE}" dt="2021-03-16T18:09:41.803" v="1744" actId="1036"/>
          <ac:spMkLst>
            <pc:docMk/>
            <pc:sldMk cId="2590556155" sldId="1241"/>
            <ac:spMk id="131" creationId="{0B00B901-7BBA-4728-A400-A570FD52DCD0}"/>
          </ac:spMkLst>
        </pc:spChg>
        <pc:spChg chg="add mod">
          <ac:chgData name="Landis, Elizabeth" userId="ab5a0f48-4954-4e8f-b852-9bcaf16ccf62" providerId="ADAL" clId="{DAC6006C-6D0B-4447-9694-FAD57EFD1DCE}" dt="2021-03-16T18:09:41.803" v="1744" actId="1036"/>
          <ac:spMkLst>
            <pc:docMk/>
            <pc:sldMk cId="2590556155" sldId="1241"/>
            <ac:spMk id="132" creationId="{DF3D9C24-DFCA-4D02-94D6-0629DD4970EE}"/>
          </ac:spMkLst>
        </pc:spChg>
        <pc:spChg chg="add mod">
          <ac:chgData name="Landis, Elizabeth" userId="ab5a0f48-4954-4e8f-b852-9bcaf16ccf62" providerId="ADAL" clId="{DAC6006C-6D0B-4447-9694-FAD57EFD1DCE}" dt="2021-03-16T18:09:41.803" v="1744" actId="1036"/>
          <ac:spMkLst>
            <pc:docMk/>
            <pc:sldMk cId="2590556155" sldId="1241"/>
            <ac:spMk id="133" creationId="{11CCD373-B637-4C69-AC53-6755B27D10D9}"/>
          </ac:spMkLst>
        </pc:spChg>
        <pc:spChg chg="add mod">
          <ac:chgData name="Landis, Elizabeth" userId="ab5a0f48-4954-4e8f-b852-9bcaf16ccf62" providerId="ADAL" clId="{DAC6006C-6D0B-4447-9694-FAD57EFD1DCE}" dt="2021-03-16T18:09:41.803" v="1744" actId="1036"/>
          <ac:spMkLst>
            <pc:docMk/>
            <pc:sldMk cId="2590556155" sldId="1241"/>
            <ac:spMk id="134" creationId="{20224C9E-13ED-4841-B37A-568E39E5F177}"/>
          </ac:spMkLst>
        </pc:spChg>
        <pc:spChg chg="add mod">
          <ac:chgData name="Landis, Elizabeth" userId="ab5a0f48-4954-4e8f-b852-9bcaf16ccf62" providerId="ADAL" clId="{DAC6006C-6D0B-4447-9694-FAD57EFD1DCE}" dt="2021-03-16T18:09:41.803" v="1744" actId="1036"/>
          <ac:spMkLst>
            <pc:docMk/>
            <pc:sldMk cId="2590556155" sldId="1241"/>
            <ac:spMk id="135" creationId="{7DC81FBA-5716-41EA-9C84-CD2D8B28C473}"/>
          </ac:spMkLst>
        </pc:spChg>
        <pc:spChg chg="add mod">
          <ac:chgData name="Landis, Elizabeth" userId="ab5a0f48-4954-4e8f-b852-9bcaf16ccf62" providerId="ADAL" clId="{DAC6006C-6D0B-4447-9694-FAD57EFD1DCE}" dt="2021-03-16T18:09:41.803" v="1744" actId="1036"/>
          <ac:spMkLst>
            <pc:docMk/>
            <pc:sldMk cId="2590556155" sldId="1241"/>
            <ac:spMk id="136" creationId="{CE37D2DA-8D6D-4309-B4CD-F4756EFB8292}"/>
          </ac:spMkLst>
        </pc:spChg>
        <pc:spChg chg="add mod">
          <ac:chgData name="Landis, Elizabeth" userId="ab5a0f48-4954-4e8f-b852-9bcaf16ccf62" providerId="ADAL" clId="{DAC6006C-6D0B-4447-9694-FAD57EFD1DCE}" dt="2021-03-16T18:09:41.803" v="1744" actId="1036"/>
          <ac:spMkLst>
            <pc:docMk/>
            <pc:sldMk cId="2590556155" sldId="1241"/>
            <ac:spMk id="137" creationId="{DBEE2ED5-CB3F-4E93-A054-F80675AE4816}"/>
          </ac:spMkLst>
        </pc:spChg>
        <pc:spChg chg="add mod">
          <ac:chgData name="Landis, Elizabeth" userId="ab5a0f48-4954-4e8f-b852-9bcaf16ccf62" providerId="ADAL" clId="{DAC6006C-6D0B-4447-9694-FAD57EFD1DCE}" dt="2021-03-16T18:09:41.803" v="1744" actId="1036"/>
          <ac:spMkLst>
            <pc:docMk/>
            <pc:sldMk cId="2590556155" sldId="1241"/>
            <ac:spMk id="138" creationId="{BF146A3F-419A-40EC-A8DF-A328FF354909}"/>
          </ac:spMkLst>
        </pc:spChg>
        <pc:spChg chg="add mod">
          <ac:chgData name="Landis, Elizabeth" userId="ab5a0f48-4954-4e8f-b852-9bcaf16ccf62" providerId="ADAL" clId="{DAC6006C-6D0B-4447-9694-FAD57EFD1DCE}" dt="2021-03-16T18:09:41.803" v="1744" actId="1036"/>
          <ac:spMkLst>
            <pc:docMk/>
            <pc:sldMk cId="2590556155" sldId="1241"/>
            <ac:spMk id="139" creationId="{A0215517-602F-4474-A627-CF99E1C7E00F}"/>
          </ac:spMkLst>
        </pc:spChg>
        <pc:spChg chg="add mod">
          <ac:chgData name="Landis, Elizabeth" userId="ab5a0f48-4954-4e8f-b852-9bcaf16ccf62" providerId="ADAL" clId="{DAC6006C-6D0B-4447-9694-FAD57EFD1DCE}" dt="2021-03-16T18:09:41.803" v="1744" actId="1036"/>
          <ac:spMkLst>
            <pc:docMk/>
            <pc:sldMk cId="2590556155" sldId="1241"/>
            <ac:spMk id="140" creationId="{3A59EB6C-844D-41D3-BEB5-C92913899498}"/>
          </ac:spMkLst>
        </pc:spChg>
        <pc:spChg chg="add mod">
          <ac:chgData name="Landis, Elizabeth" userId="ab5a0f48-4954-4e8f-b852-9bcaf16ccf62" providerId="ADAL" clId="{DAC6006C-6D0B-4447-9694-FAD57EFD1DCE}" dt="2021-03-16T18:09:41.803" v="1744" actId="1036"/>
          <ac:spMkLst>
            <pc:docMk/>
            <pc:sldMk cId="2590556155" sldId="1241"/>
            <ac:spMk id="141" creationId="{B4CA8DF3-9A4E-4401-8F6F-5ABF65C47B9F}"/>
          </ac:spMkLst>
        </pc:spChg>
        <pc:spChg chg="add mod">
          <ac:chgData name="Landis, Elizabeth" userId="ab5a0f48-4954-4e8f-b852-9bcaf16ccf62" providerId="ADAL" clId="{DAC6006C-6D0B-4447-9694-FAD57EFD1DCE}" dt="2021-03-16T18:09:41.803" v="1744" actId="1036"/>
          <ac:spMkLst>
            <pc:docMk/>
            <pc:sldMk cId="2590556155" sldId="1241"/>
            <ac:spMk id="142" creationId="{975FEFF3-5D02-4B6E-BD86-5BE21EEC85EC}"/>
          </ac:spMkLst>
        </pc:spChg>
        <pc:spChg chg="add mod">
          <ac:chgData name="Landis, Elizabeth" userId="ab5a0f48-4954-4e8f-b852-9bcaf16ccf62" providerId="ADAL" clId="{DAC6006C-6D0B-4447-9694-FAD57EFD1DCE}" dt="2021-03-16T18:09:41.803" v="1744" actId="1036"/>
          <ac:spMkLst>
            <pc:docMk/>
            <pc:sldMk cId="2590556155" sldId="1241"/>
            <ac:spMk id="143" creationId="{0243DD2E-4210-45A9-BF19-A10C0AD7DB15}"/>
          </ac:spMkLst>
        </pc:spChg>
        <pc:spChg chg="add mod">
          <ac:chgData name="Landis, Elizabeth" userId="ab5a0f48-4954-4e8f-b852-9bcaf16ccf62" providerId="ADAL" clId="{DAC6006C-6D0B-4447-9694-FAD57EFD1DCE}" dt="2021-03-16T18:09:41.803" v="1744" actId="1036"/>
          <ac:spMkLst>
            <pc:docMk/>
            <pc:sldMk cId="2590556155" sldId="1241"/>
            <ac:spMk id="144" creationId="{28C1878B-9550-4369-B798-59D4CF0CAD21}"/>
          </ac:spMkLst>
        </pc:spChg>
        <pc:spChg chg="add mod">
          <ac:chgData name="Landis, Elizabeth" userId="ab5a0f48-4954-4e8f-b852-9bcaf16ccf62" providerId="ADAL" clId="{DAC6006C-6D0B-4447-9694-FAD57EFD1DCE}" dt="2021-03-16T18:09:41.803" v="1744" actId="1036"/>
          <ac:spMkLst>
            <pc:docMk/>
            <pc:sldMk cId="2590556155" sldId="1241"/>
            <ac:spMk id="145" creationId="{AC5B8C0C-03B8-41FC-8C72-0C3EDC9E5821}"/>
          </ac:spMkLst>
        </pc:spChg>
        <pc:spChg chg="add mod">
          <ac:chgData name="Landis, Elizabeth" userId="ab5a0f48-4954-4e8f-b852-9bcaf16ccf62" providerId="ADAL" clId="{DAC6006C-6D0B-4447-9694-FAD57EFD1DCE}" dt="2021-03-16T18:09:41.803" v="1744" actId="1036"/>
          <ac:spMkLst>
            <pc:docMk/>
            <pc:sldMk cId="2590556155" sldId="1241"/>
            <ac:spMk id="146" creationId="{E7BEFCE7-BFE8-4850-9934-89CADC9C630A}"/>
          </ac:spMkLst>
        </pc:spChg>
        <pc:spChg chg="add mod">
          <ac:chgData name="Landis, Elizabeth" userId="ab5a0f48-4954-4e8f-b852-9bcaf16ccf62" providerId="ADAL" clId="{DAC6006C-6D0B-4447-9694-FAD57EFD1DCE}" dt="2021-03-16T18:09:41.803" v="1744" actId="1036"/>
          <ac:spMkLst>
            <pc:docMk/>
            <pc:sldMk cId="2590556155" sldId="1241"/>
            <ac:spMk id="147" creationId="{A1C250DB-8E77-4081-B4A9-51267B0D20F8}"/>
          </ac:spMkLst>
        </pc:spChg>
        <pc:spChg chg="add mod">
          <ac:chgData name="Landis, Elizabeth" userId="ab5a0f48-4954-4e8f-b852-9bcaf16ccf62" providerId="ADAL" clId="{DAC6006C-6D0B-4447-9694-FAD57EFD1DCE}" dt="2021-03-16T18:09:41.803" v="1744" actId="1036"/>
          <ac:spMkLst>
            <pc:docMk/>
            <pc:sldMk cId="2590556155" sldId="1241"/>
            <ac:spMk id="148" creationId="{497F92F7-715E-441B-8427-001AFC51F05C}"/>
          </ac:spMkLst>
        </pc:spChg>
        <pc:spChg chg="add mod">
          <ac:chgData name="Landis, Elizabeth" userId="ab5a0f48-4954-4e8f-b852-9bcaf16ccf62" providerId="ADAL" clId="{DAC6006C-6D0B-4447-9694-FAD57EFD1DCE}" dt="2021-03-16T18:09:41.803" v="1744" actId="1036"/>
          <ac:spMkLst>
            <pc:docMk/>
            <pc:sldMk cId="2590556155" sldId="1241"/>
            <ac:spMk id="149" creationId="{EFB239DD-849D-43A5-9AF9-B5D3F0E2B0D2}"/>
          </ac:spMkLst>
        </pc:spChg>
        <pc:spChg chg="add mod">
          <ac:chgData name="Landis, Elizabeth" userId="ab5a0f48-4954-4e8f-b852-9bcaf16ccf62" providerId="ADAL" clId="{DAC6006C-6D0B-4447-9694-FAD57EFD1DCE}" dt="2021-03-16T18:09:41.803" v="1744" actId="1036"/>
          <ac:spMkLst>
            <pc:docMk/>
            <pc:sldMk cId="2590556155" sldId="1241"/>
            <ac:spMk id="150" creationId="{718C2566-7CCB-4105-B45B-DE6F4984ADE2}"/>
          </ac:spMkLst>
        </pc:spChg>
        <pc:spChg chg="add mod">
          <ac:chgData name="Landis, Elizabeth" userId="ab5a0f48-4954-4e8f-b852-9bcaf16ccf62" providerId="ADAL" clId="{DAC6006C-6D0B-4447-9694-FAD57EFD1DCE}" dt="2021-03-16T18:09:41.803" v="1744" actId="1036"/>
          <ac:spMkLst>
            <pc:docMk/>
            <pc:sldMk cId="2590556155" sldId="1241"/>
            <ac:spMk id="151" creationId="{E64A3829-AA4C-4E21-BCB8-A343FCA9668B}"/>
          </ac:spMkLst>
        </pc:spChg>
        <pc:spChg chg="add mod">
          <ac:chgData name="Landis, Elizabeth" userId="ab5a0f48-4954-4e8f-b852-9bcaf16ccf62" providerId="ADAL" clId="{DAC6006C-6D0B-4447-9694-FAD57EFD1DCE}" dt="2021-03-16T18:09:41.803" v="1744" actId="1036"/>
          <ac:spMkLst>
            <pc:docMk/>
            <pc:sldMk cId="2590556155" sldId="1241"/>
            <ac:spMk id="152" creationId="{8F61430F-91B4-4B73-B3D3-794CCDE0DCBB}"/>
          </ac:spMkLst>
        </pc:spChg>
        <pc:spChg chg="add mod">
          <ac:chgData name="Landis, Elizabeth" userId="ab5a0f48-4954-4e8f-b852-9bcaf16ccf62" providerId="ADAL" clId="{DAC6006C-6D0B-4447-9694-FAD57EFD1DCE}" dt="2021-03-16T18:09:41.803" v="1744" actId="1036"/>
          <ac:spMkLst>
            <pc:docMk/>
            <pc:sldMk cId="2590556155" sldId="1241"/>
            <ac:spMk id="153" creationId="{067F8905-90AE-4C7A-9990-9934F938B283}"/>
          </ac:spMkLst>
        </pc:spChg>
        <pc:spChg chg="add mod">
          <ac:chgData name="Landis, Elizabeth" userId="ab5a0f48-4954-4e8f-b852-9bcaf16ccf62" providerId="ADAL" clId="{DAC6006C-6D0B-4447-9694-FAD57EFD1DCE}" dt="2021-03-16T18:09:41.803" v="1744" actId="1036"/>
          <ac:spMkLst>
            <pc:docMk/>
            <pc:sldMk cId="2590556155" sldId="1241"/>
            <ac:spMk id="154" creationId="{6243B6E8-78A1-455A-85A9-4534DDB5AC61}"/>
          </ac:spMkLst>
        </pc:spChg>
        <pc:spChg chg="add mod">
          <ac:chgData name="Landis, Elizabeth" userId="ab5a0f48-4954-4e8f-b852-9bcaf16ccf62" providerId="ADAL" clId="{DAC6006C-6D0B-4447-9694-FAD57EFD1DCE}" dt="2021-03-16T18:09:41.803" v="1744" actId="1036"/>
          <ac:spMkLst>
            <pc:docMk/>
            <pc:sldMk cId="2590556155" sldId="1241"/>
            <ac:spMk id="155" creationId="{B6671DB6-FACE-471A-A4C8-B8C09C2BC5E0}"/>
          </ac:spMkLst>
        </pc:spChg>
        <pc:spChg chg="add mod">
          <ac:chgData name="Landis, Elizabeth" userId="ab5a0f48-4954-4e8f-b852-9bcaf16ccf62" providerId="ADAL" clId="{DAC6006C-6D0B-4447-9694-FAD57EFD1DCE}" dt="2021-03-16T18:09:41.803" v="1744" actId="1036"/>
          <ac:spMkLst>
            <pc:docMk/>
            <pc:sldMk cId="2590556155" sldId="1241"/>
            <ac:spMk id="156" creationId="{E30B739B-CBA8-4B5A-BFFC-D0F96C1BC196}"/>
          </ac:spMkLst>
        </pc:spChg>
        <pc:spChg chg="add mod">
          <ac:chgData name="Landis, Elizabeth" userId="ab5a0f48-4954-4e8f-b852-9bcaf16ccf62" providerId="ADAL" clId="{DAC6006C-6D0B-4447-9694-FAD57EFD1DCE}" dt="2021-03-16T18:09:41.803" v="1744" actId="1036"/>
          <ac:spMkLst>
            <pc:docMk/>
            <pc:sldMk cId="2590556155" sldId="1241"/>
            <ac:spMk id="157" creationId="{3B011EA5-D567-4779-BDFF-31D7F2E09739}"/>
          </ac:spMkLst>
        </pc:spChg>
        <pc:spChg chg="add mod">
          <ac:chgData name="Landis, Elizabeth" userId="ab5a0f48-4954-4e8f-b852-9bcaf16ccf62" providerId="ADAL" clId="{DAC6006C-6D0B-4447-9694-FAD57EFD1DCE}" dt="2021-03-16T18:09:41.803" v="1744" actId="1036"/>
          <ac:spMkLst>
            <pc:docMk/>
            <pc:sldMk cId="2590556155" sldId="1241"/>
            <ac:spMk id="158" creationId="{6D3166AE-C980-4F02-8EB4-A6EFC233E6AB}"/>
          </ac:spMkLst>
        </pc:spChg>
        <pc:spChg chg="add mod">
          <ac:chgData name="Landis, Elizabeth" userId="ab5a0f48-4954-4e8f-b852-9bcaf16ccf62" providerId="ADAL" clId="{DAC6006C-6D0B-4447-9694-FAD57EFD1DCE}" dt="2021-03-16T18:09:41.803" v="1744" actId="1036"/>
          <ac:spMkLst>
            <pc:docMk/>
            <pc:sldMk cId="2590556155" sldId="1241"/>
            <ac:spMk id="159" creationId="{C6F25AC4-2C9C-4573-A2DC-F679CEF0BB11}"/>
          </ac:spMkLst>
        </pc:spChg>
        <pc:spChg chg="add mod">
          <ac:chgData name="Landis, Elizabeth" userId="ab5a0f48-4954-4e8f-b852-9bcaf16ccf62" providerId="ADAL" clId="{DAC6006C-6D0B-4447-9694-FAD57EFD1DCE}" dt="2021-03-16T18:09:41.803" v="1744" actId="1036"/>
          <ac:spMkLst>
            <pc:docMk/>
            <pc:sldMk cId="2590556155" sldId="1241"/>
            <ac:spMk id="160" creationId="{E44DFE84-C8C0-4E9F-BE30-915A68FBA311}"/>
          </ac:spMkLst>
        </pc:spChg>
        <pc:spChg chg="add mod">
          <ac:chgData name="Landis, Elizabeth" userId="ab5a0f48-4954-4e8f-b852-9bcaf16ccf62" providerId="ADAL" clId="{DAC6006C-6D0B-4447-9694-FAD57EFD1DCE}" dt="2021-03-16T18:09:41.803" v="1744" actId="1036"/>
          <ac:spMkLst>
            <pc:docMk/>
            <pc:sldMk cId="2590556155" sldId="1241"/>
            <ac:spMk id="161" creationId="{39CFF0CC-B540-4E52-9022-54E2FDBA1A2B}"/>
          </ac:spMkLst>
        </pc:spChg>
        <pc:spChg chg="add mod">
          <ac:chgData name="Landis, Elizabeth" userId="ab5a0f48-4954-4e8f-b852-9bcaf16ccf62" providerId="ADAL" clId="{DAC6006C-6D0B-4447-9694-FAD57EFD1DCE}" dt="2021-03-16T18:09:41.803" v="1744" actId="1036"/>
          <ac:spMkLst>
            <pc:docMk/>
            <pc:sldMk cId="2590556155" sldId="1241"/>
            <ac:spMk id="162" creationId="{0783DF0E-17C7-404F-B4D4-B32C23CF2FBE}"/>
          </ac:spMkLst>
        </pc:spChg>
        <pc:spChg chg="add mod">
          <ac:chgData name="Landis, Elizabeth" userId="ab5a0f48-4954-4e8f-b852-9bcaf16ccf62" providerId="ADAL" clId="{DAC6006C-6D0B-4447-9694-FAD57EFD1DCE}" dt="2021-03-17T14:46:01.217" v="2042"/>
          <ac:spMkLst>
            <pc:docMk/>
            <pc:sldMk cId="2590556155" sldId="1241"/>
            <ac:spMk id="163" creationId="{E8C5F52A-6365-4CFB-8212-A74B23EC2D88}"/>
          </ac:spMkLst>
        </pc:spChg>
        <pc:spChg chg="add mod">
          <ac:chgData name="Landis, Elizabeth" userId="ab5a0f48-4954-4e8f-b852-9bcaf16ccf62" providerId="ADAL" clId="{DAC6006C-6D0B-4447-9694-FAD57EFD1DCE}" dt="2021-03-17T15:32:25.195" v="3147" actId="1076"/>
          <ac:spMkLst>
            <pc:docMk/>
            <pc:sldMk cId="2590556155" sldId="1241"/>
            <ac:spMk id="164" creationId="{D8CE8BE2-874F-41B5-B9E0-38EFFC270B0B}"/>
          </ac:spMkLst>
        </pc:spChg>
        <pc:grpChg chg="del">
          <ac:chgData name="Landis, Elizabeth" userId="ab5a0f48-4954-4e8f-b852-9bcaf16ccf62" providerId="ADAL" clId="{DAC6006C-6D0B-4447-9694-FAD57EFD1DCE}" dt="2021-03-16T17:44:27.059" v="1169" actId="478"/>
          <ac:grpSpMkLst>
            <pc:docMk/>
            <pc:sldMk cId="2590556155" sldId="1241"/>
            <ac:grpSpMk id="39" creationId="{B2BF923A-E543-4E07-B3DD-DFF148AAB7CB}"/>
          </ac:grpSpMkLst>
        </pc:grpChg>
        <pc:picChg chg="add del mod">
          <ac:chgData name="Landis, Elizabeth" userId="ab5a0f48-4954-4e8f-b852-9bcaf16ccf62" providerId="ADAL" clId="{DAC6006C-6D0B-4447-9694-FAD57EFD1DCE}" dt="2021-03-16T17:44:38.836" v="1172"/>
          <ac:picMkLst>
            <pc:docMk/>
            <pc:sldMk cId="2590556155" sldId="1241"/>
            <ac:picMk id="37" creationId="{B8817026-C886-4455-B55A-77D7E46263A2}"/>
          </ac:picMkLst>
        </pc:picChg>
        <pc:picChg chg="add mod">
          <ac:chgData name="Landis, Elizabeth" userId="ab5a0f48-4954-4e8f-b852-9bcaf16ccf62" providerId="ADAL" clId="{DAC6006C-6D0B-4447-9694-FAD57EFD1DCE}" dt="2021-03-16T18:09:41.803" v="1744" actId="1036"/>
          <ac:picMkLst>
            <pc:docMk/>
            <pc:sldMk cId="2590556155" sldId="1241"/>
            <ac:picMk id="117" creationId="{E19CABE5-8EF6-4EBD-9F71-0A98E67AEBB3}"/>
          </ac:picMkLst>
        </pc:picChg>
      </pc:sldChg>
      <pc:sldChg chg="addSp delSp modSp add mod ord">
        <pc:chgData name="Landis, Elizabeth" userId="ab5a0f48-4954-4e8f-b852-9bcaf16ccf62" providerId="ADAL" clId="{DAC6006C-6D0B-4447-9694-FAD57EFD1DCE}" dt="2021-03-17T15:32:34.820" v="3149" actId="1076"/>
        <pc:sldMkLst>
          <pc:docMk/>
          <pc:sldMk cId="171234477" sldId="1242"/>
        </pc:sldMkLst>
        <pc:spChg chg="mod">
          <ac:chgData name="Landis, Elizabeth" userId="ab5a0f48-4954-4e8f-b852-9bcaf16ccf62" providerId="ADAL" clId="{DAC6006C-6D0B-4447-9694-FAD57EFD1DCE}" dt="2021-03-17T15:15:54.679" v="2529" actId="207"/>
          <ac:spMkLst>
            <pc:docMk/>
            <pc:sldMk cId="171234477" sldId="1242"/>
            <ac:spMk id="2" creationId="{8BC2C775-8236-4993-8C89-0E0E88E50B2B}"/>
          </ac:spMkLst>
        </pc:spChg>
        <pc:spChg chg="add mod">
          <ac:chgData name="Landis, Elizabeth" userId="ab5a0f48-4954-4e8f-b852-9bcaf16ccf62" providerId="ADAL" clId="{DAC6006C-6D0B-4447-9694-FAD57EFD1DCE}" dt="2021-03-17T14:46:02.421" v="2043"/>
          <ac:spMkLst>
            <pc:docMk/>
            <pc:sldMk cId="171234477" sldId="1242"/>
            <ac:spMk id="6" creationId="{E14BDAF8-D8AE-45F3-AAB2-A95B10D8B61F}"/>
          </ac:spMkLst>
        </pc:spChg>
        <pc:spChg chg="add mod">
          <ac:chgData name="Landis, Elizabeth" userId="ab5a0f48-4954-4e8f-b852-9bcaf16ccf62" providerId="ADAL" clId="{DAC6006C-6D0B-4447-9694-FAD57EFD1DCE}" dt="2021-03-17T15:32:34.820" v="3149" actId="1076"/>
          <ac:spMkLst>
            <pc:docMk/>
            <pc:sldMk cId="171234477" sldId="1242"/>
            <ac:spMk id="7" creationId="{37E10946-0156-47D7-AB60-D2D496DA52AF}"/>
          </ac:spMkLst>
        </pc:spChg>
        <pc:picChg chg="add mod">
          <ac:chgData name="Landis, Elizabeth" userId="ab5a0f48-4954-4e8f-b852-9bcaf16ccf62" providerId="ADAL" clId="{DAC6006C-6D0B-4447-9694-FAD57EFD1DCE}" dt="2021-03-16T17:56:22.073" v="1434"/>
          <ac:picMkLst>
            <pc:docMk/>
            <pc:sldMk cId="171234477" sldId="1242"/>
            <ac:picMk id="4" creationId="{2C3F96DB-524F-4011-93A0-931BA470B07E}"/>
          </ac:picMkLst>
        </pc:picChg>
        <pc:picChg chg="del">
          <ac:chgData name="Landis, Elizabeth" userId="ab5a0f48-4954-4e8f-b852-9bcaf16ccf62" providerId="ADAL" clId="{DAC6006C-6D0B-4447-9694-FAD57EFD1DCE}" dt="2021-03-16T17:45:25.045" v="1180" actId="478"/>
          <ac:picMkLst>
            <pc:docMk/>
            <pc:sldMk cId="171234477" sldId="1242"/>
            <ac:picMk id="5" creationId="{C5BA065A-D345-4E58-9E77-78DCF5A59583}"/>
          </ac:picMkLst>
        </pc:picChg>
      </pc:sldChg>
      <pc:sldChg chg="addSp modSp new mod">
        <pc:chgData name="Landis, Elizabeth" userId="ab5a0f48-4954-4e8f-b852-9bcaf16ccf62" providerId="ADAL" clId="{DAC6006C-6D0B-4447-9694-FAD57EFD1DCE}" dt="2021-03-17T15:29:19.089" v="3084" actId="20577"/>
        <pc:sldMkLst>
          <pc:docMk/>
          <pc:sldMk cId="999219906" sldId="1243"/>
        </pc:sldMkLst>
        <pc:spChg chg="mod">
          <ac:chgData name="Landis, Elizabeth" userId="ab5a0f48-4954-4e8f-b852-9bcaf16ccf62" providerId="ADAL" clId="{DAC6006C-6D0B-4447-9694-FAD57EFD1DCE}" dt="2021-03-17T15:16:59.375" v="2533" actId="207"/>
          <ac:spMkLst>
            <pc:docMk/>
            <pc:sldMk cId="999219906" sldId="1243"/>
            <ac:spMk id="2" creationId="{565D52DC-5D3D-4A7E-B04E-4CB600A08944}"/>
          </ac:spMkLst>
        </pc:spChg>
        <pc:spChg chg="mod">
          <ac:chgData name="Landis, Elizabeth" userId="ab5a0f48-4954-4e8f-b852-9bcaf16ccf62" providerId="ADAL" clId="{DAC6006C-6D0B-4447-9694-FAD57EFD1DCE}" dt="2021-03-17T15:29:19.089" v="3084" actId="20577"/>
          <ac:spMkLst>
            <pc:docMk/>
            <pc:sldMk cId="999219906" sldId="1243"/>
            <ac:spMk id="3" creationId="{D911144F-31E7-4ACE-833F-F707465CEFC3}"/>
          </ac:spMkLst>
        </pc:spChg>
        <pc:spChg chg="add mod">
          <ac:chgData name="Landis, Elizabeth" userId="ab5a0f48-4954-4e8f-b852-9bcaf16ccf62" providerId="ADAL" clId="{DAC6006C-6D0B-4447-9694-FAD57EFD1DCE}" dt="2021-03-17T14:45:28.715" v="2026"/>
          <ac:spMkLst>
            <pc:docMk/>
            <pc:sldMk cId="999219906" sldId="1243"/>
            <ac:spMk id="4" creationId="{C07D34BC-FCC9-4DB3-9168-CFA5BEF897C1}"/>
          </ac:spMkLst>
        </pc:spChg>
      </pc:sldChg>
      <pc:sldChg chg="addSp delSp modSp add del mod ord">
        <pc:chgData name="Landis, Elizabeth" userId="ab5a0f48-4954-4e8f-b852-9bcaf16ccf62" providerId="ADAL" clId="{DAC6006C-6D0B-4447-9694-FAD57EFD1DCE}" dt="2021-03-17T15:32:42.078" v="3151" actId="1076"/>
        <pc:sldMkLst>
          <pc:docMk/>
          <pc:sldMk cId="420246514" sldId="1244"/>
        </pc:sldMkLst>
        <pc:spChg chg="mod">
          <ac:chgData name="Landis, Elizabeth" userId="ab5a0f48-4954-4e8f-b852-9bcaf16ccf62" providerId="ADAL" clId="{DAC6006C-6D0B-4447-9694-FAD57EFD1DCE}" dt="2021-03-17T15:16:02.644" v="2530" actId="207"/>
          <ac:spMkLst>
            <pc:docMk/>
            <pc:sldMk cId="420246514" sldId="1244"/>
            <ac:spMk id="2" creationId="{8BC2C775-8236-4993-8C89-0E0E88E50B2B}"/>
          </ac:spMkLst>
        </pc:spChg>
        <pc:spChg chg="add mod">
          <ac:chgData name="Landis, Elizabeth" userId="ab5a0f48-4954-4e8f-b852-9bcaf16ccf62" providerId="ADAL" clId="{DAC6006C-6D0B-4447-9694-FAD57EFD1DCE}" dt="2021-03-17T14:46:03.593" v="2044"/>
          <ac:spMkLst>
            <pc:docMk/>
            <pc:sldMk cId="420246514" sldId="1244"/>
            <ac:spMk id="6" creationId="{796CF1E8-20CD-4B2E-BD52-4FC0675C0A8B}"/>
          </ac:spMkLst>
        </pc:spChg>
        <pc:spChg chg="add mod">
          <ac:chgData name="Landis, Elizabeth" userId="ab5a0f48-4954-4e8f-b852-9bcaf16ccf62" providerId="ADAL" clId="{DAC6006C-6D0B-4447-9694-FAD57EFD1DCE}" dt="2021-03-17T15:32:42.078" v="3151" actId="1076"/>
          <ac:spMkLst>
            <pc:docMk/>
            <pc:sldMk cId="420246514" sldId="1244"/>
            <ac:spMk id="7" creationId="{ABC9AF13-459D-4D2A-81EC-442FA729D9B8}"/>
          </ac:spMkLst>
        </pc:spChg>
        <pc:picChg chg="add mod">
          <ac:chgData name="Landis, Elizabeth" userId="ab5a0f48-4954-4e8f-b852-9bcaf16ccf62" providerId="ADAL" clId="{DAC6006C-6D0B-4447-9694-FAD57EFD1DCE}" dt="2021-03-16T17:57:04.195" v="1445"/>
          <ac:picMkLst>
            <pc:docMk/>
            <pc:sldMk cId="420246514" sldId="1244"/>
            <ac:picMk id="4" creationId="{3DC1C8EB-3E91-4E5E-B7F7-141705FA4851}"/>
          </ac:picMkLst>
        </pc:picChg>
        <pc:picChg chg="del">
          <ac:chgData name="Landis, Elizabeth" userId="ab5a0f48-4954-4e8f-b852-9bcaf16ccf62" providerId="ADAL" clId="{DAC6006C-6D0B-4447-9694-FAD57EFD1DCE}" dt="2021-03-16T17:57:02.528" v="1444" actId="478"/>
          <ac:picMkLst>
            <pc:docMk/>
            <pc:sldMk cId="420246514" sldId="1244"/>
            <ac:picMk id="5" creationId="{C5BA065A-D345-4E58-9E77-78DCF5A59583}"/>
          </ac:picMkLst>
        </pc:picChg>
      </pc:sldChg>
      <pc:sldChg chg="addSp delSp modSp add mod ord">
        <pc:chgData name="Landis, Elizabeth" userId="ab5a0f48-4954-4e8f-b852-9bcaf16ccf62" providerId="ADAL" clId="{DAC6006C-6D0B-4447-9694-FAD57EFD1DCE}" dt="2021-03-17T15:32:53.398" v="3155" actId="1076"/>
        <pc:sldMkLst>
          <pc:docMk/>
          <pc:sldMk cId="4269764819" sldId="1245"/>
        </pc:sldMkLst>
        <pc:spChg chg="mod">
          <ac:chgData name="Landis, Elizabeth" userId="ab5a0f48-4954-4e8f-b852-9bcaf16ccf62" providerId="ADAL" clId="{DAC6006C-6D0B-4447-9694-FAD57EFD1DCE}" dt="2021-03-17T15:16:11.090" v="2531" actId="207"/>
          <ac:spMkLst>
            <pc:docMk/>
            <pc:sldMk cId="4269764819" sldId="1245"/>
            <ac:spMk id="2" creationId="{8BC2C775-8236-4993-8C89-0E0E88E50B2B}"/>
          </ac:spMkLst>
        </pc:spChg>
        <pc:spChg chg="add del mod">
          <ac:chgData name="Landis, Elizabeth" userId="ab5a0f48-4954-4e8f-b852-9bcaf16ccf62" providerId="ADAL" clId="{DAC6006C-6D0B-4447-9694-FAD57EFD1DCE}" dt="2021-03-16T17:58:01.187" v="1464"/>
          <ac:spMkLst>
            <pc:docMk/>
            <pc:sldMk cId="4269764819" sldId="1245"/>
            <ac:spMk id="50" creationId="{ABF94123-DD45-453F-B81D-6B92F22F84DB}"/>
          </ac:spMkLst>
        </pc:spChg>
        <pc:spChg chg="add del mod">
          <ac:chgData name="Landis, Elizabeth" userId="ab5a0f48-4954-4e8f-b852-9bcaf16ccf62" providerId="ADAL" clId="{DAC6006C-6D0B-4447-9694-FAD57EFD1DCE}" dt="2021-03-16T17:58:01.187" v="1464"/>
          <ac:spMkLst>
            <pc:docMk/>
            <pc:sldMk cId="4269764819" sldId="1245"/>
            <ac:spMk id="51" creationId="{7378B1F7-F1EC-4ED7-B044-60E97698BBB5}"/>
          </ac:spMkLst>
        </pc:spChg>
        <pc:spChg chg="add del mod">
          <ac:chgData name="Landis, Elizabeth" userId="ab5a0f48-4954-4e8f-b852-9bcaf16ccf62" providerId="ADAL" clId="{DAC6006C-6D0B-4447-9694-FAD57EFD1DCE}" dt="2021-03-16T17:58:01.187" v="1464"/>
          <ac:spMkLst>
            <pc:docMk/>
            <pc:sldMk cId="4269764819" sldId="1245"/>
            <ac:spMk id="52" creationId="{516DFCBF-7954-4A36-9FDD-935D2E796831}"/>
          </ac:spMkLst>
        </pc:spChg>
        <pc:spChg chg="add del mod">
          <ac:chgData name="Landis, Elizabeth" userId="ab5a0f48-4954-4e8f-b852-9bcaf16ccf62" providerId="ADAL" clId="{DAC6006C-6D0B-4447-9694-FAD57EFD1DCE}" dt="2021-03-16T17:58:01.187" v="1464"/>
          <ac:spMkLst>
            <pc:docMk/>
            <pc:sldMk cId="4269764819" sldId="1245"/>
            <ac:spMk id="53" creationId="{B4C2AF51-7D27-40B3-AE8B-45AD4BA0F97E}"/>
          </ac:spMkLst>
        </pc:spChg>
        <pc:spChg chg="add del mod">
          <ac:chgData name="Landis, Elizabeth" userId="ab5a0f48-4954-4e8f-b852-9bcaf16ccf62" providerId="ADAL" clId="{DAC6006C-6D0B-4447-9694-FAD57EFD1DCE}" dt="2021-03-16T17:58:01.187" v="1464"/>
          <ac:spMkLst>
            <pc:docMk/>
            <pc:sldMk cId="4269764819" sldId="1245"/>
            <ac:spMk id="54" creationId="{1EFC6E12-A300-4BDE-9F07-75859341B763}"/>
          </ac:spMkLst>
        </pc:spChg>
        <pc:spChg chg="add del mod">
          <ac:chgData name="Landis, Elizabeth" userId="ab5a0f48-4954-4e8f-b852-9bcaf16ccf62" providerId="ADAL" clId="{DAC6006C-6D0B-4447-9694-FAD57EFD1DCE}" dt="2021-03-16T17:58:01.187" v="1464"/>
          <ac:spMkLst>
            <pc:docMk/>
            <pc:sldMk cId="4269764819" sldId="1245"/>
            <ac:spMk id="55" creationId="{D0AC1201-78D3-4191-ADBF-524A88AC71FA}"/>
          </ac:spMkLst>
        </pc:spChg>
        <pc:spChg chg="add del mod">
          <ac:chgData name="Landis, Elizabeth" userId="ab5a0f48-4954-4e8f-b852-9bcaf16ccf62" providerId="ADAL" clId="{DAC6006C-6D0B-4447-9694-FAD57EFD1DCE}" dt="2021-03-16T17:58:01.187" v="1464"/>
          <ac:spMkLst>
            <pc:docMk/>
            <pc:sldMk cId="4269764819" sldId="1245"/>
            <ac:spMk id="56" creationId="{5C337DAC-7476-4C6A-BD6C-DED2B0D0C01A}"/>
          </ac:spMkLst>
        </pc:spChg>
        <pc:spChg chg="add del mod">
          <ac:chgData name="Landis, Elizabeth" userId="ab5a0f48-4954-4e8f-b852-9bcaf16ccf62" providerId="ADAL" clId="{DAC6006C-6D0B-4447-9694-FAD57EFD1DCE}" dt="2021-03-16T17:58:01.187" v="1464"/>
          <ac:spMkLst>
            <pc:docMk/>
            <pc:sldMk cId="4269764819" sldId="1245"/>
            <ac:spMk id="57" creationId="{50D920AF-27F5-4D82-A5BC-32DDA1CA10F3}"/>
          </ac:spMkLst>
        </pc:spChg>
        <pc:spChg chg="add del mod">
          <ac:chgData name="Landis, Elizabeth" userId="ab5a0f48-4954-4e8f-b852-9bcaf16ccf62" providerId="ADAL" clId="{DAC6006C-6D0B-4447-9694-FAD57EFD1DCE}" dt="2021-03-16T17:58:01.187" v="1464"/>
          <ac:spMkLst>
            <pc:docMk/>
            <pc:sldMk cId="4269764819" sldId="1245"/>
            <ac:spMk id="58" creationId="{B2AF0FD6-9EB2-4411-B4D6-02F268C036B1}"/>
          </ac:spMkLst>
        </pc:spChg>
        <pc:spChg chg="add del mod">
          <ac:chgData name="Landis, Elizabeth" userId="ab5a0f48-4954-4e8f-b852-9bcaf16ccf62" providerId="ADAL" clId="{DAC6006C-6D0B-4447-9694-FAD57EFD1DCE}" dt="2021-03-16T17:58:01.187" v="1464"/>
          <ac:spMkLst>
            <pc:docMk/>
            <pc:sldMk cId="4269764819" sldId="1245"/>
            <ac:spMk id="59" creationId="{29E0935E-DADD-4EDC-B826-494D78792B61}"/>
          </ac:spMkLst>
        </pc:spChg>
        <pc:spChg chg="add del mod">
          <ac:chgData name="Landis, Elizabeth" userId="ab5a0f48-4954-4e8f-b852-9bcaf16ccf62" providerId="ADAL" clId="{DAC6006C-6D0B-4447-9694-FAD57EFD1DCE}" dt="2021-03-16T17:58:01.187" v="1464"/>
          <ac:spMkLst>
            <pc:docMk/>
            <pc:sldMk cId="4269764819" sldId="1245"/>
            <ac:spMk id="60" creationId="{80DCF5A6-2065-41E3-8035-F735FE4603C3}"/>
          </ac:spMkLst>
        </pc:spChg>
        <pc:spChg chg="add del mod">
          <ac:chgData name="Landis, Elizabeth" userId="ab5a0f48-4954-4e8f-b852-9bcaf16ccf62" providerId="ADAL" clId="{DAC6006C-6D0B-4447-9694-FAD57EFD1DCE}" dt="2021-03-16T17:58:01.187" v="1464"/>
          <ac:spMkLst>
            <pc:docMk/>
            <pc:sldMk cId="4269764819" sldId="1245"/>
            <ac:spMk id="61" creationId="{45E4C99B-BA12-4113-9321-F8A96843DA1E}"/>
          </ac:spMkLst>
        </pc:spChg>
        <pc:spChg chg="add del mod">
          <ac:chgData name="Landis, Elizabeth" userId="ab5a0f48-4954-4e8f-b852-9bcaf16ccf62" providerId="ADAL" clId="{DAC6006C-6D0B-4447-9694-FAD57EFD1DCE}" dt="2021-03-16T17:58:01.187" v="1464"/>
          <ac:spMkLst>
            <pc:docMk/>
            <pc:sldMk cId="4269764819" sldId="1245"/>
            <ac:spMk id="62" creationId="{5EBAC93B-4A39-403E-816F-EF52F6FA1433}"/>
          </ac:spMkLst>
        </pc:spChg>
        <pc:spChg chg="add del mod">
          <ac:chgData name="Landis, Elizabeth" userId="ab5a0f48-4954-4e8f-b852-9bcaf16ccf62" providerId="ADAL" clId="{DAC6006C-6D0B-4447-9694-FAD57EFD1DCE}" dt="2021-03-16T17:58:01.187" v="1464"/>
          <ac:spMkLst>
            <pc:docMk/>
            <pc:sldMk cId="4269764819" sldId="1245"/>
            <ac:spMk id="63" creationId="{A8DD30AF-0B05-41BB-BB1B-DF6164ADDD23}"/>
          </ac:spMkLst>
        </pc:spChg>
        <pc:spChg chg="add del mod">
          <ac:chgData name="Landis, Elizabeth" userId="ab5a0f48-4954-4e8f-b852-9bcaf16ccf62" providerId="ADAL" clId="{DAC6006C-6D0B-4447-9694-FAD57EFD1DCE}" dt="2021-03-16T17:58:01.187" v="1464"/>
          <ac:spMkLst>
            <pc:docMk/>
            <pc:sldMk cId="4269764819" sldId="1245"/>
            <ac:spMk id="64" creationId="{8CA8B171-D3FD-4A76-83E3-36F92D7EE7AA}"/>
          </ac:spMkLst>
        </pc:spChg>
        <pc:spChg chg="add del mod">
          <ac:chgData name="Landis, Elizabeth" userId="ab5a0f48-4954-4e8f-b852-9bcaf16ccf62" providerId="ADAL" clId="{DAC6006C-6D0B-4447-9694-FAD57EFD1DCE}" dt="2021-03-16T17:58:01.187" v="1464"/>
          <ac:spMkLst>
            <pc:docMk/>
            <pc:sldMk cId="4269764819" sldId="1245"/>
            <ac:spMk id="65" creationId="{2A43F9CF-6CBE-48C9-ACF4-CAF1F54049EA}"/>
          </ac:spMkLst>
        </pc:spChg>
        <pc:spChg chg="add del mod">
          <ac:chgData name="Landis, Elizabeth" userId="ab5a0f48-4954-4e8f-b852-9bcaf16ccf62" providerId="ADAL" clId="{DAC6006C-6D0B-4447-9694-FAD57EFD1DCE}" dt="2021-03-16T17:58:01.187" v="1464"/>
          <ac:spMkLst>
            <pc:docMk/>
            <pc:sldMk cId="4269764819" sldId="1245"/>
            <ac:spMk id="66" creationId="{BB9BB951-7E25-4118-A1CE-C2D75D654A67}"/>
          </ac:spMkLst>
        </pc:spChg>
        <pc:spChg chg="add del mod">
          <ac:chgData name="Landis, Elizabeth" userId="ab5a0f48-4954-4e8f-b852-9bcaf16ccf62" providerId="ADAL" clId="{DAC6006C-6D0B-4447-9694-FAD57EFD1DCE}" dt="2021-03-16T17:58:01.187" v="1464"/>
          <ac:spMkLst>
            <pc:docMk/>
            <pc:sldMk cId="4269764819" sldId="1245"/>
            <ac:spMk id="67" creationId="{934606BE-6EFA-4FC0-AA18-34986E38B2DC}"/>
          </ac:spMkLst>
        </pc:spChg>
        <pc:spChg chg="add del mod">
          <ac:chgData name="Landis, Elizabeth" userId="ab5a0f48-4954-4e8f-b852-9bcaf16ccf62" providerId="ADAL" clId="{DAC6006C-6D0B-4447-9694-FAD57EFD1DCE}" dt="2021-03-16T17:58:01.187" v="1464"/>
          <ac:spMkLst>
            <pc:docMk/>
            <pc:sldMk cId="4269764819" sldId="1245"/>
            <ac:spMk id="68" creationId="{958862F0-0A41-42CE-920E-0C6C626FE936}"/>
          </ac:spMkLst>
        </pc:spChg>
        <pc:spChg chg="add del mod">
          <ac:chgData name="Landis, Elizabeth" userId="ab5a0f48-4954-4e8f-b852-9bcaf16ccf62" providerId="ADAL" clId="{DAC6006C-6D0B-4447-9694-FAD57EFD1DCE}" dt="2021-03-16T17:58:01.187" v="1464"/>
          <ac:spMkLst>
            <pc:docMk/>
            <pc:sldMk cId="4269764819" sldId="1245"/>
            <ac:spMk id="69" creationId="{E9BC075F-1A91-4ACA-B706-AC398D9CD395}"/>
          </ac:spMkLst>
        </pc:spChg>
        <pc:spChg chg="add del mod">
          <ac:chgData name="Landis, Elizabeth" userId="ab5a0f48-4954-4e8f-b852-9bcaf16ccf62" providerId="ADAL" clId="{DAC6006C-6D0B-4447-9694-FAD57EFD1DCE}" dt="2021-03-16T17:58:01.187" v="1464"/>
          <ac:spMkLst>
            <pc:docMk/>
            <pc:sldMk cId="4269764819" sldId="1245"/>
            <ac:spMk id="70" creationId="{85D7FC9C-31AC-4D80-ABDA-8365F7185AAB}"/>
          </ac:spMkLst>
        </pc:spChg>
        <pc:spChg chg="add del mod">
          <ac:chgData name="Landis, Elizabeth" userId="ab5a0f48-4954-4e8f-b852-9bcaf16ccf62" providerId="ADAL" clId="{DAC6006C-6D0B-4447-9694-FAD57EFD1DCE}" dt="2021-03-16T17:58:01.187" v="1464"/>
          <ac:spMkLst>
            <pc:docMk/>
            <pc:sldMk cId="4269764819" sldId="1245"/>
            <ac:spMk id="71" creationId="{74133625-2DAF-4B08-97B2-802EC5B43192}"/>
          </ac:spMkLst>
        </pc:spChg>
        <pc:spChg chg="add del mod">
          <ac:chgData name="Landis, Elizabeth" userId="ab5a0f48-4954-4e8f-b852-9bcaf16ccf62" providerId="ADAL" clId="{DAC6006C-6D0B-4447-9694-FAD57EFD1DCE}" dt="2021-03-16T17:58:01.187" v="1464"/>
          <ac:spMkLst>
            <pc:docMk/>
            <pc:sldMk cId="4269764819" sldId="1245"/>
            <ac:spMk id="72" creationId="{6CAEC42E-8927-41D1-8AA7-60C3C9E21EA3}"/>
          </ac:spMkLst>
        </pc:spChg>
        <pc:spChg chg="add del mod">
          <ac:chgData name="Landis, Elizabeth" userId="ab5a0f48-4954-4e8f-b852-9bcaf16ccf62" providerId="ADAL" clId="{DAC6006C-6D0B-4447-9694-FAD57EFD1DCE}" dt="2021-03-16T17:58:01.187" v="1464"/>
          <ac:spMkLst>
            <pc:docMk/>
            <pc:sldMk cId="4269764819" sldId="1245"/>
            <ac:spMk id="73" creationId="{21737B39-907D-4034-A640-540290683FF1}"/>
          </ac:spMkLst>
        </pc:spChg>
        <pc:spChg chg="add del mod">
          <ac:chgData name="Landis, Elizabeth" userId="ab5a0f48-4954-4e8f-b852-9bcaf16ccf62" providerId="ADAL" clId="{DAC6006C-6D0B-4447-9694-FAD57EFD1DCE}" dt="2021-03-16T17:58:01.187" v="1464"/>
          <ac:spMkLst>
            <pc:docMk/>
            <pc:sldMk cId="4269764819" sldId="1245"/>
            <ac:spMk id="74" creationId="{E633ACA4-4E86-449A-8C4D-1F70FDA082ED}"/>
          </ac:spMkLst>
        </pc:spChg>
        <pc:spChg chg="add del mod">
          <ac:chgData name="Landis, Elizabeth" userId="ab5a0f48-4954-4e8f-b852-9bcaf16ccf62" providerId="ADAL" clId="{DAC6006C-6D0B-4447-9694-FAD57EFD1DCE}" dt="2021-03-16T17:58:01.187" v="1464"/>
          <ac:spMkLst>
            <pc:docMk/>
            <pc:sldMk cId="4269764819" sldId="1245"/>
            <ac:spMk id="75" creationId="{ACDC6CB8-BB80-410D-A89C-3B39A10FDBA7}"/>
          </ac:spMkLst>
        </pc:spChg>
        <pc:spChg chg="add mod">
          <ac:chgData name="Landis, Elizabeth" userId="ab5a0f48-4954-4e8f-b852-9bcaf16ccf62" providerId="ADAL" clId="{DAC6006C-6D0B-4447-9694-FAD57EFD1DCE}" dt="2021-03-16T18:10:24.073" v="1811" actId="1035"/>
          <ac:spMkLst>
            <pc:docMk/>
            <pc:sldMk cId="4269764819" sldId="1245"/>
            <ac:spMk id="77" creationId="{49EC902D-F7C4-44D6-83E3-5AF280714B73}"/>
          </ac:spMkLst>
        </pc:spChg>
        <pc:spChg chg="add mod">
          <ac:chgData name="Landis, Elizabeth" userId="ab5a0f48-4954-4e8f-b852-9bcaf16ccf62" providerId="ADAL" clId="{DAC6006C-6D0B-4447-9694-FAD57EFD1DCE}" dt="2021-03-16T18:10:24.073" v="1811" actId="1035"/>
          <ac:spMkLst>
            <pc:docMk/>
            <pc:sldMk cId="4269764819" sldId="1245"/>
            <ac:spMk id="78" creationId="{E05B6503-856B-4568-B605-703CB1140CA6}"/>
          </ac:spMkLst>
        </pc:spChg>
        <pc:spChg chg="add mod">
          <ac:chgData name="Landis, Elizabeth" userId="ab5a0f48-4954-4e8f-b852-9bcaf16ccf62" providerId="ADAL" clId="{DAC6006C-6D0B-4447-9694-FAD57EFD1DCE}" dt="2021-03-16T18:10:24.073" v="1811" actId="1035"/>
          <ac:spMkLst>
            <pc:docMk/>
            <pc:sldMk cId="4269764819" sldId="1245"/>
            <ac:spMk id="79" creationId="{E01AC980-B574-4BB7-A6FE-DE55A05F5EFC}"/>
          </ac:spMkLst>
        </pc:spChg>
        <pc:spChg chg="add mod">
          <ac:chgData name="Landis, Elizabeth" userId="ab5a0f48-4954-4e8f-b852-9bcaf16ccf62" providerId="ADAL" clId="{DAC6006C-6D0B-4447-9694-FAD57EFD1DCE}" dt="2021-03-16T18:10:24.073" v="1811" actId="1035"/>
          <ac:spMkLst>
            <pc:docMk/>
            <pc:sldMk cId="4269764819" sldId="1245"/>
            <ac:spMk id="80" creationId="{324C0916-F63F-4DEA-9A82-3D036F994579}"/>
          </ac:spMkLst>
        </pc:spChg>
        <pc:spChg chg="add mod">
          <ac:chgData name="Landis, Elizabeth" userId="ab5a0f48-4954-4e8f-b852-9bcaf16ccf62" providerId="ADAL" clId="{DAC6006C-6D0B-4447-9694-FAD57EFD1DCE}" dt="2021-03-16T18:10:24.073" v="1811" actId="1035"/>
          <ac:spMkLst>
            <pc:docMk/>
            <pc:sldMk cId="4269764819" sldId="1245"/>
            <ac:spMk id="81" creationId="{9A7F3E07-62F4-46CD-A498-1A7E476DF031}"/>
          </ac:spMkLst>
        </pc:spChg>
        <pc:spChg chg="add mod">
          <ac:chgData name="Landis, Elizabeth" userId="ab5a0f48-4954-4e8f-b852-9bcaf16ccf62" providerId="ADAL" clId="{DAC6006C-6D0B-4447-9694-FAD57EFD1DCE}" dt="2021-03-16T18:10:24.073" v="1811" actId="1035"/>
          <ac:spMkLst>
            <pc:docMk/>
            <pc:sldMk cId="4269764819" sldId="1245"/>
            <ac:spMk id="82" creationId="{93A289AC-449F-4408-BB06-39FAC6F2F7A8}"/>
          </ac:spMkLst>
        </pc:spChg>
        <pc:spChg chg="add mod">
          <ac:chgData name="Landis, Elizabeth" userId="ab5a0f48-4954-4e8f-b852-9bcaf16ccf62" providerId="ADAL" clId="{DAC6006C-6D0B-4447-9694-FAD57EFD1DCE}" dt="2021-03-16T18:10:24.073" v="1811" actId="1035"/>
          <ac:spMkLst>
            <pc:docMk/>
            <pc:sldMk cId="4269764819" sldId="1245"/>
            <ac:spMk id="83" creationId="{4E15FFDC-E772-4D44-A166-5905E43C31E0}"/>
          </ac:spMkLst>
        </pc:spChg>
        <pc:spChg chg="add mod">
          <ac:chgData name="Landis, Elizabeth" userId="ab5a0f48-4954-4e8f-b852-9bcaf16ccf62" providerId="ADAL" clId="{DAC6006C-6D0B-4447-9694-FAD57EFD1DCE}" dt="2021-03-16T18:10:24.073" v="1811" actId="1035"/>
          <ac:spMkLst>
            <pc:docMk/>
            <pc:sldMk cId="4269764819" sldId="1245"/>
            <ac:spMk id="84" creationId="{3CB25CEA-D803-4EF9-A480-A6134A8DB959}"/>
          </ac:spMkLst>
        </pc:spChg>
        <pc:spChg chg="add mod">
          <ac:chgData name="Landis, Elizabeth" userId="ab5a0f48-4954-4e8f-b852-9bcaf16ccf62" providerId="ADAL" clId="{DAC6006C-6D0B-4447-9694-FAD57EFD1DCE}" dt="2021-03-16T18:10:24.073" v="1811" actId="1035"/>
          <ac:spMkLst>
            <pc:docMk/>
            <pc:sldMk cId="4269764819" sldId="1245"/>
            <ac:spMk id="85" creationId="{8D28A2CC-D0C9-4FFB-B4FB-348722934B56}"/>
          </ac:spMkLst>
        </pc:spChg>
        <pc:spChg chg="add mod">
          <ac:chgData name="Landis, Elizabeth" userId="ab5a0f48-4954-4e8f-b852-9bcaf16ccf62" providerId="ADAL" clId="{DAC6006C-6D0B-4447-9694-FAD57EFD1DCE}" dt="2021-03-16T18:10:24.073" v="1811" actId="1035"/>
          <ac:spMkLst>
            <pc:docMk/>
            <pc:sldMk cId="4269764819" sldId="1245"/>
            <ac:spMk id="86" creationId="{23B65068-A122-4447-8F7D-1CBF06999CAA}"/>
          </ac:spMkLst>
        </pc:spChg>
        <pc:spChg chg="add mod">
          <ac:chgData name="Landis, Elizabeth" userId="ab5a0f48-4954-4e8f-b852-9bcaf16ccf62" providerId="ADAL" clId="{DAC6006C-6D0B-4447-9694-FAD57EFD1DCE}" dt="2021-03-16T18:10:24.073" v="1811" actId="1035"/>
          <ac:spMkLst>
            <pc:docMk/>
            <pc:sldMk cId="4269764819" sldId="1245"/>
            <ac:spMk id="87" creationId="{CAC71E27-20D1-457B-85B6-6053CAA0C035}"/>
          </ac:spMkLst>
        </pc:spChg>
        <pc:spChg chg="add mod">
          <ac:chgData name="Landis, Elizabeth" userId="ab5a0f48-4954-4e8f-b852-9bcaf16ccf62" providerId="ADAL" clId="{DAC6006C-6D0B-4447-9694-FAD57EFD1DCE}" dt="2021-03-16T18:10:24.073" v="1811" actId="1035"/>
          <ac:spMkLst>
            <pc:docMk/>
            <pc:sldMk cId="4269764819" sldId="1245"/>
            <ac:spMk id="88" creationId="{C5701C0E-F6AB-40DA-947C-9E1EBA77AF1F}"/>
          </ac:spMkLst>
        </pc:spChg>
        <pc:spChg chg="add mod">
          <ac:chgData name="Landis, Elizabeth" userId="ab5a0f48-4954-4e8f-b852-9bcaf16ccf62" providerId="ADAL" clId="{DAC6006C-6D0B-4447-9694-FAD57EFD1DCE}" dt="2021-03-16T18:10:24.073" v="1811" actId="1035"/>
          <ac:spMkLst>
            <pc:docMk/>
            <pc:sldMk cId="4269764819" sldId="1245"/>
            <ac:spMk id="89" creationId="{61EFB93F-979F-4C52-98C1-1AFD6544CBF0}"/>
          </ac:spMkLst>
        </pc:spChg>
        <pc:spChg chg="add mod">
          <ac:chgData name="Landis, Elizabeth" userId="ab5a0f48-4954-4e8f-b852-9bcaf16ccf62" providerId="ADAL" clId="{DAC6006C-6D0B-4447-9694-FAD57EFD1DCE}" dt="2021-03-16T18:10:24.073" v="1811" actId="1035"/>
          <ac:spMkLst>
            <pc:docMk/>
            <pc:sldMk cId="4269764819" sldId="1245"/>
            <ac:spMk id="90" creationId="{14583717-2EEC-4BE5-85D7-6D0A08BDDB28}"/>
          </ac:spMkLst>
        </pc:spChg>
        <pc:spChg chg="add mod">
          <ac:chgData name="Landis, Elizabeth" userId="ab5a0f48-4954-4e8f-b852-9bcaf16ccf62" providerId="ADAL" clId="{DAC6006C-6D0B-4447-9694-FAD57EFD1DCE}" dt="2021-03-16T18:10:24.073" v="1811" actId="1035"/>
          <ac:spMkLst>
            <pc:docMk/>
            <pc:sldMk cId="4269764819" sldId="1245"/>
            <ac:spMk id="91" creationId="{576512B3-B8A4-4197-9A6E-00103ED50222}"/>
          </ac:spMkLst>
        </pc:spChg>
        <pc:spChg chg="add mod">
          <ac:chgData name="Landis, Elizabeth" userId="ab5a0f48-4954-4e8f-b852-9bcaf16ccf62" providerId="ADAL" clId="{DAC6006C-6D0B-4447-9694-FAD57EFD1DCE}" dt="2021-03-16T18:10:24.073" v="1811" actId="1035"/>
          <ac:spMkLst>
            <pc:docMk/>
            <pc:sldMk cId="4269764819" sldId="1245"/>
            <ac:spMk id="92" creationId="{E69516A2-224A-4C10-A91E-FE3ADF21E5CD}"/>
          </ac:spMkLst>
        </pc:spChg>
        <pc:spChg chg="add mod">
          <ac:chgData name="Landis, Elizabeth" userId="ab5a0f48-4954-4e8f-b852-9bcaf16ccf62" providerId="ADAL" clId="{DAC6006C-6D0B-4447-9694-FAD57EFD1DCE}" dt="2021-03-16T18:10:24.073" v="1811" actId="1035"/>
          <ac:spMkLst>
            <pc:docMk/>
            <pc:sldMk cId="4269764819" sldId="1245"/>
            <ac:spMk id="93" creationId="{89AA08BC-B956-4638-9538-935DB0458A67}"/>
          </ac:spMkLst>
        </pc:spChg>
        <pc:spChg chg="add mod">
          <ac:chgData name="Landis, Elizabeth" userId="ab5a0f48-4954-4e8f-b852-9bcaf16ccf62" providerId="ADAL" clId="{DAC6006C-6D0B-4447-9694-FAD57EFD1DCE}" dt="2021-03-16T18:10:24.073" v="1811" actId="1035"/>
          <ac:spMkLst>
            <pc:docMk/>
            <pc:sldMk cId="4269764819" sldId="1245"/>
            <ac:spMk id="94" creationId="{68517F72-F158-43C2-9352-526FC4171790}"/>
          </ac:spMkLst>
        </pc:spChg>
        <pc:spChg chg="add mod">
          <ac:chgData name="Landis, Elizabeth" userId="ab5a0f48-4954-4e8f-b852-9bcaf16ccf62" providerId="ADAL" clId="{DAC6006C-6D0B-4447-9694-FAD57EFD1DCE}" dt="2021-03-16T18:10:24.073" v="1811" actId="1035"/>
          <ac:spMkLst>
            <pc:docMk/>
            <pc:sldMk cId="4269764819" sldId="1245"/>
            <ac:spMk id="95" creationId="{9F2EB387-29D9-4FDA-800B-EF792D2C0D45}"/>
          </ac:spMkLst>
        </pc:spChg>
        <pc:spChg chg="add mod">
          <ac:chgData name="Landis, Elizabeth" userId="ab5a0f48-4954-4e8f-b852-9bcaf16ccf62" providerId="ADAL" clId="{DAC6006C-6D0B-4447-9694-FAD57EFD1DCE}" dt="2021-03-16T18:10:24.073" v="1811" actId="1035"/>
          <ac:spMkLst>
            <pc:docMk/>
            <pc:sldMk cId="4269764819" sldId="1245"/>
            <ac:spMk id="96" creationId="{8393E81A-6218-4E74-96B1-3C8E560D462F}"/>
          </ac:spMkLst>
        </pc:spChg>
        <pc:spChg chg="add mod">
          <ac:chgData name="Landis, Elizabeth" userId="ab5a0f48-4954-4e8f-b852-9bcaf16ccf62" providerId="ADAL" clId="{DAC6006C-6D0B-4447-9694-FAD57EFD1DCE}" dt="2021-03-16T18:10:24.073" v="1811" actId="1035"/>
          <ac:spMkLst>
            <pc:docMk/>
            <pc:sldMk cId="4269764819" sldId="1245"/>
            <ac:spMk id="97" creationId="{224ABD1E-4529-4C43-A46A-E4D828303F37}"/>
          </ac:spMkLst>
        </pc:spChg>
        <pc:spChg chg="add mod">
          <ac:chgData name="Landis, Elizabeth" userId="ab5a0f48-4954-4e8f-b852-9bcaf16ccf62" providerId="ADAL" clId="{DAC6006C-6D0B-4447-9694-FAD57EFD1DCE}" dt="2021-03-16T18:10:24.073" v="1811" actId="1035"/>
          <ac:spMkLst>
            <pc:docMk/>
            <pc:sldMk cId="4269764819" sldId="1245"/>
            <ac:spMk id="98" creationId="{A8BAC978-A940-48D4-A7DC-808CE80C31C1}"/>
          </ac:spMkLst>
        </pc:spChg>
        <pc:spChg chg="add mod">
          <ac:chgData name="Landis, Elizabeth" userId="ab5a0f48-4954-4e8f-b852-9bcaf16ccf62" providerId="ADAL" clId="{DAC6006C-6D0B-4447-9694-FAD57EFD1DCE}" dt="2021-03-16T18:10:24.073" v="1811" actId="1035"/>
          <ac:spMkLst>
            <pc:docMk/>
            <pc:sldMk cId="4269764819" sldId="1245"/>
            <ac:spMk id="99" creationId="{6E326D77-1834-4011-961D-B77266BE7E9E}"/>
          </ac:spMkLst>
        </pc:spChg>
        <pc:spChg chg="add mod">
          <ac:chgData name="Landis, Elizabeth" userId="ab5a0f48-4954-4e8f-b852-9bcaf16ccf62" providerId="ADAL" clId="{DAC6006C-6D0B-4447-9694-FAD57EFD1DCE}" dt="2021-03-16T18:10:24.073" v="1811" actId="1035"/>
          <ac:spMkLst>
            <pc:docMk/>
            <pc:sldMk cId="4269764819" sldId="1245"/>
            <ac:spMk id="100" creationId="{1D749718-1264-4178-936E-D35EC2FE380B}"/>
          </ac:spMkLst>
        </pc:spChg>
        <pc:spChg chg="add mod">
          <ac:chgData name="Landis, Elizabeth" userId="ab5a0f48-4954-4e8f-b852-9bcaf16ccf62" providerId="ADAL" clId="{DAC6006C-6D0B-4447-9694-FAD57EFD1DCE}" dt="2021-03-16T18:10:24.073" v="1811" actId="1035"/>
          <ac:spMkLst>
            <pc:docMk/>
            <pc:sldMk cId="4269764819" sldId="1245"/>
            <ac:spMk id="101" creationId="{8063D8E5-6132-46C8-BF9B-A6E7592BA52B}"/>
          </ac:spMkLst>
        </pc:spChg>
        <pc:spChg chg="add mod">
          <ac:chgData name="Landis, Elizabeth" userId="ab5a0f48-4954-4e8f-b852-9bcaf16ccf62" providerId="ADAL" clId="{DAC6006C-6D0B-4447-9694-FAD57EFD1DCE}" dt="2021-03-16T18:10:24.073" v="1811" actId="1035"/>
          <ac:spMkLst>
            <pc:docMk/>
            <pc:sldMk cId="4269764819" sldId="1245"/>
            <ac:spMk id="102" creationId="{5C7BC5C3-EB5B-4647-A56C-F47AFFDFE0BD}"/>
          </ac:spMkLst>
        </pc:spChg>
        <pc:spChg chg="add mod">
          <ac:chgData name="Landis, Elizabeth" userId="ab5a0f48-4954-4e8f-b852-9bcaf16ccf62" providerId="ADAL" clId="{DAC6006C-6D0B-4447-9694-FAD57EFD1DCE}" dt="2021-03-17T14:46:04.842" v="2045"/>
          <ac:spMkLst>
            <pc:docMk/>
            <pc:sldMk cId="4269764819" sldId="1245"/>
            <ac:spMk id="103" creationId="{1DFEABEC-0A5D-4BF6-A588-82BA3A0E0D09}"/>
          </ac:spMkLst>
        </pc:spChg>
        <pc:spChg chg="add mod">
          <ac:chgData name="Landis, Elizabeth" userId="ab5a0f48-4954-4e8f-b852-9bcaf16ccf62" providerId="ADAL" clId="{DAC6006C-6D0B-4447-9694-FAD57EFD1DCE}" dt="2021-03-17T15:32:53.398" v="3155" actId="1076"/>
          <ac:spMkLst>
            <pc:docMk/>
            <pc:sldMk cId="4269764819" sldId="1245"/>
            <ac:spMk id="104" creationId="{DDE39E6E-A344-4A37-BE61-7109281A9C69}"/>
          </ac:spMkLst>
        </pc:spChg>
        <pc:spChg chg="del">
          <ac:chgData name="Landis, Elizabeth" userId="ab5a0f48-4954-4e8f-b852-9bcaf16ccf62" providerId="ADAL" clId="{DAC6006C-6D0B-4447-9694-FAD57EFD1DCE}" dt="2021-03-16T17:57:42.630" v="1457" actId="478"/>
          <ac:spMkLst>
            <pc:docMk/>
            <pc:sldMk cId="4269764819" sldId="1245"/>
            <ac:spMk id="118" creationId="{36169209-9E02-4A79-80DB-93012D030908}"/>
          </ac:spMkLst>
        </pc:spChg>
        <pc:spChg chg="del">
          <ac:chgData name="Landis, Elizabeth" userId="ab5a0f48-4954-4e8f-b852-9bcaf16ccf62" providerId="ADAL" clId="{DAC6006C-6D0B-4447-9694-FAD57EFD1DCE}" dt="2021-03-16T17:57:42.630" v="1457" actId="478"/>
          <ac:spMkLst>
            <pc:docMk/>
            <pc:sldMk cId="4269764819" sldId="1245"/>
            <ac:spMk id="119" creationId="{A7104F3B-617D-4469-95C8-5D0619B6EF71}"/>
          </ac:spMkLst>
        </pc:spChg>
        <pc:spChg chg="del">
          <ac:chgData name="Landis, Elizabeth" userId="ab5a0f48-4954-4e8f-b852-9bcaf16ccf62" providerId="ADAL" clId="{DAC6006C-6D0B-4447-9694-FAD57EFD1DCE}" dt="2021-03-16T17:57:42.630" v="1457" actId="478"/>
          <ac:spMkLst>
            <pc:docMk/>
            <pc:sldMk cId="4269764819" sldId="1245"/>
            <ac:spMk id="120" creationId="{BCB0F724-42E1-4D56-BB60-F7CC5B1A855C}"/>
          </ac:spMkLst>
        </pc:spChg>
        <pc:spChg chg="del">
          <ac:chgData name="Landis, Elizabeth" userId="ab5a0f48-4954-4e8f-b852-9bcaf16ccf62" providerId="ADAL" clId="{DAC6006C-6D0B-4447-9694-FAD57EFD1DCE}" dt="2021-03-16T17:57:42.630" v="1457" actId="478"/>
          <ac:spMkLst>
            <pc:docMk/>
            <pc:sldMk cId="4269764819" sldId="1245"/>
            <ac:spMk id="121" creationId="{DDA48172-37F3-42EC-95BF-06DA4F541CCE}"/>
          </ac:spMkLst>
        </pc:spChg>
        <pc:spChg chg="del">
          <ac:chgData name="Landis, Elizabeth" userId="ab5a0f48-4954-4e8f-b852-9bcaf16ccf62" providerId="ADAL" clId="{DAC6006C-6D0B-4447-9694-FAD57EFD1DCE}" dt="2021-03-16T17:57:42.630" v="1457" actId="478"/>
          <ac:spMkLst>
            <pc:docMk/>
            <pc:sldMk cId="4269764819" sldId="1245"/>
            <ac:spMk id="122" creationId="{EEA7203F-A20D-4DDD-8425-DADCCA9F5CE2}"/>
          </ac:spMkLst>
        </pc:spChg>
        <pc:spChg chg="del">
          <ac:chgData name="Landis, Elizabeth" userId="ab5a0f48-4954-4e8f-b852-9bcaf16ccf62" providerId="ADAL" clId="{DAC6006C-6D0B-4447-9694-FAD57EFD1DCE}" dt="2021-03-16T17:57:42.630" v="1457" actId="478"/>
          <ac:spMkLst>
            <pc:docMk/>
            <pc:sldMk cId="4269764819" sldId="1245"/>
            <ac:spMk id="123" creationId="{F2BDD1C9-C58C-4CC7-A19A-A183B005E8D9}"/>
          </ac:spMkLst>
        </pc:spChg>
        <pc:spChg chg="del">
          <ac:chgData name="Landis, Elizabeth" userId="ab5a0f48-4954-4e8f-b852-9bcaf16ccf62" providerId="ADAL" clId="{DAC6006C-6D0B-4447-9694-FAD57EFD1DCE}" dt="2021-03-16T17:57:42.630" v="1457" actId="478"/>
          <ac:spMkLst>
            <pc:docMk/>
            <pc:sldMk cId="4269764819" sldId="1245"/>
            <ac:spMk id="124" creationId="{E29458CE-D053-46FA-82A6-9F50C7A15D8B}"/>
          </ac:spMkLst>
        </pc:spChg>
        <pc:spChg chg="del">
          <ac:chgData name="Landis, Elizabeth" userId="ab5a0f48-4954-4e8f-b852-9bcaf16ccf62" providerId="ADAL" clId="{DAC6006C-6D0B-4447-9694-FAD57EFD1DCE}" dt="2021-03-16T17:57:42.630" v="1457" actId="478"/>
          <ac:spMkLst>
            <pc:docMk/>
            <pc:sldMk cId="4269764819" sldId="1245"/>
            <ac:spMk id="125" creationId="{25C324CA-17B7-454C-8397-D65DFA156E36}"/>
          </ac:spMkLst>
        </pc:spChg>
        <pc:spChg chg="del">
          <ac:chgData name="Landis, Elizabeth" userId="ab5a0f48-4954-4e8f-b852-9bcaf16ccf62" providerId="ADAL" clId="{DAC6006C-6D0B-4447-9694-FAD57EFD1DCE}" dt="2021-03-16T17:57:42.630" v="1457" actId="478"/>
          <ac:spMkLst>
            <pc:docMk/>
            <pc:sldMk cId="4269764819" sldId="1245"/>
            <ac:spMk id="126" creationId="{887E4E7D-B42C-4011-B42F-9311CE149621}"/>
          </ac:spMkLst>
        </pc:spChg>
        <pc:spChg chg="del">
          <ac:chgData name="Landis, Elizabeth" userId="ab5a0f48-4954-4e8f-b852-9bcaf16ccf62" providerId="ADAL" clId="{DAC6006C-6D0B-4447-9694-FAD57EFD1DCE}" dt="2021-03-16T17:57:42.630" v="1457" actId="478"/>
          <ac:spMkLst>
            <pc:docMk/>
            <pc:sldMk cId="4269764819" sldId="1245"/>
            <ac:spMk id="127" creationId="{5101C69B-A5C2-4094-9A33-2DE8A32FFD76}"/>
          </ac:spMkLst>
        </pc:spChg>
        <pc:spChg chg="del">
          <ac:chgData name="Landis, Elizabeth" userId="ab5a0f48-4954-4e8f-b852-9bcaf16ccf62" providerId="ADAL" clId="{DAC6006C-6D0B-4447-9694-FAD57EFD1DCE}" dt="2021-03-16T17:57:42.630" v="1457" actId="478"/>
          <ac:spMkLst>
            <pc:docMk/>
            <pc:sldMk cId="4269764819" sldId="1245"/>
            <ac:spMk id="128" creationId="{2D642A5A-03D9-42B0-B379-BAAF7A72F694}"/>
          </ac:spMkLst>
        </pc:spChg>
        <pc:spChg chg="del">
          <ac:chgData name="Landis, Elizabeth" userId="ab5a0f48-4954-4e8f-b852-9bcaf16ccf62" providerId="ADAL" clId="{DAC6006C-6D0B-4447-9694-FAD57EFD1DCE}" dt="2021-03-16T17:57:42.630" v="1457" actId="478"/>
          <ac:spMkLst>
            <pc:docMk/>
            <pc:sldMk cId="4269764819" sldId="1245"/>
            <ac:spMk id="129" creationId="{D1DBF09B-79B0-4DBD-9D47-3D54A0AFAAE5}"/>
          </ac:spMkLst>
        </pc:spChg>
        <pc:spChg chg="del">
          <ac:chgData name="Landis, Elizabeth" userId="ab5a0f48-4954-4e8f-b852-9bcaf16ccf62" providerId="ADAL" clId="{DAC6006C-6D0B-4447-9694-FAD57EFD1DCE}" dt="2021-03-16T17:57:42.630" v="1457" actId="478"/>
          <ac:spMkLst>
            <pc:docMk/>
            <pc:sldMk cId="4269764819" sldId="1245"/>
            <ac:spMk id="130" creationId="{7F09C45C-AB59-4941-98D8-FB60FC1F5C1A}"/>
          </ac:spMkLst>
        </pc:spChg>
        <pc:spChg chg="del">
          <ac:chgData name="Landis, Elizabeth" userId="ab5a0f48-4954-4e8f-b852-9bcaf16ccf62" providerId="ADAL" clId="{DAC6006C-6D0B-4447-9694-FAD57EFD1DCE}" dt="2021-03-16T17:57:42.630" v="1457" actId="478"/>
          <ac:spMkLst>
            <pc:docMk/>
            <pc:sldMk cId="4269764819" sldId="1245"/>
            <ac:spMk id="131" creationId="{0B00B901-7BBA-4728-A400-A570FD52DCD0}"/>
          </ac:spMkLst>
        </pc:spChg>
        <pc:spChg chg="del">
          <ac:chgData name="Landis, Elizabeth" userId="ab5a0f48-4954-4e8f-b852-9bcaf16ccf62" providerId="ADAL" clId="{DAC6006C-6D0B-4447-9694-FAD57EFD1DCE}" dt="2021-03-16T17:57:42.630" v="1457" actId="478"/>
          <ac:spMkLst>
            <pc:docMk/>
            <pc:sldMk cId="4269764819" sldId="1245"/>
            <ac:spMk id="132" creationId="{DF3D9C24-DFCA-4D02-94D6-0629DD4970EE}"/>
          </ac:spMkLst>
        </pc:spChg>
        <pc:spChg chg="del">
          <ac:chgData name="Landis, Elizabeth" userId="ab5a0f48-4954-4e8f-b852-9bcaf16ccf62" providerId="ADAL" clId="{DAC6006C-6D0B-4447-9694-FAD57EFD1DCE}" dt="2021-03-16T17:57:42.630" v="1457" actId="478"/>
          <ac:spMkLst>
            <pc:docMk/>
            <pc:sldMk cId="4269764819" sldId="1245"/>
            <ac:spMk id="133" creationId="{11CCD373-B637-4C69-AC53-6755B27D10D9}"/>
          </ac:spMkLst>
        </pc:spChg>
        <pc:spChg chg="del">
          <ac:chgData name="Landis, Elizabeth" userId="ab5a0f48-4954-4e8f-b852-9bcaf16ccf62" providerId="ADAL" clId="{DAC6006C-6D0B-4447-9694-FAD57EFD1DCE}" dt="2021-03-16T17:57:42.630" v="1457" actId="478"/>
          <ac:spMkLst>
            <pc:docMk/>
            <pc:sldMk cId="4269764819" sldId="1245"/>
            <ac:spMk id="134" creationId="{20224C9E-13ED-4841-B37A-568E39E5F177}"/>
          </ac:spMkLst>
        </pc:spChg>
        <pc:spChg chg="del">
          <ac:chgData name="Landis, Elizabeth" userId="ab5a0f48-4954-4e8f-b852-9bcaf16ccf62" providerId="ADAL" clId="{DAC6006C-6D0B-4447-9694-FAD57EFD1DCE}" dt="2021-03-16T17:57:42.630" v="1457" actId="478"/>
          <ac:spMkLst>
            <pc:docMk/>
            <pc:sldMk cId="4269764819" sldId="1245"/>
            <ac:spMk id="135" creationId="{7DC81FBA-5716-41EA-9C84-CD2D8B28C473}"/>
          </ac:spMkLst>
        </pc:spChg>
        <pc:spChg chg="del">
          <ac:chgData name="Landis, Elizabeth" userId="ab5a0f48-4954-4e8f-b852-9bcaf16ccf62" providerId="ADAL" clId="{DAC6006C-6D0B-4447-9694-FAD57EFD1DCE}" dt="2021-03-16T17:57:42.630" v="1457" actId="478"/>
          <ac:spMkLst>
            <pc:docMk/>
            <pc:sldMk cId="4269764819" sldId="1245"/>
            <ac:spMk id="136" creationId="{CE37D2DA-8D6D-4309-B4CD-F4756EFB8292}"/>
          </ac:spMkLst>
        </pc:spChg>
        <pc:spChg chg="del">
          <ac:chgData name="Landis, Elizabeth" userId="ab5a0f48-4954-4e8f-b852-9bcaf16ccf62" providerId="ADAL" clId="{DAC6006C-6D0B-4447-9694-FAD57EFD1DCE}" dt="2021-03-16T17:57:42.630" v="1457" actId="478"/>
          <ac:spMkLst>
            <pc:docMk/>
            <pc:sldMk cId="4269764819" sldId="1245"/>
            <ac:spMk id="137" creationId="{DBEE2ED5-CB3F-4E93-A054-F80675AE4816}"/>
          </ac:spMkLst>
        </pc:spChg>
        <pc:spChg chg="del">
          <ac:chgData name="Landis, Elizabeth" userId="ab5a0f48-4954-4e8f-b852-9bcaf16ccf62" providerId="ADAL" clId="{DAC6006C-6D0B-4447-9694-FAD57EFD1DCE}" dt="2021-03-16T17:57:42.630" v="1457" actId="478"/>
          <ac:spMkLst>
            <pc:docMk/>
            <pc:sldMk cId="4269764819" sldId="1245"/>
            <ac:spMk id="138" creationId="{BF146A3F-419A-40EC-A8DF-A328FF354909}"/>
          </ac:spMkLst>
        </pc:spChg>
        <pc:spChg chg="del">
          <ac:chgData name="Landis, Elizabeth" userId="ab5a0f48-4954-4e8f-b852-9bcaf16ccf62" providerId="ADAL" clId="{DAC6006C-6D0B-4447-9694-FAD57EFD1DCE}" dt="2021-03-16T17:57:42.630" v="1457" actId="478"/>
          <ac:spMkLst>
            <pc:docMk/>
            <pc:sldMk cId="4269764819" sldId="1245"/>
            <ac:spMk id="139" creationId="{A0215517-602F-4474-A627-CF99E1C7E00F}"/>
          </ac:spMkLst>
        </pc:spChg>
        <pc:spChg chg="del">
          <ac:chgData name="Landis, Elizabeth" userId="ab5a0f48-4954-4e8f-b852-9bcaf16ccf62" providerId="ADAL" clId="{DAC6006C-6D0B-4447-9694-FAD57EFD1DCE}" dt="2021-03-16T17:57:42.630" v="1457" actId="478"/>
          <ac:spMkLst>
            <pc:docMk/>
            <pc:sldMk cId="4269764819" sldId="1245"/>
            <ac:spMk id="140" creationId="{3A59EB6C-844D-41D3-BEB5-C92913899498}"/>
          </ac:spMkLst>
        </pc:spChg>
        <pc:spChg chg="del">
          <ac:chgData name="Landis, Elizabeth" userId="ab5a0f48-4954-4e8f-b852-9bcaf16ccf62" providerId="ADAL" clId="{DAC6006C-6D0B-4447-9694-FAD57EFD1DCE}" dt="2021-03-16T17:57:42.630" v="1457" actId="478"/>
          <ac:spMkLst>
            <pc:docMk/>
            <pc:sldMk cId="4269764819" sldId="1245"/>
            <ac:spMk id="141" creationId="{B4CA8DF3-9A4E-4401-8F6F-5ABF65C47B9F}"/>
          </ac:spMkLst>
        </pc:spChg>
        <pc:spChg chg="del">
          <ac:chgData name="Landis, Elizabeth" userId="ab5a0f48-4954-4e8f-b852-9bcaf16ccf62" providerId="ADAL" clId="{DAC6006C-6D0B-4447-9694-FAD57EFD1DCE}" dt="2021-03-16T17:57:42.630" v="1457" actId="478"/>
          <ac:spMkLst>
            <pc:docMk/>
            <pc:sldMk cId="4269764819" sldId="1245"/>
            <ac:spMk id="142" creationId="{975FEFF3-5D02-4B6E-BD86-5BE21EEC85EC}"/>
          </ac:spMkLst>
        </pc:spChg>
        <pc:spChg chg="del">
          <ac:chgData name="Landis, Elizabeth" userId="ab5a0f48-4954-4e8f-b852-9bcaf16ccf62" providerId="ADAL" clId="{DAC6006C-6D0B-4447-9694-FAD57EFD1DCE}" dt="2021-03-16T17:57:42.630" v="1457" actId="478"/>
          <ac:spMkLst>
            <pc:docMk/>
            <pc:sldMk cId="4269764819" sldId="1245"/>
            <ac:spMk id="143" creationId="{0243DD2E-4210-45A9-BF19-A10C0AD7DB15}"/>
          </ac:spMkLst>
        </pc:spChg>
        <pc:spChg chg="del">
          <ac:chgData name="Landis, Elizabeth" userId="ab5a0f48-4954-4e8f-b852-9bcaf16ccf62" providerId="ADAL" clId="{DAC6006C-6D0B-4447-9694-FAD57EFD1DCE}" dt="2021-03-16T17:57:42.630" v="1457" actId="478"/>
          <ac:spMkLst>
            <pc:docMk/>
            <pc:sldMk cId="4269764819" sldId="1245"/>
            <ac:spMk id="144" creationId="{28C1878B-9550-4369-B798-59D4CF0CAD21}"/>
          </ac:spMkLst>
        </pc:spChg>
        <pc:spChg chg="del">
          <ac:chgData name="Landis, Elizabeth" userId="ab5a0f48-4954-4e8f-b852-9bcaf16ccf62" providerId="ADAL" clId="{DAC6006C-6D0B-4447-9694-FAD57EFD1DCE}" dt="2021-03-16T17:57:42.630" v="1457" actId="478"/>
          <ac:spMkLst>
            <pc:docMk/>
            <pc:sldMk cId="4269764819" sldId="1245"/>
            <ac:spMk id="145" creationId="{AC5B8C0C-03B8-41FC-8C72-0C3EDC9E5821}"/>
          </ac:spMkLst>
        </pc:spChg>
        <pc:spChg chg="del">
          <ac:chgData name="Landis, Elizabeth" userId="ab5a0f48-4954-4e8f-b852-9bcaf16ccf62" providerId="ADAL" clId="{DAC6006C-6D0B-4447-9694-FAD57EFD1DCE}" dt="2021-03-16T17:57:42.630" v="1457" actId="478"/>
          <ac:spMkLst>
            <pc:docMk/>
            <pc:sldMk cId="4269764819" sldId="1245"/>
            <ac:spMk id="146" creationId="{E7BEFCE7-BFE8-4850-9934-89CADC9C630A}"/>
          </ac:spMkLst>
        </pc:spChg>
        <pc:spChg chg="del">
          <ac:chgData name="Landis, Elizabeth" userId="ab5a0f48-4954-4e8f-b852-9bcaf16ccf62" providerId="ADAL" clId="{DAC6006C-6D0B-4447-9694-FAD57EFD1DCE}" dt="2021-03-16T17:57:42.630" v="1457" actId="478"/>
          <ac:spMkLst>
            <pc:docMk/>
            <pc:sldMk cId="4269764819" sldId="1245"/>
            <ac:spMk id="147" creationId="{A1C250DB-8E77-4081-B4A9-51267B0D20F8}"/>
          </ac:spMkLst>
        </pc:spChg>
        <pc:spChg chg="del">
          <ac:chgData name="Landis, Elizabeth" userId="ab5a0f48-4954-4e8f-b852-9bcaf16ccf62" providerId="ADAL" clId="{DAC6006C-6D0B-4447-9694-FAD57EFD1DCE}" dt="2021-03-16T17:57:42.630" v="1457" actId="478"/>
          <ac:spMkLst>
            <pc:docMk/>
            <pc:sldMk cId="4269764819" sldId="1245"/>
            <ac:spMk id="148" creationId="{497F92F7-715E-441B-8427-001AFC51F05C}"/>
          </ac:spMkLst>
        </pc:spChg>
        <pc:spChg chg="del">
          <ac:chgData name="Landis, Elizabeth" userId="ab5a0f48-4954-4e8f-b852-9bcaf16ccf62" providerId="ADAL" clId="{DAC6006C-6D0B-4447-9694-FAD57EFD1DCE}" dt="2021-03-16T17:57:42.630" v="1457" actId="478"/>
          <ac:spMkLst>
            <pc:docMk/>
            <pc:sldMk cId="4269764819" sldId="1245"/>
            <ac:spMk id="149" creationId="{EFB239DD-849D-43A5-9AF9-B5D3F0E2B0D2}"/>
          </ac:spMkLst>
        </pc:spChg>
        <pc:spChg chg="del">
          <ac:chgData name="Landis, Elizabeth" userId="ab5a0f48-4954-4e8f-b852-9bcaf16ccf62" providerId="ADAL" clId="{DAC6006C-6D0B-4447-9694-FAD57EFD1DCE}" dt="2021-03-16T17:57:42.630" v="1457" actId="478"/>
          <ac:spMkLst>
            <pc:docMk/>
            <pc:sldMk cId="4269764819" sldId="1245"/>
            <ac:spMk id="150" creationId="{718C2566-7CCB-4105-B45B-DE6F4984ADE2}"/>
          </ac:spMkLst>
        </pc:spChg>
        <pc:spChg chg="del">
          <ac:chgData name="Landis, Elizabeth" userId="ab5a0f48-4954-4e8f-b852-9bcaf16ccf62" providerId="ADAL" clId="{DAC6006C-6D0B-4447-9694-FAD57EFD1DCE}" dt="2021-03-16T17:57:42.630" v="1457" actId="478"/>
          <ac:spMkLst>
            <pc:docMk/>
            <pc:sldMk cId="4269764819" sldId="1245"/>
            <ac:spMk id="151" creationId="{E64A3829-AA4C-4E21-BCB8-A343FCA9668B}"/>
          </ac:spMkLst>
        </pc:spChg>
        <pc:spChg chg="del">
          <ac:chgData name="Landis, Elizabeth" userId="ab5a0f48-4954-4e8f-b852-9bcaf16ccf62" providerId="ADAL" clId="{DAC6006C-6D0B-4447-9694-FAD57EFD1DCE}" dt="2021-03-16T17:57:42.630" v="1457" actId="478"/>
          <ac:spMkLst>
            <pc:docMk/>
            <pc:sldMk cId="4269764819" sldId="1245"/>
            <ac:spMk id="152" creationId="{8F61430F-91B4-4B73-B3D3-794CCDE0DCBB}"/>
          </ac:spMkLst>
        </pc:spChg>
        <pc:spChg chg="del">
          <ac:chgData name="Landis, Elizabeth" userId="ab5a0f48-4954-4e8f-b852-9bcaf16ccf62" providerId="ADAL" clId="{DAC6006C-6D0B-4447-9694-FAD57EFD1DCE}" dt="2021-03-16T17:57:42.630" v="1457" actId="478"/>
          <ac:spMkLst>
            <pc:docMk/>
            <pc:sldMk cId="4269764819" sldId="1245"/>
            <ac:spMk id="153" creationId="{067F8905-90AE-4C7A-9990-9934F938B283}"/>
          </ac:spMkLst>
        </pc:spChg>
        <pc:spChg chg="del">
          <ac:chgData name="Landis, Elizabeth" userId="ab5a0f48-4954-4e8f-b852-9bcaf16ccf62" providerId="ADAL" clId="{DAC6006C-6D0B-4447-9694-FAD57EFD1DCE}" dt="2021-03-16T17:57:42.630" v="1457" actId="478"/>
          <ac:spMkLst>
            <pc:docMk/>
            <pc:sldMk cId="4269764819" sldId="1245"/>
            <ac:spMk id="154" creationId="{6243B6E8-78A1-455A-85A9-4534DDB5AC61}"/>
          </ac:spMkLst>
        </pc:spChg>
        <pc:spChg chg="del">
          <ac:chgData name="Landis, Elizabeth" userId="ab5a0f48-4954-4e8f-b852-9bcaf16ccf62" providerId="ADAL" clId="{DAC6006C-6D0B-4447-9694-FAD57EFD1DCE}" dt="2021-03-16T17:57:42.630" v="1457" actId="478"/>
          <ac:spMkLst>
            <pc:docMk/>
            <pc:sldMk cId="4269764819" sldId="1245"/>
            <ac:spMk id="155" creationId="{B6671DB6-FACE-471A-A4C8-B8C09C2BC5E0}"/>
          </ac:spMkLst>
        </pc:spChg>
        <pc:spChg chg="del">
          <ac:chgData name="Landis, Elizabeth" userId="ab5a0f48-4954-4e8f-b852-9bcaf16ccf62" providerId="ADAL" clId="{DAC6006C-6D0B-4447-9694-FAD57EFD1DCE}" dt="2021-03-16T17:57:42.630" v="1457" actId="478"/>
          <ac:spMkLst>
            <pc:docMk/>
            <pc:sldMk cId="4269764819" sldId="1245"/>
            <ac:spMk id="156" creationId="{E30B739B-CBA8-4B5A-BFFC-D0F96C1BC196}"/>
          </ac:spMkLst>
        </pc:spChg>
        <pc:spChg chg="del">
          <ac:chgData name="Landis, Elizabeth" userId="ab5a0f48-4954-4e8f-b852-9bcaf16ccf62" providerId="ADAL" clId="{DAC6006C-6D0B-4447-9694-FAD57EFD1DCE}" dt="2021-03-16T17:57:42.630" v="1457" actId="478"/>
          <ac:spMkLst>
            <pc:docMk/>
            <pc:sldMk cId="4269764819" sldId="1245"/>
            <ac:spMk id="157" creationId="{3B011EA5-D567-4779-BDFF-31D7F2E09739}"/>
          </ac:spMkLst>
        </pc:spChg>
        <pc:spChg chg="del">
          <ac:chgData name="Landis, Elizabeth" userId="ab5a0f48-4954-4e8f-b852-9bcaf16ccf62" providerId="ADAL" clId="{DAC6006C-6D0B-4447-9694-FAD57EFD1DCE}" dt="2021-03-16T17:57:42.630" v="1457" actId="478"/>
          <ac:spMkLst>
            <pc:docMk/>
            <pc:sldMk cId="4269764819" sldId="1245"/>
            <ac:spMk id="158" creationId="{6D3166AE-C980-4F02-8EB4-A6EFC233E6AB}"/>
          </ac:spMkLst>
        </pc:spChg>
        <pc:spChg chg="del">
          <ac:chgData name="Landis, Elizabeth" userId="ab5a0f48-4954-4e8f-b852-9bcaf16ccf62" providerId="ADAL" clId="{DAC6006C-6D0B-4447-9694-FAD57EFD1DCE}" dt="2021-03-16T17:57:42.630" v="1457" actId="478"/>
          <ac:spMkLst>
            <pc:docMk/>
            <pc:sldMk cId="4269764819" sldId="1245"/>
            <ac:spMk id="159" creationId="{C6F25AC4-2C9C-4573-A2DC-F679CEF0BB11}"/>
          </ac:spMkLst>
        </pc:spChg>
        <pc:spChg chg="del">
          <ac:chgData name="Landis, Elizabeth" userId="ab5a0f48-4954-4e8f-b852-9bcaf16ccf62" providerId="ADAL" clId="{DAC6006C-6D0B-4447-9694-FAD57EFD1DCE}" dt="2021-03-16T17:57:42.630" v="1457" actId="478"/>
          <ac:spMkLst>
            <pc:docMk/>
            <pc:sldMk cId="4269764819" sldId="1245"/>
            <ac:spMk id="160" creationId="{E44DFE84-C8C0-4E9F-BE30-915A68FBA311}"/>
          </ac:spMkLst>
        </pc:spChg>
        <pc:spChg chg="del">
          <ac:chgData name="Landis, Elizabeth" userId="ab5a0f48-4954-4e8f-b852-9bcaf16ccf62" providerId="ADAL" clId="{DAC6006C-6D0B-4447-9694-FAD57EFD1DCE}" dt="2021-03-16T17:57:42.630" v="1457" actId="478"/>
          <ac:spMkLst>
            <pc:docMk/>
            <pc:sldMk cId="4269764819" sldId="1245"/>
            <ac:spMk id="161" creationId="{39CFF0CC-B540-4E52-9022-54E2FDBA1A2B}"/>
          </ac:spMkLst>
        </pc:spChg>
        <pc:spChg chg="del">
          <ac:chgData name="Landis, Elizabeth" userId="ab5a0f48-4954-4e8f-b852-9bcaf16ccf62" providerId="ADAL" clId="{DAC6006C-6D0B-4447-9694-FAD57EFD1DCE}" dt="2021-03-16T17:57:42.630" v="1457" actId="478"/>
          <ac:spMkLst>
            <pc:docMk/>
            <pc:sldMk cId="4269764819" sldId="1245"/>
            <ac:spMk id="162" creationId="{0783DF0E-17C7-404F-B4D4-B32C23CF2FBE}"/>
          </ac:spMkLst>
        </pc:spChg>
        <pc:picChg chg="add del mod">
          <ac:chgData name="Landis, Elizabeth" userId="ab5a0f48-4954-4e8f-b852-9bcaf16ccf62" providerId="ADAL" clId="{DAC6006C-6D0B-4447-9694-FAD57EFD1DCE}" dt="2021-03-16T17:58:01.187" v="1464"/>
          <ac:picMkLst>
            <pc:docMk/>
            <pc:sldMk cId="4269764819" sldId="1245"/>
            <ac:picMk id="49" creationId="{ED1F20B8-4608-4126-B167-2C1AEB95C690}"/>
          </ac:picMkLst>
        </pc:picChg>
        <pc:picChg chg="add mod">
          <ac:chgData name="Landis, Elizabeth" userId="ab5a0f48-4954-4e8f-b852-9bcaf16ccf62" providerId="ADAL" clId="{DAC6006C-6D0B-4447-9694-FAD57EFD1DCE}" dt="2021-03-16T18:10:24.073" v="1811" actId="1035"/>
          <ac:picMkLst>
            <pc:docMk/>
            <pc:sldMk cId="4269764819" sldId="1245"/>
            <ac:picMk id="76" creationId="{0BF39A02-331C-42E6-9C4A-507610B902C7}"/>
          </ac:picMkLst>
        </pc:picChg>
        <pc:picChg chg="del">
          <ac:chgData name="Landis, Elizabeth" userId="ab5a0f48-4954-4e8f-b852-9bcaf16ccf62" providerId="ADAL" clId="{DAC6006C-6D0B-4447-9694-FAD57EFD1DCE}" dt="2021-03-16T17:57:37.843" v="1456" actId="478"/>
          <ac:picMkLst>
            <pc:docMk/>
            <pc:sldMk cId="4269764819" sldId="1245"/>
            <ac:picMk id="117" creationId="{E19CABE5-8EF6-4EBD-9F71-0A98E67AEBB3}"/>
          </ac:picMkLst>
        </pc:picChg>
      </pc:sldChg>
      <pc:sldChg chg="addSp delSp modSp add mod ord">
        <pc:chgData name="Landis, Elizabeth" userId="ab5a0f48-4954-4e8f-b852-9bcaf16ccf62" providerId="ADAL" clId="{DAC6006C-6D0B-4447-9694-FAD57EFD1DCE}" dt="2021-03-17T15:34:46.904" v="3184" actId="1076"/>
        <pc:sldMkLst>
          <pc:docMk/>
          <pc:sldMk cId="3679484806" sldId="1246"/>
        </pc:sldMkLst>
        <pc:spChg chg="mod">
          <ac:chgData name="Landis, Elizabeth" userId="ab5a0f48-4954-4e8f-b852-9bcaf16ccf62" providerId="ADAL" clId="{DAC6006C-6D0B-4447-9694-FAD57EFD1DCE}" dt="2021-03-17T15:16:18.883" v="2532" actId="207"/>
          <ac:spMkLst>
            <pc:docMk/>
            <pc:sldMk cId="3679484806" sldId="1246"/>
            <ac:spMk id="2" creationId="{8BC2C775-8236-4993-8C89-0E0E88E50B2B}"/>
          </ac:spMkLst>
        </pc:spChg>
        <pc:spChg chg="mod">
          <ac:chgData name="Landis, Elizabeth" userId="ab5a0f48-4954-4e8f-b852-9bcaf16ccf62" providerId="ADAL" clId="{DAC6006C-6D0B-4447-9694-FAD57EFD1DCE}" dt="2021-03-16T17:59:21.043" v="1484"/>
          <ac:spMkLst>
            <pc:docMk/>
            <pc:sldMk cId="3679484806" sldId="1246"/>
            <ac:spMk id="28" creationId="{062A47F6-3FFE-4AE1-837D-9C9FEC99D22E}"/>
          </ac:spMkLst>
        </pc:spChg>
        <pc:spChg chg="mod">
          <ac:chgData name="Landis, Elizabeth" userId="ab5a0f48-4954-4e8f-b852-9bcaf16ccf62" providerId="ADAL" clId="{DAC6006C-6D0B-4447-9694-FAD57EFD1DCE}" dt="2021-03-16T17:59:21.043" v="1484"/>
          <ac:spMkLst>
            <pc:docMk/>
            <pc:sldMk cId="3679484806" sldId="1246"/>
            <ac:spMk id="29" creationId="{CEB87044-4FAC-4E70-8AA6-34608DC862C8}"/>
          </ac:spMkLst>
        </pc:spChg>
        <pc:spChg chg="mod">
          <ac:chgData name="Landis, Elizabeth" userId="ab5a0f48-4954-4e8f-b852-9bcaf16ccf62" providerId="ADAL" clId="{DAC6006C-6D0B-4447-9694-FAD57EFD1DCE}" dt="2021-03-16T17:59:21.043" v="1484"/>
          <ac:spMkLst>
            <pc:docMk/>
            <pc:sldMk cId="3679484806" sldId="1246"/>
            <ac:spMk id="30" creationId="{F5BC5B94-AFE7-4462-A7F0-919D55CACDA9}"/>
          </ac:spMkLst>
        </pc:spChg>
        <pc:spChg chg="mod">
          <ac:chgData name="Landis, Elizabeth" userId="ab5a0f48-4954-4e8f-b852-9bcaf16ccf62" providerId="ADAL" clId="{DAC6006C-6D0B-4447-9694-FAD57EFD1DCE}" dt="2021-03-16T17:59:21.043" v="1484"/>
          <ac:spMkLst>
            <pc:docMk/>
            <pc:sldMk cId="3679484806" sldId="1246"/>
            <ac:spMk id="32" creationId="{90965C56-8F53-4A66-A714-6372FB213BB7}"/>
          </ac:spMkLst>
        </pc:spChg>
        <pc:spChg chg="mod">
          <ac:chgData name="Landis, Elizabeth" userId="ab5a0f48-4954-4e8f-b852-9bcaf16ccf62" providerId="ADAL" clId="{DAC6006C-6D0B-4447-9694-FAD57EFD1DCE}" dt="2021-03-16T17:59:21.043" v="1484"/>
          <ac:spMkLst>
            <pc:docMk/>
            <pc:sldMk cId="3679484806" sldId="1246"/>
            <ac:spMk id="33" creationId="{FB20F9D5-966D-4D23-B49A-7F1407FD7B01}"/>
          </ac:spMkLst>
        </pc:spChg>
        <pc:spChg chg="mod">
          <ac:chgData name="Landis, Elizabeth" userId="ab5a0f48-4954-4e8f-b852-9bcaf16ccf62" providerId="ADAL" clId="{DAC6006C-6D0B-4447-9694-FAD57EFD1DCE}" dt="2021-03-16T17:59:21.043" v="1484"/>
          <ac:spMkLst>
            <pc:docMk/>
            <pc:sldMk cId="3679484806" sldId="1246"/>
            <ac:spMk id="34" creationId="{1228F20A-4F0A-45B8-A34D-0C2DCBEFAFDB}"/>
          </ac:spMkLst>
        </pc:spChg>
        <pc:spChg chg="mod">
          <ac:chgData name="Landis, Elizabeth" userId="ab5a0f48-4954-4e8f-b852-9bcaf16ccf62" providerId="ADAL" clId="{DAC6006C-6D0B-4447-9694-FAD57EFD1DCE}" dt="2021-03-16T17:59:21.043" v="1484"/>
          <ac:spMkLst>
            <pc:docMk/>
            <pc:sldMk cId="3679484806" sldId="1246"/>
            <ac:spMk id="36" creationId="{455AC4DA-9247-43CE-8F12-4374F7DB3DD1}"/>
          </ac:spMkLst>
        </pc:spChg>
        <pc:spChg chg="mod">
          <ac:chgData name="Landis, Elizabeth" userId="ab5a0f48-4954-4e8f-b852-9bcaf16ccf62" providerId="ADAL" clId="{DAC6006C-6D0B-4447-9694-FAD57EFD1DCE}" dt="2021-03-16T17:59:21.043" v="1484"/>
          <ac:spMkLst>
            <pc:docMk/>
            <pc:sldMk cId="3679484806" sldId="1246"/>
            <ac:spMk id="39" creationId="{8C74250A-AF2C-4870-B5F5-CA954E183076}"/>
          </ac:spMkLst>
        </pc:spChg>
        <pc:spChg chg="mod">
          <ac:chgData name="Landis, Elizabeth" userId="ab5a0f48-4954-4e8f-b852-9bcaf16ccf62" providerId="ADAL" clId="{DAC6006C-6D0B-4447-9694-FAD57EFD1DCE}" dt="2021-03-16T17:59:21.043" v="1484"/>
          <ac:spMkLst>
            <pc:docMk/>
            <pc:sldMk cId="3679484806" sldId="1246"/>
            <ac:spMk id="40" creationId="{A4896E0A-54E9-4461-A90C-4F728A396FD1}"/>
          </ac:spMkLst>
        </pc:spChg>
        <pc:spChg chg="mod">
          <ac:chgData name="Landis, Elizabeth" userId="ab5a0f48-4954-4e8f-b852-9bcaf16ccf62" providerId="ADAL" clId="{DAC6006C-6D0B-4447-9694-FAD57EFD1DCE}" dt="2021-03-16T17:59:21.043" v="1484"/>
          <ac:spMkLst>
            <pc:docMk/>
            <pc:sldMk cId="3679484806" sldId="1246"/>
            <ac:spMk id="42" creationId="{52AE167D-4D57-4C6A-B3E2-675AC56C69F9}"/>
          </ac:spMkLst>
        </pc:spChg>
        <pc:spChg chg="mod">
          <ac:chgData name="Landis, Elizabeth" userId="ab5a0f48-4954-4e8f-b852-9bcaf16ccf62" providerId="ADAL" clId="{DAC6006C-6D0B-4447-9694-FAD57EFD1DCE}" dt="2021-03-16T17:59:21.043" v="1484"/>
          <ac:spMkLst>
            <pc:docMk/>
            <pc:sldMk cId="3679484806" sldId="1246"/>
            <ac:spMk id="43" creationId="{B039E933-467C-4A2A-BEE2-1A521A0612C1}"/>
          </ac:spMkLst>
        </pc:spChg>
        <pc:spChg chg="mod">
          <ac:chgData name="Landis, Elizabeth" userId="ab5a0f48-4954-4e8f-b852-9bcaf16ccf62" providerId="ADAL" clId="{DAC6006C-6D0B-4447-9694-FAD57EFD1DCE}" dt="2021-03-16T17:59:21.043" v="1484"/>
          <ac:spMkLst>
            <pc:docMk/>
            <pc:sldMk cId="3679484806" sldId="1246"/>
            <ac:spMk id="44" creationId="{BF07F2FD-FBB0-46B2-A76E-D5B2B28A1CA2}"/>
          </ac:spMkLst>
        </pc:spChg>
        <pc:spChg chg="mod">
          <ac:chgData name="Landis, Elizabeth" userId="ab5a0f48-4954-4e8f-b852-9bcaf16ccf62" providerId="ADAL" clId="{DAC6006C-6D0B-4447-9694-FAD57EFD1DCE}" dt="2021-03-16T17:59:21.043" v="1484"/>
          <ac:spMkLst>
            <pc:docMk/>
            <pc:sldMk cId="3679484806" sldId="1246"/>
            <ac:spMk id="46" creationId="{DBA5B058-5B71-44AD-B972-783FB4447332}"/>
          </ac:spMkLst>
        </pc:spChg>
        <pc:spChg chg="mod">
          <ac:chgData name="Landis, Elizabeth" userId="ab5a0f48-4954-4e8f-b852-9bcaf16ccf62" providerId="ADAL" clId="{DAC6006C-6D0B-4447-9694-FAD57EFD1DCE}" dt="2021-03-16T17:59:21.043" v="1484"/>
          <ac:spMkLst>
            <pc:docMk/>
            <pc:sldMk cId="3679484806" sldId="1246"/>
            <ac:spMk id="47" creationId="{B17197D2-73F9-4E19-B3FE-F1BEF89C733A}"/>
          </ac:spMkLst>
        </pc:spChg>
        <pc:spChg chg="mod">
          <ac:chgData name="Landis, Elizabeth" userId="ab5a0f48-4954-4e8f-b852-9bcaf16ccf62" providerId="ADAL" clId="{DAC6006C-6D0B-4447-9694-FAD57EFD1DCE}" dt="2021-03-16T17:59:21.043" v="1484"/>
          <ac:spMkLst>
            <pc:docMk/>
            <pc:sldMk cId="3679484806" sldId="1246"/>
            <ac:spMk id="48" creationId="{CFB4E400-3254-406A-A5E5-09A2A8EA8BE4}"/>
          </ac:spMkLst>
        </pc:spChg>
        <pc:spChg chg="mod">
          <ac:chgData name="Landis, Elizabeth" userId="ab5a0f48-4954-4e8f-b852-9bcaf16ccf62" providerId="ADAL" clId="{DAC6006C-6D0B-4447-9694-FAD57EFD1DCE}" dt="2021-03-16T17:59:21.043" v="1484"/>
          <ac:spMkLst>
            <pc:docMk/>
            <pc:sldMk cId="3679484806" sldId="1246"/>
            <ac:spMk id="50" creationId="{BE8473E8-FB55-4D9E-B0FC-515FB97C5A2D}"/>
          </ac:spMkLst>
        </pc:spChg>
        <pc:spChg chg="mod">
          <ac:chgData name="Landis, Elizabeth" userId="ab5a0f48-4954-4e8f-b852-9bcaf16ccf62" providerId="ADAL" clId="{DAC6006C-6D0B-4447-9694-FAD57EFD1DCE}" dt="2021-03-16T17:59:21.043" v="1484"/>
          <ac:spMkLst>
            <pc:docMk/>
            <pc:sldMk cId="3679484806" sldId="1246"/>
            <ac:spMk id="51" creationId="{51962A83-7AF0-4B77-9619-0D06B5AC305F}"/>
          </ac:spMkLst>
        </pc:spChg>
        <pc:spChg chg="mod">
          <ac:chgData name="Landis, Elizabeth" userId="ab5a0f48-4954-4e8f-b852-9bcaf16ccf62" providerId="ADAL" clId="{DAC6006C-6D0B-4447-9694-FAD57EFD1DCE}" dt="2021-03-16T17:59:21.043" v="1484"/>
          <ac:spMkLst>
            <pc:docMk/>
            <pc:sldMk cId="3679484806" sldId="1246"/>
            <ac:spMk id="52" creationId="{F3CE145A-C980-4AE7-9B20-D5C1B504A65C}"/>
          </ac:spMkLst>
        </pc:spChg>
        <pc:spChg chg="add mod">
          <ac:chgData name="Landis, Elizabeth" userId="ab5a0f48-4954-4e8f-b852-9bcaf16ccf62" providerId="ADAL" clId="{DAC6006C-6D0B-4447-9694-FAD57EFD1DCE}" dt="2021-03-16T17:59:51.643" v="1556" actId="1035"/>
          <ac:spMkLst>
            <pc:docMk/>
            <pc:sldMk cId="3679484806" sldId="1246"/>
            <ac:spMk id="54" creationId="{08F927E4-73EE-4AC6-B64F-A22123FB7348}"/>
          </ac:spMkLst>
        </pc:spChg>
        <pc:spChg chg="add mod">
          <ac:chgData name="Landis, Elizabeth" userId="ab5a0f48-4954-4e8f-b852-9bcaf16ccf62" providerId="ADAL" clId="{DAC6006C-6D0B-4447-9694-FAD57EFD1DCE}" dt="2021-03-16T17:59:51.643" v="1556" actId="1035"/>
          <ac:spMkLst>
            <pc:docMk/>
            <pc:sldMk cId="3679484806" sldId="1246"/>
            <ac:spMk id="55" creationId="{806C8793-0DFF-4D75-BDFF-287AFF1A384E}"/>
          </ac:spMkLst>
        </pc:spChg>
        <pc:spChg chg="add mod">
          <ac:chgData name="Landis, Elizabeth" userId="ab5a0f48-4954-4e8f-b852-9bcaf16ccf62" providerId="ADAL" clId="{DAC6006C-6D0B-4447-9694-FAD57EFD1DCE}" dt="2021-03-17T14:46:06.362" v="2046"/>
          <ac:spMkLst>
            <pc:docMk/>
            <pc:sldMk cId="3679484806" sldId="1246"/>
            <ac:spMk id="56" creationId="{9FC2BA4E-C07E-4F73-B1BE-44DA8A8A2E84}"/>
          </ac:spMkLst>
        </pc:spChg>
        <pc:spChg chg="add del mod">
          <ac:chgData name="Landis, Elizabeth" userId="ab5a0f48-4954-4e8f-b852-9bcaf16ccf62" providerId="ADAL" clId="{DAC6006C-6D0B-4447-9694-FAD57EFD1DCE}" dt="2021-03-17T15:32:47.648" v="3153"/>
          <ac:spMkLst>
            <pc:docMk/>
            <pc:sldMk cId="3679484806" sldId="1246"/>
            <ac:spMk id="57" creationId="{8297F7CE-A157-4A7C-8A75-F67D21AFC381}"/>
          </ac:spMkLst>
        </pc:spChg>
        <pc:spChg chg="add mod">
          <ac:chgData name="Landis, Elizabeth" userId="ab5a0f48-4954-4e8f-b852-9bcaf16ccf62" providerId="ADAL" clId="{DAC6006C-6D0B-4447-9694-FAD57EFD1DCE}" dt="2021-03-17T15:33:00.829" v="3157" actId="1076"/>
          <ac:spMkLst>
            <pc:docMk/>
            <pc:sldMk cId="3679484806" sldId="1246"/>
            <ac:spMk id="58" creationId="{227A81B1-EF3D-4234-9A77-1D6D5184DE75}"/>
          </ac:spMkLst>
        </pc:spChg>
        <pc:spChg chg="add mod">
          <ac:chgData name="Landis, Elizabeth" userId="ab5a0f48-4954-4e8f-b852-9bcaf16ccf62" providerId="ADAL" clId="{DAC6006C-6D0B-4447-9694-FAD57EFD1DCE}" dt="2021-03-17T15:34:36.099" v="3180" actId="1076"/>
          <ac:spMkLst>
            <pc:docMk/>
            <pc:sldMk cId="3679484806" sldId="1246"/>
            <ac:spMk id="59" creationId="{D990EDBB-48BA-411C-9925-36D11ADAAFCE}"/>
          </ac:spMkLst>
        </pc:spChg>
        <pc:spChg chg="add mod">
          <ac:chgData name="Landis, Elizabeth" userId="ab5a0f48-4954-4e8f-b852-9bcaf16ccf62" providerId="ADAL" clId="{DAC6006C-6D0B-4447-9694-FAD57EFD1DCE}" dt="2021-03-17T15:34:41.945" v="3182" actId="1076"/>
          <ac:spMkLst>
            <pc:docMk/>
            <pc:sldMk cId="3679484806" sldId="1246"/>
            <ac:spMk id="60" creationId="{CDDEECCB-508A-4A73-9976-50EC66E782C4}"/>
          </ac:spMkLst>
        </pc:spChg>
        <pc:spChg chg="add mod">
          <ac:chgData name="Landis, Elizabeth" userId="ab5a0f48-4954-4e8f-b852-9bcaf16ccf62" providerId="ADAL" clId="{DAC6006C-6D0B-4447-9694-FAD57EFD1DCE}" dt="2021-03-17T15:34:46.904" v="3184" actId="1076"/>
          <ac:spMkLst>
            <pc:docMk/>
            <pc:sldMk cId="3679484806" sldId="1246"/>
            <ac:spMk id="61" creationId="{CBF9EB5C-A076-4FF7-9882-FD4B5BF255CC}"/>
          </ac:spMkLst>
        </pc:spChg>
        <pc:spChg chg="add del ord">
          <ac:chgData name="Landis, Elizabeth" userId="ab5a0f48-4954-4e8f-b852-9bcaf16ccf62" providerId="ADAL" clId="{DAC6006C-6D0B-4447-9694-FAD57EFD1DCE}" dt="2021-03-16T18:00:16.801" v="1574" actId="166"/>
          <ac:spMkLst>
            <pc:docMk/>
            <pc:sldMk cId="3679484806" sldId="1246"/>
            <ac:spMk id="73" creationId="{AB713E24-7D5E-4EFD-8148-6F2946646E9D}"/>
          </ac:spMkLst>
        </pc:spChg>
        <pc:spChg chg="add del ord">
          <ac:chgData name="Landis, Elizabeth" userId="ab5a0f48-4954-4e8f-b852-9bcaf16ccf62" providerId="ADAL" clId="{DAC6006C-6D0B-4447-9694-FAD57EFD1DCE}" dt="2021-03-16T18:00:19.498" v="1575"/>
          <ac:spMkLst>
            <pc:docMk/>
            <pc:sldMk cId="3679484806" sldId="1246"/>
            <ac:spMk id="75" creationId="{F9830213-1718-4F4B-B912-4E160A047111}"/>
          </ac:spMkLst>
        </pc:spChg>
        <pc:spChg chg="add del ord">
          <ac:chgData name="Landis, Elizabeth" userId="ab5a0f48-4954-4e8f-b852-9bcaf16ccf62" providerId="ADAL" clId="{DAC6006C-6D0B-4447-9694-FAD57EFD1DCE}" dt="2021-03-16T18:00:23.056" v="1576"/>
          <ac:spMkLst>
            <pc:docMk/>
            <pc:sldMk cId="3679484806" sldId="1246"/>
            <ac:spMk id="77" creationId="{20AC7B08-5E2E-4362-866B-768421B75F76}"/>
          </ac:spMkLst>
        </pc:spChg>
        <pc:spChg chg="add del">
          <ac:chgData name="Landis, Elizabeth" userId="ab5a0f48-4954-4e8f-b852-9bcaf16ccf62" providerId="ADAL" clId="{DAC6006C-6D0B-4447-9694-FAD57EFD1DCE}" dt="2021-03-16T17:58:49.512" v="1478" actId="478"/>
          <ac:spMkLst>
            <pc:docMk/>
            <pc:sldMk cId="3679484806" sldId="1246"/>
            <ac:spMk id="91" creationId="{34513C79-45DE-4D78-B535-F7BE0F7641A3}"/>
          </ac:spMkLst>
        </pc:spChg>
        <pc:grpChg chg="add mod">
          <ac:chgData name="Landis, Elizabeth" userId="ab5a0f48-4954-4e8f-b852-9bcaf16ccf62" providerId="ADAL" clId="{DAC6006C-6D0B-4447-9694-FAD57EFD1DCE}" dt="2021-03-16T18:00:01.826" v="1573" actId="1036"/>
          <ac:grpSpMkLst>
            <pc:docMk/>
            <pc:sldMk cId="3679484806" sldId="1246"/>
            <ac:grpSpMk id="27" creationId="{F226A488-BE6B-462A-BE4E-6170F45FF06B}"/>
          </ac:grpSpMkLst>
        </pc:grpChg>
        <pc:grpChg chg="add mod">
          <ac:chgData name="Landis, Elizabeth" userId="ab5a0f48-4954-4e8f-b852-9bcaf16ccf62" providerId="ADAL" clId="{DAC6006C-6D0B-4447-9694-FAD57EFD1DCE}" dt="2021-03-16T18:00:01.826" v="1573" actId="1036"/>
          <ac:grpSpMkLst>
            <pc:docMk/>
            <pc:sldMk cId="3679484806" sldId="1246"/>
            <ac:grpSpMk id="31" creationId="{60CA411F-33EE-4BC0-916B-730F068BDF52}"/>
          </ac:grpSpMkLst>
        </pc:grpChg>
        <pc:grpChg chg="add mod">
          <ac:chgData name="Landis, Elizabeth" userId="ab5a0f48-4954-4e8f-b852-9bcaf16ccf62" providerId="ADAL" clId="{DAC6006C-6D0B-4447-9694-FAD57EFD1DCE}" dt="2021-03-16T18:00:01.826" v="1573" actId="1036"/>
          <ac:grpSpMkLst>
            <pc:docMk/>
            <pc:sldMk cId="3679484806" sldId="1246"/>
            <ac:grpSpMk id="35" creationId="{97856310-AD5B-4721-89C2-495C99411168}"/>
          </ac:grpSpMkLst>
        </pc:grpChg>
        <pc:grpChg chg="add mod">
          <ac:chgData name="Landis, Elizabeth" userId="ab5a0f48-4954-4e8f-b852-9bcaf16ccf62" providerId="ADAL" clId="{DAC6006C-6D0B-4447-9694-FAD57EFD1DCE}" dt="2021-03-16T18:00:01.826" v="1573" actId="1036"/>
          <ac:grpSpMkLst>
            <pc:docMk/>
            <pc:sldMk cId="3679484806" sldId="1246"/>
            <ac:grpSpMk id="41" creationId="{9C117EDB-DABC-4013-8D99-F1F92425EBEE}"/>
          </ac:grpSpMkLst>
        </pc:grpChg>
        <pc:grpChg chg="add mod">
          <ac:chgData name="Landis, Elizabeth" userId="ab5a0f48-4954-4e8f-b852-9bcaf16ccf62" providerId="ADAL" clId="{DAC6006C-6D0B-4447-9694-FAD57EFD1DCE}" dt="2021-03-16T18:00:01.826" v="1573" actId="1036"/>
          <ac:grpSpMkLst>
            <pc:docMk/>
            <pc:sldMk cId="3679484806" sldId="1246"/>
            <ac:grpSpMk id="45" creationId="{E7CC2083-27FC-40F6-BC13-BFE87B8B6892}"/>
          </ac:grpSpMkLst>
        </pc:grpChg>
        <pc:grpChg chg="add mod">
          <ac:chgData name="Landis, Elizabeth" userId="ab5a0f48-4954-4e8f-b852-9bcaf16ccf62" providerId="ADAL" clId="{DAC6006C-6D0B-4447-9694-FAD57EFD1DCE}" dt="2021-03-16T18:00:01.826" v="1573" actId="1036"/>
          <ac:grpSpMkLst>
            <pc:docMk/>
            <pc:sldMk cId="3679484806" sldId="1246"/>
            <ac:grpSpMk id="49" creationId="{79B3ACFB-9A39-4418-9559-35B9BD37FE86}"/>
          </ac:grpSpMkLst>
        </pc:grpChg>
        <pc:grpChg chg="add del">
          <ac:chgData name="Landis, Elizabeth" userId="ab5a0f48-4954-4e8f-b852-9bcaf16ccf62" providerId="ADAL" clId="{DAC6006C-6D0B-4447-9694-FAD57EFD1DCE}" dt="2021-03-16T17:58:58.919" v="1479" actId="478"/>
          <ac:grpSpMkLst>
            <pc:docMk/>
            <pc:sldMk cId="3679484806" sldId="1246"/>
            <ac:grpSpMk id="78" creationId="{E3D5C2CC-68D0-413E-8A80-9B8A22306811}"/>
          </ac:grpSpMkLst>
        </pc:grpChg>
        <pc:grpChg chg="add del">
          <ac:chgData name="Landis, Elizabeth" userId="ab5a0f48-4954-4e8f-b852-9bcaf16ccf62" providerId="ADAL" clId="{DAC6006C-6D0B-4447-9694-FAD57EFD1DCE}" dt="2021-03-16T17:58:58.919" v="1479" actId="478"/>
          <ac:grpSpMkLst>
            <pc:docMk/>
            <pc:sldMk cId="3679484806" sldId="1246"/>
            <ac:grpSpMk id="82" creationId="{93006144-16CF-4ED4-891C-707119C80690}"/>
          </ac:grpSpMkLst>
        </pc:grpChg>
        <pc:grpChg chg="add del">
          <ac:chgData name="Landis, Elizabeth" userId="ab5a0f48-4954-4e8f-b852-9bcaf16ccf62" providerId="ADAL" clId="{DAC6006C-6D0B-4447-9694-FAD57EFD1DCE}" dt="2021-03-16T17:58:58.919" v="1479" actId="478"/>
          <ac:grpSpMkLst>
            <pc:docMk/>
            <pc:sldMk cId="3679484806" sldId="1246"/>
            <ac:grpSpMk id="86" creationId="{6F2299BD-CF7C-41CF-8D7C-786B3E557C68}"/>
          </ac:grpSpMkLst>
        </pc:grpChg>
        <pc:picChg chg="add mod">
          <ac:chgData name="Landis, Elizabeth" userId="ab5a0f48-4954-4e8f-b852-9bcaf16ccf62" providerId="ADAL" clId="{DAC6006C-6D0B-4447-9694-FAD57EFD1DCE}" dt="2021-03-16T18:00:01.826" v="1573" actId="1036"/>
          <ac:picMkLst>
            <pc:docMk/>
            <pc:sldMk cId="3679484806" sldId="1246"/>
            <ac:picMk id="24" creationId="{29EDFCBD-4B56-450E-9DB8-7EC2F2813E2C}"/>
          </ac:picMkLst>
        </pc:picChg>
        <pc:picChg chg="add mod">
          <ac:chgData name="Landis, Elizabeth" userId="ab5a0f48-4954-4e8f-b852-9bcaf16ccf62" providerId="ADAL" clId="{DAC6006C-6D0B-4447-9694-FAD57EFD1DCE}" dt="2021-03-16T18:00:01.826" v="1573" actId="1036"/>
          <ac:picMkLst>
            <pc:docMk/>
            <pc:sldMk cId="3679484806" sldId="1246"/>
            <ac:picMk id="25" creationId="{1E1CB9DB-A932-470A-A5C2-8F0FE8E6DF67}"/>
          </ac:picMkLst>
        </pc:picChg>
        <pc:picChg chg="add mod">
          <ac:chgData name="Landis, Elizabeth" userId="ab5a0f48-4954-4e8f-b852-9bcaf16ccf62" providerId="ADAL" clId="{DAC6006C-6D0B-4447-9694-FAD57EFD1DCE}" dt="2021-03-16T18:00:01.826" v="1573" actId="1036"/>
          <ac:picMkLst>
            <pc:docMk/>
            <pc:sldMk cId="3679484806" sldId="1246"/>
            <ac:picMk id="26" creationId="{0678B5B0-C7D7-483F-9555-58C3899B837F}"/>
          </ac:picMkLst>
        </pc:picChg>
        <pc:picChg chg="del">
          <ac:chgData name="Landis, Elizabeth" userId="ab5a0f48-4954-4e8f-b852-9bcaf16ccf62" providerId="ADAL" clId="{DAC6006C-6D0B-4447-9694-FAD57EFD1DCE}" dt="2021-03-16T17:58:30.691" v="1474" actId="478"/>
          <ac:picMkLst>
            <pc:docMk/>
            <pc:sldMk cId="3679484806" sldId="1246"/>
            <ac:picMk id="37" creationId="{745A19D3-7502-42FA-82F3-02C0AD817720}"/>
          </ac:picMkLst>
        </pc:picChg>
        <pc:picChg chg="add del mod">
          <ac:chgData name="Landis, Elizabeth" userId="ab5a0f48-4954-4e8f-b852-9bcaf16ccf62" providerId="ADAL" clId="{DAC6006C-6D0B-4447-9694-FAD57EFD1DCE}" dt="2021-03-16T17:59:08.459" v="1482" actId="478"/>
          <ac:picMkLst>
            <pc:docMk/>
            <pc:sldMk cId="3679484806" sldId="1246"/>
            <ac:picMk id="38" creationId="{B544855F-BC47-4852-AAB8-177B6E833FF9}"/>
          </ac:picMkLst>
        </pc:picChg>
        <pc:picChg chg="add mod">
          <ac:chgData name="Landis, Elizabeth" userId="ab5a0f48-4954-4e8f-b852-9bcaf16ccf62" providerId="ADAL" clId="{DAC6006C-6D0B-4447-9694-FAD57EFD1DCE}" dt="2021-03-16T17:59:51.643" v="1556" actId="1035"/>
          <ac:picMkLst>
            <pc:docMk/>
            <pc:sldMk cId="3679484806" sldId="1246"/>
            <ac:picMk id="53" creationId="{0E2E1806-0298-4926-9A75-493743122592}"/>
          </ac:picMkLst>
        </pc:picChg>
        <pc:picChg chg="add del">
          <ac:chgData name="Landis, Elizabeth" userId="ab5a0f48-4954-4e8f-b852-9bcaf16ccf62" providerId="ADAL" clId="{DAC6006C-6D0B-4447-9694-FAD57EFD1DCE}" dt="2021-03-16T17:59:08.459" v="1482" actId="478"/>
          <ac:picMkLst>
            <pc:docMk/>
            <pc:sldMk cId="3679484806" sldId="1246"/>
            <ac:picMk id="74" creationId="{6303417C-1742-4ACC-9E0F-435773F9D4A1}"/>
          </ac:picMkLst>
        </pc:picChg>
        <pc:picChg chg="add del">
          <ac:chgData name="Landis, Elizabeth" userId="ab5a0f48-4954-4e8f-b852-9bcaf16ccf62" providerId="ADAL" clId="{DAC6006C-6D0B-4447-9694-FAD57EFD1DCE}" dt="2021-03-16T17:59:08.459" v="1482" actId="478"/>
          <ac:picMkLst>
            <pc:docMk/>
            <pc:sldMk cId="3679484806" sldId="1246"/>
            <ac:picMk id="76" creationId="{6D3EB3FA-EA74-471E-B6B8-334B7B16E98F}"/>
          </ac:picMkLst>
        </pc:picChg>
        <pc:picChg chg="add del">
          <ac:chgData name="Landis, Elizabeth" userId="ab5a0f48-4954-4e8f-b852-9bcaf16ccf62" providerId="ADAL" clId="{DAC6006C-6D0B-4447-9694-FAD57EFD1DCE}" dt="2021-03-16T17:58:49.512" v="1478" actId="478"/>
          <ac:picMkLst>
            <pc:docMk/>
            <pc:sldMk cId="3679484806" sldId="1246"/>
            <ac:picMk id="90" creationId="{973FE079-F081-441E-A915-43482A7C649B}"/>
          </ac:picMkLst>
        </pc:picChg>
      </pc:sldChg>
      <pc:sldChg chg="modSp new del mod">
        <pc:chgData name="Landis, Elizabeth" userId="ab5a0f48-4954-4e8f-b852-9bcaf16ccf62" providerId="ADAL" clId="{DAC6006C-6D0B-4447-9694-FAD57EFD1DCE}" dt="2021-03-16T18:06:40.530" v="1624" actId="47"/>
        <pc:sldMkLst>
          <pc:docMk/>
          <pc:sldMk cId="199769016" sldId="1247"/>
        </pc:sldMkLst>
        <pc:spChg chg="mod">
          <ac:chgData name="Landis, Elizabeth" userId="ab5a0f48-4954-4e8f-b852-9bcaf16ccf62" providerId="ADAL" clId="{DAC6006C-6D0B-4447-9694-FAD57EFD1DCE}" dt="2021-03-16T18:06:33.798" v="1622" actId="21"/>
          <ac:spMkLst>
            <pc:docMk/>
            <pc:sldMk cId="199769016" sldId="1247"/>
            <ac:spMk id="2" creationId="{D68BBBDE-72CC-44C6-A1FD-675A865C3FDA}"/>
          </ac:spMkLst>
        </pc:spChg>
        <pc:spChg chg="mod">
          <ac:chgData name="Landis, Elizabeth" userId="ab5a0f48-4954-4e8f-b852-9bcaf16ccf62" providerId="ADAL" clId="{DAC6006C-6D0B-4447-9694-FAD57EFD1DCE}" dt="2021-03-16T18:03:45.438" v="1614" actId="21"/>
          <ac:spMkLst>
            <pc:docMk/>
            <pc:sldMk cId="199769016" sldId="1247"/>
            <ac:spMk id="3" creationId="{BB118595-045A-47F7-9F81-13319FFEA694}"/>
          </ac:spMkLst>
        </pc:spChg>
      </pc:sldChg>
      <pc:sldChg chg="addSp modSp new mod">
        <pc:chgData name="Landis, Elizabeth" userId="ab5a0f48-4954-4e8f-b852-9bcaf16ccf62" providerId="ADAL" clId="{DAC6006C-6D0B-4447-9694-FAD57EFD1DCE}" dt="2021-03-17T15:17:03.748" v="2534" actId="207"/>
        <pc:sldMkLst>
          <pc:docMk/>
          <pc:sldMk cId="3566165504" sldId="1248"/>
        </pc:sldMkLst>
        <pc:spChg chg="mod">
          <ac:chgData name="Landis, Elizabeth" userId="ab5a0f48-4954-4e8f-b852-9bcaf16ccf62" providerId="ADAL" clId="{DAC6006C-6D0B-4447-9694-FAD57EFD1DCE}" dt="2021-03-17T15:17:03.748" v="2534" actId="207"/>
          <ac:spMkLst>
            <pc:docMk/>
            <pc:sldMk cId="3566165504" sldId="1248"/>
            <ac:spMk id="2" creationId="{FA833E45-86FF-4CAA-8346-6223399FAEDB}"/>
          </ac:spMkLst>
        </pc:spChg>
        <pc:spChg chg="mod">
          <ac:chgData name="Landis, Elizabeth" userId="ab5a0f48-4954-4e8f-b852-9bcaf16ccf62" providerId="ADAL" clId="{DAC6006C-6D0B-4447-9694-FAD57EFD1DCE}" dt="2021-03-17T15:10:43.352" v="2463" actId="948"/>
          <ac:spMkLst>
            <pc:docMk/>
            <pc:sldMk cId="3566165504" sldId="1248"/>
            <ac:spMk id="3" creationId="{73453E8D-C225-4F35-8E62-2D2F8A8FF5D5}"/>
          </ac:spMkLst>
        </pc:spChg>
        <pc:spChg chg="add mod">
          <ac:chgData name="Landis, Elizabeth" userId="ab5a0f48-4954-4e8f-b852-9bcaf16ccf62" providerId="ADAL" clId="{DAC6006C-6D0B-4447-9694-FAD57EFD1DCE}" dt="2021-03-17T14:45:30.082" v="2027"/>
          <ac:spMkLst>
            <pc:docMk/>
            <pc:sldMk cId="3566165504" sldId="1248"/>
            <ac:spMk id="4" creationId="{F4DDC9F8-703E-4E87-AF9A-484D305F6E35}"/>
          </ac:spMkLst>
        </pc:spChg>
      </pc:sldChg>
      <pc:sldChg chg="addSp modSp add ord modNotes">
        <pc:chgData name="Landis, Elizabeth" userId="ab5a0f48-4954-4e8f-b852-9bcaf16ccf62" providerId="ADAL" clId="{DAC6006C-6D0B-4447-9694-FAD57EFD1DCE}" dt="2021-03-17T14:45:39.771" v="2031"/>
        <pc:sldMkLst>
          <pc:docMk/>
          <pc:sldMk cId="3336398783" sldId="1253"/>
        </pc:sldMkLst>
        <pc:spChg chg="add mod">
          <ac:chgData name="Landis, Elizabeth" userId="ab5a0f48-4954-4e8f-b852-9bcaf16ccf62" providerId="ADAL" clId="{DAC6006C-6D0B-4447-9694-FAD57EFD1DCE}" dt="2021-03-17T14:45:39.771" v="2031"/>
          <ac:spMkLst>
            <pc:docMk/>
            <pc:sldMk cId="3336398783" sldId="1253"/>
            <ac:spMk id="32" creationId="{88B37CE2-F7D1-47AF-BC4C-AD317092E2AA}"/>
          </ac:spMkLst>
        </pc:spChg>
      </pc:sldChg>
      <pc:sldChg chg="addSp delSp modSp add mod ord modNotes">
        <pc:chgData name="Landis, Elizabeth" userId="ab5a0f48-4954-4e8f-b852-9bcaf16ccf62" providerId="ADAL" clId="{DAC6006C-6D0B-4447-9694-FAD57EFD1DCE}" dt="2021-03-17T14:45:50.653" v="2035" actId="478"/>
        <pc:sldMkLst>
          <pc:docMk/>
          <pc:sldMk cId="3329887284" sldId="1255"/>
        </pc:sldMkLst>
        <pc:spChg chg="del">
          <ac:chgData name="Landis, Elizabeth" userId="ab5a0f48-4954-4e8f-b852-9bcaf16ccf62" providerId="ADAL" clId="{DAC6006C-6D0B-4447-9694-FAD57EFD1DCE}" dt="2021-03-17T14:45:50.653" v="2035" actId="478"/>
          <ac:spMkLst>
            <pc:docMk/>
            <pc:sldMk cId="3329887284" sldId="1255"/>
            <ac:spMk id="9" creationId="{2216E742-7434-490B-926C-0123DB6CA58C}"/>
          </ac:spMkLst>
        </pc:spChg>
        <pc:spChg chg="add mod">
          <ac:chgData name="Landis, Elizabeth" userId="ab5a0f48-4954-4e8f-b852-9bcaf16ccf62" providerId="ADAL" clId="{DAC6006C-6D0B-4447-9694-FAD57EFD1DCE}" dt="2021-03-17T14:45:47.128" v="2034"/>
          <ac:spMkLst>
            <pc:docMk/>
            <pc:sldMk cId="3329887284" sldId="1255"/>
            <ac:spMk id="29" creationId="{1A666361-2974-451C-83B1-7B4217CBFB7E}"/>
          </ac:spMkLst>
        </pc:spChg>
      </pc:sldChg>
      <pc:sldChg chg="addSp modSp add ord modNotes">
        <pc:chgData name="Landis, Elizabeth" userId="ab5a0f48-4954-4e8f-b852-9bcaf16ccf62" providerId="ADAL" clId="{DAC6006C-6D0B-4447-9694-FAD57EFD1DCE}" dt="2021-03-17T14:45:53.235" v="2036"/>
        <pc:sldMkLst>
          <pc:docMk/>
          <pc:sldMk cId="669317216" sldId="1258"/>
        </pc:sldMkLst>
        <pc:spChg chg="add mod">
          <ac:chgData name="Landis, Elizabeth" userId="ab5a0f48-4954-4e8f-b852-9bcaf16ccf62" providerId="ADAL" clId="{DAC6006C-6D0B-4447-9694-FAD57EFD1DCE}" dt="2021-03-17T14:45:53.235" v="2036"/>
          <ac:spMkLst>
            <pc:docMk/>
            <pc:sldMk cId="669317216" sldId="1258"/>
            <ac:spMk id="50" creationId="{60FEC686-79EC-41C3-AA38-5F15DC556DD7}"/>
          </ac:spMkLst>
        </pc:spChg>
      </pc:sldChg>
      <pc:sldChg chg="addSp delSp modSp add mod ord modNotes">
        <pc:chgData name="Landis, Elizabeth" userId="ab5a0f48-4954-4e8f-b852-9bcaf16ccf62" providerId="ADAL" clId="{DAC6006C-6D0B-4447-9694-FAD57EFD1DCE}" dt="2021-03-17T14:45:44.399" v="2033" actId="478"/>
        <pc:sldMkLst>
          <pc:docMk/>
          <pc:sldMk cId="1359223701" sldId="1261"/>
        </pc:sldMkLst>
        <pc:spChg chg="add mod">
          <ac:chgData name="Landis, Elizabeth" userId="ab5a0f48-4954-4e8f-b852-9bcaf16ccf62" providerId="ADAL" clId="{DAC6006C-6D0B-4447-9694-FAD57EFD1DCE}" dt="2021-03-17T14:45:40.911" v="2032"/>
          <ac:spMkLst>
            <pc:docMk/>
            <pc:sldMk cId="1359223701" sldId="1261"/>
            <ac:spMk id="6" creationId="{480CD133-FB8D-4D4C-8CA4-5227EBA65F2E}"/>
          </ac:spMkLst>
        </pc:spChg>
        <pc:spChg chg="del">
          <ac:chgData name="Landis, Elizabeth" userId="ab5a0f48-4954-4e8f-b852-9bcaf16ccf62" providerId="ADAL" clId="{DAC6006C-6D0B-4447-9694-FAD57EFD1DCE}" dt="2021-03-17T14:45:44.399" v="2033" actId="478"/>
          <ac:spMkLst>
            <pc:docMk/>
            <pc:sldMk cId="1359223701" sldId="1261"/>
            <ac:spMk id="9" creationId="{2216E742-7434-490B-926C-0123DB6CA58C}"/>
          </ac:spMkLst>
        </pc:spChg>
      </pc:sldChg>
      <pc:sldChg chg="addSp modSp add mod ord modNotes">
        <pc:chgData name="Landis, Elizabeth" userId="ab5a0f48-4954-4e8f-b852-9bcaf16ccf62" providerId="ADAL" clId="{DAC6006C-6D0B-4447-9694-FAD57EFD1DCE}" dt="2021-03-17T15:17:48.143" v="2550" actId="1035"/>
        <pc:sldMkLst>
          <pc:docMk/>
          <pc:sldMk cId="1317847155" sldId="1262"/>
        </pc:sldMkLst>
        <pc:spChg chg="mod">
          <ac:chgData name="Landis, Elizabeth" userId="ab5a0f48-4954-4e8f-b852-9bcaf16ccf62" providerId="ADAL" clId="{DAC6006C-6D0B-4447-9694-FAD57EFD1DCE}" dt="2021-03-17T15:17:48.143" v="2550" actId="1035"/>
          <ac:spMkLst>
            <pc:docMk/>
            <pc:sldMk cId="1317847155" sldId="1262"/>
            <ac:spMk id="2" creationId="{0E1BAAC2-553B-4104-BA51-F4F49FA9EAC3}"/>
          </ac:spMkLst>
        </pc:spChg>
        <pc:spChg chg="add mod">
          <ac:chgData name="Landis, Elizabeth" userId="ab5a0f48-4954-4e8f-b852-9bcaf16ccf62" providerId="ADAL" clId="{DAC6006C-6D0B-4447-9694-FAD57EFD1DCE}" dt="2021-03-17T14:45:38.553" v="2030"/>
          <ac:spMkLst>
            <pc:docMk/>
            <pc:sldMk cId="1317847155" sldId="1262"/>
            <ac:spMk id="4" creationId="{46FC4707-B86A-457D-A8E4-C72D0D71F61F}"/>
          </ac:spMkLst>
        </pc:spChg>
      </pc:sldChg>
      <pc:sldChg chg="addSp modSp new mod">
        <pc:chgData name="Landis, Elizabeth" userId="ab5a0f48-4954-4e8f-b852-9bcaf16ccf62" providerId="ADAL" clId="{DAC6006C-6D0B-4447-9694-FAD57EFD1DCE}" dt="2021-03-17T15:14:43.197" v="2523" actId="207"/>
        <pc:sldMkLst>
          <pc:docMk/>
          <pc:sldMk cId="1293530702" sldId="1263"/>
        </pc:sldMkLst>
        <pc:spChg chg="mod">
          <ac:chgData name="Landis, Elizabeth" userId="ab5a0f48-4954-4e8f-b852-9bcaf16ccf62" providerId="ADAL" clId="{DAC6006C-6D0B-4447-9694-FAD57EFD1DCE}" dt="2021-03-17T15:14:43.197" v="2523" actId="207"/>
          <ac:spMkLst>
            <pc:docMk/>
            <pc:sldMk cId="1293530702" sldId="1263"/>
            <ac:spMk id="2" creationId="{C40C4E39-B726-499A-82E5-5AFDDC9EEF37}"/>
          </ac:spMkLst>
        </pc:spChg>
        <pc:spChg chg="mod">
          <ac:chgData name="Landis, Elizabeth" userId="ab5a0f48-4954-4e8f-b852-9bcaf16ccf62" providerId="ADAL" clId="{DAC6006C-6D0B-4447-9694-FAD57EFD1DCE}" dt="2021-03-17T14:41:12.462" v="2009" actId="13926"/>
          <ac:spMkLst>
            <pc:docMk/>
            <pc:sldMk cId="1293530702" sldId="1263"/>
            <ac:spMk id="3" creationId="{16AE80F9-0B09-430A-9CEC-4D5F6BFD58DF}"/>
          </ac:spMkLst>
        </pc:spChg>
        <pc:spChg chg="add mod">
          <ac:chgData name="Landis, Elizabeth" userId="ab5a0f48-4954-4e8f-b852-9bcaf16ccf62" providerId="ADAL" clId="{DAC6006C-6D0B-4447-9694-FAD57EFD1DCE}" dt="2021-03-17T14:45:54.983" v="2037"/>
          <ac:spMkLst>
            <pc:docMk/>
            <pc:sldMk cId="1293530702" sldId="1263"/>
            <ac:spMk id="4" creationId="{061C623F-C2F8-49FE-9826-6090F88BEA4C}"/>
          </ac:spMkLst>
        </pc:spChg>
      </pc:sldChg>
      <pc:sldChg chg="addSp modSp new mod">
        <pc:chgData name="Landis, Elizabeth" userId="ab5a0f48-4954-4e8f-b852-9bcaf16ccf62" providerId="ADAL" clId="{DAC6006C-6D0B-4447-9694-FAD57EFD1DCE}" dt="2021-03-17T15:29:00.418" v="3056" actId="20577"/>
        <pc:sldMkLst>
          <pc:docMk/>
          <pc:sldMk cId="3626429207" sldId="1264"/>
        </pc:sldMkLst>
        <pc:spChg chg="mod">
          <ac:chgData name="Landis, Elizabeth" userId="ab5a0f48-4954-4e8f-b852-9bcaf16ccf62" providerId="ADAL" clId="{DAC6006C-6D0B-4447-9694-FAD57EFD1DCE}" dt="2021-03-17T15:28:32.636" v="3023" actId="20577"/>
          <ac:spMkLst>
            <pc:docMk/>
            <pc:sldMk cId="3626429207" sldId="1264"/>
            <ac:spMk id="2" creationId="{47D482A3-9B35-4261-A616-00B3CDB418F7}"/>
          </ac:spMkLst>
        </pc:spChg>
        <pc:spChg chg="mod">
          <ac:chgData name="Landis, Elizabeth" userId="ab5a0f48-4954-4e8f-b852-9bcaf16ccf62" providerId="ADAL" clId="{DAC6006C-6D0B-4447-9694-FAD57EFD1DCE}" dt="2021-03-17T15:29:00.418" v="3056" actId="20577"/>
          <ac:spMkLst>
            <pc:docMk/>
            <pc:sldMk cId="3626429207" sldId="1264"/>
            <ac:spMk id="3" creationId="{5C35D3F4-27B0-4EDB-9F94-25B4C8FA31F1}"/>
          </ac:spMkLst>
        </pc:spChg>
        <pc:spChg chg="add mod">
          <ac:chgData name="Landis, Elizabeth" userId="ab5a0f48-4954-4e8f-b852-9bcaf16ccf62" providerId="ADAL" clId="{DAC6006C-6D0B-4447-9694-FAD57EFD1DCE}" dt="2021-03-17T14:46:15.023" v="2048"/>
          <ac:spMkLst>
            <pc:docMk/>
            <pc:sldMk cId="3626429207" sldId="1264"/>
            <ac:spMk id="4" creationId="{669E47A3-B92B-4A58-9FC2-5CB7F55FBDB8}"/>
          </ac:spMkLst>
        </pc:spChg>
      </pc:sldChg>
      <pc:sldChg chg="addSp delSp modSp new mod ord modClrScheme chgLayout">
        <pc:chgData name="Landis, Elizabeth" userId="ab5a0f48-4954-4e8f-b852-9bcaf16ccf62" providerId="ADAL" clId="{DAC6006C-6D0B-4447-9694-FAD57EFD1DCE}" dt="2021-03-17T15:30:04.916" v="3104" actId="20577"/>
        <pc:sldMkLst>
          <pc:docMk/>
          <pc:sldMk cId="1761419592" sldId="1265"/>
        </pc:sldMkLst>
        <pc:spChg chg="add del mod">
          <ac:chgData name="Landis, Elizabeth" userId="ab5a0f48-4954-4e8f-b852-9bcaf16ccf62" providerId="ADAL" clId="{DAC6006C-6D0B-4447-9694-FAD57EFD1DCE}" dt="2021-03-17T15:30:04.916" v="3104" actId="20577"/>
          <ac:spMkLst>
            <pc:docMk/>
            <pc:sldMk cId="1761419592" sldId="1265"/>
            <ac:spMk id="2" creationId="{48BA94B6-75D7-4C6F-80DB-18CF4B6450C7}"/>
          </ac:spMkLst>
        </pc:spChg>
        <pc:spChg chg="del">
          <ac:chgData name="Landis, Elizabeth" userId="ab5a0f48-4954-4e8f-b852-9bcaf16ccf62" providerId="ADAL" clId="{DAC6006C-6D0B-4447-9694-FAD57EFD1DCE}" dt="2021-03-17T14:49:28.397" v="2053" actId="478"/>
          <ac:spMkLst>
            <pc:docMk/>
            <pc:sldMk cId="1761419592" sldId="1265"/>
            <ac:spMk id="3" creationId="{38C07A4C-1473-4F22-ACA8-924F3B49F20B}"/>
          </ac:spMkLst>
        </pc:spChg>
        <pc:spChg chg="add del mod">
          <ac:chgData name="Landis, Elizabeth" userId="ab5a0f48-4954-4e8f-b852-9bcaf16ccf62" providerId="ADAL" clId="{DAC6006C-6D0B-4447-9694-FAD57EFD1DCE}" dt="2021-03-17T14:49:35.824" v="2056" actId="26606"/>
          <ac:spMkLst>
            <pc:docMk/>
            <pc:sldMk cId="1761419592" sldId="1265"/>
            <ac:spMk id="9" creationId="{B3334493-4943-488C-A799-2D035F2BB8BF}"/>
          </ac:spMkLst>
        </pc:spChg>
        <pc:spChg chg="add del mod">
          <ac:chgData name="Landis, Elizabeth" userId="ab5a0f48-4954-4e8f-b852-9bcaf16ccf62" providerId="ADAL" clId="{DAC6006C-6D0B-4447-9694-FAD57EFD1DCE}" dt="2021-03-17T14:49:35.824" v="2056" actId="26606"/>
          <ac:spMkLst>
            <pc:docMk/>
            <pc:sldMk cId="1761419592" sldId="1265"/>
            <ac:spMk id="11" creationId="{20270D79-C957-467E-AFF6-D84E4A4EEFFF}"/>
          </ac:spMkLst>
        </pc:spChg>
        <pc:spChg chg="add del mod">
          <ac:chgData name="Landis, Elizabeth" userId="ab5a0f48-4954-4e8f-b852-9bcaf16ccf62" providerId="ADAL" clId="{DAC6006C-6D0B-4447-9694-FAD57EFD1DCE}" dt="2021-03-17T14:49:35.824" v="2056" actId="26606"/>
          <ac:spMkLst>
            <pc:docMk/>
            <pc:sldMk cId="1761419592" sldId="1265"/>
            <ac:spMk id="13" creationId="{2447CC97-608C-4579-BDA8-1DD8DBD6BD16}"/>
          </ac:spMkLst>
        </pc:spChg>
        <pc:spChg chg="add del mod">
          <ac:chgData name="Landis, Elizabeth" userId="ab5a0f48-4954-4e8f-b852-9bcaf16ccf62" providerId="ADAL" clId="{DAC6006C-6D0B-4447-9694-FAD57EFD1DCE}" dt="2021-03-17T14:49:35.824" v="2056" actId="26606"/>
          <ac:spMkLst>
            <pc:docMk/>
            <pc:sldMk cId="1761419592" sldId="1265"/>
            <ac:spMk id="15" creationId="{8343F983-5516-4D78-8028-54D0878608A6}"/>
          </ac:spMkLst>
        </pc:spChg>
        <pc:spChg chg="add mod">
          <ac:chgData name="Landis, Elizabeth" userId="ab5a0f48-4954-4e8f-b852-9bcaf16ccf62" providerId="ADAL" clId="{DAC6006C-6D0B-4447-9694-FAD57EFD1DCE}" dt="2021-03-17T15:08:37.975" v="2459" actId="33524"/>
          <ac:spMkLst>
            <pc:docMk/>
            <pc:sldMk cId="1761419592" sldId="1265"/>
            <ac:spMk id="16" creationId="{881D4B07-321C-48D4-AD92-944202590094}"/>
          </ac:spMkLst>
        </pc:spChg>
        <pc:spChg chg="add mod">
          <ac:chgData name="Landis, Elizabeth" userId="ab5a0f48-4954-4e8f-b852-9bcaf16ccf62" providerId="ADAL" clId="{DAC6006C-6D0B-4447-9694-FAD57EFD1DCE}" dt="2021-03-17T15:20:59.391" v="2797" actId="1035"/>
          <ac:spMkLst>
            <pc:docMk/>
            <pc:sldMk cId="1761419592" sldId="1265"/>
            <ac:spMk id="17" creationId="{75BD706D-DFBE-4B35-8EF5-00951BC9B0D0}"/>
          </ac:spMkLst>
        </pc:spChg>
        <pc:graphicFrameChg chg="add mod">
          <ac:chgData name="Landis, Elizabeth" userId="ab5a0f48-4954-4e8f-b852-9bcaf16ccf62" providerId="ADAL" clId="{DAC6006C-6D0B-4447-9694-FAD57EFD1DCE}" dt="2021-03-17T14:49:35.824" v="2056" actId="26606"/>
          <ac:graphicFrameMkLst>
            <pc:docMk/>
            <pc:sldMk cId="1761419592" sldId="1265"/>
            <ac:graphicFrameMk id="4" creationId="{11FF0105-5FA0-485D-A51D-363CC9B3A619}"/>
          </ac:graphicFrameMkLst>
        </pc:graphicFrameChg>
        <pc:graphicFrameChg chg="add del mod">
          <ac:chgData name="Landis, Elizabeth" userId="ab5a0f48-4954-4e8f-b852-9bcaf16ccf62" providerId="ADAL" clId="{DAC6006C-6D0B-4447-9694-FAD57EFD1DCE}" dt="2021-03-17T14:49:47.409" v="2060"/>
          <ac:graphicFrameMkLst>
            <pc:docMk/>
            <pc:sldMk cId="1761419592" sldId="1265"/>
            <ac:graphicFrameMk id="5" creationId="{2A60380A-6EAF-4E79-9078-F3FE98D762F9}"/>
          </ac:graphicFrameMkLst>
        </pc:graphicFrameChg>
        <pc:graphicFrameChg chg="add mod ord modGraphic">
          <ac:chgData name="Landis, Elizabeth" userId="ab5a0f48-4954-4e8f-b852-9bcaf16ccf62" providerId="ADAL" clId="{DAC6006C-6D0B-4447-9694-FAD57EFD1DCE}" dt="2021-03-17T15:07:19.753" v="2414" actId="1035"/>
          <ac:graphicFrameMkLst>
            <pc:docMk/>
            <pc:sldMk cId="1761419592" sldId="1265"/>
            <ac:graphicFrameMk id="6" creationId="{50A2611A-2FE7-487B-9E33-5DDD52EE38F0}"/>
          </ac:graphicFrameMkLst>
        </pc:graphicFrameChg>
        <pc:graphicFrameChg chg="add del mod">
          <ac:chgData name="Landis, Elizabeth" userId="ab5a0f48-4954-4e8f-b852-9bcaf16ccf62" providerId="ADAL" clId="{DAC6006C-6D0B-4447-9694-FAD57EFD1DCE}" dt="2021-03-17T14:50:33.672" v="2066"/>
          <ac:graphicFrameMkLst>
            <pc:docMk/>
            <pc:sldMk cId="1761419592" sldId="1265"/>
            <ac:graphicFrameMk id="7" creationId="{73066911-FE29-4858-B80A-02325C004BEB}"/>
          </ac:graphicFrameMkLst>
        </pc:graphicFrameChg>
        <pc:graphicFrameChg chg="add del mod modGraphic">
          <ac:chgData name="Landis, Elizabeth" userId="ab5a0f48-4954-4e8f-b852-9bcaf16ccf62" providerId="ADAL" clId="{DAC6006C-6D0B-4447-9694-FAD57EFD1DCE}" dt="2021-03-17T14:52:34.709" v="2072" actId="478"/>
          <ac:graphicFrameMkLst>
            <pc:docMk/>
            <pc:sldMk cId="1761419592" sldId="1265"/>
            <ac:graphicFrameMk id="8" creationId="{953D1CF3-E8FC-493D-8F72-69CFDE9D506E}"/>
          </ac:graphicFrameMkLst>
        </pc:graphicFrameChg>
        <pc:graphicFrameChg chg="add mod">
          <ac:chgData name="Landis, Elizabeth" userId="ab5a0f48-4954-4e8f-b852-9bcaf16ccf62" providerId="ADAL" clId="{DAC6006C-6D0B-4447-9694-FAD57EFD1DCE}" dt="2021-03-17T14:52:53.743" v="2075" actId="26606"/>
          <ac:graphicFrameMkLst>
            <pc:docMk/>
            <pc:sldMk cId="1761419592" sldId="1265"/>
            <ac:graphicFrameMk id="10" creationId="{19FD67E0-BAA4-4E02-909B-0C0673413DED}"/>
          </ac:graphicFrameMkLst>
        </pc:graphicFrameChg>
        <pc:graphicFrameChg chg="add del mod">
          <ac:chgData name="Landis, Elizabeth" userId="ab5a0f48-4954-4e8f-b852-9bcaf16ccf62" providerId="ADAL" clId="{DAC6006C-6D0B-4447-9694-FAD57EFD1DCE}" dt="2021-03-17T14:53:00.628" v="2079"/>
          <ac:graphicFrameMkLst>
            <pc:docMk/>
            <pc:sldMk cId="1761419592" sldId="1265"/>
            <ac:graphicFrameMk id="12" creationId="{55FEE00D-2B2F-43FE-988C-AD0703359939}"/>
          </ac:graphicFrameMkLst>
        </pc:graphicFrameChg>
        <pc:graphicFrameChg chg="add mod modGraphic">
          <ac:chgData name="Landis, Elizabeth" userId="ab5a0f48-4954-4e8f-b852-9bcaf16ccf62" providerId="ADAL" clId="{DAC6006C-6D0B-4447-9694-FAD57EFD1DCE}" dt="2021-03-17T15:07:53.376" v="2439" actId="1076"/>
          <ac:graphicFrameMkLst>
            <pc:docMk/>
            <pc:sldMk cId="1761419592" sldId="1265"/>
            <ac:graphicFrameMk id="14" creationId="{ED5A27ED-0519-44A9-90B4-398D3CE404AA}"/>
          </ac:graphicFrameMkLst>
        </pc:graphicFrameChg>
      </pc:sldChg>
      <pc:sldMasterChg chg="modSp del delSldLayout modSldLayout">
        <pc:chgData name="Landis, Elizabeth" userId="ab5a0f48-4954-4e8f-b852-9bcaf16ccf62" providerId="ADAL" clId="{DAC6006C-6D0B-4447-9694-FAD57EFD1DCE}" dt="2021-03-16T18:00:46.816" v="1577" actId="47"/>
        <pc:sldMasterMkLst>
          <pc:docMk/>
          <pc:sldMasterMk cId="1895515281" sldId="2147483660"/>
        </pc:sldMasterMkLst>
        <pc:spChg chg="mod">
          <ac:chgData name="Landis, Elizabeth" userId="ab5a0f48-4954-4e8f-b852-9bcaf16ccf62" providerId="ADAL" clId="{DAC6006C-6D0B-4447-9694-FAD57EFD1DCE}" dt="2021-03-15T15:05:06.623" v="72"/>
          <ac:spMkLst>
            <pc:docMk/>
            <pc:sldMasterMk cId="1895515281" sldId="2147483660"/>
            <ac:spMk id="2"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ac:spMk id="3"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ac:spMk id="4"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ac:spMk id="5"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ac:spMk id="6" creationId="{00000000-0000-0000-0000-000000000000}"/>
          </ac:spMkLst>
        </pc:spChg>
        <pc:sldLayoutChg chg="modSp del">
          <pc:chgData name="Landis, Elizabeth" userId="ab5a0f48-4954-4e8f-b852-9bcaf16ccf62" providerId="ADAL" clId="{DAC6006C-6D0B-4447-9694-FAD57EFD1DCE}" dt="2021-03-16T18:00:46.816" v="1577" actId="47"/>
          <pc:sldLayoutMkLst>
            <pc:docMk/>
            <pc:sldMasterMk cId="1895515281" sldId="2147483660"/>
            <pc:sldLayoutMk cId="3044583749" sldId="2147483661"/>
          </pc:sldLayoutMkLst>
          <pc:spChg chg="mod">
            <ac:chgData name="Landis, Elizabeth" userId="ab5a0f48-4954-4e8f-b852-9bcaf16ccf62" providerId="ADAL" clId="{DAC6006C-6D0B-4447-9694-FAD57EFD1DCE}" dt="2021-03-15T15:05:06.623" v="72"/>
            <ac:spMkLst>
              <pc:docMk/>
              <pc:sldMasterMk cId="1895515281" sldId="2147483660"/>
              <pc:sldLayoutMk cId="3044583749" sldId="2147483661"/>
              <ac:spMk id="2"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3044583749" sldId="2147483661"/>
              <ac:spMk id="3" creationId="{00000000-0000-0000-0000-000000000000}"/>
            </ac:spMkLst>
          </pc:spChg>
        </pc:sldLayoutChg>
        <pc:sldLayoutChg chg="del">
          <pc:chgData name="Landis, Elizabeth" userId="ab5a0f48-4954-4e8f-b852-9bcaf16ccf62" providerId="ADAL" clId="{DAC6006C-6D0B-4447-9694-FAD57EFD1DCE}" dt="2021-03-16T18:00:46.816" v="1577" actId="47"/>
          <pc:sldLayoutMkLst>
            <pc:docMk/>
            <pc:sldMasterMk cId="1895515281" sldId="2147483660"/>
            <pc:sldLayoutMk cId="1610057842" sldId="2147483662"/>
          </pc:sldLayoutMkLst>
        </pc:sldLayoutChg>
        <pc:sldLayoutChg chg="modSp del">
          <pc:chgData name="Landis, Elizabeth" userId="ab5a0f48-4954-4e8f-b852-9bcaf16ccf62" providerId="ADAL" clId="{DAC6006C-6D0B-4447-9694-FAD57EFD1DCE}" dt="2021-03-16T18:00:46.816" v="1577" actId="47"/>
          <pc:sldLayoutMkLst>
            <pc:docMk/>
            <pc:sldMasterMk cId="1895515281" sldId="2147483660"/>
            <pc:sldLayoutMk cId="1129125653" sldId="2147483663"/>
          </pc:sldLayoutMkLst>
          <pc:spChg chg="mod">
            <ac:chgData name="Landis, Elizabeth" userId="ab5a0f48-4954-4e8f-b852-9bcaf16ccf62" providerId="ADAL" clId="{DAC6006C-6D0B-4447-9694-FAD57EFD1DCE}" dt="2021-03-15T15:05:06.623" v="72"/>
            <ac:spMkLst>
              <pc:docMk/>
              <pc:sldMasterMk cId="1895515281" sldId="2147483660"/>
              <pc:sldLayoutMk cId="1129125653" sldId="2147483663"/>
              <ac:spMk id="2"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1129125653" sldId="2147483663"/>
              <ac:spMk id="3" creationId="{00000000-0000-0000-0000-000000000000}"/>
            </ac:spMkLst>
          </pc:spChg>
        </pc:sldLayoutChg>
        <pc:sldLayoutChg chg="modSp del">
          <pc:chgData name="Landis, Elizabeth" userId="ab5a0f48-4954-4e8f-b852-9bcaf16ccf62" providerId="ADAL" clId="{DAC6006C-6D0B-4447-9694-FAD57EFD1DCE}" dt="2021-03-16T18:00:46.816" v="1577" actId="47"/>
          <pc:sldLayoutMkLst>
            <pc:docMk/>
            <pc:sldMasterMk cId="1895515281" sldId="2147483660"/>
            <pc:sldLayoutMk cId="4120571935" sldId="2147483664"/>
          </pc:sldLayoutMkLst>
          <pc:spChg chg="mod">
            <ac:chgData name="Landis, Elizabeth" userId="ab5a0f48-4954-4e8f-b852-9bcaf16ccf62" providerId="ADAL" clId="{DAC6006C-6D0B-4447-9694-FAD57EFD1DCE}" dt="2021-03-15T15:05:06.623" v="72"/>
            <ac:spMkLst>
              <pc:docMk/>
              <pc:sldMasterMk cId="1895515281" sldId="2147483660"/>
              <pc:sldLayoutMk cId="4120571935" sldId="2147483664"/>
              <ac:spMk id="3"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4120571935" sldId="2147483664"/>
              <ac:spMk id="4" creationId="{00000000-0000-0000-0000-000000000000}"/>
            </ac:spMkLst>
          </pc:spChg>
        </pc:sldLayoutChg>
        <pc:sldLayoutChg chg="modSp del">
          <pc:chgData name="Landis, Elizabeth" userId="ab5a0f48-4954-4e8f-b852-9bcaf16ccf62" providerId="ADAL" clId="{DAC6006C-6D0B-4447-9694-FAD57EFD1DCE}" dt="2021-03-16T18:00:46.816" v="1577" actId="47"/>
          <pc:sldLayoutMkLst>
            <pc:docMk/>
            <pc:sldMasterMk cId="1895515281" sldId="2147483660"/>
            <pc:sldLayoutMk cId="3021402841" sldId="2147483665"/>
          </pc:sldLayoutMkLst>
          <pc:spChg chg="mod">
            <ac:chgData name="Landis, Elizabeth" userId="ab5a0f48-4954-4e8f-b852-9bcaf16ccf62" providerId="ADAL" clId="{DAC6006C-6D0B-4447-9694-FAD57EFD1DCE}" dt="2021-03-15T15:05:06.623" v="72"/>
            <ac:spMkLst>
              <pc:docMk/>
              <pc:sldMasterMk cId="1895515281" sldId="2147483660"/>
              <pc:sldLayoutMk cId="3021402841" sldId="2147483665"/>
              <ac:spMk id="2"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3021402841" sldId="2147483665"/>
              <ac:spMk id="3"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3021402841" sldId="2147483665"/>
              <ac:spMk id="4"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3021402841" sldId="2147483665"/>
              <ac:spMk id="5"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3021402841" sldId="2147483665"/>
              <ac:spMk id="6" creationId="{00000000-0000-0000-0000-000000000000}"/>
            </ac:spMkLst>
          </pc:spChg>
        </pc:sldLayoutChg>
        <pc:sldLayoutChg chg="del">
          <pc:chgData name="Landis, Elizabeth" userId="ab5a0f48-4954-4e8f-b852-9bcaf16ccf62" providerId="ADAL" clId="{DAC6006C-6D0B-4447-9694-FAD57EFD1DCE}" dt="2021-03-16T18:00:46.816" v="1577" actId="47"/>
          <pc:sldLayoutMkLst>
            <pc:docMk/>
            <pc:sldMasterMk cId="1895515281" sldId="2147483660"/>
            <pc:sldLayoutMk cId="4215969049" sldId="2147483666"/>
          </pc:sldLayoutMkLst>
        </pc:sldLayoutChg>
        <pc:sldLayoutChg chg="del">
          <pc:chgData name="Landis, Elizabeth" userId="ab5a0f48-4954-4e8f-b852-9bcaf16ccf62" providerId="ADAL" clId="{DAC6006C-6D0B-4447-9694-FAD57EFD1DCE}" dt="2021-03-16T18:00:46.816" v="1577" actId="47"/>
          <pc:sldLayoutMkLst>
            <pc:docMk/>
            <pc:sldMasterMk cId="1895515281" sldId="2147483660"/>
            <pc:sldLayoutMk cId="3396986352" sldId="2147483667"/>
          </pc:sldLayoutMkLst>
        </pc:sldLayoutChg>
        <pc:sldLayoutChg chg="modSp del">
          <pc:chgData name="Landis, Elizabeth" userId="ab5a0f48-4954-4e8f-b852-9bcaf16ccf62" providerId="ADAL" clId="{DAC6006C-6D0B-4447-9694-FAD57EFD1DCE}" dt="2021-03-16T18:00:46.816" v="1577" actId="47"/>
          <pc:sldLayoutMkLst>
            <pc:docMk/>
            <pc:sldMasterMk cId="1895515281" sldId="2147483660"/>
            <pc:sldLayoutMk cId="1090214992" sldId="2147483668"/>
          </pc:sldLayoutMkLst>
          <pc:spChg chg="mod">
            <ac:chgData name="Landis, Elizabeth" userId="ab5a0f48-4954-4e8f-b852-9bcaf16ccf62" providerId="ADAL" clId="{DAC6006C-6D0B-4447-9694-FAD57EFD1DCE}" dt="2021-03-15T15:05:06.623" v="72"/>
            <ac:spMkLst>
              <pc:docMk/>
              <pc:sldMasterMk cId="1895515281" sldId="2147483660"/>
              <pc:sldLayoutMk cId="1090214992" sldId="2147483668"/>
              <ac:spMk id="2"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1090214992" sldId="2147483668"/>
              <ac:spMk id="3"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1090214992" sldId="2147483668"/>
              <ac:spMk id="4" creationId="{00000000-0000-0000-0000-000000000000}"/>
            </ac:spMkLst>
          </pc:spChg>
        </pc:sldLayoutChg>
        <pc:sldLayoutChg chg="modSp del">
          <pc:chgData name="Landis, Elizabeth" userId="ab5a0f48-4954-4e8f-b852-9bcaf16ccf62" providerId="ADAL" clId="{DAC6006C-6D0B-4447-9694-FAD57EFD1DCE}" dt="2021-03-16T18:00:46.816" v="1577" actId="47"/>
          <pc:sldLayoutMkLst>
            <pc:docMk/>
            <pc:sldMasterMk cId="1895515281" sldId="2147483660"/>
            <pc:sldLayoutMk cId="2927520017" sldId="2147483669"/>
          </pc:sldLayoutMkLst>
          <pc:spChg chg="mod">
            <ac:chgData name="Landis, Elizabeth" userId="ab5a0f48-4954-4e8f-b852-9bcaf16ccf62" providerId="ADAL" clId="{DAC6006C-6D0B-4447-9694-FAD57EFD1DCE}" dt="2021-03-15T15:05:06.623" v="72"/>
            <ac:spMkLst>
              <pc:docMk/>
              <pc:sldMasterMk cId="1895515281" sldId="2147483660"/>
              <pc:sldLayoutMk cId="2927520017" sldId="2147483669"/>
              <ac:spMk id="2"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2927520017" sldId="2147483669"/>
              <ac:spMk id="3"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2927520017" sldId="2147483669"/>
              <ac:spMk id="4" creationId="{00000000-0000-0000-0000-000000000000}"/>
            </ac:spMkLst>
          </pc:spChg>
        </pc:sldLayoutChg>
        <pc:sldLayoutChg chg="del">
          <pc:chgData name="Landis, Elizabeth" userId="ab5a0f48-4954-4e8f-b852-9bcaf16ccf62" providerId="ADAL" clId="{DAC6006C-6D0B-4447-9694-FAD57EFD1DCE}" dt="2021-03-16T18:00:46.816" v="1577" actId="47"/>
          <pc:sldLayoutMkLst>
            <pc:docMk/>
            <pc:sldMasterMk cId="1895515281" sldId="2147483660"/>
            <pc:sldLayoutMk cId="3644713178" sldId="2147483670"/>
          </pc:sldLayoutMkLst>
        </pc:sldLayoutChg>
        <pc:sldLayoutChg chg="modSp del">
          <pc:chgData name="Landis, Elizabeth" userId="ab5a0f48-4954-4e8f-b852-9bcaf16ccf62" providerId="ADAL" clId="{DAC6006C-6D0B-4447-9694-FAD57EFD1DCE}" dt="2021-03-16T18:00:46.816" v="1577" actId="47"/>
          <pc:sldLayoutMkLst>
            <pc:docMk/>
            <pc:sldMasterMk cId="1895515281" sldId="2147483660"/>
            <pc:sldLayoutMk cId="1392827202" sldId="2147483671"/>
          </pc:sldLayoutMkLst>
          <pc:spChg chg="mod">
            <ac:chgData name="Landis, Elizabeth" userId="ab5a0f48-4954-4e8f-b852-9bcaf16ccf62" providerId="ADAL" clId="{DAC6006C-6D0B-4447-9694-FAD57EFD1DCE}" dt="2021-03-15T15:05:06.623" v="72"/>
            <ac:spMkLst>
              <pc:docMk/>
              <pc:sldMasterMk cId="1895515281" sldId="2147483660"/>
              <pc:sldLayoutMk cId="1392827202" sldId="2147483671"/>
              <ac:spMk id="2" creationId="{00000000-0000-0000-0000-000000000000}"/>
            </ac:spMkLst>
          </pc:spChg>
          <pc:spChg chg="mod">
            <ac:chgData name="Landis, Elizabeth" userId="ab5a0f48-4954-4e8f-b852-9bcaf16ccf62" providerId="ADAL" clId="{DAC6006C-6D0B-4447-9694-FAD57EFD1DCE}" dt="2021-03-15T15:05:06.623" v="72"/>
            <ac:spMkLst>
              <pc:docMk/>
              <pc:sldMasterMk cId="1895515281" sldId="2147483660"/>
              <pc:sldLayoutMk cId="1392827202" sldId="2147483671"/>
              <ac:spMk id="3" creationId="{00000000-0000-0000-0000-000000000000}"/>
            </ac:spMkLst>
          </pc:spChg>
        </pc:sldLayoutChg>
      </pc:sldMasterChg>
      <pc:sldMasterChg chg="modSldLayout">
        <pc:chgData name="Landis, Elizabeth" userId="ab5a0f48-4954-4e8f-b852-9bcaf16ccf62" providerId="ADAL" clId="{DAC6006C-6D0B-4447-9694-FAD57EFD1DCE}" dt="2021-03-16T18:06:08.972" v="1619" actId="2711"/>
        <pc:sldMasterMkLst>
          <pc:docMk/>
          <pc:sldMasterMk cId="3577406860" sldId="2147483672"/>
        </pc:sldMasterMkLst>
        <pc:sldLayoutChg chg="modSp">
          <pc:chgData name="Landis, Elizabeth" userId="ab5a0f48-4954-4e8f-b852-9bcaf16ccf62" providerId="ADAL" clId="{DAC6006C-6D0B-4447-9694-FAD57EFD1DCE}" dt="2021-03-16T18:06:08.972" v="1619" actId="2711"/>
          <pc:sldLayoutMkLst>
            <pc:docMk/>
            <pc:sldMasterMk cId="3577406860" sldId="2147483672"/>
            <pc:sldLayoutMk cId="804756954" sldId="2147483685"/>
          </pc:sldLayoutMkLst>
          <pc:spChg chg="mod">
            <ac:chgData name="Landis, Elizabeth" userId="ab5a0f48-4954-4e8f-b852-9bcaf16ccf62" providerId="ADAL" clId="{DAC6006C-6D0B-4447-9694-FAD57EFD1DCE}" dt="2021-03-16T18:06:08.972" v="1619" actId="2711"/>
            <ac:spMkLst>
              <pc:docMk/>
              <pc:sldMasterMk cId="3577406860" sldId="2147483672"/>
              <pc:sldLayoutMk cId="804756954" sldId="2147483685"/>
              <ac:spMk id="9" creationId="{28DF711E-A957-4C9A-872B-537E488B7365}"/>
            </ac:spMkLst>
          </pc:spChg>
        </pc:sldLayoutChg>
      </pc:sldMasterChg>
    </pc:docChg>
  </pc:docChgLst>
  <pc:docChgLst>
    <pc:chgData name="Fox, Tyler" userId="d3ca8bf6-d2c8-45ae-bf9b-8f74647f8102" providerId="ADAL" clId="{CD52D8BD-3BE8-4E83-8DF7-AF0E0DC3ECBA}"/>
    <pc:docChg chg="undo custSel addSld delSld modSld sldOrd">
      <pc:chgData name="Fox, Tyler" userId="d3ca8bf6-d2c8-45ae-bf9b-8f74647f8102" providerId="ADAL" clId="{CD52D8BD-3BE8-4E83-8DF7-AF0E0DC3ECBA}" dt="2021-03-18T21:19:00.961" v="2328" actId="20577"/>
      <pc:docMkLst>
        <pc:docMk/>
      </pc:docMkLst>
      <pc:sldChg chg="modSp mod">
        <pc:chgData name="Fox, Tyler" userId="d3ca8bf6-d2c8-45ae-bf9b-8f74647f8102" providerId="ADAL" clId="{CD52D8BD-3BE8-4E83-8DF7-AF0E0DC3ECBA}" dt="2021-03-18T21:19:00.961" v="2328" actId="20577"/>
        <pc:sldMkLst>
          <pc:docMk/>
          <pc:sldMk cId="2087629705" sldId="318"/>
        </pc:sldMkLst>
        <pc:spChg chg="mod">
          <ac:chgData name="Fox, Tyler" userId="d3ca8bf6-d2c8-45ae-bf9b-8f74647f8102" providerId="ADAL" clId="{CD52D8BD-3BE8-4E83-8DF7-AF0E0DC3ECBA}" dt="2021-03-18T21:19:00.961" v="2328" actId="20577"/>
          <ac:spMkLst>
            <pc:docMk/>
            <pc:sldMk cId="2087629705" sldId="318"/>
            <ac:spMk id="3" creationId="{5ED23B06-42D1-4601-BAB4-3ACAD6CC1AC4}"/>
          </ac:spMkLst>
        </pc:spChg>
      </pc:sldChg>
      <pc:sldChg chg="modSp mod">
        <pc:chgData name="Fox, Tyler" userId="d3ca8bf6-d2c8-45ae-bf9b-8f74647f8102" providerId="ADAL" clId="{CD52D8BD-3BE8-4E83-8DF7-AF0E0DC3ECBA}" dt="2021-03-17T23:03:03.331" v="490" actId="27636"/>
        <pc:sldMkLst>
          <pc:docMk/>
          <pc:sldMk cId="1148400365" sldId="1216"/>
        </pc:sldMkLst>
        <pc:spChg chg="mod">
          <ac:chgData name="Fox, Tyler" userId="d3ca8bf6-d2c8-45ae-bf9b-8f74647f8102" providerId="ADAL" clId="{CD52D8BD-3BE8-4E83-8DF7-AF0E0DC3ECBA}" dt="2021-03-17T23:03:03.331" v="490" actId="27636"/>
          <ac:spMkLst>
            <pc:docMk/>
            <pc:sldMk cId="1148400365" sldId="1216"/>
            <ac:spMk id="12" creationId="{7C8F30A5-EF9F-4152-AE99-4D3DF807318F}"/>
          </ac:spMkLst>
        </pc:spChg>
      </pc:sldChg>
      <pc:sldChg chg="modSp mod">
        <pc:chgData name="Fox, Tyler" userId="d3ca8bf6-d2c8-45ae-bf9b-8f74647f8102" providerId="ADAL" clId="{CD52D8BD-3BE8-4E83-8DF7-AF0E0DC3ECBA}" dt="2021-03-18T20:58:16.070" v="913" actId="20577"/>
        <pc:sldMkLst>
          <pc:docMk/>
          <pc:sldMk cId="999219906" sldId="1243"/>
        </pc:sldMkLst>
        <pc:spChg chg="mod">
          <ac:chgData name="Fox, Tyler" userId="d3ca8bf6-d2c8-45ae-bf9b-8f74647f8102" providerId="ADAL" clId="{CD52D8BD-3BE8-4E83-8DF7-AF0E0DC3ECBA}" dt="2021-03-18T20:58:16.070" v="913" actId="20577"/>
          <ac:spMkLst>
            <pc:docMk/>
            <pc:sldMk cId="999219906" sldId="1243"/>
            <ac:spMk id="3" creationId="{D911144F-31E7-4ACE-833F-F707465CEFC3}"/>
          </ac:spMkLst>
        </pc:spChg>
      </pc:sldChg>
      <pc:sldChg chg="modSp mod">
        <pc:chgData name="Fox, Tyler" userId="d3ca8bf6-d2c8-45ae-bf9b-8f74647f8102" providerId="ADAL" clId="{CD52D8BD-3BE8-4E83-8DF7-AF0E0DC3ECBA}" dt="2021-03-18T20:59:08.003" v="940" actId="20577"/>
        <pc:sldMkLst>
          <pc:docMk/>
          <pc:sldMk cId="3566165504" sldId="1248"/>
        </pc:sldMkLst>
        <pc:spChg chg="mod">
          <ac:chgData name="Fox, Tyler" userId="d3ca8bf6-d2c8-45ae-bf9b-8f74647f8102" providerId="ADAL" clId="{CD52D8BD-3BE8-4E83-8DF7-AF0E0DC3ECBA}" dt="2021-03-17T22:57:06.677" v="7" actId="20577"/>
          <ac:spMkLst>
            <pc:docMk/>
            <pc:sldMk cId="3566165504" sldId="1248"/>
            <ac:spMk id="2" creationId="{FA833E45-86FF-4CAA-8346-6223399FAEDB}"/>
          </ac:spMkLst>
        </pc:spChg>
        <pc:spChg chg="mod">
          <ac:chgData name="Fox, Tyler" userId="d3ca8bf6-d2c8-45ae-bf9b-8f74647f8102" providerId="ADAL" clId="{CD52D8BD-3BE8-4E83-8DF7-AF0E0DC3ECBA}" dt="2021-03-18T20:59:08.003" v="940" actId="20577"/>
          <ac:spMkLst>
            <pc:docMk/>
            <pc:sldMk cId="3566165504" sldId="1248"/>
            <ac:spMk id="3" creationId="{73453E8D-C225-4F35-8E62-2D2F8A8FF5D5}"/>
          </ac:spMkLst>
        </pc:spChg>
      </pc:sldChg>
      <pc:sldChg chg="modSp mod">
        <pc:chgData name="Fox, Tyler" userId="d3ca8bf6-d2c8-45ae-bf9b-8f74647f8102" providerId="ADAL" clId="{CD52D8BD-3BE8-4E83-8DF7-AF0E0DC3ECBA}" dt="2021-03-17T23:04:18.553" v="571" actId="14100"/>
        <pc:sldMkLst>
          <pc:docMk/>
          <pc:sldMk cId="3336398783" sldId="1253"/>
        </pc:sldMkLst>
        <pc:spChg chg="mod">
          <ac:chgData name="Fox, Tyler" userId="d3ca8bf6-d2c8-45ae-bf9b-8f74647f8102" providerId="ADAL" clId="{CD52D8BD-3BE8-4E83-8DF7-AF0E0DC3ECBA}" dt="2021-03-17T23:04:18.553" v="571" actId="14100"/>
          <ac:spMkLst>
            <pc:docMk/>
            <pc:sldMk cId="3336398783" sldId="1253"/>
            <ac:spMk id="12" creationId="{7C8F30A5-EF9F-4152-AE99-4D3DF807318F}"/>
          </ac:spMkLst>
        </pc:spChg>
      </pc:sldChg>
      <pc:sldChg chg="modSp mod">
        <pc:chgData name="Fox, Tyler" userId="d3ca8bf6-d2c8-45ae-bf9b-8f74647f8102" providerId="ADAL" clId="{CD52D8BD-3BE8-4E83-8DF7-AF0E0DC3ECBA}" dt="2021-03-17T23:07:56.266" v="668" actId="14100"/>
        <pc:sldMkLst>
          <pc:docMk/>
          <pc:sldMk cId="669317216" sldId="1258"/>
        </pc:sldMkLst>
        <pc:spChg chg="mod">
          <ac:chgData name="Fox, Tyler" userId="d3ca8bf6-d2c8-45ae-bf9b-8f74647f8102" providerId="ADAL" clId="{CD52D8BD-3BE8-4E83-8DF7-AF0E0DC3ECBA}" dt="2021-03-17T23:07:56.266" v="668" actId="14100"/>
          <ac:spMkLst>
            <pc:docMk/>
            <pc:sldMk cId="669317216" sldId="1258"/>
            <ac:spMk id="12" creationId="{7C8F30A5-EF9F-4152-AE99-4D3DF807318F}"/>
          </ac:spMkLst>
        </pc:spChg>
      </pc:sldChg>
      <pc:sldChg chg="modSp mod">
        <pc:chgData name="Fox, Tyler" userId="d3ca8bf6-d2c8-45ae-bf9b-8f74647f8102" providerId="ADAL" clId="{CD52D8BD-3BE8-4E83-8DF7-AF0E0DC3ECBA}" dt="2021-03-17T23:07:10.895" v="626" actId="2165"/>
        <pc:sldMkLst>
          <pc:docMk/>
          <pc:sldMk cId="1359223701" sldId="1261"/>
        </pc:sldMkLst>
        <pc:graphicFrameChg chg="mod modGraphic">
          <ac:chgData name="Fox, Tyler" userId="d3ca8bf6-d2c8-45ae-bf9b-8f74647f8102" providerId="ADAL" clId="{CD52D8BD-3BE8-4E83-8DF7-AF0E0DC3ECBA}" dt="2021-03-17T23:07:10.895" v="626" actId="2165"/>
          <ac:graphicFrameMkLst>
            <pc:docMk/>
            <pc:sldMk cId="1359223701" sldId="1261"/>
            <ac:graphicFrameMk id="3" creationId="{D13C34C6-9DB9-462C-A7DC-ADB16951A0D9}"/>
          </ac:graphicFrameMkLst>
        </pc:graphicFrameChg>
      </pc:sldChg>
      <pc:sldChg chg="modSp mod">
        <pc:chgData name="Fox, Tyler" userId="d3ca8bf6-d2c8-45ae-bf9b-8f74647f8102" providerId="ADAL" clId="{CD52D8BD-3BE8-4E83-8DF7-AF0E0DC3ECBA}" dt="2021-03-18T21:12:49.555" v="2037" actId="20577"/>
        <pc:sldMkLst>
          <pc:docMk/>
          <pc:sldMk cId="1317847155" sldId="1262"/>
        </pc:sldMkLst>
        <pc:spChg chg="mod">
          <ac:chgData name="Fox, Tyler" userId="d3ca8bf6-d2c8-45ae-bf9b-8f74647f8102" providerId="ADAL" clId="{CD52D8BD-3BE8-4E83-8DF7-AF0E0DC3ECBA}" dt="2021-03-18T21:12:49.555" v="2037" actId="20577"/>
          <ac:spMkLst>
            <pc:docMk/>
            <pc:sldMk cId="1317847155" sldId="1262"/>
            <ac:spMk id="2" creationId="{0E1BAAC2-553B-4104-BA51-F4F49FA9EAC3}"/>
          </ac:spMkLst>
        </pc:spChg>
        <pc:spChg chg="mod">
          <ac:chgData name="Fox, Tyler" userId="d3ca8bf6-d2c8-45ae-bf9b-8f74647f8102" providerId="ADAL" clId="{CD52D8BD-3BE8-4E83-8DF7-AF0E0DC3ECBA}" dt="2021-03-17T23:02:04.593" v="465" actId="14100"/>
          <ac:spMkLst>
            <pc:docMk/>
            <pc:sldMk cId="1317847155" sldId="1262"/>
            <ac:spMk id="12" creationId="{7C8F30A5-EF9F-4152-AE99-4D3DF807318F}"/>
          </ac:spMkLst>
        </pc:spChg>
      </pc:sldChg>
      <pc:sldChg chg="modSp mod">
        <pc:chgData name="Fox, Tyler" userId="d3ca8bf6-d2c8-45ae-bf9b-8f74647f8102" providerId="ADAL" clId="{CD52D8BD-3BE8-4E83-8DF7-AF0E0DC3ECBA}" dt="2021-03-17T23:08:17.561" v="684" actId="20577"/>
        <pc:sldMkLst>
          <pc:docMk/>
          <pc:sldMk cId="1293530702" sldId="1263"/>
        </pc:sldMkLst>
        <pc:spChg chg="mod">
          <ac:chgData name="Fox, Tyler" userId="d3ca8bf6-d2c8-45ae-bf9b-8f74647f8102" providerId="ADAL" clId="{CD52D8BD-3BE8-4E83-8DF7-AF0E0DC3ECBA}" dt="2021-03-17T23:08:17.561" v="684" actId="20577"/>
          <ac:spMkLst>
            <pc:docMk/>
            <pc:sldMk cId="1293530702" sldId="1263"/>
            <ac:spMk id="2" creationId="{C40C4E39-B726-499A-82E5-5AFDDC9EEF37}"/>
          </ac:spMkLst>
        </pc:spChg>
      </pc:sldChg>
      <pc:sldChg chg="modSp mod addCm modCm">
        <pc:chgData name="Fox, Tyler" userId="d3ca8bf6-d2c8-45ae-bf9b-8f74647f8102" providerId="ADAL" clId="{CD52D8BD-3BE8-4E83-8DF7-AF0E0DC3ECBA}" dt="2021-03-18T21:16:13.748" v="2248" actId="20577"/>
        <pc:sldMkLst>
          <pc:docMk/>
          <pc:sldMk cId="3626429207" sldId="1264"/>
        </pc:sldMkLst>
        <pc:spChg chg="mod">
          <ac:chgData name="Fox, Tyler" userId="d3ca8bf6-d2c8-45ae-bf9b-8f74647f8102" providerId="ADAL" clId="{CD52D8BD-3BE8-4E83-8DF7-AF0E0DC3ECBA}" dt="2021-03-18T21:16:13.748" v="2248" actId="20577"/>
          <ac:spMkLst>
            <pc:docMk/>
            <pc:sldMk cId="3626429207" sldId="1264"/>
            <ac:spMk id="3" creationId="{5C35D3F4-27B0-4EDB-9F94-25B4C8FA31F1}"/>
          </ac:spMkLst>
        </pc:spChg>
      </pc:sldChg>
      <pc:sldChg chg="modSp mod">
        <pc:chgData name="Fox, Tyler" userId="d3ca8bf6-d2c8-45ae-bf9b-8f74647f8102" providerId="ADAL" clId="{CD52D8BD-3BE8-4E83-8DF7-AF0E0DC3ECBA}" dt="2021-03-18T21:15:32.004" v="2237" actId="20577"/>
        <pc:sldMkLst>
          <pc:docMk/>
          <pc:sldMk cId="1761419592" sldId="1265"/>
        </pc:sldMkLst>
        <pc:spChg chg="mod">
          <ac:chgData name="Fox, Tyler" userId="d3ca8bf6-d2c8-45ae-bf9b-8f74647f8102" providerId="ADAL" clId="{CD52D8BD-3BE8-4E83-8DF7-AF0E0DC3ECBA}" dt="2021-03-18T21:13:54.144" v="2053" actId="20577"/>
          <ac:spMkLst>
            <pc:docMk/>
            <pc:sldMk cId="1761419592" sldId="1265"/>
            <ac:spMk id="2" creationId="{48BA94B6-75D7-4C6F-80DB-18CF4B6450C7}"/>
          </ac:spMkLst>
        </pc:spChg>
        <pc:spChg chg="mod">
          <ac:chgData name="Fox, Tyler" userId="d3ca8bf6-d2c8-45ae-bf9b-8f74647f8102" providerId="ADAL" clId="{CD52D8BD-3BE8-4E83-8DF7-AF0E0DC3ECBA}" dt="2021-03-18T21:15:32.004" v="2237" actId="20577"/>
          <ac:spMkLst>
            <pc:docMk/>
            <pc:sldMk cId="1761419592" sldId="1265"/>
            <ac:spMk id="16" creationId="{881D4B07-321C-48D4-AD92-944202590094}"/>
          </ac:spMkLst>
        </pc:spChg>
      </pc:sldChg>
      <pc:sldChg chg="modSp new mod ord">
        <pc:chgData name="Fox, Tyler" userId="d3ca8bf6-d2c8-45ae-bf9b-8f74647f8102" providerId="ADAL" clId="{CD52D8BD-3BE8-4E83-8DF7-AF0E0DC3ECBA}" dt="2021-03-18T21:07:05.257" v="1719" actId="20577"/>
        <pc:sldMkLst>
          <pc:docMk/>
          <pc:sldMk cId="3832285575" sldId="1266"/>
        </pc:sldMkLst>
        <pc:spChg chg="mod">
          <ac:chgData name="Fox, Tyler" userId="d3ca8bf6-d2c8-45ae-bf9b-8f74647f8102" providerId="ADAL" clId="{CD52D8BD-3BE8-4E83-8DF7-AF0E0DC3ECBA}" dt="2021-03-18T21:01:42.634" v="964" actId="20577"/>
          <ac:spMkLst>
            <pc:docMk/>
            <pc:sldMk cId="3832285575" sldId="1266"/>
            <ac:spMk id="2" creationId="{05E9D946-773E-47D7-B3DB-AC7F9FCC3041}"/>
          </ac:spMkLst>
        </pc:spChg>
        <pc:spChg chg="mod">
          <ac:chgData name="Fox, Tyler" userId="d3ca8bf6-d2c8-45ae-bf9b-8f74647f8102" providerId="ADAL" clId="{CD52D8BD-3BE8-4E83-8DF7-AF0E0DC3ECBA}" dt="2021-03-18T21:07:05.257" v="1719" actId="20577"/>
          <ac:spMkLst>
            <pc:docMk/>
            <pc:sldMk cId="3832285575" sldId="1266"/>
            <ac:spMk id="3" creationId="{158DD0F4-6D62-47A1-8076-67C35504D45B}"/>
          </ac:spMkLst>
        </pc:spChg>
      </pc:sldChg>
      <pc:sldChg chg="new del ord">
        <pc:chgData name="Fox, Tyler" userId="d3ca8bf6-d2c8-45ae-bf9b-8f74647f8102" providerId="ADAL" clId="{CD52D8BD-3BE8-4E83-8DF7-AF0E0DC3ECBA}" dt="2021-03-18T21:18:47.036" v="2323" actId="47"/>
        <pc:sldMkLst>
          <pc:docMk/>
          <pc:sldMk cId="2225151531" sldId="1267"/>
        </pc:sldMkLst>
      </pc:sldChg>
      <pc:sldChg chg="modSp new mod">
        <pc:chgData name="Fox, Tyler" userId="d3ca8bf6-d2c8-45ae-bf9b-8f74647f8102" providerId="ADAL" clId="{CD52D8BD-3BE8-4E83-8DF7-AF0E0DC3ECBA}" dt="2021-03-18T21:17:04.659" v="2320" actId="20577"/>
        <pc:sldMkLst>
          <pc:docMk/>
          <pc:sldMk cId="1186335798" sldId="1268"/>
        </pc:sldMkLst>
        <pc:spChg chg="mod">
          <ac:chgData name="Fox, Tyler" userId="d3ca8bf6-d2c8-45ae-bf9b-8f74647f8102" providerId="ADAL" clId="{CD52D8BD-3BE8-4E83-8DF7-AF0E0DC3ECBA}" dt="2021-03-18T21:16:46.093" v="2259" actId="122"/>
          <ac:spMkLst>
            <pc:docMk/>
            <pc:sldMk cId="1186335798" sldId="1268"/>
            <ac:spMk id="2" creationId="{F59B3B97-A878-478A-9EB1-ED2C4BB4AA2D}"/>
          </ac:spMkLst>
        </pc:spChg>
        <pc:spChg chg="mod">
          <ac:chgData name="Fox, Tyler" userId="d3ca8bf6-d2c8-45ae-bf9b-8f74647f8102" providerId="ADAL" clId="{CD52D8BD-3BE8-4E83-8DF7-AF0E0DC3ECBA}" dt="2021-03-18T21:17:04.659" v="2320" actId="20577"/>
          <ac:spMkLst>
            <pc:docMk/>
            <pc:sldMk cId="1186335798" sldId="1268"/>
            <ac:spMk id="3" creationId="{3A2C4004-E3A5-495F-8ADE-4C0A88F18A8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arey\Documents\Carey\2_NEXUS\Sector_Facility_Emis_CBSAs\table2.2017%20with%20top%2050%20CBSAs%20with%20top%2020%20facilities_CJ2.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i="0" u="none" strike="noStrike" baseline="0">
                <a:effectLst/>
              </a:rPr>
              <a:t>Total </a:t>
            </a:r>
            <a:r>
              <a:rPr lang="en-US" altLang="zh-CN" sz="1800" b="1" i="0" u="none" strike="noStrike" baseline="0">
                <a:effectLst/>
              </a:rPr>
              <a:t>SO2 &amp; </a:t>
            </a:r>
            <a:r>
              <a:rPr lang="en-US" sz="1800" b="1" i="0" u="none" strike="noStrike" baseline="0">
                <a:effectLst/>
              </a:rPr>
              <a:t>NOx emissions (tpy) from top Sector groups </a:t>
            </a:r>
            <a:endParaRPr lang="en-US" sz="1800" b="1"/>
          </a:p>
        </c:rich>
      </c:tx>
      <c:layout>
        <c:manualLayout>
          <c:xMode val="edge"/>
          <c:yMode val="edge"/>
          <c:x val="0.20439241112430165"/>
          <c:y val="2.696078431372549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SO2</c:v>
          </c:tx>
          <c:spPr>
            <a:solidFill>
              <a:schemeClr val="accent1"/>
            </a:solidFill>
            <a:ln>
              <a:noFill/>
            </a:ln>
            <a:effectLst/>
          </c:spPr>
          <c:invertIfNegative val="0"/>
          <c:cat>
            <c:strRef>
              <c:f>table2!$A$3:$A$23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table2!$B$3:$B$23</c:f>
              <c:numCache>
                <c:formatCode>0</c:formatCode>
                <c:ptCount val="21"/>
                <c:pt idx="0">
                  <c:v>276526.30617490032</c:v>
                </c:pt>
                <c:pt idx="1">
                  <c:v>52943.173366150004</c:v>
                </c:pt>
                <c:pt idx="2">
                  <c:v>22404.806470179999</c:v>
                </c:pt>
                <c:pt idx="3">
                  <c:v>17644.080425569999</c:v>
                </c:pt>
                <c:pt idx="4">
                  <c:v>14521.603336528</c:v>
                </c:pt>
                <c:pt idx="5">
                  <c:v>13714.431756237007</c:v>
                </c:pt>
                <c:pt idx="6">
                  <c:v>10678.703050121108</c:v>
                </c:pt>
                <c:pt idx="7">
                  <c:v>10566.429008594001</c:v>
                </c:pt>
                <c:pt idx="8">
                  <c:v>8126.8387530543678</c:v>
                </c:pt>
                <c:pt idx="9">
                  <c:v>7412.9792806810019</c:v>
                </c:pt>
                <c:pt idx="10">
                  <c:v>6239.8282863994418</c:v>
                </c:pt>
                <c:pt idx="11">
                  <c:v>2952.1672738947195</c:v>
                </c:pt>
                <c:pt idx="12">
                  <c:v>2814.5235377608537</c:v>
                </c:pt>
                <c:pt idx="13">
                  <c:v>2716.7565368941368</c:v>
                </c:pt>
                <c:pt idx="14">
                  <c:v>2704.9000662269027</c:v>
                </c:pt>
                <c:pt idx="15">
                  <c:v>2693.8076360763243</c:v>
                </c:pt>
                <c:pt idx="16">
                  <c:v>2354.6043630599997</c:v>
                </c:pt>
                <c:pt idx="17">
                  <c:v>1348.7496881</c:v>
                </c:pt>
                <c:pt idx="18">
                  <c:v>1024.3244507258</c:v>
                </c:pt>
                <c:pt idx="19">
                  <c:v>917.41225795720038</c:v>
                </c:pt>
                <c:pt idx="20">
                  <c:v>860.11157770750015</c:v>
                </c:pt>
              </c:numCache>
            </c:numRef>
          </c:val>
          <c:extLst>
            <c:ext xmlns:c16="http://schemas.microsoft.com/office/drawing/2014/chart" uri="{C3380CC4-5D6E-409C-BE32-E72D297353CC}">
              <c16:uniqueId val="{00000000-A280-480F-888A-1E6081E21170}"/>
            </c:ext>
          </c:extLst>
        </c:ser>
        <c:ser>
          <c:idx val="1"/>
          <c:order val="1"/>
          <c:tx>
            <c:v>NOx</c:v>
          </c:tx>
          <c:spPr>
            <a:solidFill>
              <a:schemeClr val="accent2"/>
            </a:solidFill>
            <a:ln>
              <a:noFill/>
            </a:ln>
            <a:effectLst/>
          </c:spPr>
          <c:invertIfNegative val="0"/>
          <c:cat>
            <c:strRef>
              <c:f>table2!$A$3:$A$23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table2!$C$3:$C$23</c:f>
              <c:numCache>
                <c:formatCode>0</c:formatCode>
                <c:ptCount val="21"/>
                <c:pt idx="0">
                  <c:v>195864.5327924458</c:v>
                </c:pt>
                <c:pt idx="1">
                  <c:v>40168.867478199325</c:v>
                </c:pt>
                <c:pt idx="2">
                  <c:v>15472.633777719999</c:v>
                </c:pt>
                <c:pt idx="3">
                  <c:v>5861.2174392594006</c:v>
                </c:pt>
                <c:pt idx="4">
                  <c:v>7272.880366680999</c:v>
                </c:pt>
                <c:pt idx="5">
                  <c:v>12628.2753354</c:v>
                </c:pt>
                <c:pt idx="6">
                  <c:v>13345.462195199994</c:v>
                </c:pt>
                <c:pt idx="7">
                  <c:v>44083.407195024003</c:v>
                </c:pt>
                <c:pt idx="8">
                  <c:v>63034.783500325619</c:v>
                </c:pt>
                <c:pt idx="9">
                  <c:v>9790.7400952750049</c:v>
                </c:pt>
                <c:pt idx="10">
                  <c:v>38070.469182898916</c:v>
                </c:pt>
                <c:pt idx="11">
                  <c:v>9872.4187871600025</c:v>
                </c:pt>
                <c:pt idx="12">
                  <c:v>1980.2362862991004</c:v>
                </c:pt>
                <c:pt idx="13">
                  <c:v>28271.167025878985</c:v>
                </c:pt>
                <c:pt idx="14">
                  <c:v>6197.3418705071981</c:v>
                </c:pt>
                <c:pt idx="15">
                  <c:v>3510.7027779665309</c:v>
                </c:pt>
                <c:pt idx="16">
                  <c:v>5832.2554721999995</c:v>
                </c:pt>
                <c:pt idx="17">
                  <c:v>684.75214150000022</c:v>
                </c:pt>
                <c:pt idx="18">
                  <c:v>11871.941043986</c:v>
                </c:pt>
                <c:pt idx="19">
                  <c:v>1211.091708706</c:v>
                </c:pt>
                <c:pt idx="20">
                  <c:v>3246.8550642350006</c:v>
                </c:pt>
              </c:numCache>
            </c:numRef>
          </c:val>
          <c:extLst>
            <c:ext xmlns:c16="http://schemas.microsoft.com/office/drawing/2014/chart" uri="{C3380CC4-5D6E-409C-BE32-E72D297353CC}">
              <c16:uniqueId val="{00000001-A280-480F-888A-1E6081E21170}"/>
            </c:ext>
          </c:extLst>
        </c:ser>
        <c:dLbls>
          <c:showLegendKey val="0"/>
          <c:showVal val="0"/>
          <c:showCatName val="0"/>
          <c:showSerName val="0"/>
          <c:showPercent val="0"/>
          <c:showBubbleSize val="0"/>
        </c:dLbls>
        <c:gapWidth val="219"/>
        <c:overlap val="-27"/>
        <c:axId val="322362136"/>
        <c:axId val="322363120"/>
      </c:barChart>
      <c:catAx>
        <c:axId val="32236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2363120"/>
        <c:crosses val="autoZero"/>
        <c:auto val="1"/>
        <c:lblAlgn val="ctr"/>
        <c:lblOffset val="100"/>
        <c:noMultiLvlLbl val="0"/>
      </c:catAx>
      <c:valAx>
        <c:axId val="322363120"/>
        <c:scaling>
          <c:orientation val="minMax"/>
          <c:max val="8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362136"/>
        <c:crosses val="autoZero"/>
        <c:crossBetween val="between"/>
      </c:valAx>
      <c:spPr>
        <a:noFill/>
        <a:ln>
          <a:noFill/>
        </a:ln>
        <a:effectLst/>
      </c:spPr>
    </c:plotArea>
    <c:legend>
      <c:legendPos val="b"/>
      <c:layout>
        <c:manualLayout>
          <c:xMode val="edge"/>
          <c:yMode val="edge"/>
          <c:x val="0.63169042738270853"/>
          <c:y val="0.17948953984668198"/>
          <c:w val="0.23758852687706167"/>
          <c:h val="6.583999519144076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table2!$K$3:$K$23</c:f>
              <c:strCache>
                <c:ptCount val="21"/>
                <c:pt idx="0">
                  <c:v>Electric Utilities</c:v>
                </c:pt>
                <c:pt idx="1">
                  <c:v>Petroleum Refining</c:v>
                </c:pt>
                <c:pt idx="2">
                  <c:v>Organic Chemical Manufacturing</c:v>
                </c:pt>
                <c:pt idx="3">
                  <c:v>Iron and Steel Production</c:v>
                </c:pt>
                <c:pt idx="4">
                  <c:v>Landfills</c:v>
                </c:pt>
                <c:pt idx="5">
                  <c:v>Cement Manufacturing</c:v>
                </c:pt>
                <c:pt idx="6">
                  <c:v>Air Transportation</c:v>
                </c:pt>
                <c:pt idx="7">
                  <c:v>Pesticides and Agricultural Chemical Manufacturing</c:v>
                </c:pt>
                <c:pt idx="8">
                  <c:v>Coke Ovens</c:v>
                </c:pt>
                <c:pt idx="9">
                  <c:v>Oil and Gas Production and Distribution</c:v>
                </c:pt>
                <c:pt idx="10">
                  <c:v>Pulp and Paper Industry</c:v>
                </c:pt>
                <c:pt idx="11">
                  <c:v>Waste Incineration</c:v>
                </c:pt>
                <c:pt idx="12">
                  <c:v>Mineral Processing</c:v>
                </c:pt>
                <c:pt idx="13">
                  <c:v>Inorganic Chemical Manufacturing</c:v>
                </c:pt>
                <c:pt idx="14">
                  <c:v>Construction and Related Industries</c:v>
                </c:pt>
                <c:pt idx="15">
                  <c:v>Polymers and Resins Production</c:v>
                </c:pt>
                <c:pt idx="16">
                  <c:v>Business Activities</c:v>
                </c:pt>
                <c:pt idx="17">
                  <c:v>Food Products Manufacturing</c:v>
                </c:pt>
                <c:pt idx="18">
                  <c:v>Mining Activities</c:v>
                </c:pt>
                <c:pt idx="19">
                  <c:v>Non-Ferrous Metals Production</c:v>
                </c:pt>
                <c:pt idx="20">
                  <c:v>Waste Treatment and Disposal</c:v>
                </c:pt>
              </c:strCache>
            </c:strRef>
          </c:cat>
          <c:val>
            <c:numRef>
              <c:f>table2!$L$3:$L$23</c:f>
              <c:numCache>
                <c:formatCode>General</c:formatCode>
                <c:ptCount val="21"/>
                <c:pt idx="0">
                  <c:v>3264</c:v>
                </c:pt>
                <c:pt idx="1">
                  <c:v>493</c:v>
                </c:pt>
                <c:pt idx="2">
                  <c:v>601</c:v>
                </c:pt>
                <c:pt idx="3">
                  <c:v>272</c:v>
                </c:pt>
                <c:pt idx="4">
                  <c:v>1132</c:v>
                </c:pt>
                <c:pt idx="5">
                  <c:v>595</c:v>
                </c:pt>
                <c:pt idx="6">
                  <c:v>672</c:v>
                </c:pt>
                <c:pt idx="7">
                  <c:v>118</c:v>
                </c:pt>
                <c:pt idx="8">
                  <c:v>87</c:v>
                </c:pt>
                <c:pt idx="9">
                  <c:v>291</c:v>
                </c:pt>
                <c:pt idx="10">
                  <c:v>215</c:v>
                </c:pt>
                <c:pt idx="11">
                  <c:v>136</c:v>
                </c:pt>
                <c:pt idx="12">
                  <c:v>219</c:v>
                </c:pt>
                <c:pt idx="13">
                  <c:v>32</c:v>
                </c:pt>
                <c:pt idx="14">
                  <c:v>119</c:v>
                </c:pt>
                <c:pt idx="15">
                  <c:v>150</c:v>
                </c:pt>
                <c:pt idx="16">
                  <c:v>118</c:v>
                </c:pt>
                <c:pt idx="17">
                  <c:v>327</c:v>
                </c:pt>
                <c:pt idx="18">
                  <c:v>34</c:v>
                </c:pt>
                <c:pt idx="19">
                  <c:v>269</c:v>
                </c:pt>
                <c:pt idx="20">
                  <c:v>99</c:v>
                </c:pt>
              </c:numCache>
            </c:numRef>
          </c:val>
          <c:extLst>
            <c:ext xmlns:c16="http://schemas.microsoft.com/office/drawing/2014/chart" uri="{C3380CC4-5D6E-409C-BE32-E72D297353CC}">
              <c16:uniqueId val="{00000000-9B60-41EF-AD12-9E02C9B6BA00}"/>
            </c:ext>
          </c:extLst>
        </c:ser>
        <c:dLbls>
          <c:showLegendKey val="0"/>
          <c:showVal val="0"/>
          <c:showCatName val="0"/>
          <c:showSerName val="0"/>
          <c:showPercent val="0"/>
          <c:showBubbleSize val="0"/>
        </c:dLbls>
        <c:gapWidth val="219"/>
        <c:overlap val="-27"/>
        <c:axId val="529871416"/>
        <c:axId val="529873712"/>
      </c:barChart>
      <c:catAx>
        <c:axId val="52987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73712"/>
        <c:crosses val="autoZero"/>
        <c:auto val="1"/>
        <c:lblAlgn val="ctr"/>
        <c:lblOffset val="100"/>
        <c:noMultiLvlLbl val="0"/>
      </c:catAx>
      <c:valAx>
        <c:axId val="52987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71416"/>
        <c:crosses val="autoZero"/>
        <c:crossBetween val="between"/>
      </c:valAx>
      <c:spPr>
        <a:noFill/>
        <a:ln>
          <a:noFill/>
        </a:ln>
        <a:effectLst/>
      </c:spPr>
    </c:plotArea>
    <c:plotVisOnly val="1"/>
    <c:dispBlanksAs val="gap"/>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w="25400">
          <a:noFill/>
        </a:ln>
      </c:spPr>
    </c:title>
    <c:autoTitleDeleted val="0"/>
    <c:plotArea>
      <c:layout>
        <c:manualLayout>
          <c:layoutTarget val="inner"/>
          <c:xMode val="edge"/>
          <c:yMode val="edge"/>
          <c:x val="7.8379588782903201E-2"/>
          <c:y val="6.3895286525437273E-2"/>
          <c:w val="0.90547054041606323"/>
          <c:h val="0.45809056778991947"/>
        </c:manualLayout>
      </c:layout>
      <c:barChart>
        <c:barDir val="col"/>
        <c:grouping val="clustered"/>
        <c:varyColors val="0"/>
        <c:ser>
          <c:idx val="0"/>
          <c:order val="0"/>
          <c:tx>
            <c:v>SO2</c:v>
          </c:tx>
          <c:spPr>
            <a:solidFill>
              <a:srgbClr val="4472C4"/>
            </a:solidFill>
            <a:ln w="25400">
              <a:noFill/>
            </a:ln>
          </c:spPr>
          <c:invertIfNegative val="0"/>
          <c:cat>
            <c:strRef>
              <c:f>table2!$K$3:$K$23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table2!$L$3:$L$23</c:f>
              <c:numCache>
                <c:formatCode>General</c:formatCode>
                <c:ptCount val="21"/>
                <c:pt idx="0">
                  <c:v>2014</c:v>
                </c:pt>
                <c:pt idx="1">
                  <c:v>574</c:v>
                </c:pt>
                <c:pt idx="2">
                  <c:v>132</c:v>
                </c:pt>
                <c:pt idx="3">
                  <c:v>153</c:v>
                </c:pt>
                <c:pt idx="4">
                  <c:v>190</c:v>
                </c:pt>
                <c:pt idx="5">
                  <c:v>256</c:v>
                </c:pt>
                <c:pt idx="6">
                  <c:v>375</c:v>
                </c:pt>
                <c:pt idx="7">
                  <c:v>444</c:v>
                </c:pt>
                <c:pt idx="8">
                  <c:v>1380</c:v>
                </c:pt>
                <c:pt idx="9">
                  <c:v>251</c:v>
                </c:pt>
                <c:pt idx="10">
                  <c:v>299</c:v>
                </c:pt>
                <c:pt idx="11">
                  <c:v>563</c:v>
                </c:pt>
                <c:pt idx="12">
                  <c:v>66</c:v>
                </c:pt>
                <c:pt idx="13">
                  <c:v>466</c:v>
                </c:pt>
                <c:pt idx="14">
                  <c:v>327</c:v>
                </c:pt>
                <c:pt idx="15">
                  <c:v>212</c:v>
                </c:pt>
                <c:pt idx="16">
                  <c:v>210</c:v>
                </c:pt>
                <c:pt idx="17">
                  <c:v>311</c:v>
                </c:pt>
                <c:pt idx="18">
                  <c:v>189</c:v>
                </c:pt>
                <c:pt idx="19">
                  <c:v>389</c:v>
                </c:pt>
                <c:pt idx="20">
                  <c:v>120</c:v>
                </c:pt>
              </c:numCache>
            </c:numRef>
          </c:val>
          <c:extLst>
            <c:ext xmlns:c16="http://schemas.microsoft.com/office/drawing/2014/chart" uri="{C3380CC4-5D6E-409C-BE32-E72D297353CC}">
              <c16:uniqueId val="{00000000-D43E-478F-9E3D-D284C2E74172}"/>
            </c:ext>
          </c:extLst>
        </c:ser>
        <c:ser>
          <c:idx val="1"/>
          <c:order val="1"/>
          <c:tx>
            <c:v>NOx</c:v>
          </c:tx>
          <c:spPr>
            <a:solidFill>
              <a:srgbClr val="ED7D31"/>
            </a:solidFill>
            <a:ln w="25400">
              <a:noFill/>
            </a:ln>
          </c:spPr>
          <c:invertIfNegative val="0"/>
          <c:cat>
            <c:strRef>
              <c:f>table2!$K$3:$K$23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table2!$M$3:$M$23</c:f>
              <c:numCache>
                <c:formatCode>General</c:formatCode>
                <c:ptCount val="21"/>
                <c:pt idx="0">
                  <c:v>2463</c:v>
                </c:pt>
                <c:pt idx="1">
                  <c:v>492</c:v>
                </c:pt>
                <c:pt idx="2">
                  <c:v>100</c:v>
                </c:pt>
                <c:pt idx="3">
                  <c:v>102</c:v>
                </c:pt>
                <c:pt idx="4">
                  <c:v>97</c:v>
                </c:pt>
                <c:pt idx="5">
                  <c:v>263</c:v>
                </c:pt>
                <c:pt idx="6">
                  <c:v>287</c:v>
                </c:pt>
                <c:pt idx="7">
                  <c:v>547</c:v>
                </c:pt>
                <c:pt idx="8">
                  <c:v>1163</c:v>
                </c:pt>
                <c:pt idx="9">
                  <c:v>237</c:v>
                </c:pt>
                <c:pt idx="10">
                  <c:v>397</c:v>
                </c:pt>
                <c:pt idx="11">
                  <c:v>208</c:v>
                </c:pt>
                <c:pt idx="12">
                  <c:v>73</c:v>
                </c:pt>
                <c:pt idx="13">
                  <c:v>806</c:v>
                </c:pt>
                <c:pt idx="14">
                  <c:v>283</c:v>
                </c:pt>
                <c:pt idx="15">
                  <c:v>172</c:v>
                </c:pt>
                <c:pt idx="16">
                  <c:v>183</c:v>
                </c:pt>
                <c:pt idx="17">
                  <c:v>53</c:v>
                </c:pt>
                <c:pt idx="18">
                  <c:v>242</c:v>
                </c:pt>
                <c:pt idx="19">
                  <c:v>17</c:v>
                </c:pt>
                <c:pt idx="20">
                  <c:v>131</c:v>
                </c:pt>
              </c:numCache>
            </c:numRef>
          </c:val>
          <c:extLst>
            <c:ext xmlns:c16="http://schemas.microsoft.com/office/drawing/2014/chart" uri="{C3380CC4-5D6E-409C-BE32-E72D297353CC}">
              <c16:uniqueId val="{00000001-D43E-478F-9E3D-D284C2E74172}"/>
            </c:ext>
          </c:extLst>
        </c:ser>
        <c:dLbls>
          <c:showLegendKey val="0"/>
          <c:showVal val="0"/>
          <c:showCatName val="0"/>
          <c:showSerName val="0"/>
          <c:showPercent val="0"/>
          <c:showBubbleSize val="0"/>
        </c:dLbls>
        <c:gapWidth val="219"/>
        <c:overlap val="-27"/>
        <c:axId val="319383920"/>
        <c:axId val="1"/>
      </c:barChart>
      <c:catAx>
        <c:axId val="31938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383920"/>
        <c:crosses val="autoZero"/>
        <c:crossBetween val="between"/>
      </c:valAx>
      <c:spPr>
        <a:noFill/>
        <a:ln w="25400">
          <a:noFill/>
        </a:ln>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54600516703382473"/>
          <c:y val="0.22362935638308667"/>
          <c:w val="0.33885974779468359"/>
          <c:h val="4.8491718707575349E-2"/>
        </c:manualLayout>
      </c:layout>
      <c:overlay val="0"/>
      <c:spPr>
        <a:noFill/>
        <a:ln w="25400">
          <a:noFill/>
        </a:ln>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table2!$D$2</c:f>
              <c:strCache>
                <c:ptCount val="1"/>
                <c:pt idx="0">
                  <c:v>PM2.5 (TON)</c:v>
                </c:pt>
              </c:strCache>
            </c:strRef>
          </c:tx>
          <c:spPr>
            <a:solidFill>
              <a:schemeClr val="accent1"/>
            </a:solidFill>
            <a:ln>
              <a:noFill/>
            </a:ln>
            <a:effectLst/>
          </c:spPr>
          <c:invertIfNegative val="0"/>
          <c:cat>
            <c:strRef>
              <c:f>table2!$A$3:$A$23</c:f>
              <c:strCache>
                <c:ptCount val="21"/>
                <c:pt idx="0">
                  <c:v>Electric Utilities</c:v>
                </c:pt>
                <c:pt idx="1">
                  <c:v>Petroleum Refining</c:v>
                </c:pt>
                <c:pt idx="2">
                  <c:v>Organic Chemical Manufacturing</c:v>
                </c:pt>
                <c:pt idx="3">
                  <c:v>Iron and Steel Production</c:v>
                </c:pt>
                <c:pt idx="4">
                  <c:v>Coke Ovens</c:v>
                </c:pt>
                <c:pt idx="5">
                  <c:v>Cement Manufacturing</c:v>
                </c:pt>
                <c:pt idx="6">
                  <c:v>Food Products Manufacturing</c:v>
                </c:pt>
                <c:pt idx="7">
                  <c:v>Pulp and Paper Industry</c:v>
                </c:pt>
                <c:pt idx="8">
                  <c:v>Air Transportation</c:v>
                </c:pt>
                <c:pt idx="9">
                  <c:v>Landfills</c:v>
                </c:pt>
                <c:pt idx="10">
                  <c:v>Oil and Gas Production and Distribution</c:v>
                </c:pt>
                <c:pt idx="11">
                  <c:v>Mining Activities</c:v>
                </c:pt>
                <c:pt idx="12">
                  <c:v>Non-Ferrous Metals Production</c:v>
                </c:pt>
                <c:pt idx="13">
                  <c:v>Mineral Processing</c:v>
                </c:pt>
                <c:pt idx="14">
                  <c:v>Polymers and Resins Production</c:v>
                </c:pt>
                <c:pt idx="15">
                  <c:v>Iron and Steel Foundries</c:v>
                </c:pt>
                <c:pt idx="16">
                  <c:v>Inorganic Chemical Manufacturing</c:v>
                </c:pt>
                <c:pt idx="17">
                  <c:v>Pesticides and Agricultural Chemical Manufacturing</c:v>
                </c:pt>
                <c:pt idx="18">
                  <c:v>Glass Manufacturing</c:v>
                </c:pt>
                <c:pt idx="19">
                  <c:v>Asphalt Products Manufacturing</c:v>
                </c:pt>
                <c:pt idx="20">
                  <c:v>Government (non-Defense)</c:v>
                </c:pt>
              </c:strCache>
            </c:strRef>
          </c:cat>
          <c:val>
            <c:numRef>
              <c:f>table2!$D$3:$D$23</c:f>
              <c:numCache>
                <c:formatCode>0</c:formatCode>
                <c:ptCount val="21"/>
                <c:pt idx="0">
                  <c:v>25827.986253339182</c:v>
                </c:pt>
                <c:pt idx="1">
                  <c:v>12437.633021250384</c:v>
                </c:pt>
                <c:pt idx="2">
                  <c:v>6254.3809238062977</c:v>
                </c:pt>
                <c:pt idx="3">
                  <c:v>5690.8713326832094</c:v>
                </c:pt>
                <c:pt idx="4">
                  <c:v>5158.3212605150011</c:v>
                </c:pt>
                <c:pt idx="5">
                  <c:v>5007.435617130739</c:v>
                </c:pt>
                <c:pt idx="6">
                  <c:v>3084.5060829409208</c:v>
                </c:pt>
                <c:pt idx="7">
                  <c:v>2778.9607054111602</c:v>
                </c:pt>
                <c:pt idx="8">
                  <c:v>2684.9839461355414</c:v>
                </c:pt>
                <c:pt idx="9">
                  <c:v>2356.4402360220515</c:v>
                </c:pt>
                <c:pt idx="10">
                  <c:v>2258.6925773325752</c:v>
                </c:pt>
                <c:pt idx="11">
                  <c:v>2089.5650638708139</c:v>
                </c:pt>
                <c:pt idx="12">
                  <c:v>1695.4921371636092</c:v>
                </c:pt>
                <c:pt idx="13">
                  <c:v>1659.0548710724838</c:v>
                </c:pt>
                <c:pt idx="14">
                  <c:v>1505.6629341735079</c:v>
                </c:pt>
                <c:pt idx="15">
                  <c:v>1480.2526609604699</c:v>
                </c:pt>
                <c:pt idx="16">
                  <c:v>1404.6369444515919</c:v>
                </c:pt>
                <c:pt idx="17">
                  <c:v>1292.0852156060898</c:v>
                </c:pt>
                <c:pt idx="18">
                  <c:v>953.29367900286809</c:v>
                </c:pt>
                <c:pt idx="19">
                  <c:v>928.96637192122648</c:v>
                </c:pt>
                <c:pt idx="20">
                  <c:v>856.46769622093348</c:v>
                </c:pt>
              </c:numCache>
            </c:numRef>
          </c:val>
          <c:extLst>
            <c:ext xmlns:c16="http://schemas.microsoft.com/office/drawing/2014/chart" uri="{C3380CC4-5D6E-409C-BE32-E72D297353CC}">
              <c16:uniqueId val="{00000000-1FC8-4849-92C6-2F3047BAD9F3}"/>
            </c:ext>
          </c:extLst>
        </c:ser>
        <c:dLbls>
          <c:showLegendKey val="0"/>
          <c:showVal val="0"/>
          <c:showCatName val="0"/>
          <c:showSerName val="0"/>
          <c:showPercent val="0"/>
          <c:showBubbleSize val="0"/>
        </c:dLbls>
        <c:gapWidth val="219"/>
        <c:overlap val="-27"/>
        <c:axId val="465839120"/>
        <c:axId val="465831576"/>
      </c:barChart>
      <c:catAx>
        <c:axId val="46583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5831576"/>
        <c:crosses val="autoZero"/>
        <c:auto val="1"/>
        <c:lblAlgn val="ctr"/>
        <c:lblOffset val="100"/>
        <c:noMultiLvlLbl val="0"/>
      </c:catAx>
      <c:valAx>
        <c:axId val="465831576"/>
        <c:scaling>
          <c:orientation val="minMax"/>
          <c:max val="1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5839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table2!$L$2</c:f>
              <c:strCache>
                <c:ptCount val="1"/>
                <c:pt idx="0">
                  <c:v>PM2.5 top20 score</c:v>
                </c:pt>
              </c:strCache>
            </c:strRef>
          </c:tx>
          <c:spPr>
            <a:solidFill>
              <a:schemeClr val="accent1"/>
            </a:solidFill>
            <a:ln>
              <a:noFill/>
            </a:ln>
            <a:effectLst/>
          </c:spPr>
          <c:invertIfNegative val="0"/>
          <c:cat>
            <c:strRef>
              <c:f>table2!$K$3:$K$23</c:f>
              <c:strCache>
                <c:ptCount val="21"/>
                <c:pt idx="0">
                  <c:v>Electric Utilities</c:v>
                </c:pt>
                <c:pt idx="1">
                  <c:v>Petroleum Refining</c:v>
                </c:pt>
                <c:pt idx="2">
                  <c:v>Organic Chemical Manufacturing</c:v>
                </c:pt>
                <c:pt idx="3">
                  <c:v>Iron and Steel Production</c:v>
                </c:pt>
                <c:pt idx="4">
                  <c:v>Coke Ovens</c:v>
                </c:pt>
                <c:pt idx="5">
                  <c:v>Cement Manufacturing</c:v>
                </c:pt>
                <c:pt idx="6">
                  <c:v>Food Products Manufacturing</c:v>
                </c:pt>
                <c:pt idx="7">
                  <c:v>Pulp and Paper Industry</c:v>
                </c:pt>
                <c:pt idx="8">
                  <c:v>Air Transportation</c:v>
                </c:pt>
                <c:pt idx="9">
                  <c:v>Landfills</c:v>
                </c:pt>
                <c:pt idx="10">
                  <c:v>Oil and Gas Production and Distribution</c:v>
                </c:pt>
                <c:pt idx="11">
                  <c:v>Mining Activities</c:v>
                </c:pt>
                <c:pt idx="12">
                  <c:v>Non-Ferrous Metals Production</c:v>
                </c:pt>
                <c:pt idx="13">
                  <c:v>Mineral Processing</c:v>
                </c:pt>
                <c:pt idx="14">
                  <c:v>Polymers and Resins Production</c:v>
                </c:pt>
                <c:pt idx="15">
                  <c:v>Iron and Steel Foundries</c:v>
                </c:pt>
                <c:pt idx="16">
                  <c:v>Inorganic Chemical Manufacturing</c:v>
                </c:pt>
                <c:pt idx="17">
                  <c:v>Pesticides and Agricultural Chemical Manufacturing</c:v>
                </c:pt>
                <c:pt idx="18">
                  <c:v>Glass Manufacturing</c:v>
                </c:pt>
                <c:pt idx="19">
                  <c:v>Asphalt Products Manufacturing</c:v>
                </c:pt>
                <c:pt idx="20">
                  <c:v>Government (non-Defense)</c:v>
                </c:pt>
              </c:strCache>
            </c:strRef>
          </c:cat>
          <c:val>
            <c:numRef>
              <c:f>table2!$L$3:$L$23</c:f>
              <c:numCache>
                <c:formatCode>General</c:formatCode>
                <c:ptCount val="21"/>
                <c:pt idx="0">
                  <c:v>2539</c:v>
                </c:pt>
                <c:pt idx="1">
                  <c:v>617</c:v>
                </c:pt>
                <c:pt idx="2">
                  <c:v>364</c:v>
                </c:pt>
                <c:pt idx="3">
                  <c:v>345</c:v>
                </c:pt>
                <c:pt idx="4">
                  <c:v>138</c:v>
                </c:pt>
                <c:pt idx="5">
                  <c:v>480</c:v>
                </c:pt>
                <c:pt idx="6">
                  <c:v>479</c:v>
                </c:pt>
                <c:pt idx="7">
                  <c:v>326</c:v>
                </c:pt>
                <c:pt idx="8">
                  <c:v>716</c:v>
                </c:pt>
                <c:pt idx="9">
                  <c:v>362</c:v>
                </c:pt>
                <c:pt idx="10">
                  <c:v>356</c:v>
                </c:pt>
                <c:pt idx="11">
                  <c:v>234</c:v>
                </c:pt>
                <c:pt idx="12">
                  <c:v>324</c:v>
                </c:pt>
                <c:pt idx="13">
                  <c:v>228</c:v>
                </c:pt>
                <c:pt idx="14">
                  <c:v>164</c:v>
                </c:pt>
                <c:pt idx="15">
                  <c:v>229</c:v>
                </c:pt>
                <c:pt idx="16">
                  <c:v>120</c:v>
                </c:pt>
                <c:pt idx="17">
                  <c:v>129</c:v>
                </c:pt>
                <c:pt idx="18">
                  <c:v>186</c:v>
                </c:pt>
                <c:pt idx="19">
                  <c:v>143</c:v>
                </c:pt>
                <c:pt idx="20">
                  <c:v>62</c:v>
                </c:pt>
              </c:numCache>
            </c:numRef>
          </c:val>
          <c:extLst>
            <c:ext xmlns:c16="http://schemas.microsoft.com/office/drawing/2014/chart" uri="{C3380CC4-5D6E-409C-BE32-E72D297353CC}">
              <c16:uniqueId val="{00000000-1CD7-463C-B0D4-8806FF5D58DB}"/>
            </c:ext>
          </c:extLst>
        </c:ser>
        <c:dLbls>
          <c:showLegendKey val="0"/>
          <c:showVal val="0"/>
          <c:showCatName val="0"/>
          <c:showSerName val="0"/>
          <c:showPercent val="0"/>
          <c:showBubbleSize val="0"/>
        </c:dLbls>
        <c:gapWidth val="219"/>
        <c:overlap val="-27"/>
        <c:axId val="465834200"/>
        <c:axId val="465829608"/>
      </c:barChart>
      <c:catAx>
        <c:axId val="46583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5829608"/>
        <c:crosses val="autoZero"/>
        <c:auto val="1"/>
        <c:lblAlgn val="ctr"/>
        <c:lblOffset val="100"/>
        <c:noMultiLvlLbl val="0"/>
      </c:catAx>
      <c:valAx>
        <c:axId val="465829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5834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table2!$F$2</c:f>
              <c:strCache>
                <c:ptCount val="1"/>
                <c:pt idx="0">
                  <c:v>Gas_VOC_HAPs (LB)</c:v>
                </c:pt>
              </c:strCache>
            </c:strRef>
          </c:tx>
          <c:spPr>
            <a:solidFill>
              <a:schemeClr val="accent1"/>
            </a:solidFill>
            <a:ln>
              <a:noFill/>
            </a:ln>
            <a:effectLst/>
          </c:spPr>
          <c:invertIfNegative val="0"/>
          <c:cat>
            <c:strRef>
              <c:f>table2!$A$3:$A$23</c:f>
              <c:strCache>
                <c:ptCount val="21"/>
                <c:pt idx="0">
                  <c:v>Air Transportation</c:v>
                </c:pt>
                <c:pt idx="1">
                  <c:v>Petroleum Refining</c:v>
                </c:pt>
                <c:pt idx="2">
                  <c:v>Organic Chemical Manufacturing</c:v>
                </c:pt>
                <c:pt idx="3">
                  <c:v>Pulp and Paper Industry</c:v>
                </c:pt>
                <c:pt idx="4">
                  <c:v>Polymers and Resins Production</c:v>
                </c:pt>
                <c:pt idx="5">
                  <c:v>Plastic and Metal Parts Manufacturing</c:v>
                </c:pt>
                <c:pt idx="6">
                  <c:v>Electric Utilities</c:v>
                </c:pt>
                <c:pt idx="7">
                  <c:v>Oil and Gas Production and Distribution</c:v>
                </c:pt>
                <c:pt idx="8">
                  <c:v>Food Products Manufacturing</c:v>
                </c:pt>
                <c:pt idx="9">
                  <c:v>Non-Ferrous Metals Production</c:v>
                </c:pt>
                <c:pt idx="10">
                  <c:v>Landfills</c:v>
                </c:pt>
                <c:pt idx="11">
                  <c:v>Transportation Equipment Auto and Light Duty Truck</c:v>
                </c:pt>
                <c:pt idx="12">
                  <c:v>Wholesale and Retail Trade</c:v>
                </c:pt>
                <c:pt idx="13">
                  <c:v>Coke Ovens</c:v>
                </c:pt>
                <c:pt idx="14">
                  <c:v>Transportation Equipment Ship/Boat Building &amp; Repair</c:v>
                </c:pt>
                <c:pt idx="15">
                  <c:v>Pesticides and Agricultural Chemical Manufacturing</c:v>
                </c:pt>
                <c:pt idx="16">
                  <c:v>Cement Manufacturing</c:v>
                </c:pt>
                <c:pt idx="17">
                  <c:v>Consumer Products (Cleaning, Photographic, etc.)</c:v>
                </c:pt>
                <c:pt idx="18">
                  <c:v>Metal Fabrication</c:v>
                </c:pt>
                <c:pt idx="19">
                  <c:v>Inorganic Chemical Manufacturing</c:v>
                </c:pt>
                <c:pt idx="20">
                  <c:v>Petroleum Products Distribution</c:v>
                </c:pt>
              </c:strCache>
            </c:strRef>
          </c:cat>
          <c:val>
            <c:numRef>
              <c:f>table2!$F$3:$F$23</c:f>
              <c:numCache>
                <c:formatCode>0</c:formatCode>
                <c:ptCount val="21"/>
                <c:pt idx="0">
                  <c:v>10417526.399013903</c:v>
                </c:pt>
                <c:pt idx="1">
                  <c:v>10295620.988971924</c:v>
                </c:pt>
                <c:pt idx="2">
                  <c:v>10280694.057014067</c:v>
                </c:pt>
                <c:pt idx="3">
                  <c:v>7227413.2437442113</c:v>
                </c:pt>
                <c:pt idx="4">
                  <c:v>7153760.6784206834</c:v>
                </c:pt>
                <c:pt idx="5">
                  <c:v>6573090.6333485255</c:v>
                </c:pt>
                <c:pt idx="6">
                  <c:v>6432706.8108574674</c:v>
                </c:pt>
                <c:pt idx="7">
                  <c:v>4467061.3349739248</c:v>
                </c:pt>
                <c:pt idx="8">
                  <c:v>4110211.5325616319</c:v>
                </c:pt>
                <c:pt idx="9">
                  <c:v>3663066.9479332399</c:v>
                </c:pt>
                <c:pt idx="10">
                  <c:v>2799469.9444756396</c:v>
                </c:pt>
                <c:pt idx="11">
                  <c:v>2602184.4013824593</c:v>
                </c:pt>
                <c:pt idx="12">
                  <c:v>2136286.2907213555</c:v>
                </c:pt>
                <c:pt idx="13">
                  <c:v>1787622.2228740593</c:v>
                </c:pt>
                <c:pt idx="14">
                  <c:v>1769261.2720783995</c:v>
                </c:pt>
                <c:pt idx="15">
                  <c:v>1627958.0554715139</c:v>
                </c:pt>
                <c:pt idx="16">
                  <c:v>1472497.63926254</c:v>
                </c:pt>
                <c:pt idx="17">
                  <c:v>1363143.8320198958</c:v>
                </c:pt>
                <c:pt idx="18">
                  <c:v>1239126.7811323795</c:v>
                </c:pt>
                <c:pt idx="19">
                  <c:v>1073204.5378539229</c:v>
                </c:pt>
                <c:pt idx="20">
                  <c:v>1057320.5515136488</c:v>
                </c:pt>
              </c:numCache>
            </c:numRef>
          </c:val>
          <c:extLst>
            <c:ext xmlns:c16="http://schemas.microsoft.com/office/drawing/2014/chart" uri="{C3380CC4-5D6E-409C-BE32-E72D297353CC}">
              <c16:uniqueId val="{00000000-C4DB-4243-98E0-8F456C5210B7}"/>
            </c:ext>
          </c:extLst>
        </c:ser>
        <c:dLbls>
          <c:showLegendKey val="0"/>
          <c:showVal val="0"/>
          <c:showCatName val="0"/>
          <c:showSerName val="0"/>
          <c:showPercent val="0"/>
          <c:showBubbleSize val="0"/>
        </c:dLbls>
        <c:gapWidth val="219"/>
        <c:overlap val="-27"/>
        <c:axId val="524026856"/>
        <c:axId val="524028824"/>
      </c:barChart>
      <c:catAx>
        <c:axId val="524026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4028824"/>
        <c:crosses val="autoZero"/>
        <c:auto val="1"/>
        <c:lblAlgn val="ctr"/>
        <c:lblOffset val="100"/>
        <c:noMultiLvlLbl val="0"/>
      </c:catAx>
      <c:valAx>
        <c:axId val="524028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4026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table2!$L$2</c:f>
              <c:strCache>
                <c:ptCount val="1"/>
                <c:pt idx="0">
                  <c:v>Gas_VOC_HAPs top20 score</c:v>
                </c:pt>
              </c:strCache>
            </c:strRef>
          </c:tx>
          <c:spPr>
            <a:solidFill>
              <a:schemeClr val="accent1"/>
            </a:solidFill>
            <a:ln>
              <a:noFill/>
            </a:ln>
            <a:effectLst/>
          </c:spPr>
          <c:invertIfNegative val="0"/>
          <c:cat>
            <c:strRef>
              <c:f>table2!$K$3:$K$23</c:f>
              <c:strCache>
                <c:ptCount val="21"/>
                <c:pt idx="0">
                  <c:v>Air Transportation</c:v>
                </c:pt>
                <c:pt idx="1">
                  <c:v>Petroleum Refining</c:v>
                </c:pt>
                <c:pt idx="2">
                  <c:v>Organic Chemical Manufacturing</c:v>
                </c:pt>
                <c:pt idx="3">
                  <c:v>Pulp and Paper Industry</c:v>
                </c:pt>
                <c:pt idx="4">
                  <c:v>Polymers and Resins Production</c:v>
                </c:pt>
                <c:pt idx="5">
                  <c:v>Plastic and Metal Parts Manufacturing</c:v>
                </c:pt>
                <c:pt idx="6">
                  <c:v>Electric Utilities</c:v>
                </c:pt>
                <c:pt idx="7">
                  <c:v>Oil and Gas Production and Distribution</c:v>
                </c:pt>
                <c:pt idx="8">
                  <c:v>Food Products Manufacturing</c:v>
                </c:pt>
                <c:pt idx="9">
                  <c:v>Non-Ferrous Metals Production</c:v>
                </c:pt>
                <c:pt idx="10">
                  <c:v>Landfills</c:v>
                </c:pt>
                <c:pt idx="11">
                  <c:v>Transportation Equipment Auto and Light Duty Truck</c:v>
                </c:pt>
                <c:pt idx="12">
                  <c:v>Wholesale and Retail Trade</c:v>
                </c:pt>
                <c:pt idx="13">
                  <c:v>Coke Ovens</c:v>
                </c:pt>
                <c:pt idx="14">
                  <c:v>Transportation Equipment Ship/Boat Building &amp; Repair</c:v>
                </c:pt>
                <c:pt idx="15">
                  <c:v>Pesticides and Agricultural Chemical Manufacturing</c:v>
                </c:pt>
                <c:pt idx="16">
                  <c:v>Cement Manufacturing</c:v>
                </c:pt>
                <c:pt idx="17">
                  <c:v>Consumer Products (Cleaning, Photographic, etc.)</c:v>
                </c:pt>
                <c:pt idx="18">
                  <c:v>Metal Fabrication</c:v>
                </c:pt>
                <c:pt idx="19">
                  <c:v>Inorganic Chemical Manufacturing</c:v>
                </c:pt>
                <c:pt idx="20">
                  <c:v>Petroleum Products Distribution</c:v>
                </c:pt>
              </c:strCache>
            </c:strRef>
          </c:cat>
          <c:val>
            <c:numRef>
              <c:f>table2!$L$3:$L$23</c:f>
              <c:numCache>
                <c:formatCode>General</c:formatCode>
                <c:ptCount val="21"/>
                <c:pt idx="0">
                  <c:v>1422</c:v>
                </c:pt>
                <c:pt idx="1">
                  <c:v>544</c:v>
                </c:pt>
                <c:pt idx="2">
                  <c:v>655</c:v>
                </c:pt>
                <c:pt idx="3">
                  <c:v>372</c:v>
                </c:pt>
                <c:pt idx="4">
                  <c:v>449</c:v>
                </c:pt>
                <c:pt idx="5">
                  <c:v>570</c:v>
                </c:pt>
                <c:pt idx="6">
                  <c:v>1058</c:v>
                </c:pt>
                <c:pt idx="7">
                  <c:v>530</c:v>
                </c:pt>
                <c:pt idx="8">
                  <c:v>261</c:v>
                </c:pt>
                <c:pt idx="9">
                  <c:v>377</c:v>
                </c:pt>
                <c:pt idx="10">
                  <c:v>440</c:v>
                </c:pt>
                <c:pt idx="11">
                  <c:v>266</c:v>
                </c:pt>
                <c:pt idx="12">
                  <c:v>179</c:v>
                </c:pt>
                <c:pt idx="13">
                  <c:v>102</c:v>
                </c:pt>
                <c:pt idx="14">
                  <c:v>183</c:v>
                </c:pt>
                <c:pt idx="15">
                  <c:v>154</c:v>
                </c:pt>
                <c:pt idx="16">
                  <c:v>256</c:v>
                </c:pt>
                <c:pt idx="17">
                  <c:v>181</c:v>
                </c:pt>
                <c:pt idx="18">
                  <c:v>175</c:v>
                </c:pt>
                <c:pt idx="19">
                  <c:v>80</c:v>
                </c:pt>
                <c:pt idx="20">
                  <c:v>121</c:v>
                </c:pt>
              </c:numCache>
            </c:numRef>
          </c:val>
          <c:extLst>
            <c:ext xmlns:c16="http://schemas.microsoft.com/office/drawing/2014/chart" uri="{C3380CC4-5D6E-409C-BE32-E72D297353CC}">
              <c16:uniqueId val="{00000000-1D4B-4CF0-AF87-CAB6E4E74480}"/>
            </c:ext>
          </c:extLst>
        </c:ser>
        <c:dLbls>
          <c:showLegendKey val="0"/>
          <c:showVal val="0"/>
          <c:showCatName val="0"/>
          <c:showSerName val="0"/>
          <c:showPercent val="0"/>
          <c:showBubbleSize val="0"/>
        </c:dLbls>
        <c:gapWidth val="219"/>
        <c:overlap val="-27"/>
        <c:axId val="529866168"/>
        <c:axId val="529875680"/>
      </c:barChart>
      <c:catAx>
        <c:axId val="529866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75680"/>
        <c:crosses val="autoZero"/>
        <c:auto val="1"/>
        <c:lblAlgn val="ctr"/>
        <c:lblOffset val="100"/>
        <c:noMultiLvlLbl val="0"/>
      </c:catAx>
      <c:valAx>
        <c:axId val="529875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866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table2!$G$2</c:f>
              <c:strCache>
                <c:ptCount val="1"/>
                <c:pt idx="0">
                  <c:v>Heavy_Metal_HAPs (LB)</c:v>
                </c:pt>
              </c:strCache>
            </c:strRef>
          </c:tx>
          <c:spPr>
            <a:solidFill>
              <a:schemeClr val="accent1"/>
            </a:solidFill>
            <a:ln>
              <a:noFill/>
            </a:ln>
            <a:effectLst/>
          </c:spPr>
          <c:invertIfNegative val="0"/>
          <c:cat>
            <c:strRef>
              <c:f>table2!$A$3:$A$23</c:f>
              <c:strCache>
                <c:ptCount val="21"/>
                <c:pt idx="0">
                  <c:v>Electric Utilities</c:v>
                </c:pt>
                <c:pt idx="1">
                  <c:v>Air Transportation</c:v>
                </c:pt>
                <c:pt idx="2">
                  <c:v>Iron and Steel Production</c:v>
                </c:pt>
                <c:pt idx="3">
                  <c:v>Petroleum Refining</c:v>
                </c:pt>
                <c:pt idx="4">
                  <c:v>Non-Ferrous Metals Production</c:v>
                </c:pt>
                <c:pt idx="5">
                  <c:v>Inorganic Chemical Manufacturing</c:v>
                </c:pt>
                <c:pt idx="6">
                  <c:v>Transportation Equipment Auto and Light Duty Truck</c:v>
                </c:pt>
                <c:pt idx="7">
                  <c:v>Mineral Processing</c:v>
                </c:pt>
                <c:pt idx="8">
                  <c:v>Coke Ovens</c:v>
                </c:pt>
                <c:pt idx="9">
                  <c:v>Metal Fabrication</c:v>
                </c:pt>
                <c:pt idx="10">
                  <c:v>Cement Manufacturing</c:v>
                </c:pt>
                <c:pt idx="11">
                  <c:v>Pulp and Paper Industry</c:v>
                </c:pt>
                <c:pt idx="12">
                  <c:v>Iron and Steel Foundries</c:v>
                </c:pt>
                <c:pt idx="13">
                  <c:v>Organic Chemical Manufacturing</c:v>
                </c:pt>
                <c:pt idx="14">
                  <c:v>Glass Manufacturing</c:v>
                </c:pt>
                <c:pt idx="15">
                  <c:v>Transportation Equipment Ship/Boat Building &amp; Repair</c:v>
                </c:pt>
                <c:pt idx="16">
                  <c:v>Business Activities</c:v>
                </c:pt>
                <c:pt idx="17">
                  <c:v>Transportation Equipment Aerospace Industry</c:v>
                </c:pt>
                <c:pt idx="18">
                  <c:v>Waste Treatment and Disposal</c:v>
                </c:pt>
                <c:pt idx="19">
                  <c:v>Building Products Manufacturing</c:v>
                </c:pt>
                <c:pt idx="20">
                  <c:v>Plastic and Metal Parts Manufacturing</c:v>
                </c:pt>
              </c:strCache>
            </c:strRef>
          </c:cat>
          <c:val>
            <c:numRef>
              <c:f>table2!$G$3:$G$23</c:f>
              <c:numCache>
                <c:formatCode>0</c:formatCode>
                <c:ptCount val="21"/>
                <c:pt idx="0">
                  <c:v>127029.76456829171</c:v>
                </c:pt>
                <c:pt idx="1">
                  <c:v>122776.7046425403</c:v>
                </c:pt>
                <c:pt idx="2">
                  <c:v>110756.80697375129</c:v>
                </c:pt>
                <c:pt idx="3">
                  <c:v>99736.236418277767</c:v>
                </c:pt>
                <c:pt idx="4">
                  <c:v>91643.107567005994</c:v>
                </c:pt>
                <c:pt idx="5">
                  <c:v>48966.397922331635</c:v>
                </c:pt>
                <c:pt idx="6">
                  <c:v>36095.370594442691</c:v>
                </c:pt>
                <c:pt idx="7">
                  <c:v>33740.105662963921</c:v>
                </c:pt>
                <c:pt idx="8">
                  <c:v>29716.321061336424</c:v>
                </c:pt>
                <c:pt idx="9">
                  <c:v>26233.007358587365</c:v>
                </c:pt>
                <c:pt idx="10">
                  <c:v>25009.707814802179</c:v>
                </c:pt>
                <c:pt idx="11">
                  <c:v>23704.034260182016</c:v>
                </c:pt>
                <c:pt idx="12">
                  <c:v>23233.769662688224</c:v>
                </c:pt>
                <c:pt idx="13">
                  <c:v>20059.448622110143</c:v>
                </c:pt>
                <c:pt idx="14">
                  <c:v>9990.1172699450963</c:v>
                </c:pt>
                <c:pt idx="15">
                  <c:v>7759.1710384335611</c:v>
                </c:pt>
                <c:pt idx="16">
                  <c:v>7100.5413634447759</c:v>
                </c:pt>
                <c:pt idx="17">
                  <c:v>6357.3919427716346</c:v>
                </c:pt>
                <c:pt idx="18">
                  <c:v>5996.8863526947762</c:v>
                </c:pt>
                <c:pt idx="19">
                  <c:v>5187.5464288932289</c:v>
                </c:pt>
                <c:pt idx="20">
                  <c:v>4799.6811771988068</c:v>
                </c:pt>
              </c:numCache>
            </c:numRef>
          </c:val>
          <c:extLst>
            <c:ext xmlns:c16="http://schemas.microsoft.com/office/drawing/2014/chart" uri="{C3380CC4-5D6E-409C-BE32-E72D297353CC}">
              <c16:uniqueId val="{00000000-6771-4701-8BB9-5A953C2C5025}"/>
            </c:ext>
          </c:extLst>
        </c:ser>
        <c:dLbls>
          <c:showLegendKey val="0"/>
          <c:showVal val="0"/>
          <c:showCatName val="0"/>
          <c:showSerName val="0"/>
          <c:showPercent val="0"/>
          <c:showBubbleSize val="0"/>
        </c:dLbls>
        <c:gapWidth val="219"/>
        <c:overlap val="-27"/>
        <c:axId val="322361480"/>
        <c:axId val="322361808"/>
      </c:barChart>
      <c:catAx>
        <c:axId val="32236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2361808"/>
        <c:crosses val="autoZero"/>
        <c:auto val="1"/>
        <c:lblAlgn val="ctr"/>
        <c:lblOffset val="100"/>
        <c:noMultiLvlLbl val="0"/>
      </c:catAx>
      <c:valAx>
        <c:axId val="322361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361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 </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table2!$L$2</c:f>
              <c:strCache>
                <c:ptCount val="1"/>
                <c:pt idx="0">
                  <c:v>Heavy_Metal_HAPs top20 score</c:v>
                </c:pt>
              </c:strCache>
            </c:strRef>
          </c:tx>
          <c:spPr>
            <a:solidFill>
              <a:schemeClr val="accent1"/>
            </a:solidFill>
            <a:ln>
              <a:noFill/>
            </a:ln>
            <a:effectLst/>
          </c:spPr>
          <c:invertIfNegative val="0"/>
          <c:cat>
            <c:strRef>
              <c:f>table2!$K$3:$K$23</c:f>
              <c:strCache>
                <c:ptCount val="21"/>
                <c:pt idx="0">
                  <c:v>Electric Utilities</c:v>
                </c:pt>
                <c:pt idx="1">
                  <c:v>Air Transportation</c:v>
                </c:pt>
                <c:pt idx="2">
                  <c:v>Iron and Steel Production</c:v>
                </c:pt>
                <c:pt idx="3">
                  <c:v>Petroleum Refining</c:v>
                </c:pt>
                <c:pt idx="4">
                  <c:v>Non-Ferrous Metals Production</c:v>
                </c:pt>
                <c:pt idx="5">
                  <c:v>Inorganic Chemical Manufacturing</c:v>
                </c:pt>
                <c:pt idx="6">
                  <c:v>Transportation Equipment Auto and Light Duty Truck</c:v>
                </c:pt>
                <c:pt idx="7">
                  <c:v>Mineral Processing</c:v>
                </c:pt>
                <c:pt idx="8">
                  <c:v>Coke Ovens</c:v>
                </c:pt>
                <c:pt idx="9">
                  <c:v>Metal Fabrication</c:v>
                </c:pt>
                <c:pt idx="10">
                  <c:v>Cement Manufacturing</c:v>
                </c:pt>
                <c:pt idx="11">
                  <c:v>Pulp and Paper Industry</c:v>
                </c:pt>
                <c:pt idx="12">
                  <c:v>Iron and Steel Foundries</c:v>
                </c:pt>
                <c:pt idx="13">
                  <c:v>Organic Chemical Manufacturing</c:v>
                </c:pt>
                <c:pt idx="14">
                  <c:v>Glass Manufacturing</c:v>
                </c:pt>
                <c:pt idx="15">
                  <c:v>Transportation Equipment Ship/Boat Building &amp; Repair</c:v>
                </c:pt>
                <c:pt idx="16">
                  <c:v>Business Activities</c:v>
                </c:pt>
                <c:pt idx="17">
                  <c:v>Transportation Equipment Aerospace Industry</c:v>
                </c:pt>
                <c:pt idx="18">
                  <c:v>Waste Treatment and Disposal</c:v>
                </c:pt>
                <c:pt idx="19">
                  <c:v>Building Products Manufacturing</c:v>
                </c:pt>
                <c:pt idx="20">
                  <c:v>Plastic and Metal Parts Manufacturing</c:v>
                </c:pt>
              </c:strCache>
            </c:strRef>
          </c:cat>
          <c:val>
            <c:numRef>
              <c:f>table2!$L$3:$L$23</c:f>
              <c:numCache>
                <c:formatCode>General</c:formatCode>
                <c:ptCount val="21"/>
                <c:pt idx="0">
                  <c:v>1169</c:v>
                </c:pt>
                <c:pt idx="1">
                  <c:v>3286</c:v>
                </c:pt>
                <c:pt idx="2">
                  <c:v>520</c:v>
                </c:pt>
                <c:pt idx="3">
                  <c:v>404</c:v>
                </c:pt>
                <c:pt idx="4">
                  <c:v>1113</c:v>
                </c:pt>
                <c:pt idx="5">
                  <c:v>163</c:v>
                </c:pt>
                <c:pt idx="6">
                  <c:v>169</c:v>
                </c:pt>
                <c:pt idx="7">
                  <c:v>139</c:v>
                </c:pt>
                <c:pt idx="8">
                  <c:v>33</c:v>
                </c:pt>
                <c:pt idx="9">
                  <c:v>391</c:v>
                </c:pt>
                <c:pt idx="10">
                  <c:v>328</c:v>
                </c:pt>
                <c:pt idx="11">
                  <c:v>202</c:v>
                </c:pt>
                <c:pt idx="12">
                  <c:v>241</c:v>
                </c:pt>
                <c:pt idx="13">
                  <c:v>225</c:v>
                </c:pt>
                <c:pt idx="14">
                  <c:v>118</c:v>
                </c:pt>
                <c:pt idx="15">
                  <c:v>83</c:v>
                </c:pt>
                <c:pt idx="16">
                  <c:v>108</c:v>
                </c:pt>
                <c:pt idx="17">
                  <c:v>88</c:v>
                </c:pt>
                <c:pt idx="18">
                  <c:v>79</c:v>
                </c:pt>
                <c:pt idx="19">
                  <c:v>44</c:v>
                </c:pt>
                <c:pt idx="20">
                  <c:v>86</c:v>
                </c:pt>
              </c:numCache>
            </c:numRef>
          </c:val>
          <c:extLst>
            <c:ext xmlns:c16="http://schemas.microsoft.com/office/drawing/2014/chart" uri="{C3380CC4-5D6E-409C-BE32-E72D297353CC}">
              <c16:uniqueId val="{00000000-E949-4C14-A8C4-30FC5D2639A4}"/>
            </c:ext>
          </c:extLst>
        </c:ser>
        <c:dLbls>
          <c:showLegendKey val="0"/>
          <c:showVal val="0"/>
          <c:showCatName val="0"/>
          <c:showSerName val="0"/>
          <c:showPercent val="0"/>
          <c:showBubbleSize val="0"/>
        </c:dLbls>
        <c:gapWidth val="219"/>
        <c:overlap val="-27"/>
        <c:axId val="556465120"/>
        <c:axId val="556469056"/>
      </c:barChart>
      <c:catAx>
        <c:axId val="55646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6469056"/>
        <c:crosses val="autoZero"/>
        <c:auto val="1"/>
        <c:lblAlgn val="ctr"/>
        <c:lblOffset val="100"/>
        <c:noMultiLvlLbl val="0"/>
      </c:catAx>
      <c:valAx>
        <c:axId val="556469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6465120"/>
        <c:crosses val="autoZero"/>
        <c:crossBetween val="between"/>
      </c:valAx>
      <c:spPr>
        <a:noFill/>
        <a:ln>
          <a:noFill/>
        </a:ln>
        <a:effectLst/>
      </c:spPr>
    </c:plotArea>
    <c:plotVisOnly val="1"/>
    <c:dispBlanksAs val="gap"/>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CO2e emissions (ton/</a:t>
            </a:r>
            <a:r>
              <a:rPr lang="en-US" sz="1800" b="1" i="0" baseline="0" dirty="0" err="1">
                <a:effectLst/>
              </a:rPr>
              <a:t>yr</a:t>
            </a:r>
            <a:r>
              <a:rPr lang="en-US" sz="1800" b="1" i="0" baseline="0" dirty="0">
                <a:effectLst/>
              </a:rPr>
              <a:t>) from top Sector groups </a:t>
            </a:r>
            <a:endParaRPr lang="en-US" dirty="0">
              <a:effectLst/>
            </a:endParaRPr>
          </a:p>
        </c:rich>
      </c:tx>
      <c:layout>
        <c:manualLayout>
          <c:xMode val="edge"/>
          <c:yMode val="edge"/>
          <c:x val="0.23620843474524147"/>
          <c:y val="9.432182607055273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table2!$I$2</c:f>
              <c:strCache>
                <c:ptCount val="1"/>
                <c:pt idx="0">
                  <c:v>CO2e (TON)</c:v>
                </c:pt>
              </c:strCache>
            </c:strRef>
          </c:tx>
          <c:spPr>
            <a:solidFill>
              <a:schemeClr val="accent1"/>
            </a:solidFill>
            <a:ln>
              <a:noFill/>
            </a:ln>
            <a:effectLst/>
          </c:spPr>
          <c:invertIfNegative val="0"/>
          <c:cat>
            <c:strRef>
              <c:f>table2!$A$3:$A$23</c:f>
              <c:strCache>
                <c:ptCount val="21"/>
                <c:pt idx="0">
                  <c:v>Electric Utilities</c:v>
                </c:pt>
                <c:pt idx="1">
                  <c:v>Petroleum Refining</c:v>
                </c:pt>
                <c:pt idx="2">
                  <c:v>Organic Chemical Manufacturing</c:v>
                </c:pt>
                <c:pt idx="3">
                  <c:v>Iron and Steel Production</c:v>
                </c:pt>
                <c:pt idx="4">
                  <c:v>Landfills</c:v>
                </c:pt>
                <c:pt idx="5">
                  <c:v>Cement Manufacturing</c:v>
                </c:pt>
                <c:pt idx="6">
                  <c:v>Air Transportation</c:v>
                </c:pt>
                <c:pt idx="7">
                  <c:v>Pesticides and Agricultural Chemical Manufacturing</c:v>
                </c:pt>
                <c:pt idx="8">
                  <c:v>Coke Ovens</c:v>
                </c:pt>
                <c:pt idx="9">
                  <c:v>Oil and Gas Production and Distribution</c:v>
                </c:pt>
                <c:pt idx="10">
                  <c:v>Pulp and Paper Industry</c:v>
                </c:pt>
                <c:pt idx="11">
                  <c:v>Waste Incineration</c:v>
                </c:pt>
                <c:pt idx="12">
                  <c:v>Mineral Processing</c:v>
                </c:pt>
                <c:pt idx="13">
                  <c:v>Inorganic Chemical Manufacturing</c:v>
                </c:pt>
                <c:pt idx="14">
                  <c:v>Construction and Related Industries</c:v>
                </c:pt>
                <c:pt idx="15">
                  <c:v>Polymers and Resins Production</c:v>
                </c:pt>
                <c:pt idx="16">
                  <c:v>Business Activities</c:v>
                </c:pt>
                <c:pt idx="17">
                  <c:v>Food Products Manufacturing</c:v>
                </c:pt>
                <c:pt idx="18">
                  <c:v>Mining Activities</c:v>
                </c:pt>
                <c:pt idx="19">
                  <c:v>Non-Ferrous Metals Production</c:v>
                </c:pt>
                <c:pt idx="20">
                  <c:v>Waste Treatment and Disposal</c:v>
                </c:pt>
              </c:strCache>
            </c:strRef>
          </c:cat>
          <c:val>
            <c:numRef>
              <c:f>table2!$I$3:$I$23</c:f>
              <c:numCache>
                <c:formatCode>0</c:formatCode>
                <c:ptCount val="21"/>
                <c:pt idx="0">
                  <c:v>485754073.39992809</c:v>
                </c:pt>
                <c:pt idx="1">
                  <c:v>95097997.613732889</c:v>
                </c:pt>
                <c:pt idx="2">
                  <c:v>82521408.47430639</c:v>
                </c:pt>
                <c:pt idx="3">
                  <c:v>33030867.61199474</c:v>
                </c:pt>
                <c:pt idx="4">
                  <c:v>28651639.037148785</c:v>
                </c:pt>
                <c:pt idx="5">
                  <c:v>27859267.62069976</c:v>
                </c:pt>
                <c:pt idx="6">
                  <c:v>18485626.988190737</c:v>
                </c:pt>
                <c:pt idx="7">
                  <c:v>18233480.21298974</c:v>
                </c:pt>
                <c:pt idx="8">
                  <c:v>14570119.245172676</c:v>
                </c:pt>
                <c:pt idx="9">
                  <c:v>12342770.65010236</c:v>
                </c:pt>
                <c:pt idx="10">
                  <c:v>10517197.21912265</c:v>
                </c:pt>
                <c:pt idx="11">
                  <c:v>9825912.8829930332</c:v>
                </c:pt>
                <c:pt idx="12">
                  <c:v>8364045.7709224513</c:v>
                </c:pt>
                <c:pt idx="13">
                  <c:v>5231826.3359826216</c:v>
                </c:pt>
                <c:pt idx="14">
                  <c:v>5161734.6425761282</c:v>
                </c:pt>
                <c:pt idx="15">
                  <c:v>4612128.375231375</c:v>
                </c:pt>
                <c:pt idx="16">
                  <c:v>3506487.8326016921</c:v>
                </c:pt>
                <c:pt idx="17">
                  <c:v>3408089.4848861946</c:v>
                </c:pt>
                <c:pt idx="18">
                  <c:v>2184543.3442776981</c:v>
                </c:pt>
                <c:pt idx="19">
                  <c:v>2165692.081720945</c:v>
                </c:pt>
                <c:pt idx="20">
                  <c:v>1901478.4230240178</c:v>
                </c:pt>
              </c:numCache>
            </c:numRef>
          </c:val>
          <c:extLst>
            <c:ext xmlns:c16="http://schemas.microsoft.com/office/drawing/2014/chart" uri="{C3380CC4-5D6E-409C-BE32-E72D297353CC}">
              <c16:uniqueId val="{00000000-C06B-4579-B1A1-E1FF050D4659}"/>
            </c:ext>
          </c:extLst>
        </c:ser>
        <c:dLbls>
          <c:showLegendKey val="0"/>
          <c:showVal val="0"/>
          <c:showCatName val="0"/>
          <c:showSerName val="0"/>
          <c:showPercent val="0"/>
          <c:showBubbleSize val="0"/>
        </c:dLbls>
        <c:gapWidth val="219"/>
        <c:overlap val="-27"/>
        <c:axId val="529863216"/>
        <c:axId val="529859936"/>
      </c:barChart>
      <c:catAx>
        <c:axId val="52986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59936"/>
        <c:crosses val="autoZero"/>
        <c:auto val="1"/>
        <c:lblAlgn val="ctr"/>
        <c:lblOffset val="100"/>
        <c:noMultiLvlLbl val="0"/>
      </c:catAx>
      <c:valAx>
        <c:axId val="529859936"/>
        <c:scaling>
          <c:orientation val="minMax"/>
          <c:max val="12500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863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199DC5-E0E8-41DB-95ED-516A794133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57080F-ECBC-4A40-B667-F6C93C33CA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6E5AED-C528-4CA2-A5F1-D8D673817344}" type="datetimeFigureOut">
              <a:rPr lang="en-US" smtClean="0"/>
              <a:t>3/22/2021</a:t>
            </a:fld>
            <a:endParaRPr lang="en-US"/>
          </a:p>
        </p:txBody>
      </p:sp>
      <p:sp>
        <p:nvSpPr>
          <p:cNvPr id="4" name="Footer Placeholder 3">
            <a:extLst>
              <a:ext uri="{FF2B5EF4-FFF2-40B4-BE49-F238E27FC236}">
                <a16:creationId xmlns:a16="http://schemas.microsoft.com/office/drawing/2014/main" id="{427EE382-5C9D-4960-BB9C-092552407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CBB360-5525-4E44-BC5B-6DB57C670D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B16EA2-F6CE-498B-A1B6-BA5BBDD3957A}" type="slidenum">
              <a:rPr lang="en-US" smtClean="0"/>
              <a:t>‹#›</a:t>
            </a:fld>
            <a:endParaRPr lang="en-US"/>
          </a:p>
        </p:txBody>
      </p:sp>
    </p:spTree>
    <p:extLst>
      <p:ext uri="{BB962C8B-B14F-4D97-AF65-F5344CB8AC3E}">
        <p14:creationId xmlns:p14="http://schemas.microsoft.com/office/powerpoint/2010/main" val="2633390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5B47F-577F-497A-AA60-BAA59A43D53C}" type="datetimeFigureOut">
              <a:rPr lang="en-US" smtClean="0"/>
              <a:t>3/22/2021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5932F-FBD6-4440-AC0F-3B3D67F5C882}" type="slidenum">
              <a:rPr lang="en-US" smtClean="0"/>
              <a:t>‹#›</a:t>
            </a:fld>
            <a:endParaRPr lang="en-US"/>
          </a:p>
        </p:txBody>
      </p:sp>
    </p:spTree>
    <p:extLst>
      <p:ext uri="{BB962C8B-B14F-4D97-AF65-F5344CB8AC3E}">
        <p14:creationId xmlns:p14="http://schemas.microsoft.com/office/powerpoint/2010/main" val="334118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654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6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752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44064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637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9906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04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30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17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72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727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3178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418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17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364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832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61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88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569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DAFA-027E-4376-86AD-ADF8710A1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2C39B6-6FB0-4501-A9AF-32DA60B54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45CF90-931C-4856-A690-A3A1AE0FF2F0}"/>
              </a:ext>
            </a:extLst>
          </p:cNvPr>
          <p:cNvSpPr>
            <a:spLocks noGrp="1"/>
          </p:cNvSpPr>
          <p:nvPr>
            <p:ph type="dt" sz="half" idx="10"/>
          </p:nvPr>
        </p:nvSpPr>
        <p:spPr/>
        <p:txBody>
          <a:bodyPr/>
          <a:lstStyle/>
          <a:p>
            <a:fld id="{D1ACBD28-7F1A-4D8E-813B-892AD5B3DFF1}" type="datetime1">
              <a:rPr lang="en-US" smtClean="0"/>
              <a:t>3/22/2021</a:t>
            </a:fld>
            <a:endParaRPr lang="en-US"/>
          </a:p>
        </p:txBody>
      </p:sp>
      <p:sp>
        <p:nvSpPr>
          <p:cNvPr id="5" name="Footer Placeholder 4">
            <a:extLst>
              <a:ext uri="{FF2B5EF4-FFF2-40B4-BE49-F238E27FC236}">
                <a16:creationId xmlns:a16="http://schemas.microsoft.com/office/drawing/2014/main" id="{72CB446A-5DD1-4DE6-81FE-E0751783E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2F054-2656-4F65-AB65-E561A66B165B}"/>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56539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0301-98ED-4696-8D02-55DC2BEC0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668F5-9796-4016-807D-3DE35B457E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61FCF-7C89-4284-B8FB-102938BCBD70}"/>
              </a:ext>
            </a:extLst>
          </p:cNvPr>
          <p:cNvSpPr>
            <a:spLocks noGrp="1"/>
          </p:cNvSpPr>
          <p:nvPr>
            <p:ph type="dt" sz="half" idx="10"/>
          </p:nvPr>
        </p:nvSpPr>
        <p:spPr/>
        <p:txBody>
          <a:bodyPr/>
          <a:lstStyle/>
          <a:p>
            <a:fld id="{31024BBB-4919-4B99-85DD-42C4B61BD199}" type="datetime1">
              <a:rPr lang="en-US" smtClean="0"/>
              <a:t>3/22/2021</a:t>
            </a:fld>
            <a:endParaRPr lang="en-US"/>
          </a:p>
        </p:txBody>
      </p:sp>
      <p:sp>
        <p:nvSpPr>
          <p:cNvPr id="5" name="Footer Placeholder 4">
            <a:extLst>
              <a:ext uri="{FF2B5EF4-FFF2-40B4-BE49-F238E27FC236}">
                <a16:creationId xmlns:a16="http://schemas.microsoft.com/office/drawing/2014/main" id="{F7F4ED84-D1AC-42C0-BEB1-8805B9EFF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172DC-34A6-45AB-B1FA-BB6518EA2CD0}"/>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427859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F80E55-EE47-4049-8175-FBEFACDD83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A0D87-0A4B-4317-93AB-2E60951835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9DF89-DC1E-498E-89A7-B62AE73EEDE8}"/>
              </a:ext>
            </a:extLst>
          </p:cNvPr>
          <p:cNvSpPr>
            <a:spLocks noGrp="1"/>
          </p:cNvSpPr>
          <p:nvPr>
            <p:ph type="dt" sz="half" idx="10"/>
          </p:nvPr>
        </p:nvSpPr>
        <p:spPr/>
        <p:txBody>
          <a:bodyPr/>
          <a:lstStyle/>
          <a:p>
            <a:fld id="{93848524-1FE2-4C82-84DE-3CA4C07F61C2}" type="datetime1">
              <a:rPr lang="en-US" smtClean="0"/>
              <a:t>3/22/2021</a:t>
            </a:fld>
            <a:endParaRPr lang="en-US"/>
          </a:p>
        </p:txBody>
      </p:sp>
      <p:sp>
        <p:nvSpPr>
          <p:cNvPr id="5" name="Footer Placeholder 4">
            <a:extLst>
              <a:ext uri="{FF2B5EF4-FFF2-40B4-BE49-F238E27FC236}">
                <a16:creationId xmlns:a16="http://schemas.microsoft.com/office/drawing/2014/main" id="{897D2DEC-670D-487D-AB7F-A63FA8A0C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6F00D-F606-4571-8871-B77508C3C6B9}"/>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3026946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001311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267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074687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48526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56196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241017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210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144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40E1-252D-4ED1-B5CA-920AFDFA9EA6}"/>
              </a:ext>
            </a:extLst>
          </p:cNvPr>
          <p:cNvSpPr>
            <a:spLocks noGrp="1"/>
          </p:cNvSpPr>
          <p:nvPr>
            <p:ph type="title"/>
          </p:nvPr>
        </p:nvSpPr>
        <p:spPr>
          <a:xfrm>
            <a:off x="198120" y="234634"/>
            <a:ext cx="10515600" cy="430530"/>
          </a:xfrm>
        </p:spPr>
        <p:txBody>
          <a:bodyPr>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42D15125-92DB-4661-A432-11C7D65221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5EDE801-B11D-45D6-9450-80351166F6C4}"/>
              </a:ext>
            </a:extLst>
          </p:cNvPr>
          <p:cNvSpPr>
            <a:spLocks noGrp="1"/>
          </p:cNvSpPr>
          <p:nvPr>
            <p:ph type="sldNum" sz="quarter" idx="12"/>
          </p:nvPr>
        </p:nvSpPr>
        <p:spPr>
          <a:xfrm>
            <a:off x="284747" y="6356350"/>
            <a:ext cx="2743200" cy="365125"/>
          </a:xfrm>
        </p:spPr>
        <p:txBody>
          <a:bodyPr/>
          <a:lstStyle>
            <a:lvl1pPr algn="l">
              <a:defRPr>
                <a:latin typeface="Arial" panose="020B0604020202020204" pitchFamily="34" charset="0"/>
                <a:cs typeface="Arial" panose="020B0604020202020204" pitchFamily="34" charset="0"/>
              </a:defRPr>
            </a:lvl1pPr>
          </a:lstStyle>
          <a:p>
            <a:fld id="{840B6B02-F67E-4BAE-BEAE-4A401037C6C1}" type="slidenum">
              <a:rPr lang="en-US" smtClean="0"/>
              <a:pPr/>
              <a:t>‹#›</a:t>
            </a:fld>
            <a:endParaRPr lang="en-US" dirty="0"/>
          </a:p>
        </p:txBody>
      </p:sp>
      <p:cxnSp>
        <p:nvCxnSpPr>
          <p:cNvPr id="8" name="Straight Connector 7">
            <a:extLst>
              <a:ext uri="{FF2B5EF4-FFF2-40B4-BE49-F238E27FC236}">
                <a16:creationId xmlns:a16="http://schemas.microsoft.com/office/drawing/2014/main" id="{0E488CDE-7860-4D3D-9977-5DC6F7F369E2}"/>
              </a:ext>
            </a:extLst>
          </p:cNvPr>
          <p:cNvCxnSpPr/>
          <p:nvPr userDrawn="1"/>
        </p:nvCxnSpPr>
        <p:spPr>
          <a:xfrm>
            <a:off x="0" y="807720"/>
            <a:ext cx="8808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82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870868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49707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71417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45851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80475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B681-FF7E-4C51-BCA3-54E3DF37F6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B71C15-35FB-4421-B5BF-A72B56416F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B834CE-BE60-40E8-A253-FF41FA943B38}"/>
              </a:ext>
            </a:extLst>
          </p:cNvPr>
          <p:cNvSpPr>
            <a:spLocks noGrp="1"/>
          </p:cNvSpPr>
          <p:nvPr>
            <p:ph type="dt" sz="half" idx="10"/>
          </p:nvPr>
        </p:nvSpPr>
        <p:spPr/>
        <p:txBody>
          <a:bodyPr/>
          <a:lstStyle/>
          <a:p>
            <a:fld id="{DF8E2C9E-4529-4DFB-837F-7611AFC729AB}" type="datetime1">
              <a:rPr lang="en-US" smtClean="0"/>
              <a:t>3/22/2021</a:t>
            </a:fld>
            <a:endParaRPr lang="en-US"/>
          </a:p>
        </p:txBody>
      </p:sp>
      <p:sp>
        <p:nvSpPr>
          <p:cNvPr id="5" name="Footer Placeholder 4">
            <a:extLst>
              <a:ext uri="{FF2B5EF4-FFF2-40B4-BE49-F238E27FC236}">
                <a16:creationId xmlns:a16="http://schemas.microsoft.com/office/drawing/2014/main" id="{602F10E6-4AA2-4363-9CC9-3BDF0DCDD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6A2D0-93E4-4700-A334-3647D585F88A}"/>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277232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87BA-AB62-47F1-AFDB-8534F3C26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14B7DF-3703-41D4-A87E-9D5D57A37B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4ECC4-E88C-46E5-A28F-B73D3E7C78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D58309-7191-4FE1-B07E-E587D84874B7}"/>
              </a:ext>
            </a:extLst>
          </p:cNvPr>
          <p:cNvSpPr>
            <a:spLocks noGrp="1"/>
          </p:cNvSpPr>
          <p:nvPr>
            <p:ph type="dt" sz="half" idx="10"/>
          </p:nvPr>
        </p:nvSpPr>
        <p:spPr/>
        <p:txBody>
          <a:bodyPr/>
          <a:lstStyle/>
          <a:p>
            <a:fld id="{E73B9FFF-8781-4E86-B62D-9ACDE1044B16}" type="datetime1">
              <a:rPr lang="en-US" smtClean="0"/>
              <a:t>3/22/2021</a:t>
            </a:fld>
            <a:endParaRPr lang="en-US"/>
          </a:p>
        </p:txBody>
      </p:sp>
      <p:sp>
        <p:nvSpPr>
          <p:cNvPr id="6" name="Footer Placeholder 5">
            <a:extLst>
              <a:ext uri="{FF2B5EF4-FFF2-40B4-BE49-F238E27FC236}">
                <a16:creationId xmlns:a16="http://schemas.microsoft.com/office/drawing/2014/main" id="{16C6EAFF-276A-470E-9F63-66BE4A483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247E4-104E-452A-B968-91E102D786F0}"/>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198594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64F2-7EE3-46DC-9D02-30C3C36EE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5B33F-59FB-4E7A-A837-53BD1E6A3D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72E60-89CE-4767-801E-788A852B24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78653-9C69-40DF-A81A-309EEE31DE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9284A9-0171-462F-A97B-E148070475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52C76C-6AD1-466C-94B4-C5F09E8F1F77}"/>
              </a:ext>
            </a:extLst>
          </p:cNvPr>
          <p:cNvSpPr>
            <a:spLocks noGrp="1"/>
          </p:cNvSpPr>
          <p:nvPr>
            <p:ph type="dt" sz="half" idx="10"/>
          </p:nvPr>
        </p:nvSpPr>
        <p:spPr/>
        <p:txBody>
          <a:bodyPr/>
          <a:lstStyle/>
          <a:p>
            <a:fld id="{740E06FD-CFE4-4CE7-AB6E-F89CE3FF6808}" type="datetime1">
              <a:rPr lang="en-US" smtClean="0"/>
              <a:t>3/22/2021</a:t>
            </a:fld>
            <a:endParaRPr lang="en-US"/>
          </a:p>
        </p:txBody>
      </p:sp>
      <p:sp>
        <p:nvSpPr>
          <p:cNvPr id="8" name="Footer Placeholder 7">
            <a:extLst>
              <a:ext uri="{FF2B5EF4-FFF2-40B4-BE49-F238E27FC236}">
                <a16:creationId xmlns:a16="http://schemas.microsoft.com/office/drawing/2014/main" id="{62C772CE-AF69-4C39-97AF-44559EEBE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1B32DF-82FC-455C-9A2D-FC2233275493}"/>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236205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E67F-33EF-425C-A23B-C759DA141975}"/>
              </a:ext>
            </a:extLst>
          </p:cNvPr>
          <p:cNvSpPr>
            <a:spLocks noGrp="1"/>
          </p:cNvSpPr>
          <p:nvPr>
            <p:ph type="title"/>
          </p:nvPr>
        </p:nvSpPr>
        <p:spPr>
          <a:xfrm>
            <a:off x="200525" y="138128"/>
            <a:ext cx="10515600" cy="621464"/>
          </a:xfrm>
        </p:spPr>
        <p:txBody>
          <a:bodyPr>
            <a:normAutofit/>
          </a:bodyPr>
          <a:lstStyle>
            <a:lvl1pPr>
              <a:defRPr sz="3600"/>
            </a:lvl1pPr>
          </a:lstStyle>
          <a:p>
            <a:r>
              <a:rPr lang="en-US" dirty="0"/>
              <a:t>Click to edit Master title style</a:t>
            </a:r>
          </a:p>
        </p:txBody>
      </p:sp>
      <p:sp>
        <p:nvSpPr>
          <p:cNvPr id="5" name="Slide Number Placeholder 4">
            <a:extLst>
              <a:ext uri="{FF2B5EF4-FFF2-40B4-BE49-F238E27FC236}">
                <a16:creationId xmlns:a16="http://schemas.microsoft.com/office/drawing/2014/main" id="{47C57661-E45E-416C-92FA-171952840789}"/>
              </a:ext>
            </a:extLst>
          </p:cNvPr>
          <p:cNvSpPr>
            <a:spLocks noGrp="1"/>
          </p:cNvSpPr>
          <p:nvPr>
            <p:ph type="sldNum" sz="quarter" idx="12"/>
          </p:nvPr>
        </p:nvSpPr>
        <p:spPr>
          <a:xfrm>
            <a:off x="284749" y="6357941"/>
            <a:ext cx="2743200" cy="365125"/>
          </a:xfrm>
        </p:spPr>
        <p:txBody>
          <a:bodyPr/>
          <a:lstStyle>
            <a:lvl1pPr algn="l">
              <a:defRPr>
                <a:latin typeface="Arial" panose="020B0604020202020204" pitchFamily="34" charset="0"/>
                <a:cs typeface="Arial" panose="020B0604020202020204" pitchFamily="34" charset="0"/>
              </a:defRPr>
            </a:lvl1pPr>
          </a:lstStyle>
          <a:p>
            <a:fld id="{840B6B02-F67E-4BAE-BEAE-4A401037C6C1}" type="slidenum">
              <a:rPr lang="en-US" smtClean="0"/>
              <a:pPr/>
              <a:t>‹#›</a:t>
            </a:fld>
            <a:endParaRPr lang="en-US" dirty="0"/>
          </a:p>
        </p:txBody>
      </p:sp>
      <p:cxnSp>
        <p:nvCxnSpPr>
          <p:cNvPr id="6" name="Straight Connector 5">
            <a:extLst>
              <a:ext uri="{FF2B5EF4-FFF2-40B4-BE49-F238E27FC236}">
                <a16:creationId xmlns:a16="http://schemas.microsoft.com/office/drawing/2014/main" id="{218B897B-063F-48D8-9D20-14BD7F74E6B0}"/>
              </a:ext>
            </a:extLst>
          </p:cNvPr>
          <p:cNvCxnSpPr/>
          <p:nvPr userDrawn="1"/>
        </p:nvCxnSpPr>
        <p:spPr>
          <a:xfrm>
            <a:off x="0" y="807720"/>
            <a:ext cx="8808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418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E3F67-023D-4D37-A79F-A78D5BB5FFD5}"/>
              </a:ext>
            </a:extLst>
          </p:cNvPr>
          <p:cNvSpPr>
            <a:spLocks noGrp="1"/>
          </p:cNvSpPr>
          <p:nvPr>
            <p:ph type="dt" sz="half" idx="10"/>
          </p:nvPr>
        </p:nvSpPr>
        <p:spPr/>
        <p:txBody>
          <a:bodyPr/>
          <a:lstStyle/>
          <a:p>
            <a:fld id="{4502B5D9-ACA8-41EC-9075-CC9CA13E3658}" type="datetime1">
              <a:rPr lang="en-US" smtClean="0"/>
              <a:t>3/22/2021</a:t>
            </a:fld>
            <a:endParaRPr lang="en-US"/>
          </a:p>
        </p:txBody>
      </p:sp>
      <p:sp>
        <p:nvSpPr>
          <p:cNvPr id="3" name="Footer Placeholder 2">
            <a:extLst>
              <a:ext uri="{FF2B5EF4-FFF2-40B4-BE49-F238E27FC236}">
                <a16:creationId xmlns:a16="http://schemas.microsoft.com/office/drawing/2014/main" id="{FB25C627-6D72-4652-A639-365787A6D6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8D880-5B88-4122-ADFD-7BF3F22E82CB}"/>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178161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DE2D-A737-4009-A4BB-DEDD3DEC0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5951A6-B8A4-4F27-AE0E-AFE18C322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6AB590-75C9-4FF1-A12C-34853447C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72A0F-F710-4504-ADA1-8F6D6ADBF31C}"/>
              </a:ext>
            </a:extLst>
          </p:cNvPr>
          <p:cNvSpPr>
            <a:spLocks noGrp="1"/>
          </p:cNvSpPr>
          <p:nvPr>
            <p:ph type="dt" sz="half" idx="10"/>
          </p:nvPr>
        </p:nvSpPr>
        <p:spPr/>
        <p:txBody>
          <a:bodyPr/>
          <a:lstStyle/>
          <a:p>
            <a:fld id="{2801339E-64C8-4016-83DD-50767AD039DF}" type="datetime1">
              <a:rPr lang="en-US" smtClean="0"/>
              <a:t>3/22/2021</a:t>
            </a:fld>
            <a:endParaRPr lang="en-US"/>
          </a:p>
        </p:txBody>
      </p:sp>
      <p:sp>
        <p:nvSpPr>
          <p:cNvPr id="6" name="Footer Placeholder 5">
            <a:extLst>
              <a:ext uri="{FF2B5EF4-FFF2-40B4-BE49-F238E27FC236}">
                <a16:creationId xmlns:a16="http://schemas.microsoft.com/office/drawing/2014/main" id="{071FE88A-91B9-4DD3-B255-6B8F0E7F8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AFAF4-829D-450A-B69A-011026309C17}"/>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508917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8846-8BB5-4D71-AF87-9D9CC61F9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8508FF-2A7B-4B6B-B32F-645AF561A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33D12-C298-49D7-B4EB-216CC347A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1B0CB-45A7-4AC5-B4EE-CE53E7DAB981}"/>
              </a:ext>
            </a:extLst>
          </p:cNvPr>
          <p:cNvSpPr>
            <a:spLocks noGrp="1"/>
          </p:cNvSpPr>
          <p:nvPr>
            <p:ph type="dt" sz="half" idx="10"/>
          </p:nvPr>
        </p:nvSpPr>
        <p:spPr/>
        <p:txBody>
          <a:bodyPr/>
          <a:lstStyle/>
          <a:p>
            <a:fld id="{19E43E18-5FA9-4768-B083-A26A8CBFB2B1}" type="datetime1">
              <a:rPr lang="en-US" smtClean="0"/>
              <a:t>3/22/2021</a:t>
            </a:fld>
            <a:endParaRPr lang="en-US"/>
          </a:p>
        </p:txBody>
      </p:sp>
      <p:sp>
        <p:nvSpPr>
          <p:cNvPr id="6" name="Footer Placeholder 5">
            <a:extLst>
              <a:ext uri="{FF2B5EF4-FFF2-40B4-BE49-F238E27FC236}">
                <a16:creationId xmlns:a16="http://schemas.microsoft.com/office/drawing/2014/main" id="{6684FDAF-89BC-4D81-AAEB-B5FBF1655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AF6FF-EA33-43D9-B0E9-8E899EA8AE12}"/>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32440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28D986-4D69-4234-8408-4F90706EE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C74C71-74A7-4CE0-AC7D-AC38CBFBA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8A4D79-75A8-4277-9319-2A58476A6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3DA93-F63A-4A19-BCEA-836F9F0DCD08}" type="datetime1">
              <a:rPr lang="en-US" smtClean="0"/>
              <a:t>3/22/2021</a:t>
            </a:fld>
            <a:endParaRPr lang="en-US"/>
          </a:p>
        </p:txBody>
      </p:sp>
      <p:sp>
        <p:nvSpPr>
          <p:cNvPr id="5" name="Footer Placeholder 4">
            <a:extLst>
              <a:ext uri="{FF2B5EF4-FFF2-40B4-BE49-F238E27FC236}">
                <a16:creationId xmlns:a16="http://schemas.microsoft.com/office/drawing/2014/main" id="{D842BC22-F849-47A5-84B0-9112BEA14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12A5D8-6D84-4656-8AA5-66C7837797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B6B02-F67E-4BAE-BEAE-4A401037C6C1}" type="slidenum">
              <a:rPr lang="en-US" smtClean="0"/>
              <a:t>‹#›</a:t>
            </a:fld>
            <a:endParaRPr lang="en-US"/>
          </a:p>
        </p:txBody>
      </p:sp>
    </p:spTree>
    <p:extLst>
      <p:ext uri="{BB962C8B-B14F-4D97-AF65-F5344CB8AC3E}">
        <p14:creationId xmlns:p14="http://schemas.microsoft.com/office/powerpoint/2010/main" val="17734299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77406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1547554" y="2462657"/>
            <a:ext cx="3069570" cy="2098820"/>
          </a:xfrm>
          <a:prstGeom prst="rect">
            <a:avLst/>
          </a:prstGeom>
          <a:ln>
            <a:solidFill>
              <a:schemeClr val="tx1"/>
            </a:solidFill>
          </a:ln>
        </p:spPr>
      </p:pic>
      <p:sp>
        <p:nvSpPr>
          <p:cNvPr id="2" name="标题 1"/>
          <p:cNvSpPr>
            <a:spLocks noGrp="1"/>
          </p:cNvSpPr>
          <p:nvPr>
            <p:ph type="title"/>
          </p:nvPr>
        </p:nvSpPr>
        <p:spPr>
          <a:xfrm>
            <a:off x="1523999"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Update</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1533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HEID/AQAD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March 23,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1725536" y="1927595"/>
            <a:ext cx="2821413"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4794747" y="1907748"/>
            <a:ext cx="260250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7824410" y="1916892"/>
            <a:ext cx="270644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2036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4686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1954136" y="4657809"/>
            <a:ext cx="8576721" cy="1046440"/>
          </a:xfrm>
          <a:prstGeom prst="rect">
            <a:avLst/>
          </a:prstGeom>
        </p:spPr>
        <p:txBody>
          <a:bodyPr wrap="square">
            <a:spAutoFit/>
          </a:bodyPr>
          <a:lstStyle/>
          <a:p>
            <a:pPr defTabSz="914400" fontAlgn="base">
              <a:defRPr/>
            </a:pPr>
            <a:r>
              <a:rPr lang="en-US" sz="2000" b="1" dirty="0">
                <a:solidFill>
                  <a:srgbClr val="FF0000"/>
                </a:solidFill>
                <a:latin typeface="Calibri"/>
                <a:ea typeface="微软雅黑"/>
              </a:rPr>
              <a:t>“NEXUS 1.5” </a:t>
            </a:r>
            <a:r>
              <a:rPr lang="en-US" b="1" dirty="0">
                <a:solidFill>
                  <a:prstClr val="black"/>
                </a:solidFill>
                <a:latin typeface="Calibri"/>
                <a:ea typeface="微软雅黑"/>
              </a:rPr>
              <a:t>available on OAQPS’s Shared Drive at:  </a:t>
            </a:r>
            <a:r>
              <a:rPr lang="en-US" b="1" dirty="0">
                <a:solidFill>
                  <a:srgbClr val="0000FF"/>
                </a:solidFill>
                <a:latin typeface="Calibri"/>
                <a:ea typeface="微软雅黑"/>
              </a:rPr>
              <a:t>“</a:t>
            </a:r>
            <a:r>
              <a:rPr lang="en-US" b="1" i="1" dirty="0">
                <a:solidFill>
                  <a:srgbClr val="0000FF"/>
                </a:solidFill>
                <a:latin typeface="Calibri"/>
                <a:ea typeface="微软雅黑"/>
              </a:rPr>
              <a:t>G:\SHARE\NEXUS\NEXUS 1.5\”</a:t>
            </a:r>
          </a:p>
          <a:p>
            <a:pPr defTabSz="914400" fontAlgn="base"/>
            <a:r>
              <a:rPr lang="en-US" sz="2000" dirty="0">
                <a:solidFill>
                  <a:prstClr val="black"/>
                </a:solidFill>
                <a:latin typeface="Calibri"/>
                <a:ea typeface="微软雅黑"/>
              </a:rPr>
              <a:t>    </a:t>
            </a:r>
            <a:r>
              <a:rPr lang="en-US" sz="2000" dirty="0">
                <a:solidFill>
                  <a:prstClr val="black"/>
                </a:solidFill>
                <a:latin typeface="Calibri" panose="020F0502020204030204" pitchFamily="34" charset="0"/>
                <a:ea typeface="微软雅黑"/>
                <a:cs typeface="Calibri" panose="020F0502020204030204" pitchFamily="34" charset="0"/>
              </a:rPr>
              <a:t>or at EPA’s new FTP site:</a:t>
            </a:r>
            <a:r>
              <a:rPr lang="en-US" sz="2400" i="1" dirty="0">
                <a:solidFill>
                  <a:srgbClr val="0000FF"/>
                </a:solidFill>
                <a:latin typeface="Calibri" panose="020F0502020204030204" pitchFamily="34" charset="0"/>
                <a:ea typeface="微软雅黑"/>
                <a:cs typeface="Calibri" panose="020F0502020204030204" pitchFamily="34" charset="0"/>
              </a:rPr>
              <a:t> </a:t>
            </a:r>
            <a:r>
              <a:rPr lang="en-US" i="1" u="sng" dirty="0">
                <a:solidFill>
                  <a:srgbClr val="0000FF"/>
                </a:solidFill>
                <a:latin typeface="Calibri" panose="020F0502020204030204" pitchFamily="34" charset="0"/>
                <a:ea typeface="微软雅黑"/>
                <a:cs typeface="Calibri" panose="020F0502020204030204" pitchFamily="34" charset="0"/>
              </a:rPr>
              <a:t>ftp://newftp.epa.gov/aqmg/cjang/NEXUS/NEXUS 1.5/</a:t>
            </a:r>
            <a:endParaRPr lang="en-US" sz="2000" i="1" u="sng" dirty="0">
              <a:solidFill>
                <a:srgbClr val="0000FF"/>
              </a:solidFill>
              <a:latin typeface="Calibri" panose="020F0502020204030204" pitchFamily="34" charset="0"/>
              <a:ea typeface="微软雅黑"/>
              <a:cs typeface="Calibri" panose="020F0502020204030204" pitchFamily="34" charset="0"/>
            </a:endParaRPr>
          </a:p>
          <a:p>
            <a:pPr defTabSz="914400" fontAlgn="base">
              <a:defRPr/>
            </a:pPr>
            <a:endParaRPr lang="en-US" b="1" i="1" dirty="0">
              <a:solidFill>
                <a:srgbClr val="0000FF"/>
              </a:solidFill>
              <a:latin typeface="Calibri"/>
              <a:ea typeface="微软雅黑"/>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7608476" y="2478994"/>
            <a:ext cx="2990250" cy="2078379"/>
          </a:xfrm>
          <a:prstGeom prst="rect">
            <a:avLst/>
          </a:prstGeom>
          <a:ln>
            <a:solidFill>
              <a:schemeClr val="tx1"/>
            </a:solidFill>
          </a:ln>
        </p:spPr>
      </p:pic>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956E-FA5C-4ABD-9633-AD6D85217ED9}"/>
              </a:ext>
            </a:extLst>
          </p:cNvPr>
          <p:cNvSpPr>
            <a:spLocks noGrp="1"/>
          </p:cNvSpPr>
          <p:nvPr>
            <p:ph type="ctrTitle"/>
          </p:nvPr>
        </p:nvSpPr>
        <p:spPr>
          <a:xfrm>
            <a:off x="1789176" y="2130426"/>
            <a:ext cx="8750808" cy="1470025"/>
          </a:xfrm>
        </p:spPr>
        <p:txBody>
          <a:bodyPr/>
          <a:lstStyle/>
          <a:p>
            <a:pPr algn="ctr"/>
            <a:r>
              <a:rPr lang="en-US" sz="3200" dirty="0">
                <a:solidFill>
                  <a:srgbClr val="FFFF00"/>
                </a:solidFill>
              </a:rPr>
              <a:t>Sector Emissions Prioritization Analysis </a:t>
            </a:r>
            <a:br>
              <a:rPr lang="en-US" sz="3200" dirty="0">
                <a:solidFill>
                  <a:srgbClr val="FFFF00"/>
                </a:solidFill>
              </a:rPr>
            </a:br>
            <a:r>
              <a:rPr lang="en-US" sz="3200" dirty="0">
                <a:solidFill>
                  <a:srgbClr val="FFFF00"/>
                </a:solidFill>
              </a:rPr>
              <a:t>over Major CBSAs using NEXUS</a:t>
            </a:r>
            <a:endParaRPr lang="en-US" sz="3200" dirty="0"/>
          </a:p>
        </p:txBody>
      </p:sp>
      <p:sp>
        <p:nvSpPr>
          <p:cNvPr id="5" name="Rectangle 4">
            <a:extLst>
              <a:ext uri="{FF2B5EF4-FFF2-40B4-BE49-F238E27FC236}">
                <a16:creationId xmlns:a16="http://schemas.microsoft.com/office/drawing/2014/main" id="{F544CD2E-741B-4D91-B9D0-291A91984C51}"/>
              </a:ext>
            </a:extLst>
          </p:cNvPr>
          <p:cNvSpPr/>
          <p:nvPr/>
        </p:nvSpPr>
        <p:spPr>
          <a:xfrm>
            <a:off x="1720596" y="3564279"/>
            <a:ext cx="8819388" cy="3097643"/>
          </a:xfrm>
          <a:prstGeom prst="rect">
            <a:avLst/>
          </a:prstGeom>
        </p:spPr>
        <p:txBody>
          <a:bodyPr wrap="square">
            <a:spAutoFit/>
          </a:bodyPr>
          <a:lstStyle/>
          <a:p>
            <a:pPr>
              <a:lnSpc>
                <a:spcPct val="125000"/>
              </a:lnSpc>
            </a:pPr>
            <a:endParaRPr lang="en-US" sz="1200" dirty="0">
              <a:latin typeface="Arial" panose="020B0604020202020204" pitchFamily="34" charset="0"/>
              <a:cs typeface="Arial" panose="020B0604020202020204" pitchFamily="34" charset="0"/>
            </a:endParaRPr>
          </a:p>
          <a:p>
            <a:pPr>
              <a:lnSpc>
                <a:spcPct val="125000"/>
              </a:lnSpc>
            </a:pPr>
            <a:r>
              <a:rPr lang="en-US" sz="2000" b="1" u="sng" dirty="0">
                <a:solidFill>
                  <a:srgbClr val="FF0000"/>
                </a:solidFill>
                <a:latin typeface="Arial" panose="020B0604020202020204" pitchFamily="34" charset="0"/>
                <a:cs typeface="Arial" panose="020B0604020202020204" pitchFamily="34" charset="0"/>
              </a:rPr>
              <a:t>Products</a:t>
            </a:r>
            <a:r>
              <a:rPr lang="en-US" sz="2000" b="1" dirty="0">
                <a:solidFill>
                  <a:srgbClr val="FF0000"/>
                </a:solidFill>
                <a:latin typeface="Arial" panose="020B0604020202020204" pitchFamily="34" charset="0"/>
                <a:cs typeface="Arial" panose="020B0604020202020204" pitchFamily="34" charset="0"/>
              </a:rPr>
              <a:t>: Two Output Tables</a:t>
            </a:r>
          </a:p>
          <a:p>
            <a:pPr marL="742950" lvl="1" indent="-285750">
              <a:lnSpc>
                <a:spcPct val="125000"/>
              </a:lnSpc>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Table-1:</a:t>
            </a:r>
            <a:r>
              <a:rPr lang="en-US" dirty="0">
                <a:latin typeface="Arial" panose="020B0604020202020204" pitchFamily="34" charset="0"/>
                <a:cs typeface="Arial" panose="020B0604020202020204" pitchFamily="34" charset="0"/>
              </a:rPr>
              <a:t> Top “x” (x=20 in this case) “Facility” emissions (NOx, SO2, VOCs, Primary PM2.5, PM &amp; metal HAPs, Gas &amp; VOC HAPs) table for “x” (x=50) CBSAs with top ranked MP risk</a:t>
            </a:r>
          </a:p>
          <a:p>
            <a:pPr marL="742950" lvl="1" indent="-285750">
              <a:lnSpc>
                <a:spcPct val="125000"/>
              </a:lnSpc>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Table-2 (Summary):</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Total “Sector group” emissions summed up together over all top 50 CBSAs </a:t>
            </a:r>
            <a:r>
              <a:rPr lang="en-US" dirty="0">
                <a:latin typeface="Arial" panose="020B0604020202020204" pitchFamily="34" charset="0"/>
                <a:cs typeface="Arial" panose="020B0604020202020204" pitchFamily="34" charset="0"/>
              </a:rPr>
              <a:t>(Facilities combined into ~60 “Sector group” based on “Sector definition” spreadsheet created by Marc H. and SPPD) based on 2017 emissions data</a:t>
            </a:r>
            <a:endParaRPr lang="en-US" sz="16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0CA93B11-1789-49E6-B096-55211502AF97}"/>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10</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141795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757266" y="3"/>
            <a:ext cx="8649477" cy="669103"/>
          </a:xfrm>
        </p:spPr>
        <p:txBody>
          <a:bodyPr>
            <a:normAutofit/>
          </a:bodyPr>
          <a:lstStyle/>
          <a:p>
            <a:r>
              <a:rPr lang="en-US" altLang="zh-CN" dirty="0"/>
              <a:t>Step #1 : </a:t>
            </a:r>
            <a:r>
              <a:rPr lang="en-US" altLang="zh-CN" dirty="0">
                <a:solidFill>
                  <a:srgbClr val="FFFF00"/>
                </a:solidFill>
              </a:rPr>
              <a:t>CBSAs w/ Top-Ranked MP Risks</a:t>
            </a:r>
            <a:endParaRPr lang="zh-CN" altLang="en-US" dirty="0">
              <a:solidFill>
                <a:srgbClr val="FFFF00"/>
              </a:solidFill>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Rectangle 1">
            <a:extLst>
              <a:ext uri="{FF2B5EF4-FFF2-40B4-BE49-F238E27FC236}">
                <a16:creationId xmlns:a16="http://schemas.microsoft.com/office/drawing/2014/main" id="{B594DD99-11C5-4C85-B5C9-00213027064E}"/>
              </a:ext>
            </a:extLst>
          </p:cNvPr>
          <p:cNvSpPr>
            <a:spLocks noChangeArrowheads="1"/>
          </p:cNvSpPr>
          <p:nvPr/>
        </p:nvSpPr>
        <p:spPr bwMode="auto">
          <a:xfrm>
            <a:off x="5761038" y="1317239"/>
            <a:ext cx="348410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914400" eaLnBrk="0" fontAlgn="base" hangingPunct="0">
              <a:spcBef>
                <a:spcPct val="0"/>
              </a:spcBef>
              <a:spcAft>
                <a:spcPct val="0"/>
              </a:spcAft>
            </a:pPr>
            <a:r>
              <a:rPr lang="en-US" altLang="en-US">
                <a:latin typeface="Arial" panose="020B0604020202020204" pitchFamily="34" charset="0"/>
              </a:rPr>
              <a:t> </a:t>
            </a:r>
          </a:p>
        </p:txBody>
      </p:sp>
      <p:sp>
        <p:nvSpPr>
          <p:cNvPr id="2" name="Rectangle 1">
            <a:extLst>
              <a:ext uri="{FF2B5EF4-FFF2-40B4-BE49-F238E27FC236}">
                <a16:creationId xmlns:a16="http://schemas.microsoft.com/office/drawing/2014/main" id="{C38BE169-16B9-44F3-ACC8-C95680A312FC}"/>
              </a:ext>
            </a:extLst>
          </p:cNvPr>
          <p:cNvSpPr/>
          <p:nvPr/>
        </p:nvSpPr>
        <p:spPr>
          <a:xfrm>
            <a:off x="1163904" y="841943"/>
            <a:ext cx="10395305" cy="499111"/>
          </a:xfrm>
          <a:prstGeom prst="rect">
            <a:avLst/>
          </a:prstGeom>
        </p:spPr>
        <p:txBody>
          <a:bodyPr wrap="square">
            <a:spAutoFit/>
          </a:bodyPr>
          <a:lstStyle/>
          <a:p>
            <a:pPr>
              <a:lnSpc>
                <a:spcPct val="150000"/>
              </a:lnSpc>
            </a:pPr>
            <a:r>
              <a:rPr lang="en-US" sz="2000" b="1" u="sng" dirty="0">
                <a:solidFill>
                  <a:srgbClr val="FF0000"/>
                </a:solidFill>
                <a:latin typeface="Arial" panose="020B0604020202020204" pitchFamily="34" charset="0"/>
                <a:cs typeface="Arial" panose="020B0604020202020204" pitchFamily="34" charset="0"/>
              </a:rPr>
              <a:t>Method</a:t>
            </a:r>
            <a:r>
              <a:rPr lang="en-US" sz="2000" b="1" dirty="0">
                <a:solidFill>
                  <a:srgbClr val="FF0000"/>
                </a:solidFill>
                <a:latin typeface="Arial" panose="020B0604020202020204" pitchFamily="34" charset="0"/>
                <a:cs typeface="Arial" panose="020B0604020202020204" pitchFamily="34" charset="0"/>
              </a:rPr>
              <a:t>:</a:t>
            </a:r>
            <a:r>
              <a:rPr lang="en-US" sz="2000" dirty="0">
                <a:solidFill>
                  <a:srgbClr val="FF0000"/>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Identify CBSAs with top MP risk ranking: Major CBSAs are selected. </a:t>
            </a:r>
            <a:endParaRPr lang="en-US" sz="2000" dirty="0">
              <a:solidFill>
                <a:srgbClr val="0000FF"/>
              </a:solidFill>
            </a:endParaRPr>
          </a:p>
        </p:txBody>
      </p:sp>
      <p:sp>
        <p:nvSpPr>
          <p:cNvPr id="10" name="Slide Number Placeholder 1">
            <a:extLst>
              <a:ext uri="{FF2B5EF4-FFF2-40B4-BE49-F238E27FC236}">
                <a16:creationId xmlns:a16="http://schemas.microsoft.com/office/drawing/2014/main" id="{8178009B-54F7-490E-9735-0EBC6261BB42}"/>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11</a:t>
            </a:fld>
            <a:endParaRPr lang="en-US" dirty="0">
              <a:solidFill>
                <a:prstClr val="black">
                  <a:tint val="75000"/>
                </a:prstClr>
              </a:solidFill>
              <a:latin typeface="Arial" pitchFamily="34" charset="0"/>
              <a:ea typeface="微软雅黑"/>
            </a:endParaRPr>
          </a:p>
        </p:txBody>
      </p:sp>
      <p:graphicFrame>
        <p:nvGraphicFramePr>
          <p:cNvPr id="5" name="Table 4">
            <a:extLst>
              <a:ext uri="{FF2B5EF4-FFF2-40B4-BE49-F238E27FC236}">
                <a16:creationId xmlns:a16="http://schemas.microsoft.com/office/drawing/2014/main" id="{03724219-D9A7-44B1-91D7-F8BF28840B40}"/>
              </a:ext>
            </a:extLst>
          </p:cNvPr>
          <p:cNvGraphicFramePr>
            <a:graphicFrameLocks noGrp="1"/>
          </p:cNvGraphicFramePr>
          <p:nvPr>
            <p:extLst>
              <p:ext uri="{D42A27DB-BD31-4B8C-83A1-F6EECF244321}">
                <p14:modId xmlns:p14="http://schemas.microsoft.com/office/powerpoint/2010/main" val="4169001810"/>
              </p:ext>
            </p:extLst>
          </p:nvPr>
        </p:nvGraphicFramePr>
        <p:xfrm>
          <a:off x="302602" y="1455738"/>
          <a:ext cx="5766894" cy="5240251"/>
        </p:xfrm>
        <a:graphic>
          <a:graphicData uri="http://schemas.openxmlformats.org/drawingml/2006/table">
            <a:tbl>
              <a:tblPr/>
              <a:tblGrid>
                <a:gridCol w="235458">
                  <a:extLst>
                    <a:ext uri="{9D8B030D-6E8A-4147-A177-3AD203B41FA5}">
                      <a16:colId xmlns:a16="http://schemas.microsoft.com/office/drawing/2014/main" val="902372365"/>
                    </a:ext>
                  </a:extLst>
                </a:gridCol>
                <a:gridCol w="1070690">
                  <a:extLst>
                    <a:ext uri="{9D8B030D-6E8A-4147-A177-3AD203B41FA5}">
                      <a16:colId xmlns:a16="http://schemas.microsoft.com/office/drawing/2014/main" val="358692631"/>
                    </a:ext>
                  </a:extLst>
                </a:gridCol>
                <a:gridCol w="816690">
                  <a:extLst>
                    <a:ext uri="{9D8B030D-6E8A-4147-A177-3AD203B41FA5}">
                      <a16:colId xmlns:a16="http://schemas.microsoft.com/office/drawing/2014/main" val="3064266357"/>
                    </a:ext>
                  </a:extLst>
                </a:gridCol>
                <a:gridCol w="3105865">
                  <a:extLst>
                    <a:ext uri="{9D8B030D-6E8A-4147-A177-3AD203B41FA5}">
                      <a16:colId xmlns:a16="http://schemas.microsoft.com/office/drawing/2014/main" val="105505425"/>
                    </a:ext>
                  </a:extLst>
                </a:gridCol>
                <a:gridCol w="538191">
                  <a:extLst>
                    <a:ext uri="{9D8B030D-6E8A-4147-A177-3AD203B41FA5}">
                      <a16:colId xmlns:a16="http://schemas.microsoft.com/office/drawing/2014/main" val="1626146044"/>
                    </a:ext>
                  </a:extLst>
                </a:gridCol>
              </a:tblGrid>
              <a:tr h="402971">
                <a:tc>
                  <a:txBody>
                    <a:bodyPr/>
                    <a:lstStyle/>
                    <a:p>
                      <a:pPr algn="ctr" fontAlgn="b"/>
                      <a:r>
                        <a:rPr lang="en-US" sz="1100" b="1" i="0" u="none" strike="noStrike">
                          <a:solidFill>
                            <a:srgbClr val="000000"/>
                          </a:solidFill>
                          <a:effectLst/>
                          <a:latin typeface="Calibri" panose="020F0502020204030204" pitchFamily="34" charset="0"/>
                        </a:rPr>
                        <a:t> </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EPA_REGION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STATE</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CBSA_NAME</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Overall Rank</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412910"/>
                  </a:ext>
                </a:extLst>
              </a:tr>
              <a:tr h="162308">
                <a:tc>
                  <a:txBody>
                    <a:bodyPr/>
                    <a:lstStyle/>
                    <a:p>
                      <a:pPr algn="ctr" fontAlgn="b"/>
                      <a:r>
                        <a:rPr lang="en-US" sz="1100" b="0" i="0" u="none" strike="noStrike">
                          <a:solidFill>
                            <a:srgbClr val="000000"/>
                          </a:solidFill>
                          <a:effectLst/>
                          <a:latin typeface="Calibri" panose="020F0502020204030204" pitchFamily="34" charset="0"/>
                        </a:rPr>
                        <a:t>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IL-IN-WI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Chicago-Joliet-Naperville, IL-IN-WI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20438838"/>
                  </a:ext>
                </a:extLst>
              </a:tr>
              <a:tr h="162308">
                <a:tc>
                  <a:txBody>
                    <a:bodyPr/>
                    <a:lstStyle/>
                    <a:p>
                      <a:pPr algn="ctr" fontAlgn="b"/>
                      <a:r>
                        <a:rPr lang="en-US" sz="1100" b="0" i="0" u="none" strike="noStrike">
                          <a:solidFill>
                            <a:srgbClr val="000000"/>
                          </a:solidFill>
                          <a:effectLst/>
                          <a:latin typeface="Calibri" panose="020F0502020204030204" pitchFamily="34" charset="0"/>
                        </a:rPr>
                        <a:t>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Pittsburgh, 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584046183"/>
                  </a:ext>
                </a:extLst>
              </a:tr>
              <a:tr h="162308">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Houston-Sugar Land-Baytown, 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94264034"/>
                  </a:ext>
                </a:extLst>
              </a:tr>
              <a:tr h="162308">
                <a:tc>
                  <a:txBody>
                    <a:bodyPr/>
                    <a:lstStyle/>
                    <a:p>
                      <a:pPr algn="ctr" fontAlgn="b"/>
                      <a:r>
                        <a:rPr lang="en-US" sz="1100" b="0" i="0" u="none" strike="noStrike">
                          <a:solidFill>
                            <a:srgbClr val="000000"/>
                          </a:solidFill>
                          <a:effectLst/>
                          <a:latin typeface="Calibri" panose="020F0502020204030204" pitchFamily="34" charset="0"/>
                        </a:rPr>
                        <a:t>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ES" sz="1100" b="0" i="0" u="none" strike="noStrike">
                          <a:solidFill>
                            <a:srgbClr val="000000"/>
                          </a:solidFill>
                          <a:effectLst/>
                          <a:latin typeface="Calibri" panose="020F0502020204030204" pitchFamily="34" charset="0"/>
                        </a:rPr>
                        <a:t>Los Angeles-Long Beach-Santa Ana, 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167216625"/>
                  </a:ext>
                </a:extLst>
              </a:tr>
              <a:tr h="162308">
                <a:tc>
                  <a:txBody>
                    <a:bodyPr/>
                    <a:lstStyle/>
                    <a:p>
                      <a:pPr algn="ctr" fontAlgn="b"/>
                      <a:r>
                        <a:rPr lang="en-US" sz="1100" b="0" i="0" u="none" strike="noStrike">
                          <a:solidFill>
                            <a:srgbClr val="000000"/>
                          </a:solidFill>
                          <a:effectLst/>
                          <a:latin typeface="Calibri" panose="020F0502020204030204" pitchFamily="34" charset="0"/>
                        </a:rPr>
                        <a:t>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Dallas-Fort Worth-Arlington, 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894891587"/>
                  </a:ext>
                </a:extLst>
              </a:tr>
              <a:tr h="162308">
                <a:tc>
                  <a:txBody>
                    <a:bodyPr/>
                    <a:lstStyle/>
                    <a:p>
                      <a:pPr algn="ctr" fontAlgn="b"/>
                      <a:r>
                        <a:rPr lang="en-US" sz="1100" b="0" i="0" u="none" strike="noStrike">
                          <a:solidFill>
                            <a:srgbClr val="000000"/>
                          </a:solidFill>
                          <a:effectLst/>
                          <a:latin typeface="Calibri" panose="020F0502020204030204" pitchFamily="34" charset="0"/>
                        </a:rPr>
                        <a:t>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GA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Atlanta-Sandy Springs-Marietta, GA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50228158"/>
                  </a:ext>
                </a:extLst>
              </a:tr>
              <a:tr h="162308">
                <a:tc>
                  <a:txBody>
                    <a:bodyPr/>
                    <a:lstStyle/>
                    <a:p>
                      <a:pPr algn="ctr" fontAlgn="b"/>
                      <a:r>
                        <a:rPr lang="en-US" sz="1100" b="0" i="0" u="none" strike="noStrike">
                          <a:solidFill>
                            <a:srgbClr val="000000"/>
                          </a:solidFill>
                          <a:effectLst/>
                          <a:latin typeface="Calibri" panose="020F0502020204030204" pitchFamily="34" charset="0"/>
                        </a:rPr>
                        <a:t>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Tampa-St. Petersburg-Clearwater, 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36630936"/>
                  </a:ext>
                </a:extLst>
              </a:tr>
              <a:tr h="162308">
                <a:tc>
                  <a:txBody>
                    <a:bodyPr/>
                    <a:lstStyle/>
                    <a:p>
                      <a:pPr algn="ctr" fontAlgn="b"/>
                      <a:r>
                        <a:rPr lang="en-US" sz="1100" b="0" i="0" u="none" strike="noStrike">
                          <a:solidFill>
                            <a:srgbClr val="000000"/>
                          </a:solidFill>
                          <a:effectLst/>
                          <a:latin typeface="Calibri" panose="020F0502020204030204" pitchFamily="34" charset="0"/>
                        </a:rPr>
                        <a:t>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Birmingham-Hoover, AL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28399667"/>
                  </a:ext>
                </a:extLst>
              </a:tr>
              <a:tr h="162308">
                <a:tc>
                  <a:txBody>
                    <a:bodyPr/>
                    <a:lstStyle/>
                    <a:p>
                      <a:pPr algn="ctr" fontAlgn="b"/>
                      <a:r>
                        <a:rPr lang="en-US" sz="1100" b="0" i="0" u="none" strike="noStrike">
                          <a:solidFill>
                            <a:srgbClr val="000000"/>
                          </a:solidFill>
                          <a:effectLst/>
                          <a:latin typeface="Calibri" panose="020F0502020204030204" pitchFamily="34" charset="0"/>
                        </a:rPr>
                        <a:t>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AZ</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Phoenix-Mesa-Glendale, AZ</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1738499"/>
                  </a:ext>
                </a:extLst>
              </a:tr>
              <a:tr h="162308">
                <a:tc>
                  <a:txBody>
                    <a:bodyPr/>
                    <a:lstStyle/>
                    <a:p>
                      <a:pPr algn="ctr" fontAlgn="b"/>
                      <a:r>
                        <a:rPr lang="en-US" sz="1100" b="0" i="0" u="none" strike="noStrike">
                          <a:solidFill>
                            <a:srgbClr val="000000"/>
                          </a:solidFill>
                          <a:effectLst/>
                          <a:latin typeface="Calibri" panose="020F0502020204030204" pitchFamily="34" charset="0"/>
                        </a:rPr>
                        <a:t>10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Fresno, 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45547127"/>
                  </a:ext>
                </a:extLst>
              </a:tr>
              <a:tr h="162308">
                <a:tc>
                  <a:txBody>
                    <a:bodyPr/>
                    <a:lstStyle/>
                    <a:p>
                      <a:pPr algn="ctr" fontAlgn="b"/>
                      <a:r>
                        <a:rPr lang="en-US" sz="1100" b="0" i="0" u="none" strike="noStrike">
                          <a:solidFill>
                            <a:srgbClr val="000000"/>
                          </a:solidFill>
                          <a:effectLst/>
                          <a:latin typeface="Calibri" panose="020F0502020204030204" pitchFamily="34" charset="0"/>
                        </a:rPr>
                        <a:t>11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NY-NJ-PA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New York-Northern New Jersey-Long Island, NY-NJ-PA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70189443"/>
                  </a:ext>
                </a:extLst>
              </a:tr>
              <a:tr h="162308">
                <a:tc>
                  <a:txBody>
                    <a:bodyPr/>
                    <a:lstStyle/>
                    <a:p>
                      <a:pPr algn="ctr" fontAlgn="b"/>
                      <a:r>
                        <a:rPr lang="en-US" sz="1100" b="0" i="0" u="none" strike="noStrike">
                          <a:solidFill>
                            <a:srgbClr val="000000"/>
                          </a:solidFill>
                          <a:effectLst/>
                          <a:latin typeface="Calibri" panose="020F0502020204030204" pitchFamily="34" charset="0"/>
                        </a:rPr>
                        <a:t>12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OH</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Cleveland-Elyria-Mentor, OH</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75974468"/>
                  </a:ext>
                </a:extLst>
              </a:tr>
              <a:tr h="162308">
                <a:tc>
                  <a:txBody>
                    <a:bodyPr/>
                    <a:lstStyle/>
                    <a:p>
                      <a:pPr algn="ctr" fontAlgn="b"/>
                      <a:r>
                        <a:rPr lang="en-US" sz="1100" b="0" i="0" u="none" strike="noStrike">
                          <a:solidFill>
                            <a:srgbClr val="000000"/>
                          </a:solidFill>
                          <a:effectLst/>
                          <a:latin typeface="Calibri" panose="020F0502020204030204" pitchFamily="34" charset="0"/>
                        </a:rPr>
                        <a:t>13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Sacramento--Arden-Arcade--Roseville, 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02223508"/>
                  </a:ext>
                </a:extLst>
              </a:tr>
              <a:tr h="162308">
                <a:tc>
                  <a:txBody>
                    <a:bodyPr/>
                    <a:lstStyle/>
                    <a:p>
                      <a:pPr algn="ctr" fontAlgn="b"/>
                      <a:r>
                        <a:rPr lang="en-US" sz="1100" b="0" i="0" u="none" strike="noStrike">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NV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Las Vegas-Paradise, NV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39331444"/>
                  </a:ext>
                </a:extLst>
              </a:tr>
              <a:tr h="162308">
                <a:tc>
                  <a:txBody>
                    <a:bodyPr/>
                    <a:lstStyle/>
                    <a:p>
                      <a:pPr algn="ctr" fontAlgn="b"/>
                      <a:r>
                        <a:rPr lang="en-US" sz="1100" b="0" i="0" u="none" strike="noStrike">
                          <a:solidFill>
                            <a:srgbClr val="000000"/>
                          </a:solidFill>
                          <a:effectLst/>
                          <a:latin typeface="Calibri" panose="020F0502020204030204" pitchFamily="34" charset="0"/>
                        </a:rPr>
                        <a:t>15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NC-SC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Charlotte-Gastonia-Rock Hill, NC-SC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247783171"/>
                  </a:ext>
                </a:extLst>
              </a:tr>
              <a:tr h="162308">
                <a:tc>
                  <a:txBody>
                    <a:bodyPr/>
                    <a:lstStyle/>
                    <a:p>
                      <a:pPr algn="ctr" fontAlgn="b"/>
                      <a:r>
                        <a:rPr lang="en-US" sz="1100" b="0" i="0" u="none" strike="noStrike">
                          <a:solidFill>
                            <a:srgbClr val="000000"/>
                          </a:solidFill>
                          <a:effectLst/>
                          <a:latin typeface="Calibri" panose="020F0502020204030204" pitchFamily="34" charset="0"/>
                        </a:rPr>
                        <a:t>16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San Diego-Carlsbad-San Marcos, 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886879604"/>
                  </a:ext>
                </a:extLst>
              </a:tr>
              <a:tr h="162308">
                <a:tc>
                  <a:txBody>
                    <a:bodyPr/>
                    <a:lstStyle/>
                    <a:p>
                      <a:pPr algn="ctr" fontAlgn="b"/>
                      <a:r>
                        <a:rPr lang="en-US" sz="1100" b="0" i="0" u="none" strike="noStrike">
                          <a:solidFill>
                            <a:srgbClr val="000000"/>
                          </a:solidFill>
                          <a:effectLst/>
                          <a:latin typeface="Calibri" panose="020F0502020204030204" pitchFamily="34" charset="0"/>
                        </a:rPr>
                        <a:t>17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MI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Detroit-Warren-Livonia, MI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42927832"/>
                  </a:ext>
                </a:extLst>
              </a:tr>
              <a:tr h="162308">
                <a:tc>
                  <a:txBody>
                    <a:bodyPr/>
                    <a:lstStyle/>
                    <a:p>
                      <a:pPr algn="ctr" fontAlgn="b"/>
                      <a:r>
                        <a:rPr lang="en-US" sz="1100" b="0" i="0" u="none" strike="noStrike">
                          <a:solidFill>
                            <a:srgbClr val="000000"/>
                          </a:solidFill>
                          <a:effectLst/>
                          <a:latin typeface="Calibri" panose="020F0502020204030204" pitchFamily="34" charset="0"/>
                        </a:rPr>
                        <a:t>18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Regions 5 &amp; 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MO-IL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St. Louis, MO-IL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99682287"/>
                  </a:ext>
                </a:extLst>
              </a:tr>
              <a:tr h="162308">
                <a:tc>
                  <a:txBody>
                    <a:bodyPr/>
                    <a:lstStyle/>
                    <a:p>
                      <a:pPr algn="ctr" fontAlgn="b"/>
                      <a:r>
                        <a:rPr lang="en-US" sz="1100" b="0" i="0" u="none" strike="noStrike">
                          <a:solidFill>
                            <a:srgbClr val="000000"/>
                          </a:solidFill>
                          <a:effectLst/>
                          <a:latin typeface="Calibri" panose="020F0502020204030204" pitchFamily="34" charset="0"/>
                        </a:rPr>
                        <a:t>19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MI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Grand Rapids-Wyoming, MI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40454417"/>
                  </a:ext>
                </a:extLst>
              </a:tr>
              <a:tr h="162308">
                <a:tc>
                  <a:txBody>
                    <a:bodyPr/>
                    <a:lstStyle/>
                    <a:p>
                      <a:pPr algn="ctr" fontAlgn="b"/>
                      <a:r>
                        <a:rPr lang="en-US" sz="1100" b="0" i="0" u="none" strike="noStrike">
                          <a:solidFill>
                            <a:srgbClr val="000000"/>
                          </a:solidFill>
                          <a:effectLst/>
                          <a:latin typeface="Calibri" panose="020F0502020204030204" pitchFamily="34" charset="0"/>
                        </a:rPr>
                        <a:t>20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Nashville-Davidson--Murfreesboro--Franklin, TN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71632328"/>
                  </a:ext>
                </a:extLst>
              </a:tr>
              <a:tr h="162308">
                <a:tc>
                  <a:txBody>
                    <a:bodyPr/>
                    <a:lstStyle/>
                    <a:p>
                      <a:pPr algn="ctr" fontAlgn="b"/>
                      <a:r>
                        <a:rPr lang="en-US" sz="1100" b="0" i="0" u="none" strike="noStrike">
                          <a:solidFill>
                            <a:srgbClr val="000000"/>
                          </a:solidFill>
                          <a:effectLst/>
                          <a:latin typeface="Calibri" panose="020F0502020204030204" pitchFamily="34" charset="0"/>
                        </a:rPr>
                        <a:t>21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Bakersfield-Delano, 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31462571"/>
                  </a:ext>
                </a:extLst>
              </a:tr>
              <a:tr h="162308">
                <a:tc>
                  <a:txBody>
                    <a:bodyPr/>
                    <a:lstStyle/>
                    <a:p>
                      <a:pPr algn="ctr" fontAlgn="b"/>
                      <a:r>
                        <a:rPr lang="en-US" sz="1100" b="0" i="0" u="none" strike="noStrike">
                          <a:solidFill>
                            <a:srgbClr val="000000"/>
                          </a:solidFill>
                          <a:effectLst/>
                          <a:latin typeface="Calibri" panose="020F0502020204030204" pitchFamily="34" charset="0"/>
                        </a:rPr>
                        <a:t>22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Regions 2 &amp; 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PA-NJ-DE-MD</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Philadelphia-Camden-Wilmington, PA-NJ-DE-MD</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37605069"/>
                  </a:ext>
                </a:extLst>
              </a:tr>
              <a:tr h="162308">
                <a:tc>
                  <a:txBody>
                    <a:bodyPr/>
                    <a:lstStyle/>
                    <a:p>
                      <a:pPr algn="ctr" fontAlgn="b"/>
                      <a:r>
                        <a:rPr lang="en-US" sz="1100" b="0" i="0" u="none" strike="noStrike">
                          <a:solidFill>
                            <a:srgbClr val="000000"/>
                          </a:solidFill>
                          <a:effectLst/>
                          <a:latin typeface="Calibri" panose="020F0502020204030204" pitchFamily="34" charset="0"/>
                        </a:rPr>
                        <a:t>23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Riverside-San Bernardino-Ontario, 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78280714"/>
                  </a:ext>
                </a:extLst>
              </a:tr>
              <a:tr h="162308">
                <a:tc>
                  <a:txBody>
                    <a:bodyPr/>
                    <a:lstStyle/>
                    <a:p>
                      <a:pPr algn="ctr" fontAlgn="b"/>
                      <a:r>
                        <a:rPr lang="en-US" sz="1100" b="0" i="0" u="none" strike="noStrike">
                          <a:solidFill>
                            <a:srgbClr val="000000"/>
                          </a:solidFill>
                          <a:effectLst/>
                          <a:latin typeface="Calibri" panose="020F0502020204030204" pitchFamily="34" charset="0"/>
                        </a:rPr>
                        <a:t>24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Miami-Fort Lauderdale-Pompano Beach, 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97874218"/>
                  </a:ext>
                </a:extLst>
              </a:tr>
              <a:tr h="162308">
                <a:tc>
                  <a:txBody>
                    <a:bodyPr/>
                    <a:lstStyle/>
                    <a:p>
                      <a:pPr algn="ctr" fontAlgn="b"/>
                      <a:r>
                        <a:rPr lang="en-US" sz="1100" b="0" i="0" u="none" strike="noStrike">
                          <a:solidFill>
                            <a:srgbClr val="000000"/>
                          </a:solidFill>
                          <a:effectLst/>
                          <a:latin typeface="Calibri" panose="020F0502020204030204" pitchFamily="34" charset="0"/>
                        </a:rPr>
                        <a:t>25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LA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Baton Rouge, LA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535748443"/>
                  </a:ext>
                </a:extLst>
              </a:tr>
              <a:tr h="162308">
                <a:tc>
                  <a:txBody>
                    <a:bodyPr/>
                    <a:lstStyle/>
                    <a:p>
                      <a:pPr algn="ctr" fontAlgn="b"/>
                      <a:r>
                        <a:rPr lang="en-US" sz="1100" b="0" i="0" u="none" strike="noStrike">
                          <a:solidFill>
                            <a:srgbClr val="000000"/>
                          </a:solidFill>
                          <a:effectLst/>
                          <a:latin typeface="Calibri" panose="020F0502020204030204" pitchFamily="34" charset="0"/>
                        </a:rPr>
                        <a:t>26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El Paso, 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04144514"/>
                  </a:ext>
                </a:extLst>
              </a:tr>
              <a:tr h="162308">
                <a:tc>
                  <a:txBody>
                    <a:bodyPr/>
                    <a:lstStyle/>
                    <a:p>
                      <a:pPr algn="ctr" fontAlgn="b"/>
                      <a:r>
                        <a:rPr lang="en-US" sz="1100" b="0" i="0" u="none" strike="noStrike">
                          <a:solidFill>
                            <a:srgbClr val="000000"/>
                          </a:solidFill>
                          <a:effectLst/>
                          <a:latin typeface="Calibri" panose="020F0502020204030204" pitchFamily="34" charset="0"/>
                        </a:rPr>
                        <a:t>27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10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WA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Seattle-Tacoma-Bellevue, WA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635034556"/>
                  </a:ext>
                </a:extLst>
              </a:tr>
              <a:tr h="162308">
                <a:tc>
                  <a:txBody>
                    <a:bodyPr/>
                    <a:lstStyle/>
                    <a:p>
                      <a:pPr algn="ctr" fontAlgn="b"/>
                      <a:r>
                        <a:rPr lang="en-US" sz="1100" b="0" i="0" u="none" strike="noStrike">
                          <a:solidFill>
                            <a:srgbClr val="000000"/>
                          </a:solidFill>
                          <a:effectLst/>
                          <a:latin typeface="Calibri" panose="020F0502020204030204" pitchFamily="34" charset="0"/>
                        </a:rPr>
                        <a:t>28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4 &amp;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KY-IN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Louisville-Jefferson County, KY-IN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34068356"/>
                  </a:ext>
                </a:extLst>
              </a:tr>
            </a:tbl>
          </a:graphicData>
        </a:graphic>
      </p:graphicFrame>
      <p:graphicFrame>
        <p:nvGraphicFramePr>
          <p:cNvPr id="7" name="Table 6">
            <a:extLst>
              <a:ext uri="{FF2B5EF4-FFF2-40B4-BE49-F238E27FC236}">
                <a16:creationId xmlns:a16="http://schemas.microsoft.com/office/drawing/2014/main" id="{9354D620-F295-4BA7-A9B0-B622135B9D06}"/>
              </a:ext>
            </a:extLst>
          </p:cNvPr>
          <p:cNvGraphicFramePr>
            <a:graphicFrameLocks noGrp="1"/>
          </p:cNvGraphicFramePr>
          <p:nvPr>
            <p:extLst>
              <p:ext uri="{D42A27DB-BD31-4B8C-83A1-F6EECF244321}">
                <p14:modId xmlns:p14="http://schemas.microsoft.com/office/powerpoint/2010/main" val="3454844848"/>
              </p:ext>
            </p:extLst>
          </p:nvPr>
        </p:nvGraphicFramePr>
        <p:xfrm>
          <a:off x="6287604" y="1455738"/>
          <a:ext cx="5601794" cy="5240251"/>
        </p:xfrm>
        <a:graphic>
          <a:graphicData uri="http://schemas.openxmlformats.org/drawingml/2006/table">
            <a:tbl>
              <a:tblPr/>
              <a:tblGrid>
                <a:gridCol w="235458">
                  <a:extLst>
                    <a:ext uri="{9D8B030D-6E8A-4147-A177-3AD203B41FA5}">
                      <a16:colId xmlns:a16="http://schemas.microsoft.com/office/drawing/2014/main" val="4003523498"/>
                    </a:ext>
                  </a:extLst>
                </a:gridCol>
                <a:gridCol w="1070690">
                  <a:extLst>
                    <a:ext uri="{9D8B030D-6E8A-4147-A177-3AD203B41FA5}">
                      <a16:colId xmlns:a16="http://schemas.microsoft.com/office/drawing/2014/main" val="2276800446"/>
                    </a:ext>
                  </a:extLst>
                </a:gridCol>
                <a:gridCol w="899240">
                  <a:extLst>
                    <a:ext uri="{9D8B030D-6E8A-4147-A177-3AD203B41FA5}">
                      <a16:colId xmlns:a16="http://schemas.microsoft.com/office/drawing/2014/main" val="2150586868"/>
                    </a:ext>
                  </a:extLst>
                </a:gridCol>
                <a:gridCol w="2858215">
                  <a:extLst>
                    <a:ext uri="{9D8B030D-6E8A-4147-A177-3AD203B41FA5}">
                      <a16:colId xmlns:a16="http://schemas.microsoft.com/office/drawing/2014/main" val="3218987536"/>
                    </a:ext>
                  </a:extLst>
                </a:gridCol>
                <a:gridCol w="538191">
                  <a:extLst>
                    <a:ext uri="{9D8B030D-6E8A-4147-A177-3AD203B41FA5}">
                      <a16:colId xmlns:a16="http://schemas.microsoft.com/office/drawing/2014/main" val="3677679317"/>
                    </a:ext>
                  </a:extLst>
                </a:gridCol>
              </a:tblGrid>
              <a:tr h="402971">
                <a:tc>
                  <a:txBody>
                    <a:bodyPr/>
                    <a:lstStyle/>
                    <a:p>
                      <a:pPr algn="ctr" fontAlgn="b"/>
                      <a:r>
                        <a:rPr lang="en-US" sz="1100" b="1" i="0" u="none" strike="noStrike">
                          <a:solidFill>
                            <a:srgbClr val="000000"/>
                          </a:solidFill>
                          <a:effectLst/>
                          <a:latin typeface="Calibri" panose="020F0502020204030204" pitchFamily="34" charset="0"/>
                        </a:rPr>
                        <a:t> </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EPA_REGION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STATE</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CBSA_NAME</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Overall Rank</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757634"/>
                  </a:ext>
                </a:extLst>
              </a:tr>
              <a:tr h="162308">
                <a:tc>
                  <a:txBody>
                    <a:bodyPr/>
                    <a:lstStyle/>
                    <a:p>
                      <a:pPr algn="ctr" fontAlgn="b"/>
                      <a:r>
                        <a:rPr lang="en-US" sz="1100" b="0" i="0" u="none" strike="noStrike">
                          <a:solidFill>
                            <a:srgbClr val="000000"/>
                          </a:solidFill>
                          <a:effectLst/>
                          <a:latin typeface="Calibri" panose="020F0502020204030204" pitchFamily="34" charset="0"/>
                        </a:rPr>
                        <a:t>29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CO</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Denver-Aurora-Broomfield, CO</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95046287"/>
                  </a:ext>
                </a:extLst>
              </a:tr>
              <a:tr h="162308">
                <a:tc>
                  <a:txBody>
                    <a:bodyPr/>
                    <a:lstStyle/>
                    <a:p>
                      <a:pPr algn="ctr" fontAlgn="b"/>
                      <a:r>
                        <a:rPr lang="en-US" sz="1100" b="0" i="0" u="none" strike="noStrike">
                          <a:solidFill>
                            <a:srgbClr val="000000"/>
                          </a:solidFill>
                          <a:effectLst/>
                          <a:latin typeface="Calibri" panose="020F0502020204030204" pitchFamily="34" charset="0"/>
                        </a:rPr>
                        <a:t>30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Reading, 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93612721"/>
                  </a:ext>
                </a:extLst>
              </a:tr>
              <a:tr h="162308">
                <a:tc>
                  <a:txBody>
                    <a:bodyPr/>
                    <a:lstStyle/>
                    <a:p>
                      <a:pPr algn="ctr" fontAlgn="b"/>
                      <a:r>
                        <a:rPr lang="en-US" sz="1100" b="0" i="0" u="none" strike="noStrike">
                          <a:solidFill>
                            <a:srgbClr val="000000"/>
                          </a:solidFill>
                          <a:effectLst/>
                          <a:latin typeface="Calibri" panose="020F0502020204030204" pitchFamily="34" charset="0"/>
                        </a:rPr>
                        <a:t>31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Visalia-Porterville, CA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69800141"/>
                  </a:ext>
                </a:extLst>
              </a:tr>
              <a:tr h="162308">
                <a:tc>
                  <a:txBody>
                    <a:bodyPr/>
                    <a:lstStyle/>
                    <a:p>
                      <a:pPr algn="ctr" fontAlgn="b"/>
                      <a:r>
                        <a:rPr lang="en-US" sz="1100" b="0" i="0" u="none" strike="noStrike">
                          <a:solidFill>
                            <a:srgbClr val="000000"/>
                          </a:solidFill>
                          <a:effectLst/>
                          <a:latin typeface="Calibri" panose="020F0502020204030204" pitchFamily="34" charset="0"/>
                        </a:rPr>
                        <a:t>32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CT</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Bridgeport-Stamford-Norwalk, CT</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83309792"/>
                  </a:ext>
                </a:extLst>
              </a:tr>
              <a:tr h="162308">
                <a:tc>
                  <a:txBody>
                    <a:bodyPr/>
                    <a:lstStyle/>
                    <a:p>
                      <a:pPr algn="ctr" fontAlgn="b"/>
                      <a:r>
                        <a:rPr lang="en-US" sz="1100" b="0" i="0" u="none" strike="noStrike">
                          <a:solidFill>
                            <a:srgbClr val="000000"/>
                          </a:solidFill>
                          <a:effectLst/>
                          <a:latin typeface="Calibri" panose="020F0502020204030204" pitchFamily="34" charset="0"/>
                        </a:rPr>
                        <a:t>33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 &amp;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TN-MS-AR</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Memphis, TN-MS-AR</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9219127"/>
                  </a:ext>
                </a:extLst>
              </a:tr>
              <a:tr h="162308">
                <a:tc>
                  <a:txBody>
                    <a:bodyPr/>
                    <a:lstStyle/>
                    <a:p>
                      <a:pPr algn="ctr" fontAlgn="b"/>
                      <a:r>
                        <a:rPr lang="en-US" sz="1100" b="0" i="0" u="none" strike="noStrike">
                          <a:solidFill>
                            <a:srgbClr val="000000"/>
                          </a:solidFill>
                          <a:effectLst/>
                          <a:latin typeface="Calibri" panose="020F0502020204030204" pitchFamily="34" charset="0"/>
                        </a:rPr>
                        <a:t>34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Regions 2 &amp; 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PA-NJ</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Allentown-Bethlehem-Easton, PA-NJ</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70329225"/>
                  </a:ext>
                </a:extLst>
              </a:tr>
              <a:tr h="162308">
                <a:tc>
                  <a:txBody>
                    <a:bodyPr/>
                    <a:lstStyle/>
                    <a:p>
                      <a:pPr algn="ctr" fontAlgn="b"/>
                      <a:r>
                        <a:rPr lang="en-US" sz="1100" b="0" i="0" u="none" strike="noStrike">
                          <a:solidFill>
                            <a:srgbClr val="000000"/>
                          </a:solidFill>
                          <a:effectLst/>
                          <a:latin typeface="Calibri" panose="020F0502020204030204" pitchFamily="34" charset="0"/>
                        </a:rPr>
                        <a:t>35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LA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New Orleans-Metairie-Kenner, LA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78313322"/>
                  </a:ext>
                </a:extLst>
              </a:tr>
              <a:tr h="162308">
                <a:tc>
                  <a:txBody>
                    <a:bodyPr/>
                    <a:lstStyle/>
                    <a:p>
                      <a:pPr algn="ctr" fontAlgn="b"/>
                      <a:r>
                        <a:rPr lang="en-US" sz="1100" b="0" i="0" u="none" strike="noStrike">
                          <a:solidFill>
                            <a:srgbClr val="000000"/>
                          </a:solidFill>
                          <a:effectLst/>
                          <a:latin typeface="Calibri" panose="020F0502020204030204" pitchFamily="34" charset="0"/>
                        </a:rPr>
                        <a:t>36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NC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Greensboro-High Point, NC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444105616"/>
                  </a:ext>
                </a:extLst>
              </a:tr>
              <a:tr h="162308">
                <a:tc>
                  <a:txBody>
                    <a:bodyPr/>
                    <a:lstStyle/>
                    <a:p>
                      <a:pPr algn="ctr" fontAlgn="b"/>
                      <a:r>
                        <a:rPr lang="en-US" sz="1100" b="0" i="0" u="none" strike="noStrike">
                          <a:solidFill>
                            <a:srgbClr val="000000"/>
                          </a:solidFill>
                          <a:effectLst/>
                          <a:latin typeface="Calibri" panose="020F0502020204030204" pitchFamily="34" charset="0"/>
                        </a:rPr>
                        <a:t>37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AL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Mobile, AL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913794727"/>
                  </a:ext>
                </a:extLst>
              </a:tr>
              <a:tr h="162308">
                <a:tc>
                  <a:txBody>
                    <a:bodyPr/>
                    <a:lstStyle/>
                    <a:p>
                      <a:pPr algn="ctr" fontAlgn="b"/>
                      <a:r>
                        <a:rPr lang="en-US" sz="1100" b="0" i="0" u="none" strike="noStrike">
                          <a:solidFill>
                            <a:srgbClr val="000000"/>
                          </a:solidFill>
                          <a:effectLst/>
                          <a:latin typeface="Calibri" panose="020F0502020204030204" pitchFamily="34" charset="0"/>
                        </a:rPr>
                        <a:t>38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TN-GA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Chattanooga, TN-GA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890541318"/>
                  </a:ext>
                </a:extLst>
              </a:tr>
              <a:tr h="162308">
                <a:tc>
                  <a:txBody>
                    <a:bodyPr/>
                    <a:lstStyle/>
                    <a:p>
                      <a:pPr algn="ctr" fontAlgn="b"/>
                      <a:r>
                        <a:rPr lang="en-US" sz="1100" b="0" i="0" u="none" strike="noStrike">
                          <a:solidFill>
                            <a:srgbClr val="000000"/>
                          </a:solidFill>
                          <a:effectLst/>
                          <a:latin typeface="Calibri" panose="020F0502020204030204" pitchFamily="34" charset="0"/>
                        </a:rPr>
                        <a:t>39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Knoxville, TN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2485408"/>
                  </a:ext>
                </a:extLst>
              </a:tr>
              <a:tr h="162308">
                <a:tc>
                  <a:txBody>
                    <a:bodyPr/>
                    <a:lstStyle/>
                    <a:p>
                      <a:pPr algn="ctr" fontAlgn="b"/>
                      <a:r>
                        <a:rPr lang="en-US" sz="1100" b="0" i="0" u="none" strike="noStrike">
                          <a:solidFill>
                            <a:srgbClr val="000000"/>
                          </a:solidFill>
                          <a:effectLst/>
                          <a:latin typeface="Calibri" panose="020F0502020204030204" pitchFamily="34" charset="0"/>
                        </a:rPr>
                        <a:t>40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DC-VA-MD-WV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Washington-Arlington-Alexandria, DC-VA-MD-WV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13348592"/>
                  </a:ext>
                </a:extLst>
              </a:tr>
              <a:tr h="162308">
                <a:tc>
                  <a:txBody>
                    <a:bodyPr/>
                    <a:lstStyle/>
                    <a:p>
                      <a:pPr algn="ctr" fontAlgn="b"/>
                      <a:r>
                        <a:rPr lang="en-US" sz="1100" b="0" i="0" u="none" strike="noStrike">
                          <a:solidFill>
                            <a:srgbClr val="000000"/>
                          </a:solidFill>
                          <a:effectLst/>
                          <a:latin typeface="Calibri" panose="020F0502020204030204" pitchFamily="34" charset="0"/>
                        </a:rPr>
                        <a:t>41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OK</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Tulsa, OK</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1243341"/>
                  </a:ext>
                </a:extLst>
              </a:tr>
              <a:tr h="162308">
                <a:tc>
                  <a:txBody>
                    <a:bodyPr/>
                    <a:lstStyle/>
                    <a:p>
                      <a:pPr algn="ctr" fontAlgn="b"/>
                      <a:r>
                        <a:rPr lang="en-US" sz="1100" b="0" i="0" u="none" strike="noStrike">
                          <a:solidFill>
                            <a:srgbClr val="000000"/>
                          </a:solidFill>
                          <a:effectLst/>
                          <a:latin typeface="Calibri" panose="020F0502020204030204" pitchFamily="34" charset="0"/>
                        </a:rPr>
                        <a:t>42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AZ</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Tucson, AZ</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13175385"/>
                  </a:ext>
                </a:extLst>
              </a:tr>
              <a:tr h="162308">
                <a:tc>
                  <a:txBody>
                    <a:bodyPr/>
                    <a:lstStyle/>
                    <a:p>
                      <a:pPr algn="ctr" fontAlgn="b"/>
                      <a:r>
                        <a:rPr lang="en-US" sz="1100" b="0" i="0" u="none" strike="noStrike">
                          <a:solidFill>
                            <a:srgbClr val="000000"/>
                          </a:solidFill>
                          <a:effectLst/>
                          <a:latin typeface="Calibri" panose="020F0502020204030204" pitchFamily="34" charset="0"/>
                        </a:rPr>
                        <a:t>43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Charleston-North Charleston-Summerville, 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56275291"/>
                  </a:ext>
                </a:extLst>
              </a:tr>
              <a:tr h="162308">
                <a:tc>
                  <a:txBody>
                    <a:bodyPr/>
                    <a:lstStyle/>
                    <a:p>
                      <a:pPr algn="ctr" fontAlgn="b"/>
                      <a:r>
                        <a:rPr lang="en-US" sz="1100" b="0" i="0" u="none" strike="noStrike">
                          <a:solidFill>
                            <a:srgbClr val="000000"/>
                          </a:solidFill>
                          <a:effectLst/>
                          <a:latin typeface="Calibri" panose="020F0502020204030204" pitchFamily="34" charset="0"/>
                        </a:rPr>
                        <a:t>44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Greenville-Mauldin-Easley, 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82129158"/>
                  </a:ext>
                </a:extLst>
              </a:tr>
              <a:tr h="162308">
                <a:tc>
                  <a:txBody>
                    <a:bodyPr/>
                    <a:lstStyle/>
                    <a:p>
                      <a:pPr algn="ctr" fontAlgn="b"/>
                      <a:r>
                        <a:rPr lang="en-US" sz="1100" b="0" i="0" u="none" strike="noStrike">
                          <a:solidFill>
                            <a:srgbClr val="000000"/>
                          </a:solidFill>
                          <a:effectLst/>
                          <a:latin typeface="Calibri" panose="020F0502020204030204" pitchFamily="34" charset="0"/>
                        </a:rPr>
                        <a:t>45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WV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Charleston, WV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31496830"/>
                  </a:ext>
                </a:extLst>
              </a:tr>
              <a:tr h="162308">
                <a:tc>
                  <a:txBody>
                    <a:bodyPr/>
                    <a:lstStyle/>
                    <a:p>
                      <a:pPr algn="ctr" fontAlgn="b"/>
                      <a:r>
                        <a:rPr lang="en-US" sz="1100" b="0" i="0" u="none" strike="noStrike">
                          <a:solidFill>
                            <a:srgbClr val="000000"/>
                          </a:solidFill>
                          <a:effectLst/>
                          <a:latin typeface="Calibri" panose="020F0502020204030204" pitchFamily="34" charset="0"/>
                        </a:rPr>
                        <a:t>46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Spartanburg, SC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23770900"/>
                  </a:ext>
                </a:extLst>
              </a:tr>
              <a:tr h="162308">
                <a:tc>
                  <a:txBody>
                    <a:bodyPr/>
                    <a:lstStyle/>
                    <a:p>
                      <a:pPr algn="ctr" fontAlgn="b"/>
                      <a:r>
                        <a:rPr lang="en-US" sz="1100" b="0" i="0" u="none" strike="noStrike">
                          <a:solidFill>
                            <a:srgbClr val="000000"/>
                          </a:solidFill>
                          <a:effectLst/>
                          <a:latin typeface="Calibri" panose="020F0502020204030204" pitchFamily="34" charset="0"/>
                        </a:rPr>
                        <a:t>47</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NC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Winston-Salem, NC</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59697854"/>
                  </a:ext>
                </a:extLst>
              </a:tr>
              <a:tr h="162308">
                <a:tc>
                  <a:txBody>
                    <a:bodyPr/>
                    <a:lstStyle/>
                    <a:p>
                      <a:pPr algn="ctr" fontAlgn="b"/>
                      <a:r>
                        <a:rPr lang="en-US" sz="1100" b="0" i="0" u="none" strike="noStrike">
                          <a:solidFill>
                            <a:srgbClr val="000000"/>
                          </a:solidFill>
                          <a:effectLst/>
                          <a:latin typeface="Calibri" panose="020F0502020204030204" pitchFamily="34" charset="0"/>
                        </a:rPr>
                        <a:t>48</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Lakeland-Winter Haven, 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30263264"/>
                  </a:ext>
                </a:extLst>
              </a:tr>
              <a:tr h="162308">
                <a:tc>
                  <a:txBody>
                    <a:bodyPr/>
                    <a:lstStyle/>
                    <a:p>
                      <a:pPr algn="ctr" fontAlgn="b"/>
                      <a:r>
                        <a:rPr lang="en-US" sz="1100" b="0" i="0" u="none" strike="noStrike">
                          <a:solidFill>
                            <a:srgbClr val="000000"/>
                          </a:solidFill>
                          <a:effectLst/>
                          <a:latin typeface="Calibri" panose="020F0502020204030204" pitchFamily="34" charset="0"/>
                        </a:rPr>
                        <a:t>49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OH</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Akron, OH</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53246657"/>
                  </a:ext>
                </a:extLst>
              </a:tr>
              <a:tr h="162308">
                <a:tc>
                  <a:txBody>
                    <a:bodyPr/>
                    <a:lstStyle/>
                    <a:p>
                      <a:pPr algn="ctr" fontAlgn="b"/>
                      <a:r>
                        <a:rPr lang="en-US" sz="1100" b="0" i="0" u="none" strike="noStrike">
                          <a:solidFill>
                            <a:srgbClr val="000000"/>
                          </a:solidFill>
                          <a:effectLst/>
                          <a:latin typeface="Calibri" panose="020F0502020204030204" pitchFamily="34" charset="0"/>
                        </a:rPr>
                        <a:t>50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Beaumont-Port Arthur, TX</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41413676"/>
                  </a:ext>
                </a:extLst>
              </a:tr>
              <a:tr h="162308">
                <a:tc>
                  <a:txBody>
                    <a:bodyPr/>
                    <a:lstStyle/>
                    <a:p>
                      <a:pPr algn="ctr" fontAlgn="b"/>
                      <a:r>
                        <a:rPr lang="en-US" sz="1100" b="0" i="0" u="none" strike="noStrike">
                          <a:solidFill>
                            <a:srgbClr val="000000"/>
                          </a:solidFill>
                          <a:effectLst/>
                          <a:latin typeface="Calibri" panose="020F0502020204030204" pitchFamily="34" charset="0"/>
                        </a:rPr>
                        <a:t>51</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MI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Lansing-East Lansing, MI</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76571591"/>
                  </a:ext>
                </a:extLst>
              </a:tr>
              <a:tr h="162308">
                <a:tc>
                  <a:txBody>
                    <a:bodyPr/>
                    <a:lstStyle/>
                    <a:p>
                      <a:pPr algn="ctr" fontAlgn="b"/>
                      <a:r>
                        <a:rPr lang="en-US" sz="1100" b="0" i="0" u="none" strike="noStrike">
                          <a:solidFill>
                            <a:srgbClr val="000000"/>
                          </a:solidFill>
                          <a:effectLst/>
                          <a:latin typeface="Calibri" panose="020F0502020204030204" pitchFamily="34" charset="0"/>
                        </a:rPr>
                        <a:t>52</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Orlando-Kissimmee-Sanford, FL</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92008549"/>
                  </a:ext>
                </a:extLst>
              </a:tr>
              <a:tr h="162308">
                <a:tc>
                  <a:txBody>
                    <a:bodyPr/>
                    <a:lstStyle/>
                    <a:p>
                      <a:pPr algn="ctr" fontAlgn="b"/>
                      <a:r>
                        <a:rPr lang="en-US" sz="1100" b="0" i="0" u="none" strike="noStrike">
                          <a:solidFill>
                            <a:srgbClr val="000000"/>
                          </a:solidFill>
                          <a:effectLst/>
                          <a:latin typeface="Calibri" panose="020F0502020204030204" pitchFamily="34" charset="0"/>
                        </a:rPr>
                        <a:t>53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10</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OR</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Eugene-Springfield, OR</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97797172"/>
                  </a:ext>
                </a:extLst>
              </a:tr>
              <a:tr h="162308">
                <a:tc>
                  <a:txBody>
                    <a:bodyPr/>
                    <a:lstStyle/>
                    <a:p>
                      <a:pPr algn="ctr" fontAlgn="b"/>
                      <a:r>
                        <a:rPr lang="en-US" sz="1100" b="0" i="0" u="none" strike="noStrike">
                          <a:solidFill>
                            <a:srgbClr val="000000"/>
                          </a:solidFill>
                          <a:effectLst/>
                          <a:latin typeface="Calibri" panose="020F0502020204030204" pitchFamily="34" charset="0"/>
                        </a:rPr>
                        <a:t>54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NV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Reno-Sparks, NV</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97550508"/>
                  </a:ext>
                </a:extLst>
              </a:tr>
              <a:tr h="162308">
                <a:tc>
                  <a:txBody>
                    <a:bodyPr/>
                    <a:lstStyle/>
                    <a:p>
                      <a:pPr algn="ctr" fontAlgn="b"/>
                      <a:r>
                        <a:rPr lang="en-US" sz="1100" b="0" i="0" u="none" strike="noStrike">
                          <a:solidFill>
                            <a:srgbClr val="000000"/>
                          </a:solidFill>
                          <a:effectLst/>
                          <a:latin typeface="Calibri" panose="020F0502020204030204" pitchFamily="34" charset="0"/>
                        </a:rPr>
                        <a:t>55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Regions 4 &amp; 5</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OH-KY-IN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Cincinnati-Middletown, OH-KY-IN</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62957303"/>
                  </a:ext>
                </a:extLst>
              </a:tr>
              <a:tr h="162308">
                <a:tc>
                  <a:txBody>
                    <a:bodyPr/>
                    <a:lstStyle/>
                    <a:p>
                      <a:pPr algn="ctr" fontAlgn="b"/>
                      <a:r>
                        <a:rPr lang="en-US" sz="1100" b="0" i="0" u="none" strike="noStrike">
                          <a:solidFill>
                            <a:srgbClr val="000000"/>
                          </a:solidFill>
                          <a:effectLst/>
                          <a:latin typeface="Calibri" panose="020F0502020204030204" pitchFamily="34" charset="0"/>
                        </a:rPr>
                        <a:t>56</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3</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Lancaster, PA</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14</a:t>
                      </a:r>
                    </a:p>
                  </a:txBody>
                  <a:tcPr marL="5120" marR="5120" marT="51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05837110"/>
                  </a:ext>
                </a:extLst>
              </a:tr>
            </a:tbl>
          </a:graphicData>
        </a:graphic>
      </p:graphicFrame>
    </p:spTree>
    <p:extLst>
      <p:ext uri="{BB962C8B-B14F-4D97-AF65-F5344CB8AC3E}">
        <p14:creationId xmlns:p14="http://schemas.microsoft.com/office/powerpoint/2010/main" val="218092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9B6EC40-5D10-492F-A953-EF145F454E30}"/>
              </a:ext>
            </a:extLst>
          </p:cNvPr>
          <p:cNvGraphicFramePr>
            <a:graphicFrameLocks noGrp="1"/>
          </p:cNvGraphicFramePr>
          <p:nvPr>
            <p:extLst>
              <p:ext uri="{D42A27DB-BD31-4B8C-83A1-F6EECF244321}">
                <p14:modId xmlns:p14="http://schemas.microsoft.com/office/powerpoint/2010/main" val="2403570990"/>
              </p:ext>
            </p:extLst>
          </p:nvPr>
        </p:nvGraphicFramePr>
        <p:xfrm>
          <a:off x="0" y="1613205"/>
          <a:ext cx="12192000" cy="5244795"/>
        </p:xfrm>
        <a:graphic>
          <a:graphicData uri="http://schemas.openxmlformats.org/drawingml/2006/table">
            <a:tbl>
              <a:tblPr>
                <a:tableStyleId>{5C22544A-7EE6-4342-B048-85BDC9FD1C3A}</a:tableStyleId>
              </a:tblPr>
              <a:tblGrid>
                <a:gridCol w="2521952">
                  <a:extLst>
                    <a:ext uri="{9D8B030D-6E8A-4147-A177-3AD203B41FA5}">
                      <a16:colId xmlns:a16="http://schemas.microsoft.com/office/drawing/2014/main" val="4247633974"/>
                    </a:ext>
                  </a:extLst>
                </a:gridCol>
                <a:gridCol w="760369">
                  <a:extLst>
                    <a:ext uri="{9D8B030D-6E8A-4147-A177-3AD203B41FA5}">
                      <a16:colId xmlns:a16="http://schemas.microsoft.com/office/drawing/2014/main" val="1583585472"/>
                    </a:ext>
                  </a:extLst>
                </a:gridCol>
                <a:gridCol w="2245983">
                  <a:extLst>
                    <a:ext uri="{9D8B030D-6E8A-4147-A177-3AD203B41FA5}">
                      <a16:colId xmlns:a16="http://schemas.microsoft.com/office/drawing/2014/main" val="2034819107"/>
                    </a:ext>
                  </a:extLst>
                </a:gridCol>
                <a:gridCol w="530180">
                  <a:extLst>
                    <a:ext uri="{9D8B030D-6E8A-4147-A177-3AD203B41FA5}">
                      <a16:colId xmlns:a16="http://schemas.microsoft.com/office/drawing/2014/main" val="170587386"/>
                    </a:ext>
                  </a:extLst>
                </a:gridCol>
                <a:gridCol w="2483861">
                  <a:extLst>
                    <a:ext uri="{9D8B030D-6E8A-4147-A177-3AD203B41FA5}">
                      <a16:colId xmlns:a16="http://schemas.microsoft.com/office/drawing/2014/main" val="4072226458"/>
                    </a:ext>
                  </a:extLst>
                </a:gridCol>
                <a:gridCol w="704975">
                  <a:extLst>
                    <a:ext uri="{9D8B030D-6E8A-4147-A177-3AD203B41FA5}">
                      <a16:colId xmlns:a16="http://schemas.microsoft.com/office/drawing/2014/main" val="2857450725"/>
                    </a:ext>
                  </a:extLst>
                </a:gridCol>
                <a:gridCol w="2391080">
                  <a:extLst>
                    <a:ext uri="{9D8B030D-6E8A-4147-A177-3AD203B41FA5}">
                      <a16:colId xmlns:a16="http://schemas.microsoft.com/office/drawing/2014/main" val="2332564411"/>
                    </a:ext>
                  </a:extLst>
                </a:gridCol>
                <a:gridCol w="553600">
                  <a:extLst>
                    <a:ext uri="{9D8B030D-6E8A-4147-A177-3AD203B41FA5}">
                      <a16:colId xmlns:a16="http://schemas.microsoft.com/office/drawing/2014/main" val="3082345883"/>
                    </a:ext>
                  </a:extLst>
                </a:gridCol>
              </a:tblGrid>
              <a:tr h="198708">
                <a:tc gridSpan="3">
                  <a:txBody>
                    <a:bodyPr/>
                    <a:lstStyle/>
                    <a:p>
                      <a:pPr algn="l" fontAlgn="b"/>
                      <a:r>
                        <a:rPr lang="en-US" sz="1400" b="1" u="none" strike="noStrike" dirty="0">
                          <a:solidFill>
                            <a:schemeClr val="tx1"/>
                          </a:solidFill>
                          <a:effectLst/>
                          <a:latin typeface="Arial" panose="020B0604020202020204" pitchFamily="34" charset="0"/>
                          <a:cs typeface="Arial" panose="020B0604020202020204" pitchFamily="34" charset="0"/>
                        </a:rPr>
                        <a:t>CBSA Name: Chicago-Joliet-Naperville, IL-IN-WI. Population: 9452622</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3495" marR="3495" marT="3495" marB="0" anchor="b"/>
                </a:tc>
                <a:tc hMerge="1">
                  <a:txBody>
                    <a:bodyPr/>
                    <a:lstStyle/>
                    <a:p>
                      <a:endParaRPr lang="en-US"/>
                    </a:p>
                  </a:txBody>
                  <a:tcPr/>
                </a:tc>
                <a:tc hMerge="1">
                  <a:txBody>
                    <a:bodyPr/>
                    <a:lstStyle/>
                    <a:p>
                      <a:endParaRPr lang="en-US"/>
                    </a:p>
                  </a:txBody>
                  <a:tcPr/>
                </a:tc>
                <a:tc>
                  <a:txBody>
                    <a:bodyPr/>
                    <a:lstStyle/>
                    <a:p>
                      <a:pPr algn="l" fontAlgn="ctr"/>
                      <a:endParaRPr lang="en-US" sz="1000" b="0" i="0" u="none" strike="noStrike">
                        <a:effectLst/>
                        <a:latin typeface="Arial" panose="020B0604020202020204" pitchFamily="34" charset="0"/>
                      </a:endParaRPr>
                    </a:p>
                  </a:txBody>
                  <a:tcPr marL="3495" marR="3495" marT="3495" marB="0" anchor="ctr"/>
                </a:tc>
                <a:tc>
                  <a:txBody>
                    <a:bodyPr/>
                    <a:lstStyle/>
                    <a:p>
                      <a:pPr algn="l" fontAlgn="ctr"/>
                      <a:endParaRPr lang="en-US" sz="1000" b="0" i="0" u="none" strike="noStrike" dirty="0">
                        <a:effectLst/>
                        <a:latin typeface="Arial" panose="020B0604020202020204" pitchFamily="34" charset="0"/>
                      </a:endParaRPr>
                    </a:p>
                  </a:txBody>
                  <a:tcPr marL="3495" marR="3495" marT="3495" marB="0" anchor="ctr"/>
                </a:tc>
                <a:tc>
                  <a:txBody>
                    <a:bodyPr/>
                    <a:lstStyle/>
                    <a:p>
                      <a:pPr algn="l" fontAlgn="ctr"/>
                      <a:endParaRPr lang="en-US" sz="1000" b="0" i="0" u="none" strike="noStrike">
                        <a:effectLst/>
                        <a:latin typeface="Arial" panose="020B0604020202020204" pitchFamily="34" charset="0"/>
                      </a:endParaRPr>
                    </a:p>
                  </a:txBody>
                  <a:tcPr marL="3495" marR="3495" marT="3495" marB="0" anchor="ctr"/>
                </a:tc>
                <a:tc>
                  <a:txBody>
                    <a:bodyPr/>
                    <a:lstStyle/>
                    <a:p>
                      <a:pPr algn="l" fontAlgn="ctr"/>
                      <a:endParaRPr lang="en-US" sz="1000" b="0" i="0" u="none" strike="noStrike">
                        <a:effectLst/>
                        <a:latin typeface="Arial" panose="020B0604020202020204" pitchFamily="34" charset="0"/>
                      </a:endParaRPr>
                    </a:p>
                  </a:txBody>
                  <a:tcPr marL="3495" marR="3495" marT="3495" marB="0" anchor="ctr"/>
                </a:tc>
                <a:tc>
                  <a:txBody>
                    <a:bodyPr/>
                    <a:lstStyle/>
                    <a:p>
                      <a:pPr algn="l" fontAlgn="ctr"/>
                      <a:endParaRPr lang="en-US" sz="1000" b="0" i="0" u="none" strike="noStrike">
                        <a:effectLst/>
                        <a:latin typeface="Arial" panose="020B0604020202020204" pitchFamily="34" charset="0"/>
                      </a:endParaRPr>
                    </a:p>
                  </a:txBody>
                  <a:tcPr marL="3495" marR="3495" marT="3495" marB="0" anchor="ctr"/>
                </a:tc>
                <a:extLst>
                  <a:ext uri="{0D108BD9-81ED-4DB2-BD59-A6C34878D82A}">
                    <a16:rowId xmlns:a16="http://schemas.microsoft.com/office/drawing/2014/main" val="2108161138"/>
                  </a:ext>
                </a:extLst>
              </a:tr>
              <a:tr h="178261">
                <a:tc>
                  <a:txBody>
                    <a:bodyPr/>
                    <a:lstStyle/>
                    <a:p>
                      <a:pPr algn="ctr" fontAlgn="ctr"/>
                      <a:r>
                        <a:rPr lang="en-US" sz="1100" b="1" u="none" strike="noStrike" dirty="0">
                          <a:solidFill>
                            <a:schemeClr val="tx1"/>
                          </a:solidFill>
                          <a:effectLst/>
                          <a:latin typeface="Arial" panose="020B0604020202020204" pitchFamily="34" charset="0"/>
                          <a:cs typeface="Arial" panose="020B0604020202020204" pitchFamily="34" charset="0"/>
                        </a:rPr>
                        <a:t>Facility Info</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3495" marR="3495" marT="3495" marB="0" anchor="ctr"/>
                </a:tc>
                <a:tc>
                  <a:txBody>
                    <a:bodyPr/>
                    <a:lstStyle/>
                    <a:p>
                      <a:pPr algn="ctr" fontAlgn="ctr"/>
                      <a:r>
                        <a:rPr lang="en-US" sz="1100" b="1" u="none" strike="noStrike" dirty="0">
                          <a:solidFill>
                            <a:srgbClr val="0000FF"/>
                          </a:solidFill>
                          <a:effectLst/>
                          <a:latin typeface="Arial" panose="020B0604020202020204" pitchFamily="34" charset="0"/>
                          <a:cs typeface="Arial" panose="020B0604020202020204" pitchFamily="34" charset="0"/>
                        </a:rPr>
                        <a:t>NOx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495" marR="3495" marT="3495" marB="0" anchor="ctr"/>
                </a:tc>
                <a:tc>
                  <a:txBody>
                    <a:bodyPr/>
                    <a:lstStyle/>
                    <a:p>
                      <a:pPr algn="ctr" fontAlgn="ctr"/>
                      <a:r>
                        <a:rPr lang="en-US" sz="1100" b="1" u="none" strike="noStrike" dirty="0">
                          <a:solidFill>
                            <a:schemeClr val="tx1"/>
                          </a:solidFill>
                          <a:effectLst/>
                          <a:latin typeface="Arial" panose="020B0604020202020204" pitchFamily="34" charset="0"/>
                          <a:cs typeface="Arial" panose="020B0604020202020204" pitchFamily="34" charset="0"/>
                        </a:rPr>
                        <a:t>Facility Info</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3495" marR="3495" marT="3495" marB="0" anchor="ctr"/>
                </a:tc>
                <a:tc>
                  <a:txBody>
                    <a:bodyPr/>
                    <a:lstStyle/>
                    <a:p>
                      <a:pPr algn="ctr" fontAlgn="ctr"/>
                      <a:r>
                        <a:rPr lang="en-US" sz="1100" b="1" u="none" strike="noStrike" dirty="0">
                          <a:solidFill>
                            <a:srgbClr val="0000FF"/>
                          </a:solidFill>
                          <a:effectLst/>
                          <a:latin typeface="Arial" panose="020B0604020202020204" pitchFamily="34" charset="0"/>
                          <a:cs typeface="Arial" panose="020B0604020202020204" pitchFamily="34" charset="0"/>
                        </a:rPr>
                        <a:t>SO2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495" marR="3495" marT="3495" marB="0" anchor="ctr"/>
                </a:tc>
                <a:tc>
                  <a:txBody>
                    <a:bodyPr/>
                    <a:lstStyle/>
                    <a:p>
                      <a:pPr algn="ctr" fontAlgn="ctr"/>
                      <a:r>
                        <a:rPr lang="en-US" sz="1100" b="1" u="none" strike="noStrike" dirty="0">
                          <a:solidFill>
                            <a:schemeClr val="tx1"/>
                          </a:solidFill>
                          <a:effectLst/>
                          <a:latin typeface="Arial" panose="020B0604020202020204" pitchFamily="34" charset="0"/>
                          <a:cs typeface="Arial" panose="020B0604020202020204" pitchFamily="34" charset="0"/>
                        </a:rPr>
                        <a:t>Facility Info</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3495" marR="3495" marT="3495" marB="0" anchor="ctr"/>
                </a:tc>
                <a:tc>
                  <a:txBody>
                    <a:bodyPr/>
                    <a:lstStyle/>
                    <a:p>
                      <a:pPr algn="ctr" fontAlgn="ctr"/>
                      <a:r>
                        <a:rPr lang="en-US" sz="1100" b="1" u="none" strike="noStrike" dirty="0">
                          <a:solidFill>
                            <a:srgbClr val="0000FF"/>
                          </a:solidFill>
                          <a:effectLst/>
                          <a:latin typeface="Arial" panose="020B0604020202020204" pitchFamily="34" charset="0"/>
                          <a:cs typeface="Arial" panose="020B0604020202020204" pitchFamily="34" charset="0"/>
                        </a:rPr>
                        <a:t>Gas_</a:t>
                      </a:r>
                    </a:p>
                    <a:p>
                      <a:pPr algn="ctr" fontAlgn="ctr"/>
                      <a:r>
                        <a:rPr lang="en-US" sz="1100" b="1" u="none" strike="noStrike" dirty="0">
                          <a:solidFill>
                            <a:srgbClr val="0000FF"/>
                          </a:solidFill>
                          <a:effectLst/>
                          <a:latin typeface="Arial" panose="020B0604020202020204" pitchFamily="34" charset="0"/>
                          <a:cs typeface="Arial" panose="020B0604020202020204" pitchFamily="34" charset="0"/>
                        </a:rPr>
                        <a:t>VOC_</a:t>
                      </a:r>
                    </a:p>
                    <a:p>
                      <a:pPr algn="ctr" fontAlgn="ctr"/>
                      <a:r>
                        <a:rPr lang="en-US" sz="1100" b="1" u="none" strike="noStrike" dirty="0">
                          <a:solidFill>
                            <a:srgbClr val="0000FF"/>
                          </a:solidFill>
                          <a:effectLst/>
                          <a:latin typeface="Arial" panose="020B0604020202020204" pitchFamily="34" charset="0"/>
                          <a:cs typeface="Arial" panose="020B0604020202020204" pitchFamily="34" charset="0"/>
                        </a:rPr>
                        <a:t>HAPs (LB)</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495" marR="3495" marT="3495" marB="0" anchor="ctr"/>
                </a:tc>
                <a:tc>
                  <a:txBody>
                    <a:bodyPr/>
                    <a:lstStyle/>
                    <a:p>
                      <a:pPr algn="ctr" fontAlgn="ctr"/>
                      <a:r>
                        <a:rPr lang="en-US" sz="1100" b="1" u="none" strike="noStrike" dirty="0">
                          <a:solidFill>
                            <a:schemeClr val="tx1"/>
                          </a:solidFill>
                          <a:effectLst/>
                          <a:latin typeface="Arial" panose="020B0604020202020204" pitchFamily="34" charset="0"/>
                          <a:cs typeface="Arial" panose="020B0604020202020204" pitchFamily="34" charset="0"/>
                        </a:rPr>
                        <a:t>Facility Info</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3495" marR="3495" marT="3495" marB="0" anchor="ctr"/>
                </a:tc>
                <a:tc>
                  <a:txBody>
                    <a:bodyPr/>
                    <a:lstStyle/>
                    <a:p>
                      <a:pPr algn="ctr" fontAlgn="ctr"/>
                      <a:r>
                        <a:rPr lang="en-US" sz="1100" b="1" u="none" strike="noStrike" dirty="0">
                          <a:solidFill>
                            <a:srgbClr val="0000FF"/>
                          </a:solidFill>
                          <a:effectLst/>
                          <a:latin typeface="Arial" panose="020B0604020202020204" pitchFamily="34" charset="0"/>
                          <a:cs typeface="Arial" panose="020B0604020202020204" pitchFamily="34" charset="0"/>
                        </a:rPr>
                        <a:t>CO2e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495" marR="3495" marT="3495" marB="0" anchor="ctr"/>
                </a:tc>
                <a:extLst>
                  <a:ext uri="{0D108BD9-81ED-4DB2-BD59-A6C34878D82A}">
                    <a16:rowId xmlns:a16="http://schemas.microsoft.com/office/drawing/2014/main" val="667531138"/>
                  </a:ext>
                </a:extLst>
              </a:tr>
              <a:tr h="465809">
                <a:tc>
                  <a:txBody>
                    <a:bodyPr/>
                    <a:lstStyle/>
                    <a:p>
                      <a:pPr algn="l" fontAlgn="ctr"/>
                      <a:r>
                        <a:rPr lang="en-US" sz="1050" u="none" strike="noStrike" dirty="0">
                          <a:solidFill>
                            <a:srgbClr val="FF0000"/>
                          </a:solidFill>
                          <a:effectLst/>
                        </a:rPr>
                        <a:t>Facility name: ArcelorMittal Burns Harbor LLC</a:t>
                      </a:r>
                      <a:br>
                        <a:rPr lang="en-US" sz="1000" u="none" strike="noStrike" dirty="0">
                          <a:effectLst/>
                        </a:rPr>
                      </a:br>
                      <a:r>
                        <a:rPr lang="en-US" sz="1000" u="none" strike="noStrike" dirty="0">
                          <a:effectLst/>
                        </a:rPr>
                        <a:t>County/City/State: Porter/Burns Harbor/IN</a:t>
                      </a:r>
                      <a:br>
                        <a:rPr lang="en-US" sz="1000" u="none" strike="noStrike" dirty="0">
                          <a:effectLst/>
                        </a:rPr>
                      </a:br>
                      <a:r>
                        <a:rPr lang="en-US" sz="1000" u="none" strike="noStrike" dirty="0">
                          <a:effectLst/>
                        </a:rPr>
                        <a:t>EIS_ID: 7376511</a:t>
                      </a:r>
                      <a:br>
                        <a:rPr lang="en-US" sz="1000" u="none" strike="noStrike" dirty="0">
                          <a:effectLst/>
                        </a:rPr>
                      </a:br>
                      <a:r>
                        <a:rPr lang="en-US" sz="1100" b="1" u="none" strike="noStrike" dirty="0">
                          <a:solidFill>
                            <a:srgbClr val="FF0000"/>
                          </a:solidFill>
                          <a:effectLst/>
                          <a:latin typeface="Arial" panose="020B0604020202020204" pitchFamily="34" charset="0"/>
                          <a:cs typeface="Arial" panose="020B0604020202020204" pitchFamily="34" charset="0"/>
                        </a:rPr>
                        <a:t>Sector Group: Coke Ovens</a:t>
                      </a:r>
                      <a:br>
                        <a:rPr lang="en-US" sz="1000" u="none" strike="noStrike" dirty="0">
                          <a:effectLst/>
                        </a:rPr>
                      </a:br>
                      <a:r>
                        <a:rPr lang="en-US" sz="1000" u="none" strike="noStrike" dirty="0">
                          <a:effectLst/>
                        </a:rPr>
                        <a:t>NAICS code: 331110</a:t>
                      </a:r>
                      <a:br>
                        <a:rPr lang="en-US" sz="1000" u="none" strike="noStrike" dirty="0">
                          <a:effectLst/>
                        </a:rPr>
                      </a:br>
                      <a:r>
                        <a:rPr lang="en-US" sz="1000" u="none" strike="noStrike" dirty="0">
                          <a:effectLst/>
                        </a:rPr>
                        <a:t>NAICS description: Iron and Steel Mills and Ferroalloy Manufacturing</a:t>
                      </a:r>
                      <a:endParaRPr lang="en-US" sz="1000" b="0" i="0" u="none" strike="noStrike" dirty="0">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9001</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dirty="0">
                          <a:effectLst/>
                        </a:rPr>
                        <a:t>Facility name: ArcelorMittal Burns Harbor LLC</a:t>
                      </a:r>
                      <a:br>
                        <a:rPr lang="en-US" sz="1000" u="none" strike="noStrike" dirty="0">
                          <a:effectLst/>
                        </a:rPr>
                      </a:br>
                      <a:r>
                        <a:rPr lang="en-US" sz="1000" u="none" strike="noStrike" dirty="0">
                          <a:effectLst/>
                        </a:rPr>
                        <a:t>County/City/State: Porter/Burns Harbor/IN</a:t>
                      </a:r>
                      <a:br>
                        <a:rPr lang="en-US" sz="1000" u="none" strike="noStrike" dirty="0">
                          <a:effectLst/>
                        </a:rPr>
                      </a:br>
                      <a:r>
                        <a:rPr lang="en-US" sz="1000" u="none" strike="noStrike" dirty="0">
                          <a:effectLst/>
                        </a:rPr>
                        <a:t>EIS_ID: 7376511</a:t>
                      </a:r>
                      <a:br>
                        <a:rPr lang="en-US" sz="1000" u="none" strike="noStrike" dirty="0">
                          <a:effectLst/>
                        </a:rPr>
                      </a:br>
                      <a:r>
                        <a:rPr lang="en-US" sz="1050" u="none" strike="noStrike" dirty="0">
                          <a:effectLst/>
                        </a:rPr>
                        <a:t>Sector Group: Coke Ovens</a:t>
                      </a:r>
                      <a:br>
                        <a:rPr lang="en-US" sz="1000" u="none" strike="noStrike" dirty="0">
                          <a:effectLst/>
                        </a:rPr>
                      </a:br>
                      <a:r>
                        <a:rPr lang="en-US" sz="1000" u="none" strike="noStrike" dirty="0">
                          <a:effectLst/>
                        </a:rPr>
                        <a:t>NAICS code: 331110</a:t>
                      </a:r>
                      <a:br>
                        <a:rPr lang="en-US" sz="1000" u="none" strike="noStrike" dirty="0">
                          <a:effectLst/>
                        </a:rPr>
                      </a:br>
                      <a:r>
                        <a:rPr lang="en-US" sz="1000" u="none" strike="noStrike" dirty="0">
                          <a:effectLst/>
                        </a:rPr>
                        <a:t>NAICS description: Iron and Steel Mills and Ferroalloy Manufacturing</a:t>
                      </a:r>
                      <a:endParaRPr lang="en-US" sz="1000" b="0" i="0" u="none" strike="noStrike" dirty="0">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12959</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a:effectLst/>
                        </a:rPr>
                        <a:t>Facility name: Chicago OHare International Airport</a:t>
                      </a:r>
                      <a:br>
                        <a:rPr lang="en-US" sz="1000" u="none" strike="noStrike">
                          <a:effectLst/>
                        </a:rPr>
                      </a:br>
                      <a:r>
                        <a:rPr lang="en-US" sz="1000" u="none" strike="noStrike">
                          <a:effectLst/>
                        </a:rPr>
                        <a:t>County/City/State: Cook/Chicago/IL</a:t>
                      </a:r>
                      <a:br>
                        <a:rPr lang="en-US" sz="1000" u="none" strike="noStrike">
                          <a:effectLst/>
                        </a:rPr>
                      </a:br>
                      <a:r>
                        <a:rPr lang="en-US" sz="1000" u="none" strike="noStrike">
                          <a:effectLst/>
                        </a:rPr>
                        <a:t>EIS_ID: 2681611</a:t>
                      </a:r>
                      <a:br>
                        <a:rPr lang="en-US" sz="1000" u="none" strike="noStrike">
                          <a:effectLst/>
                        </a:rPr>
                      </a:br>
                      <a:r>
                        <a:rPr lang="en-US" sz="1000" u="none" strike="noStrike">
                          <a:effectLst/>
                        </a:rPr>
                        <a:t>Sector Group: Air Transportation</a:t>
                      </a:r>
                      <a:br>
                        <a:rPr lang="en-US" sz="1000" u="none" strike="noStrike">
                          <a:effectLst/>
                        </a:rPr>
                      </a:br>
                      <a:r>
                        <a:rPr lang="en-US" sz="1000" u="none" strike="noStrike">
                          <a:effectLst/>
                        </a:rPr>
                        <a:t>NAICS code: 488119</a:t>
                      </a:r>
                      <a:br>
                        <a:rPr lang="en-US" sz="1000" u="none" strike="noStrike">
                          <a:effectLst/>
                        </a:rPr>
                      </a:br>
                      <a:r>
                        <a:rPr lang="en-US" sz="1000" u="none" strike="noStrike">
                          <a:effectLst/>
                        </a:rPr>
                        <a:t>NAICS description: Other Airport Operations</a:t>
                      </a:r>
                      <a:endParaRPr lang="en-US" sz="1000" b="0" i="0" u="none" strike="noStrike">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930152</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a:effectLst/>
                        </a:rPr>
                        <a:t>Facility name: ArcelorMittal USA LLC</a:t>
                      </a:r>
                      <a:br>
                        <a:rPr lang="en-US" sz="1000" u="none" strike="noStrike">
                          <a:effectLst/>
                        </a:rPr>
                      </a:br>
                      <a:r>
                        <a:rPr lang="en-US" sz="1000" u="none" strike="noStrike">
                          <a:effectLst/>
                        </a:rPr>
                        <a:t>County/City/State: Lake/East Chicago/IN</a:t>
                      </a:r>
                      <a:br>
                        <a:rPr lang="en-US" sz="1000" u="none" strike="noStrike">
                          <a:effectLst/>
                        </a:rPr>
                      </a:br>
                      <a:r>
                        <a:rPr lang="en-US" sz="1000" u="none" strike="noStrike">
                          <a:effectLst/>
                        </a:rPr>
                        <a:t>EIS_ID: 3986611</a:t>
                      </a:r>
                      <a:br>
                        <a:rPr lang="en-US" sz="1000" u="none" strike="noStrike">
                          <a:effectLst/>
                        </a:rPr>
                      </a:br>
                      <a:r>
                        <a:rPr lang="en-US" sz="1000" u="none" strike="noStrike">
                          <a:effectLst/>
                        </a:rPr>
                        <a:t>Sector Group: Iron and Steel Production</a:t>
                      </a:r>
                      <a:br>
                        <a:rPr lang="en-US" sz="1000" u="none" strike="noStrike">
                          <a:effectLst/>
                        </a:rPr>
                      </a:br>
                      <a:r>
                        <a:rPr lang="en-US" sz="1000" u="none" strike="noStrike">
                          <a:effectLst/>
                        </a:rPr>
                        <a:t>NAICS code: 331110</a:t>
                      </a:r>
                      <a:br>
                        <a:rPr lang="en-US" sz="1000" u="none" strike="noStrike">
                          <a:effectLst/>
                        </a:rPr>
                      </a:br>
                      <a:r>
                        <a:rPr lang="en-US" sz="1000" u="none" strike="noStrike">
                          <a:effectLst/>
                        </a:rPr>
                        <a:t>NAICS description: Iron and Steel Mills and Ferroalloy Manufacturing</a:t>
                      </a:r>
                      <a:endParaRPr lang="en-US" sz="1000" b="0" i="0" u="none" strike="noStrike">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12849804</a:t>
                      </a:r>
                      <a:endParaRPr lang="en-US" sz="1000" b="0"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2472976001"/>
                  </a:ext>
                </a:extLst>
              </a:tr>
              <a:tr h="465809">
                <a:tc>
                  <a:txBody>
                    <a:bodyPr/>
                    <a:lstStyle/>
                    <a:p>
                      <a:pPr algn="l" fontAlgn="ctr"/>
                      <a:r>
                        <a:rPr lang="en-US" sz="1000" u="none" strike="noStrike" dirty="0">
                          <a:effectLst/>
                        </a:rPr>
                        <a:t>Facility name: Northern Indiana Public Service Company LLC - RM </a:t>
                      </a:r>
                      <a:r>
                        <a:rPr lang="en-US" sz="1000" u="none" strike="noStrike" dirty="0" err="1">
                          <a:effectLst/>
                        </a:rPr>
                        <a:t>Schahfer</a:t>
                      </a:r>
                      <a:r>
                        <a:rPr lang="en-US" sz="1000" u="none" strike="noStrike" dirty="0">
                          <a:effectLst/>
                        </a:rPr>
                        <a:t> Generating Station</a:t>
                      </a:r>
                      <a:br>
                        <a:rPr lang="en-US" sz="1000" u="none" strike="noStrike" dirty="0">
                          <a:effectLst/>
                        </a:rPr>
                      </a:br>
                      <a:r>
                        <a:rPr lang="en-US" sz="1000" u="none" strike="noStrike" dirty="0">
                          <a:effectLst/>
                        </a:rPr>
                        <a:t>County/City/State: Jasper/Wheatfield/IN</a:t>
                      </a:r>
                      <a:br>
                        <a:rPr lang="en-US" sz="1000" u="none" strike="noStrike" dirty="0">
                          <a:effectLst/>
                        </a:rPr>
                      </a:br>
                      <a:r>
                        <a:rPr lang="en-US" sz="1000" u="none" strike="noStrike" dirty="0">
                          <a:effectLst/>
                        </a:rPr>
                        <a:t>EIS_ID: 7957011</a:t>
                      </a:r>
                      <a:br>
                        <a:rPr lang="en-US" sz="1000" u="none" strike="noStrike" dirty="0">
                          <a:effectLst/>
                        </a:rPr>
                      </a:br>
                      <a:r>
                        <a:rPr lang="en-US" sz="1000" u="none" strike="noStrike" dirty="0">
                          <a:effectLst/>
                        </a:rPr>
                        <a:t>Sector Group: Electric Utilities</a:t>
                      </a:r>
                      <a:br>
                        <a:rPr lang="en-US" sz="1000" u="none" strike="noStrike" dirty="0">
                          <a:effectLst/>
                        </a:rPr>
                      </a:br>
                      <a:r>
                        <a:rPr lang="en-US" sz="1000" u="none" strike="noStrike" dirty="0">
                          <a:effectLst/>
                        </a:rPr>
                        <a:t>NAICS code: 221112</a:t>
                      </a:r>
                      <a:br>
                        <a:rPr lang="en-US" sz="1000" u="none" strike="noStrike" dirty="0">
                          <a:effectLst/>
                        </a:rPr>
                      </a:br>
                      <a:r>
                        <a:rPr lang="en-US" sz="1000" u="none" strike="noStrike" dirty="0">
                          <a:effectLst/>
                        </a:rPr>
                        <a:t>NAICS description: Fossil Fuel Electric Power Generation</a:t>
                      </a:r>
                      <a:endParaRPr lang="en-US" sz="1000" b="0" i="0" u="none" strike="noStrike" dirty="0">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4925</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dirty="0">
                          <a:effectLst/>
                        </a:rPr>
                        <a:t>Facility name: US STEEL   GARY WORKS</a:t>
                      </a:r>
                      <a:br>
                        <a:rPr lang="en-US" sz="1000" u="none" strike="noStrike" dirty="0">
                          <a:effectLst/>
                        </a:rPr>
                      </a:br>
                      <a:r>
                        <a:rPr lang="en-US" sz="1000" u="none" strike="noStrike" dirty="0">
                          <a:effectLst/>
                        </a:rPr>
                        <a:t>County/City/State: Lake/Gary/IN</a:t>
                      </a:r>
                      <a:br>
                        <a:rPr lang="en-US" sz="1000" u="none" strike="noStrike" dirty="0">
                          <a:effectLst/>
                        </a:rPr>
                      </a:br>
                      <a:r>
                        <a:rPr lang="en-US" sz="1000" u="none" strike="noStrike" dirty="0">
                          <a:effectLst/>
                        </a:rPr>
                        <a:t>EIS_ID: 8192011</a:t>
                      </a:r>
                      <a:br>
                        <a:rPr lang="en-US" sz="1000" u="none" strike="noStrike" dirty="0">
                          <a:effectLst/>
                        </a:rPr>
                      </a:br>
                      <a:r>
                        <a:rPr lang="en-US" sz="1000" u="none" strike="noStrike" dirty="0">
                          <a:effectLst/>
                        </a:rPr>
                        <a:t>Sector Group: Petroleum Refining</a:t>
                      </a:r>
                      <a:br>
                        <a:rPr lang="en-US" sz="1000" u="none" strike="noStrike" dirty="0">
                          <a:effectLst/>
                        </a:rPr>
                      </a:br>
                      <a:r>
                        <a:rPr lang="en-US" sz="1000" u="none" strike="noStrike" dirty="0">
                          <a:effectLst/>
                        </a:rPr>
                        <a:t>NAICS code: 324199</a:t>
                      </a:r>
                      <a:br>
                        <a:rPr lang="en-US" sz="1000" u="none" strike="noStrike" dirty="0">
                          <a:effectLst/>
                        </a:rPr>
                      </a:br>
                      <a:r>
                        <a:rPr lang="en-US" sz="1000" u="none" strike="noStrike" dirty="0">
                          <a:effectLst/>
                        </a:rPr>
                        <a:t>NAICS description: All Other Petroleum and Coal Products Manufacturing</a:t>
                      </a:r>
                      <a:endParaRPr lang="en-US" sz="1000" b="0" i="0" u="none" strike="noStrike" dirty="0">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5681</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a:effectLst/>
                        </a:rPr>
                        <a:t>Facility name: ARCELORMITTAL USA LLC</a:t>
                      </a:r>
                      <a:br>
                        <a:rPr lang="en-US" sz="1000" u="none" strike="noStrike">
                          <a:effectLst/>
                        </a:rPr>
                      </a:br>
                      <a:r>
                        <a:rPr lang="en-US" sz="1000" u="none" strike="noStrike">
                          <a:effectLst/>
                        </a:rPr>
                        <a:t>County/City/State: Lake/East Chicago/IN</a:t>
                      </a:r>
                      <a:br>
                        <a:rPr lang="en-US" sz="1000" u="none" strike="noStrike">
                          <a:effectLst/>
                        </a:rPr>
                      </a:br>
                      <a:r>
                        <a:rPr lang="en-US" sz="1000" u="none" strike="noStrike">
                          <a:effectLst/>
                        </a:rPr>
                        <a:t>EIS_ID: 3986511</a:t>
                      </a:r>
                      <a:br>
                        <a:rPr lang="en-US" sz="1000" u="none" strike="noStrike">
                          <a:effectLst/>
                        </a:rPr>
                      </a:br>
                      <a:r>
                        <a:rPr lang="en-US" sz="1000" u="none" strike="noStrike">
                          <a:effectLst/>
                        </a:rPr>
                        <a:t>Sector Group: Iron and Steel Production</a:t>
                      </a:r>
                      <a:br>
                        <a:rPr lang="en-US" sz="1000" u="none" strike="noStrike">
                          <a:effectLst/>
                        </a:rPr>
                      </a:br>
                      <a:r>
                        <a:rPr lang="en-US" sz="1000" u="none" strike="noStrike">
                          <a:effectLst/>
                        </a:rPr>
                        <a:t>NAICS code: 331110</a:t>
                      </a:r>
                      <a:br>
                        <a:rPr lang="en-US" sz="1000" u="none" strike="noStrike">
                          <a:effectLst/>
                        </a:rPr>
                      </a:br>
                      <a:r>
                        <a:rPr lang="en-US" sz="1000" u="none" strike="noStrike">
                          <a:effectLst/>
                        </a:rPr>
                        <a:t>NAICS description: Iron and Steel Mills and Ferroalloy Manufacturing</a:t>
                      </a:r>
                      <a:endParaRPr lang="en-US" sz="1000" b="0" i="0" u="none" strike="noStrike">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502521</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a:effectLst/>
                        </a:rPr>
                        <a:t>Facility name: ArcelorMittal Burns Harbor LLC</a:t>
                      </a:r>
                      <a:br>
                        <a:rPr lang="en-US" sz="1000" u="none" strike="noStrike">
                          <a:effectLst/>
                        </a:rPr>
                      </a:br>
                      <a:r>
                        <a:rPr lang="en-US" sz="1000" u="none" strike="noStrike">
                          <a:effectLst/>
                        </a:rPr>
                        <a:t>County/City/State: Porter/Burns Harbor/IN</a:t>
                      </a:r>
                      <a:br>
                        <a:rPr lang="en-US" sz="1000" u="none" strike="noStrike">
                          <a:effectLst/>
                        </a:rPr>
                      </a:br>
                      <a:r>
                        <a:rPr lang="en-US" sz="1000" u="none" strike="noStrike">
                          <a:effectLst/>
                        </a:rPr>
                        <a:t>EIS_ID: 7376511</a:t>
                      </a:r>
                      <a:br>
                        <a:rPr lang="en-US" sz="1000" u="none" strike="noStrike">
                          <a:effectLst/>
                        </a:rPr>
                      </a:br>
                      <a:r>
                        <a:rPr lang="en-US" sz="1000" u="none" strike="noStrike">
                          <a:effectLst/>
                        </a:rPr>
                        <a:t>Sector Group: Coke Ovens</a:t>
                      </a:r>
                      <a:br>
                        <a:rPr lang="en-US" sz="1000" u="none" strike="noStrike">
                          <a:effectLst/>
                        </a:rPr>
                      </a:br>
                      <a:r>
                        <a:rPr lang="en-US" sz="1000" u="none" strike="noStrike">
                          <a:effectLst/>
                        </a:rPr>
                        <a:t>NAICS code: 331110</a:t>
                      </a:r>
                      <a:br>
                        <a:rPr lang="en-US" sz="1000" u="none" strike="noStrike">
                          <a:effectLst/>
                        </a:rPr>
                      </a:br>
                      <a:r>
                        <a:rPr lang="en-US" sz="1000" u="none" strike="noStrike">
                          <a:effectLst/>
                        </a:rPr>
                        <a:t>NAICS description: Iron and Steel Mills and Ferroalloy Manufacturing</a:t>
                      </a:r>
                      <a:endParaRPr lang="en-US" sz="1000" b="0" i="0" u="none" strike="noStrike">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11170969</a:t>
                      </a:r>
                      <a:endParaRPr lang="en-US" sz="1000" b="0"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789747094"/>
                  </a:ext>
                </a:extLst>
              </a:tr>
              <a:tr h="465809">
                <a:tc>
                  <a:txBody>
                    <a:bodyPr/>
                    <a:lstStyle/>
                    <a:p>
                      <a:pPr algn="l" fontAlgn="ctr"/>
                      <a:r>
                        <a:rPr lang="en-US" sz="1000" u="none" strike="noStrike" dirty="0">
                          <a:effectLst/>
                        </a:rPr>
                        <a:t>Facility name: Chicago </a:t>
                      </a:r>
                      <a:r>
                        <a:rPr lang="en-US" sz="1000" u="none" strike="noStrike" dirty="0" err="1">
                          <a:effectLst/>
                        </a:rPr>
                        <a:t>OHare</a:t>
                      </a:r>
                      <a:r>
                        <a:rPr lang="en-US" sz="1000" u="none" strike="noStrike" dirty="0">
                          <a:effectLst/>
                        </a:rPr>
                        <a:t> International Airport</a:t>
                      </a:r>
                      <a:br>
                        <a:rPr lang="en-US" sz="1000" u="none" strike="noStrike" dirty="0">
                          <a:effectLst/>
                        </a:rPr>
                      </a:br>
                      <a:r>
                        <a:rPr lang="en-US" sz="1000" u="none" strike="noStrike" dirty="0">
                          <a:effectLst/>
                        </a:rPr>
                        <a:t>County/City/State: Cook/Chicago/IL</a:t>
                      </a:r>
                      <a:br>
                        <a:rPr lang="en-US" sz="1000" u="none" strike="noStrike" dirty="0">
                          <a:effectLst/>
                        </a:rPr>
                      </a:br>
                      <a:r>
                        <a:rPr lang="en-US" sz="1000" u="none" strike="noStrike" dirty="0">
                          <a:effectLst/>
                        </a:rPr>
                        <a:t>EIS_ID: 2681611</a:t>
                      </a:r>
                      <a:br>
                        <a:rPr lang="en-US" sz="1000" u="none" strike="noStrike" dirty="0">
                          <a:effectLst/>
                        </a:rPr>
                      </a:br>
                      <a:r>
                        <a:rPr lang="en-US" sz="1000" u="none" strike="noStrike" dirty="0">
                          <a:effectLst/>
                        </a:rPr>
                        <a:t>Sector Group: Air Transportation</a:t>
                      </a:r>
                      <a:br>
                        <a:rPr lang="en-US" sz="1000" u="none" strike="noStrike" dirty="0">
                          <a:effectLst/>
                        </a:rPr>
                      </a:br>
                      <a:r>
                        <a:rPr lang="en-US" sz="1000" u="none" strike="noStrike" dirty="0">
                          <a:effectLst/>
                        </a:rPr>
                        <a:t>NAICS code: 488119</a:t>
                      </a:r>
                      <a:br>
                        <a:rPr lang="en-US" sz="1000" u="none" strike="noStrike" dirty="0">
                          <a:effectLst/>
                        </a:rPr>
                      </a:br>
                      <a:r>
                        <a:rPr lang="en-US" sz="1000" u="none" strike="noStrike" dirty="0">
                          <a:effectLst/>
                        </a:rPr>
                        <a:t>NAICS description: Other Airport Operations</a:t>
                      </a:r>
                      <a:endParaRPr lang="en-US" sz="1000" b="0" i="0" u="none" strike="noStrike" dirty="0">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3797</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dirty="0">
                          <a:effectLst/>
                        </a:rPr>
                        <a:t>Facility name: ARCELORMITTAL USA LLC</a:t>
                      </a:r>
                      <a:br>
                        <a:rPr lang="en-US" sz="1000" u="none" strike="noStrike" dirty="0">
                          <a:effectLst/>
                        </a:rPr>
                      </a:br>
                      <a:r>
                        <a:rPr lang="en-US" sz="1000" u="none" strike="noStrike" dirty="0">
                          <a:effectLst/>
                        </a:rPr>
                        <a:t>County/City/State: Lake/East Chicago/IN</a:t>
                      </a:r>
                      <a:br>
                        <a:rPr lang="en-US" sz="1000" u="none" strike="noStrike" dirty="0">
                          <a:effectLst/>
                        </a:rPr>
                      </a:br>
                      <a:r>
                        <a:rPr lang="en-US" sz="1000" u="none" strike="noStrike" dirty="0">
                          <a:effectLst/>
                        </a:rPr>
                        <a:t>EIS_ID: 3986511</a:t>
                      </a:r>
                      <a:br>
                        <a:rPr lang="en-US" sz="1000" u="none" strike="noStrike" dirty="0">
                          <a:effectLst/>
                        </a:rPr>
                      </a:br>
                      <a:r>
                        <a:rPr lang="en-US" sz="1000" u="none" strike="noStrike" dirty="0">
                          <a:effectLst/>
                        </a:rPr>
                        <a:t>Sector Group: Iron and Steel Production</a:t>
                      </a:r>
                      <a:br>
                        <a:rPr lang="en-US" sz="1000" u="none" strike="noStrike" dirty="0">
                          <a:effectLst/>
                        </a:rPr>
                      </a:br>
                      <a:r>
                        <a:rPr lang="en-US" sz="1000" u="none" strike="noStrike" dirty="0">
                          <a:effectLst/>
                        </a:rPr>
                        <a:t>NAICS code: 331110</a:t>
                      </a:r>
                      <a:br>
                        <a:rPr lang="en-US" sz="1000" u="none" strike="noStrike" dirty="0">
                          <a:effectLst/>
                        </a:rPr>
                      </a:br>
                      <a:r>
                        <a:rPr lang="en-US" sz="1000" u="none" strike="noStrike" dirty="0">
                          <a:effectLst/>
                        </a:rPr>
                        <a:t>NAICS description: Iron and Steel Mills and Ferroalloy Manufacturing</a:t>
                      </a:r>
                      <a:endParaRPr lang="en-US" sz="1000" b="0" i="0" u="none" strike="noStrike" dirty="0">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3030</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dirty="0">
                          <a:effectLst/>
                        </a:rPr>
                        <a:t>Facility name: BP Products North America Inc Whiting R</a:t>
                      </a:r>
                      <a:br>
                        <a:rPr lang="en-US" sz="1000" u="none" strike="noStrike" dirty="0">
                          <a:effectLst/>
                        </a:rPr>
                      </a:br>
                      <a:r>
                        <a:rPr lang="en-US" sz="1000" u="none" strike="noStrike" dirty="0">
                          <a:effectLst/>
                        </a:rPr>
                        <a:t>County/City/State: Lake/Whiting/IN</a:t>
                      </a:r>
                      <a:br>
                        <a:rPr lang="en-US" sz="1000" u="none" strike="noStrike" dirty="0">
                          <a:effectLst/>
                        </a:rPr>
                      </a:br>
                      <a:r>
                        <a:rPr lang="en-US" sz="1000" u="none" strike="noStrike" dirty="0">
                          <a:effectLst/>
                        </a:rPr>
                        <a:t>EIS_ID: 7247711</a:t>
                      </a:r>
                      <a:br>
                        <a:rPr lang="en-US" sz="1000" u="none" strike="noStrike" dirty="0">
                          <a:effectLst/>
                        </a:rPr>
                      </a:br>
                      <a:r>
                        <a:rPr lang="en-US" sz="1000" u="none" strike="noStrike" dirty="0">
                          <a:effectLst/>
                        </a:rPr>
                        <a:t>Sector Group: Petroleum Refining</a:t>
                      </a:r>
                      <a:br>
                        <a:rPr lang="en-US" sz="1000" u="none" strike="noStrike" dirty="0">
                          <a:effectLst/>
                        </a:rPr>
                      </a:br>
                      <a:r>
                        <a:rPr lang="en-US" sz="1000" u="none" strike="noStrike" dirty="0">
                          <a:effectLst/>
                        </a:rPr>
                        <a:t>NAICS code: 32411</a:t>
                      </a:r>
                      <a:br>
                        <a:rPr lang="en-US" sz="1000" u="none" strike="noStrike" dirty="0">
                          <a:effectLst/>
                        </a:rPr>
                      </a:br>
                      <a:r>
                        <a:rPr lang="en-US" sz="1000" u="none" strike="noStrike" dirty="0">
                          <a:effectLst/>
                        </a:rPr>
                        <a:t>NAICS description: Petroleum Refineries</a:t>
                      </a:r>
                      <a:endParaRPr lang="en-US" sz="1000" b="0" i="0" u="none" strike="noStrike" dirty="0">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337592</a:t>
                      </a:r>
                      <a:endParaRPr lang="en-US" sz="1000" b="0" i="0" u="none" strike="noStrike" dirty="0">
                        <a:effectLst/>
                        <a:latin typeface="Arial" panose="020B0604020202020204" pitchFamily="34" charset="0"/>
                      </a:endParaRPr>
                    </a:p>
                  </a:txBody>
                  <a:tcPr marL="3495" marR="3495" marT="3495" marB="0" anchor="ctr"/>
                </a:tc>
                <a:tc>
                  <a:txBody>
                    <a:bodyPr/>
                    <a:lstStyle/>
                    <a:p>
                      <a:pPr algn="l" fontAlgn="ctr"/>
                      <a:r>
                        <a:rPr lang="en-US" sz="1000" u="none" strike="noStrike">
                          <a:effectLst/>
                        </a:rPr>
                        <a:t>Facility name: US STEEL   GARY WORKS</a:t>
                      </a:r>
                      <a:br>
                        <a:rPr lang="en-US" sz="1000" u="none" strike="noStrike">
                          <a:effectLst/>
                        </a:rPr>
                      </a:br>
                      <a:r>
                        <a:rPr lang="en-US" sz="1000" u="none" strike="noStrike">
                          <a:effectLst/>
                        </a:rPr>
                        <a:t>County/City/State: Lake/Gary/IN</a:t>
                      </a:r>
                      <a:br>
                        <a:rPr lang="en-US" sz="1000" u="none" strike="noStrike">
                          <a:effectLst/>
                        </a:rPr>
                      </a:br>
                      <a:r>
                        <a:rPr lang="en-US" sz="1000" u="none" strike="noStrike">
                          <a:effectLst/>
                        </a:rPr>
                        <a:t>EIS_ID: 8192011</a:t>
                      </a:r>
                      <a:br>
                        <a:rPr lang="en-US" sz="1000" u="none" strike="noStrike">
                          <a:effectLst/>
                        </a:rPr>
                      </a:br>
                      <a:r>
                        <a:rPr lang="en-US" sz="1000" u="none" strike="noStrike">
                          <a:effectLst/>
                        </a:rPr>
                        <a:t>Sector Group: Petroleum Refining</a:t>
                      </a:r>
                      <a:br>
                        <a:rPr lang="en-US" sz="1000" u="none" strike="noStrike">
                          <a:effectLst/>
                        </a:rPr>
                      </a:br>
                      <a:r>
                        <a:rPr lang="en-US" sz="1000" u="none" strike="noStrike">
                          <a:effectLst/>
                        </a:rPr>
                        <a:t>NAICS code: 324199</a:t>
                      </a:r>
                      <a:br>
                        <a:rPr lang="en-US" sz="1000" u="none" strike="noStrike">
                          <a:effectLst/>
                        </a:rPr>
                      </a:br>
                      <a:r>
                        <a:rPr lang="en-US" sz="1000" u="none" strike="noStrike">
                          <a:effectLst/>
                        </a:rPr>
                        <a:t>NAICS description: All Other Petroleum and Coal Products Manufacturing</a:t>
                      </a:r>
                      <a:endParaRPr lang="en-US" sz="1000" b="0" i="0" u="none" strike="noStrike">
                        <a:effectLst/>
                        <a:latin typeface="Arial" panose="020B0604020202020204" pitchFamily="34" charset="0"/>
                      </a:endParaRPr>
                    </a:p>
                  </a:txBody>
                  <a:tcPr marL="3495" marR="3495" marT="3495" marB="0" anchor="ctr"/>
                </a:tc>
                <a:tc>
                  <a:txBody>
                    <a:bodyPr/>
                    <a:lstStyle/>
                    <a:p>
                      <a:pPr algn="ctr" fontAlgn="ctr"/>
                      <a:r>
                        <a:rPr lang="en-US" sz="1000" u="none" strike="noStrike" dirty="0">
                          <a:effectLst/>
                        </a:rPr>
                        <a:t>10261468</a:t>
                      </a:r>
                      <a:endParaRPr lang="en-US" sz="1000" b="0"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2935404692"/>
                  </a:ext>
                </a:extLst>
              </a:tr>
            </a:tbl>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itle 1">
            <a:extLst>
              <a:ext uri="{FF2B5EF4-FFF2-40B4-BE49-F238E27FC236}">
                <a16:creationId xmlns:a16="http://schemas.microsoft.com/office/drawing/2014/main" id="{A6366E93-C31A-4211-B906-DFD269D64A0A}"/>
              </a:ext>
            </a:extLst>
          </p:cNvPr>
          <p:cNvSpPr>
            <a:spLocks noGrp="1"/>
          </p:cNvSpPr>
          <p:nvPr>
            <p:ph type="title"/>
          </p:nvPr>
        </p:nvSpPr>
        <p:spPr>
          <a:xfrm>
            <a:off x="1524000" y="47259"/>
            <a:ext cx="9144000" cy="669103"/>
          </a:xfrm>
        </p:spPr>
        <p:txBody>
          <a:bodyPr>
            <a:normAutofit fontScale="90000"/>
          </a:bodyPr>
          <a:lstStyle/>
          <a:p>
            <a:r>
              <a:rPr lang="en-US" altLang="zh-CN" sz="3600" dirty="0">
                <a:latin typeface="Arial" panose="020B0604020202020204" pitchFamily="34" charset="0"/>
                <a:cs typeface="Arial" panose="020B0604020202020204" pitchFamily="34" charset="0"/>
              </a:rPr>
              <a:t>Step #2 : </a:t>
            </a:r>
            <a:r>
              <a:rPr lang="en-US" altLang="zh-CN" sz="3600" dirty="0">
                <a:solidFill>
                  <a:srgbClr val="FFFF00"/>
                </a:solidFill>
                <a:latin typeface="Arial" panose="020B0604020202020204" pitchFamily="34" charset="0"/>
                <a:cs typeface="Arial" panose="020B0604020202020204" pitchFamily="34" charset="0"/>
              </a:rPr>
              <a:t>Create Top Facilities “Table-1”  </a:t>
            </a:r>
            <a:br>
              <a:rPr lang="en-US" altLang="zh-CN" dirty="0">
                <a:solidFill>
                  <a:srgbClr val="FFFF00"/>
                </a:solidFill>
                <a:latin typeface="Arial" panose="020B0604020202020204" pitchFamily="34" charset="0"/>
                <a:cs typeface="Arial" panose="020B0604020202020204" pitchFamily="34" charset="0"/>
              </a:rPr>
            </a:br>
            <a:r>
              <a:rPr lang="en-US" altLang="zh-CN" sz="2700" dirty="0">
                <a:latin typeface="Arial" panose="020B0604020202020204" pitchFamily="34" charset="0"/>
                <a:cs typeface="Arial" panose="020B0604020202020204" pitchFamily="34" charset="0"/>
              </a:rPr>
              <a:t>(for each CBSA) </a:t>
            </a:r>
            <a:endParaRPr lang="zh-CN" alt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BD5BAD9-FE32-4FC1-BA46-AE64024CCA8C}"/>
              </a:ext>
            </a:extLst>
          </p:cNvPr>
          <p:cNvSpPr/>
          <p:nvPr/>
        </p:nvSpPr>
        <p:spPr>
          <a:xfrm>
            <a:off x="1524000" y="850973"/>
            <a:ext cx="9144000" cy="707886"/>
          </a:xfrm>
          <a:prstGeom prst="rect">
            <a:avLst/>
          </a:prstGeom>
        </p:spPr>
        <p:txBody>
          <a:bodyPr wrap="square">
            <a:spAutoFit/>
          </a:bodyPr>
          <a:lstStyle/>
          <a:p>
            <a:pPr marL="457200" indent="-457200"/>
            <a:r>
              <a:rPr lang="en-US" sz="2000" b="1" u="sng" dirty="0">
                <a:solidFill>
                  <a:srgbClr val="FF0000"/>
                </a:solidFill>
                <a:latin typeface="Arial" panose="020B0604020202020204" pitchFamily="34" charset="0"/>
                <a:cs typeface="Arial" panose="020B0604020202020204" pitchFamily="34" charset="0"/>
              </a:rPr>
              <a:t>Method</a:t>
            </a:r>
            <a:r>
              <a:rPr lang="en-US" sz="2000" b="1" dirty="0">
                <a:solidFill>
                  <a:srgbClr val="FF0000"/>
                </a:solidFill>
                <a:latin typeface="Arial" panose="020B0604020202020204" pitchFamily="34" charset="0"/>
                <a:cs typeface="Arial" panose="020B0604020202020204" pitchFamily="34" charset="0"/>
              </a:rPr>
              <a:t>:</a:t>
            </a:r>
            <a:r>
              <a:rPr lang="en-US" sz="2000" dirty="0">
                <a:solidFill>
                  <a:srgbClr val="FF0000"/>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Output a table with “Top 20 facility emissions” (NOx, SO</a:t>
            </a:r>
            <a:r>
              <a:rPr lang="en-US" sz="2000" baseline="-25000" dirty="0">
                <a:solidFill>
                  <a:srgbClr val="0000FF"/>
                </a:solidFill>
                <a:latin typeface="Arial" panose="020B0604020202020204" pitchFamily="34" charset="0"/>
                <a:cs typeface="Arial" panose="020B0604020202020204" pitchFamily="34" charset="0"/>
              </a:rPr>
              <a:t>2</a:t>
            </a:r>
            <a:r>
              <a:rPr lang="en-US" sz="2000" dirty="0">
                <a:solidFill>
                  <a:srgbClr val="0000FF"/>
                </a:solidFill>
                <a:latin typeface="Arial" panose="020B0604020202020204" pitchFamily="34" charset="0"/>
                <a:cs typeface="Arial" panose="020B0604020202020204" pitchFamily="34" charset="0"/>
              </a:rPr>
              <a:t>, VOCs, primary PM</a:t>
            </a:r>
            <a:r>
              <a:rPr lang="en-US" sz="2000" baseline="-25000" dirty="0">
                <a:solidFill>
                  <a:srgbClr val="0000FF"/>
                </a:solidFill>
                <a:latin typeface="Arial" panose="020B0604020202020204" pitchFamily="34" charset="0"/>
                <a:cs typeface="Arial" panose="020B0604020202020204" pitchFamily="34" charset="0"/>
              </a:rPr>
              <a:t>2.5</a:t>
            </a:r>
            <a:r>
              <a:rPr lang="en-US" sz="2000" dirty="0">
                <a:solidFill>
                  <a:srgbClr val="0000FF"/>
                </a:solidFill>
                <a:latin typeface="Arial" panose="020B0604020202020204" pitchFamily="34" charset="0"/>
                <a:cs typeface="Arial" panose="020B0604020202020204" pitchFamily="34" charset="0"/>
              </a:rPr>
              <a:t>, HAPs, </a:t>
            </a:r>
            <a:r>
              <a:rPr lang="en-US" sz="2000" u="sng" dirty="0">
                <a:solidFill>
                  <a:srgbClr val="0000FF"/>
                </a:solidFill>
                <a:latin typeface="Arial" panose="020B0604020202020204" pitchFamily="34" charset="0"/>
                <a:cs typeface="Arial" panose="020B0604020202020204" pitchFamily="34" charset="0"/>
              </a:rPr>
              <a:t>CO2e</a:t>
            </a:r>
            <a:r>
              <a:rPr lang="en-US" sz="2000" dirty="0">
                <a:solidFill>
                  <a:srgbClr val="0000FF"/>
                </a:solidFill>
                <a:latin typeface="Arial" panose="020B0604020202020204" pitchFamily="34" charset="0"/>
                <a:cs typeface="Arial" panose="020B0604020202020204" pitchFamily="34" charset="0"/>
              </a:rPr>
              <a:t>, etc.) for each CBSA (total 50 sub-tables)</a:t>
            </a:r>
            <a:endParaRPr lang="en-US" sz="2000" dirty="0">
              <a:solidFill>
                <a:srgbClr val="0000FF"/>
              </a:solidFill>
            </a:endParaRPr>
          </a:p>
        </p:txBody>
      </p:sp>
      <p:sp>
        <p:nvSpPr>
          <p:cNvPr id="7" name="Slide Number Placeholder 1">
            <a:extLst>
              <a:ext uri="{FF2B5EF4-FFF2-40B4-BE49-F238E27FC236}">
                <a16:creationId xmlns:a16="http://schemas.microsoft.com/office/drawing/2014/main" id="{44274C2B-2EA2-402A-9A87-AF1FF9A06687}"/>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967699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0ABB9ED-B16B-449D-B428-D5FFD31D679D}"/>
              </a:ext>
            </a:extLst>
          </p:cNvPr>
          <p:cNvGraphicFramePr>
            <a:graphicFrameLocks noGrp="1"/>
          </p:cNvGraphicFramePr>
          <p:nvPr>
            <p:extLst>
              <p:ext uri="{D42A27DB-BD31-4B8C-83A1-F6EECF244321}">
                <p14:modId xmlns:p14="http://schemas.microsoft.com/office/powerpoint/2010/main" val="3829364071"/>
              </p:ext>
            </p:extLst>
          </p:nvPr>
        </p:nvGraphicFramePr>
        <p:xfrm>
          <a:off x="1524000" y="1774303"/>
          <a:ext cx="8909480" cy="4968278"/>
        </p:xfrm>
        <a:graphic>
          <a:graphicData uri="http://schemas.openxmlformats.org/drawingml/2006/table">
            <a:tbl>
              <a:tblPr>
                <a:tableStyleId>{5C22544A-7EE6-4342-B048-85BDC9FD1C3A}</a:tableStyleId>
              </a:tblPr>
              <a:tblGrid>
                <a:gridCol w="3503763">
                  <a:extLst>
                    <a:ext uri="{9D8B030D-6E8A-4147-A177-3AD203B41FA5}">
                      <a16:colId xmlns:a16="http://schemas.microsoft.com/office/drawing/2014/main" val="1921253840"/>
                    </a:ext>
                  </a:extLst>
                </a:gridCol>
                <a:gridCol w="704088">
                  <a:extLst>
                    <a:ext uri="{9D8B030D-6E8A-4147-A177-3AD203B41FA5}">
                      <a16:colId xmlns:a16="http://schemas.microsoft.com/office/drawing/2014/main" val="1317374975"/>
                    </a:ext>
                  </a:extLst>
                </a:gridCol>
                <a:gridCol w="594360">
                  <a:extLst>
                    <a:ext uri="{9D8B030D-6E8A-4147-A177-3AD203B41FA5}">
                      <a16:colId xmlns:a16="http://schemas.microsoft.com/office/drawing/2014/main" val="1751277888"/>
                    </a:ext>
                  </a:extLst>
                </a:gridCol>
                <a:gridCol w="649224">
                  <a:extLst>
                    <a:ext uri="{9D8B030D-6E8A-4147-A177-3AD203B41FA5}">
                      <a16:colId xmlns:a16="http://schemas.microsoft.com/office/drawing/2014/main" val="870729346"/>
                    </a:ext>
                  </a:extLst>
                </a:gridCol>
                <a:gridCol w="731520">
                  <a:extLst>
                    <a:ext uri="{9D8B030D-6E8A-4147-A177-3AD203B41FA5}">
                      <a16:colId xmlns:a16="http://schemas.microsoft.com/office/drawing/2014/main" val="2324173238"/>
                    </a:ext>
                  </a:extLst>
                </a:gridCol>
                <a:gridCol w="950976">
                  <a:extLst>
                    <a:ext uri="{9D8B030D-6E8A-4147-A177-3AD203B41FA5}">
                      <a16:colId xmlns:a16="http://schemas.microsoft.com/office/drawing/2014/main" val="738059545"/>
                    </a:ext>
                  </a:extLst>
                </a:gridCol>
                <a:gridCol w="795528">
                  <a:extLst>
                    <a:ext uri="{9D8B030D-6E8A-4147-A177-3AD203B41FA5}">
                      <a16:colId xmlns:a16="http://schemas.microsoft.com/office/drawing/2014/main" val="439238523"/>
                    </a:ext>
                  </a:extLst>
                </a:gridCol>
                <a:gridCol w="895905">
                  <a:extLst>
                    <a:ext uri="{9D8B030D-6E8A-4147-A177-3AD203B41FA5}">
                      <a16:colId xmlns:a16="http://schemas.microsoft.com/office/drawing/2014/main" val="2988727084"/>
                    </a:ext>
                  </a:extLst>
                </a:gridCol>
                <a:gridCol w="84116">
                  <a:extLst>
                    <a:ext uri="{9D8B030D-6E8A-4147-A177-3AD203B41FA5}">
                      <a16:colId xmlns:a16="http://schemas.microsoft.com/office/drawing/2014/main" val="1293066426"/>
                    </a:ext>
                  </a:extLst>
                </a:gridCol>
              </a:tblGrid>
              <a:tr h="138629">
                <a:tc gridSpan="9">
                  <a:txBody>
                    <a:bodyPr/>
                    <a:lstStyle/>
                    <a:p>
                      <a:pPr algn="ctr" fontAlgn="b"/>
                      <a:r>
                        <a:rPr lang="en-US" sz="1400" b="1" u="none" strike="noStrike" dirty="0">
                          <a:solidFill>
                            <a:srgbClr val="FF0000"/>
                          </a:solidFill>
                          <a:effectLst/>
                          <a:latin typeface="Arial" panose="020B0604020202020204" pitchFamily="34" charset="0"/>
                          <a:cs typeface="Arial" panose="020B0604020202020204" pitchFamily="34" charset="0"/>
                        </a:rPr>
                        <a:t>“Sector group” emissions combined for all 50 CBSAs (based on top 20 facility emissions in each CBSA);  </a:t>
                      </a:r>
                    </a:p>
                    <a:p>
                      <a:pPr algn="ctr" fontAlgn="b"/>
                      <a:r>
                        <a:rPr lang="en-US" sz="1400" b="1" u="none" strike="noStrike" dirty="0">
                          <a:solidFill>
                            <a:schemeClr val="tx1"/>
                          </a:solidFill>
                          <a:effectLst/>
                          <a:latin typeface="Arial" panose="020B0604020202020204" pitchFamily="34" charset="0"/>
                          <a:cs typeface="Arial" panose="020B0604020202020204" pitchFamily="34" charset="0"/>
                        </a:rPr>
                        <a:t>Total Population:  134,940,816</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3058" marR="3058" marT="305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0533545"/>
                  </a:ext>
                </a:extLst>
              </a:tr>
              <a:tr h="310266">
                <a:tc>
                  <a:txBody>
                    <a:bodyPr/>
                    <a:lstStyle/>
                    <a:p>
                      <a:pPr algn="ctr" fontAlgn="b"/>
                      <a:r>
                        <a:rPr lang="en-US" sz="1400" b="1" u="none" strike="noStrike" dirty="0">
                          <a:solidFill>
                            <a:srgbClr val="0000FF"/>
                          </a:solidFill>
                          <a:effectLst/>
                          <a:latin typeface="Arial" panose="020B0604020202020204" pitchFamily="34" charset="0"/>
                          <a:cs typeface="Arial" panose="020B0604020202020204" pitchFamily="34" charset="0"/>
                        </a:rPr>
                        <a:t>Sector Group</a:t>
                      </a:r>
                      <a:endParaRPr lang="en-US" sz="14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latin typeface="Arial" panose="020B0604020202020204" pitchFamily="34" charset="0"/>
                          <a:cs typeface="Arial" panose="020B0604020202020204" pitchFamily="34" charset="0"/>
                        </a:rPr>
                        <a:t>SO2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latin typeface="Arial" panose="020B0604020202020204" pitchFamily="34" charset="0"/>
                          <a:cs typeface="Arial" panose="020B0604020202020204" pitchFamily="34" charset="0"/>
                        </a:rPr>
                        <a:t>NOx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latin typeface="Arial" panose="020B0604020202020204" pitchFamily="34" charset="0"/>
                          <a:cs typeface="Arial" panose="020B0604020202020204" pitchFamily="34" charset="0"/>
                        </a:rPr>
                        <a:t>PM2.5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err="1">
                          <a:solidFill>
                            <a:srgbClr val="0000FF"/>
                          </a:solidFill>
                          <a:effectLst/>
                          <a:latin typeface="Arial" panose="020B0604020202020204" pitchFamily="34" charset="0"/>
                          <a:cs typeface="Arial" panose="020B0604020202020204" pitchFamily="34" charset="0"/>
                        </a:rPr>
                        <a:t>Gas_VOC_HAPs</a:t>
                      </a:r>
                      <a:r>
                        <a:rPr lang="en-US" sz="1100" b="1" u="none" strike="noStrike" dirty="0">
                          <a:solidFill>
                            <a:srgbClr val="0000FF"/>
                          </a:solidFill>
                          <a:effectLst/>
                          <a:latin typeface="Arial" panose="020B0604020202020204" pitchFamily="34" charset="0"/>
                          <a:cs typeface="Arial" panose="020B0604020202020204" pitchFamily="34" charset="0"/>
                        </a:rPr>
                        <a:t> (LB)</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err="1">
                          <a:solidFill>
                            <a:srgbClr val="0000FF"/>
                          </a:solidFill>
                          <a:effectLst/>
                          <a:latin typeface="Arial" panose="020B0604020202020204" pitchFamily="34" charset="0"/>
                          <a:cs typeface="Arial" panose="020B0604020202020204" pitchFamily="34" charset="0"/>
                        </a:rPr>
                        <a:t>Heavy_Metal_HAPs</a:t>
                      </a:r>
                      <a:r>
                        <a:rPr lang="en-US" sz="1100" b="1" u="none" strike="noStrike" dirty="0">
                          <a:solidFill>
                            <a:srgbClr val="0000FF"/>
                          </a:solidFill>
                          <a:effectLst/>
                          <a:latin typeface="Arial" panose="020B0604020202020204" pitchFamily="34" charset="0"/>
                          <a:cs typeface="Arial" panose="020B0604020202020204" pitchFamily="34" charset="0"/>
                        </a:rPr>
                        <a:t> (LB)</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highlight>
                            <a:srgbClr val="FFFF00"/>
                          </a:highlight>
                          <a:latin typeface="Arial" panose="020B0604020202020204" pitchFamily="34" charset="0"/>
                          <a:cs typeface="Arial" panose="020B0604020202020204" pitchFamily="34" charset="0"/>
                        </a:rPr>
                        <a:t>CO2e </a:t>
                      </a:r>
                    </a:p>
                    <a:p>
                      <a:pPr algn="ctr" fontAlgn="b"/>
                      <a:r>
                        <a:rPr lang="en-US" sz="1100" b="1" u="none" strike="noStrike" dirty="0">
                          <a:solidFill>
                            <a:srgbClr val="0000FF"/>
                          </a:solidFill>
                          <a:effectLst/>
                          <a:highlight>
                            <a:srgbClr val="FFFF00"/>
                          </a:highlight>
                          <a:latin typeface="Arial" panose="020B0604020202020204" pitchFamily="34" charset="0"/>
                          <a:cs typeface="Arial" panose="020B0604020202020204" pitchFamily="34" charset="0"/>
                        </a:rPr>
                        <a:t>(TON)</a:t>
                      </a:r>
                      <a:endParaRPr lang="en-US" sz="1100" b="1" i="0" u="none" strike="noStrike" dirty="0">
                        <a:solidFill>
                          <a:srgbClr val="0000FF"/>
                        </a:solidFill>
                        <a:effectLst/>
                        <a:highlight>
                          <a:srgbClr val="FFFF00"/>
                        </a:highligh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highlight>
                            <a:srgbClr val="FFFF00"/>
                          </a:highlight>
                          <a:latin typeface="Arial" panose="020B0604020202020204" pitchFamily="34" charset="0"/>
                          <a:cs typeface="Arial" panose="020B0604020202020204" pitchFamily="34" charset="0"/>
                        </a:rPr>
                        <a:t>SO2</a:t>
                      </a:r>
                    </a:p>
                    <a:p>
                      <a:pPr algn="ctr" fontAlgn="b"/>
                      <a:r>
                        <a:rPr lang="en-US" sz="1100" b="1" i="0" u="none" strike="noStrike" dirty="0">
                          <a:solidFill>
                            <a:srgbClr val="0000FF"/>
                          </a:solidFill>
                          <a:effectLst/>
                          <a:highlight>
                            <a:srgbClr val="FFFF00"/>
                          </a:highlight>
                          <a:latin typeface="Arial" panose="020B0604020202020204" pitchFamily="34" charset="0"/>
                          <a:cs typeface="Arial" panose="020B0604020202020204" pitchFamily="34" charset="0"/>
                        </a:rPr>
                        <a:t>Score </a:t>
                      </a:r>
                    </a:p>
                    <a:p>
                      <a:pPr algn="ctr" fontAlgn="b"/>
                      <a:r>
                        <a:rPr lang="en-US" sz="1100" b="1" i="0" u="none" strike="noStrike" dirty="0">
                          <a:solidFill>
                            <a:srgbClr val="0000FF"/>
                          </a:solidFill>
                          <a:effectLst/>
                          <a:highlight>
                            <a:srgbClr val="FFFF00"/>
                          </a:highlight>
                          <a:latin typeface="Arial" panose="020B0604020202020204" pitchFamily="34" charset="0"/>
                          <a:cs typeface="Arial" panose="020B0604020202020204" pitchFamily="34" charset="0"/>
                        </a:rPr>
                        <a:t>(freq. &amp; rank)</a:t>
                      </a:r>
                    </a:p>
                  </a:txBody>
                  <a:tcPr marL="3058" marR="3058" marT="3058" marB="0" anchor="b"/>
                </a:tc>
                <a:tc>
                  <a:txBody>
                    <a:bodyPr/>
                    <a:lstStyle/>
                    <a:p>
                      <a:endParaRPr lang="en-US" sz="1400" b="1" dirty="0">
                        <a:solidFill>
                          <a:srgbClr val="0000FF"/>
                        </a:solidFill>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2440205617"/>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Electric Utilities</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276526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195865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25828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6432707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127030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485754073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2014</a:t>
                      </a:r>
                    </a:p>
                  </a:txBody>
                  <a:tcPr marL="9525" marR="9525" marT="9525" marB="0" anchor="b"/>
                </a:tc>
                <a:tc>
                  <a:txBody>
                    <a:bodyPr/>
                    <a:lstStyle/>
                    <a:p>
                      <a:endParaRPr lang="en-US" sz="1200" dirty="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3414266259"/>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Petroleum Refining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52943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40169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12438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10295621</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99736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95097998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574</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3723971449"/>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Coke Ovens</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22405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15473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5158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1787622</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29716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14570119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132</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3547383963"/>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Pesticides and Agricultural Chemical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17644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5861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1292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1627958</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1788</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18233480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153</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878587901"/>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Inorganic Chemical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14522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7273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1405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1073205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48966</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5231826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190</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839440508"/>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Mineral Processing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13714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12628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1659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886251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33740</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8364046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256</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400176273"/>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Iron and Steel Production</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10679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13345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5691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858984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110757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33030868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375</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2611133245"/>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Cement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10566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44083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5007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1472498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25010</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27859268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444</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2498190575"/>
                  </a:ext>
                </a:extLst>
              </a:tr>
              <a:tr h="130382">
                <a:tc>
                  <a:txBody>
                    <a:bodyPr/>
                    <a:lstStyle/>
                    <a:p>
                      <a:pPr algn="l" fontAlgn="b"/>
                      <a:r>
                        <a:rPr lang="en-US" sz="1000" b="1" u="none" strike="noStrike">
                          <a:effectLst/>
                          <a:latin typeface="Arial" panose="020B0604020202020204" pitchFamily="34" charset="0"/>
                          <a:cs typeface="Arial" panose="020B0604020202020204" pitchFamily="34" charset="0"/>
                        </a:rPr>
                        <a:t>Air Transportation</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8127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63035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2685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10417526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122777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18485627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1380</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498742300"/>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Pulp and Paper Industry</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7413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9791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2779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7227413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23704</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10517197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251</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3696072597"/>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Organic Chemical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6240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38070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6254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10280694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20059</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82521408</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299</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2891457493"/>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Landfills</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2952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9872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2356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2799470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1880</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28651639</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563</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475373681"/>
                  </a:ext>
                </a:extLst>
              </a:tr>
              <a:tr h="130382">
                <a:tc>
                  <a:txBody>
                    <a:bodyPr/>
                    <a:lstStyle/>
                    <a:p>
                      <a:pPr algn="l" fontAlgn="b"/>
                      <a:r>
                        <a:rPr lang="en-US" sz="1000" b="1" u="none" strike="noStrike">
                          <a:effectLst/>
                          <a:latin typeface="Arial" panose="020B0604020202020204" pitchFamily="34" charset="0"/>
                          <a:cs typeface="Arial" panose="020B0604020202020204" pitchFamily="34" charset="0"/>
                        </a:rPr>
                        <a:t>Consumer Products (Cleaning, Photographic, etc.)</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2815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1980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486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1363144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1724</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1389978</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66</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1531071706"/>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Oil and Gas Production and Distribution</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2717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28271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2259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4467061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1804</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12342771</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466</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1716656838"/>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Food Products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2705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6197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3085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4110212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2496</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3408089</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327</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4184021676"/>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Non-Ferrous Metals Production</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2694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3511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1695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3663067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91643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2165692</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212</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2042173614"/>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Glass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2355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5832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953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92289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9990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1174855</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210</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3801279773"/>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Clay Products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1349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685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602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650323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1631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200293</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311</a:t>
                      </a:r>
                    </a:p>
                  </a:txBody>
                  <a:tcPr marL="9525" marR="9525" marT="9525" marB="0" anchor="b"/>
                </a:tc>
                <a:tc>
                  <a:txBody>
                    <a:bodyPr/>
                    <a:lstStyle/>
                    <a:p>
                      <a:endParaRPr lang="en-US" sz="120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3535151873"/>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Waste Incineration</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1024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11872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483</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679918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1801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9825913</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189</a:t>
                      </a:r>
                    </a:p>
                  </a:txBody>
                  <a:tcPr marL="9525" marR="9525" marT="9525" marB="0" anchor="b"/>
                </a:tc>
                <a:tc>
                  <a:txBody>
                    <a:bodyPr/>
                    <a:lstStyle/>
                    <a:p>
                      <a:endParaRPr lang="en-US" sz="1200" dirty="0">
                        <a:latin typeface="Arial" panose="020B0604020202020204" pitchFamily="34" charset="0"/>
                        <a:cs typeface="Arial" panose="020B0604020202020204" pitchFamily="34" charset="0"/>
                      </a:endParaRPr>
                    </a:p>
                  </a:txBody>
                  <a:tcPr marL="29358" marR="29358" marT="14679" marB="14679"/>
                </a:tc>
                <a:extLst>
                  <a:ext uri="{0D108BD9-81ED-4DB2-BD59-A6C34878D82A}">
                    <a16:rowId xmlns:a16="http://schemas.microsoft.com/office/drawing/2014/main" val="3468328456"/>
                  </a:ext>
                </a:extLst>
              </a:tr>
            </a:tbl>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524000" y="71439"/>
            <a:ext cx="9144000" cy="668337"/>
          </a:xfrm>
        </p:spPr>
        <p:txBody>
          <a:bodyPr>
            <a:noAutofit/>
          </a:bodyPr>
          <a:lstStyle/>
          <a:p>
            <a:r>
              <a:rPr lang="en-US" altLang="zh-CN" dirty="0">
                <a:latin typeface="Arial" panose="020B0604020202020204" pitchFamily="34" charset="0"/>
                <a:cs typeface="Arial" panose="020B0604020202020204" pitchFamily="34" charset="0"/>
              </a:rPr>
              <a:t>Step #3 : </a:t>
            </a:r>
            <a:r>
              <a:rPr lang="en-US" altLang="zh-CN" dirty="0">
                <a:solidFill>
                  <a:srgbClr val="FFFF00"/>
                </a:solidFill>
                <a:latin typeface="Arial" panose="020B0604020202020204" pitchFamily="34" charset="0"/>
                <a:cs typeface="Arial" panose="020B0604020202020204" pitchFamily="34" charset="0"/>
              </a:rPr>
              <a:t>Create “Table-2</a:t>
            </a:r>
            <a:r>
              <a:rPr lang="en-US" altLang="zh-CN" sz="2800" dirty="0">
                <a:solidFill>
                  <a:srgbClr val="FFFF00"/>
                </a:solidFill>
                <a:latin typeface="Arial" panose="020B0604020202020204" pitchFamily="34" charset="0"/>
                <a:cs typeface="Arial" panose="020B0604020202020204" pitchFamily="34" charset="0"/>
              </a:rPr>
              <a:t>” </a:t>
            </a:r>
            <a:r>
              <a:rPr lang="en-US" altLang="zh-CN" sz="2400" dirty="0">
                <a:solidFill>
                  <a:srgbClr val="FFFF00"/>
                </a:solidFill>
                <a:latin typeface="Arial" panose="020B0604020202020204" pitchFamily="34" charset="0"/>
                <a:cs typeface="Arial" panose="020B0604020202020204" pitchFamily="34" charset="0"/>
              </a:rPr>
              <a:t>(Sector Group Summary) </a:t>
            </a:r>
            <a:endParaRPr lang="zh-CN" altLang="en-US" sz="2800" dirty="0">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3C8E8AD-BD84-42BD-BC6C-DD62781288CB}"/>
              </a:ext>
            </a:extLst>
          </p:cNvPr>
          <p:cNvSpPr/>
          <p:nvPr/>
        </p:nvSpPr>
        <p:spPr>
          <a:xfrm>
            <a:off x="1641260" y="850973"/>
            <a:ext cx="9026740" cy="923330"/>
          </a:xfrm>
          <a:prstGeom prst="rect">
            <a:avLst/>
          </a:prstGeom>
        </p:spPr>
        <p:txBody>
          <a:bodyPr wrap="square">
            <a:spAutoFit/>
          </a:bodyPr>
          <a:lstStyle/>
          <a:p>
            <a:pPr marL="347663" indent="-347663"/>
            <a:r>
              <a:rPr lang="en-US" b="1" u="sng" dirty="0">
                <a:solidFill>
                  <a:srgbClr val="FF0000"/>
                </a:solidFill>
                <a:latin typeface="Arial" panose="020B0604020202020204" pitchFamily="34" charset="0"/>
                <a:cs typeface="Arial" panose="020B0604020202020204" pitchFamily="34" charset="0"/>
              </a:rPr>
              <a:t>Method</a:t>
            </a:r>
            <a:r>
              <a:rPr lang="en-US" b="1" dirty="0">
                <a:solidFill>
                  <a:srgbClr val="FF0000"/>
                </a:solidFill>
                <a:latin typeface="Arial" panose="020B0604020202020204" pitchFamily="34" charset="0"/>
                <a:cs typeface="Arial" panose="020B0604020202020204" pitchFamily="34" charset="0"/>
              </a:rPr>
              <a:t>:</a:t>
            </a:r>
            <a:r>
              <a:rPr lang="en-US" dirty="0">
                <a:solidFill>
                  <a:srgbClr val="FF0000"/>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Output summary “Table-2” w/ all top 20 facility emissions combined into “Sector group” for all top ranked 50 CBSAs </a:t>
            </a:r>
            <a:r>
              <a:rPr lang="en-US" sz="1600" kern="100" dirty="0">
                <a:latin typeface="Arial" panose="020B0604020202020204" pitchFamily="34" charset="0"/>
                <a:ea typeface="等线" panose="02010600030101010101" pitchFamily="2" charset="-122"/>
                <a:cs typeface="Arial" panose="020B0604020202020204" pitchFamily="34" charset="0"/>
              </a:rPr>
              <a:t>(</a:t>
            </a:r>
            <a:r>
              <a:rPr lang="en-US" sz="1600" u="sng" kern="100" dirty="0">
                <a:latin typeface="Arial" panose="020B0604020202020204" pitchFamily="34" charset="0"/>
                <a:ea typeface="等线" panose="02010600030101010101" pitchFamily="2" charset="-122"/>
                <a:cs typeface="Arial" panose="020B0604020202020204" pitchFamily="34" charset="0"/>
              </a:rPr>
              <a:t>Note</a:t>
            </a:r>
            <a:r>
              <a:rPr lang="en-US" sz="1600" kern="100" dirty="0">
                <a:latin typeface="Arial" panose="020B0604020202020204" pitchFamily="34" charset="0"/>
                <a:ea typeface="等线" panose="02010600030101010101" pitchFamily="2" charset="-122"/>
                <a:cs typeface="Arial" panose="020B0604020202020204" pitchFamily="34" charset="0"/>
              </a:rPr>
              <a:t>: F</a:t>
            </a:r>
            <a:r>
              <a:rPr lang="en-US" sz="1600" dirty="0">
                <a:latin typeface="Arial" panose="020B0604020202020204" pitchFamily="34" charset="0"/>
                <a:cs typeface="Arial" panose="020B0604020202020204" pitchFamily="34" charset="0"/>
              </a:rPr>
              <a:t>acilities are grouped into ~60 sectors based on “Sector definition” spreadsheet created by Marc H. &amp; SPPD) based on 2017 data</a:t>
            </a:r>
            <a:endParaRPr lang="en-US"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46EFE08A-9033-41A6-8031-7F90841FCC78}"/>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795102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0C906DB-1282-40E1-924E-441BA16B5589}"/>
              </a:ext>
            </a:extLst>
          </p:cNvPr>
          <p:cNvGraphicFramePr>
            <a:graphicFrameLocks/>
          </p:cNvGraphicFramePr>
          <p:nvPr/>
        </p:nvGraphicFramePr>
        <p:xfrm>
          <a:off x="1780032" y="963894"/>
          <a:ext cx="8769096" cy="5822668"/>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981200" y="71439"/>
            <a:ext cx="82296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SO</a:t>
            </a:r>
            <a:r>
              <a:rPr lang="en-US" altLang="zh-CN" baseline="-25000" dirty="0">
                <a:solidFill>
                  <a:srgbClr val="FFFF00"/>
                </a:solidFill>
                <a:latin typeface="Arial" panose="020B0604020202020204" pitchFamily="34" charset="0"/>
                <a:cs typeface="Arial" panose="020B0604020202020204" pitchFamily="34" charset="0"/>
              </a:rPr>
              <a:t>2</a:t>
            </a:r>
            <a:r>
              <a:rPr lang="en-US" altLang="zh-CN" dirty="0">
                <a:solidFill>
                  <a:srgbClr val="FFFF00"/>
                </a:solidFill>
                <a:latin typeface="Arial" panose="020B0604020202020204" pitchFamily="34" charset="0"/>
                <a:cs typeface="Arial" panose="020B0604020202020204" pitchFamily="34" charset="0"/>
              </a:rPr>
              <a:t> &amp; NOx: Sector Group emissions</a:t>
            </a:r>
            <a:br>
              <a:rPr lang="en-US" altLang="zh-CN" dirty="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rPr>
              <a:t>Summed up top 20 facility emissions over 50 major CBSAs  </a:t>
            </a:r>
            <a:endParaRPr lang="zh-CN" altLang="en-US" sz="2400" dirty="0"/>
          </a:p>
        </p:txBody>
      </p:sp>
      <p:sp>
        <p:nvSpPr>
          <p:cNvPr id="11" name="TextBox 10">
            <a:extLst>
              <a:ext uri="{FF2B5EF4-FFF2-40B4-BE49-F238E27FC236}">
                <a16:creationId xmlns:a16="http://schemas.microsoft.com/office/drawing/2014/main" id="{A651516D-9513-4BF0-8203-EC358FC6921E}"/>
              </a:ext>
            </a:extLst>
          </p:cNvPr>
          <p:cNvSpPr txBox="1"/>
          <p:nvPr/>
        </p:nvSpPr>
        <p:spPr>
          <a:xfrm>
            <a:off x="2433706" y="1321038"/>
            <a:ext cx="5838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over</a:t>
            </a:r>
          </a:p>
        </p:txBody>
      </p:sp>
      <p:sp>
        <p:nvSpPr>
          <p:cNvPr id="7" name="Slide Number Placeholder 1">
            <a:extLst>
              <a:ext uri="{FF2B5EF4-FFF2-40B4-BE49-F238E27FC236}">
                <a16:creationId xmlns:a16="http://schemas.microsoft.com/office/drawing/2014/main" id="{62AC7120-0F24-455C-9271-21BAC35AE905}"/>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05944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2176188-3463-4059-89D9-3AEBD5C9E6F5}"/>
              </a:ext>
            </a:extLst>
          </p:cNvPr>
          <p:cNvGraphicFramePr>
            <a:graphicFrameLocks/>
          </p:cNvGraphicFramePr>
          <p:nvPr/>
        </p:nvGraphicFramePr>
        <p:xfrm>
          <a:off x="1743457" y="950975"/>
          <a:ext cx="8650224" cy="5715636"/>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524000" y="53151"/>
            <a:ext cx="91440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SO</a:t>
            </a:r>
            <a:r>
              <a:rPr lang="en-US" altLang="zh-CN" baseline="-25000" dirty="0">
                <a:solidFill>
                  <a:srgbClr val="FFFF00"/>
                </a:solidFill>
                <a:latin typeface="Arial" panose="020B0604020202020204" pitchFamily="34" charset="0"/>
                <a:cs typeface="Arial" panose="020B0604020202020204" pitchFamily="34" charset="0"/>
              </a:rPr>
              <a:t>2</a:t>
            </a:r>
            <a:r>
              <a:rPr lang="en-US" altLang="zh-CN" dirty="0">
                <a:solidFill>
                  <a:srgbClr val="FFFF00"/>
                </a:solidFill>
                <a:latin typeface="Arial" panose="020B0604020202020204" pitchFamily="34" charset="0"/>
                <a:cs typeface="Arial" panose="020B0604020202020204" pitchFamily="34" charset="0"/>
              </a:rPr>
              <a:t> &amp; NOx: Sector Group “Score”</a:t>
            </a:r>
            <a:br>
              <a:rPr lang="en-US" altLang="zh-CN" dirty="0">
                <a:latin typeface="Arial" panose="020B0604020202020204" pitchFamily="34" charset="0"/>
                <a:cs typeface="Arial" panose="020B0604020202020204" pitchFamily="34" charset="0"/>
              </a:rPr>
            </a:br>
            <a:r>
              <a:rPr lang="en-US" altLang="zh-CN" sz="2400" dirty="0">
                <a:solidFill>
                  <a:schemeClr val="accent6">
                    <a:lumMod val="20000"/>
                    <a:lumOff val="80000"/>
                  </a:schemeClr>
                </a:solidFill>
                <a:latin typeface="Arial" panose="020B0604020202020204" pitchFamily="34" charset="0"/>
                <a:cs typeface="Arial" panose="020B0604020202020204" pitchFamily="34" charset="0"/>
              </a:rPr>
              <a:t>(Score = Frequency &amp; Rank)</a:t>
            </a:r>
            <a:endParaRPr lang="zh-CN" altLang="en-US" sz="2400" dirty="0">
              <a:solidFill>
                <a:schemeClr val="accent6">
                  <a:lumMod val="20000"/>
                  <a:lumOff val="80000"/>
                </a:schemeClr>
              </a:solidFill>
            </a:endParaRPr>
          </a:p>
        </p:txBody>
      </p:sp>
      <p:sp>
        <p:nvSpPr>
          <p:cNvPr id="2" name="Rectangle 1">
            <a:extLst>
              <a:ext uri="{FF2B5EF4-FFF2-40B4-BE49-F238E27FC236}">
                <a16:creationId xmlns:a16="http://schemas.microsoft.com/office/drawing/2014/main" id="{81ED6615-1710-4678-AF84-A1221DA16B6A}"/>
              </a:ext>
            </a:extLst>
          </p:cNvPr>
          <p:cNvSpPr/>
          <p:nvPr/>
        </p:nvSpPr>
        <p:spPr>
          <a:xfrm>
            <a:off x="2945892" y="1161286"/>
            <a:ext cx="6473952" cy="369332"/>
          </a:xfrm>
          <a:prstGeom prst="rect">
            <a:avLst/>
          </a:prstGeom>
        </p:spPr>
        <p:txBody>
          <a:bodyPr wrap="square">
            <a:spAutoFit/>
          </a:bodyPr>
          <a:lstStyle/>
          <a:p>
            <a:pPr algn="ctr">
              <a:defRPr sz="1800" b="1"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altLang="zh-CN" b="1" dirty="0">
                <a:latin typeface="Arial" panose="020B0604020202020204" pitchFamily="34" charset="0"/>
                <a:cs typeface="Arial" panose="020B0604020202020204" pitchFamily="34" charset="0"/>
              </a:rPr>
              <a:t>SO2 &amp; </a:t>
            </a:r>
            <a:r>
              <a:rPr lang="en-US" b="1" dirty="0">
                <a:latin typeface="Arial" panose="020B0604020202020204" pitchFamily="34" charset="0"/>
                <a:cs typeface="Arial" panose="020B0604020202020204" pitchFamily="34" charset="0"/>
              </a:rPr>
              <a:t>NOx: Score of Top Sector Groups</a:t>
            </a:r>
          </a:p>
        </p:txBody>
      </p:sp>
      <p:sp>
        <p:nvSpPr>
          <p:cNvPr id="7" name="Slide Number Placeholder 1">
            <a:extLst>
              <a:ext uri="{FF2B5EF4-FFF2-40B4-BE49-F238E27FC236}">
                <a16:creationId xmlns:a16="http://schemas.microsoft.com/office/drawing/2014/main" id="{BFE65C47-F2A1-44FD-9C57-76B1BD778A75}"/>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15</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10626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EBEBE8B1-CD45-4972-9A91-CED7FD8A0121}"/>
              </a:ext>
            </a:extLst>
          </p:cNvPr>
          <p:cNvGraphicFramePr>
            <a:graphicFrameLocks/>
          </p:cNvGraphicFramePr>
          <p:nvPr/>
        </p:nvGraphicFramePr>
        <p:xfrm>
          <a:off x="1652016" y="1115567"/>
          <a:ext cx="8878824" cy="5551044"/>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981200" y="71439"/>
            <a:ext cx="82296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Primary PM</a:t>
            </a:r>
            <a:r>
              <a:rPr lang="en-US" altLang="zh-CN" baseline="-25000" dirty="0">
                <a:solidFill>
                  <a:srgbClr val="FFFF00"/>
                </a:solidFill>
                <a:latin typeface="Arial" panose="020B0604020202020204" pitchFamily="34" charset="0"/>
                <a:cs typeface="Arial" panose="020B0604020202020204" pitchFamily="34" charset="0"/>
              </a:rPr>
              <a:t>2.5</a:t>
            </a:r>
            <a:r>
              <a:rPr lang="en-US" altLang="zh-CN" dirty="0">
                <a:solidFill>
                  <a:srgbClr val="FFFF00"/>
                </a:solidFill>
                <a:latin typeface="Arial" panose="020B0604020202020204" pitchFamily="34" charset="0"/>
                <a:cs typeface="Arial" panose="020B0604020202020204" pitchFamily="34" charset="0"/>
              </a:rPr>
              <a:t>: Sector Group emissions</a:t>
            </a:r>
            <a:br>
              <a:rPr lang="en-US" altLang="zh-CN" dirty="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rPr>
              <a:t>Summed up top 20 facility emissions over 50 major CBSAs  </a:t>
            </a:r>
            <a:endParaRPr lang="zh-CN" altLang="en-US" sz="2400" dirty="0"/>
          </a:p>
        </p:txBody>
      </p:sp>
      <p:sp>
        <p:nvSpPr>
          <p:cNvPr id="3" name="TextBox 2">
            <a:extLst>
              <a:ext uri="{FF2B5EF4-FFF2-40B4-BE49-F238E27FC236}">
                <a16:creationId xmlns:a16="http://schemas.microsoft.com/office/drawing/2014/main" id="{A5EBE917-45F9-409A-939A-298286E22137}"/>
              </a:ext>
            </a:extLst>
          </p:cNvPr>
          <p:cNvSpPr txBox="1"/>
          <p:nvPr/>
        </p:nvSpPr>
        <p:spPr>
          <a:xfrm>
            <a:off x="2113666" y="1386222"/>
            <a:ext cx="5838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over</a:t>
            </a:r>
          </a:p>
        </p:txBody>
      </p:sp>
      <p:sp>
        <p:nvSpPr>
          <p:cNvPr id="2" name="Rectangle 1">
            <a:extLst>
              <a:ext uri="{FF2B5EF4-FFF2-40B4-BE49-F238E27FC236}">
                <a16:creationId xmlns:a16="http://schemas.microsoft.com/office/drawing/2014/main" id="{7999C910-2752-4C21-8155-911A6605B059}"/>
              </a:ext>
            </a:extLst>
          </p:cNvPr>
          <p:cNvSpPr/>
          <p:nvPr/>
        </p:nvSpPr>
        <p:spPr>
          <a:xfrm>
            <a:off x="3531610" y="1177471"/>
            <a:ext cx="5457969" cy="307777"/>
          </a:xfrm>
          <a:prstGeom prst="rect">
            <a:avLst/>
          </a:prstGeom>
        </p:spPr>
        <p:txBody>
          <a:bodyPr wrap="none">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sz="1400" b="1" dirty="0"/>
              <a:t>Primary PM2.5 emissions (ton/</a:t>
            </a:r>
            <a:r>
              <a:rPr lang="en-US" sz="1400" b="1" dirty="0" err="1"/>
              <a:t>yr</a:t>
            </a:r>
            <a:r>
              <a:rPr lang="en-US" sz="1400" b="1" dirty="0"/>
              <a:t>) from top Sector groups </a:t>
            </a:r>
            <a:endParaRPr lang="en-US" sz="1400" dirty="0"/>
          </a:p>
        </p:txBody>
      </p:sp>
      <p:sp>
        <p:nvSpPr>
          <p:cNvPr id="8" name="Slide Number Placeholder 1">
            <a:extLst>
              <a:ext uri="{FF2B5EF4-FFF2-40B4-BE49-F238E27FC236}">
                <a16:creationId xmlns:a16="http://schemas.microsoft.com/office/drawing/2014/main" id="{C0E70E9B-DA7E-4009-8182-CD11CDDF1EAE}"/>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16</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995483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F767B104-59B4-4EDA-BBF2-D5EFD198A9DA}"/>
              </a:ext>
            </a:extLst>
          </p:cNvPr>
          <p:cNvGraphicFramePr>
            <a:graphicFrameLocks/>
          </p:cNvGraphicFramePr>
          <p:nvPr/>
        </p:nvGraphicFramePr>
        <p:xfrm>
          <a:off x="1670304" y="1014985"/>
          <a:ext cx="8814816" cy="5586983"/>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524000" y="53151"/>
            <a:ext cx="91440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Primary PM</a:t>
            </a:r>
            <a:r>
              <a:rPr lang="en-US" altLang="zh-CN" baseline="-25000" dirty="0">
                <a:solidFill>
                  <a:srgbClr val="FFFF00"/>
                </a:solidFill>
                <a:latin typeface="Arial" panose="020B0604020202020204" pitchFamily="34" charset="0"/>
                <a:cs typeface="Arial" panose="020B0604020202020204" pitchFamily="34" charset="0"/>
              </a:rPr>
              <a:t>2.5</a:t>
            </a:r>
            <a:r>
              <a:rPr lang="en-US" altLang="zh-CN" dirty="0">
                <a:solidFill>
                  <a:srgbClr val="FFFF00"/>
                </a:solidFill>
                <a:latin typeface="Arial" panose="020B0604020202020204" pitchFamily="34" charset="0"/>
                <a:cs typeface="Arial" panose="020B0604020202020204" pitchFamily="34" charset="0"/>
              </a:rPr>
              <a:t> : Sector Group “Score”</a:t>
            </a:r>
            <a:br>
              <a:rPr lang="en-US" altLang="zh-CN" dirty="0">
                <a:latin typeface="Arial" panose="020B0604020202020204" pitchFamily="34" charset="0"/>
                <a:cs typeface="Arial" panose="020B0604020202020204" pitchFamily="34" charset="0"/>
              </a:rPr>
            </a:br>
            <a:r>
              <a:rPr lang="en-US" altLang="zh-CN" sz="2400" dirty="0">
                <a:solidFill>
                  <a:schemeClr val="accent6">
                    <a:lumMod val="20000"/>
                    <a:lumOff val="80000"/>
                  </a:schemeClr>
                </a:solidFill>
                <a:latin typeface="Arial" panose="020B0604020202020204" pitchFamily="34" charset="0"/>
                <a:cs typeface="Arial" panose="020B0604020202020204" pitchFamily="34" charset="0"/>
              </a:rPr>
              <a:t>(Score = Frequency &amp; Rank)</a:t>
            </a:r>
            <a:endParaRPr lang="zh-CN" altLang="en-US" sz="2400" dirty="0">
              <a:solidFill>
                <a:schemeClr val="accent6">
                  <a:lumMod val="20000"/>
                  <a:lumOff val="80000"/>
                </a:schemeClr>
              </a:solidFill>
            </a:endParaRPr>
          </a:p>
        </p:txBody>
      </p:sp>
      <p:sp>
        <p:nvSpPr>
          <p:cNvPr id="2" name="Rectangle 1">
            <a:extLst>
              <a:ext uri="{FF2B5EF4-FFF2-40B4-BE49-F238E27FC236}">
                <a16:creationId xmlns:a16="http://schemas.microsoft.com/office/drawing/2014/main" id="{81ED6615-1710-4678-AF84-A1221DA16B6A}"/>
              </a:ext>
            </a:extLst>
          </p:cNvPr>
          <p:cNvSpPr/>
          <p:nvPr/>
        </p:nvSpPr>
        <p:spPr>
          <a:xfrm>
            <a:off x="2781300" y="1167307"/>
            <a:ext cx="6473952" cy="369332"/>
          </a:xfrm>
          <a:prstGeom prst="rect">
            <a:avLst/>
          </a:prstGeom>
        </p:spPr>
        <p:txBody>
          <a:bodyPr wrap="square">
            <a:spAutoFit/>
          </a:bodyPr>
          <a:lstStyle/>
          <a:p>
            <a:pPr algn="ctr">
              <a:defRPr sz="1800" b="1"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b="1" dirty="0">
                <a:latin typeface="Arial" panose="020B0604020202020204" pitchFamily="34" charset="0"/>
                <a:cs typeface="Arial" panose="020B0604020202020204" pitchFamily="34" charset="0"/>
              </a:rPr>
              <a:t>Primary PM2.5: Score of Top Sector Groups</a:t>
            </a:r>
          </a:p>
        </p:txBody>
      </p:sp>
      <p:sp>
        <p:nvSpPr>
          <p:cNvPr id="7" name="Slide Number Placeholder 1">
            <a:extLst>
              <a:ext uri="{FF2B5EF4-FFF2-40B4-BE49-F238E27FC236}">
                <a16:creationId xmlns:a16="http://schemas.microsoft.com/office/drawing/2014/main" id="{51B2A845-CC03-4FFA-B463-38835AF4D0A8}"/>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17</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59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96FE11F1-E31B-46F1-808E-0F26F1760C0A}"/>
              </a:ext>
            </a:extLst>
          </p:cNvPr>
          <p:cNvGraphicFramePr>
            <a:graphicFrameLocks/>
          </p:cNvGraphicFramePr>
          <p:nvPr/>
        </p:nvGraphicFramePr>
        <p:xfrm>
          <a:off x="1688592" y="1417321"/>
          <a:ext cx="8759952" cy="5249291"/>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450848" y="62295"/>
            <a:ext cx="9217152"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Gas &amp; VOC HAPs: Sector Group emissions</a:t>
            </a:r>
            <a:br>
              <a:rPr lang="en-US" altLang="zh-CN" dirty="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rPr>
              <a:t>Summed up top 20 facility emissions over 50 major CBSAs  </a:t>
            </a:r>
            <a:endParaRPr lang="zh-CN" altLang="en-US" sz="2400" dirty="0"/>
          </a:p>
        </p:txBody>
      </p:sp>
      <p:sp>
        <p:nvSpPr>
          <p:cNvPr id="2" name="Rectangle 1">
            <a:extLst>
              <a:ext uri="{FF2B5EF4-FFF2-40B4-BE49-F238E27FC236}">
                <a16:creationId xmlns:a16="http://schemas.microsoft.com/office/drawing/2014/main" id="{737FC078-F38E-420F-80FB-9C847D3134E5}"/>
              </a:ext>
            </a:extLst>
          </p:cNvPr>
          <p:cNvSpPr/>
          <p:nvPr/>
        </p:nvSpPr>
        <p:spPr>
          <a:xfrm>
            <a:off x="3371088" y="1109544"/>
            <a:ext cx="6080760" cy="307777"/>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sz="1400" b="1" dirty="0"/>
              <a:t>Gas &amp; VOC HAPs emissions (</a:t>
            </a:r>
            <a:r>
              <a:rPr lang="en-US" sz="1400" b="1" dirty="0" err="1"/>
              <a:t>lb</a:t>
            </a:r>
            <a:r>
              <a:rPr lang="en-US" sz="1400" b="1" dirty="0"/>
              <a:t>/</a:t>
            </a:r>
            <a:r>
              <a:rPr lang="en-US" sz="1400" b="1" dirty="0" err="1"/>
              <a:t>yr</a:t>
            </a:r>
            <a:r>
              <a:rPr lang="en-US" sz="1400" b="1" dirty="0"/>
              <a:t>) from top Sector groups </a:t>
            </a:r>
            <a:endParaRPr lang="en-US" sz="1400" dirty="0"/>
          </a:p>
        </p:txBody>
      </p:sp>
      <p:sp>
        <p:nvSpPr>
          <p:cNvPr id="7" name="Slide Number Placeholder 1">
            <a:extLst>
              <a:ext uri="{FF2B5EF4-FFF2-40B4-BE49-F238E27FC236}">
                <a16:creationId xmlns:a16="http://schemas.microsoft.com/office/drawing/2014/main" id="{815D2D9E-3505-4525-8191-4FAAA5195C64}"/>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018261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FBF60F9-8EC5-40C1-8FF8-EE8818F85176}"/>
              </a:ext>
            </a:extLst>
          </p:cNvPr>
          <p:cNvGraphicFramePr>
            <a:graphicFrameLocks/>
          </p:cNvGraphicFramePr>
          <p:nvPr/>
        </p:nvGraphicFramePr>
        <p:xfrm>
          <a:off x="1697736" y="1042416"/>
          <a:ext cx="8741664" cy="5624195"/>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524000" y="53151"/>
            <a:ext cx="91440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Gas &amp; VOC HAPs: Sector Group “Score”</a:t>
            </a:r>
            <a:br>
              <a:rPr lang="en-US" altLang="zh-CN" dirty="0">
                <a:latin typeface="Arial" panose="020B0604020202020204" pitchFamily="34" charset="0"/>
                <a:cs typeface="Arial" panose="020B0604020202020204" pitchFamily="34" charset="0"/>
              </a:rPr>
            </a:br>
            <a:r>
              <a:rPr lang="en-US" altLang="zh-CN" sz="2400" dirty="0">
                <a:solidFill>
                  <a:schemeClr val="accent6">
                    <a:lumMod val="20000"/>
                    <a:lumOff val="80000"/>
                  </a:schemeClr>
                </a:solidFill>
                <a:latin typeface="Arial" panose="020B0604020202020204" pitchFamily="34" charset="0"/>
                <a:cs typeface="Arial" panose="020B0604020202020204" pitchFamily="34" charset="0"/>
              </a:rPr>
              <a:t>(Score = Frequency &amp; Rank)</a:t>
            </a:r>
            <a:endParaRPr lang="zh-CN" altLang="en-US" sz="2400" dirty="0">
              <a:solidFill>
                <a:schemeClr val="accent6">
                  <a:lumMod val="20000"/>
                  <a:lumOff val="80000"/>
                </a:schemeClr>
              </a:solidFill>
            </a:endParaRPr>
          </a:p>
        </p:txBody>
      </p:sp>
      <p:sp>
        <p:nvSpPr>
          <p:cNvPr id="2" name="Rectangle 1">
            <a:extLst>
              <a:ext uri="{FF2B5EF4-FFF2-40B4-BE49-F238E27FC236}">
                <a16:creationId xmlns:a16="http://schemas.microsoft.com/office/drawing/2014/main" id="{81ED6615-1710-4678-AF84-A1221DA16B6A}"/>
              </a:ext>
            </a:extLst>
          </p:cNvPr>
          <p:cNvSpPr/>
          <p:nvPr/>
        </p:nvSpPr>
        <p:spPr>
          <a:xfrm>
            <a:off x="2726436" y="1167307"/>
            <a:ext cx="6473952" cy="369332"/>
          </a:xfrm>
          <a:prstGeom prst="rect">
            <a:avLst/>
          </a:prstGeom>
        </p:spPr>
        <p:txBody>
          <a:bodyPr wrap="square">
            <a:spAutoFit/>
          </a:bodyPr>
          <a:lstStyle/>
          <a:p>
            <a:pPr algn="ctr">
              <a:defRPr sz="1800" b="1"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b="1" dirty="0">
                <a:latin typeface="Arial" panose="020B0604020202020204" pitchFamily="34" charset="0"/>
                <a:cs typeface="Arial" panose="020B0604020202020204" pitchFamily="34" charset="0"/>
              </a:rPr>
              <a:t>Gas &amp; VOC HAPs: Score of Top Sector Groups</a:t>
            </a:r>
          </a:p>
        </p:txBody>
      </p:sp>
      <p:sp>
        <p:nvSpPr>
          <p:cNvPr id="7" name="Slide Number Placeholder 1">
            <a:extLst>
              <a:ext uri="{FF2B5EF4-FFF2-40B4-BE49-F238E27FC236}">
                <a16:creationId xmlns:a16="http://schemas.microsoft.com/office/drawing/2014/main" id="{AC76E14D-50F0-4E54-8877-ED569BF1E603}"/>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138205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p:txBody>
          <a:bodyPr/>
          <a:lstStyle/>
          <a:p>
            <a:r>
              <a:rPr lang="en-US" dirty="0">
                <a:solidFill>
                  <a:srgbClr val="FFFF00"/>
                </a:solidFill>
              </a:rPr>
              <a:t>Overview</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p:txBody>
          <a:bodyPr>
            <a:normAutofit lnSpcReduction="10000"/>
          </a:bodyPr>
          <a:lstStyle/>
          <a:p>
            <a:r>
              <a:rPr lang="en-US" dirty="0"/>
              <a:t>Feedback from OAQPS/SMT Briefing</a:t>
            </a:r>
          </a:p>
          <a:p>
            <a:r>
              <a:rPr lang="en-US" dirty="0"/>
              <a:t>NEXUS Updates</a:t>
            </a:r>
          </a:p>
          <a:p>
            <a:pPr lvl="1"/>
            <a:r>
              <a:rPr lang="en-US" dirty="0"/>
              <a:t>Metrics (Toxics)</a:t>
            </a:r>
          </a:p>
          <a:p>
            <a:pPr lvl="1"/>
            <a:r>
              <a:rPr lang="en-US" dirty="0"/>
              <a:t>2017 Data</a:t>
            </a:r>
          </a:p>
          <a:p>
            <a:pPr lvl="1"/>
            <a:r>
              <a:rPr lang="en-US" dirty="0"/>
              <a:t>Proximity Based Module (Multi-pollutant)</a:t>
            </a:r>
          </a:p>
          <a:p>
            <a:r>
              <a:rPr lang="en-US" dirty="0"/>
              <a:t>National Sector Approach – NEXUS Application</a:t>
            </a:r>
          </a:p>
          <a:p>
            <a:r>
              <a:rPr lang="en-US" dirty="0"/>
              <a:t>Examples for Regions</a:t>
            </a:r>
          </a:p>
          <a:p>
            <a:pPr lvl="1"/>
            <a:r>
              <a:rPr lang="en-US" dirty="0"/>
              <a:t>Chicago</a:t>
            </a:r>
          </a:p>
          <a:p>
            <a:pPr lvl="1"/>
            <a:r>
              <a:rPr lang="en-US" dirty="0"/>
              <a:t>Pittsburgh</a:t>
            </a:r>
          </a:p>
          <a:p>
            <a:pPr lvl="1"/>
            <a:r>
              <a:rPr lang="en-US" dirty="0"/>
              <a:t>Houston</a:t>
            </a:r>
          </a:p>
          <a:p>
            <a:r>
              <a:rPr lang="en-US" dirty="0"/>
              <a:t>Next Steps / Issues for Discussion</a:t>
            </a:r>
          </a:p>
        </p:txBody>
      </p:sp>
      <p:sp>
        <p:nvSpPr>
          <p:cNvPr id="4" name="Slide Number Placeholder 1">
            <a:extLst>
              <a:ext uri="{FF2B5EF4-FFF2-40B4-BE49-F238E27FC236}">
                <a16:creationId xmlns:a16="http://schemas.microsoft.com/office/drawing/2014/main" id="{C07D34BC-FCC9-4DB3-9168-CFA5BEF897C1}"/>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99921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450848" y="62295"/>
            <a:ext cx="9217152"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Heavy Metal HAPs: Sector Group emissions</a:t>
            </a:r>
            <a:br>
              <a:rPr lang="en-US" altLang="zh-CN" dirty="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rPr>
              <a:t>Summed up top 20 facility emissions over 50 major CBSAs  </a:t>
            </a:r>
            <a:endParaRPr lang="zh-CN" altLang="en-US" sz="2400" dirty="0"/>
          </a:p>
        </p:txBody>
      </p:sp>
      <p:sp>
        <p:nvSpPr>
          <p:cNvPr id="2" name="Rectangle 1">
            <a:extLst>
              <a:ext uri="{FF2B5EF4-FFF2-40B4-BE49-F238E27FC236}">
                <a16:creationId xmlns:a16="http://schemas.microsoft.com/office/drawing/2014/main" id="{737FC078-F38E-420F-80FB-9C847D3134E5}"/>
              </a:ext>
            </a:extLst>
          </p:cNvPr>
          <p:cNvSpPr/>
          <p:nvPr/>
        </p:nvSpPr>
        <p:spPr>
          <a:xfrm>
            <a:off x="3371088" y="1109543"/>
            <a:ext cx="6080760" cy="338554"/>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sz="1600" b="1" dirty="0">
                <a:latin typeface="Arial" panose="020B0604020202020204" pitchFamily="34" charset="0"/>
                <a:cs typeface="Arial" panose="020B0604020202020204" pitchFamily="34" charset="0"/>
              </a:rPr>
              <a:t>Heavy HAPs emissions (</a:t>
            </a:r>
            <a:r>
              <a:rPr lang="en-US" sz="1600" b="1" dirty="0" err="1">
                <a:latin typeface="Arial" panose="020B0604020202020204" pitchFamily="34" charset="0"/>
                <a:cs typeface="Arial" panose="020B0604020202020204" pitchFamily="34" charset="0"/>
              </a:rPr>
              <a:t>lb</a:t>
            </a:r>
            <a:r>
              <a:rPr lang="en-US" sz="1600" b="1" dirty="0">
                <a:latin typeface="Arial" panose="020B0604020202020204" pitchFamily="34" charset="0"/>
                <a:cs typeface="Arial" panose="020B0604020202020204" pitchFamily="34" charset="0"/>
              </a:rPr>
              <a:t>/</a:t>
            </a:r>
            <a:r>
              <a:rPr lang="en-US" sz="1600" b="1" dirty="0" err="1">
                <a:latin typeface="Arial" panose="020B0604020202020204" pitchFamily="34" charset="0"/>
                <a:cs typeface="Arial" panose="020B0604020202020204" pitchFamily="34" charset="0"/>
              </a:rPr>
              <a:t>yr</a:t>
            </a:r>
            <a:r>
              <a:rPr lang="en-US" sz="1600" b="1" dirty="0">
                <a:latin typeface="Arial" panose="020B0604020202020204" pitchFamily="34" charset="0"/>
                <a:cs typeface="Arial" panose="020B0604020202020204" pitchFamily="34" charset="0"/>
              </a:rPr>
              <a:t>) from top Sector groups </a:t>
            </a:r>
            <a:endParaRPr lang="en-US" sz="1600" dirty="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C58BE5BD-A6AF-4451-9DE7-755A56D27799}"/>
              </a:ext>
            </a:extLst>
          </p:cNvPr>
          <p:cNvGraphicFramePr>
            <a:graphicFrameLocks/>
          </p:cNvGraphicFramePr>
          <p:nvPr/>
        </p:nvGraphicFramePr>
        <p:xfrm>
          <a:off x="1679449" y="950976"/>
          <a:ext cx="8695943" cy="5715635"/>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1">
            <a:extLst>
              <a:ext uri="{FF2B5EF4-FFF2-40B4-BE49-F238E27FC236}">
                <a16:creationId xmlns:a16="http://schemas.microsoft.com/office/drawing/2014/main" id="{BC5A1FAB-D1C9-4DEF-BB28-26A3FBC673BF}"/>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20</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35767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524000" y="53151"/>
            <a:ext cx="91440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Heavy Metal HAPs: Sector Group “Score”</a:t>
            </a:r>
            <a:br>
              <a:rPr lang="en-US" altLang="zh-CN" dirty="0">
                <a:latin typeface="Arial" panose="020B0604020202020204" pitchFamily="34" charset="0"/>
                <a:cs typeface="Arial" panose="020B0604020202020204" pitchFamily="34" charset="0"/>
              </a:rPr>
            </a:br>
            <a:r>
              <a:rPr lang="en-US" altLang="zh-CN" sz="2400" dirty="0">
                <a:solidFill>
                  <a:schemeClr val="accent6">
                    <a:lumMod val="20000"/>
                    <a:lumOff val="80000"/>
                  </a:schemeClr>
                </a:solidFill>
                <a:latin typeface="Arial" panose="020B0604020202020204" pitchFamily="34" charset="0"/>
                <a:cs typeface="Arial" panose="020B0604020202020204" pitchFamily="34" charset="0"/>
              </a:rPr>
              <a:t>(Score = Frequency &amp; Rank)</a:t>
            </a:r>
            <a:endParaRPr lang="zh-CN" altLang="en-US" sz="2400" dirty="0">
              <a:solidFill>
                <a:schemeClr val="accent6">
                  <a:lumMod val="20000"/>
                  <a:lumOff val="80000"/>
                </a:schemeClr>
              </a:solidFill>
            </a:endParaRPr>
          </a:p>
        </p:txBody>
      </p:sp>
      <p:sp>
        <p:nvSpPr>
          <p:cNvPr id="2" name="Rectangle 1">
            <a:extLst>
              <a:ext uri="{FF2B5EF4-FFF2-40B4-BE49-F238E27FC236}">
                <a16:creationId xmlns:a16="http://schemas.microsoft.com/office/drawing/2014/main" id="{81ED6615-1710-4678-AF84-A1221DA16B6A}"/>
              </a:ext>
            </a:extLst>
          </p:cNvPr>
          <p:cNvSpPr/>
          <p:nvPr/>
        </p:nvSpPr>
        <p:spPr>
          <a:xfrm>
            <a:off x="2726436" y="1167307"/>
            <a:ext cx="6473952" cy="369332"/>
          </a:xfrm>
          <a:prstGeom prst="rect">
            <a:avLst/>
          </a:prstGeom>
        </p:spPr>
        <p:txBody>
          <a:bodyPr wrap="square">
            <a:spAutoFit/>
          </a:bodyPr>
          <a:lstStyle/>
          <a:p>
            <a:pPr algn="ctr">
              <a:defRPr sz="1800" b="1"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b="1" dirty="0">
                <a:latin typeface="Arial" panose="020B0604020202020204" pitchFamily="34" charset="0"/>
                <a:cs typeface="Arial" panose="020B0604020202020204" pitchFamily="34" charset="0"/>
              </a:rPr>
              <a:t>Heavy Metal HAPs: Score of Top Sector Groups</a:t>
            </a:r>
          </a:p>
        </p:txBody>
      </p:sp>
      <p:graphicFrame>
        <p:nvGraphicFramePr>
          <p:cNvPr id="7" name="Chart 6">
            <a:extLst>
              <a:ext uri="{FF2B5EF4-FFF2-40B4-BE49-F238E27FC236}">
                <a16:creationId xmlns:a16="http://schemas.microsoft.com/office/drawing/2014/main" id="{BA3A4F46-4992-4AE5-B9AE-0D12D53A8D08}"/>
              </a:ext>
            </a:extLst>
          </p:cNvPr>
          <p:cNvGraphicFramePr>
            <a:graphicFrameLocks/>
          </p:cNvGraphicFramePr>
          <p:nvPr/>
        </p:nvGraphicFramePr>
        <p:xfrm>
          <a:off x="1734312" y="996697"/>
          <a:ext cx="8723376" cy="5669915"/>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1">
            <a:extLst>
              <a:ext uri="{FF2B5EF4-FFF2-40B4-BE49-F238E27FC236}">
                <a16:creationId xmlns:a16="http://schemas.microsoft.com/office/drawing/2014/main" id="{CBBCF906-AAE6-4229-8E5D-4C36893D55A7}"/>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21</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383177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4B62601D-B379-49F1-B040-2ED3DA4C02D1}"/>
              </a:ext>
            </a:extLst>
          </p:cNvPr>
          <p:cNvGraphicFramePr>
            <a:graphicFrameLocks/>
          </p:cNvGraphicFramePr>
          <p:nvPr/>
        </p:nvGraphicFramePr>
        <p:xfrm>
          <a:off x="1679448" y="1197864"/>
          <a:ext cx="8805672" cy="5385816"/>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981200" y="71439"/>
            <a:ext cx="82296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CO2e: Sector Group emissions</a:t>
            </a:r>
            <a:br>
              <a:rPr lang="en-US" altLang="zh-CN" dirty="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rPr>
              <a:t>Summed up top 20 facility emissions over 50 major CBSAs  </a:t>
            </a:r>
            <a:endParaRPr lang="zh-CN" altLang="en-US" sz="2400" dirty="0"/>
          </a:p>
        </p:txBody>
      </p:sp>
      <p:sp>
        <p:nvSpPr>
          <p:cNvPr id="3" name="TextBox 2">
            <a:extLst>
              <a:ext uri="{FF2B5EF4-FFF2-40B4-BE49-F238E27FC236}">
                <a16:creationId xmlns:a16="http://schemas.microsoft.com/office/drawing/2014/main" id="{A5EBE917-45F9-409A-939A-298286E22137}"/>
              </a:ext>
            </a:extLst>
          </p:cNvPr>
          <p:cNvSpPr txBox="1"/>
          <p:nvPr/>
        </p:nvSpPr>
        <p:spPr>
          <a:xfrm>
            <a:off x="2397130" y="1522206"/>
            <a:ext cx="5838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over</a:t>
            </a:r>
          </a:p>
        </p:txBody>
      </p:sp>
      <p:sp>
        <p:nvSpPr>
          <p:cNvPr id="7" name="Slide Number Placeholder 1">
            <a:extLst>
              <a:ext uri="{FF2B5EF4-FFF2-40B4-BE49-F238E27FC236}">
                <a16:creationId xmlns:a16="http://schemas.microsoft.com/office/drawing/2014/main" id="{F624582D-1829-4C90-B718-E8D120381061}"/>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316005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5FDD245D-9EBF-41EA-9B1C-3254E022F8DA}"/>
              </a:ext>
            </a:extLst>
          </p:cNvPr>
          <p:cNvSpPr>
            <a:spLocks noGrp="1"/>
          </p:cNvSpPr>
          <p:nvPr>
            <p:ph type="title"/>
          </p:nvPr>
        </p:nvSpPr>
        <p:spPr>
          <a:xfrm>
            <a:off x="1524000" y="53151"/>
            <a:ext cx="9144000"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CO2e: Sector Group “Score”</a:t>
            </a:r>
            <a:br>
              <a:rPr lang="en-US" altLang="zh-CN" dirty="0">
                <a:latin typeface="Arial" panose="020B0604020202020204" pitchFamily="34" charset="0"/>
                <a:cs typeface="Arial" panose="020B0604020202020204" pitchFamily="34" charset="0"/>
              </a:rPr>
            </a:br>
            <a:r>
              <a:rPr lang="en-US" altLang="zh-CN" sz="2400" dirty="0">
                <a:solidFill>
                  <a:schemeClr val="accent6">
                    <a:lumMod val="20000"/>
                    <a:lumOff val="80000"/>
                  </a:schemeClr>
                </a:solidFill>
                <a:latin typeface="Arial" panose="020B0604020202020204" pitchFamily="34" charset="0"/>
                <a:cs typeface="Arial" panose="020B0604020202020204" pitchFamily="34" charset="0"/>
              </a:rPr>
              <a:t>(Score = Frequency &amp; Rank)</a:t>
            </a:r>
            <a:endParaRPr lang="zh-CN" altLang="en-US" sz="2400" dirty="0">
              <a:solidFill>
                <a:schemeClr val="accent6">
                  <a:lumMod val="20000"/>
                  <a:lumOff val="80000"/>
                </a:schemeClr>
              </a:solidFill>
            </a:endParaRPr>
          </a:p>
        </p:txBody>
      </p:sp>
      <p:sp>
        <p:nvSpPr>
          <p:cNvPr id="2" name="Rectangle 1">
            <a:extLst>
              <a:ext uri="{FF2B5EF4-FFF2-40B4-BE49-F238E27FC236}">
                <a16:creationId xmlns:a16="http://schemas.microsoft.com/office/drawing/2014/main" id="{81ED6615-1710-4678-AF84-A1221DA16B6A}"/>
              </a:ext>
            </a:extLst>
          </p:cNvPr>
          <p:cNvSpPr/>
          <p:nvPr/>
        </p:nvSpPr>
        <p:spPr>
          <a:xfrm>
            <a:off x="2726436" y="1167307"/>
            <a:ext cx="6473952" cy="369332"/>
          </a:xfrm>
          <a:prstGeom prst="rect">
            <a:avLst/>
          </a:prstGeom>
        </p:spPr>
        <p:txBody>
          <a:bodyPr wrap="square">
            <a:spAutoFit/>
          </a:bodyPr>
          <a:lstStyle/>
          <a:p>
            <a:pPr algn="ctr">
              <a:defRPr sz="1800" b="1"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b="1" dirty="0">
                <a:latin typeface="Arial" panose="020B0604020202020204" pitchFamily="34" charset="0"/>
                <a:cs typeface="Arial" panose="020B0604020202020204" pitchFamily="34" charset="0"/>
              </a:rPr>
              <a:t>CO2e: Score of Top Sector Groups</a:t>
            </a:r>
          </a:p>
        </p:txBody>
      </p:sp>
      <p:sp>
        <p:nvSpPr>
          <p:cNvPr id="8" name="Slide Number Placeholder 1">
            <a:extLst>
              <a:ext uri="{FF2B5EF4-FFF2-40B4-BE49-F238E27FC236}">
                <a16:creationId xmlns:a16="http://schemas.microsoft.com/office/drawing/2014/main" id="{E6CA08DC-DD90-4714-A547-E0CE6075D1EE}"/>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23</a:t>
            </a:fld>
            <a:endParaRPr lang="en-US" dirty="0">
              <a:solidFill>
                <a:prstClr val="black">
                  <a:tint val="75000"/>
                </a:prstClr>
              </a:solidFill>
              <a:latin typeface="Arial" pitchFamily="34" charset="0"/>
              <a:ea typeface="微软雅黑"/>
            </a:endParaRPr>
          </a:p>
        </p:txBody>
      </p:sp>
      <p:graphicFrame>
        <p:nvGraphicFramePr>
          <p:cNvPr id="11" name="Chart 10">
            <a:extLst>
              <a:ext uri="{FF2B5EF4-FFF2-40B4-BE49-F238E27FC236}">
                <a16:creationId xmlns:a16="http://schemas.microsoft.com/office/drawing/2014/main" id="{90244644-3D80-43BD-AAF4-7990B7805180}"/>
              </a:ext>
            </a:extLst>
          </p:cNvPr>
          <p:cNvGraphicFramePr>
            <a:graphicFrameLocks/>
          </p:cNvGraphicFramePr>
          <p:nvPr/>
        </p:nvGraphicFramePr>
        <p:xfrm>
          <a:off x="1697736" y="996697"/>
          <a:ext cx="8897112" cy="56699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9555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94B6-75D7-4C6F-80DB-18CF4B6450C7}"/>
              </a:ext>
            </a:extLst>
          </p:cNvPr>
          <p:cNvSpPr>
            <a:spLocks noGrp="1"/>
          </p:cNvSpPr>
          <p:nvPr>
            <p:ph type="title"/>
          </p:nvPr>
        </p:nvSpPr>
        <p:spPr>
          <a:xfrm>
            <a:off x="-1" y="71440"/>
            <a:ext cx="12106275" cy="669103"/>
          </a:xfrm>
        </p:spPr>
        <p:txBody>
          <a:bodyPr/>
          <a:lstStyle/>
          <a:p>
            <a:r>
              <a:rPr lang="en-US" altLang="zh-CN" dirty="0">
                <a:latin typeface="Arial" panose="020B0604020202020204" pitchFamily="34" charset="0"/>
                <a:cs typeface="Arial" panose="020B0604020202020204" pitchFamily="34" charset="0"/>
              </a:rPr>
              <a:t>Examples for Regional Engagement: </a:t>
            </a:r>
            <a:r>
              <a:rPr lang="en-US" altLang="zh-CN" dirty="0">
                <a:solidFill>
                  <a:srgbClr val="FFFF00"/>
                </a:solidFill>
                <a:latin typeface="Arial" panose="020B0604020202020204" pitchFamily="34" charset="0"/>
                <a:cs typeface="Arial" panose="020B0604020202020204" pitchFamily="34" charset="0"/>
              </a:rPr>
              <a:t>Highest MP Risk Areas</a:t>
            </a:r>
            <a:endParaRPr lang="en-US" dirty="0"/>
          </a:p>
        </p:txBody>
      </p:sp>
      <p:graphicFrame>
        <p:nvGraphicFramePr>
          <p:cNvPr id="6" name="Table 5">
            <a:extLst>
              <a:ext uri="{FF2B5EF4-FFF2-40B4-BE49-F238E27FC236}">
                <a16:creationId xmlns:a16="http://schemas.microsoft.com/office/drawing/2014/main" id="{50A2611A-2FE7-487B-9E33-5DDD52EE38F0}"/>
              </a:ext>
            </a:extLst>
          </p:cNvPr>
          <p:cNvGraphicFramePr>
            <a:graphicFrameLocks noGrp="1"/>
          </p:cNvGraphicFramePr>
          <p:nvPr>
            <p:extLst>
              <p:ext uri="{D42A27DB-BD31-4B8C-83A1-F6EECF244321}">
                <p14:modId xmlns:p14="http://schemas.microsoft.com/office/powerpoint/2010/main" val="3310232718"/>
              </p:ext>
            </p:extLst>
          </p:nvPr>
        </p:nvGraphicFramePr>
        <p:xfrm>
          <a:off x="222838" y="946228"/>
          <a:ext cx="5665788" cy="3714750"/>
        </p:xfrm>
        <a:graphic>
          <a:graphicData uri="http://schemas.openxmlformats.org/drawingml/2006/table">
            <a:tbl>
              <a:tblPr/>
              <a:tblGrid>
                <a:gridCol w="266700">
                  <a:extLst>
                    <a:ext uri="{9D8B030D-6E8A-4147-A177-3AD203B41FA5}">
                      <a16:colId xmlns:a16="http://schemas.microsoft.com/office/drawing/2014/main" val="1754799264"/>
                    </a:ext>
                  </a:extLst>
                </a:gridCol>
                <a:gridCol w="1104900">
                  <a:extLst>
                    <a:ext uri="{9D8B030D-6E8A-4147-A177-3AD203B41FA5}">
                      <a16:colId xmlns:a16="http://schemas.microsoft.com/office/drawing/2014/main" val="3105184589"/>
                    </a:ext>
                  </a:extLst>
                </a:gridCol>
                <a:gridCol w="576263">
                  <a:extLst>
                    <a:ext uri="{9D8B030D-6E8A-4147-A177-3AD203B41FA5}">
                      <a16:colId xmlns:a16="http://schemas.microsoft.com/office/drawing/2014/main" val="664416972"/>
                    </a:ext>
                  </a:extLst>
                </a:gridCol>
                <a:gridCol w="3108325">
                  <a:extLst>
                    <a:ext uri="{9D8B030D-6E8A-4147-A177-3AD203B41FA5}">
                      <a16:colId xmlns:a16="http://schemas.microsoft.com/office/drawing/2014/main" val="4075914563"/>
                    </a:ext>
                  </a:extLst>
                </a:gridCol>
                <a:gridCol w="609600">
                  <a:extLst>
                    <a:ext uri="{9D8B030D-6E8A-4147-A177-3AD203B41FA5}">
                      <a16:colId xmlns:a16="http://schemas.microsoft.com/office/drawing/2014/main" val="1164024016"/>
                    </a:ext>
                  </a:extLst>
                </a:gridCol>
              </a:tblGrid>
              <a:tr h="400050">
                <a:tc>
                  <a:txBody>
                    <a:bodyPr/>
                    <a:lstStyle/>
                    <a:p>
                      <a:pPr algn="ctr" fontAlgn="b"/>
                      <a:r>
                        <a:rPr lang="en-US" sz="1100" b="1"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EPA_REGION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STATE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CBSA_NAME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Overall Rank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00454"/>
                  </a:ext>
                </a:extLst>
              </a:tr>
              <a:tr h="184150">
                <a:tc>
                  <a:txBody>
                    <a:bodyPr/>
                    <a:lstStyle/>
                    <a:p>
                      <a:pPr algn="ctr" fontAlgn="b"/>
                      <a:r>
                        <a:rPr lang="en-US" sz="1100" b="0"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IL-IN-WI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2498829"/>
                  </a:ext>
                </a:extLst>
              </a:tr>
              <a:tr h="184150">
                <a:tc>
                  <a:txBody>
                    <a:bodyPr/>
                    <a:lstStyle/>
                    <a:p>
                      <a:pPr algn="ctr" fontAlgn="b"/>
                      <a:r>
                        <a:rPr lang="en-US" sz="1100" b="0"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Pittsburgh, 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458977079"/>
                  </a:ext>
                </a:extLst>
              </a:tr>
              <a:tr h="184150">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Houston-Sugar Land-Baytown, 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67309064"/>
                  </a:ext>
                </a:extLst>
              </a:tr>
              <a:tr h="184150">
                <a:tc>
                  <a:txBody>
                    <a:bodyPr/>
                    <a:lstStyle/>
                    <a:p>
                      <a:pPr algn="ctr" fontAlgn="b"/>
                      <a:r>
                        <a:rPr lang="en-US" sz="1100" b="0" i="0" u="none" strike="noStrike">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s-ES" sz="1100" b="0" i="0" u="none" strike="noStrike" dirty="0">
                          <a:solidFill>
                            <a:srgbClr val="000000"/>
                          </a:solidFill>
                          <a:effectLst/>
                          <a:latin typeface="Calibri" panose="020F0502020204030204" pitchFamily="34" charset="0"/>
                        </a:rPr>
                        <a:t>Los Angeles-Long Beach-Santa Ana,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47400762"/>
                  </a:ext>
                </a:extLst>
              </a:tr>
              <a:tr h="184150">
                <a:tc>
                  <a:txBody>
                    <a:bodyPr/>
                    <a:lstStyle/>
                    <a:p>
                      <a:pPr algn="ctr" fontAlgn="b"/>
                      <a:r>
                        <a:rPr lang="en-US" sz="1100" b="0" i="0" u="none" strike="noStrike">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Dallas-Fort Worth-Arlington, 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46637992"/>
                  </a:ext>
                </a:extLst>
              </a:tr>
              <a:tr h="184150">
                <a:tc>
                  <a:txBody>
                    <a:bodyPr/>
                    <a:lstStyle/>
                    <a:p>
                      <a:pPr algn="ctr" fontAlgn="b"/>
                      <a:r>
                        <a:rPr lang="en-US" sz="11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GA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Atlanta-Sandy Springs-Marietta, GA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66341614"/>
                  </a:ext>
                </a:extLst>
              </a:tr>
              <a:tr h="184150">
                <a:tc>
                  <a:txBody>
                    <a:bodyPr/>
                    <a:lstStyle/>
                    <a:p>
                      <a:pPr algn="ctr" fontAlgn="b"/>
                      <a:r>
                        <a:rPr lang="en-US" sz="1100" b="0"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FL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Tampa-St. Petersburg-Clearwater, FL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12783415"/>
                  </a:ext>
                </a:extLst>
              </a:tr>
              <a:tr h="184150">
                <a:tc>
                  <a:txBody>
                    <a:bodyPr/>
                    <a:lstStyle/>
                    <a:p>
                      <a:pPr algn="ctr" fontAlgn="b"/>
                      <a:r>
                        <a:rPr lang="en-US" sz="1100" b="0" i="0" u="none" strike="noStrike">
                          <a:solidFill>
                            <a:srgbClr val="000000"/>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Birmingham-Hoover, 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64714734"/>
                  </a:ext>
                </a:extLst>
              </a:tr>
              <a:tr h="184150">
                <a:tc>
                  <a:txBody>
                    <a:bodyPr/>
                    <a:lstStyle/>
                    <a:p>
                      <a:pPr algn="ctr" fontAlgn="b"/>
                      <a:r>
                        <a:rPr lang="en-US" sz="1100" b="0" i="0" u="none" strike="noStrike">
                          <a:solidFill>
                            <a:srgbClr val="000000"/>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AZ</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Phoenix-Mesa-Glendale, AZ</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48517554"/>
                  </a:ext>
                </a:extLst>
              </a:tr>
              <a:tr h="184150">
                <a:tc>
                  <a:txBody>
                    <a:bodyPr/>
                    <a:lstStyle/>
                    <a:p>
                      <a:pPr algn="ctr" fontAlgn="b"/>
                      <a:r>
                        <a:rPr lang="en-US" sz="1100" b="0" i="0" u="none" strike="noStrike">
                          <a:solidFill>
                            <a:srgbClr val="000000"/>
                          </a:solidFill>
                          <a:effectLst/>
                          <a:latin typeface="Calibri" panose="020F0502020204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Fresno,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55385060"/>
                  </a:ext>
                </a:extLst>
              </a:tr>
              <a:tr h="184150">
                <a:tc>
                  <a:txBody>
                    <a:bodyPr/>
                    <a:lstStyle/>
                    <a:p>
                      <a:pPr algn="ctr" fontAlgn="b"/>
                      <a:r>
                        <a:rPr lang="en-US" sz="1100" b="0" i="0" u="none" strike="noStrike">
                          <a:solidFill>
                            <a:srgbClr val="000000"/>
                          </a:solidFill>
                          <a:effectLst/>
                          <a:latin typeface="Calibri" panose="020F050202020403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NY-NJ-PA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New York-Northern New Jersey-Long Island, NY-NJ-PA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23235013"/>
                  </a:ext>
                </a:extLst>
              </a:tr>
              <a:tr h="184150">
                <a:tc>
                  <a:txBody>
                    <a:bodyPr/>
                    <a:lstStyle/>
                    <a:p>
                      <a:pPr algn="ctr" fontAlgn="b"/>
                      <a:r>
                        <a:rPr lang="en-US" sz="1100" b="0" i="0" u="none" strike="noStrike">
                          <a:solidFill>
                            <a:srgbClr val="000000"/>
                          </a:solidFill>
                          <a:effectLst/>
                          <a:latin typeface="Calibri" panose="020F050202020403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OH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Cleveland-Elyria-Mentor, OH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61728686"/>
                  </a:ext>
                </a:extLst>
              </a:tr>
              <a:tr h="184150">
                <a:tc>
                  <a:txBody>
                    <a:bodyPr/>
                    <a:lstStyle/>
                    <a:p>
                      <a:pPr algn="ctr" fontAlgn="b"/>
                      <a:r>
                        <a:rPr lang="en-US" sz="1100" b="0" i="0" u="none" strike="noStrike">
                          <a:solidFill>
                            <a:srgbClr val="000000"/>
                          </a:solidFill>
                          <a:effectLst/>
                          <a:latin typeface="Calibri" panose="020F050202020403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Sacramento--Arden-Arcade--Roseville,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15577299"/>
                  </a:ext>
                </a:extLst>
              </a:tr>
              <a:tr h="184150">
                <a:tc>
                  <a:txBody>
                    <a:bodyPr/>
                    <a:lstStyle/>
                    <a:p>
                      <a:pPr algn="ctr" fontAlgn="b"/>
                      <a:r>
                        <a:rPr lang="en-US" sz="1100" b="0" i="0" u="none" strike="noStrike">
                          <a:solidFill>
                            <a:srgbClr val="000000"/>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NV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Las Vegas-Paradise, NV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2736658"/>
                  </a:ext>
                </a:extLst>
              </a:tr>
              <a:tr h="184150">
                <a:tc>
                  <a:txBody>
                    <a:bodyPr/>
                    <a:lstStyle/>
                    <a:p>
                      <a:pPr algn="ctr" fontAlgn="b"/>
                      <a:r>
                        <a:rPr lang="en-US" sz="1100" b="0" i="0" u="none" strike="noStrike">
                          <a:solidFill>
                            <a:srgbClr val="000000"/>
                          </a:solidFill>
                          <a:effectLst/>
                          <a:latin typeface="Calibri" panose="020F050202020403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NC-SC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Charlotte-Gastonia-Rock Hill, NC-SC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410464314"/>
                  </a:ext>
                </a:extLst>
              </a:tr>
              <a:tr h="184150">
                <a:tc>
                  <a:txBody>
                    <a:bodyPr/>
                    <a:lstStyle/>
                    <a:p>
                      <a:pPr algn="ctr" fontAlgn="b"/>
                      <a:r>
                        <a:rPr lang="en-US" sz="1100" b="0" i="0" u="none" strike="noStrike">
                          <a:solidFill>
                            <a:srgbClr val="000000"/>
                          </a:solidFill>
                          <a:effectLst/>
                          <a:latin typeface="Calibri" panose="020F050202020403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San Diego-Carlsbad-San Marcos,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774269885"/>
                  </a:ext>
                </a:extLst>
              </a:tr>
              <a:tr h="184150">
                <a:tc>
                  <a:txBody>
                    <a:bodyPr/>
                    <a:lstStyle/>
                    <a:p>
                      <a:pPr algn="ctr" fontAlgn="b"/>
                      <a:r>
                        <a:rPr lang="en-US" sz="1100" b="0" i="0" u="none" strike="noStrike">
                          <a:solidFill>
                            <a:srgbClr val="000000"/>
                          </a:solidFill>
                          <a:effectLst/>
                          <a:latin typeface="Calibri" panose="020F050202020403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MI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623989387"/>
                  </a:ext>
                </a:extLst>
              </a:tr>
              <a:tr h="184150">
                <a:tc>
                  <a:txBody>
                    <a:bodyPr/>
                    <a:lstStyle/>
                    <a:p>
                      <a:pPr algn="ctr" fontAlgn="b"/>
                      <a:r>
                        <a:rPr lang="en-US" sz="1100" b="0" i="0" u="none" strike="noStrike">
                          <a:solidFill>
                            <a:srgbClr val="000000"/>
                          </a:solidFill>
                          <a:effectLst/>
                          <a:latin typeface="Calibri" panose="020F050202020403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EPA Regions 5 &amp; 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MO-IL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St. Louis, MO-IL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651389876"/>
                  </a:ext>
                </a:extLst>
              </a:tr>
            </a:tbl>
          </a:graphicData>
        </a:graphic>
      </p:graphicFrame>
      <p:graphicFrame>
        <p:nvGraphicFramePr>
          <p:cNvPr id="14" name="Table 13">
            <a:extLst>
              <a:ext uri="{FF2B5EF4-FFF2-40B4-BE49-F238E27FC236}">
                <a16:creationId xmlns:a16="http://schemas.microsoft.com/office/drawing/2014/main" id="{ED5A27ED-0519-44A9-90B4-398D3CE404AA}"/>
              </a:ext>
            </a:extLst>
          </p:cNvPr>
          <p:cNvGraphicFramePr>
            <a:graphicFrameLocks noGrp="1"/>
          </p:cNvGraphicFramePr>
          <p:nvPr>
            <p:extLst>
              <p:ext uri="{D42A27DB-BD31-4B8C-83A1-F6EECF244321}">
                <p14:modId xmlns:p14="http://schemas.microsoft.com/office/powerpoint/2010/main" val="425884721"/>
              </p:ext>
            </p:extLst>
          </p:nvPr>
        </p:nvGraphicFramePr>
        <p:xfrm>
          <a:off x="6303376" y="946228"/>
          <a:ext cx="5594350" cy="3530600"/>
        </p:xfrm>
        <a:graphic>
          <a:graphicData uri="http://schemas.openxmlformats.org/drawingml/2006/table">
            <a:tbl>
              <a:tblPr/>
              <a:tblGrid>
                <a:gridCol w="266700">
                  <a:extLst>
                    <a:ext uri="{9D8B030D-6E8A-4147-A177-3AD203B41FA5}">
                      <a16:colId xmlns:a16="http://schemas.microsoft.com/office/drawing/2014/main" val="1887443040"/>
                    </a:ext>
                  </a:extLst>
                </a:gridCol>
                <a:gridCol w="1104900">
                  <a:extLst>
                    <a:ext uri="{9D8B030D-6E8A-4147-A177-3AD203B41FA5}">
                      <a16:colId xmlns:a16="http://schemas.microsoft.com/office/drawing/2014/main" val="275568835"/>
                    </a:ext>
                  </a:extLst>
                </a:gridCol>
                <a:gridCol w="819150">
                  <a:extLst>
                    <a:ext uri="{9D8B030D-6E8A-4147-A177-3AD203B41FA5}">
                      <a16:colId xmlns:a16="http://schemas.microsoft.com/office/drawing/2014/main" val="648644148"/>
                    </a:ext>
                  </a:extLst>
                </a:gridCol>
                <a:gridCol w="2794000">
                  <a:extLst>
                    <a:ext uri="{9D8B030D-6E8A-4147-A177-3AD203B41FA5}">
                      <a16:colId xmlns:a16="http://schemas.microsoft.com/office/drawing/2014/main" val="1646916761"/>
                    </a:ext>
                  </a:extLst>
                </a:gridCol>
                <a:gridCol w="609600">
                  <a:extLst>
                    <a:ext uri="{9D8B030D-6E8A-4147-A177-3AD203B41FA5}">
                      <a16:colId xmlns:a16="http://schemas.microsoft.com/office/drawing/2014/main" val="224700345"/>
                    </a:ext>
                  </a:extLst>
                </a:gridCol>
              </a:tblGrid>
              <a:tr h="400050">
                <a:tc>
                  <a:txBody>
                    <a:bodyPr/>
                    <a:lstStyle/>
                    <a:p>
                      <a:pPr algn="ctr" fontAlgn="b"/>
                      <a:r>
                        <a:rPr lang="en-US" sz="1100" b="1"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EPA_REGION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STATE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CBSA_NAME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Overall Rank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0186926"/>
                  </a:ext>
                </a:extLst>
              </a:tr>
              <a:tr h="184150">
                <a:tc>
                  <a:txBody>
                    <a:bodyPr/>
                    <a:lstStyle/>
                    <a:p>
                      <a:pPr algn="ctr" fontAlgn="b"/>
                      <a:r>
                        <a:rPr lang="en-US" sz="1100" b="0" i="0" u="none" strike="noStrike">
                          <a:solidFill>
                            <a:srgbClr val="000000"/>
                          </a:solidFill>
                          <a:effectLst/>
                          <a:latin typeface="Calibri" panose="020F050202020403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MI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Grand Rapids-Wyoming, MI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566141"/>
                  </a:ext>
                </a:extLst>
              </a:tr>
              <a:tr h="184150">
                <a:tc>
                  <a:txBody>
                    <a:bodyPr/>
                    <a:lstStyle/>
                    <a:p>
                      <a:pPr algn="ctr" fontAlgn="b"/>
                      <a:r>
                        <a:rPr lang="en-US" sz="1100" b="0" i="0" u="none" strike="noStrike">
                          <a:solidFill>
                            <a:srgbClr val="000000"/>
                          </a:solidFill>
                          <a:effectLst/>
                          <a:latin typeface="Calibri" panose="020F0502020204030204" pitchFamily="34" charset="0"/>
                        </a:rPr>
                        <a:t>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TN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Nashville-Davidson--Murfreesboro--Franklin, TN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01911556"/>
                  </a:ext>
                </a:extLst>
              </a:tr>
              <a:tr h="184150">
                <a:tc>
                  <a:txBody>
                    <a:bodyPr/>
                    <a:lstStyle/>
                    <a:p>
                      <a:pPr algn="ctr" fontAlgn="b"/>
                      <a:r>
                        <a:rPr lang="en-US" sz="1100" b="0" i="0" u="none" strike="noStrike">
                          <a:solidFill>
                            <a:srgbClr val="000000"/>
                          </a:solidFill>
                          <a:effectLst/>
                          <a:latin typeface="Calibri" panose="020F0502020204030204" pitchFamily="34" charset="0"/>
                        </a:rPr>
                        <a:t>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Bakersfield-Delano,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27916338"/>
                  </a:ext>
                </a:extLst>
              </a:tr>
              <a:tr h="184150">
                <a:tc>
                  <a:txBody>
                    <a:bodyPr/>
                    <a:lstStyle/>
                    <a:p>
                      <a:pPr algn="ctr" fontAlgn="b"/>
                      <a:r>
                        <a:rPr lang="en-US" sz="1100" b="0" i="0" u="none" strike="noStrike">
                          <a:solidFill>
                            <a:srgbClr val="000000"/>
                          </a:solidFill>
                          <a:effectLst/>
                          <a:latin typeface="Calibri" panose="020F050202020403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Regions 2 &amp; 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PA-NJ-DE-MD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Philadelphia-Camden-Wilmington, PA-NJ-DE-MD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403477584"/>
                  </a:ext>
                </a:extLst>
              </a:tr>
              <a:tr h="184150">
                <a:tc>
                  <a:txBody>
                    <a:bodyPr/>
                    <a:lstStyle/>
                    <a:p>
                      <a:pPr algn="ctr" fontAlgn="b"/>
                      <a:r>
                        <a:rPr lang="en-US" sz="1100" b="0" i="0" u="none" strike="noStrike">
                          <a:solidFill>
                            <a:srgbClr val="000000"/>
                          </a:solidFill>
                          <a:effectLst/>
                          <a:latin typeface="Calibri" panose="020F0502020204030204" pitchFamily="34" charset="0"/>
                        </a:rPr>
                        <a:t>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a:solidFill>
                            <a:srgbClr val="000000"/>
                          </a:solidFill>
                          <a:effectLst/>
                          <a:latin typeface="Calibri" panose="020F0502020204030204" pitchFamily="34" charset="0"/>
                        </a:rPr>
                        <a:t>Riverside-San Bernardino-Ontario,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36416786"/>
                  </a:ext>
                </a:extLst>
              </a:tr>
              <a:tr h="184150">
                <a:tc>
                  <a:txBody>
                    <a:bodyPr/>
                    <a:lstStyle/>
                    <a:p>
                      <a:pPr algn="ctr" fontAlgn="b"/>
                      <a:r>
                        <a:rPr lang="en-US" sz="1100" b="0" i="0" u="none" strike="noStrike">
                          <a:solidFill>
                            <a:srgbClr val="000000"/>
                          </a:solidFill>
                          <a:effectLst/>
                          <a:latin typeface="Calibri" panose="020F050202020403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EPA Region 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FL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a:solidFill>
                            <a:srgbClr val="000000"/>
                          </a:solidFill>
                          <a:effectLst/>
                          <a:latin typeface="Calibri" panose="020F0502020204030204" pitchFamily="34" charset="0"/>
                        </a:rPr>
                        <a:t>Miami-Fort Lauderdale-Pompano Beach, FL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463845269"/>
                  </a:ext>
                </a:extLst>
              </a:tr>
              <a:tr h="184150">
                <a:tc>
                  <a:txBody>
                    <a:bodyPr/>
                    <a:lstStyle/>
                    <a:p>
                      <a:pPr algn="ctr" fontAlgn="b"/>
                      <a:r>
                        <a:rPr lang="en-US" sz="1100" b="0" i="0" u="none" strike="noStrike">
                          <a:solidFill>
                            <a:srgbClr val="000000"/>
                          </a:solidFill>
                          <a:effectLst/>
                          <a:latin typeface="Calibri" panose="020F0502020204030204" pitchFamily="34" charset="0"/>
                        </a:rPr>
                        <a: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LA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panose="020F0502020204030204" pitchFamily="34" charset="0"/>
                        </a:rPr>
                        <a:t>Baton Rouge, LA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688937370"/>
                  </a:ext>
                </a:extLst>
              </a:tr>
              <a:tr h="184150">
                <a:tc>
                  <a:txBody>
                    <a:bodyPr/>
                    <a:lstStyle/>
                    <a:p>
                      <a:pPr algn="ctr" fontAlgn="b"/>
                      <a:r>
                        <a:rPr lang="en-US" sz="1100" b="0" i="0" u="none" strike="noStrike">
                          <a:solidFill>
                            <a:srgbClr val="000000"/>
                          </a:solidFill>
                          <a:effectLst/>
                          <a:latin typeface="Calibri" panose="020F0502020204030204" pitchFamily="34" charset="0"/>
                        </a:rPr>
                        <a:t>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El Paso, 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072862944"/>
                  </a:ext>
                </a:extLst>
              </a:tr>
              <a:tr h="184150">
                <a:tc>
                  <a:txBody>
                    <a:bodyPr/>
                    <a:lstStyle/>
                    <a:p>
                      <a:pPr algn="ctr" fontAlgn="b"/>
                      <a:r>
                        <a:rPr lang="en-US" sz="1100" b="0" i="0" u="none" strike="noStrike">
                          <a:solidFill>
                            <a:srgbClr val="000000"/>
                          </a:solidFill>
                          <a:effectLst/>
                          <a:latin typeface="Calibri" panose="020F0502020204030204" pitchFamily="34" charset="0"/>
                        </a:rPr>
                        <a:t>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WA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panose="020F0502020204030204" pitchFamily="34" charset="0"/>
                        </a:rPr>
                        <a:t>Seattle-Tacoma-Bellevue, WA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90236990"/>
                  </a:ext>
                </a:extLst>
              </a:tr>
              <a:tr h="184150">
                <a:tc>
                  <a:txBody>
                    <a:bodyPr/>
                    <a:lstStyle/>
                    <a:p>
                      <a:pPr algn="ctr" fontAlgn="b"/>
                      <a:r>
                        <a:rPr lang="en-US" sz="1100" b="0" i="0" u="none" strike="noStrike">
                          <a:solidFill>
                            <a:srgbClr val="000000"/>
                          </a:solidFill>
                          <a:effectLst/>
                          <a:latin typeface="Calibri" panose="020F0502020204030204" pitchFamily="34" charset="0"/>
                        </a:rPr>
                        <a:t>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EPA Region 4 &amp; 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KY-IN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Louisville-Jefferson County, KY-IN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44547978"/>
                  </a:ext>
                </a:extLst>
              </a:tr>
              <a:tr h="184150">
                <a:tc>
                  <a:txBody>
                    <a:bodyPr/>
                    <a:lstStyle/>
                    <a:p>
                      <a:pPr algn="ctr" fontAlgn="b"/>
                      <a:r>
                        <a:rPr lang="en-US" sz="1100" b="0" i="0" u="none" strike="noStrike">
                          <a:solidFill>
                            <a:srgbClr val="000000"/>
                          </a:solidFill>
                          <a:effectLst/>
                          <a:latin typeface="Calibri" panose="020F050202020403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Denver-Aurora-Broomfield, CO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208978928"/>
                  </a:ext>
                </a:extLst>
              </a:tr>
              <a:tr h="184150">
                <a:tc>
                  <a:txBody>
                    <a:bodyPr/>
                    <a:lstStyle/>
                    <a:p>
                      <a:pPr algn="ctr" fontAlgn="b"/>
                      <a:r>
                        <a:rPr lang="en-US" sz="1100" b="0" i="0" u="none" strike="noStrike">
                          <a:solidFill>
                            <a:srgbClr val="000000"/>
                          </a:solidFill>
                          <a:effectLst/>
                          <a:latin typeface="Calibri" panose="020F050202020403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Reading, 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84772294"/>
                  </a:ext>
                </a:extLst>
              </a:tr>
              <a:tr h="184150">
                <a:tc>
                  <a:txBody>
                    <a:bodyPr/>
                    <a:lstStyle/>
                    <a:p>
                      <a:pPr algn="ctr" fontAlgn="b"/>
                      <a:r>
                        <a:rPr lang="en-US" sz="1100" b="0" i="0" u="none" strike="noStrike">
                          <a:solidFill>
                            <a:srgbClr val="000000"/>
                          </a:solidFill>
                          <a:effectLst/>
                          <a:latin typeface="Calibri" panose="020F0502020204030204" pitchFamily="34" charset="0"/>
                        </a:rPr>
                        <a:t>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Visalia-Porterville,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89923228"/>
                  </a:ext>
                </a:extLst>
              </a:tr>
              <a:tr h="184150">
                <a:tc>
                  <a:txBody>
                    <a:bodyPr/>
                    <a:lstStyle/>
                    <a:p>
                      <a:pPr algn="ctr" fontAlgn="b"/>
                      <a:r>
                        <a:rPr lang="en-US" sz="1100" b="0" i="0" u="none" strike="noStrike">
                          <a:solidFill>
                            <a:srgbClr val="000000"/>
                          </a:solidFill>
                          <a:effectLst/>
                          <a:latin typeface="Calibri" panose="020F050202020403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Bridgeport-Stamford-Norwalk, 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60523962"/>
                  </a:ext>
                </a:extLst>
              </a:tr>
              <a:tr h="184150">
                <a:tc>
                  <a:txBody>
                    <a:bodyPr/>
                    <a:lstStyle/>
                    <a:p>
                      <a:pPr algn="ctr" fontAlgn="b"/>
                      <a:r>
                        <a:rPr lang="en-US" sz="1100" b="0" i="0" u="none" strike="noStrike">
                          <a:solidFill>
                            <a:srgbClr val="000000"/>
                          </a:solidFill>
                          <a:effectLst/>
                          <a:latin typeface="Calibri" panose="020F050202020403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EPA Region 4 &amp; 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TN-MS-AR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Memphis, TN-MS-AR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29053935"/>
                  </a:ext>
                </a:extLst>
              </a:tr>
              <a:tr h="184150">
                <a:tc>
                  <a:txBody>
                    <a:bodyPr/>
                    <a:lstStyle/>
                    <a:p>
                      <a:pPr algn="ctr" fontAlgn="b"/>
                      <a:r>
                        <a:rPr lang="en-US" sz="1100" b="0" i="0" u="none" strike="noStrike">
                          <a:solidFill>
                            <a:srgbClr val="000000"/>
                          </a:solidFill>
                          <a:effectLst/>
                          <a:latin typeface="Calibri" panose="020F0502020204030204" pitchFamily="34" charset="0"/>
                        </a:rPr>
                        <a:t>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Regions 2 &amp; 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PA-NJ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Allentown-Bethlehem-Easton, PA-NJ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57046525"/>
                  </a:ext>
                </a:extLst>
              </a:tr>
              <a:tr h="184150">
                <a:tc>
                  <a:txBody>
                    <a:bodyPr/>
                    <a:lstStyle/>
                    <a:p>
                      <a:pPr algn="ctr" fontAlgn="b"/>
                      <a:r>
                        <a:rPr lang="en-US" sz="1100" b="0" i="0" u="none" strike="noStrike">
                          <a:solidFill>
                            <a:srgbClr val="000000"/>
                          </a:solidFill>
                          <a:effectLst/>
                          <a:latin typeface="Calibri" panose="020F050202020403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EPA Region 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LA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New Orleans-Metairie-Kenner, LA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629169"/>
                  </a:ext>
                </a:extLst>
              </a:tr>
            </a:tbl>
          </a:graphicData>
        </a:graphic>
      </p:graphicFrame>
      <p:sp>
        <p:nvSpPr>
          <p:cNvPr id="16" name="Rectangle 15">
            <a:extLst>
              <a:ext uri="{FF2B5EF4-FFF2-40B4-BE49-F238E27FC236}">
                <a16:creationId xmlns:a16="http://schemas.microsoft.com/office/drawing/2014/main" id="{881D4B07-321C-48D4-AD92-944202590094}"/>
              </a:ext>
            </a:extLst>
          </p:cNvPr>
          <p:cNvSpPr/>
          <p:nvPr/>
        </p:nvSpPr>
        <p:spPr>
          <a:xfrm>
            <a:off x="222837" y="4795897"/>
            <a:ext cx="11705183" cy="2062103"/>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OAQPS could provide area profile packets to Regions to discuss nature of MP issues and possible avenues to address or conduct more refined analyses.</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The information above was generated in NEXUS &amp; exported into Excel where rankings were applied. </a:t>
            </a:r>
          </a:p>
          <a:p>
            <a:pPr algn="ctr"/>
            <a:r>
              <a:rPr lang="en-US" sz="1600" dirty="0">
                <a:latin typeface="Arial" panose="020B0604020202020204" pitchFamily="34" charset="0"/>
                <a:cs typeface="Arial" panose="020B0604020202020204" pitchFamily="34" charset="0"/>
              </a:rPr>
              <a:t>These CBSAs include at least one county that meets ALL the following criteria:</a:t>
            </a:r>
          </a:p>
          <a:p>
            <a:pPr marL="285750" indent="-285750" algn="ctr">
              <a:buFont typeface="Arial" panose="020B0604020202020204" pitchFamily="34" charset="0"/>
              <a:buChar char="•"/>
            </a:pPr>
            <a:r>
              <a:rPr lang="en-US" sz="1600" dirty="0">
                <a:latin typeface="Arial" panose="020B0604020202020204" pitchFamily="34" charset="0"/>
                <a:cs typeface="Arial" panose="020B0604020202020204" pitchFamily="34" charset="0"/>
              </a:rPr>
              <a:t>PM Mortality Number Percentile &gt;= 90</a:t>
            </a:r>
          </a:p>
          <a:p>
            <a:pPr marL="285750" indent="-285750" algn="ctr">
              <a:buFont typeface="Arial" panose="020B0604020202020204" pitchFamily="34" charset="0"/>
              <a:buChar char="•"/>
            </a:pPr>
            <a:r>
              <a:rPr lang="en-US" sz="1600" dirty="0">
                <a:latin typeface="Arial" panose="020B0604020202020204" pitchFamily="34" charset="0"/>
                <a:cs typeface="Arial" panose="020B0604020202020204" pitchFamily="34" charset="0"/>
              </a:rPr>
              <a:t>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Mortality Number Percentile &gt;= 90</a:t>
            </a:r>
          </a:p>
          <a:p>
            <a:pPr marL="285750" indent="-285750" algn="ctr">
              <a:buFont typeface="Arial" panose="020B0604020202020204" pitchFamily="34" charset="0"/>
              <a:buChar char="•"/>
            </a:pPr>
            <a:r>
              <a:rPr lang="en-US" sz="1600" dirty="0">
                <a:latin typeface="Arial" panose="020B0604020202020204" pitchFamily="34" charset="0"/>
                <a:cs typeface="Arial" panose="020B0604020202020204" pitchFamily="34" charset="0"/>
              </a:rPr>
              <a:t>Cancer Risk Rate Max Percentile &gt;= 90 (max census tract-level in a county)</a:t>
            </a:r>
          </a:p>
        </p:txBody>
      </p:sp>
      <p:sp>
        <p:nvSpPr>
          <p:cNvPr id="17" name="Slide Number Placeholder 1">
            <a:extLst>
              <a:ext uri="{FF2B5EF4-FFF2-40B4-BE49-F238E27FC236}">
                <a16:creationId xmlns:a16="http://schemas.microsoft.com/office/drawing/2014/main" id="{75BD706D-DFBE-4B35-8EF5-00951BC9B0D0}"/>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76141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1 - </a:t>
            </a:r>
            <a:r>
              <a:rPr lang="en-US" dirty="0">
                <a:solidFill>
                  <a:srgbClr val="FFFF00"/>
                </a:solidFill>
              </a:rPr>
              <a:t>Chicago CBSA</a:t>
            </a:r>
          </a:p>
        </p:txBody>
      </p:sp>
      <p:pic>
        <p:nvPicPr>
          <p:cNvPr id="4" name="Picture 3">
            <a:extLst>
              <a:ext uri="{FF2B5EF4-FFF2-40B4-BE49-F238E27FC236}">
                <a16:creationId xmlns:a16="http://schemas.microsoft.com/office/drawing/2014/main" id="{C288B68B-0E6F-447F-90B5-8D9C100758C5}"/>
              </a:ext>
            </a:extLst>
          </p:cNvPr>
          <p:cNvPicPr>
            <a:picLocks noChangeAspect="1"/>
          </p:cNvPicPr>
          <p:nvPr/>
        </p:nvPicPr>
        <p:blipFill>
          <a:blip r:embed="rId2"/>
          <a:stretch>
            <a:fillRect/>
          </a:stretch>
        </p:blipFill>
        <p:spPr>
          <a:xfrm>
            <a:off x="362685" y="1196748"/>
            <a:ext cx="11466629" cy="5326516"/>
          </a:xfrm>
          <a:prstGeom prst="rect">
            <a:avLst/>
          </a:prstGeom>
        </p:spPr>
      </p:pic>
      <p:sp>
        <p:nvSpPr>
          <p:cNvPr id="5" name="Slide Number Placeholder 1">
            <a:extLst>
              <a:ext uri="{FF2B5EF4-FFF2-40B4-BE49-F238E27FC236}">
                <a16:creationId xmlns:a16="http://schemas.microsoft.com/office/drawing/2014/main" id="{CCE3F1A0-1D45-4382-83B7-2B3AD8287FAE}"/>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25</a:t>
            </a:fld>
            <a:endParaRPr lang="en-US" dirty="0">
              <a:solidFill>
                <a:prstClr val="black">
                  <a:tint val="75000"/>
                </a:prstClr>
              </a:solidFill>
              <a:latin typeface="Arial" pitchFamily="34" charset="0"/>
              <a:ea typeface="微软雅黑"/>
            </a:endParaRPr>
          </a:p>
        </p:txBody>
      </p:sp>
      <p:sp>
        <p:nvSpPr>
          <p:cNvPr id="6" name="TextBox 5">
            <a:extLst>
              <a:ext uri="{FF2B5EF4-FFF2-40B4-BE49-F238E27FC236}">
                <a16:creationId xmlns:a16="http://schemas.microsoft.com/office/drawing/2014/main" id="{30FCB80B-2BB1-4117-8B1C-8E588954F018}"/>
              </a:ext>
            </a:extLst>
          </p:cNvPr>
          <p:cNvSpPr txBox="1"/>
          <p:nvPr/>
        </p:nvSpPr>
        <p:spPr>
          <a:xfrm>
            <a:off x="5233064" y="6575874"/>
            <a:ext cx="1725869" cy="282126"/>
          </a:xfrm>
          <a:prstGeom prst="rect">
            <a:avLst/>
          </a:prstGeom>
          <a:noFill/>
        </p:spPr>
        <p:txBody>
          <a:bodyPr wrap="square" rtlCol="0">
            <a:spAutoFit/>
          </a:bodyPr>
          <a:lstStyle/>
          <a:p>
            <a:r>
              <a:rPr lang="en-US" sz="1200" dirty="0"/>
              <a:t>Generated in NEXUS</a:t>
            </a:r>
          </a:p>
        </p:txBody>
      </p:sp>
    </p:spTree>
    <p:extLst>
      <p:ext uri="{BB962C8B-B14F-4D97-AF65-F5344CB8AC3E}">
        <p14:creationId xmlns:p14="http://schemas.microsoft.com/office/powerpoint/2010/main" val="104411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1 - </a:t>
            </a:r>
            <a:r>
              <a:rPr lang="en-US" dirty="0">
                <a:solidFill>
                  <a:srgbClr val="FFFF00"/>
                </a:solidFill>
              </a:rPr>
              <a:t>Chicago CBSA – Top Emission Sources</a:t>
            </a:r>
          </a:p>
        </p:txBody>
      </p:sp>
      <p:grpSp>
        <p:nvGrpSpPr>
          <p:cNvPr id="39" name="Group 38">
            <a:extLst>
              <a:ext uri="{FF2B5EF4-FFF2-40B4-BE49-F238E27FC236}">
                <a16:creationId xmlns:a16="http://schemas.microsoft.com/office/drawing/2014/main" id="{B2BF923A-E543-4E07-B3DD-DFF148AAB7CB}"/>
              </a:ext>
            </a:extLst>
          </p:cNvPr>
          <p:cNvGrpSpPr/>
          <p:nvPr/>
        </p:nvGrpSpPr>
        <p:grpSpPr>
          <a:xfrm>
            <a:off x="185020" y="767515"/>
            <a:ext cx="11591343" cy="5864193"/>
            <a:chOff x="286621" y="564316"/>
            <a:chExt cx="8872446" cy="4702302"/>
          </a:xfrm>
        </p:grpSpPr>
        <p:pic>
          <p:nvPicPr>
            <p:cNvPr id="40" name="Picture 39">
              <a:extLst>
                <a:ext uri="{FF2B5EF4-FFF2-40B4-BE49-F238E27FC236}">
                  <a16:creationId xmlns:a16="http://schemas.microsoft.com/office/drawing/2014/main" id="{C78D3EFD-5E2B-496B-92D4-CD2305D76A80}"/>
                </a:ext>
              </a:extLst>
            </p:cNvPr>
            <p:cNvPicPr>
              <a:picLocks noChangeAspect="1"/>
            </p:cNvPicPr>
            <p:nvPr/>
          </p:nvPicPr>
          <p:blipFill rotWithShape="1">
            <a:blip r:embed="rId2"/>
            <a:srcRect r="5800" b="11245"/>
            <a:stretch/>
          </p:blipFill>
          <p:spPr>
            <a:xfrm>
              <a:off x="286621" y="564316"/>
              <a:ext cx="8872446" cy="4702302"/>
            </a:xfrm>
            <a:prstGeom prst="rect">
              <a:avLst/>
            </a:prstGeom>
          </p:spPr>
        </p:pic>
        <p:sp>
          <p:nvSpPr>
            <p:cNvPr id="41" name="Rectangle 40">
              <a:extLst>
                <a:ext uri="{FF2B5EF4-FFF2-40B4-BE49-F238E27FC236}">
                  <a16:creationId xmlns:a16="http://schemas.microsoft.com/office/drawing/2014/main" id="{C09B3032-7117-4323-A162-FD092F8C3155}"/>
                </a:ext>
              </a:extLst>
            </p:cNvPr>
            <p:cNvSpPr/>
            <p:nvPr/>
          </p:nvSpPr>
          <p:spPr>
            <a:xfrm>
              <a:off x="4809494" y="1798863"/>
              <a:ext cx="1407780" cy="362858"/>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B84601C-4BDB-4A11-8FD4-59D6C0E6BDC7}"/>
                </a:ext>
              </a:extLst>
            </p:cNvPr>
            <p:cNvSpPr/>
            <p:nvPr/>
          </p:nvSpPr>
          <p:spPr>
            <a:xfrm>
              <a:off x="6264551" y="2167979"/>
              <a:ext cx="1407780" cy="362858"/>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73D980DE-1CCF-46E7-A439-CF2C94D3B837}"/>
                </a:ext>
              </a:extLst>
            </p:cNvPr>
            <p:cNvSpPr/>
            <p:nvPr/>
          </p:nvSpPr>
          <p:spPr>
            <a:xfrm>
              <a:off x="7686845" y="2538095"/>
              <a:ext cx="1407780" cy="362858"/>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B222FDFC-9C12-4CBF-BAA3-CDA94FE74075}"/>
                </a:ext>
              </a:extLst>
            </p:cNvPr>
            <p:cNvSpPr/>
            <p:nvPr/>
          </p:nvSpPr>
          <p:spPr>
            <a:xfrm>
              <a:off x="3358172" y="2545352"/>
              <a:ext cx="1407780" cy="362858"/>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D33C15A2-5128-4BD6-A43E-0334495F5E54}"/>
                </a:ext>
              </a:extLst>
            </p:cNvPr>
            <p:cNvSpPr/>
            <p:nvPr/>
          </p:nvSpPr>
          <p:spPr>
            <a:xfrm>
              <a:off x="1873197" y="3670210"/>
              <a:ext cx="1455005" cy="362858"/>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D918520-5D31-4C0C-9A24-448698D1273B}"/>
                </a:ext>
              </a:extLst>
            </p:cNvPr>
            <p:cNvSpPr/>
            <p:nvPr/>
          </p:nvSpPr>
          <p:spPr>
            <a:xfrm>
              <a:off x="389164" y="1798863"/>
              <a:ext cx="1455005" cy="362858"/>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AE49F70-6595-4E6A-9E07-67D2CDB0839A}"/>
                </a:ext>
              </a:extLst>
            </p:cNvPr>
            <p:cNvSpPr/>
            <p:nvPr/>
          </p:nvSpPr>
          <p:spPr>
            <a:xfrm>
              <a:off x="389164" y="2167979"/>
              <a:ext cx="1455057" cy="362858"/>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A774A8C9-BB41-424B-9124-8439A85A8B9D}"/>
                </a:ext>
              </a:extLst>
            </p:cNvPr>
            <p:cNvSpPr/>
            <p:nvPr/>
          </p:nvSpPr>
          <p:spPr>
            <a:xfrm>
              <a:off x="3358173" y="3307352"/>
              <a:ext cx="1407780" cy="362858"/>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42449EC-7A21-4829-B40C-2A3F898D6D02}"/>
                </a:ext>
              </a:extLst>
            </p:cNvPr>
            <p:cNvSpPr/>
            <p:nvPr/>
          </p:nvSpPr>
          <p:spPr>
            <a:xfrm>
              <a:off x="4795925" y="3670210"/>
              <a:ext cx="1421349" cy="362858"/>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87937FA3-4E98-4FC6-93D4-04E9497D82D8}"/>
                </a:ext>
              </a:extLst>
            </p:cNvPr>
            <p:cNvSpPr/>
            <p:nvPr/>
          </p:nvSpPr>
          <p:spPr>
            <a:xfrm>
              <a:off x="6265497" y="4424953"/>
              <a:ext cx="1406835" cy="362858"/>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043A8C8-C143-4A9E-B5A1-AFD67B791386}"/>
                </a:ext>
              </a:extLst>
            </p:cNvPr>
            <p:cNvSpPr/>
            <p:nvPr/>
          </p:nvSpPr>
          <p:spPr>
            <a:xfrm>
              <a:off x="389164" y="2915467"/>
              <a:ext cx="1455057" cy="362858"/>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FBFE28F4-DCDF-4A97-B0E7-BE571BFE3346}"/>
                </a:ext>
              </a:extLst>
            </p:cNvPr>
            <p:cNvSpPr/>
            <p:nvPr/>
          </p:nvSpPr>
          <p:spPr>
            <a:xfrm>
              <a:off x="3358172" y="4787811"/>
              <a:ext cx="1407780" cy="362858"/>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DD6DADC-48C3-4538-AF38-715CA1A79587}"/>
                </a:ext>
              </a:extLst>
            </p:cNvPr>
            <p:cNvSpPr/>
            <p:nvPr/>
          </p:nvSpPr>
          <p:spPr>
            <a:xfrm>
              <a:off x="1858603" y="2545352"/>
              <a:ext cx="1455057" cy="362858"/>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1F5411FF-524F-42BD-B5A5-05E260854429}"/>
                </a:ext>
              </a:extLst>
            </p:cNvPr>
            <p:cNvSpPr/>
            <p:nvPr/>
          </p:nvSpPr>
          <p:spPr>
            <a:xfrm>
              <a:off x="4804105" y="2175237"/>
              <a:ext cx="1407780" cy="362858"/>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8CD259B2-A37B-4C73-BFE0-D89CD2A6FF0F}"/>
                </a:ext>
              </a:extLst>
            </p:cNvPr>
            <p:cNvSpPr/>
            <p:nvPr/>
          </p:nvSpPr>
          <p:spPr>
            <a:xfrm>
              <a:off x="6264499" y="1798863"/>
              <a:ext cx="1407780" cy="362858"/>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3CF6560C-5277-4AD3-8FF3-4D928C33B662}"/>
                </a:ext>
              </a:extLst>
            </p:cNvPr>
            <p:cNvSpPr/>
            <p:nvPr/>
          </p:nvSpPr>
          <p:spPr>
            <a:xfrm>
              <a:off x="7686845" y="4040325"/>
              <a:ext cx="1407780" cy="362858"/>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D16C31F-0F31-475B-91F5-D7D3C08774C0}"/>
                </a:ext>
              </a:extLst>
            </p:cNvPr>
            <p:cNvSpPr/>
            <p:nvPr/>
          </p:nvSpPr>
          <p:spPr>
            <a:xfrm>
              <a:off x="389164" y="3300097"/>
              <a:ext cx="1455057" cy="362858"/>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957BC7C6-436E-4D9E-97DB-A28357EDCBAE}"/>
                </a:ext>
              </a:extLst>
            </p:cNvPr>
            <p:cNvSpPr/>
            <p:nvPr/>
          </p:nvSpPr>
          <p:spPr>
            <a:xfrm>
              <a:off x="1869054" y="1798863"/>
              <a:ext cx="1455057" cy="362858"/>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62D65D2C-24AD-46CF-9649-5A4BFC7EE0AF}"/>
                </a:ext>
              </a:extLst>
            </p:cNvPr>
            <p:cNvSpPr/>
            <p:nvPr/>
          </p:nvSpPr>
          <p:spPr>
            <a:xfrm>
              <a:off x="4793113" y="3307352"/>
              <a:ext cx="1418773" cy="362858"/>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98AAB46B-983A-40D6-84B4-E1D670E17715}"/>
                </a:ext>
              </a:extLst>
            </p:cNvPr>
            <p:cNvSpPr/>
            <p:nvPr/>
          </p:nvSpPr>
          <p:spPr>
            <a:xfrm>
              <a:off x="6268073" y="2545352"/>
              <a:ext cx="1404207" cy="362858"/>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CB1E673-C374-4F60-94AC-BAC1B6A9C9FE}"/>
                </a:ext>
              </a:extLst>
            </p:cNvPr>
            <p:cNvSpPr/>
            <p:nvPr/>
          </p:nvSpPr>
          <p:spPr>
            <a:xfrm>
              <a:off x="388168" y="3670210"/>
              <a:ext cx="1455057" cy="362858"/>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B82AA00F-9D1A-4675-9A07-3A087DC6E78B}"/>
                </a:ext>
              </a:extLst>
            </p:cNvPr>
            <p:cNvSpPr/>
            <p:nvPr/>
          </p:nvSpPr>
          <p:spPr>
            <a:xfrm>
              <a:off x="3358173" y="2175237"/>
              <a:ext cx="1406941" cy="362858"/>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08310C7-96BB-41C2-8E0F-D5D9A9EA8DC9}"/>
                </a:ext>
              </a:extLst>
            </p:cNvPr>
            <p:cNvSpPr/>
            <p:nvPr/>
          </p:nvSpPr>
          <p:spPr>
            <a:xfrm>
              <a:off x="4804106" y="2922724"/>
              <a:ext cx="1406941" cy="362858"/>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5BC200BF-700A-46F9-9221-0629C2B17AF2}"/>
                </a:ext>
              </a:extLst>
            </p:cNvPr>
            <p:cNvSpPr/>
            <p:nvPr/>
          </p:nvSpPr>
          <p:spPr>
            <a:xfrm>
              <a:off x="1854120" y="2161721"/>
              <a:ext cx="1455057" cy="362858"/>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F4282800-B90B-4C2F-91C1-849EBBD26CB7}"/>
                </a:ext>
              </a:extLst>
            </p:cNvPr>
            <p:cNvSpPr/>
            <p:nvPr/>
          </p:nvSpPr>
          <p:spPr>
            <a:xfrm>
              <a:off x="4793113" y="4047581"/>
              <a:ext cx="1432342" cy="362858"/>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4296E30-178C-4863-98CD-13B93221B385}"/>
                </a:ext>
              </a:extLst>
            </p:cNvPr>
            <p:cNvSpPr/>
            <p:nvPr/>
          </p:nvSpPr>
          <p:spPr>
            <a:xfrm>
              <a:off x="7686845" y="3300097"/>
              <a:ext cx="1432342" cy="362858"/>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993FFB22-DA6C-488D-B407-F9239DFDEF4B}"/>
                </a:ext>
              </a:extLst>
            </p:cNvPr>
            <p:cNvSpPr/>
            <p:nvPr/>
          </p:nvSpPr>
          <p:spPr>
            <a:xfrm>
              <a:off x="1868500" y="4040325"/>
              <a:ext cx="1455005" cy="362858"/>
            </a:xfrm>
            <a:prstGeom prst="rect">
              <a:avLst/>
            </a:prstGeom>
            <a:solidFill>
              <a:sysClr val="windowText" lastClr="000000">
                <a:lumMod val="50000"/>
                <a:lumOff val="50000"/>
                <a:alpha val="4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97DF42A6-D6B5-467F-96FC-2C9F68A5BED3}"/>
                </a:ext>
              </a:extLst>
            </p:cNvPr>
            <p:cNvSpPr/>
            <p:nvPr/>
          </p:nvSpPr>
          <p:spPr>
            <a:xfrm>
              <a:off x="4795925" y="4787811"/>
              <a:ext cx="1455005" cy="362858"/>
            </a:xfrm>
            <a:prstGeom prst="rect">
              <a:avLst/>
            </a:prstGeom>
            <a:solidFill>
              <a:sysClr val="windowText" lastClr="000000">
                <a:lumMod val="50000"/>
                <a:lumOff val="50000"/>
                <a:alpha val="4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0B2C1F03-8CB6-44BE-98D8-3BE769A6FB8E}"/>
                </a:ext>
              </a:extLst>
            </p:cNvPr>
            <p:cNvSpPr/>
            <p:nvPr/>
          </p:nvSpPr>
          <p:spPr>
            <a:xfrm>
              <a:off x="7686846" y="1798863"/>
              <a:ext cx="1432342" cy="362858"/>
            </a:xfrm>
            <a:prstGeom prst="rect">
              <a:avLst/>
            </a:prstGeom>
            <a:solidFill>
              <a:sysClr val="windowText" lastClr="000000">
                <a:lumMod val="50000"/>
                <a:lumOff val="50000"/>
                <a:alpha val="4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122D012D-ABCA-424C-B4C7-2A7D3DB1568C}"/>
                </a:ext>
              </a:extLst>
            </p:cNvPr>
            <p:cNvSpPr/>
            <p:nvPr/>
          </p:nvSpPr>
          <p:spPr>
            <a:xfrm>
              <a:off x="3363332" y="1805123"/>
              <a:ext cx="1406941" cy="362858"/>
            </a:xfrm>
            <a:prstGeom prst="rect">
              <a:avLst/>
            </a:prstGeom>
            <a:solidFill>
              <a:srgbClr val="663300">
                <a:alpha val="40000"/>
              </a:srgbClr>
            </a:solidFill>
            <a:ln w="12700" cap="flat" cmpd="sng" algn="ctr">
              <a:solidFill>
                <a:srgbClr val="66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C078E44-0A75-407F-AD13-88D7B2121A30}"/>
                </a:ext>
              </a:extLst>
            </p:cNvPr>
            <p:cNvSpPr/>
            <p:nvPr/>
          </p:nvSpPr>
          <p:spPr>
            <a:xfrm>
              <a:off x="4793112" y="4417696"/>
              <a:ext cx="1432342" cy="362858"/>
            </a:xfrm>
            <a:prstGeom prst="rect">
              <a:avLst/>
            </a:prstGeom>
            <a:solidFill>
              <a:srgbClr val="663300">
                <a:alpha val="40000"/>
              </a:srgbClr>
            </a:solidFill>
            <a:ln w="12700" cap="flat" cmpd="sng" algn="ctr">
              <a:solidFill>
                <a:srgbClr val="66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2D33E2BB-D02B-456B-BBD4-C9BE73A3B58C}"/>
                </a:ext>
              </a:extLst>
            </p:cNvPr>
            <p:cNvSpPr/>
            <p:nvPr/>
          </p:nvSpPr>
          <p:spPr>
            <a:xfrm>
              <a:off x="6264499" y="3670210"/>
              <a:ext cx="1432342" cy="362858"/>
            </a:xfrm>
            <a:prstGeom prst="rect">
              <a:avLst/>
            </a:prstGeom>
            <a:solidFill>
              <a:srgbClr val="663300">
                <a:alpha val="40000"/>
              </a:srgbClr>
            </a:solidFill>
            <a:ln w="12700" cap="flat" cmpd="sng" algn="ctr">
              <a:solidFill>
                <a:srgbClr val="66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3" name="Slide Number Placeholder 1">
            <a:extLst>
              <a:ext uri="{FF2B5EF4-FFF2-40B4-BE49-F238E27FC236}">
                <a16:creationId xmlns:a16="http://schemas.microsoft.com/office/drawing/2014/main" id="{FF5854AD-7AB6-479F-82FE-A9D143F2B8FF}"/>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26</a:t>
            </a:fld>
            <a:endParaRPr lang="en-US" dirty="0">
              <a:solidFill>
                <a:prstClr val="black">
                  <a:tint val="75000"/>
                </a:prstClr>
              </a:solidFill>
              <a:latin typeface="Arial" pitchFamily="34" charset="0"/>
              <a:ea typeface="微软雅黑"/>
            </a:endParaRPr>
          </a:p>
        </p:txBody>
      </p:sp>
      <p:sp>
        <p:nvSpPr>
          <p:cNvPr id="74" name="TextBox 73">
            <a:extLst>
              <a:ext uri="{FF2B5EF4-FFF2-40B4-BE49-F238E27FC236}">
                <a16:creationId xmlns:a16="http://schemas.microsoft.com/office/drawing/2014/main" id="{78B509DD-9BEA-4EF6-BA17-64C714263165}"/>
              </a:ext>
            </a:extLst>
          </p:cNvPr>
          <p:cNvSpPr txBox="1"/>
          <p:nvPr/>
        </p:nvSpPr>
        <p:spPr>
          <a:xfrm>
            <a:off x="10058400" y="1243263"/>
            <a:ext cx="1725869" cy="282126"/>
          </a:xfrm>
          <a:prstGeom prst="rect">
            <a:avLst/>
          </a:prstGeom>
          <a:noFill/>
        </p:spPr>
        <p:txBody>
          <a:bodyPr wrap="square" rtlCol="0">
            <a:spAutoFit/>
          </a:bodyPr>
          <a:lstStyle/>
          <a:p>
            <a:r>
              <a:rPr lang="en-US" sz="1200" dirty="0"/>
              <a:t>Generated in NEXUS</a:t>
            </a:r>
          </a:p>
        </p:txBody>
      </p:sp>
    </p:spTree>
    <p:extLst>
      <p:ext uri="{BB962C8B-B14F-4D97-AF65-F5344CB8AC3E}">
        <p14:creationId xmlns:p14="http://schemas.microsoft.com/office/powerpoint/2010/main" val="15408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1 - </a:t>
            </a:r>
            <a:r>
              <a:rPr lang="en-US" dirty="0">
                <a:solidFill>
                  <a:srgbClr val="FFFF00"/>
                </a:solidFill>
              </a:rPr>
              <a:t>Chicago CBSA – US Steel Gary Works</a:t>
            </a:r>
          </a:p>
        </p:txBody>
      </p:sp>
      <p:pic>
        <p:nvPicPr>
          <p:cNvPr id="37" name="Picture 36">
            <a:extLst>
              <a:ext uri="{FF2B5EF4-FFF2-40B4-BE49-F238E27FC236}">
                <a16:creationId xmlns:a16="http://schemas.microsoft.com/office/drawing/2014/main" id="{745A19D3-7502-42FA-82F3-02C0AD817720}"/>
              </a:ext>
            </a:extLst>
          </p:cNvPr>
          <p:cNvPicPr>
            <a:picLocks noChangeAspect="1"/>
          </p:cNvPicPr>
          <p:nvPr/>
        </p:nvPicPr>
        <p:blipFill>
          <a:blip r:embed="rId2"/>
          <a:stretch>
            <a:fillRect/>
          </a:stretch>
        </p:blipFill>
        <p:spPr>
          <a:xfrm>
            <a:off x="940206" y="864940"/>
            <a:ext cx="8591550" cy="3733800"/>
          </a:xfrm>
          <a:prstGeom prst="rect">
            <a:avLst/>
          </a:prstGeom>
        </p:spPr>
      </p:pic>
      <p:pic>
        <p:nvPicPr>
          <p:cNvPr id="38" name="Picture 37">
            <a:extLst>
              <a:ext uri="{FF2B5EF4-FFF2-40B4-BE49-F238E27FC236}">
                <a16:creationId xmlns:a16="http://schemas.microsoft.com/office/drawing/2014/main" id="{B544855F-BC47-4852-AAB8-177B6E833FF9}"/>
              </a:ext>
            </a:extLst>
          </p:cNvPr>
          <p:cNvPicPr>
            <a:picLocks noChangeAspect="1"/>
          </p:cNvPicPr>
          <p:nvPr/>
        </p:nvPicPr>
        <p:blipFill rotWithShape="1">
          <a:blip r:embed="rId3"/>
          <a:srcRect l="10238" t="16067" b="5908"/>
          <a:stretch/>
        </p:blipFill>
        <p:spPr>
          <a:xfrm>
            <a:off x="129741" y="4726136"/>
            <a:ext cx="3941083" cy="1926973"/>
          </a:xfrm>
          <a:prstGeom prst="rect">
            <a:avLst/>
          </a:prstGeom>
        </p:spPr>
      </p:pic>
      <p:sp>
        <p:nvSpPr>
          <p:cNvPr id="73" name="TextBox 72">
            <a:extLst>
              <a:ext uri="{FF2B5EF4-FFF2-40B4-BE49-F238E27FC236}">
                <a16:creationId xmlns:a16="http://schemas.microsoft.com/office/drawing/2014/main" id="{AB713E24-7D5E-4EFD-8148-6F2946646E9D}"/>
              </a:ext>
            </a:extLst>
          </p:cNvPr>
          <p:cNvSpPr txBox="1"/>
          <p:nvPr/>
        </p:nvSpPr>
        <p:spPr>
          <a:xfrm>
            <a:off x="271159" y="6493162"/>
            <a:ext cx="3715658" cy="369332"/>
          </a:xfrm>
          <a:prstGeom prst="rect">
            <a:avLst/>
          </a:prstGeom>
          <a:noFill/>
        </p:spPr>
        <p:txBody>
          <a:bodyPr wrap="square" rtlCol="0">
            <a:spAutoFit/>
          </a:bodyPr>
          <a:lstStyle/>
          <a:p>
            <a:pPr algn="ctr"/>
            <a:r>
              <a:rPr lang="en-US" dirty="0"/>
              <a:t>Demographic Index</a:t>
            </a:r>
          </a:p>
        </p:txBody>
      </p:sp>
      <p:pic>
        <p:nvPicPr>
          <p:cNvPr id="74" name="Picture 73">
            <a:extLst>
              <a:ext uri="{FF2B5EF4-FFF2-40B4-BE49-F238E27FC236}">
                <a16:creationId xmlns:a16="http://schemas.microsoft.com/office/drawing/2014/main" id="{6303417C-1742-4ACC-9E0F-435773F9D4A1}"/>
              </a:ext>
            </a:extLst>
          </p:cNvPr>
          <p:cNvPicPr>
            <a:picLocks noChangeAspect="1"/>
          </p:cNvPicPr>
          <p:nvPr/>
        </p:nvPicPr>
        <p:blipFill rotWithShape="1">
          <a:blip r:embed="rId4"/>
          <a:srcRect l="10794" t="16209" b="5627"/>
          <a:stretch/>
        </p:blipFill>
        <p:spPr>
          <a:xfrm>
            <a:off x="4160988" y="4759589"/>
            <a:ext cx="3909600" cy="1926973"/>
          </a:xfrm>
          <a:prstGeom prst="rect">
            <a:avLst/>
          </a:prstGeom>
        </p:spPr>
      </p:pic>
      <p:sp>
        <p:nvSpPr>
          <p:cNvPr id="75" name="TextBox 74">
            <a:extLst>
              <a:ext uri="{FF2B5EF4-FFF2-40B4-BE49-F238E27FC236}">
                <a16:creationId xmlns:a16="http://schemas.microsoft.com/office/drawing/2014/main" id="{F9830213-1718-4F4B-B912-4E160A047111}"/>
              </a:ext>
            </a:extLst>
          </p:cNvPr>
          <p:cNvSpPr txBox="1"/>
          <p:nvPr/>
        </p:nvSpPr>
        <p:spPr>
          <a:xfrm>
            <a:off x="4451275" y="6493164"/>
            <a:ext cx="3715658" cy="369332"/>
          </a:xfrm>
          <a:prstGeom prst="rect">
            <a:avLst/>
          </a:prstGeom>
          <a:noFill/>
        </p:spPr>
        <p:txBody>
          <a:bodyPr wrap="square" rtlCol="0">
            <a:spAutoFit/>
          </a:bodyPr>
          <a:lstStyle/>
          <a:p>
            <a:pPr algn="ctr"/>
            <a:r>
              <a:rPr lang="en-US" dirty="0"/>
              <a:t>People of Color Population</a:t>
            </a:r>
          </a:p>
        </p:txBody>
      </p:sp>
      <p:pic>
        <p:nvPicPr>
          <p:cNvPr id="76" name="Picture 75">
            <a:extLst>
              <a:ext uri="{FF2B5EF4-FFF2-40B4-BE49-F238E27FC236}">
                <a16:creationId xmlns:a16="http://schemas.microsoft.com/office/drawing/2014/main" id="{6D3EB3FA-EA74-471E-B6B8-334B7B16E98F}"/>
              </a:ext>
            </a:extLst>
          </p:cNvPr>
          <p:cNvPicPr>
            <a:picLocks noChangeAspect="1"/>
          </p:cNvPicPr>
          <p:nvPr/>
        </p:nvPicPr>
        <p:blipFill rotWithShape="1">
          <a:blip r:embed="rId5"/>
          <a:srcRect l="10606" t="16162" b="5944"/>
          <a:stretch/>
        </p:blipFill>
        <p:spPr>
          <a:xfrm>
            <a:off x="8181422" y="4759589"/>
            <a:ext cx="3941084" cy="1931656"/>
          </a:xfrm>
          <a:prstGeom prst="rect">
            <a:avLst/>
          </a:prstGeom>
        </p:spPr>
      </p:pic>
      <p:sp>
        <p:nvSpPr>
          <p:cNvPr id="77" name="TextBox 76">
            <a:extLst>
              <a:ext uri="{FF2B5EF4-FFF2-40B4-BE49-F238E27FC236}">
                <a16:creationId xmlns:a16="http://schemas.microsoft.com/office/drawing/2014/main" id="{20AC7B08-5E2E-4362-866B-768421B75F76}"/>
              </a:ext>
            </a:extLst>
          </p:cNvPr>
          <p:cNvSpPr txBox="1"/>
          <p:nvPr/>
        </p:nvSpPr>
        <p:spPr>
          <a:xfrm>
            <a:off x="8294135" y="6493164"/>
            <a:ext cx="3715658" cy="369332"/>
          </a:xfrm>
          <a:prstGeom prst="rect">
            <a:avLst/>
          </a:prstGeom>
          <a:noFill/>
        </p:spPr>
        <p:txBody>
          <a:bodyPr wrap="square" rtlCol="0">
            <a:spAutoFit/>
          </a:bodyPr>
          <a:lstStyle/>
          <a:p>
            <a:pPr algn="ctr"/>
            <a:r>
              <a:rPr lang="en-US" dirty="0"/>
              <a:t>Low Income</a:t>
            </a:r>
          </a:p>
        </p:txBody>
      </p:sp>
      <p:grpSp>
        <p:nvGrpSpPr>
          <p:cNvPr id="78" name="Group 77">
            <a:extLst>
              <a:ext uri="{FF2B5EF4-FFF2-40B4-BE49-F238E27FC236}">
                <a16:creationId xmlns:a16="http://schemas.microsoft.com/office/drawing/2014/main" id="{E3D5C2CC-68D0-413E-8A80-9B8A22306811}"/>
              </a:ext>
            </a:extLst>
          </p:cNvPr>
          <p:cNvGrpSpPr/>
          <p:nvPr/>
        </p:nvGrpSpPr>
        <p:grpSpPr>
          <a:xfrm>
            <a:off x="2290486" y="5088696"/>
            <a:ext cx="187642" cy="318499"/>
            <a:chOff x="819225" y="2208944"/>
            <a:chExt cx="208191" cy="416912"/>
          </a:xfrm>
        </p:grpSpPr>
        <p:sp>
          <p:nvSpPr>
            <p:cNvPr id="79" name="Oval 78">
              <a:extLst>
                <a:ext uri="{FF2B5EF4-FFF2-40B4-BE49-F238E27FC236}">
                  <a16:creationId xmlns:a16="http://schemas.microsoft.com/office/drawing/2014/main" id="{E2799C60-2FDB-4529-A732-6E193DFF676E}"/>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C4AF63A5-21D0-44DE-B18B-373506292D46}"/>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09472E2-0957-4DDE-B0F5-801D6778F234}"/>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93006144-16CF-4ED4-891C-707119C80690}"/>
              </a:ext>
            </a:extLst>
          </p:cNvPr>
          <p:cNvGrpSpPr/>
          <p:nvPr/>
        </p:nvGrpSpPr>
        <p:grpSpPr>
          <a:xfrm>
            <a:off x="10309287" y="5100139"/>
            <a:ext cx="187642" cy="318499"/>
            <a:chOff x="819225" y="2208944"/>
            <a:chExt cx="208191" cy="416912"/>
          </a:xfrm>
        </p:grpSpPr>
        <p:sp>
          <p:nvSpPr>
            <p:cNvPr id="83" name="Oval 82">
              <a:extLst>
                <a:ext uri="{FF2B5EF4-FFF2-40B4-BE49-F238E27FC236}">
                  <a16:creationId xmlns:a16="http://schemas.microsoft.com/office/drawing/2014/main" id="{A8ECD9E6-AAEA-4FC9-90CB-59B87174E63F}"/>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CDCF1ACB-A890-4C86-B8E7-6AAEA0068BD3}"/>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9EACE1D0-5044-4C7B-B306-20832AAA85C5}"/>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6F2299BD-CF7C-41CF-8D7C-786B3E557C68}"/>
              </a:ext>
            </a:extLst>
          </p:cNvPr>
          <p:cNvGrpSpPr/>
          <p:nvPr/>
        </p:nvGrpSpPr>
        <p:grpSpPr>
          <a:xfrm>
            <a:off x="6262290" y="5100139"/>
            <a:ext cx="187642" cy="318499"/>
            <a:chOff x="819225" y="2208944"/>
            <a:chExt cx="208191" cy="416912"/>
          </a:xfrm>
        </p:grpSpPr>
        <p:sp>
          <p:nvSpPr>
            <p:cNvPr id="87" name="Oval 86">
              <a:extLst>
                <a:ext uri="{FF2B5EF4-FFF2-40B4-BE49-F238E27FC236}">
                  <a16:creationId xmlns:a16="http://schemas.microsoft.com/office/drawing/2014/main" id="{57028856-D7D4-44FA-BD3A-523DA5A2B92C}"/>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59A3FAF7-4464-4346-883B-22608E62B1E6}"/>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49E6B252-55D5-494C-BF02-E843159C26A3}"/>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Picture 89">
            <a:extLst>
              <a:ext uri="{FF2B5EF4-FFF2-40B4-BE49-F238E27FC236}">
                <a16:creationId xmlns:a16="http://schemas.microsoft.com/office/drawing/2014/main" id="{973FE079-F081-441E-A915-43482A7C649B}"/>
              </a:ext>
            </a:extLst>
          </p:cNvPr>
          <p:cNvPicPr>
            <a:picLocks noChangeAspect="1"/>
          </p:cNvPicPr>
          <p:nvPr/>
        </p:nvPicPr>
        <p:blipFill>
          <a:blip r:embed="rId6"/>
          <a:stretch>
            <a:fillRect/>
          </a:stretch>
        </p:blipFill>
        <p:spPr>
          <a:xfrm>
            <a:off x="10024365" y="1573414"/>
            <a:ext cx="1800225" cy="2743200"/>
          </a:xfrm>
          <a:prstGeom prst="rect">
            <a:avLst/>
          </a:prstGeom>
        </p:spPr>
      </p:pic>
      <p:sp>
        <p:nvSpPr>
          <p:cNvPr id="91" name="TextBox 90">
            <a:extLst>
              <a:ext uri="{FF2B5EF4-FFF2-40B4-BE49-F238E27FC236}">
                <a16:creationId xmlns:a16="http://schemas.microsoft.com/office/drawing/2014/main" id="{34513C79-45DE-4D78-B535-F7BE0F7641A3}"/>
              </a:ext>
            </a:extLst>
          </p:cNvPr>
          <p:cNvSpPr txBox="1"/>
          <p:nvPr/>
        </p:nvSpPr>
        <p:spPr>
          <a:xfrm>
            <a:off x="9835589" y="981307"/>
            <a:ext cx="2107510" cy="338554"/>
          </a:xfrm>
          <a:prstGeom prst="rect">
            <a:avLst/>
          </a:prstGeom>
          <a:noFill/>
        </p:spPr>
        <p:txBody>
          <a:bodyPr wrap="square" rtlCol="0">
            <a:spAutoFit/>
          </a:bodyPr>
          <a:lstStyle/>
          <a:p>
            <a:pPr algn="ctr"/>
            <a:r>
              <a:rPr lang="en-US" sz="1600" dirty="0"/>
              <a:t>National Percentiles</a:t>
            </a:r>
          </a:p>
        </p:txBody>
      </p:sp>
      <p:sp>
        <p:nvSpPr>
          <p:cNvPr id="92" name="Slide Number Placeholder 1">
            <a:extLst>
              <a:ext uri="{FF2B5EF4-FFF2-40B4-BE49-F238E27FC236}">
                <a16:creationId xmlns:a16="http://schemas.microsoft.com/office/drawing/2014/main" id="{BB3EA0B1-878B-431E-9CDB-4A6F5E3AA5A2}"/>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27</a:t>
            </a:fld>
            <a:endParaRPr lang="en-US" dirty="0">
              <a:solidFill>
                <a:prstClr val="black">
                  <a:tint val="75000"/>
                </a:prstClr>
              </a:solidFill>
              <a:latin typeface="Arial" pitchFamily="34" charset="0"/>
              <a:ea typeface="微软雅黑"/>
            </a:endParaRPr>
          </a:p>
        </p:txBody>
      </p:sp>
      <p:sp>
        <p:nvSpPr>
          <p:cNvPr id="3" name="TextBox 2">
            <a:extLst>
              <a:ext uri="{FF2B5EF4-FFF2-40B4-BE49-F238E27FC236}">
                <a16:creationId xmlns:a16="http://schemas.microsoft.com/office/drawing/2014/main" id="{E73EFB3B-29B3-4EE2-904F-02A96C56F8CF}"/>
              </a:ext>
            </a:extLst>
          </p:cNvPr>
          <p:cNvSpPr txBox="1"/>
          <p:nvPr/>
        </p:nvSpPr>
        <p:spPr>
          <a:xfrm>
            <a:off x="7805887" y="885064"/>
            <a:ext cx="1725869" cy="282126"/>
          </a:xfrm>
          <a:prstGeom prst="rect">
            <a:avLst/>
          </a:prstGeom>
          <a:noFill/>
        </p:spPr>
        <p:txBody>
          <a:bodyPr wrap="square" rtlCol="0">
            <a:spAutoFit/>
          </a:bodyPr>
          <a:lstStyle/>
          <a:p>
            <a:r>
              <a:rPr lang="en-US" sz="1200" dirty="0"/>
              <a:t>Generated in NEXUS</a:t>
            </a:r>
          </a:p>
        </p:txBody>
      </p:sp>
      <p:sp>
        <p:nvSpPr>
          <p:cNvPr id="93" name="TextBox 92">
            <a:extLst>
              <a:ext uri="{FF2B5EF4-FFF2-40B4-BE49-F238E27FC236}">
                <a16:creationId xmlns:a16="http://schemas.microsoft.com/office/drawing/2014/main" id="{7B3D92CA-9937-4FA7-8B9A-78F5C2069936}"/>
              </a:ext>
            </a:extLst>
          </p:cNvPr>
          <p:cNvSpPr txBox="1"/>
          <p:nvPr/>
        </p:nvSpPr>
        <p:spPr>
          <a:xfrm>
            <a:off x="129741" y="4723137"/>
            <a:ext cx="1952152" cy="276999"/>
          </a:xfrm>
          <a:prstGeom prst="rect">
            <a:avLst/>
          </a:prstGeom>
          <a:noFill/>
        </p:spPr>
        <p:txBody>
          <a:bodyPr wrap="square" rtlCol="0">
            <a:spAutoFit/>
          </a:bodyPr>
          <a:lstStyle/>
          <a:p>
            <a:r>
              <a:rPr lang="en-US" sz="1200" dirty="0"/>
              <a:t>Generated in EJSCREEN</a:t>
            </a:r>
          </a:p>
        </p:txBody>
      </p:sp>
      <p:sp>
        <p:nvSpPr>
          <p:cNvPr id="94" name="TextBox 93">
            <a:extLst>
              <a:ext uri="{FF2B5EF4-FFF2-40B4-BE49-F238E27FC236}">
                <a16:creationId xmlns:a16="http://schemas.microsoft.com/office/drawing/2014/main" id="{47CBE84A-4EA0-4D01-A0C6-0FBE90F8C9B4}"/>
              </a:ext>
            </a:extLst>
          </p:cNvPr>
          <p:cNvSpPr txBox="1"/>
          <p:nvPr/>
        </p:nvSpPr>
        <p:spPr>
          <a:xfrm>
            <a:off x="4160988" y="4759589"/>
            <a:ext cx="1952152" cy="276999"/>
          </a:xfrm>
          <a:prstGeom prst="rect">
            <a:avLst/>
          </a:prstGeom>
          <a:noFill/>
        </p:spPr>
        <p:txBody>
          <a:bodyPr wrap="square" rtlCol="0">
            <a:spAutoFit/>
          </a:bodyPr>
          <a:lstStyle/>
          <a:p>
            <a:r>
              <a:rPr lang="en-US" sz="1200" dirty="0"/>
              <a:t>Generated in EJSCREEN</a:t>
            </a:r>
          </a:p>
        </p:txBody>
      </p:sp>
      <p:sp>
        <p:nvSpPr>
          <p:cNvPr id="95" name="TextBox 94">
            <a:extLst>
              <a:ext uri="{FF2B5EF4-FFF2-40B4-BE49-F238E27FC236}">
                <a16:creationId xmlns:a16="http://schemas.microsoft.com/office/drawing/2014/main" id="{0A99C287-A602-4C89-9DD8-141892A5BBED}"/>
              </a:ext>
            </a:extLst>
          </p:cNvPr>
          <p:cNvSpPr txBox="1"/>
          <p:nvPr/>
        </p:nvSpPr>
        <p:spPr>
          <a:xfrm>
            <a:off x="8160752" y="4755092"/>
            <a:ext cx="1952152" cy="276999"/>
          </a:xfrm>
          <a:prstGeom prst="rect">
            <a:avLst/>
          </a:prstGeom>
          <a:noFill/>
        </p:spPr>
        <p:txBody>
          <a:bodyPr wrap="square" rtlCol="0">
            <a:spAutoFit/>
          </a:bodyPr>
          <a:lstStyle/>
          <a:p>
            <a:r>
              <a:rPr lang="en-US" sz="1200" dirty="0"/>
              <a:t>Generated in EJSCREEN</a:t>
            </a:r>
          </a:p>
        </p:txBody>
      </p:sp>
    </p:spTree>
    <p:extLst>
      <p:ext uri="{BB962C8B-B14F-4D97-AF65-F5344CB8AC3E}">
        <p14:creationId xmlns:p14="http://schemas.microsoft.com/office/powerpoint/2010/main" val="14208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2 - </a:t>
            </a:r>
            <a:r>
              <a:rPr lang="en-US" dirty="0">
                <a:solidFill>
                  <a:srgbClr val="FFFF00"/>
                </a:solidFill>
              </a:rPr>
              <a:t>Pittsburgh CBSA</a:t>
            </a:r>
          </a:p>
        </p:txBody>
      </p:sp>
      <p:pic>
        <p:nvPicPr>
          <p:cNvPr id="5" name="Picture 4">
            <a:extLst>
              <a:ext uri="{FF2B5EF4-FFF2-40B4-BE49-F238E27FC236}">
                <a16:creationId xmlns:a16="http://schemas.microsoft.com/office/drawing/2014/main" id="{C5BA065A-D345-4E58-9E77-78DCF5A59583}"/>
              </a:ext>
            </a:extLst>
          </p:cNvPr>
          <p:cNvPicPr>
            <a:picLocks noChangeAspect="1"/>
          </p:cNvPicPr>
          <p:nvPr/>
        </p:nvPicPr>
        <p:blipFill>
          <a:blip r:embed="rId2"/>
          <a:stretch>
            <a:fillRect/>
          </a:stretch>
        </p:blipFill>
        <p:spPr>
          <a:xfrm>
            <a:off x="244914" y="1181342"/>
            <a:ext cx="11702171" cy="5085644"/>
          </a:xfrm>
          <a:prstGeom prst="rect">
            <a:avLst/>
          </a:prstGeom>
        </p:spPr>
      </p:pic>
      <p:sp>
        <p:nvSpPr>
          <p:cNvPr id="6" name="Slide Number Placeholder 1">
            <a:extLst>
              <a:ext uri="{FF2B5EF4-FFF2-40B4-BE49-F238E27FC236}">
                <a16:creationId xmlns:a16="http://schemas.microsoft.com/office/drawing/2014/main" id="{5FA86BCC-7484-4907-9305-749C7CE576AC}"/>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28</a:t>
            </a:fld>
            <a:endParaRPr lang="en-US" dirty="0">
              <a:solidFill>
                <a:prstClr val="black">
                  <a:tint val="75000"/>
                </a:prstClr>
              </a:solidFill>
              <a:latin typeface="Arial" pitchFamily="34" charset="0"/>
              <a:ea typeface="微软雅黑"/>
            </a:endParaRPr>
          </a:p>
        </p:txBody>
      </p:sp>
      <p:sp>
        <p:nvSpPr>
          <p:cNvPr id="7" name="TextBox 6">
            <a:extLst>
              <a:ext uri="{FF2B5EF4-FFF2-40B4-BE49-F238E27FC236}">
                <a16:creationId xmlns:a16="http://schemas.microsoft.com/office/drawing/2014/main" id="{C1839183-D37C-4459-9207-E55AB37883FD}"/>
              </a:ext>
            </a:extLst>
          </p:cNvPr>
          <p:cNvSpPr txBox="1"/>
          <p:nvPr/>
        </p:nvSpPr>
        <p:spPr>
          <a:xfrm>
            <a:off x="5233064" y="6425659"/>
            <a:ext cx="1725869" cy="282126"/>
          </a:xfrm>
          <a:prstGeom prst="rect">
            <a:avLst/>
          </a:prstGeom>
          <a:noFill/>
        </p:spPr>
        <p:txBody>
          <a:bodyPr wrap="square" rtlCol="0">
            <a:spAutoFit/>
          </a:bodyPr>
          <a:lstStyle/>
          <a:p>
            <a:r>
              <a:rPr lang="en-US" sz="1200" dirty="0"/>
              <a:t>Generated in NEXUS</a:t>
            </a:r>
          </a:p>
        </p:txBody>
      </p:sp>
    </p:spTree>
    <p:extLst>
      <p:ext uri="{BB962C8B-B14F-4D97-AF65-F5344CB8AC3E}">
        <p14:creationId xmlns:p14="http://schemas.microsoft.com/office/powerpoint/2010/main" val="259153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a:xfrm>
            <a:off x="40888" y="71440"/>
            <a:ext cx="12151112" cy="669103"/>
          </a:xfrm>
        </p:spPr>
        <p:txBody>
          <a:bodyPr/>
          <a:lstStyle/>
          <a:p>
            <a:r>
              <a:rPr lang="en-US" dirty="0"/>
              <a:t>Example 2 - </a:t>
            </a:r>
            <a:r>
              <a:rPr lang="en-US" dirty="0">
                <a:solidFill>
                  <a:srgbClr val="FFFF00"/>
                </a:solidFill>
              </a:rPr>
              <a:t>Pittsburgh CBSA – Top Emission Sources</a:t>
            </a:r>
          </a:p>
        </p:txBody>
      </p:sp>
      <p:pic>
        <p:nvPicPr>
          <p:cNvPr id="117" name="Picture 116">
            <a:extLst>
              <a:ext uri="{FF2B5EF4-FFF2-40B4-BE49-F238E27FC236}">
                <a16:creationId xmlns:a16="http://schemas.microsoft.com/office/drawing/2014/main" id="{E19CABE5-8EF6-4EBD-9F71-0A98E67AEBB3}"/>
              </a:ext>
            </a:extLst>
          </p:cNvPr>
          <p:cNvPicPr>
            <a:picLocks noChangeAspect="1"/>
          </p:cNvPicPr>
          <p:nvPr/>
        </p:nvPicPr>
        <p:blipFill rotWithShape="1">
          <a:blip r:embed="rId2"/>
          <a:srcRect r="5335" b="12195"/>
          <a:stretch/>
        </p:blipFill>
        <p:spPr>
          <a:xfrm>
            <a:off x="331769" y="823873"/>
            <a:ext cx="11541512" cy="6021659"/>
          </a:xfrm>
          <a:prstGeom prst="rect">
            <a:avLst/>
          </a:prstGeom>
        </p:spPr>
      </p:pic>
      <p:sp>
        <p:nvSpPr>
          <p:cNvPr id="118" name="Rectangle 117">
            <a:extLst>
              <a:ext uri="{FF2B5EF4-FFF2-40B4-BE49-F238E27FC236}">
                <a16:creationId xmlns:a16="http://schemas.microsoft.com/office/drawing/2014/main" id="{36169209-9E02-4A79-80DB-93012D030908}"/>
              </a:ext>
            </a:extLst>
          </p:cNvPr>
          <p:cNvSpPr/>
          <p:nvPr/>
        </p:nvSpPr>
        <p:spPr>
          <a:xfrm>
            <a:off x="463952" y="2428739"/>
            <a:ext cx="1900881"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A7104F3B-617D-4469-95C8-5D0619B6EF71}"/>
              </a:ext>
            </a:extLst>
          </p:cNvPr>
          <p:cNvSpPr/>
          <p:nvPr/>
        </p:nvSpPr>
        <p:spPr>
          <a:xfrm>
            <a:off x="4267735" y="2428738"/>
            <a:ext cx="1828265"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BCB0F724-42E1-4D56-BB60-F7CC5B1A855C}"/>
              </a:ext>
            </a:extLst>
          </p:cNvPr>
          <p:cNvSpPr/>
          <p:nvPr/>
        </p:nvSpPr>
        <p:spPr>
          <a:xfrm>
            <a:off x="6180811" y="2908829"/>
            <a:ext cx="1848068"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DDA48172-37F3-42EC-95BF-06DA4F541CCE}"/>
              </a:ext>
            </a:extLst>
          </p:cNvPr>
          <p:cNvSpPr/>
          <p:nvPr/>
        </p:nvSpPr>
        <p:spPr>
          <a:xfrm>
            <a:off x="8060606" y="2428737"/>
            <a:ext cx="1848068"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EEA7203F-A20D-4DDD-8425-DADCCA9F5CE2}"/>
              </a:ext>
            </a:extLst>
          </p:cNvPr>
          <p:cNvSpPr/>
          <p:nvPr/>
        </p:nvSpPr>
        <p:spPr>
          <a:xfrm>
            <a:off x="463952" y="2908828"/>
            <a:ext cx="1900949"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F2BDD1C9-C58C-4CC7-A19A-A183B005E8D9}"/>
              </a:ext>
            </a:extLst>
          </p:cNvPr>
          <p:cNvSpPr/>
          <p:nvPr/>
        </p:nvSpPr>
        <p:spPr>
          <a:xfrm>
            <a:off x="2386152" y="2908828"/>
            <a:ext cx="1881583"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E29458CE-D053-46FA-82A6-9F50C7A15D8B}"/>
              </a:ext>
            </a:extLst>
          </p:cNvPr>
          <p:cNvSpPr/>
          <p:nvPr/>
        </p:nvSpPr>
        <p:spPr>
          <a:xfrm>
            <a:off x="4299229" y="3382185"/>
            <a:ext cx="1796772"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25C324CA-17B7-454C-8397-D65DFA156E36}"/>
              </a:ext>
            </a:extLst>
          </p:cNvPr>
          <p:cNvSpPr/>
          <p:nvPr/>
        </p:nvSpPr>
        <p:spPr>
          <a:xfrm>
            <a:off x="6180810" y="4363331"/>
            <a:ext cx="1848067"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887E4E7D-B42C-4011-B42F-9311CE149621}"/>
              </a:ext>
            </a:extLst>
          </p:cNvPr>
          <p:cNvSpPr/>
          <p:nvPr/>
        </p:nvSpPr>
        <p:spPr>
          <a:xfrm>
            <a:off x="8060607" y="2892405"/>
            <a:ext cx="1848067"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5101C69B-A5C2-4094-9A33-2DE8A32FFD76}"/>
              </a:ext>
            </a:extLst>
          </p:cNvPr>
          <p:cNvSpPr/>
          <p:nvPr/>
        </p:nvSpPr>
        <p:spPr>
          <a:xfrm>
            <a:off x="9908674" y="6300961"/>
            <a:ext cx="1848067"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2D642A5A-03D9-42B0-B379-BAAF7A72F694}"/>
              </a:ext>
            </a:extLst>
          </p:cNvPr>
          <p:cNvSpPr/>
          <p:nvPr/>
        </p:nvSpPr>
        <p:spPr>
          <a:xfrm>
            <a:off x="463952" y="3393334"/>
            <a:ext cx="1900949"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D1DBF09B-79B0-4DBD-9D47-3D54A0AFAAE5}"/>
              </a:ext>
            </a:extLst>
          </p:cNvPr>
          <p:cNvSpPr/>
          <p:nvPr/>
        </p:nvSpPr>
        <p:spPr>
          <a:xfrm>
            <a:off x="4283482" y="5336434"/>
            <a:ext cx="1828265"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7F09C45C-AB59-4941-98D8-FB60FC1F5C1A}"/>
              </a:ext>
            </a:extLst>
          </p:cNvPr>
          <p:cNvSpPr/>
          <p:nvPr/>
        </p:nvSpPr>
        <p:spPr>
          <a:xfrm>
            <a:off x="6180812" y="3382184"/>
            <a:ext cx="1848065"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0B00B901-7BBA-4728-A400-A570FD52DCD0}"/>
              </a:ext>
            </a:extLst>
          </p:cNvPr>
          <p:cNvSpPr/>
          <p:nvPr/>
        </p:nvSpPr>
        <p:spPr>
          <a:xfrm>
            <a:off x="8060609" y="3382183"/>
            <a:ext cx="1848065"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DF3D9C24-DFCA-4D02-94D6-0629DD4970EE}"/>
              </a:ext>
            </a:extLst>
          </p:cNvPr>
          <p:cNvSpPr/>
          <p:nvPr/>
        </p:nvSpPr>
        <p:spPr>
          <a:xfrm>
            <a:off x="463952" y="3877840"/>
            <a:ext cx="1900949"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11CCD373-B637-4C69-AC53-6755B27D10D9}"/>
              </a:ext>
            </a:extLst>
          </p:cNvPr>
          <p:cNvSpPr/>
          <p:nvPr/>
        </p:nvSpPr>
        <p:spPr>
          <a:xfrm>
            <a:off x="4277977" y="2892405"/>
            <a:ext cx="1833771"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20224C9E-13ED-4841-B37A-568E39E5F177}"/>
              </a:ext>
            </a:extLst>
          </p:cNvPr>
          <p:cNvSpPr/>
          <p:nvPr/>
        </p:nvSpPr>
        <p:spPr>
          <a:xfrm>
            <a:off x="6180810" y="3855539"/>
            <a:ext cx="1833771"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7DC81FBA-5716-41EA-9C84-CD2D8B28C473}"/>
              </a:ext>
            </a:extLst>
          </p:cNvPr>
          <p:cNvSpPr/>
          <p:nvPr/>
        </p:nvSpPr>
        <p:spPr>
          <a:xfrm>
            <a:off x="8060606" y="3868142"/>
            <a:ext cx="1833771"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CE37D2DA-8D6D-4309-B4CD-F4756EFB8292}"/>
              </a:ext>
            </a:extLst>
          </p:cNvPr>
          <p:cNvSpPr/>
          <p:nvPr/>
        </p:nvSpPr>
        <p:spPr>
          <a:xfrm>
            <a:off x="485203" y="4362346"/>
            <a:ext cx="1900949"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DBEE2ED5-CB3F-4E93-A054-F80675AE4816}"/>
              </a:ext>
            </a:extLst>
          </p:cNvPr>
          <p:cNvSpPr/>
          <p:nvPr/>
        </p:nvSpPr>
        <p:spPr>
          <a:xfrm>
            <a:off x="2398280" y="3868141"/>
            <a:ext cx="1869455"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BF146A3F-419A-40EC-A8DF-A328FF354909}"/>
              </a:ext>
            </a:extLst>
          </p:cNvPr>
          <p:cNvSpPr/>
          <p:nvPr/>
        </p:nvSpPr>
        <p:spPr>
          <a:xfrm>
            <a:off x="4299229" y="4357922"/>
            <a:ext cx="1828265"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A0215517-602F-4474-A627-CF99E1C7E00F}"/>
              </a:ext>
            </a:extLst>
          </p:cNvPr>
          <p:cNvSpPr/>
          <p:nvPr/>
        </p:nvSpPr>
        <p:spPr>
          <a:xfrm>
            <a:off x="6180810" y="2414636"/>
            <a:ext cx="1848065"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3A59EB6C-844D-41D3-BEB5-C92913899498}"/>
              </a:ext>
            </a:extLst>
          </p:cNvPr>
          <p:cNvSpPr/>
          <p:nvPr/>
        </p:nvSpPr>
        <p:spPr>
          <a:xfrm>
            <a:off x="8060609" y="5329849"/>
            <a:ext cx="1848065"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B4CA8DF3-9A4E-4401-8F6F-5ABF65C47B9F}"/>
              </a:ext>
            </a:extLst>
          </p:cNvPr>
          <p:cNvSpPr/>
          <p:nvPr/>
        </p:nvSpPr>
        <p:spPr>
          <a:xfrm>
            <a:off x="463917" y="5326941"/>
            <a:ext cx="1900949"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975FEFF3-5D02-4B6E-BD86-5BE21EEC85EC}"/>
              </a:ext>
            </a:extLst>
          </p:cNvPr>
          <p:cNvSpPr/>
          <p:nvPr/>
        </p:nvSpPr>
        <p:spPr>
          <a:xfrm>
            <a:off x="2398280" y="5826142"/>
            <a:ext cx="1869455"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0243DD2E-4210-45A9-BF19-A10C0AD7DB15}"/>
              </a:ext>
            </a:extLst>
          </p:cNvPr>
          <p:cNvSpPr/>
          <p:nvPr/>
        </p:nvSpPr>
        <p:spPr>
          <a:xfrm>
            <a:off x="4299230" y="3855539"/>
            <a:ext cx="1835556"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28C1878B-9550-4369-B798-59D4CF0CAD21}"/>
              </a:ext>
            </a:extLst>
          </p:cNvPr>
          <p:cNvSpPr/>
          <p:nvPr/>
        </p:nvSpPr>
        <p:spPr>
          <a:xfrm>
            <a:off x="6168400" y="5326940"/>
            <a:ext cx="1835556"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AC5B8C0C-03B8-41FC-8C72-0C3EDC9E5821}"/>
              </a:ext>
            </a:extLst>
          </p:cNvPr>
          <p:cNvSpPr/>
          <p:nvPr/>
        </p:nvSpPr>
        <p:spPr>
          <a:xfrm>
            <a:off x="8060606" y="6301984"/>
            <a:ext cx="1835556"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E7BEFCE7-BFE8-4850-9934-89CADC9C630A}"/>
              </a:ext>
            </a:extLst>
          </p:cNvPr>
          <p:cNvSpPr/>
          <p:nvPr/>
        </p:nvSpPr>
        <p:spPr>
          <a:xfrm>
            <a:off x="463917" y="5826142"/>
            <a:ext cx="1900881" cy="452517"/>
          </a:xfrm>
          <a:prstGeom prst="rect">
            <a:avLst/>
          </a:prstGeom>
          <a:solidFill>
            <a:sysClr val="windowText" lastClr="000000">
              <a:lumMod val="50000"/>
              <a:lumOff val="50000"/>
              <a:alpha val="4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A1C250DB-8E77-4081-B4A9-51267B0D20F8}"/>
              </a:ext>
            </a:extLst>
          </p:cNvPr>
          <p:cNvSpPr/>
          <p:nvPr/>
        </p:nvSpPr>
        <p:spPr>
          <a:xfrm>
            <a:off x="2386152" y="2434313"/>
            <a:ext cx="1900881" cy="452517"/>
          </a:xfrm>
          <a:prstGeom prst="rect">
            <a:avLst/>
          </a:prstGeom>
          <a:solidFill>
            <a:sysClr val="windowText" lastClr="000000">
              <a:lumMod val="50000"/>
              <a:lumOff val="50000"/>
              <a:alpha val="4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497F92F7-715E-441B-8427-001AFC51F05C}"/>
              </a:ext>
            </a:extLst>
          </p:cNvPr>
          <p:cNvSpPr/>
          <p:nvPr/>
        </p:nvSpPr>
        <p:spPr>
          <a:xfrm>
            <a:off x="6180810" y="4838825"/>
            <a:ext cx="1848065" cy="452517"/>
          </a:xfrm>
          <a:prstGeom prst="rect">
            <a:avLst/>
          </a:prstGeom>
          <a:solidFill>
            <a:sysClr val="windowText" lastClr="000000">
              <a:lumMod val="50000"/>
              <a:lumOff val="50000"/>
              <a:alpha val="4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EFB239DD-849D-43A5-9AF9-B5D3F0E2B0D2}"/>
              </a:ext>
            </a:extLst>
          </p:cNvPr>
          <p:cNvSpPr/>
          <p:nvPr/>
        </p:nvSpPr>
        <p:spPr>
          <a:xfrm>
            <a:off x="9922653" y="2414636"/>
            <a:ext cx="1805395" cy="452517"/>
          </a:xfrm>
          <a:prstGeom prst="rect">
            <a:avLst/>
          </a:prstGeom>
          <a:solidFill>
            <a:sysClr val="windowText" lastClr="000000">
              <a:lumMod val="50000"/>
              <a:lumOff val="50000"/>
              <a:alpha val="4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718C2566-7CCB-4105-B45B-DE6F4984ADE2}"/>
              </a:ext>
            </a:extLst>
          </p:cNvPr>
          <p:cNvSpPr/>
          <p:nvPr/>
        </p:nvSpPr>
        <p:spPr>
          <a:xfrm>
            <a:off x="485202" y="4844643"/>
            <a:ext cx="1879595" cy="452517"/>
          </a:xfrm>
          <a:prstGeom prst="rect">
            <a:avLst/>
          </a:prstGeom>
          <a:solidFill>
            <a:srgbClr val="663300">
              <a:alpha val="40000"/>
            </a:srgbClr>
          </a:solidFill>
          <a:ln w="12700" cap="flat" cmpd="sng" algn="ctr">
            <a:solidFill>
              <a:srgbClr val="66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E64A3829-AA4C-4E21-BCB8-A343FCA9668B}"/>
              </a:ext>
            </a:extLst>
          </p:cNvPr>
          <p:cNvSpPr/>
          <p:nvPr/>
        </p:nvSpPr>
        <p:spPr>
          <a:xfrm>
            <a:off x="4273563" y="5822390"/>
            <a:ext cx="1822437" cy="452517"/>
          </a:xfrm>
          <a:prstGeom prst="rect">
            <a:avLst/>
          </a:prstGeom>
          <a:solidFill>
            <a:srgbClr val="663300">
              <a:alpha val="40000"/>
            </a:srgbClr>
          </a:solidFill>
          <a:ln w="12700" cap="flat" cmpd="sng" algn="ctr">
            <a:solidFill>
              <a:srgbClr val="66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F61430F-91B4-4B73-B3D3-794CCDE0DCBB}"/>
              </a:ext>
            </a:extLst>
          </p:cNvPr>
          <p:cNvSpPr/>
          <p:nvPr/>
        </p:nvSpPr>
        <p:spPr>
          <a:xfrm>
            <a:off x="6168400" y="6300960"/>
            <a:ext cx="1822437" cy="452517"/>
          </a:xfrm>
          <a:prstGeom prst="rect">
            <a:avLst/>
          </a:prstGeom>
          <a:solidFill>
            <a:srgbClr val="663300">
              <a:alpha val="40000"/>
            </a:srgbClr>
          </a:solidFill>
          <a:ln w="12700" cap="flat" cmpd="sng" algn="ctr">
            <a:solidFill>
              <a:srgbClr val="66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Star: 5 Points 152">
            <a:extLst>
              <a:ext uri="{FF2B5EF4-FFF2-40B4-BE49-F238E27FC236}">
                <a16:creationId xmlns:a16="http://schemas.microsoft.com/office/drawing/2014/main" id="{067F8905-90AE-4C7A-9990-9934F938B283}"/>
              </a:ext>
            </a:extLst>
          </p:cNvPr>
          <p:cNvSpPr/>
          <p:nvPr/>
        </p:nvSpPr>
        <p:spPr>
          <a:xfrm>
            <a:off x="7809258" y="5503178"/>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Star: 5 Points 153">
            <a:extLst>
              <a:ext uri="{FF2B5EF4-FFF2-40B4-BE49-F238E27FC236}">
                <a16:creationId xmlns:a16="http://schemas.microsoft.com/office/drawing/2014/main" id="{6243B6E8-78A1-455A-85A9-4534DDB5AC61}"/>
              </a:ext>
            </a:extLst>
          </p:cNvPr>
          <p:cNvSpPr/>
          <p:nvPr/>
        </p:nvSpPr>
        <p:spPr>
          <a:xfrm>
            <a:off x="7781558" y="2590874"/>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Star: 5 Points 154">
            <a:extLst>
              <a:ext uri="{FF2B5EF4-FFF2-40B4-BE49-F238E27FC236}">
                <a16:creationId xmlns:a16="http://schemas.microsoft.com/office/drawing/2014/main" id="{B6671DB6-FACE-471A-A4C8-B8C09C2BC5E0}"/>
              </a:ext>
            </a:extLst>
          </p:cNvPr>
          <p:cNvSpPr/>
          <p:nvPr/>
        </p:nvSpPr>
        <p:spPr>
          <a:xfrm>
            <a:off x="7809258" y="4527196"/>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Star: 5 Points 155">
            <a:extLst>
              <a:ext uri="{FF2B5EF4-FFF2-40B4-BE49-F238E27FC236}">
                <a16:creationId xmlns:a16="http://schemas.microsoft.com/office/drawing/2014/main" id="{E30B739B-CBA8-4B5A-BFFC-D0F96C1BC196}"/>
              </a:ext>
            </a:extLst>
          </p:cNvPr>
          <p:cNvSpPr/>
          <p:nvPr/>
        </p:nvSpPr>
        <p:spPr>
          <a:xfrm>
            <a:off x="7761192" y="6482900"/>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Star: 5 Points 156">
            <a:extLst>
              <a:ext uri="{FF2B5EF4-FFF2-40B4-BE49-F238E27FC236}">
                <a16:creationId xmlns:a16="http://schemas.microsoft.com/office/drawing/2014/main" id="{3B011EA5-D567-4779-BDFF-31D7F2E09739}"/>
              </a:ext>
            </a:extLst>
          </p:cNvPr>
          <p:cNvSpPr/>
          <p:nvPr/>
        </p:nvSpPr>
        <p:spPr>
          <a:xfrm>
            <a:off x="7781555" y="5993431"/>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Star: 5 Points 157">
            <a:extLst>
              <a:ext uri="{FF2B5EF4-FFF2-40B4-BE49-F238E27FC236}">
                <a16:creationId xmlns:a16="http://schemas.microsoft.com/office/drawing/2014/main" id="{6D3166AE-C980-4F02-8EB4-A6EFC233E6AB}"/>
              </a:ext>
            </a:extLst>
          </p:cNvPr>
          <p:cNvSpPr/>
          <p:nvPr/>
        </p:nvSpPr>
        <p:spPr>
          <a:xfrm>
            <a:off x="7781555" y="3093532"/>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Star: 5 Points 158">
            <a:extLst>
              <a:ext uri="{FF2B5EF4-FFF2-40B4-BE49-F238E27FC236}">
                <a16:creationId xmlns:a16="http://schemas.microsoft.com/office/drawing/2014/main" id="{C6F25AC4-2C9C-4573-A2DC-F679CEF0BB11}"/>
              </a:ext>
            </a:extLst>
          </p:cNvPr>
          <p:cNvSpPr/>
          <p:nvPr/>
        </p:nvSpPr>
        <p:spPr>
          <a:xfrm>
            <a:off x="7800263" y="3591545"/>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Star: 5 Points 159">
            <a:extLst>
              <a:ext uri="{FF2B5EF4-FFF2-40B4-BE49-F238E27FC236}">
                <a16:creationId xmlns:a16="http://schemas.microsoft.com/office/drawing/2014/main" id="{E44DFE84-C8C0-4E9F-BE30-915A68FBA311}"/>
              </a:ext>
            </a:extLst>
          </p:cNvPr>
          <p:cNvSpPr/>
          <p:nvPr/>
        </p:nvSpPr>
        <p:spPr>
          <a:xfrm>
            <a:off x="7809257" y="4055802"/>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Star: 5 Points 160">
            <a:extLst>
              <a:ext uri="{FF2B5EF4-FFF2-40B4-BE49-F238E27FC236}">
                <a16:creationId xmlns:a16="http://schemas.microsoft.com/office/drawing/2014/main" id="{39CFF0CC-B540-4E52-9022-54E2FDBA1A2B}"/>
              </a:ext>
            </a:extLst>
          </p:cNvPr>
          <p:cNvSpPr/>
          <p:nvPr/>
        </p:nvSpPr>
        <p:spPr>
          <a:xfrm>
            <a:off x="8465619" y="1716292"/>
            <a:ext cx="133815" cy="100039"/>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0783DF0E-17C7-404F-B4D4-B32C23CF2FBE}"/>
              </a:ext>
            </a:extLst>
          </p:cNvPr>
          <p:cNvSpPr txBox="1"/>
          <p:nvPr/>
        </p:nvSpPr>
        <p:spPr>
          <a:xfrm>
            <a:off x="8599434" y="1593006"/>
            <a:ext cx="981307" cy="369332"/>
          </a:xfrm>
          <a:prstGeom prst="rect">
            <a:avLst/>
          </a:prstGeom>
          <a:noFill/>
        </p:spPr>
        <p:txBody>
          <a:bodyPr wrap="square" rtlCol="0">
            <a:spAutoFit/>
          </a:bodyPr>
          <a:lstStyle/>
          <a:p>
            <a:r>
              <a:rPr lang="en-US" dirty="0">
                <a:solidFill>
                  <a:prstClr val="black"/>
                </a:solidFill>
                <a:latin typeface="Calibri" panose="020F0502020204030204"/>
              </a:rPr>
              <a:t>EGUs</a:t>
            </a:r>
          </a:p>
        </p:txBody>
      </p:sp>
      <p:sp>
        <p:nvSpPr>
          <p:cNvPr id="163" name="Slide Number Placeholder 1">
            <a:extLst>
              <a:ext uri="{FF2B5EF4-FFF2-40B4-BE49-F238E27FC236}">
                <a16:creationId xmlns:a16="http://schemas.microsoft.com/office/drawing/2014/main" id="{E8C5F52A-6365-4CFB-8212-A74B23EC2D88}"/>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29</a:t>
            </a:fld>
            <a:endParaRPr lang="en-US" dirty="0">
              <a:solidFill>
                <a:prstClr val="black">
                  <a:tint val="75000"/>
                </a:prstClr>
              </a:solidFill>
              <a:latin typeface="Arial" pitchFamily="34" charset="0"/>
              <a:ea typeface="微软雅黑"/>
            </a:endParaRPr>
          </a:p>
        </p:txBody>
      </p:sp>
      <p:sp>
        <p:nvSpPr>
          <p:cNvPr id="164" name="TextBox 163">
            <a:extLst>
              <a:ext uri="{FF2B5EF4-FFF2-40B4-BE49-F238E27FC236}">
                <a16:creationId xmlns:a16="http://schemas.microsoft.com/office/drawing/2014/main" id="{D8CE8BE2-874F-41B5-B9E0-38EFFC270B0B}"/>
              </a:ext>
            </a:extLst>
          </p:cNvPr>
          <p:cNvSpPr txBox="1"/>
          <p:nvPr/>
        </p:nvSpPr>
        <p:spPr>
          <a:xfrm>
            <a:off x="10147412" y="1337129"/>
            <a:ext cx="1725869" cy="282126"/>
          </a:xfrm>
          <a:prstGeom prst="rect">
            <a:avLst/>
          </a:prstGeom>
          <a:noFill/>
        </p:spPr>
        <p:txBody>
          <a:bodyPr wrap="square" rtlCol="0">
            <a:spAutoFit/>
          </a:bodyPr>
          <a:lstStyle/>
          <a:p>
            <a:r>
              <a:rPr lang="en-US" sz="1200" dirty="0"/>
              <a:t>Generated in NEXUS</a:t>
            </a:r>
          </a:p>
        </p:txBody>
      </p:sp>
    </p:spTree>
    <p:extLst>
      <p:ext uri="{BB962C8B-B14F-4D97-AF65-F5344CB8AC3E}">
        <p14:creationId xmlns:p14="http://schemas.microsoft.com/office/powerpoint/2010/main" val="2590556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3E45-86FF-4CAA-8346-6223399FAEDB}"/>
              </a:ext>
            </a:extLst>
          </p:cNvPr>
          <p:cNvSpPr>
            <a:spLocks noGrp="1"/>
          </p:cNvSpPr>
          <p:nvPr>
            <p:ph type="title"/>
          </p:nvPr>
        </p:nvSpPr>
        <p:spPr/>
        <p:txBody>
          <a:bodyPr/>
          <a:lstStyle/>
          <a:p>
            <a:r>
              <a:rPr lang="en-US" dirty="0">
                <a:solidFill>
                  <a:srgbClr val="FFFF00"/>
                </a:solidFill>
              </a:rPr>
              <a:t>Feedback from OAQPS &amp; SMT Briefing</a:t>
            </a:r>
          </a:p>
        </p:txBody>
      </p:sp>
      <p:sp>
        <p:nvSpPr>
          <p:cNvPr id="3" name="Content Placeholder 2">
            <a:extLst>
              <a:ext uri="{FF2B5EF4-FFF2-40B4-BE49-F238E27FC236}">
                <a16:creationId xmlns:a16="http://schemas.microsoft.com/office/drawing/2014/main" id="{73453E8D-C225-4F35-8E62-2D2F8A8FF5D5}"/>
              </a:ext>
            </a:extLst>
          </p:cNvPr>
          <p:cNvSpPr>
            <a:spLocks noGrp="1"/>
          </p:cNvSpPr>
          <p:nvPr>
            <p:ph idx="1"/>
          </p:nvPr>
        </p:nvSpPr>
        <p:spPr>
          <a:xfrm>
            <a:off x="609600" y="876250"/>
            <a:ext cx="10972800" cy="5616624"/>
          </a:xfrm>
        </p:spPr>
        <p:txBody>
          <a:bodyPr>
            <a:normAutofit fontScale="92500"/>
          </a:bodyPr>
          <a:lstStyle/>
          <a:p>
            <a:pPr>
              <a:spcAft>
                <a:spcPts val="1200"/>
              </a:spcAft>
            </a:pPr>
            <a:r>
              <a:rPr lang="en-US" dirty="0"/>
              <a:t>National level screening capabilities for sectors in addition to current “area” orientation of tool</a:t>
            </a:r>
          </a:p>
          <a:p>
            <a:pPr>
              <a:spcAft>
                <a:spcPts val="1200"/>
              </a:spcAft>
            </a:pPr>
            <a:r>
              <a:rPr lang="en-US" dirty="0"/>
              <a:t>Improve the national screening metrics for air toxics to reduce possible ‘false-negatives’</a:t>
            </a:r>
          </a:p>
          <a:p>
            <a:pPr>
              <a:spcAft>
                <a:spcPts val="1200"/>
              </a:spcAft>
            </a:pPr>
            <a:r>
              <a:rPr lang="en-US" dirty="0"/>
              <a:t>Codify “proximity-based“ EJ screening analysis for sources/sectors across criteria and toxic pollutants</a:t>
            </a:r>
          </a:p>
          <a:p>
            <a:pPr>
              <a:spcAft>
                <a:spcPts val="1200"/>
              </a:spcAft>
            </a:pPr>
            <a:r>
              <a:rPr lang="en-US" dirty="0"/>
              <a:t>Provide information that can help prioritize SPPD rules</a:t>
            </a:r>
          </a:p>
          <a:p>
            <a:pPr>
              <a:spcAft>
                <a:spcPts val="1200"/>
              </a:spcAft>
            </a:pPr>
            <a:r>
              <a:rPr lang="en-US" dirty="0"/>
              <a:t>Incorporate Economic information?</a:t>
            </a:r>
          </a:p>
          <a:p>
            <a:endParaRPr lang="en-US" dirty="0"/>
          </a:p>
        </p:txBody>
      </p:sp>
      <p:sp>
        <p:nvSpPr>
          <p:cNvPr id="4" name="Slide Number Placeholder 1">
            <a:extLst>
              <a:ext uri="{FF2B5EF4-FFF2-40B4-BE49-F238E27FC236}">
                <a16:creationId xmlns:a16="http://schemas.microsoft.com/office/drawing/2014/main" id="{F4DDC9F8-703E-4E87-AF9A-484D305F6E35}"/>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566165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2 - </a:t>
            </a:r>
            <a:r>
              <a:rPr lang="en-US" dirty="0">
                <a:solidFill>
                  <a:srgbClr val="FFFF00"/>
                </a:solidFill>
              </a:rPr>
              <a:t>Pittsburgh CBSA –  Dominated by EGUs </a:t>
            </a:r>
          </a:p>
        </p:txBody>
      </p:sp>
      <p:pic>
        <p:nvPicPr>
          <p:cNvPr id="4" name="Picture 3">
            <a:extLst>
              <a:ext uri="{FF2B5EF4-FFF2-40B4-BE49-F238E27FC236}">
                <a16:creationId xmlns:a16="http://schemas.microsoft.com/office/drawing/2014/main" id="{2C3F96DB-524F-4011-93A0-931BA470B07E}"/>
              </a:ext>
            </a:extLst>
          </p:cNvPr>
          <p:cNvPicPr>
            <a:picLocks noChangeAspect="1"/>
          </p:cNvPicPr>
          <p:nvPr/>
        </p:nvPicPr>
        <p:blipFill>
          <a:blip r:embed="rId2"/>
          <a:stretch>
            <a:fillRect/>
          </a:stretch>
        </p:blipFill>
        <p:spPr>
          <a:xfrm>
            <a:off x="634341" y="1055419"/>
            <a:ext cx="10923317" cy="4747162"/>
          </a:xfrm>
          <a:prstGeom prst="rect">
            <a:avLst/>
          </a:prstGeom>
        </p:spPr>
      </p:pic>
      <p:sp>
        <p:nvSpPr>
          <p:cNvPr id="6" name="Slide Number Placeholder 1">
            <a:extLst>
              <a:ext uri="{FF2B5EF4-FFF2-40B4-BE49-F238E27FC236}">
                <a16:creationId xmlns:a16="http://schemas.microsoft.com/office/drawing/2014/main" id="{E14BDAF8-D8AE-45F3-AAB2-A95B10D8B61F}"/>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30</a:t>
            </a:fld>
            <a:endParaRPr lang="en-US" dirty="0">
              <a:solidFill>
                <a:prstClr val="black">
                  <a:tint val="75000"/>
                </a:prstClr>
              </a:solidFill>
              <a:latin typeface="Arial" pitchFamily="34" charset="0"/>
              <a:ea typeface="微软雅黑"/>
            </a:endParaRPr>
          </a:p>
        </p:txBody>
      </p:sp>
      <p:sp>
        <p:nvSpPr>
          <p:cNvPr id="7" name="TextBox 6">
            <a:extLst>
              <a:ext uri="{FF2B5EF4-FFF2-40B4-BE49-F238E27FC236}">
                <a16:creationId xmlns:a16="http://schemas.microsoft.com/office/drawing/2014/main" id="{37E10946-0156-47D7-AB60-D2D496DA52AF}"/>
              </a:ext>
            </a:extLst>
          </p:cNvPr>
          <p:cNvSpPr txBox="1"/>
          <p:nvPr/>
        </p:nvSpPr>
        <p:spPr>
          <a:xfrm>
            <a:off x="5233064" y="6117457"/>
            <a:ext cx="1725869" cy="282126"/>
          </a:xfrm>
          <a:prstGeom prst="rect">
            <a:avLst/>
          </a:prstGeom>
          <a:noFill/>
        </p:spPr>
        <p:txBody>
          <a:bodyPr wrap="square" rtlCol="0">
            <a:spAutoFit/>
          </a:bodyPr>
          <a:lstStyle/>
          <a:p>
            <a:r>
              <a:rPr lang="en-US" sz="1200" dirty="0"/>
              <a:t>Generated in NEXUS</a:t>
            </a:r>
          </a:p>
        </p:txBody>
      </p:sp>
    </p:spTree>
    <p:extLst>
      <p:ext uri="{BB962C8B-B14F-4D97-AF65-F5344CB8AC3E}">
        <p14:creationId xmlns:p14="http://schemas.microsoft.com/office/powerpoint/2010/main" val="17123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3 - </a:t>
            </a:r>
            <a:r>
              <a:rPr lang="en-US" dirty="0">
                <a:solidFill>
                  <a:srgbClr val="FFFF00"/>
                </a:solidFill>
              </a:rPr>
              <a:t>Houston CBSA</a:t>
            </a:r>
          </a:p>
        </p:txBody>
      </p:sp>
      <p:pic>
        <p:nvPicPr>
          <p:cNvPr id="4" name="Picture 3">
            <a:extLst>
              <a:ext uri="{FF2B5EF4-FFF2-40B4-BE49-F238E27FC236}">
                <a16:creationId xmlns:a16="http://schemas.microsoft.com/office/drawing/2014/main" id="{3DC1C8EB-3E91-4E5E-B7F7-141705FA4851}"/>
              </a:ext>
            </a:extLst>
          </p:cNvPr>
          <p:cNvPicPr>
            <a:picLocks noChangeAspect="1"/>
          </p:cNvPicPr>
          <p:nvPr/>
        </p:nvPicPr>
        <p:blipFill>
          <a:blip r:embed="rId2"/>
          <a:stretch>
            <a:fillRect/>
          </a:stretch>
        </p:blipFill>
        <p:spPr>
          <a:xfrm>
            <a:off x="439219" y="1082598"/>
            <a:ext cx="11313561" cy="4916758"/>
          </a:xfrm>
          <a:prstGeom prst="rect">
            <a:avLst/>
          </a:prstGeom>
        </p:spPr>
      </p:pic>
      <p:sp>
        <p:nvSpPr>
          <p:cNvPr id="6" name="Slide Number Placeholder 1">
            <a:extLst>
              <a:ext uri="{FF2B5EF4-FFF2-40B4-BE49-F238E27FC236}">
                <a16:creationId xmlns:a16="http://schemas.microsoft.com/office/drawing/2014/main" id="{796CF1E8-20CD-4B2E-BD52-4FC0675C0A8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31</a:t>
            </a:fld>
            <a:endParaRPr lang="en-US" dirty="0">
              <a:solidFill>
                <a:prstClr val="black">
                  <a:tint val="75000"/>
                </a:prstClr>
              </a:solidFill>
              <a:latin typeface="Arial" pitchFamily="34" charset="0"/>
              <a:ea typeface="微软雅黑"/>
            </a:endParaRPr>
          </a:p>
        </p:txBody>
      </p:sp>
      <p:sp>
        <p:nvSpPr>
          <p:cNvPr id="7" name="TextBox 6">
            <a:extLst>
              <a:ext uri="{FF2B5EF4-FFF2-40B4-BE49-F238E27FC236}">
                <a16:creationId xmlns:a16="http://schemas.microsoft.com/office/drawing/2014/main" id="{ABC9AF13-459D-4D2A-81EC-442FA729D9B8}"/>
              </a:ext>
            </a:extLst>
          </p:cNvPr>
          <p:cNvSpPr txBox="1"/>
          <p:nvPr/>
        </p:nvSpPr>
        <p:spPr>
          <a:xfrm>
            <a:off x="5233064" y="6200348"/>
            <a:ext cx="1725869" cy="282126"/>
          </a:xfrm>
          <a:prstGeom prst="rect">
            <a:avLst/>
          </a:prstGeom>
          <a:noFill/>
        </p:spPr>
        <p:txBody>
          <a:bodyPr wrap="square" rtlCol="0">
            <a:spAutoFit/>
          </a:bodyPr>
          <a:lstStyle/>
          <a:p>
            <a:r>
              <a:rPr lang="en-US" sz="1200" dirty="0"/>
              <a:t>Generated in NEXUS</a:t>
            </a:r>
          </a:p>
        </p:txBody>
      </p:sp>
    </p:spTree>
    <p:extLst>
      <p:ext uri="{BB962C8B-B14F-4D97-AF65-F5344CB8AC3E}">
        <p14:creationId xmlns:p14="http://schemas.microsoft.com/office/powerpoint/2010/main" val="420246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3 - </a:t>
            </a:r>
            <a:r>
              <a:rPr lang="en-US" dirty="0">
                <a:solidFill>
                  <a:srgbClr val="FFFF00"/>
                </a:solidFill>
              </a:rPr>
              <a:t>Houston CBSA – Top Emission Sources</a:t>
            </a:r>
          </a:p>
        </p:txBody>
      </p:sp>
      <p:pic>
        <p:nvPicPr>
          <p:cNvPr id="76" name="Picture 75">
            <a:extLst>
              <a:ext uri="{FF2B5EF4-FFF2-40B4-BE49-F238E27FC236}">
                <a16:creationId xmlns:a16="http://schemas.microsoft.com/office/drawing/2014/main" id="{0BF39A02-331C-42E6-9C4A-507610B902C7}"/>
              </a:ext>
            </a:extLst>
          </p:cNvPr>
          <p:cNvPicPr>
            <a:picLocks noChangeAspect="1"/>
          </p:cNvPicPr>
          <p:nvPr/>
        </p:nvPicPr>
        <p:blipFill rotWithShape="1">
          <a:blip r:embed="rId2"/>
          <a:srcRect r="5518" b="12195"/>
          <a:stretch/>
        </p:blipFill>
        <p:spPr>
          <a:xfrm>
            <a:off x="256478" y="800939"/>
            <a:ext cx="11519210" cy="6021659"/>
          </a:xfrm>
          <a:prstGeom prst="rect">
            <a:avLst/>
          </a:prstGeom>
        </p:spPr>
      </p:pic>
      <p:sp>
        <p:nvSpPr>
          <p:cNvPr id="77" name="Rectangle 76">
            <a:extLst>
              <a:ext uri="{FF2B5EF4-FFF2-40B4-BE49-F238E27FC236}">
                <a16:creationId xmlns:a16="http://schemas.microsoft.com/office/drawing/2014/main" id="{49EC902D-F7C4-44D6-83E3-5AF280714B73}"/>
              </a:ext>
            </a:extLst>
          </p:cNvPr>
          <p:cNvSpPr/>
          <p:nvPr/>
        </p:nvSpPr>
        <p:spPr>
          <a:xfrm>
            <a:off x="405161" y="2394367"/>
            <a:ext cx="1900881"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E05B6503-856B-4568-B605-703CB1140CA6}"/>
              </a:ext>
            </a:extLst>
          </p:cNvPr>
          <p:cNvSpPr/>
          <p:nvPr/>
        </p:nvSpPr>
        <p:spPr>
          <a:xfrm>
            <a:off x="4195120" y="2394366"/>
            <a:ext cx="1911381"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01AC980-B574-4BB7-A6FE-DE55A05F5EFC}"/>
              </a:ext>
            </a:extLst>
          </p:cNvPr>
          <p:cNvSpPr/>
          <p:nvPr/>
        </p:nvSpPr>
        <p:spPr>
          <a:xfrm>
            <a:off x="6106501" y="2394365"/>
            <a:ext cx="1868014"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324C0916-F63F-4DEA-9A82-3D036F994579}"/>
              </a:ext>
            </a:extLst>
          </p:cNvPr>
          <p:cNvSpPr/>
          <p:nvPr/>
        </p:nvSpPr>
        <p:spPr>
          <a:xfrm>
            <a:off x="7998249" y="3359251"/>
            <a:ext cx="1799714" cy="452517"/>
          </a:xfrm>
          <a:prstGeom prst="rect">
            <a:avLst/>
          </a:prstGeom>
          <a:solidFill>
            <a:srgbClr val="4472C4">
              <a:alpha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9A7F3E07-62F4-46CD-A498-1A7E476DF031}"/>
              </a:ext>
            </a:extLst>
          </p:cNvPr>
          <p:cNvSpPr/>
          <p:nvPr/>
        </p:nvSpPr>
        <p:spPr>
          <a:xfrm>
            <a:off x="416313" y="2876699"/>
            <a:ext cx="1889730"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93A289AC-449F-4408-BB06-39FAC6F2F7A8}"/>
              </a:ext>
            </a:extLst>
          </p:cNvPr>
          <p:cNvSpPr/>
          <p:nvPr/>
        </p:nvSpPr>
        <p:spPr>
          <a:xfrm>
            <a:off x="2316542" y="2394364"/>
            <a:ext cx="1889730"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4E15FFDC-E772-4D44-A166-5905E43C31E0}"/>
              </a:ext>
            </a:extLst>
          </p:cNvPr>
          <p:cNvSpPr/>
          <p:nvPr/>
        </p:nvSpPr>
        <p:spPr>
          <a:xfrm>
            <a:off x="4222734" y="2888457"/>
            <a:ext cx="1873266"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3CB25CEA-D803-4EF9-A480-A6134A8DB959}"/>
              </a:ext>
            </a:extLst>
          </p:cNvPr>
          <p:cNvSpPr/>
          <p:nvPr/>
        </p:nvSpPr>
        <p:spPr>
          <a:xfrm>
            <a:off x="6101249" y="2888456"/>
            <a:ext cx="1873266"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8D28A2CC-D0C9-4FFB-B4FB-348722934B56}"/>
              </a:ext>
            </a:extLst>
          </p:cNvPr>
          <p:cNvSpPr/>
          <p:nvPr/>
        </p:nvSpPr>
        <p:spPr>
          <a:xfrm>
            <a:off x="7974515" y="2394363"/>
            <a:ext cx="1823448"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23B65068-A122-4447-8F7D-1CBF06999CAA}"/>
              </a:ext>
            </a:extLst>
          </p:cNvPr>
          <p:cNvSpPr/>
          <p:nvPr/>
        </p:nvSpPr>
        <p:spPr>
          <a:xfrm>
            <a:off x="9832590" y="2394361"/>
            <a:ext cx="1823448" cy="452517"/>
          </a:xfrm>
          <a:prstGeom prst="rect">
            <a:avLst/>
          </a:prstGeom>
          <a:solidFill>
            <a:srgbClr val="ED7D31">
              <a:alpha val="4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CAC71E27-20D1-457B-85B6-6053CAA0C035}"/>
              </a:ext>
            </a:extLst>
          </p:cNvPr>
          <p:cNvSpPr/>
          <p:nvPr/>
        </p:nvSpPr>
        <p:spPr>
          <a:xfrm>
            <a:off x="405094" y="3852895"/>
            <a:ext cx="1889730"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C5701C0E-F6AB-40DA-947C-9E1EBA77AF1F}"/>
              </a:ext>
            </a:extLst>
          </p:cNvPr>
          <p:cNvSpPr/>
          <p:nvPr/>
        </p:nvSpPr>
        <p:spPr>
          <a:xfrm>
            <a:off x="2310932" y="3369190"/>
            <a:ext cx="1900949"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61EFB93F-979F-4C52-98C1-1AFD6544CBF0}"/>
              </a:ext>
            </a:extLst>
          </p:cNvPr>
          <p:cNvSpPr/>
          <p:nvPr/>
        </p:nvSpPr>
        <p:spPr>
          <a:xfrm>
            <a:off x="4222735" y="3359251"/>
            <a:ext cx="1873266"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14583717-2EEC-4BE5-85D7-6D0A08BDDB28}"/>
              </a:ext>
            </a:extLst>
          </p:cNvPr>
          <p:cNvSpPr/>
          <p:nvPr/>
        </p:nvSpPr>
        <p:spPr>
          <a:xfrm>
            <a:off x="6096000" y="4825709"/>
            <a:ext cx="1873266"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576512B3-B8A4-4197-9A6E-00103ED50222}"/>
              </a:ext>
            </a:extLst>
          </p:cNvPr>
          <p:cNvSpPr/>
          <p:nvPr/>
        </p:nvSpPr>
        <p:spPr>
          <a:xfrm>
            <a:off x="9832590" y="2876699"/>
            <a:ext cx="1823448" cy="452517"/>
          </a:xfrm>
          <a:prstGeom prst="rect">
            <a:avLst/>
          </a:prstGeom>
          <a:solidFill>
            <a:srgbClr val="70AD47">
              <a:alpha val="4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E69516A2-224A-4C10-A91E-FE3ADF21E5CD}"/>
              </a:ext>
            </a:extLst>
          </p:cNvPr>
          <p:cNvSpPr/>
          <p:nvPr/>
        </p:nvSpPr>
        <p:spPr>
          <a:xfrm>
            <a:off x="415594" y="4328238"/>
            <a:ext cx="1889729"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89AA08BC-B956-4638-9538-935DB0458A67}"/>
              </a:ext>
            </a:extLst>
          </p:cNvPr>
          <p:cNvSpPr/>
          <p:nvPr/>
        </p:nvSpPr>
        <p:spPr>
          <a:xfrm>
            <a:off x="2305323" y="2869707"/>
            <a:ext cx="1900949"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68517F72-F158-43C2-9352-526FC4171790}"/>
              </a:ext>
            </a:extLst>
          </p:cNvPr>
          <p:cNvSpPr/>
          <p:nvPr/>
        </p:nvSpPr>
        <p:spPr>
          <a:xfrm>
            <a:off x="4222735" y="4828159"/>
            <a:ext cx="1873266"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9F2EB387-29D9-4FDA-800B-EF792D2C0D45}"/>
              </a:ext>
            </a:extLst>
          </p:cNvPr>
          <p:cNvSpPr/>
          <p:nvPr/>
        </p:nvSpPr>
        <p:spPr>
          <a:xfrm>
            <a:off x="6103875" y="3359251"/>
            <a:ext cx="1873266"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8393E81A-6218-4E74-96B1-3C8E560D462F}"/>
              </a:ext>
            </a:extLst>
          </p:cNvPr>
          <p:cNvSpPr/>
          <p:nvPr/>
        </p:nvSpPr>
        <p:spPr>
          <a:xfrm>
            <a:off x="9832590" y="5298104"/>
            <a:ext cx="1823448" cy="452517"/>
          </a:xfrm>
          <a:prstGeom prst="rect">
            <a:avLst/>
          </a:prstGeom>
          <a:solidFill>
            <a:srgbClr val="FFC000">
              <a:alpha val="4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224ABD1E-4529-4C43-A46A-E4D828303F37}"/>
              </a:ext>
            </a:extLst>
          </p:cNvPr>
          <p:cNvSpPr/>
          <p:nvPr/>
        </p:nvSpPr>
        <p:spPr>
          <a:xfrm>
            <a:off x="393875" y="5796708"/>
            <a:ext cx="1900949"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A8BAC978-A940-48D4-A7DC-808CE80C31C1}"/>
              </a:ext>
            </a:extLst>
          </p:cNvPr>
          <p:cNvSpPr/>
          <p:nvPr/>
        </p:nvSpPr>
        <p:spPr>
          <a:xfrm>
            <a:off x="6082158" y="5796708"/>
            <a:ext cx="1900949"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6E326D77-1834-4011-961D-B77266BE7E9E}"/>
              </a:ext>
            </a:extLst>
          </p:cNvPr>
          <p:cNvSpPr/>
          <p:nvPr/>
        </p:nvSpPr>
        <p:spPr>
          <a:xfrm>
            <a:off x="7998249" y="2876699"/>
            <a:ext cx="1823449" cy="452517"/>
          </a:xfrm>
          <a:prstGeom prst="rect">
            <a:avLst/>
          </a:prstGeom>
          <a:solidFill>
            <a:srgbClr val="FF0000">
              <a:alpha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1D749718-1264-4178-936E-D35EC2FE380B}"/>
              </a:ext>
            </a:extLst>
          </p:cNvPr>
          <p:cNvSpPr/>
          <p:nvPr/>
        </p:nvSpPr>
        <p:spPr>
          <a:xfrm>
            <a:off x="2321785" y="6293905"/>
            <a:ext cx="1900949"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8063D8E5-6132-46C8-BF9B-A6E7592BA52B}"/>
              </a:ext>
            </a:extLst>
          </p:cNvPr>
          <p:cNvSpPr/>
          <p:nvPr/>
        </p:nvSpPr>
        <p:spPr>
          <a:xfrm>
            <a:off x="4222735" y="3842955"/>
            <a:ext cx="1873266"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5C7BC5C3-EB5B-4647-A56C-F47AFFDFE0BD}"/>
              </a:ext>
            </a:extLst>
          </p:cNvPr>
          <p:cNvSpPr/>
          <p:nvPr/>
        </p:nvSpPr>
        <p:spPr>
          <a:xfrm>
            <a:off x="6095999" y="6284237"/>
            <a:ext cx="1873266" cy="452517"/>
          </a:xfrm>
          <a:prstGeom prst="rect">
            <a:avLst/>
          </a:prstGeom>
          <a:solidFill>
            <a:srgbClr val="7030A0">
              <a:alpha val="4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Slide Number Placeholder 1">
            <a:extLst>
              <a:ext uri="{FF2B5EF4-FFF2-40B4-BE49-F238E27FC236}">
                <a16:creationId xmlns:a16="http://schemas.microsoft.com/office/drawing/2014/main" id="{1DFEABEC-0A5D-4BF6-A588-82BA3A0E0D09}"/>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32</a:t>
            </a:fld>
            <a:endParaRPr lang="en-US" dirty="0">
              <a:solidFill>
                <a:prstClr val="black">
                  <a:tint val="75000"/>
                </a:prstClr>
              </a:solidFill>
              <a:latin typeface="Arial" pitchFamily="34" charset="0"/>
              <a:ea typeface="微软雅黑"/>
            </a:endParaRPr>
          </a:p>
        </p:txBody>
      </p:sp>
      <p:sp>
        <p:nvSpPr>
          <p:cNvPr id="104" name="TextBox 103">
            <a:extLst>
              <a:ext uri="{FF2B5EF4-FFF2-40B4-BE49-F238E27FC236}">
                <a16:creationId xmlns:a16="http://schemas.microsoft.com/office/drawing/2014/main" id="{DDE39E6E-A344-4A37-BE61-7109281A9C69}"/>
              </a:ext>
            </a:extLst>
          </p:cNvPr>
          <p:cNvSpPr txBox="1"/>
          <p:nvPr/>
        </p:nvSpPr>
        <p:spPr>
          <a:xfrm>
            <a:off x="10049819" y="1274237"/>
            <a:ext cx="1725869" cy="282126"/>
          </a:xfrm>
          <a:prstGeom prst="rect">
            <a:avLst/>
          </a:prstGeom>
          <a:noFill/>
        </p:spPr>
        <p:txBody>
          <a:bodyPr wrap="square" rtlCol="0">
            <a:spAutoFit/>
          </a:bodyPr>
          <a:lstStyle/>
          <a:p>
            <a:r>
              <a:rPr lang="en-US" sz="1200" dirty="0"/>
              <a:t>Generated in NEXUS</a:t>
            </a:r>
          </a:p>
        </p:txBody>
      </p:sp>
    </p:spTree>
    <p:extLst>
      <p:ext uri="{BB962C8B-B14F-4D97-AF65-F5344CB8AC3E}">
        <p14:creationId xmlns:p14="http://schemas.microsoft.com/office/powerpoint/2010/main" val="4269764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C775-8236-4993-8C89-0E0E88E50B2B}"/>
              </a:ext>
            </a:extLst>
          </p:cNvPr>
          <p:cNvSpPr>
            <a:spLocks noGrp="1"/>
          </p:cNvSpPr>
          <p:nvPr>
            <p:ph type="title"/>
          </p:nvPr>
        </p:nvSpPr>
        <p:spPr/>
        <p:txBody>
          <a:bodyPr/>
          <a:lstStyle/>
          <a:p>
            <a:r>
              <a:rPr lang="en-US" dirty="0"/>
              <a:t>Example 3 - </a:t>
            </a:r>
            <a:r>
              <a:rPr lang="en-US" dirty="0">
                <a:solidFill>
                  <a:srgbClr val="FFFF00"/>
                </a:solidFill>
              </a:rPr>
              <a:t>Houston CBSA – Baytown </a:t>
            </a:r>
          </a:p>
        </p:txBody>
      </p:sp>
      <p:pic>
        <p:nvPicPr>
          <p:cNvPr id="90" name="Picture 89">
            <a:extLst>
              <a:ext uri="{FF2B5EF4-FFF2-40B4-BE49-F238E27FC236}">
                <a16:creationId xmlns:a16="http://schemas.microsoft.com/office/drawing/2014/main" id="{973FE079-F081-441E-A915-43482A7C649B}"/>
              </a:ext>
            </a:extLst>
          </p:cNvPr>
          <p:cNvPicPr>
            <a:picLocks noChangeAspect="1"/>
          </p:cNvPicPr>
          <p:nvPr/>
        </p:nvPicPr>
        <p:blipFill>
          <a:blip r:embed="rId2"/>
          <a:stretch>
            <a:fillRect/>
          </a:stretch>
        </p:blipFill>
        <p:spPr>
          <a:xfrm>
            <a:off x="10024365" y="1573414"/>
            <a:ext cx="1800225" cy="2743200"/>
          </a:xfrm>
          <a:prstGeom prst="rect">
            <a:avLst/>
          </a:prstGeom>
        </p:spPr>
      </p:pic>
      <p:sp>
        <p:nvSpPr>
          <p:cNvPr id="91" name="TextBox 90">
            <a:extLst>
              <a:ext uri="{FF2B5EF4-FFF2-40B4-BE49-F238E27FC236}">
                <a16:creationId xmlns:a16="http://schemas.microsoft.com/office/drawing/2014/main" id="{34513C79-45DE-4D78-B535-F7BE0F7641A3}"/>
              </a:ext>
            </a:extLst>
          </p:cNvPr>
          <p:cNvSpPr txBox="1"/>
          <p:nvPr/>
        </p:nvSpPr>
        <p:spPr>
          <a:xfrm>
            <a:off x="9835589" y="981307"/>
            <a:ext cx="2107510" cy="338554"/>
          </a:xfrm>
          <a:prstGeom prst="rect">
            <a:avLst/>
          </a:prstGeom>
          <a:noFill/>
        </p:spPr>
        <p:txBody>
          <a:bodyPr wrap="square" rtlCol="0">
            <a:spAutoFit/>
          </a:bodyPr>
          <a:lstStyle/>
          <a:p>
            <a:pPr algn="ctr"/>
            <a:r>
              <a:rPr lang="en-US" sz="1600" dirty="0"/>
              <a:t>National Percentiles</a:t>
            </a:r>
          </a:p>
        </p:txBody>
      </p:sp>
      <p:pic>
        <p:nvPicPr>
          <p:cNvPr id="24" name="Picture 23">
            <a:extLst>
              <a:ext uri="{FF2B5EF4-FFF2-40B4-BE49-F238E27FC236}">
                <a16:creationId xmlns:a16="http://schemas.microsoft.com/office/drawing/2014/main" id="{29EDFCBD-4B56-450E-9DB8-7EC2F2813E2C}"/>
              </a:ext>
            </a:extLst>
          </p:cNvPr>
          <p:cNvPicPr>
            <a:picLocks noChangeAspect="1"/>
          </p:cNvPicPr>
          <p:nvPr/>
        </p:nvPicPr>
        <p:blipFill rotWithShape="1">
          <a:blip r:embed="rId3"/>
          <a:srcRect l="13206" t="16118" r="13903" b="5457"/>
          <a:stretch/>
        </p:blipFill>
        <p:spPr>
          <a:xfrm>
            <a:off x="482486" y="4671532"/>
            <a:ext cx="3355745" cy="2030934"/>
          </a:xfrm>
          <a:prstGeom prst="rect">
            <a:avLst/>
          </a:prstGeom>
        </p:spPr>
      </p:pic>
      <p:pic>
        <p:nvPicPr>
          <p:cNvPr id="25" name="Picture 24">
            <a:extLst>
              <a:ext uri="{FF2B5EF4-FFF2-40B4-BE49-F238E27FC236}">
                <a16:creationId xmlns:a16="http://schemas.microsoft.com/office/drawing/2014/main" id="{1E1CB9DB-A932-470A-A5C2-8F0FE8E6DF67}"/>
              </a:ext>
            </a:extLst>
          </p:cNvPr>
          <p:cNvPicPr>
            <a:picLocks noChangeAspect="1"/>
          </p:cNvPicPr>
          <p:nvPr/>
        </p:nvPicPr>
        <p:blipFill rotWithShape="1">
          <a:blip r:embed="rId4"/>
          <a:srcRect l="11513" t="16118" r="12935" b="5457"/>
          <a:stretch/>
        </p:blipFill>
        <p:spPr>
          <a:xfrm>
            <a:off x="8353770" y="4671531"/>
            <a:ext cx="3511494" cy="2050311"/>
          </a:xfrm>
          <a:prstGeom prst="rect">
            <a:avLst/>
          </a:prstGeom>
        </p:spPr>
      </p:pic>
      <p:pic>
        <p:nvPicPr>
          <p:cNvPr id="26" name="Picture 25">
            <a:extLst>
              <a:ext uri="{FF2B5EF4-FFF2-40B4-BE49-F238E27FC236}">
                <a16:creationId xmlns:a16="http://schemas.microsoft.com/office/drawing/2014/main" id="{0678B5B0-C7D7-483F-9555-58C3899B837F}"/>
              </a:ext>
            </a:extLst>
          </p:cNvPr>
          <p:cNvPicPr>
            <a:picLocks noChangeAspect="1"/>
          </p:cNvPicPr>
          <p:nvPr/>
        </p:nvPicPr>
        <p:blipFill rotWithShape="1">
          <a:blip r:embed="rId5"/>
          <a:srcRect l="13369" t="16118" r="13995" b="5457"/>
          <a:stretch/>
        </p:blipFill>
        <p:spPr>
          <a:xfrm>
            <a:off x="4423985" y="4671532"/>
            <a:ext cx="3344030" cy="2030934"/>
          </a:xfrm>
          <a:prstGeom prst="rect">
            <a:avLst/>
          </a:prstGeom>
        </p:spPr>
      </p:pic>
      <p:grpSp>
        <p:nvGrpSpPr>
          <p:cNvPr id="27" name="Group 26">
            <a:extLst>
              <a:ext uri="{FF2B5EF4-FFF2-40B4-BE49-F238E27FC236}">
                <a16:creationId xmlns:a16="http://schemas.microsoft.com/office/drawing/2014/main" id="{F226A488-BE6B-462A-BE4E-6170F45FF06B}"/>
              </a:ext>
            </a:extLst>
          </p:cNvPr>
          <p:cNvGrpSpPr/>
          <p:nvPr/>
        </p:nvGrpSpPr>
        <p:grpSpPr>
          <a:xfrm>
            <a:off x="5806766" y="5226072"/>
            <a:ext cx="187642" cy="318499"/>
            <a:chOff x="819225" y="2208944"/>
            <a:chExt cx="208191" cy="416912"/>
          </a:xfrm>
        </p:grpSpPr>
        <p:sp>
          <p:nvSpPr>
            <p:cNvPr id="28" name="Oval 27">
              <a:extLst>
                <a:ext uri="{FF2B5EF4-FFF2-40B4-BE49-F238E27FC236}">
                  <a16:creationId xmlns:a16="http://schemas.microsoft.com/office/drawing/2014/main" id="{062A47F6-3FFE-4AE1-837D-9C9FEC99D22E}"/>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CEB87044-4FAC-4E70-8AA6-34608DC862C8}"/>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5BC5B94-AFE7-4462-A7F0-919D55CACDA9}"/>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0CA411F-33EE-4BC0-916B-730F068BDF52}"/>
              </a:ext>
            </a:extLst>
          </p:cNvPr>
          <p:cNvGrpSpPr/>
          <p:nvPr/>
        </p:nvGrpSpPr>
        <p:grpSpPr>
          <a:xfrm>
            <a:off x="1847418" y="5179919"/>
            <a:ext cx="187642" cy="318499"/>
            <a:chOff x="819225" y="2208944"/>
            <a:chExt cx="208191" cy="416912"/>
          </a:xfrm>
        </p:grpSpPr>
        <p:sp>
          <p:nvSpPr>
            <p:cNvPr id="32" name="Oval 31">
              <a:extLst>
                <a:ext uri="{FF2B5EF4-FFF2-40B4-BE49-F238E27FC236}">
                  <a16:creationId xmlns:a16="http://schemas.microsoft.com/office/drawing/2014/main" id="{90965C56-8F53-4A66-A714-6372FB213BB7}"/>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FB20F9D5-966D-4D23-B49A-7F1407FD7B01}"/>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228F20A-4F0A-45B8-A34D-0C2DCBEFAFDB}"/>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7856310-AD5B-4721-89C2-495C99411168}"/>
              </a:ext>
            </a:extLst>
          </p:cNvPr>
          <p:cNvGrpSpPr/>
          <p:nvPr/>
        </p:nvGrpSpPr>
        <p:grpSpPr>
          <a:xfrm>
            <a:off x="2005849" y="5484146"/>
            <a:ext cx="187642" cy="318499"/>
            <a:chOff x="819225" y="2208944"/>
            <a:chExt cx="208191" cy="416912"/>
          </a:xfrm>
        </p:grpSpPr>
        <p:sp>
          <p:nvSpPr>
            <p:cNvPr id="36" name="Oval 35">
              <a:extLst>
                <a:ext uri="{FF2B5EF4-FFF2-40B4-BE49-F238E27FC236}">
                  <a16:creationId xmlns:a16="http://schemas.microsoft.com/office/drawing/2014/main" id="{455AC4DA-9247-43CE-8F12-4374F7DB3DD1}"/>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8C74250A-AF2C-4870-B5F5-CA954E183076}"/>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4896E0A-54E9-4461-A90C-4F728A396FD1}"/>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9C117EDB-DABC-4013-8D99-F1F92425EBEE}"/>
              </a:ext>
            </a:extLst>
          </p:cNvPr>
          <p:cNvGrpSpPr/>
          <p:nvPr/>
        </p:nvGrpSpPr>
        <p:grpSpPr>
          <a:xfrm>
            <a:off x="5951148" y="5491900"/>
            <a:ext cx="187642" cy="318499"/>
            <a:chOff x="819225" y="2208944"/>
            <a:chExt cx="208191" cy="416912"/>
          </a:xfrm>
        </p:grpSpPr>
        <p:sp>
          <p:nvSpPr>
            <p:cNvPr id="42" name="Oval 41">
              <a:extLst>
                <a:ext uri="{FF2B5EF4-FFF2-40B4-BE49-F238E27FC236}">
                  <a16:creationId xmlns:a16="http://schemas.microsoft.com/office/drawing/2014/main" id="{52AE167D-4D57-4C6A-B3E2-675AC56C69F9}"/>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B039E933-467C-4A2A-BEE2-1A521A0612C1}"/>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F07F2FD-FBB0-46B2-A76E-D5B2B28A1CA2}"/>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E7CC2083-27FC-40F6-BC13-BFE87B8B6892}"/>
              </a:ext>
            </a:extLst>
          </p:cNvPr>
          <p:cNvGrpSpPr/>
          <p:nvPr/>
        </p:nvGrpSpPr>
        <p:grpSpPr>
          <a:xfrm>
            <a:off x="9829144" y="5250558"/>
            <a:ext cx="187642" cy="318499"/>
            <a:chOff x="819225" y="2208944"/>
            <a:chExt cx="208191" cy="416912"/>
          </a:xfrm>
        </p:grpSpPr>
        <p:sp>
          <p:nvSpPr>
            <p:cNvPr id="46" name="Oval 45">
              <a:extLst>
                <a:ext uri="{FF2B5EF4-FFF2-40B4-BE49-F238E27FC236}">
                  <a16:creationId xmlns:a16="http://schemas.microsoft.com/office/drawing/2014/main" id="{DBA5B058-5B71-44AD-B972-783FB4447332}"/>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B17197D2-73F9-4E19-B3FE-F1BEF89C733A}"/>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FB4E400-3254-406A-A5E5-09A2A8EA8BE4}"/>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79B3ACFB-9A39-4418-9559-35B9BD37FE86}"/>
              </a:ext>
            </a:extLst>
          </p:cNvPr>
          <p:cNvGrpSpPr/>
          <p:nvPr/>
        </p:nvGrpSpPr>
        <p:grpSpPr>
          <a:xfrm>
            <a:off x="9982599" y="5517974"/>
            <a:ext cx="187642" cy="318499"/>
            <a:chOff x="819225" y="2208944"/>
            <a:chExt cx="208191" cy="416912"/>
          </a:xfrm>
        </p:grpSpPr>
        <p:sp>
          <p:nvSpPr>
            <p:cNvPr id="50" name="Oval 49">
              <a:extLst>
                <a:ext uri="{FF2B5EF4-FFF2-40B4-BE49-F238E27FC236}">
                  <a16:creationId xmlns:a16="http://schemas.microsoft.com/office/drawing/2014/main" id="{BE8473E8-FB55-4D9E-B0FC-515FB97C5A2D}"/>
                </a:ext>
              </a:extLst>
            </p:cNvPr>
            <p:cNvSpPr/>
            <p:nvPr/>
          </p:nvSpPr>
          <p:spPr>
            <a:xfrm>
              <a:off x="819225" y="2208944"/>
              <a:ext cx="208191" cy="277402"/>
            </a:xfrm>
            <a:prstGeom prst="ellips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51962A83-7AF0-4B77-9619-0D06B5AC305F}"/>
                </a:ext>
              </a:extLst>
            </p:cNvPr>
            <p:cNvSpPr/>
            <p:nvPr/>
          </p:nvSpPr>
          <p:spPr>
            <a:xfrm rot="10800000">
              <a:off x="821376" y="2348454"/>
              <a:ext cx="206039" cy="277402"/>
            </a:xfrm>
            <a:prstGeom prst="triangle">
              <a:avLst/>
            </a:prstGeom>
            <a:solidFill>
              <a:srgbClr val="D94234"/>
            </a:solidFill>
            <a:ln>
              <a:solidFill>
                <a:srgbClr val="D94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3CE145A-C980-4AE7-9B20-D5C1B504A65C}"/>
                </a:ext>
              </a:extLst>
            </p:cNvPr>
            <p:cNvSpPr/>
            <p:nvPr/>
          </p:nvSpPr>
          <p:spPr>
            <a:xfrm>
              <a:off x="889790" y="2301410"/>
              <a:ext cx="67060" cy="924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0E2E1806-0298-4926-9A75-493743122592}"/>
              </a:ext>
            </a:extLst>
          </p:cNvPr>
          <p:cNvPicPr>
            <a:picLocks noChangeAspect="1"/>
          </p:cNvPicPr>
          <p:nvPr/>
        </p:nvPicPr>
        <p:blipFill>
          <a:blip r:embed="rId6"/>
          <a:stretch>
            <a:fillRect/>
          </a:stretch>
        </p:blipFill>
        <p:spPr>
          <a:xfrm>
            <a:off x="1244039" y="864448"/>
            <a:ext cx="8591550" cy="3733800"/>
          </a:xfrm>
          <a:prstGeom prst="rect">
            <a:avLst/>
          </a:prstGeom>
        </p:spPr>
      </p:pic>
      <p:sp>
        <p:nvSpPr>
          <p:cNvPr id="54" name="TextBox 53">
            <a:extLst>
              <a:ext uri="{FF2B5EF4-FFF2-40B4-BE49-F238E27FC236}">
                <a16:creationId xmlns:a16="http://schemas.microsoft.com/office/drawing/2014/main" id="{08F927E4-73EE-4AC6-B64F-A22123FB7348}"/>
              </a:ext>
            </a:extLst>
          </p:cNvPr>
          <p:cNvSpPr txBox="1"/>
          <p:nvPr/>
        </p:nvSpPr>
        <p:spPr>
          <a:xfrm>
            <a:off x="4186595" y="2909830"/>
            <a:ext cx="1484531" cy="461665"/>
          </a:xfrm>
          <a:prstGeom prst="rect">
            <a:avLst/>
          </a:prstGeom>
          <a:noFill/>
        </p:spPr>
        <p:txBody>
          <a:bodyPr wrap="square" rtlCol="0">
            <a:spAutoFit/>
          </a:bodyPr>
          <a:lstStyle/>
          <a:p>
            <a:pPr algn="ctr"/>
            <a:r>
              <a:rPr lang="en-US" sz="1200" dirty="0"/>
              <a:t>Baytown Refinery (Petroleum)</a:t>
            </a:r>
          </a:p>
        </p:txBody>
      </p:sp>
      <p:sp>
        <p:nvSpPr>
          <p:cNvPr id="55" name="TextBox 54">
            <a:extLst>
              <a:ext uri="{FF2B5EF4-FFF2-40B4-BE49-F238E27FC236}">
                <a16:creationId xmlns:a16="http://schemas.microsoft.com/office/drawing/2014/main" id="{806C8793-0DFF-4D75-BDFF-287AFF1A384E}"/>
              </a:ext>
            </a:extLst>
          </p:cNvPr>
          <p:cNvSpPr txBox="1"/>
          <p:nvPr/>
        </p:nvSpPr>
        <p:spPr>
          <a:xfrm>
            <a:off x="3344440" y="2013350"/>
            <a:ext cx="1684309" cy="461665"/>
          </a:xfrm>
          <a:prstGeom prst="rect">
            <a:avLst/>
          </a:prstGeom>
          <a:noFill/>
        </p:spPr>
        <p:txBody>
          <a:bodyPr wrap="square" rtlCol="0">
            <a:spAutoFit/>
          </a:bodyPr>
          <a:lstStyle/>
          <a:p>
            <a:pPr algn="ctr"/>
            <a:r>
              <a:rPr lang="en-US" sz="1200" dirty="0"/>
              <a:t>Baytown Olefins Plant (Chemical Plant)</a:t>
            </a:r>
          </a:p>
        </p:txBody>
      </p:sp>
      <p:sp>
        <p:nvSpPr>
          <p:cNvPr id="73" name="TextBox 72">
            <a:extLst>
              <a:ext uri="{FF2B5EF4-FFF2-40B4-BE49-F238E27FC236}">
                <a16:creationId xmlns:a16="http://schemas.microsoft.com/office/drawing/2014/main" id="{AB713E24-7D5E-4EFD-8148-6F2946646E9D}"/>
              </a:ext>
            </a:extLst>
          </p:cNvPr>
          <p:cNvSpPr txBox="1"/>
          <p:nvPr/>
        </p:nvSpPr>
        <p:spPr>
          <a:xfrm>
            <a:off x="271159" y="6493162"/>
            <a:ext cx="3715658" cy="369332"/>
          </a:xfrm>
          <a:prstGeom prst="rect">
            <a:avLst/>
          </a:prstGeom>
          <a:noFill/>
        </p:spPr>
        <p:txBody>
          <a:bodyPr wrap="square" rtlCol="0">
            <a:spAutoFit/>
          </a:bodyPr>
          <a:lstStyle/>
          <a:p>
            <a:pPr algn="ctr"/>
            <a:r>
              <a:rPr lang="en-US" dirty="0"/>
              <a:t>Demographic Index</a:t>
            </a:r>
          </a:p>
        </p:txBody>
      </p:sp>
      <p:sp>
        <p:nvSpPr>
          <p:cNvPr id="75" name="TextBox 74">
            <a:extLst>
              <a:ext uri="{FF2B5EF4-FFF2-40B4-BE49-F238E27FC236}">
                <a16:creationId xmlns:a16="http://schemas.microsoft.com/office/drawing/2014/main" id="{F9830213-1718-4F4B-B912-4E160A047111}"/>
              </a:ext>
            </a:extLst>
          </p:cNvPr>
          <p:cNvSpPr txBox="1"/>
          <p:nvPr/>
        </p:nvSpPr>
        <p:spPr>
          <a:xfrm>
            <a:off x="4451275" y="6493164"/>
            <a:ext cx="3715658" cy="369332"/>
          </a:xfrm>
          <a:prstGeom prst="rect">
            <a:avLst/>
          </a:prstGeom>
          <a:noFill/>
        </p:spPr>
        <p:txBody>
          <a:bodyPr wrap="square" rtlCol="0">
            <a:spAutoFit/>
          </a:bodyPr>
          <a:lstStyle/>
          <a:p>
            <a:pPr algn="ctr"/>
            <a:r>
              <a:rPr lang="en-US" dirty="0"/>
              <a:t>People of Color Population</a:t>
            </a:r>
          </a:p>
        </p:txBody>
      </p:sp>
      <p:sp>
        <p:nvSpPr>
          <p:cNvPr id="77" name="TextBox 76">
            <a:extLst>
              <a:ext uri="{FF2B5EF4-FFF2-40B4-BE49-F238E27FC236}">
                <a16:creationId xmlns:a16="http://schemas.microsoft.com/office/drawing/2014/main" id="{20AC7B08-5E2E-4362-866B-768421B75F76}"/>
              </a:ext>
            </a:extLst>
          </p:cNvPr>
          <p:cNvSpPr txBox="1"/>
          <p:nvPr/>
        </p:nvSpPr>
        <p:spPr>
          <a:xfrm>
            <a:off x="8294135" y="6493164"/>
            <a:ext cx="3715658" cy="369332"/>
          </a:xfrm>
          <a:prstGeom prst="rect">
            <a:avLst/>
          </a:prstGeom>
          <a:noFill/>
        </p:spPr>
        <p:txBody>
          <a:bodyPr wrap="square" rtlCol="0">
            <a:spAutoFit/>
          </a:bodyPr>
          <a:lstStyle/>
          <a:p>
            <a:pPr algn="ctr"/>
            <a:r>
              <a:rPr lang="en-US" dirty="0"/>
              <a:t>Low Income</a:t>
            </a:r>
          </a:p>
        </p:txBody>
      </p:sp>
      <p:sp>
        <p:nvSpPr>
          <p:cNvPr id="56" name="Slide Number Placeholder 1">
            <a:extLst>
              <a:ext uri="{FF2B5EF4-FFF2-40B4-BE49-F238E27FC236}">
                <a16:creationId xmlns:a16="http://schemas.microsoft.com/office/drawing/2014/main" id="{9FC2BA4E-C07E-4F73-B1BE-44DA8A8A2E84}"/>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33</a:t>
            </a:fld>
            <a:endParaRPr lang="en-US" dirty="0">
              <a:solidFill>
                <a:prstClr val="black">
                  <a:tint val="75000"/>
                </a:prstClr>
              </a:solidFill>
              <a:latin typeface="Arial" pitchFamily="34" charset="0"/>
              <a:ea typeface="微软雅黑"/>
            </a:endParaRPr>
          </a:p>
        </p:txBody>
      </p:sp>
      <p:sp>
        <p:nvSpPr>
          <p:cNvPr id="58" name="TextBox 57">
            <a:extLst>
              <a:ext uri="{FF2B5EF4-FFF2-40B4-BE49-F238E27FC236}">
                <a16:creationId xmlns:a16="http://schemas.microsoft.com/office/drawing/2014/main" id="{227A81B1-EF3D-4234-9A77-1D6D5184DE75}"/>
              </a:ext>
            </a:extLst>
          </p:cNvPr>
          <p:cNvSpPr txBox="1"/>
          <p:nvPr/>
        </p:nvSpPr>
        <p:spPr>
          <a:xfrm>
            <a:off x="8109720" y="857402"/>
            <a:ext cx="1725869" cy="282126"/>
          </a:xfrm>
          <a:prstGeom prst="rect">
            <a:avLst/>
          </a:prstGeom>
          <a:noFill/>
        </p:spPr>
        <p:txBody>
          <a:bodyPr wrap="square" rtlCol="0">
            <a:spAutoFit/>
          </a:bodyPr>
          <a:lstStyle/>
          <a:p>
            <a:r>
              <a:rPr lang="en-US" sz="1200" dirty="0"/>
              <a:t>Generated in NEXUS</a:t>
            </a:r>
          </a:p>
        </p:txBody>
      </p:sp>
      <p:sp>
        <p:nvSpPr>
          <p:cNvPr id="59" name="TextBox 58">
            <a:extLst>
              <a:ext uri="{FF2B5EF4-FFF2-40B4-BE49-F238E27FC236}">
                <a16:creationId xmlns:a16="http://schemas.microsoft.com/office/drawing/2014/main" id="{D990EDBB-48BA-411C-9925-36D11ADAAFCE}"/>
              </a:ext>
            </a:extLst>
          </p:cNvPr>
          <p:cNvSpPr txBox="1"/>
          <p:nvPr/>
        </p:nvSpPr>
        <p:spPr>
          <a:xfrm>
            <a:off x="482486" y="4670100"/>
            <a:ext cx="1952152" cy="276999"/>
          </a:xfrm>
          <a:prstGeom prst="rect">
            <a:avLst/>
          </a:prstGeom>
          <a:noFill/>
        </p:spPr>
        <p:txBody>
          <a:bodyPr wrap="square" rtlCol="0">
            <a:spAutoFit/>
          </a:bodyPr>
          <a:lstStyle/>
          <a:p>
            <a:r>
              <a:rPr lang="en-US" sz="1200" dirty="0"/>
              <a:t>Generated in EJSCREEN</a:t>
            </a:r>
          </a:p>
        </p:txBody>
      </p:sp>
      <p:sp>
        <p:nvSpPr>
          <p:cNvPr id="60" name="TextBox 59">
            <a:extLst>
              <a:ext uri="{FF2B5EF4-FFF2-40B4-BE49-F238E27FC236}">
                <a16:creationId xmlns:a16="http://schemas.microsoft.com/office/drawing/2014/main" id="{CDDEECCB-508A-4A73-9976-50EC66E782C4}"/>
              </a:ext>
            </a:extLst>
          </p:cNvPr>
          <p:cNvSpPr txBox="1"/>
          <p:nvPr/>
        </p:nvSpPr>
        <p:spPr>
          <a:xfrm>
            <a:off x="4418128" y="4674042"/>
            <a:ext cx="1952152" cy="276999"/>
          </a:xfrm>
          <a:prstGeom prst="rect">
            <a:avLst/>
          </a:prstGeom>
          <a:noFill/>
        </p:spPr>
        <p:txBody>
          <a:bodyPr wrap="square" rtlCol="0">
            <a:spAutoFit/>
          </a:bodyPr>
          <a:lstStyle/>
          <a:p>
            <a:r>
              <a:rPr lang="en-US" sz="1200" dirty="0"/>
              <a:t>Generated in EJSCREEN</a:t>
            </a:r>
          </a:p>
        </p:txBody>
      </p:sp>
      <p:sp>
        <p:nvSpPr>
          <p:cNvPr id="61" name="TextBox 60">
            <a:extLst>
              <a:ext uri="{FF2B5EF4-FFF2-40B4-BE49-F238E27FC236}">
                <a16:creationId xmlns:a16="http://schemas.microsoft.com/office/drawing/2014/main" id="{CBF9EB5C-A076-4FF7-9882-FD4B5BF255CC}"/>
              </a:ext>
            </a:extLst>
          </p:cNvPr>
          <p:cNvSpPr txBox="1"/>
          <p:nvPr/>
        </p:nvSpPr>
        <p:spPr>
          <a:xfrm>
            <a:off x="8353769" y="4680551"/>
            <a:ext cx="1952152" cy="276999"/>
          </a:xfrm>
          <a:prstGeom prst="rect">
            <a:avLst/>
          </a:prstGeom>
          <a:noFill/>
        </p:spPr>
        <p:txBody>
          <a:bodyPr wrap="square" rtlCol="0">
            <a:spAutoFit/>
          </a:bodyPr>
          <a:lstStyle/>
          <a:p>
            <a:r>
              <a:rPr lang="en-US" sz="1200" dirty="0"/>
              <a:t>Generated in EJSCREEN</a:t>
            </a:r>
          </a:p>
        </p:txBody>
      </p:sp>
    </p:spTree>
    <p:extLst>
      <p:ext uri="{BB962C8B-B14F-4D97-AF65-F5344CB8AC3E}">
        <p14:creationId xmlns:p14="http://schemas.microsoft.com/office/powerpoint/2010/main" val="3679484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82A3-9B35-4261-A616-00B3CDB418F7}"/>
              </a:ext>
            </a:extLst>
          </p:cNvPr>
          <p:cNvSpPr>
            <a:spLocks noGrp="1"/>
          </p:cNvSpPr>
          <p:nvPr>
            <p:ph type="title"/>
          </p:nvPr>
        </p:nvSpPr>
        <p:spPr/>
        <p:txBody>
          <a:bodyPr/>
          <a:lstStyle/>
          <a:p>
            <a:r>
              <a:rPr lang="en-US" dirty="0">
                <a:solidFill>
                  <a:srgbClr val="FFFF00"/>
                </a:solidFill>
              </a:rPr>
              <a:t>Next Steps / Issues for Discussion</a:t>
            </a:r>
          </a:p>
        </p:txBody>
      </p:sp>
      <p:sp>
        <p:nvSpPr>
          <p:cNvPr id="3" name="Content Placeholder 2">
            <a:extLst>
              <a:ext uri="{FF2B5EF4-FFF2-40B4-BE49-F238E27FC236}">
                <a16:creationId xmlns:a16="http://schemas.microsoft.com/office/drawing/2014/main" id="{5C35D3F4-27B0-4EDB-9F94-25B4C8FA31F1}"/>
              </a:ext>
            </a:extLst>
          </p:cNvPr>
          <p:cNvSpPr>
            <a:spLocks noGrp="1"/>
          </p:cNvSpPr>
          <p:nvPr>
            <p:ph idx="1"/>
          </p:nvPr>
        </p:nvSpPr>
        <p:spPr>
          <a:xfrm>
            <a:off x="609600" y="980728"/>
            <a:ext cx="10972800" cy="5616624"/>
          </a:xfrm>
        </p:spPr>
        <p:txBody>
          <a:bodyPr>
            <a:normAutofit fontScale="92500" lnSpcReduction="20000"/>
          </a:bodyPr>
          <a:lstStyle/>
          <a:p>
            <a:r>
              <a:rPr lang="en-US" dirty="0"/>
              <a:t>Next Steps</a:t>
            </a:r>
          </a:p>
          <a:p>
            <a:pPr lvl="1"/>
            <a:r>
              <a:rPr lang="en-US" dirty="0"/>
              <a:t>Follow up with additional EJ discussions/connection with EJSCREEN</a:t>
            </a:r>
          </a:p>
          <a:p>
            <a:pPr lvl="1"/>
            <a:r>
              <a:rPr lang="en-US" dirty="0"/>
              <a:t>Updating existing data to 2017 </a:t>
            </a:r>
          </a:p>
          <a:p>
            <a:pPr lvl="2"/>
            <a:r>
              <a:rPr lang="en-US" dirty="0"/>
              <a:t>Emissions, O</a:t>
            </a:r>
            <a:r>
              <a:rPr lang="en-US" baseline="-25000" dirty="0"/>
              <a:t>3</a:t>
            </a:r>
            <a:r>
              <a:rPr lang="en-US" dirty="0"/>
              <a:t>/PM</a:t>
            </a:r>
            <a:r>
              <a:rPr lang="en-US" baseline="-25000" dirty="0"/>
              <a:t>2.5</a:t>
            </a:r>
            <a:r>
              <a:rPr lang="en-US" dirty="0"/>
              <a:t>/Toxics concentration, O</a:t>
            </a:r>
            <a:r>
              <a:rPr lang="en-US" baseline="-25000" dirty="0"/>
              <a:t>3</a:t>
            </a:r>
            <a:r>
              <a:rPr lang="en-US" dirty="0"/>
              <a:t> and PM</a:t>
            </a:r>
            <a:r>
              <a:rPr lang="en-US" baseline="-25000" dirty="0"/>
              <a:t>2.5</a:t>
            </a:r>
            <a:r>
              <a:rPr lang="en-US" dirty="0"/>
              <a:t> risk</a:t>
            </a:r>
          </a:p>
          <a:p>
            <a:pPr lvl="1"/>
            <a:r>
              <a:rPr lang="en-US" dirty="0"/>
              <a:t>Add new information </a:t>
            </a:r>
          </a:p>
          <a:p>
            <a:pPr lvl="2"/>
            <a:r>
              <a:rPr lang="en-US" dirty="0"/>
              <a:t>Tribal areas, Advance areas, GHG emissions, monitoring data</a:t>
            </a:r>
          </a:p>
          <a:p>
            <a:pPr lvl="1"/>
            <a:r>
              <a:rPr lang="en-US" dirty="0"/>
              <a:t>Develop proximity analysis module for MP risk, EJ &amp; climate </a:t>
            </a:r>
          </a:p>
          <a:p>
            <a:pPr lvl="1"/>
            <a:r>
              <a:rPr lang="en-US" dirty="0"/>
              <a:t>Meeting with economics group</a:t>
            </a:r>
          </a:p>
          <a:p>
            <a:pPr lvl="2"/>
            <a:endParaRPr lang="en-US" dirty="0"/>
          </a:p>
          <a:p>
            <a:r>
              <a:rPr lang="en-US" dirty="0"/>
              <a:t>Issues for Discussion</a:t>
            </a:r>
          </a:p>
          <a:p>
            <a:pPr lvl="1"/>
            <a:r>
              <a:rPr lang="en-US" dirty="0"/>
              <a:t>2017 Air Toxics Risk Data</a:t>
            </a:r>
          </a:p>
          <a:p>
            <a:pPr lvl="1"/>
            <a:r>
              <a:rPr lang="en-US" dirty="0"/>
              <a:t>OAQPS review/prioritization of analytical tools</a:t>
            </a:r>
          </a:p>
          <a:p>
            <a:pPr lvl="1"/>
            <a:r>
              <a:rPr lang="en-US" dirty="0"/>
              <a:t>Funding mechanism</a:t>
            </a:r>
          </a:p>
          <a:p>
            <a:pPr lvl="1"/>
            <a:endParaRPr lang="en-US" dirty="0"/>
          </a:p>
        </p:txBody>
      </p:sp>
      <p:sp>
        <p:nvSpPr>
          <p:cNvPr id="4" name="Slide Number Placeholder 1">
            <a:extLst>
              <a:ext uri="{FF2B5EF4-FFF2-40B4-BE49-F238E27FC236}">
                <a16:creationId xmlns:a16="http://schemas.microsoft.com/office/drawing/2014/main" id="{669E47A3-B92B-4A58-9FC2-5CB7F55FBDB8}"/>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626429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0BC7B0-6143-4EEB-9B0B-4F37D0C03756}"/>
              </a:ext>
            </a:extLst>
          </p:cNvPr>
          <p:cNvSpPr>
            <a:spLocks noGrp="1"/>
          </p:cNvSpPr>
          <p:nvPr>
            <p:ph type="ctrTitle"/>
          </p:nvPr>
        </p:nvSpPr>
        <p:spPr/>
        <p:txBody>
          <a:bodyPr/>
          <a:lstStyle/>
          <a:p>
            <a:pPr algn="ctr"/>
            <a:r>
              <a:rPr lang="en-US" sz="6600" dirty="0"/>
              <a:t>Questions?</a:t>
            </a:r>
          </a:p>
        </p:txBody>
      </p:sp>
      <p:sp>
        <p:nvSpPr>
          <p:cNvPr id="7" name="Slide Number Placeholder 1">
            <a:extLst>
              <a:ext uri="{FF2B5EF4-FFF2-40B4-BE49-F238E27FC236}">
                <a16:creationId xmlns:a16="http://schemas.microsoft.com/office/drawing/2014/main" id="{8A03EA8C-D73C-4094-B37F-5D99D33C7685}"/>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35</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62539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dirty="0"/>
              <a:t>Appendix A</a:t>
            </a:r>
          </a:p>
        </p:txBody>
      </p:sp>
      <p:sp>
        <p:nvSpPr>
          <p:cNvPr id="3" name="Subtitle 2">
            <a:extLst>
              <a:ext uri="{FF2B5EF4-FFF2-40B4-BE49-F238E27FC236}">
                <a16:creationId xmlns:a16="http://schemas.microsoft.com/office/drawing/2014/main" id="{3A2C4004-E3A5-495F-8ADE-4C0A88F18A8D}"/>
              </a:ext>
            </a:extLst>
          </p:cNvPr>
          <p:cNvSpPr>
            <a:spLocks noGrp="1"/>
          </p:cNvSpPr>
          <p:nvPr>
            <p:ph type="subTitle" idx="1"/>
          </p:nvPr>
        </p:nvSpPr>
        <p:spPr/>
        <p:txBody>
          <a:bodyPr/>
          <a:lstStyle/>
          <a:p>
            <a:r>
              <a:rPr lang="en-US" dirty="0"/>
              <a:t>Consideration of Climate Indicators</a:t>
            </a:r>
          </a:p>
        </p:txBody>
      </p:sp>
      <p:sp>
        <p:nvSpPr>
          <p:cNvPr id="4" name="Slide Number Placeholder 1">
            <a:extLst>
              <a:ext uri="{FF2B5EF4-FFF2-40B4-BE49-F238E27FC236}">
                <a16:creationId xmlns:a16="http://schemas.microsoft.com/office/drawing/2014/main" id="{CB83290B-FD6C-4C46-9994-99787F5F3A1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36</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897517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800F-151F-4141-B56F-D1CEA1B9369D}"/>
              </a:ext>
            </a:extLst>
          </p:cNvPr>
          <p:cNvSpPr>
            <a:spLocks noGrp="1"/>
          </p:cNvSpPr>
          <p:nvPr>
            <p:ph type="title"/>
          </p:nvPr>
        </p:nvSpPr>
        <p:spPr>
          <a:xfrm>
            <a:off x="345744" y="56931"/>
            <a:ext cx="10515600" cy="853649"/>
          </a:xfrm>
        </p:spPr>
        <p:txBody>
          <a:bodyPr>
            <a:normAutofit/>
          </a:bodyPr>
          <a:lstStyle/>
          <a:p>
            <a:r>
              <a:rPr lang="en-US" sz="3600" dirty="0"/>
              <a:t>Climate Vulnerability</a:t>
            </a:r>
          </a:p>
        </p:txBody>
      </p:sp>
      <p:sp>
        <p:nvSpPr>
          <p:cNvPr id="3" name="TextBox 2">
            <a:extLst>
              <a:ext uri="{FF2B5EF4-FFF2-40B4-BE49-F238E27FC236}">
                <a16:creationId xmlns:a16="http://schemas.microsoft.com/office/drawing/2014/main" id="{5ED23B06-42D1-4601-BAB4-3ACAD6CC1AC4}"/>
              </a:ext>
            </a:extLst>
          </p:cNvPr>
          <p:cNvSpPr txBox="1"/>
          <p:nvPr/>
        </p:nvSpPr>
        <p:spPr>
          <a:xfrm>
            <a:off x="345744" y="1131059"/>
            <a:ext cx="11846256"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“Vulnerability is the susceptibility to the adverse effects of climate change, including both climate variability and extremes. Vulnerability measures the intersection of exposure, sensitivity to harm, and capacity to adapt to change. “  - NRDC Report; Turner et al 2003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1. What populations are particularly vulnerable to the projected </a:t>
            </a: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effects of climate change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2. Where is climate change vulnerability likely to increase </a:t>
            </a: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baseline susceptibility to air pollution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3. How might these vulnerabilities intersect with vulnerabilities </a:t>
            </a: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relevant for EJ issues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sp>
        <p:nvSpPr>
          <p:cNvPr id="4" name="TextBox 3">
            <a:extLst>
              <a:ext uri="{FF2B5EF4-FFF2-40B4-BE49-F238E27FC236}">
                <a16:creationId xmlns:a16="http://schemas.microsoft.com/office/drawing/2014/main" id="{05B44670-2D64-4BE7-B0C6-C1AA8CEFA2CC}"/>
              </a:ext>
            </a:extLst>
          </p:cNvPr>
          <p:cNvSpPr txBox="1"/>
          <p:nvPr/>
        </p:nvSpPr>
        <p:spPr>
          <a:xfrm>
            <a:off x="345744" y="5209098"/>
            <a:ext cx="11204811" cy="70788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we identify/consider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compounding vulnerabilities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communities likely to simultaneously experience air pollution, Environmental Justice, and climate issues? </a:t>
            </a:r>
          </a:p>
        </p:txBody>
      </p:sp>
      <p:sp>
        <p:nvSpPr>
          <p:cNvPr id="7" name="Slide Number Placeholder 1">
            <a:extLst>
              <a:ext uri="{FF2B5EF4-FFF2-40B4-BE49-F238E27FC236}">
                <a16:creationId xmlns:a16="http://schemas.microsoft.com/office/drawing/2014/main" id="{EAA9ECDC-FF6B-42FD-94A8-43CFA212D61E}"/>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37</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755968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800F-151F-4141-B56F-D1CEA1B9369D}"/>
              </a:ext>
            </a:extLst>
          </p:cNvPr>
          <p:cNvSpPr>
            <a:spLocks noGrp="1"/>
          </p:cNvSpPr>
          <p:nvPr>
            <p:ph type="title"/>
          </p:nvPr>
        </p:nvSpPr>
        <p:spPr>
          <a:xfrm>
            <a:off x="333233" y="177936"/>
            <a:ext cx="10515600" cy="703005"/>
          </a:xfrm>
        </p:spPr>
        <p:txBody>
          <a:bodyPr/>
          <a:lstStyle/>
          <a:p>
            <a:r>
              <a:rPr lang="en-US" dirty="0"/>
              <a:t>Data Driven Screening Tools</a:t>
            </a:r>
          </a:p>
        </p:txBody>
      </p:sp>
      <p:sp>
        <p:nvSpPr>
          <p:cNvPr id="3" name="TextBox 2">
            <a:extLst>
              <a:ext uri="{FF2B5EF4-FFF2-40B4-BE49-F238E27FC236}">
                <a16:creationId xmlns:a16="http://schemas.microsoft.com/office/drawing/2014/main" id="{5ED23B06-42D1-4601-BAB4-3ACAD6CC1AC4}"/>
              </a:ext>
            </a:extLst>
          </p:cNvPr>
          <p:cNvSpPr txBox="1"/>
          <p:nvPr/>
        </p:nvSpPr>
        <p:spPr>
          <a:xfrm>
            <a:off x="272958" y="553644"/>
            <a:ext cx="7842651" cy="65864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Data driven EJ screening tools either exist (i.e.,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EJ Screen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/OEJ) or are in development (i.e.,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NEXUS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C. Jang/AQMG)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Biden EO specifies “the development of a Climate and Environmental Justice Screening Tool, building off EPA’s EJSCREEN, to identify disadvantaged communities, support the Justice40 Initiative, and inform equitable decision making across the federal government”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OAQPS can assist in the effort to enhance these tools to reflect climate vulnerability thereby allowing for development of strategies and programs seeking to protect public and environmental health in areas with elevated risk for climate change impacts by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identifying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compounding vulnerabilities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across the Climate-EJ space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Addition of policy-relevant data layers / new indices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Enhanced proximity analysis capabilities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Geographically explicit screening tools also help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connect across scales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e.g., characterizing impacts of national climate strategies at the local/community level</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4" name="Picture 3">
            <a:extLst>
              <a:ext uri="{FF2B5EF4-FFF2-40B4-BE49-F238E27FC236}">
                <a16:creationId xmlns:a16="http://schemas.microsoft.com/office/drawing/2014/main" id="{39871605-4495-442B-A9C5-D10EDC95B124}"/>
              </a:ext>
            </a:extLst>
          </p:cNvPr>
          <p:cNvPicPr>
            <a:picLocks noChangeAspect="1"/>
          </p:cNvPicPr>
          <p:nvPr/>
        </p:nvPicPr>
        <p:blipFill>
          <a:blip r:embed="rId2"/>
          <a:stretch>
            <a:fillRect/>
          </a:stretch>
        </p:blipFill>
        <p:spPr>
          <a:xfrm>
            <a:off x="8127400" y="4321546"/>
            <a:ext cx="3533617" cy="2416112"/>
          </a:xfrm>
          <a:prstGeom prst="rect">
            <a:avLst/>
          </a:prstGeom>
          <a:ln>
            <a:solidFill>
              <a:schemeClr val="tx1"/>
            </a:solidFill>
          </a:ln>
        </p:spPr>
      </p:pic>
      <p:sp>
        <p:nvSpPr>
          <p:cNvPr id="5" name="TextBox 4">
            <a:extLst>
              <a:ext uri="{FF2B5EF4-FFF2-40B4-BE49-F238E27FC236}">
                <a16:creationId xmlns:a16="http://schemas.microsoft.com/office/drawing/2014/main" id="{2AC4928C-ECC7-4B49-BEF4-11F7D9733EDF}"/>
              </a:ext>
            </a:extLst>
          </p:cNvPr>
          <p:cNvSpPr txBox="1"/>
          <p:nvPr/>
        </p:nvSpPr>
        <p:spPr>
          <a:xfrm>
            <a:off x="7965481" y="3613660"/>
            <a:ext cx="3091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NEXUS Tool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(slide from C. Jang)</a:t>
            </a:r>
          </a:p>
        </p:txBody>
      </p:sp>
      <p:pic>
        <p:nvPicPr>
          <p:cNvPr id="18" name="Picture 17">
            <a:extLst>
              <a:ext uri="{FF2B5EF4-FFF2-40B4-BE49-F238E27FC236}">
                <a16:creationId xmlns:a16="http://schemas.microsoft.com/office/drawing/2014/main" id="{061A76D0-8034-4463-87A1-56EFDC8AF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1644" y="957422"/>
            <a:ext cx="2319383" cy="3001554"/>
          </a:xfrm>
          <a:prstGeom prst="rect">
            <a:avLst/>
          </a:prstGeom>
        </p:spPr>
      </p:pic>
      <p:sp>
        <p:nvSpPr>
          <p:cNvPr id="19" name="TextBox 18">
            <a:extLst>
              <a:ext uri="{FF2B5EF4-FFF2-40B4-BE49-F238E27FC236}">
                <a16:creationId xmlns:a16="http://schemas.microsoft.com/office/drawing/2014/main" id="{713D0B49-1307-4D11-A5E1-5DC258F6EF44}"/>
              </a:ext>
            </a:extLst>
          </p:cNvPr>
          <p:cNvSpPr txBox="1"/>
          <p:nvPr/>
        </p:nvSpPr>
        <p:spPr>
          <a:xfrm>
            <a:off x="9716637" y="575220"/>
            <a:ext cx="2264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EJ Screen (OEJ) </a:t>
            </a:r>
          </a:p>
        </p:txBody>
      </p:sp>
      <p:sp>
        <p:nvSpPr>
          <p:cNvPr id="9" name="Slide Number Placeholder 1">
            <a:extLst>
              <a:ext uri="{FF2B5EF4-FFF2-40B4-BE49-F238E27FC236}">
                <a16:creationId xmlns:a16="http://schemas.microsoft.com/office/drawing/2014/main" id="{CA9EB3AB-29A6-4720-9D9E-E74D457E1E3F}"/>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087629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FB77-A9F8-425E-9540-8044A6530D16}"/>
              </a:ext>
            </a:extLst>
          </p:cNvPr>
          <p:cNvSpPr>
            <a:spLocks noGrp="1"/>
          </p:cNvSpPr>
          <p:nvPr>
            <p:ph type="title"/>
          </p:nvPr>
        </p:nvSpPr>
        <p:spPr/>
        <p:txBody>
          <a:bodyPr>
            <a:normAutofit fontScale="90000"/>
          </a:bodyPr>
          <a:lstStyle/>
          <a:p>
            <a:r>
              <a:rPr lang="en-US" dirty="0"/>
              <a:t>Elements of Climate Vulnerability</a:t>
            </a:r>
          </a:p>
        </p:txBody>
      </p:sp>
      <p:sp>
        <p:nvSpPr>
          <p:cNvPr id="7" name="Content Placeholder 2">
            <a:extLst>
              <a:ext uri="{FF2B5EF4-FFF2-40B4-BE49-F238E27FC236}">
                <a16:creationId xmlns:a16="http://schemas.microsoft.com/office/drawing/2014/main" id="{2F6358CB-6D2D-4910-A643-AEA6F1F969C8}"/>
              </a:ext>
            </a:extLst>
          </p:cNvPr>
          <p:cNvSpPr txBox="1">
            <a:spLocks/>
          </p:cNvSpPr>
          <p:nvPr/>
        </p:nvSpPr>
        <p:spPr>
          <a:xfrm>
            <a:off x="6459939" y="1099333"/>
            <a:ext cx="5732061" cy="533956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Components of climate vulnerability include environmental, physical, social, and economic factors (United Nations 2004 Report)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can begin to characterize environmental and physical vulnerability with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existing data sets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modeling tools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Many components contributing to underlying vulnerability are not explicitly tied to specific areas or environmental factors, but rather are intrinsic to broader socio-economic systems (e.g. food security, income and education,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Opportunities for collaboration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HEID, ORD, OAP, and other partners with expertise in identifying and incorporating these elements of climate vulnerability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overlap with EJ</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vulnerabilities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id="{F4507997-4E48-4489-9E6D-148181867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49" y="1099333"/>
            <a:ext cx="5732061" cy="5031784"/>
          </a:xfrm>
          <a:prstGeom prst="rect">
            <a:avLst/>
          </a:prstGeom>
        </p:spPr>
      </p:pic>
      <p:sp>
        <p:nvSpPr>
          <p:cNvPr id="13" name="TextBox 12">
            <a:extLst>
              <a:ext uri="{FF2B5EF4-FFF2-40B4-BE49-F238E27FC236}">
                <a16:creationId xmlns:a16="http://schemas.microsoft.com/office/drawing/2014/main" id="{F7C1DEE9-6498-4898-9A59-B86ACA24361C}"/>
              </a:ext>
            </a:extLst>
          </p:cNvPr>
          <p:cNvSpPr txBox="1"/>
          <p:nvPr/>
        </p:nvSpPr>
        <p:spPr>
          <a:xfrm>
            <a:off x="198120" y="6048573"/>
            <a:ext cx="33056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Mainali</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Pricope</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a:t>
            </a:r>
          </a:p>
        </p:txBody>
      </p:sp>
      <p:sp>
        <p:nvSpPr>
          <p:cNvPr id="8" name="Slide Number Placeholder 1">
            <a:extLst>
              <a:ext uri="{FF2B5EF4-FFF2-40B4-BE49-F238E27FC236}">
                <a16:creationId xmlns:a16="http://schemas.microsoft.com/office/drawing/2014/main" id="{494E83AA-50F3-4D88-A3B0-DF445FCA754F}"/>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66095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D946-773E-47D7-B3DB-AC7F9FCC3041}"/>
              </a:ext>
            </a:extLst>
          </p:cNvPr>
          <p:cNvSpPr>
            <a:spLocks noGrp="1"/>
          </p:cNvSpPr>
          <p:nvPr>
            <p:ph type="title"/>
          </p:nvPr>
        </p:nvSpPr>
        <p:spPr/>
        <p:txBody>
          <a:bodyPr/>
          <a:lstStyle/>
          <a:p>
            <a:r>
              <a:rPr lang="en-US" altLang="zh-CN" dirty="0">
                <a:solidFill>
                  <a:srgbClr val="FFFF00"/>
                </a:solidFill>
              </a:rPr>
              <a:t>Need to Improve Air Toxics Metrics</a:t>
            </a:r>
            <a:endParaRPr lang="en-US" dirty="0"/>
          </a:p>
        </p:txBody>
      </p:sp>
      <p:sp>
        <p:nvSpPr>
          <p:cNvPr id="3" name="Content Placeholder 2">
            <a:extLst>
              <a:ext uri="{FF2B5EF4-FFF2-40B4-BE49-F238E27FC236}">
                <a16:creationId xmlns:a16="http://schemas.microsoft.com/office/drawing/2014/main" id="{158DD0F4-6D62-47A1-8076-67C35504D45B}"/>
              </a:ext>
            </a:extLst>
          </p:cNvPr>
          <p:cNvSpPr>
            <a:spLocks noGrp="1"/>
          </p:cNvSpPr>
          <p:nvPr>
            <p:ph idx="1"/>
          </p:nvPr>
        </p:nvSpPr>
        <p:spPr>
          <a:xfrm>
            <a:off x="609600" y="828328"/>
            <a:ext cx="10972800" cy="5616624"/>
          </a:xfrm>
        </p:spPr>
        <p:txBody>
          <a:bodyPr>
            <a:normAutofit fontScale="85000" lnSpcReduction="20000"/>
          </a:bodyPr>
          <a:lstStyle/>
          <a:p>
            <a:pPr>
              <a:lnSpc>
                <a:spcPct val="150000"/>
              </a:lnSpc>
            </a:pPr>
            <a:r>
              <a:rPr lang="en-US" sz="3000" dirty="0"/>
              <a:t>MP Team engaged with Air Toxics Team to improve upon current national screening metrics for air toxics</a:t>
            </a:r>
          </a:p>
          <a:p>
            <a:pPr>
              <a:lnSpc>
                <a:spcPct val="150000"/>
              </a:lnSpc>
            </a:pPr>
            <a:r>
              <a:rPr lang="en-US" sz="3000" dirty="0"/>
              <a:t>Current risk metrics were based on county-level population weighted averages (not appropriately accounting for local nature of risks) so false negatives could influence the areas ranking</a:t>
            </a:r>
          </a:p>
          <a:p>
            <a:pPr>
              <a:lnSpc>
                <a:spcPct val="150000"/>
              </a:lnSpc>
            </a:pPr>
            <a:r>
              <a:rPr lang="en-US" sz="3000" dirty="0"/>
              <a:t>ATAG provided input on improving these metrics</a:t>
            </a:r>
          </a:p>
          <a:p>
            <a:pPr lvl="1">
              <a:lnSpc>
                <a:spcPct val="150000"/>
              </a:lnSpc>
            </a:pPr>
            <a:r>
              <a:rPr lang="en-US" dirty="0"/>
              <a:t>New metrics now reflect more local risk (census-tracts) and expressed in “X in a million”</a:t>
            </a:r>
          </a:p>
          <a:p>
            <a:pPr lvl="1">
              <a:lnSpc>
                <a:spcPct val="150000"/>
              </a:lnSpc>
            </a:pPr>
            <a:r>
              <a:rPr lang="en-US" dirty="0"/>
              <a:t>Update use of percentiles based on risk value</a:t>
            </a:r>
          </a:p>
        </p:txBody>
      </p:sp>
      <p:sp>
        <p:nvSpPr>
          <p:cNvPr id="4" name="Slide Number Placeholder 1">
            <a:extLst>
              <a:ext uri="{FF2B5EF4-FFF2-40B4-BE49-F238E27FC236}">
                <a16:creationId xmlns:a16="http://schemas.microsoft.com/office/drawing/2014/main" id="{24793800-7741-47FE-A972-C58F70348EB1}"/>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832285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750B2-E660-4DD5-9780-24F96AA61CEC}"/>
              </a:ext>
            </a:extLst>
          </p:cNvPr>
          <p:cNvSpPr>
            <a:spLocks noGrp="1"/>
          </p:cNvSpPr>
          <p:nvPr>
            <p:ph type="title"/>
          </p:nvPr>
        </p:nvSpPr>
        <p:spPr>
          <a:xfrm>
            <a:off x="143435" y="-229074"/>
            <a:ext cx="11905129" cy="1325563"/>
          </a:xfrm>
        </p:spPr>
        <p:txBody>
          <a:bodyPr>
            <a:normAutofit/>
          </a:bodyPr>
          <a:lstStyle/>
          <a:p>
            <a:r>
              <a:rPr lang="en-US" sz="3600" dirty="0"/>
              <a:t>Geospatial Components of Climate Vulnerability</a:t>
            </a:r>
          </a:p>
        </p:txBody>
      </p:sp>
      <p:sp>
        <p:nvSpPr>
          <p:cNvPr id="3" name="Content Placeholder 2">
            <a:extLst>
              <a:ext uri="{FF2B5EF4-FFF2-40B4-BE49-F238E27FC236}">
                <a16:creationId xmlns:a16="http://schemas.microsoft.com/office/drawing/2014/main" id="{4BF9362C-C53E-4B0E-B5A1-6959A089B382}"/>
              </a:ext>
            </a:extLst>
          </p:cNvPr>
          <p:cNvSpPr>
            <a:spLocks noGrp="1"/>
          </p:cNvSpPr>
          <p:nvPr>
            <p:ph idx="1"/>
          </p:nvPr>
        </p:nvSpPr>
        <p:spPr>
          <a:xfrm>
            <a:off x="286871" y="1027567"/>
            <a:ext cx="10515600" cy="5393598"/>
          </a:xfrm>
        </p:spPr>
        <p:txBody>
          <a:bodyPr>
            <a:normAutofit/>
          </a:bodyPr>
          <a:lstStyle/>
          <a:p>
            <a:pPr marL="0" indent="0">
              <a:buNone/>
            </a:pPr>
            <a:r>
              <a:rPr lang="en-US" sz="2000" b="1" dirty="0"/>
              <a:t>Geographic/Demographic Indicators</a:t>
            </a:r>
          </a:p>
          <a:p>
            <a:r>
              <a:rPr lang="en-US" sz="2000" dirty="0"/>
              <a:t>Low-lying/coastal</a:t>
            </a:r>
          </a:p>
          <a:p>
            <a:r>
              <a:rPr lang="en-US" sz="2000" dirty="0"/>
              <a:t>High elevation</a:t>
            </a:r>
          </a:p>
          <a:p>
            <a:r>
              <a:rPr lang="en-US" sz="2000" dirty="0"/>
              <a:t>Dense Urban</a:t>
            </a:r>
          </a:p>
          <a:p>
            <a:r>
              <a:rPr lang="en-US" sz="2000" dirty="0"/>
              <a:t>Extremely rural</a:t>
            </a:r>
          </a:p>
          <a:p>
            <a:pPr marL="0" indent="0">
              <a:buNone/>
            </a:pPr>
            <a:endParaRPr lang="en-US" sz="2000" dirty="0"/>
          </a:p>
          <a:p>
            <a:pPr marL="0" indent="0">
              <a:buNone/>
            </a:pPr>
            <a:r>
              <a:rPr lang="en-US" sz="2000" b="1" dirty="0"/>
              <a:t>Environmental Indicators*</a:t>
            </a:r>
          </a:p>
          <a:p>
            <a:r>
              <a:rPr lang="en-US" sz="2000" dirty="0"/>
              <a:t>Wildfire smoke prevalence</a:t>
            </a:r>
          </a:p>
          <a:p>
            <a:r>
              <a:rPr lang="en-US" sz="2000" dirty="0"/>
              <a:t>Precipitation (high and low)</a:t>
            </a:r>
          </a:p>
          <a:p>
            <a:r>
              <a:rPr lang="en-US" sz="2000" dirty="0"/>
              <a:t>Temperature stress (hot and cold)</a:t>
            </a:r>
          </a:p>
          <a:p>
            <a:r>
              <a:rPr lang="en-US" sz="2000" dirty="0"/>
              <a:t>Changes in meteorology (T, Precip, etc)</a:t>
            </a:r>
          </a:p>
          <a:p>
            <a:pPr marL="0" indent="0">
              <a:buNone/>
            </a:pPr>
            <a:endParaRPr lang="en-US" dirty="0"/>
          </a:p>
          <a:p>
            <a:pPr marL="0" indent="0">
              <a:buNone/>
            </a:pPr>
            <a:r>
              <a:rPr lang="en-US" sz="2000" dirty="0"/>
              <a:t>* </a:t>
            </a:r>
            <a:r>
              <a:rPr lang="en-US" sz="1400" dirty="0"/>
              <a:t>These types of layers can be difficult to quantify directly without additional tools, e.g. meteorological or air quality models</a:t>
            </a:r>
          </a:p>
        </p:txBody>
      </p:sp>
      <p:pic>
        <p:nvPicPr>
          <p:cNvPr id="1026" name="Picture 2">
            <a:extLst>
              <a:ext uri="{FF2B5EF4-FFF2-40B4-BE49-F238E27FC236}">
                <a16:creationId xmlns:a16="http://schemas.microsoft.com/office/drawing/2014/main" id="{30EA8AD0-984E-4BFC-AFF8-B8E484043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364" y="1059602"/>
            <a:ext cx="3727467" cy="2484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A0FE2B-350B-4279-9372-71578B51D51A}"/>
              </a:ext>
            </a:extLst>
          </p:cNvPr>
          <p:cNvSpPr txBox="1"/>
          <p:nvPr/>
        </p:nvSpPr>
        <p:spPr>
          <a:xfrm rot="5400000">
            <a:off x="8513260" y="2968032"/>
            <a:ext cx="35893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Image credit: Associated Press</a:t>
            </a:r>
          </a:p>
        </p:txBody>
      </p:sp>
      <p:sp>
        <p:nvSpPr>
          <p:cNvPr id="5" name="TextBox 4">
            <a:extLst>
              <a:ext uri="{FF2B5EF4-FFF2-40B4-BE49-F238E27FC236}">
                <a16:creationId xmlns:a16="http://schemas.microsoft.com/office/drawing/2014/main" id="{2A39C612-0096-4A25-9932-8CE3417FD3FD}"/>
              </a:ext>
            </a:extLst>
          </p:cNvPr>
          <p:cNvSpPr txBox="1"/>
          <p:nvPr/>
        </p:nvSpPr>
        <p:spPr>
          <a:xfrm>
            <a:off x="4701777" y="6442404"/>
            <a:ext cx="2788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References: IPCC, NCA4</a:t>
            </a:r>
          </a:p>
        </p:txBody>
      </p:sp>
      <p:pic>
        <p:nvPicPr>
          <p:cNvPr id="6" name="Picture 2" descr="Forest with trees in flames and the sky covered in smoke.">
            <a:extLst>
              <a:ext uri="{FF2B5EF4-FFF2-40B4-BE49-F238E27FC236}">
                <a16:creationId xmlns:a16="http://schemas.microsoft.com/office/drawing/2014/main" id="{7F4C973B-8315-4270-8E83-1742A915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774" y="3768227"/>
            <a:ext cx="6060744" cy="18687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05E628-0911-425B-8AB4-49A9D46F7865}"/>
              </a:ext>
            </a:extLst>
          </p:cNvPr>
          <p:cNvSpPr txBox="1"/>
          <p:nvPr/>
        </p:nvSpPr>
        <p:spPr>
          <a:xfrm rot="5400000">
            <a:off x="10688776" y="4709414"/>
            <a:ext cx="17522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Image credit: cdc.gov</a:t>
            </a:r>
          </a:p>
        </p:txBody>
      </p:sp>
      <p:sp>
        <p:nvSpPr>
          <p:cNvPr id="10" name="Slide Number Placeholder 1">
            <a:extLst>
              <a:ext uri="{FF2B5EF4-FFF2-40B4-BE49-F238E27FC236}">
                <a16:creationId xmlns:a16="http://schemas.microsoft.com/office/drawing/2014/main" id="{BA17D95A-4512-4DC1-A68C-CC00163274F4}"/>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40</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371373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hart&#10;&#10;Description automatically generated">
            <a:extLst>
              <a:ext uri="{FF2B5EF4-FFF2-40B4-BE49-F238E27FC236}">
                <a16:creationId xmlns:a16="http://schemas.microsoft.com/office/drawing/2014/main" id="{84B4716E-FA3F-4AB4-B5EC-431A865AAB3B}"/>
              </a:ext>
            </a:extLst>
          </p:cNvPr>
          <p:cNvPicPr>
            <a:picLocks noChangeAspect="1"/>
          </p:cNvPicPr>
          <p:nvPr/>
        </p:nvPicPr>
        <p:blipFill rotWithShape="1">
          <a:blip r:embed="rId2">
            <a:extLst>
              <a:ext uri="{28A0092B-C50C-407E-A947-70E740481C1C}">
                <a14:useLocalDpi xmlns:a14="http://schemas.microsoft.com/office/drawing/2010/main" val="0"/>
              </a:ext>
            </a:extLst>
          </a:blip>
          <a:srcRect l="13856" t="30623" r="19794" b="32571"/>
          <a:stretch/>
        </p:blipFill>
        <p:spPr>
          <a:xfrm>
            <a:off x="6960637" y="1260187"/>
            <a:ext cx="4790668" cy="2657462"/>
          </a:xfrm>
          <a:prstGeom prst="rect">
            <a:avLst/>
          </a:prstGeom>
        </p:spPr>
      </p:pic>
      <p:pic>
        <p:nvPicPr>
          <p:cNvPr id="22" name="Picture 21" descr="Chart, scatter chart&#10;&#10;Description automatically generated">
            <a:extLst>
              <a:ext uri="{FF2B5EF4-FFF2-40B4-BE49-F238E27FC236}">
                <a16:creationId xmlns:a16="http://schemas.microsoft.com/office/drawing/2014/main" id="{5D3DE5CC-3E32-4EDC-835D-CDB10368B35A}"/>
              </a:ext>
            </a:extLst>
          </p:cNvPr>
          <p:cNvPicPr>
            <a:picLocks noChangeAspect="1"/>
          </p:cNvPicPr>
          <p:nvPr/>
        </p:nvPicPr>
        <p:blipFill rotWithShape="1">
          <a:blip r:embed="rId3">
            <a:extLst>
              <a:ext uri="{28A0092B-C50C-407E-A947-70E740481C1C}">
                <a14:useLocalDpi xmlns:a14="http://schemas.microsoft.com/office/drawing/2010/main" val="0"/>
              </a:ext>
            </a:extLst>
          </a:blip>
          <a:srcRect l="14041" t="30358" r="19842" b="32836"/>
          <a:stretch/>
        </p:blipFill>
        <p:spPr>
          <a:xfrm>
            <a:off x="490506" y="1343458"/>
            <a:ext cx="4887887" cy="2720988"/>
          </a:xfrm>
          <a:prstGeom prst="rect">
            <a:avLst/>
          </a:prstGeom>
        </p:spPr>
      </p:pic>
      <p:cxnSp>
        <p:nvCxnSpPr>
          <p:cNvPr id="10" name="Straight Arrow Connector 9">
            <a:extLst>
              <a:ext uri="{FF2B5EF4-FFF2-40B4-BE49-F238E27FC236}">
                <a16:creationId xmlns:a16="http://schemas.microsoft.com/office/drawing/2014/main" id="{86C0908A-07E5-4BE6-9C15-2366E7EE7F26}"/>
              </a:ext>
            </a:extLst>
          </p:cNvPr>
          <p:cNvCxnSpPr>
            <a:cxnSpLocks/>
          </p:cNvCxnSpPr>
          <p:nvPr/>
        </p:nvCxnSpPr>
        <p:spPr>
          <a:xfrm>
            <a:off x="4584362" y="3203197"/>
            <a:ext cx="382941" cy="3510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ABB60F-A6CC-4F12-A859-3754919FD3C4}"/>
              </a:ext>
            </a:extLst>
          </p:cNvPr>
          <p:cNvSpPr txBox="1"/>
          <p:nvPr/>
        </p:nvSpPr>
        <p:spPr>
          <a:xfrm>
            <a:off x="1923049" y="974126"/>
            <a:ext cx="26613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Floodplain</a:t>
            </a:r>
          </a:p>
        </p:txBody>
      </p:sp>
      <p:sp>
        <p:nvSpPr>
          <p:cNvPr id="11" name="TextBox 10">
            <a:extLst>
              <a:ext uri="{FF2B5EF4-FFF2-40B4-BE49-F238E27FC236}">
                <a16:creationId xmlns:a16="http://schemas.microsoft.com/office/drawing/2014/main" id="{B84F0329-E148-483D-B534-C46DF44FA76F}"/>
              </a:ext>
            </a:extLst>
          </p:cNvPr>
          <p:cNvSpPr txBox="1"/>
          <p:nvPr/>
        </p:nvSpPr>
        <p:spPr>
          <a:xfrm>
            <a:off x="6960637" y="890856"/>
            <a:ext cx="5066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Projected Change in Precipitation by 2050</a:t>
            </a:r>
          </a:p>
        </p:txBody>
      </p:sp>
      <p:sp>
        <p:nvSpPr>
          <p:cNvPr id="2" name="TextBox 1">
            <a:extLst>
              <a:ext uri="{FF2B5EF4-FFF2-40B4-BE49-F238E27FC236}">
                <a16:creationId xmlns:a16="http://schemas.microsoft.com/office/drawing/2014/main" id="{B193EFB9-4B20-43B4-A141-26E0458878F1}"/>
              </a:ext>
            </a:extLst>
          </p:cNvPr>
          <p:cNvSpPr txBox="1"/>
          <p:nvPr/>
        </p:nvSpPr>
        <p:spPr>
          <a:xfrm>
            <a:off x="284749" y="199550"/>
            <a:ext cx="9715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 of Policy-Relevant Data Layers / Indices</a:t>
            </a:r>
          </a:p>
        </p:txBody>
      </p:sp>
      <p:sp>
        <p:nvSpPr>
          <p:cNvPr id="7" name="TextBox 6">
            <a:extLst>
              <a:ext uri="{FF2B5EF4-FFF2-40B4-BE49-F238E27FC236}">
                <a16:creationId xmlns:a16="http://schemas.microsoft.com/office/drawing/2014/main" id="{AB43CFBD-9318-4EEB-AB2B-E70D1ECEA3D3}"/>
              </a:ext>
            </a:extLst>
          </p:cNvPr>
          <p:cNvSpPr txBox="1"/>
          <p:nvPr/>
        </p:nvSpPr>
        <p:spPr>
          <a:xfrm>
            <a:off x="284749" y="3684330"/>
            <a:ext cx="17853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EnviroAtlas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EC39A8E-D8B6-49D8-8C6F-37B759D64B95}"/>
              </a:ext>
            </a:extLst>
          </p:cNvPr>
          <p:cNvSpPr txBox="1"/>
          <p:nvPr/>
        </p:nvSpPr>
        <p:spPr>
          <a:xfrm>
            <a:off x="10089149" y="3900742"/>
            <a:ext cx="24085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NASA/NEX project</a:t>
            </a:r>
          </a:p>
        </p:txBody>
      </p:sp>
      <p:cxnSp>
        <p:nvCxnSpPr>
          <p:cNvPr id="17" name="Straight Arrow Connector 16">
            <a:extLst>
              <a:ext uri="{FF2B5EF4-FFF2-40B4-BE49-F238E27FC236}">
                <a16:creationId xmlns:a16="http://schemas.microsoft.com/office/drawing/2014/main" id="{412C425E-665B-48BF-992A-26E110F148D5}"/>
              </a:ext>
            </a:extLst>
          </p:cNvPr>
          <p:cNvCxnSpPr>
            <a:cxnSpLocks/>
          </p:cNvCxnSpPr>
          <p:nvPr/>
        </p:nvCxnSpPr>
        <p:spPr>
          <a:xfrm flipH="1">
            <a:off x="7378708" y="3189606"/>
            <a:ext cx="375960" cy="4010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98A6F9F-2790-4C10-B2EB-1A46B231D158}"/>
              </a:ext>
            </a:extLst>
          </p:cNvPr>
          <p:cNvSpPr txBox="1"/>
          <p:nvPr/>
        </p:nvSpPr>
        <p:spPr>
          <a:xfrm>
            <a:off x="863083" y="5329876"/>
            <a:ext cx="41254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Combined Climate Indicators</a:t>
            </a:r>
          </a:p>
        </p:txBody>
      </p:sp>
      <p:pic>
        <p:nvPicPr>
          <p:cNvPr id="30" name="Picture 29" descr="Chart, scatter chart&#10;&#10;Description automatically generated">
            <a:extLst>
              <a:ext uri="{FF2B5EF4-FFF2-40B4-BE49-F238E27FC236}">
                <a16:creationId xmlns:a16="http://schemas.microsoft.com/office/drawing/2014/main" id="{35E09D38-F82B-4E5F-9177-0ADF3158FCFD}"/>
              </a:ext>
            </a:extLst>
          </p:cNvPr>
          <p:cNvPicPr>
            <a:picLocks noChangeAspect="1"/>
          </p:cNvPicPr>
          <p:nvPr/>
        </p:nvPicPr>
        <p:blipFill rotWithShape="1">
          <a:blip r:embed="rId4">
            <a:extLst>
              <a:ext uri="{28A0092B-C50C-407E-A947-70E740481C1C}">
                <a14:useLocalDpi xmlns:a14="http://schemas.microsoft.com/office/drawing/2010/main" val="0"/>
              </a:ext>
            </a:extLst>
          </a:blip>
          <a:srcRect l="13956" t="29929" r="19955" b="32534"/>
          <a:stretch/>
        </p:blipFill>
        <p:spPr>
          <a:xfrm>
            <a:off x="4353049" y="3762330"/>
            <a:ext cx="4790668" cy="2720988"/>
          </a:xfrm>
          <a:prstGeom prst="rect">
            <a:avLst/>
          </a:prstGeom>
        </p:spPr>
      </p:pic>
      <p:sp>
        <p:nvSpPr>
          <p:cNvPr id="14" name="Slide Number Placeholder 1">
            <a:extLst>
              <a:ext uri="{FF2B5EF4-FFF2-40B4-BE49-F238E27FC236}">
                <a16:creationId xmlns:a16="http://schemas.microsoft.com/office/drawing/2014/main" id="{E1EAD99D-24EC-4EF5-9CF5-D0D2AE3DCA46}"/>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41</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536186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93EFB9-4B20-43B4-A141-26E0458878F1}"/>
              </a:ext>
            </a:extLst>
          </p:cNvPr>
          <p:cNvSpPr txBox="1"/>
          <p:nvPr/>
        </p:nvSpPr>
        <p:spPr>
          <a:xfrm>
            <a:off x="284749" y="199550"/>
            <a:ext cx="9715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 of Policy-Relevant Data Layers / Indices</a:t>
            </a:r>
          </a:p>
        </p:txBody>
      </p:sp>
      <p:pic>
        <p:nvPicPr>
          <p:cNvPr id="4" name="Picture 3" descr="Map&#10;&#10;Description automatically generated">
            <a:extLst>
              <a:ext uri="{FF2B5EF4-FFF2-40B4-BE49-F238E27FC236}">
                <a16:creationId xmlns:a16="http://schemas.microsoft.com/office/drawing/2014/main" id="{803A0457-A9BD-469F-9FDC-48C6EDB38C71}"/>
              </a:ext>
            </a:extLst>
          </p:cNvPr>
          <p:cNvPicPr>
            <a:picLocks noChangeAspect="1"/>
          </p:cNvPicPr>
          <p:nvPr/>
        </p:nvPicPr>
        <p:blipFill rotWithShape="1">
          <a:blip r:embed="rId2">
            <a:extLst>
              <a:ext uri="{28A0092B-C50C-407E-A947-70E740481C1C}">
                <a14:useLocalDpi xmlns:a14="http://schemas.microsoft.com/office/drawing/2010/main" val="0"/>
              </a:ext>
            </a:extLst>
          </a:blip>
          <a:srcRect l="12454" r="13914"/>
          <a:stretch/>
        </p:blipFill>
        <p:spPr>
          <a:xfrm>
            <a:off x="5496743" y="1575273"/>
            <a:ext cx="6687404" cy="3632893"/>
          </a:xfrm>
          <a:prstGeom prst="rect">
            <a:avLst/>
          </a:prstGeom>
        </p:spPr>
      </p:pic>
      <p:sp>
        <p:nvSpPr>
          <p:cNvPr id="6" name="TextBox 5">
            <a:extLst>
              <a:ext uri="{FF2B5EF4-FFF2-40B4-BE49-F238E27FC236}">
                <a16:creationId xmlns:a16="http://schemas.microsoft.com/office/drawing/2014/main" id="{AC928ED4-584F-4B9D-9E8B-F1571D6CC76A}"/>
              </a:ext>
            </a:extLst>
          </p:cNvPr>
          <p:cNvSpPr txBox="1"/>
          <p:nvPr/>
        </p:nvSpPr>
        <p:spPr>
          <a:xfrm>
            <a:off x="9007522" y="5138357"/>
            <a:ext cx="3561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Figure courtesy of J. Kelly</a:t>
            </a:r>
          </a:p>
        </p:txBody>
      </p:sp>
      <p:sp>
        <p:nvSpPr>
          <p:cNvPr id="10" name="TextBox 9">
            <a:extLst>
              <a:ext uri="{FF2B5EF4-FFF2-40B4-BE49-F238E27FC236}">
                <a16:creationId xmlns:a16="http://schemas.microsoft.com/office/drawing/2014/main" id="{7BC52A67-2110-48E2-BAEE-7591F46F0F23}"/>
              </a:ext>
            </a:extLst>
          </p:cNvPr>
          <p:cNvSpPr txBox="1"/>
          <p:nvPr/>
        </p:nvSpPr>
        <p:spPr>
          <a:xfrm>
            <a:off x="839974" y="1505464"/>
            <a:ext cx="7395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Combined Climate Indicators</a:t>
            </a:r>
          </a:p>
        </p:txBody>
      </p:sp>
      <p:pic>
        <p:nvPicPr>
          <p:cNvPr id="8" name="Picture 7" descr="Chart, scatter chart&#10;&#10;Description automatically generated">
            <a:extLst>
              <a:ext uri="{FF2B5EF4-FFF2-40B4-BE49-F238E27FC236}">
                <a16:creationId xmlns:a16="http://schemas.microsoft.com/office/drawing/2014/main" id="{D4496F2E-400E-469C-ACA4-B1C1FC592B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val="0"/>
              </a:ext>
            </a:extLst>
          </a:blip>
          <a:srcRect l="13956" t="29929" r="19955" b="32534"/>
          <a:stretch/>
        </p:blipFill>
        <p:spPr>
          <a:xfrm>
            <a:off x="706075" y="2031225"/>
            <a:ext cx="4790668" cy="2720988"/>
          </a:xfrm>
          <a:prstGeom prst="rect">
            <a:avLst/>
          </a:prstGeom>
        </p:spPr>
      </p:pic>
      <p:sp>
        <p:nvSpPr>
          <p:cNvPr id="9" name="Slide Number Placeholder 1">
            <a:extLst>
              <a:ext uri="{FF2B5EF4-FFF2-40B4-BE49-F238E27FC236}">
                <a16:creationId xmlns:a16="http://schemas.microsoft.com/office/drawing/2014/main" id="{EC6943E6-61D8-4935-9635-8F41D47C42EF}"/>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229073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Chart, scatter chart&#10;&#10;Description automatically generated">
            <a:extLst>
              <a:ext uri="{FF2B5EF4-FFF2-40B4-BE49-F238E27FC236}">
                <a16:creationId xmlns:a16="http://schemas.microsoft.com/office/drawing/2014/main" id="{3B274738-C441-4489-BBA8-E24C5359AFDE}"/>
              </a:ext>
            </a:extLst>
          </p:cNvPr>
          <p:cNvPicPr>
            <a:picLocks noChangeAspect="1"/>
          </p:cNvPicPr>
          <p:nvPr/>
        </p:nvPicPr>
        <p:blipFill rotWithShape="1">
          <a:blip r:embed="rId2">
            <a:extLst>
              <a:ext uri="{28A0092B-C50C-407E-A947-70E740481C1C}">
                <a14:useLocalDpi xmlns:a14="http://schemas.microsoft.com/office/drawing/2010/main" val="0"/>
              </a:ext>
            </a:extLst>
          </a:blip>
          <a:srcRect l="13956" t="29929" r="19955" b="32534"/>
          <a:stretch/>
        </p:blipFill>
        <p:spPr>
          <a:xfrm>
            <a:off x="773025" y="2071568"/>
            <a:ext cx="4790668" cy="2720988"/>
          </a:xfrm>
          <a:prstGeom prst="rect">
            <a:avLst/>
          </a:prstGeom>
        </p:spPr>
      </p:pic>
      <p:sp>
        <p:nvSpPr>
          <p:cNvPr id="2" name="TextBox 1">
            <a:extLst>
              <a:ext uri="{FF2B5EF4-FFF2-40B4-BE49-F238E27FC236}">
                <a16:creationId xmlns:a16="http://schemas.microsoft.com/office/drawing/2014/main" id="{B193EFB9-4B20-43B4-A141-26E0458878F1}"/>
              </a:ext>
            </a:extLst>
          </p:cNvPr>
          <p:cNvSpPr txBox="1"/>
          <p:nvPr/>
        </p:nvSpPr>
        <p:spPr>
          <a:xfrm>
            <a:off x="284749" y="199550"/>
            <a:ext cx="9715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 of Policy-Relevant Data Layers / Indices</a:t>
            </a:r>
          </a:p>
        </p:txBody>
      </p:sp>
      <p:pic>
        <p:nvPicPr>
          <p:cNvPr id="4" name="Picture 3" descr="Map&#10;&#10;Description automatically generated">
            <a:extLst>
              <a:ext uri="{FF2B5EF4-FFF2-40B4-BE49-F238E27FC236}">
                <a16:creationId xmlns:a16="http://schemas.microsoft.com/office/drawing/2014/main" id="{803A0457-A9BD-469F-9FDC-48C6EDB38C71}"/>
              </a:ext>
            </a:extLst>
          </p:cNvPr>
          <p:cNvPicPr>
            <a:picLocks noChangeAspect="1"/>
          </p:cNvPicPr>
          <p:nvPr/>
        </p:nvPicPr>
        <p:blipFill rotWithShape="1">
          <a:blip r:embed="rId3">
            <a:extLst>
              <a:ext uri="{28A0092B-C50C-407E-A947-70E740481C1C}">
                <a14:useLocalDpi xmlns:a14="http://schemas.microsoft.com/office/drawing/2010/main" val="0"/>
              </a:ext>
            </a:extLst>
          </a:blip>
          <a:srcRect l="12454" r="13914"/>
          <a:stretch/>
        </p:blipFill>
        <p:spPr>
          <a:xfrm>
            <a:off x="5496743" y="1575273"/>
            <a:ext cx="6687404" cy="3632893"/>
          </a:xfrm>
          <a:prstGeom prst="rect">
            <a:avLst/>
          </a:prstGeom>
        </p:spPr>
      </p:pic>
      <p:sp>
        <p:nvSpPr>
          <p:cNvPr id="6" name="TextBox 5">
            <a:extLst>
              <a:ext uri="{FF2B5EF4-FFF2-40B4-BE49-F238E27FC236}">
                <a16:creationId xmlns:a16="http://schemas.microsoft.com/office/drawing/2014/main" id="{AC928ED4-584F-4B9D-9E8B-F1571D6CC76A}"/>
              </a:ext>
            </a:extLst>
          </p:cNvPr>
          <p:cNvSpPr txBox="1"/>
          <p:nvPr/>
        </p:nvSpPr>
        <p:spPr>
          <a:xfrm>
            <a:off x="9007522" y="5138357"/>
            <a:ext cx="3561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Figure courtesy of J. Kelly</a:t>
            </a:r>
          </a:p>
        </p:txBody>
      </p:sp>
      <p:sp>
        <p:nvSpPr>
          <p:cNvPr id="10" name="TextBox 9">
            <a:extLst>
              <a:ext uri="{FF2B5EF4-FFF2-40B4-BE49-F238E27FC236}">
                <a16:creationId xmlns:a16="http://schemas.microsoft.com/office/drawing/2014/main" id="{7BC52A67-2110-48E2-BAEE-7591F46F0F23}"/>
              </a:ext>
            </a:extLst>
          </p:cNvPr>
          <p:cNvSpPr txBox="1"/>
          <p:nvPr/>
        </p:nvSpPr>
        <p:spPr>
          <a:xfrm>
            <a:off x="839974" y="1505464"/>
            <a:ext cx="7395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Combined Climate Indicators</a:t>
            </a:r>
          </a:p>
        </p:txBody>
      </p:sp>
      <p:grpSp>
        <p:nvGrpSpPr>
          <p:cNvPr id="3" name="Group 2">
            <a:extLst>
              <a:ext uri="{FF2B5EF4-FFF2-40B4-BE49-F238E27FC236}">
                <a16:creationId xmlns:a16="http://schemas.microsoft.com/office/drawing/2014/main" id="{960A94B7-C951-4526-B25D-930C047CA633}"/>
              </a:ext>
            </a:extLst>
          </p:cNvPr>
          <p:cNvGrpSpPr/>
          <p:nvPr/>
        </p:nvGrpSpPr>
        <p:grpSpPr>
          <a:xfrm>
            <a:off x="6337301" y="2013596"/>
            <a:ext cx="4837518" cy="2543314"/>
            <a:chOff x="6337301" y="2013596"/>
            <a:chExt cx="4837518" cy="2543314"/>
          </a:xfrm>
        </p:grpSpPr>
        <p:sp>
          <p:nvSpPr>
            <p:cNvPr id="7" name="Oval 6">
              <a:extLst>
                <a:ext uri="{FF2B5EF4-FFF2-40B4-BE49-F238E27FC236}">
                  <a16:creationId xmlns:a16="http://schemas.microsoft.com/office/drawing/2014/main" id="{7CD41F60-E495-4513-847C-16508B7352C3}"/>
                </a:ext>
              </a:extLst>
            </p:cNvPr>
            <p:cNvSpPr/>
            <p:nvPr/>
          </p:nvSpPr>
          <p:spPr>
            <a:xfrm rot="18672397">
              <a:off x="9538628" y="3107360"/>
              <a:ext cx="1256739"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A4D2B06-59F2-4125-A8A4-5DE22EE63F94}"/>
                </a:ext>
              </a:extLst>
            </p:cNvPr>
            <p:cNvSpPr/>
            <p:nvPr/>
          </p:nvSpPr>
          <p:spPr>
            <a:xfrm>
              <a:off x="8152251" y="2013596"/>
              <a:ext cx="1239486"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065C574-A1D8-478F-8616-BCDA35B344B7}"/>
                </a:ext>
              </a:extLst>
            </p:cNvPr>
            <p:cNvSpPr/>
            <p:nvPr/>
          </p:nvSpPr>
          <p:spPr>
            <a:xfrm>
              <a:off x="8227392" y="3886231"/>
              <a:ext cx="214112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56D7A8D-F758-4AD3-ABEB-D1E83F920EDB}"/>
                </a:ext>
              </a:extLst>
            </p:cNvPr>
            <p:cNvSpPr/>
            <p:nvPr/>
          </p:nvSpPr>
          <p:spPr>
            <a:xfrm rot="17694251">
              <a:off x="8605766" y="3277447"/>
              <a:ext cx="991874"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8B51C47-F6A8-4681-9FE5-D0D5799B0DA8}"/>
                </a:ext>
              </a:extLst>
            </p:cNvPr>
            <p:cNvSpPr/>
            <p:nvPr/>
          </p:nvSpPr>
          <p:spPr>
            <a:xfrm>
              <a:off x="7148615" y="2694105"/>
              <a:ext cx="958606" cy="64288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D0E8273-E095-4B75-B2DF-FD6713CAB451}"/>
                </a:ext>
              </a:extLst>
            </p:cNvPr>
            <p:cNvSpPr/>
            <p:nvPr/>
          </p:nvSpPr>
          <p:spPr>
            <a:xfrm>
              <a:off x="6337301" y="2033144"/>
              <a:ext cx="533400"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F0F2167-22DF-4C32-A4EC-9C7BD1BCA3BA}"/>
                </a:ext>
              </a:extLst>
            </p:cNvPr>
            <p:cNvSpPr/>
            <p:nvPr/>
          </p:nvSpPr>
          <p:spPr>
            <a:xfrm>
              <a:off x="10401064" y="2226366"/>
              <a:ext cx="77375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D76054A-6A27-4160-B070-F21E23E5F073}"/>
              </a:ext>
            </a:extLst>
          </p:cNvPr>
          <p:cNvGrpSpPr/>
          <p:nvPr/>
        </p:nvGrpSpPr>
        <p:grpSpPr>
          <a:xfrm>
            <a:off x="660262" y="2040059"/>
            <a:ext cx="4965114" cy="2702809"/>
            <a:chOff x="6305402" y="2013596"/>
            <a:chExt cx="4965114" cy="2702809"/>
          </a:xfrm>
        </p:grpSpPr>
        <p:sp>
          <p:nvSpPr>
            <p:cNvPr id="31" name="Oval 30">
              <a:extLst>
                <a:ext uri="{FF2B5EF4-FFF2-40B4-BE49-F238E27FC236}">
                  <a16:creationId xmlns:a16="http://schemas.microsoft.com/office/drawing/2014/main" id="{AAA97500-4872-4FFD-BBFC-D7BB5CF3386D}"/>
                </a:ext>
              </a:extLst>
            </p:cNvPr>
            <p:cNvSpPr/>
            <p:nvPr/>
          </p:nvSpPr>
          <p:spPr>
            <a:xfrm rot="18672397">
              <a:off x="9634324" y="3107360"/>
              <a:ext cx="1256739"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F615665A-C0B8-49C3-B96F-2EEECC91530A}"/>
                </a:ext>
              </a:extLst>
            </p:cNvPr>
            <p:cNvSpPr/>
            <p:nvPr/>
          </p:nvSpPr>
          <p:spPr>
            <a:xfrm>
              <a:off x="8194783" y="2013596"/>
              <a:ext cx="1239486"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A8C396B7-1F23-46F4-AB13-EF31B334B2F7}"/>
                </a:ext>
              </a:extLst>
            </p:cNvPr>
            <p:cNvSpPr/>
            <p:nvPr/>
          </p:nvSpPr>
          <p:spPr>
            <a:xfrm>
              <a:off x="8227392" y="4045726"/>
              <a:ext cx="214112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84C45E3-37C9-4B20-952F-2FAC24F83D05}"/>
                </a:ext>
              </a:extLst>
            </p:cNvPr>
            <p:cNvSpPr/>
            <p:nvPr/>
          </p:nvSpPr>
          <p:spPr>
            <a:xfrm rot="17694251">
              <a:off x="8669564" y="3277447"/>
              <a:ext cx="991874"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0A27C66B-E901-4FF0-86F5-9352E9EB2406}"/>
                </a:ext>
              </a:extLst>
            </p:cNvPr>
            <p:cNvSpPr/>
            <p:nvPr/>
          </p:nvSpPr>
          <p:spPr>
            <a:xfrm>
              <a:off x="7031652" y="2694105"/>
              <a:ext cx="958606" cy="64288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17164F71-58DF-40E7-A5E3-F91832B3A87E}"/>
                </a:ext>
              </a:extLst>
            </p:cNvPr>
            <p:cNvSpPr/>
            <p:nvPr/>
          </p:nvSpPr>
          <p:spPr>
            <a:xfrm>
              <a:off x="6305402" y="2033144"/>
              <a:ext cx="533400"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D723493E-6CC2-4170-9225-3D8085FF03DD}"/>
                </a:ext>
              </a:extLst>
            </p:cNvPr>
            <p:cNvSpPr/>
            <p:nvPr/>
          </p:nvSpPr>
          <p:spPr>
            <a:xfrm>
              <a:off x="10496761" y="2226366"/>
              <a:ext cx="77375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Slide Number Placeholder 1">
            <a:extLst>
              <a:ext uri="{FF2B5EF4-FFF2-40B4-BE49-F238E27FC236}">
                <a16:creationId xmlns:a16="http://schemas.microsoft.com/office/drawing/2014/main" id="{77B44CAD-AA0A-4771-9FFB-E3980E8864E5}"/>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385617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dirty="0"/>
              <a:t>Appendix B</a:t>
            </a:r>
          </a:p>
        </p:txBody>
      </p:sp>
      <p:sp>
        <p:nvSpPr>
          <p:cNvPr id="3" name="Subtitle 2">
            <a:extLst>
              <a:ext uri="{FF2B5EF4-FFF2-40B4-BE49-F238E27FC236}">
                <a16:creationId xmlns:a16="http://schemas.microsoft.com/office/drawing/2014/main" id="{3A2C4004-E3A5-495F-8ADE-4C0A88F18A8D}"/>
              </a:ext>
            </a:extLst>
          </p:cNvPr>
          <p:cNvSpPr>
            <a:spLocks noGrp="1"/>
          </p:cNvSpPr>
          <p:nvPr>
            <p:ph type="subTitle" idx="1"/>
          </p:nvPr>
        </p:nvSpPr>
        <p:spPr/>
        <p:txBody>
          <a:bodyPr/>
          <a:lstStyle/>
          <a:p>
            <a:r>
              <a:rPr lang="en-US" dirty="0"/>
              <a:t>New Air Toxics Metrics</a:t>
            </a:r>
          </a:p>
        </p:txBody>
      </p:sp>
      <p:sp>
        <p:nvSpPr>
          <p:cNvPr id="4" name="Slide Number Placeholder 1">
            <a:extLst>
              <a:ext uri="{FF2B5EF4-FFF2-40B4-BE49-F238E27FC236}">
                <a16:creationId xmlns:a16="http://schemas.microsoft.com/office/drawing/2014/main" id="{CB83290B-FD6C-4C46-9994-99787F5F3A1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92090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solidFill>
                  <a:srgbClr val="FFFF00"/>
                </a:solidFill>
              </a:rPr>
              <a:t>NEXUS Updates: New Air Toxics Metrics</a:t>
            </a:r>
            <a:endParaRPr lang="zh-CN" altLang="en-US" dirty="0"/>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91930" y="429874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9F700348-B40D-4CE5-988E-7D71275B375D}"/>
              </a:ext>
            </a:extLst>
          </p:cNvPr>
          <p:cNvPicPr>
            <a:picLocks noChangeAspect="1"/>
          </p:cNvPicPr>
          <p:nvPr/>
        </p:nvPicPr>
        <p:blipFill>
          <a:blip r:embed="rId3"/>
          <a:stretch>
            <a:fillRect/>
          </a:stretch>
        </p:blipFill>
        <p:spPr>
          <a:xfrm>
            <a:off x="1063012" y="1239456"/>
            <a:ext cx="3434789" cy="1704610"/>
          </a:xfrm>
          <a:prstGeom prst="rect">
            <a:avLst/>
          </a:prstGeom>
          <a:ln>
            <a:solidFill>
              <a:schemeClr val="tx1"/>
            </a:solidFill>
          </a:ln>
        </p:spPr>
      </p:pic>
      <p:sp>
        <p:nvSpPr>
          <p:cNvPr id="10" name="TextBox 9">
            <a:extLst>
              <a:ext uri="{FF2B5EF4-FFF2-40B4-BE49-F238E27FC236}">
                <a16:creationId xmlns:a16="http://schemas.microsoft.com/office/drawing/2014/main" id="{5F06773A-E20E-4842-BAF3-19B2C6D6137E}"/>
              </a:ext>
            </a:extLst>
          </p:cNvPr>
          <p:cNvSpPr txBox="1"/>
          <p:nvPr/>
        </p:nvSpPr>
        <p:spPr>
          <a:xfrm>
            <a:off x="5154965" y="1026870"/>
            <a:ext cx="5513036" cy="2462213"/>
          </a:xfrm>
          <a:prstGeom prst="rect">
            <a:avLst/>
          </a:prstGeom>
          <a:noFill/>
          <a:ln>
            <a:solidFill>
              <a:schemeClr val="tx1"/>
            </a:solidFill>
          </a:ln>
        </p:spPr>
        <p:txBody>
          <a:bodyPr wrap="square" rtlCol="0">
            <a:spAutoFit/>
          </a:bodyPr>
          <a:lstStyle/>
          <a:p>
            <a:pPr defTabSz="685800"/>
            <a:r>
              <a:rPr lang="en-US" sz="1400" b="1" dirty="0">
                <a:solidFill>
                  <a:prstClr val="black"/>
                </a:solidFill>
                <a:latin typeface="Cambria Math" panose="02040503050406030204" pitchFamily="18" charset="0"/>
                <a:ea typeface="Cambria Math" panose="02040503050406030204" pitchFamily="18" charset="0"/>
              </a:rPr>
              <a:t>Risk:</a:t>
            </a:r>
          </a:p>
          <a:p>
            <a:pPr defTabSz="685800"/>
            <a:r>
              <a:rPr lang="en-US" sz="1400" b="1" dirty="0">
                <a:solidFill>
                  <a:prstClr val="black"/>
                </a:solidFill>
                <a:latin typeface="Cambria Math" panose="02040503050406030204" pitchFamily="18" charset="0"/>
                <a:ea typeface="Cambria Math" panose="02040503050406030204" pitchFamily="18" charset="0"/>
              </a:rPr>
              <a:t>□  Cancer Risk (max</a:t>
            </a:r>
            <a:r>
              <a:rPr lang="en-US" sz="1400" b="1" dirty="0">
                <a:solidFill>
                  <a:prstClr val="black"/>
                </a:solidFill>
                <a:latin typeface="Calibri" panose="020F0502020204030204"/>
              </a:rPr>
              <a:t> tract-level risk in the county): </a:t>
            </a:r>
            <a:r>
              <a:rPr lang="en-US" sz="1400" dirty="0">
                <a:solidFill>
                  <a:srgbClr val="0000FF"/>
                </a:solidFill>
                <a:latin typeface="Calibri" panose="020F0502020204030204"/>
              </a:rPr>
              <a:t>(default checked)</a:t>
            </a:r>
          </a:p>
          <a:p>
            <a:pPr defTabSz="685800"/>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o</a:t>
            </a:r>
            <a:r>
              <a:rPr lang="en-US" sz="1400" b="1" dirty="0">
                <a:solidFill>
                  <a:prstClr val="black"/>
                </a:solidFill>
                <a:latin typeface="Calibri" panose="020F0502020204030204"/>
              </a:rPr>
              <a:t> Top risk Percentile (higher than x%)     90    </a:t>
            </a:r>
            <a:r>
              <a:rPr lang="en-US" sz="1400" dirty="0">
                <a:solidFill>
                  <a:srgbClr val="0000FF"/>
                </a:solidFill>
                <a:latin typeface="Calibri" panose="020F0502020204030204"/>
              </a:rPr>
              <a:t>(Note: default checked)</a:t>
            </a:r>
          </a:p>
          <a:p>
            <a:pPr defTabSz="685800"/>
            <a:r>
              <a:rPr lang="en-US" sz="1400" b="1" dirty="0">
                <a:solidFill>
                  <a:prstClr val="black"/>
                </a:solidFill>
                <a:latin typeface="Calibri" panose="020F0502020204030204"/>
              </a:rPr>
              <a:t>     o  Risk value (x-in-1 million)  </a:t>
            </a:r>
            <a:r>
              <a:rPr lang="en-US" sz="1400" b="1" dirty="0">
                <a:solidFill>
                  <a:srgbClr val="0000FF"/>
                </a:solidFill>
                <a:latin typeface="Calibri" panose="020F0502020204030204"/>
              </a:rPr>
              <a:t> ?     </a:t>
            </a:r>
            <a:r>
              <a:rPr lang="en-US" sz="1400" dirty="0">
                <a:solidFill>
                  <a:srgbClr val="0000FF"/>
                </a:solidFill>
                <a:latin typeface="Calibri" panose="020F0502020204030204"/>
              </a:rPr>
              <a:t>(Note: use 90 %tile risk value)</a:t>
            </a:r>
            <a:endParaRPr lang="en-US" sz="1400" b="1" dirty="0">
              <a:solidFill>
                <a:prstClr val="black"/>
              </a:solidFill>
              <a:latin typeface="Calibri" panose="020F0502020204030204"/>
            </a:endParaRPr>
          </a:p>
          <a:p>
            <a:pPr defTabSz="685800"/>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Non-cancer Hazard (</a:t>
            </a:r>
            <a:r>
              <a:rPr lang="en-US" sz="1400" b="1" dirty="0">
                <a:solidFill>
                  <a:prstClr val="black"/>
                </a:solidFill>
                <a:latin typeface="Calibri" panose="020F0502020204030204"/>
              </a:rPr>
              <a:t>max tract-level HI in the county):</a:t>
            </a:r>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o</a:t>
            </a:r>
            <a:r>
              <a:rPr lang="en-US" sz="1400" b="1" dirty="0">
                <a:solidFill>
                  <a:prstClr val="black"/>
                </a:solidFill>
                <a:latin typeface="Calibri" panose="020F0502020204030204"/>
              </a:rPr>
              <a:t> Top risk Percentile (higher than x%)   90   </a:t>
            </a:r>
            <a:r>
              <a:rPr lang="en-US" sz="1200" dirty="0">
                <a:solidFill>
                  <a:srgbClr val="0000FF"/>
                </a:solidFill>
                <a:latin typeface="Calibri" panose="020F0502020204030204"/>
              </a:rPr>
              <a:t>(default if above box checked) </a:t>
            </a:r>
            <a:endParaRPr lang="en-US" sz="1400" b="1" dirty="0">
              <a:solidFill>
                <a:prstClr val="black"/>
              </a:solidFill>
              <a:latin typeface="Calibri" panose="020F0502020204030204"/>
            </a:endParaRPr>
          </a:p>
          <a:p>
            <a:pPr defTabSz="685800"/>
            <a:r>
              <a:rPr lang="en-US" sz="1400" b="1" dirty="0">
                <a:solidFill>
                  <a:prstClr val="black"/>
                </a:solidFill>
                <a:latin typeface="Calibri" panose="020F0502020204030204"/>
              </a:rPr>
              <a:t>    o Hazard Index (HI)       </a:t>
            </a:r>
            <a:r>
              <a:rPr lang="en-US" sz="1400" b="1" dirty="0">
                <a:solidFill>
                  <a:srgbClr val="0000FF"/>
                </a:solidFill>
                <a:latin typeface="Calibri" panose="020F0502020204030204"/>
              </a:rPr>
              <a:t>?</a:t>
            </a:r>
            <a:r>
              <a:rPr lang="en-US" sz="1400" b="1" dirty="0">
                <a:solidFill>
                  <a:prstClr val="black"/>
                </a:solidFill>
                <a:latin typeface="Calibri" panose="020F0502020204030204"/>
              </a:rPr>
              <a:t>       </a:t>
            </a:r>
            <a:r>
              <a:rPr lang="en-US" sz="1200" dirty="0">
                <a:solidFill>
                  <a:srgbClr val="0000FF"/>
                </a:solidFill>
                <a:latin typeface="Calibri" panose="020F0502020204030204"/>
              </a:rPr>
              <a:t>(Note: use 90 %tile value, find a reasonable range)</a:t>
            </a:r>
            <a:endParaRPr lang="en-US" sz="1400" dirty="0">
              <a:solidFill>
                <a:srgbClr val="0000FF"/>
              </a:solidFill>
              <a:latin typeface="Calibri" panose="020F0502020204030204"/>
            </a:endParaRPr>
          </a:p>
          <a:p>
            <a:pPr defTabSz="685800"/>
            <a:r>
              <a:rPr lang="en-US" sz="1400" dirty="0">
                <a:solidFill>
                  <a:srgbClr val="0000FF"/>
                </a:solidFill>
                <a:latin typeface="Calibri" panose="020F0502020204030204"/>
              </a:rPr>
              <a:t>(</a:t>
            </a:r>
            <a:r>
              <a:rPr lang="en-US" sz="1400" b="1" dirty="0">
                <a:solidFill>
                  <a:srgbClr val="0000FF"/>
                </a:solidFill>
                <a:latin typeface="Calibri" panose="020F0502020204030204"/>
              </a:rPr>
              <a:t>Note</a:t>
            </a:r>
            <a:r>
              <a:rPr lang="en-US" sz="1400" dirty="0">
                <a:solidFill>
                  <a:srgbClr val="0000FF"/>
                </a:solidFill>
                <a:latin typeface="Calibri" panose="020F0502020204030204"/>
              </a:rPr>
              <a:t>: Add up all “HI” in “NATA_2014_Tract_HIs_FINAL” file. </a:t>
            </a:r>
          </a:p>
          <a:p>
            <a:pPr defTabSz="685800"/>
            <a:r>
              <a:rPr lang="en-US" sz="1400" dirty="0">
                <a:solidFill>
                  <a:srgbClr val="0000FF"/>
                </a:solidFill>
                <a:latin typeface="Calibri" panose="020F0502020204030204"/>
              </a:rPr>
              <a:t>          “HI” &gt; 1 means likely adverse non-cancer hazard; &lt;1 means unlikely</a:t>
            </a:r>
            <a:endParaRPr lang="en-US" sz="1400" b="1" dirty="0">
              <a:solidFill>
                <a:prstClr val="black"/>
              </a:solidFill>
              <a:latin typeface="Calibri" panose="020F0502020204030204"/>
            </a:endParaRPr>
          </a:p>
        </p:txBody>
      </p:sp>
      <p:sp>
        <p:nvSpPr>
          <p:cNvPr id="11" name="Rectangle 10">
            <a:extLst>
              <a:ext uri="{FF2B5EF4-FFF2-40B4-BE49-F238E27FC236}">
                <a16:creationId xmlns:a16="http://schemas.microsoft.com/office/drawing/2014/main" id="{7D41E4DC-F739-44A2-B80A-7EF29461C076}"/>
              </a:ext>
            </a:extLst>
          </p:cNvPr>
          <p:cNvSpPr/>
          <p:nvPr/>
        </p:nvSpPr>
        <p:spPr>
          <a:xfrm>
            <a:off x="8331297" y="1736884"/>
            <a:ext cx="255985" cy="171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14" name="Rectangle 13">
            <a:extLst>
              <a:ext uri="{FF2B5EF4-FFF2-40B4-BE49-F238E27FC236}">
                <a16:creationId xmlns:a16="http://schemas.microsoft.com/office/drawing/2014/main" id="{9961957D-9066-4ADB-BBF0-A92370CEFCC0}"/>
              </a:ext>
            </a:extLst>
          </p:cNvPr>
          <p:cNvSpPr/>
          <p:nvPr/>
        </p:nvSpPr>
        <p:spPr>
          <a:xfrm>
            <a:off x="7561728" y="1908338"/>
            <a:ext cx="244412" cy="2203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18" name="Rectangle 17">
            <a:extLst>
              <a:ext uri="{FF2B5EF4-FFF2-40B4-BE49-F238E27FC236}">
                <a16:creationId xmlns:a16="http://schemas.microsoft.com/office/drawing/2014/main" id="{6E239082-E09D-451D-B53A-5868B26E96DC}"/>
              </a:ext>
            </a:extLst>
          </p:cNvPr>
          <p:cNvSpPr/>
          <p:nvPr/>
        </p:nvSpPr>
        <p:spPr>
          <a:xfrm>
            <a:off x="8214878" y="2596565"/>
            <a:ext cx="244411" cy="179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0" name="Title 1">
            <a:extLst>
              <a:ext uri="{FF2B5EF4-FFF2-40B4-BE49-F238E27FC236}">
                <a16:creationId xmlns:a16="http://schemas.microsoft.com/office/drawing/2014/main" id="{F075E0F4-CA6F-4397-9232-C3FBE971C098}"/>
              </a:ext>
            </a:extLst>
          </p:cNvPr>
          <p:cNvSpPr txBox="1">
            <a:spLocks/>
          </p:cNvSpPr>
          <p:nvPr/>
        </p:nvSpPr>
        <p:spPr>
          <a:xfrm>
            <a:off x="2243997" y="900969"/>
            <a:ext cx="1000994" cy="319889"/>
          </a:xfrm>
          <a:prstGeom prst="rect">
            <a:avLst/>
          </a:prstGeom>
        </p:spPr>
        <p:txBody>
          <a:bodyPr vert="horz" lIns="68580" tIns="34290" rIns="68580" bIns="3429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400" b="1" dirty="0">
                <a:solidFill>
                  <a:srgbClr val="FF0000"/>
                </a:solidFill>
                <a:latin typeface="Calibri Light" panose="020F0302020204030204"/>
              </a:rPr>
              <a:t>Current</a:t>
            </a:r>
            <a:endParaRPr lang="en-US" sz="1800" b="1" dirty="0">
              <a:solidFill>
                <a:srgbClr val="FF0000"/>
              </a:solidFill>
              <a:latin typeface="Calibri Light" panose="020F0302020204030204"/>
            </a:endParaRPr>
          </a:p>
        </p:txBody>
      </p:sp>
      <p:sp>
        <p:nvSpPr>
          <p:cNvPr id="21" name="Title 1">
            <a:extLst>
              <a:ext uri="{FF2B5EF4-FFF2-40B4-BE49-F238E27FC236}">
                <a16:creationId xmlns:a16="http://schemas.microsoft.com/office/drawing/2014/main" id="{4CE0353F-5B71-45AC-983E-AC2E5F9CA9C7}"/>
              </a:ext>
            </a:extLst>
          </p:cNvPr>
          <p:cNvSpPr txBox="1">
            <a:spLocks/>
          </p:cNvSpPr>
          <p:nvPr/>
        </p:nvSpPr>
        <p:spPr>
          <a:xfrm>
            <a:off x="7054305" y="805995"/>
            <a:ext cx="1426878" cy="31988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400" b="1" dirty="0">
                <a:solidFill>
                  <a:srgbClr val="FF0000"/>
                </a:solidFill>
                <a:latin typeface="Calibri Light" panose="020F0302020204030204"/>
              </a:rPr>
              <a:t>New</a:t>
            </a:r>
          </a:p>
        </p:txBody>
      </p:sp>
      <p:pic>
        <p:nvPicPr>
          <p:cNvPr id="24" name="Picture 23">
            <a:extLst>
              <a:ext uri="{FF2B5EF4-FFF2-40B4-BE49-F238E27FC236}">
                <a16:creationId xmlns:a16="http://schemas.microsoft.com/office/drawing/2014/main" id="{CDEE432A-421E-4C47-90B7-F38840261DCE}"/>
              </a:ext>
            </a:extLst>
          </p:cNvPr>
          <p:cNvPicPr>
            <a:picLocks noChangeAspect="1"/>
          </p:cNvPicPr>
          <p:nvPr/>
        </p:nvPicPr>
        <p:blipFill>
          <a:blip r:embed="rId4"/>
          <a:stretch>
            <a:fillRect/>
          </a:stretch>
        </p:blipFill>
        <p:spPr>
          <a:xfrm>
            <a:off x="1063012" y="3627660"/>
            <a:ext cx="3438717" cy="3032569"/>
          </a:xfrm>
          <a:prstGeom prst="rect">
            <a:avLst/>
          </a:prstGeom>
          <a:ln>
            <a:solidFill>
              <a:schemeClr val="tx1"/>
            </a:solidFill>
          </a:ln>
        </p:spPr>
      </p:pic>
      <p:sp>
        <p:nvSpPr>
          <p:cNvPr id="25" name="TextBox 24">
            <a:extLst>
              <a:ext uri="{FF2B5EF4-FFF2-40B4-BE49-F238E27FC236}">
                <a16:creationId xmlns:a16="http://schemas.microsoft.com/office/drawing/2014/main" id="{099C3754-78AE-4ADE-828C-C9E7DC930465}"/>
              </a:ext>
            </a:extLst>
          </p:cNvPr>
          <p:cNvSpPr txBox="1"/>
          <p:nvPr/>
        </p:nvSpPr>
        <p:spPr>
          <a:xfrm>
            <a:off x="5163816" y="3549856"/>
            <a:ext cx="5504183" cy="3284041"/>
          </a:xfrm>
          <a:prstGeom prst="rect">
            <a:avLst/>
          </a:prstGeom>
          <a:noFill/>
          <a:ln>
            <a:solidFill>
              <a:schemeClr val="tx1"/>
            </a:solidFill>
          </a:ln>
        </p:spPr>
        <p:txBody>
          <a:bodyPr wrap="square" rtlCol="0">
            <a:spAutoFit/>
          </a:bodyPr>
          <a:lstStyle/>
          <a:p>
            <a:pPr>
              <a:lnSpc>
                <a:spcPct val="150000"/>
              </a:lnSpc>
            </a:pPr>
            <a:endParaRPr lang="en-US" sz="1400" b="1" dirty="0">
              <a:latin typeface="Arial" panose="020B0604020202020204" pitchFamily="34" charset="0"/>
              <a:ea typeface="Cambria Math" panose="02040503050406030204" pitchFamily="18" charset="0"/>
              <a:cs typeface="Arial" panose="020B0604020202020204" pitchFamily="34" charset="0"/>
            </a:endParaRP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Cancer Risk (</a:t>
            </a:r>
            <a:r>
              <a:rPr lang="en-US" sz="1400" b="1" dirty="0">
                <a:latin typeface="Arial" panose="020B0604020202020204" pitchFamily="34" charset="0"/>
                <a:cs typeface="Arial" panose="020B0604020202020204" pitchFamily="34" charset="0"/>
              </a:rPr>
              <a:t>max tract-level risk in the county):</a:t>
            </a:r>
            <a:endParaRPr lang="en-US" sz="1400" b="1" dirty="0">
              <a:latin typeface="Arial" panose="020B0604020202020204" pitchFamily="34" charset="0"/>
              <a:ea typeface="Cambria Math" panose="02040503050406030204" pitchFamily="18" charset="0"/>
              <a:cs typeface="Arial" panose="020B0604020202020204" pitchFamily="34" charset="0"/>
            </a:endParaRP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PM &amp; M</a:t>
            </a:r>
            <a:r>
              <a:rPr lang="en-US" sz="1400" b="1" dirty="0">
                <a:latin typeface="Arial" panose="020B0604020202020204" pitchFamily="34" charset="0"/>
                <a:cs typeface="Arial" panose="020B0604020202020204" pitchFamily="34" charset="0"/>
              </a:rPr>
              <a:t>etal HAPs</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Pollutant:       </a:t>
            </a:r>
            <a:r>
              <a:rPr lang="en-US" sz="1400" b="1" dirty="0">
                <a:highlight>
                  <a:srgbClr val="FFFF00"/>
                </a:highlight>
                <a:latin typeface="Arial" panose="020B0604020202020204" pitchFamily="34" charset="0"/>
                <a:ea typeface="Cambria Math" panose="02040503050406030204" pitchFamily="18" charset="0"/>
                <a:cs typeface="Arial" panose="020B0604020202020204" pitchFamily="34" charset="0"/>
              </a:rPr>
              <a:t>All</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Top risk percentile (higher &gt; %)  90</a:t>
            </a:r>
          </a:p>
          <a:p>
            <a:pPr>
              <a:lnSpc>
                <a:spcPct val="150000"/>
              </a:lnSpc>
            </a:pPr>
            <a:r>
              <a:rPr lang="en-US" sz="1400" b="1" dirty="0">
                <a:solidFill>
                  <a:prstClr val="black"/>
                </a:solidFill>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Risk value (x-in-1 million)             ?</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Gas &amp; VOC HAPs</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Pollutant:       </a:t>
            </a:r>
            <a:r>
              <a:rPr lang="en-US" sz="1400" b="1" dirty="0">
                <a:highlight>
                  <a:srgbClr val="FFFF00"/>
                </a:highlight>
                <a:latin typeface="Arial" panose="020B0604020202020204" pitchFamily="34" charset="0"/>
                <a:ea typeface="Cambria Math" panose="02040503050406030204" pitchFamily="18" charset="0"/>
                <a:cs typeface="Arial" panose="020B0604020202020204" pitchFamily="34" charset="0"/>
              </a:rPr>
              <a:t>All</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Top risk Percentile (higher &gt; %)  90</a:t>
            </a:r>
          </a:p>
          <a:p>
            <a:pPr>
              <a:lnSpc>
                <a:spcPct val="150000"/>
              </a:lnSpc>
            </a:pPr>
            <a:r>
              <a:rPr lang="en-US" sz="1400" b="1" dirty="0">
                <a:solidFill>
                  <a:prstClr val="black"/>
                </a:solidFill>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Risk value (x-in-1 million)             ?</a:t>
            </a:r>
          </a:p>
        </p:txBody>
      </p:sp>
      <p:sp>
        <p:nvSpPr>
          <p:cNvPr id="27" name="Rectangle 26">
            <a:extLst>
              <a:ext uri="{FF2B5EF4-FFF2-40B4-BE49-F238E27FC236}">
                <a16:creationId xmlns:a16="http://schemas.microsoft.com/office/drawing/2014/main" id="{9549A9AE-28BA-44BD-8D79-FF07DA96753A}"/>
              </a:ext>
            </a:extLst>
          </p:cNvPr>
          <p:cNvSpPr/>
          <p:nvPr/>
        </p:nvSpPr>
        <p:spPr>
          <a:xfrm>
            <a:off x="7024474" y="2804553"/>
            <a:ext cx="244411" cy="1736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8" name="Rectangle 27">
            <a:extLst>
              <a:ext uri="{FF2B5EF4-FFF2-40B4-BE49-F238E27FC236}">
                <a16:creationId xmlns:a16="http://schemas.microsoft.com/office/drawing/2014/main" id="{C5A8FA5A-EC98-45D1-AA64-B6148829480E}"/>
              </a:ext>
            </a:extLst>
          </p:cNvPr>
          <p:cNvSpPr/>
          <p:nvPr/>
        </p:nvSpPr>
        <p:spPr>
          <a:xfrm>
            <a:off x="8406408" y="4948914"/>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9" name="Rectangle 28">
            <a:extLst>
              <a:ext uri="{FF2B5EF4-FFF2-40B4-BE49-F238E27FC236}">
                <a16:creationId xmlns:a16="http://schemas.microsoft.com/office/drawing/2014/main" id="{ABE0E793-FD36-4735-8596-969DDAFD015F}"/>
              </a:ext>
            </a:extLst>
          </p:cNvPr>
          <p:cNvSpPr/>
          <p:nvPr/>
        </p:nvSpPr>
        <p:spPr>
          <a:xfrm>
            <a:off x="8418848" y="5325252"/>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0" name="Rectangle 29">
            <a:extLst>
              <a:ext uri="{FF2B5EF4-FFF2-40B4-BE49-F238E27FC236}">
                <a16:creationId xmlns:a16="http://schemas.microsoft.com/office/drawing/2014/main" id="{6A7B52B1-AA6A-4E51-A977-37325DEF6415}"/>
              </a:ext>
            </a:extLst>
          </p:cNvPr>
          <p:cNvSpPr/>
          <p:nvPr/>
        </p:nvSpPr>
        <p:spPr>
          <a:xfrm>
            <a:off x="8428177" y="6202332"/>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1" name="Rectangle 30">
            <a:extLst>
              <a:ext uri="{FF2B5EF4-FFF2-40B4-BE49-F238E27FC236}">
                <a16:creationId xmlns:a16="http://schemas.microsoft.com/office/drawing/2014/main" id="{6D99112D-3D2D-4E3F-8C6F-7B5F9AF350ED}"/>
              </a:ext>
            </a:extLst>
          </p:cNvPr>
          <p:cNvSpPr/>
          <p:nvPr/>
        </p:nvSpPr>
        <p:spPr>
          <a:xfrm>
            <a:off x="8440617" y="6569339"/>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2" name="Rectangle 31">
            <a:extLst>
              <a:ext uri="{FF2B5EF4-FFF2-40B4-BE49-F238E27FC236}">
                <a16:creationId xmlns:a16="http://schemas.microsoft.com/office/drawing/2014/main" id="{0F2D3C33-51B9-40F9-96A0-EBE6CFDFE726}"/>
              </a:ext>
            </a:extLst>
          </p:cNvPr>
          <p:cNvSpPr/>
          <p:nvPr/>
        </p:nvSpPr>
        <p:spPr>
          <a:xfrm flipH="1">
            <a:off x="6685629" y="4575243"/>
            <a:ext cx="1593733" cy="25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3" name="Rectangle 32">
            <a:extLst>
              <a:ext uri="{FF2B5EF4-FFF2-40B4-BE49-F238E27FC236}">
                <a16:creationId xmlns:a16="http://schemas.microsoft.com/office/drawing/2014/main" id="{6C8436B8-BB26-42AA-AFBD-5E3C1F7EF14C}"/>
              </a:ext>
            </a:extLst>
          </p:cNvPr>
          <p:cNvSpPr/>
          <p:nvPr/>
        </p:nvSpPr>
        <p:spPr>
          <a:xfrm flipH="1">
            <a:off x="6685628" y="5867283"/>
            <a:ext cx="1593733" cy="25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6" name="Rectangle 5">
            <a:extLst>
              <a:ext uri="{FF2B5EF4-FFF2-40B4-BE49-F238E27FC236}">
                <a16:creationId xmlns:a16="http://schemas.microsoft.com/office/drawing/2014/main" id="{4A7F8244-2F5A-48E8-A1C0-2ED9E41210EC}"/>
              </a:ext>
            </a:extLst>
          </p:cNvPr>
          <p:cNvSpPr/>
          <p:nvPr/>
        </p:nvSpPr>
        <p:spPr>
          <a:xfrm>
            <a:off x="5109136" y="3559409"/>
            <a:ext cx="2034275" cy="307777"/>
          </a:xfrm>
          <a:prstGeom prst="rect">
            <a:avLst/>
          </a:prstGeom>
        </p:spPr>
        <p:txBody>
          <a:bodyPr wrap="none">
            <a:spAutoFit/>
          </a:bodyPr>
          <a:lstStyle/>
          <a:p>
            <a:r>
              <a:rPr lang="en-US" sz="1400" b="1" dirty="0">
                <a:latin typeface="Arial" panose="020B0604020202020204" pitchFamily="34" charset="0"/>
                <a:ea typeface="Cambria Math" panose="02040503050406030204" pitchFamily="18" charset="0"/>
                <a:cs typeface="Arial" panose="020B0604020202020204" pitchFamily="34" charset="0"/>
              </a:rPr>
              <a:t>[ ] Advanced Options:</a:t>
            </a:r>
            <a:endParaRPr lang="en-US" sz="1400" dirty="0"/>
          </a:p>
        </p:txBody>
      </p:sp>
      <p:sp>
        <p:nvSpPr>
          <p:cNvPr id="22" name="Slide Number Placeholder 1">
            <a:extLst>
              <a:ext uri="{FF2B5EF4-FFF2-40B4-BE49-F238E27FC236}">
                <a16:creationId xmlns:a16="http://schemas.microsoft.com/office/drawing/2014/main" id="{7333AF58-682B-4071-B7C3-83621E4FBE20}"/>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45</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148400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dirty="0"/>
              <a:t>Appendix C</a:t>
            </a:r>
          </a:p>
        </p:txBody>
      </p:sp>
      <p:sp>
        <p:nvSpPr>
          <p:cNvPr id="3" name="Subtitle 2">
            <a:extLst>
              <a:ext uri="{FF2B5EF4-FFF2-40B4-BE49-F238E27FC236}">
                <a16:creationId xmlns:a16="http://schemas.microsoft.com/office/drawing/2014/main" id="{3A2C4004-E3A5-495F-8ADE-4C0A88F18A8D}"/>
              </a:ext>
            </a:extLst>
          </p:cNvPr>
          <p:cNvSpPr>
            <a:spLocks noGrp="1"/>
          </p:cNvSpPr>
          <p:nvPr>
            <p:ph type="subTitle" idx="1"/>
          </p:nvPr>
        </p:nvSpPr>
        <p:spPr/>
        <p:txBody>
          <a:bodyPr/>
          <a:lstStyle/>
          <a:p>
            <a:r>
              <a:rPr lang="en-US" dirty="0"/>
              <a:t>Continuation of Slide 12</a:t>
            </a:r>
          </a:p>
        </p:txBody>
      </p:sp>
      <p:sp>
        <p:nvSpPr>
          <p:cNvPr id="4" name="Slide Number Placeholder 1">
            <a:extLst>
              <a:ext uri="{FF2B5EF4-FFF2-40B4-BE49-F238E27FC236}">
                <a16:creationId xmlns:a16="http://schemas.microsoft.com/office/drawing/2014/main" id="{CB83290B-FD6C-4C46-9994-99787F5F3A1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46</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186335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A05B-4C34-4332-941C-3CB4D9FD0945}"/>
              </a:ext>
            </a:extLst>
          </p:cNvPr>
          <p:cNvSpPr>
            <a:spLocks noGrp="1"/>
          </p:cNvSpPr>
          <p:nvPr>
            <p:ph type="title"/>
          </p:nvPr>
        </p:nvSpPr>
        <p:spPr>
          <a:xfrm>
            <a:off x="609600" y="71440"/>
            <a:ext cx="10972800" cy="298673"/>
          </a:xfrm>
        </p:spPr>
        <p:txBody>
          <a:bodyPr/>
          <a:lstStyle/>
          <a:p>
            <a:r>
              <a:rPr lang="en-US" sz="1200" dirty="0"/>
              <a:t>CBSA Name: Chicago-Joliet-Naperville, IL-IN-WI. Population: 9452622</a:t>
            </a:r>
            <a:br>
              <a:rPr lang="en-US" sz="1200" dirty="0"/>
            </a:br>
            <a:endParaRPr lang="en-US" sz="1200" dirty="0"/>
          </a:p>
        </p:txBody>
      </p:sp>
      <p:graphicFrame>
        <p:nvGraphicFramePr>
          <p:cNvPr id="4" name="Table 3">
            <a:extLst>
              <a:ext uri="{FF2B5EF4-FFF2-40B4-BE49-F238E27FC236}">
                <a16:creationId xmlns:a16="http://schemas.microsoft.com/office/drawing/2014/main" id="{4354BC51-D4C7-4CC8-8188-574D7BC3D455}"/>
              </a:ext>
            </a:extLst>
          </p:cNvPr>
          <p:cNvGraphicFramePr>
            <a:graphicFrameLocks noGrp="1"/>
          </p:cNvGraphicFramePr>
          <p:nvPr>
            <p:extLst>
              <p:ext uri="{D42A27DB-BD31-4B8C-83A1-F6EECF244321}">
                <p14:modId xmlns:p14="http://schemas.microsoft.com/office/powerpoint/2010/main" val="2836025508"/>
              </p:ext>
            </p:extLst>
          </p:nvPr>
        </p:nvGraphicFramePr>
        <p:xfrm>
          <a:off x="0" y="370113"/>
          <a:ext cx="12192000" cy="6482730"/>
        </p:xfrm>
        <a:graphic>
          <a:graphicData uri="http://schemas.openxmlformats.org/drawingml/2006/table">
            <a:tbl>
              <a:tblPr>
                <a:tableStyleId>{5C22544A-7EE6-4342-B048-85BDC9FD1C3A}</a:tableStyleId>
              </a:tblPr>
              <a:tblGrid>
                <a:gridCol w="2298010">
                  <a:extLst>
                    <a:ext uri="{9D8B030D-6E8A-4147-A177-3AD203B41FA5}">
                      <a16:colId xmlns:a16="http://schemas.microsoft.com/office/drawing/2014/main" val="85882494"/>
                    </a:ext>
                  </a:extLst>
                </a:gridCol>
                <a:gridCol w="301278">
                  <a:extLst>
                    <a:ext uri="{9D8B030D-6E8A-4147-A177-3AD203B41FA5}">
                      <a16:colId xmlns:a16="http://schemas.microsoft.com/office/drawing/2014/main" val="413366875"/>
                    </a:ext>
                  </a:extLst>
                </a:gridCol>
                <a:gridCol w="3702558">
                  <a:extLst>
                    <a:ext uri="{9D8B030D-6E8A-4147-A177-3AD203B41FA5}">
                      <a16:colId xmlns:a16="http://schemas.microsoft.com/office/drawing/2014/main" val="1561430939"/>
                    </a:ext>
                  </a:extLst>
                </a:gridCol>
                <a:gridCol w="301278">
                  <a:extLst>
                    <a:ext uri="{9D8B030D-6E8A-4147-A177-3AD203B41FA5}">
                      <a16:colId xmlns:a16="http://schemas.microsoft.com/office/drawing/2014/main" val="950989189"/>
                    </a:ext>
                  </a:extLst>
                </a:gridCol>
                <a:gridCol w="2263300">
                  <a:extLst>
                    <a:ext uri="{9D8B030D-6E8A-4147-A177-3AD203B41FA5}">
                      <a16:colId xmlns:a16="http://schemas.microsoft.com/office/drawing/2014/main" val="814711712"/>
                    </a:ext>
                  </a:extLst>
                </a:gridCol>
                <a:gridCol w="642375">
                  <a:extLst>
                    <a:ext uri="{9D8B030D-6E8A-4147-A177-3AD203B41FA5}">
                      <a16:colId xmlns:a16="http://schemas.microsoft.com/office/drawing/2014/main" val="3914832780"/>
                    </a:ext>
                  </a:extLst>
                </a:gridCol>
                <a:gridCol w="2178759">
                  <a:extLst>
                    <a:ext uri="{9D8B030D-6E8A-4147-A177-3AD203B41FA5}">
                      <a16:colId xmlns:a16="http://schemas.microsoft.com/office/drawing/2014/main" val="107030380"/>
                    </a:ext>
                  </a:extLst>
                </a:gridCol>
                <a:gridCol w="504442">
                  <a:extLst>
                    <a:ext uri="{9D8B030D-6E8A-4147-A177-3AD203B41FA5}">
                      <a16:colId xmlns:a16="http://schemas.microsoft.com/office/drawing/2014/main" val="3386232176"/>
                    </a:ext>
                  </a:extLst>
                </a:gridCol>
              </a:tblGrid>
              <a:tr h="1182605">
                <a:tc>
                  <a:txBody>
                    <a:bodyPr/>
                    <a:lstStyle/>
                    <a:p>
                      <a:pPr algn="l" fontAlgn="ctr"/>
                      <a:r>
                        <a:rPr lang="en-US" sz="800" u="none" strike="noStrike">
                          <a:effectLst/>
                        </a:rPr>
                        <a:t>Facility name: US STEEL   GARY WORKS</a:t>
                      </a:r>
                      <a:br>
                        <a:rPr lang="en-US" sz="800" u="none" strike="noStrike">
                          <a:effectLst/>
                        </a:rPr>
                      </a:br>
                      <a:r>
                        <a:rPr lang="en-US" sz="800" u="none" strike="noStrike">
                          <a:effectLst/>
                        </a:rPr>
                        <a:t>County/City/State: Lake/Gary/IN</a:t>
                      </a:r>
                      <a:br>
                        <a:rPr lang="en-US" sz="800" u="none" strike="noStrike">
                          <a:effectLst/>
                        </a:rPr>
                      </a:br>
                      <a:r>
                        <a:rPr lang="en-US" sz="800" u="none" strike="noStrike">
                          <a:effectLst/>
                        </a:rPr>
                        <a:t>EIS_ID: 8192011</a:t>
                      </a:r>
                      <a:br>
                        <a:rPr lang="en-US" sz="800" u="none" strike="noStrike">
                          <a:effectLst/>
                        </a:rPr>
                      </a:br>
                      <a:r>
                        <a:rPr lang="en-US" sz="800" u="none" strike="noStrike">
                          <a:effectLst/>
                        </a:rPr>
                        <a:t>Sector Group: Petroleum Refining</a:t>
                      </a:r>
                      <a:br>
                        <a:rPr lang="en-US" sz="800" u="none" strike="noStrike">
                          <a:effectLst/>
                        </a:rPr>
                      </a:br>
                      <a:r>
                        <a:rPr lang="en-US" sz="800" u="none" strike="noStrike">
                          <a:effectLst/>
                        </a:rPr>
                        <a:t>NAICS code: 324199</a:t>
                      </a:r>
                      <a:br>
                        <a:rPr lang="en-US" sz="800" u="none" strike="noStrike">
                          <a:effectLst/>
                        </a:rPr>
                      </a:br>
                      <a:r>
                        <a:rPr lang="en-US" sz="800" u="none" strike="noStrike">
                          <a:effectLst/>
                        </a:rPr>
                        <a:t>NAICS description: All Other Petroleum and Coal Products Manufacturing</a:t>
                      </a:r>
                      <a:endParaRPr lang="en-US" sz="800" b="0" i="0" u="none" strike="noStrike">
                        <a:effectLst/>
                        <a:latin typeface="Arial" panose="020B0604020202020204" pitchFamily="34" charset="0"/>
                      </a:endParaRPr>
                    </a:p>
                  </a:txBody>
                  <a:tcPr marL="3495" marR="3495" marT="3495" marB="0" anchor="ctr"/>
                </a:tc>
                <a:tc>
                  <a:txBody>
                    <a:bodyPr/>
                    <a:lstStyle/>
                    <a:p>
                      <a:pPr algn="ctr" fontAlgn="ctr"/>
                      <a:r>
                        <a:rPr lang="en-US" sz="800" u="none" strike="noStrike" dirty="0">
                          <a:effectLst/>
                        </a:rPr>
                        <a:t>3089</a:t>
                      </a:r>
                      <a:endParaRPr lang="en-US" sz="800" b="0" i="0" u="none" strike="noStrike" dirty="0">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ArcelorMittal USA LLC</a:t>
                      </a:r>
                      <a:br>
                        <a:rPr lang="en-US" sz="800" u="none" strike="noStrike" dirty="0">
                          <a:effectLst/>
                        </a:rPr>
                      </a:br>
                      <a:r>
                        <a:rPr lang="en-US" sz="800" u="none" strike="noStrike" dirty="0">
                          <a:effectLst/>
                        </a:rPr>
                        <a:t>County/City/State: Lake/East Chicago/IN</a:t>
                      </a:r>
                      <a:br>
                        <a:rPr lang="en-US" sz="800" u="none" strike="noStrike" dirty="0">
                          <a:effectLst/>
                        </a:rPr>
                      </a:br>
                      <a:r>
                        <a:rPr lang="en-US" sz="800" u="none" strike="noStrike" dirty="0">
                          <a:effectLst/>
                        </a:rPr>
                        <a:t>EIS_ID: 3986611</a:t>
                      </a:r>
                      <a:br>
                        <a:rPr lang="en-US" sz="800" u="none" strike="noStrike" dirty="0">
                          <a:effectLst/>
                        </a:rPr>
                      </a:br>
                      <a:r>
                        <a:rPr lang="en-US" sz="800" u="none" strike="noStrike" dirty="0">
                          <a:effectLst/>
                        </a:rPr>
                        <a:t>Sector Group: Iron and Steel Production</a:t>
                      </a:r>
                      <a:br>
                        <a:rPr lang="en-US" sz="800" u="none" strike="noStrike" dirty="0">
                          <a:effectLst/>
                        </a:rPr>
                      </a:br>
                      <a:r>
                        <a:rPr lang="en-US" sz="800" u="none" strike="noStrike" dirty="0">
                          <a:effectLst/>
                        </a:rPr>
                        <a:t>NAICS code: 331110</a:t>
                      </a:r>
                      <a:br>
                        <a:rPr lang="en-US" sz="800" u="none" strike="noStrike" dirty="0">
                          <a:effectLst/>
                        </a:rPr>
                      </a:br>
                      <a:r>
                        <a:rPr lang="en-US" sz="800" u="none" strike="noStrike" dirty="0">
                          <a:effectLst/>
                        </a:rPr>
                        <a:t>NAICS description: Iron and Steel Mills and Ferroalloy Manufacturing</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a:effectLst/>
                        </a:rPr>
                        <a:t>2274</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Ford Motor Co</a:t>
                      </a:r>
                      <a:br>
                        <a:rPr lang="en-US" sz="800" u="none" strike="noStrike" dirty="0">
                          <a:effectLst/>
                        </a:rPr>
                      </a:br>
                      <a:r>
                        <a:rPr lang="en-US" sz="800" u="none" strike="noStrike" dirty="0">
                          <a:effectLst/>
                        </a:rPr>
                        <a:t>County/City/State: Cook/Chicago/IL</a:t>
                      </a:r>
                      <a:br>
                        <a:rPr lang="en-US" sz="800" u="none" strike="noStrike" dirty="0">
                          <a:effectLst/>
                        </a:rPr>
                      </a:br>
                      <a:r>
                        <a:rPr lang="en-US" sz="800" u="none" strike="noStrike" dirty="0">
                          <a:effectLst/>
                        </a:rPr>
                        <a:t>EIS_ID: 7317011</a:t>
                      </a:r>
                      <a:br>
                        <a:rPr lang="en-US" sz="800" u="none" strike="noStrike" dirty="0">
                          <a:effectLst/>
                        </a:rPr>
                      </a:br>
                      <a:r>
                        <a:rPr lang="en-US" sz="800" u="none" strike="noStrike" dirty="0">
                          <a:effectLst/>
                        </a:rPr>
                        <a:t>Sector Group: Transportation Equipment Auto and Light Duty Truck</a:t>
                      </a:r>
                      <a:br>
                        <a:rPr lang="en-US" sz="800" u="none" strike="noStrike" dirty="0">
                          <a:effectLst/>
                        </a:rPr>
                      </a:br>
                      <a:r>
                        <a:rPr lang="en-US" sz="800" u="none" strike="noStrike" dirty="0">
                          <a:effectLst/>
                        </a:rPr>
                        <a:t>NAICS code: 336111</a:t>
                      </a:r>
                      <a:br>
                        <a:rPr lang="en-US" sz="800" u="none" strike="noStrike" dirty="0">
                          <a:effectLst/>
                        </a:rPr>
                      </a:br>
                      <a:r>
                        <a:rPr lang="en-US" sz="800" u="none" strike="noStrike" dirty="0">
                          <a:effectLst/>
                        </a:rPr>
                        <a:t>NAICS description: Automobile Manufacturing</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dirty="0">
                          <a:effectLst/>
                        </a:rPr>
                        <a:t>297409</a:t>
                      </a:r>
                      <a:endParaRPr lang="en-US" sz="800" b="0" i="0" u="none" strike="noStrike" dirty="0">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WISCONSIN ELECTRIC POWER COMPANY D/B/A WE ENERGIES-PLEASANT PRAIRIE POWER PLANT</a:t>
                      </a:r>
                      <a:br>
                        <a:rPr lang="en-US" sz="800" u="none" strike="noStrike" dirty="0">
                          <a:effectLst/>
                        </a:rPr>
                      </a:br>
                      <a:r>
                        <a:rPr lang="en-US" sz="800" u="none" strike="noStrike" dirty="0">
                          <a:effectLst/>
                        </a:rPr>
                        <a:t>County/City/State: Kenosha/Pleasant Prairie/WI</a:t>
                      </a:r>
                      <a:br>
                        <a:rPr lang="en-US" sz="800" u="none" strike="noStrike" dirty="0">
                          <a:effectLst/>
                        </a:rPr>
                      </a:br>
                      <a:r>
                        <a:rPr lang="en-US" sz="800" u="none" strike="noStrike" dirty="0">
                          <a:effectLst/>
                        </a:rPr>
                        <a:t>EIS_ID: 7509411</a:t>
                      </a:r>
                      <a:br>
                        <a:rPr lang="en-US" sz="800" u="none" strike="noStrike" dirty="0">
                          <a:effectLst/>
                        </a:rPr>
                      </a:br>
                      <a:r>
                        <a:rPr lang="en-US" sz="800" u="none" strike="noStrike" dirty="0">
                          <a:effectLst/>
                        </a:rPr>
                        <a:t>Sector Group: Electric Utilities</a:t>
                      </a:r>
                      <a:br>
                        <a:rPr lang="en-US" sz="800" u="none" strike="noStrike" dirty="0">
                          <a:effectLst/>
                        </a:rPr>
                      </a:br>
                      <a:r>
                        <a:rPr lang="en-US" sz="800" u="none" strike="noStrike" dirty="0">
                          <a:effectLst/>
                        </a:rPr>
                        <a:t>NAICS code: 221112</a:t>
                      </a:r>
                      <a:br>
                        <a:rPr lang="en-US" sz="800" u="none" strike="noStrike" dirty="0">
                          <a:effectLst/>
                        </a:rPr>
                      </a:br>
                      <a:r>
                        <a:rPr lang="en-US" sz="800" u="none" strike="noStrike" dirty="0">
                          <a:effectLst/>
                        </a:rPr>
                        <a:t>NAICS description: Fossil Fuel Electric Power Generation</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dirty="0">
                          <a:effectLst/>
                        </a:rPr>
                        <a:t>6703669.7</a:t>
                      </a:r>
                      <a:endParaRPr lang="en-US" sz="800" b="0"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905087178"/>
                  </a:ext>
                </a:extLst>
              </a:tr>
              <a:tr h="1064683">
                <a:tc>
                  <a:txBody>
                    <a:bodyPr/>
                    <a:lstStyle/>
                    <a:p>
                      <a:pPr algn="l" fontAlgn="ctr"/>
                      <a:r>
                        <a:rPr lang="en-US" sz="800" u="none" strike="noStrike">
                          <a:effectLst/>
                        </a:rPr>
                        <a:t>Facility name: ARCELORMITTAL USA LLC</a:t>
                      </a:r>
                      <a:br>
                        <a:rPr lang="en-US" sz="800" u="none" strike="noStrike">
                          <a:effectLst/>
                        </a:rPr>
                      </a:br>
                      <a:r>
                        <a:rPr lang="en-US" sz="800" u="none" strike="noStrike">
                          <a:effectLst/>
                        </a:rPr>
                        <a:t>County/City/State: Lake/East Chicago/IN</a:t>
                      </a:r>
                      <a:br>
                        <a:rPr lang="en-US" sz="800" u="none" strike="noStrike">
                          <a:effectLst/>
                        </a:rPr>
                      </a:br>
                      <a:r>
                        <a:rPr lang="en-US" sz="800" u="none" strike="noStrike">
                          <a:effectLst/>
                        </a:rPr>
                        <a:t>EIS_ID: 3986511</a:t>
                      </a:r>
                      <a:br>
                        <a:rPr lang="en-US" sz="800" u="none" strike="noStrike">
                          <a:effectLst/>
                        </a:rPr>
                      </a:br>
                      <a:r>
                        <a:rPr lang="en-US" sz="800" u="none" strike="noStrike">
                          <a:effectLst/>
                        </a:rPr>
                        <a:t>Sector Group: Iron and Steel Production</a:t>
                      </a:r>
                      <a:br>
                        <a:rPr lang="en-US" sz="800" u="none" strike="noStrike">
                          <a:effectLst/>
                        </a:rPr>
                      </a:br>
                      <a:r>
                        <a:rPr lang="en-US" sz="800" u="none" strike="noStrike">
                          <a:effectLst/>
                        </a:rPr>
                        <a:t>NAICS code: 331110</a:t>
                      </a:r>
                      <a:br>
                        <a:rPr lang="en-US" sz="800" u="none" strike="noStrike">
                          <a:effectLst/>
                        </a:rPr>
                      </a:br>
                      <a:r>
                        <a:rPr lang="en-US" sz="800" u="none" strike="noStrike">
                          <a:effectLst/>
                        </a:rPr>
                        <a:t>NAICS description: Iron and Steel Mills and Ferroalloy Manufacturing</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2868</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Northern Indiana Public Service Company LLC - RM Schahfer Generating Station</a:t>
                      </a:r>
                      <a:br>
                        <a:rPr lang="en-US" sz="800" u="none" strike="noStrike">
                          <a:effectLst/>
                        </a:rPr>
                      </a:br>
                      <a:r>
                        <a:rPr lang="en-US" sz="800" u="none" strike="noStrike">
                          <a:effectLst/>
                        </a:rPr>
                        <a:t>County/City/State: Jasper/Wheatfield/IN</a:t>
                      </a:r>
                      <a:br>
                        <a:rPr lang="en-US" sz="800" u="none" strike="noStrike">
                          <a:effectLst/>
                        </a:rPr>
                      </a:br>
                      <a:r>
                        <a:rPr lang="en-US" sz="800" u="none" strike="noStrike">
                          <a:effectLst/>
                        </a:rPr>
                        <a:t>EIS_ID: 7957011</a:t>
                      </a:r>
                      <a:br>
                        <a:rPr lang="en-US" sz="800" u="none" strike="noStrike">
                          <a:effectLst/>
                        </a:rPr>
                      </a:br>
                      <a:r>
                        <a:rPr lang="en-US" sz="800" u="none" strike="noStrike">
                          <a:effectLst/>
                        </a:rPr>
                        <a:t>Sector Group: Electric Utilities</a:t>
                      </a:r>
                      <a:br>
                        <a:rPr lang="en-US" sz="800" u="none" strike="noStrike">
                          <a:effectLst/>
                        </a:rPr>
                      </a:br>
                      <a:r>
                        <a:rPr lang="en-US" sz="800" u="none" strike="noStrike">
                          <a:effectLst/>
                        </a:rPr>
                        <a:t>NAICS code: 221112</a:t>
                      </a:r>
                      <a:br>
                        <a:rPr lang="en-US" sz="800" u="none" strike="noStrike">
                          <a:effectLst/>
                        </a:rPr>
                      </a:br>
                      <a:r>
                        <a:rPr lang="en-US" sz="800" u="none" strike="noStrike">
                          <a:effectLst/>
                        </a:rPr>
                        <a:t>NAICS description: Fossil Fuel Electric Power Generation</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1706</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Ingredion Inc</a:t>
                      </a:r>
                      <a:br>
                        <a:rPr lang="en-US" sz="800" u="none" strike="noStrike">
                          <a:effectLst/>
                        </a:rPr>
                      </a:br>
                      <a:r>
                        <a:rPr lang="en-US" sz="800" u="none" strike="noStrike">
                          <a:effectLst/>
                        </a:rPr>
                        <a:t>County/City/State: Cook/Bedford Park/IL</a:t>
                      </a:r>
                      <a:br>
                        <a:rPr lang="en-US" sz="800" u="none" strike="noStrike">
                          <a:effectLst/>
                        </a:rPr>
                      </a:br>
                      <a:r>
                        <a:rPr lang="en-US" sz="800" u="none" strike="noStrike">
                          <a:effectLst/>
                        </a:rPr>
                        <a:t>EIS_ID: 946411</a:t>
                      </a:r>
                      <a:br>
                        <a:rPr lang="en-US" sz="800" u="none" strike="noStrike">
                          <a:effectLst/>
                        </a:rPr>
                      </a:br>
                      <a:r>
                        <a:rPr lang="en-US" sz="800" u="none" strike="noStrike">
                          <a:effectLst/>
                        </a:rPr>
                        <a:t>Sector Group: Food Products Manufacturing</a:t>
                      </a:r>
                      <a:br>
                        <a:rPr lang="en-US" sz="800" u="none" strike="noStrike">
                          <a:effectLst/>
                        </a:rPr>
                      </a:br>
                      <a:r>
                        <a:rPr lang="en-US" sz="800" u="none" strike="noStrike">
                          <a:effectLst/>
                        </a:rPr>
                        <a:t>NAICS code: 311221</a:t>
                      </a:r>
                      <a:br>
                        <a:rPr lang="en-US" sz="800" u="none" strike="noStrike">
                          <a:effectLst/>
                        </a:rPr>
                      </a:br>
                      <a:r>
                        <a:rPr lang="en-US" sz="800" u="none" strike="noStrike">
                          <a:effectLst/>
                        </a:rPr>
                        <a:t>NAICS description: Wet Corn Milling</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225917</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Northern Indiana Public Service Company LLC - RM </a:t>
                      </a:r>
                      <a:r>
                        <a:rPr lang="en-US" sz="800" u="none" strike="noStrike" dirty="0" err="1">
                          <a:effectLst/>
                        </a:rPr>
                        <a:t>Schahfer</a:t>
                      </a:r>
                      <a:r>
                        <a:rPr lang="en-US" sz="800" u="none" strike="noStrike" dirty="0">
                          <a:effectLst/>
                        </a:rPr>
                        <a:t> Generating Station</a:t>
                      </a:r>
                      <a:br>
                        <a:rPr lang="en-US" sz="800" u="none" strike="noStrike" dirty="0">
                          <a:effectLst/>
                        </a:rPr>
                      </a:br>
                      <a:r>
                        <a:rPr lang="en-US" sz="800" u="none" strike="noStrike" dirty="0">
                          <a:effectLst/>
                        </a:rPr>
                        <a:t>County/City/State: Jasper/Wheatfield/IN</a:t>
                      </a:r>
                      <a:br>
                        <a:rPr lang="en-US" sz="800" u="none" strike="noStrike" dirty="0">
                          <a:effectLst/>
                        </a:rPr>
                      </a:br>
                      <a:r>
                        <a:rPr lang="en-US" sz="800" u="none" strike="noStrike" dirty="0">
                          <a:effectLst/>
                        </a:rPr>
                        <a:t>EIS_ID: 7957011</a:t>
                      </a:r>
                      <a:br>
                        <a:rPr lang="en-US" sz="800" u="none" strike="noStrike" dirty="0">
                          <a:effectLst/>
                        </a:rPr>
                      </a:br>
                      <a:r>
                        <a:rPr lang="en-US" sz="800" u="none" strike="noStrike" dirty="0">
                          <a:effectLst/>
                        </a:rPr>
                        <a:t>Sector Group: Electric Utilities</a:t>
                      </a:r>
                      <a:br>
                        <a:rPr lang="en-US" sz="800" u="none" strike="noStrike" dirty="0">
                          <a:effectLst/>
                        </a:rPr>
                      </a:br>
                      <a:r>
                        <a:rPr lang="en-US" sz="800" u="none" strike="noStrike" dirty="0">
                          <a:effectLst/>
                        </a:rPr>
                        <a:t>NAICS code: 221112</a:t>
                      </a:r>
                      <a:br>
                        <a:rPr lang="en-US" sz="800" u="none" strike="noStrike" dirty="0">
                          <a:effectLst/>
                        </a:rPr>
                      </a:br>
                      <a:r>
                        <a:rPr lang="en-US" sz="800" u="none" strike="noStrike" dirty="0">
                          <a:effectLst/>
                        </a:rPr>
                        <a:t>NAICS description: Fossil Fuel Electric Power Generation</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dirty="0">
                          <a:effectLst/>
                        </a:rPr>
                        <a:t>6492832.9</a:t>
                      </a:r>
                      <a:endParaRPr lang="en-US" sz="800" b="0"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1934292451"/>
                  </a:ext>
                </a:extLst>
              </a:tr>
              <a:tr h="1182605">
                <a:tc>
                  <a:txBody>
                    <a:bodyPr/>
                    <a:lstStyle/>
                    <a:p>
                      <a:pPr algn="l" fontAlgn="ctr"/>
                      <a:r>
                        <a:rPr lang="en-US" sz="800" u="none" strike="noStrike">
                          <a:effectLst/>
                        </a:rPr>
                        <a:t>Facility name: WISCONSIN ELECTRIC POWER COMPANY D/B/A WE ENERGIES-PLEASANT PRAIRIE POWER PLANT</a:t>
                      </a:r>
                      <a:br>
                        <a:rPr lang="en-US" sz="800" u="none" strike="noStrike">
                          <a:effectLst/>
                        </a:rPr>
                      </a:br>
                      <a:r>
                        <a:rPr lang="en-US" sz="800" u="none" strike="noStrike">
                          <a:effectLst/>
                        </a:rPr>
                        <a:t>County/City/State: Kenosha/Pleasant Prairie/WI</a:t>
                      </a:r>
                      <a:br>
                        <a:rPr lang="en-US" sz="800" u="none" strike="noStrike">
                          <a:effectLst/>
                        </a:rPr>
                      </a:br>
                      <a:r>
                        <a:rPr lang="en-US" sz="800" u="none" strike="noStrike">
                          <a:effectLst/>
                        </a:rPr>
                        <a:t>EIS_ID: 7509411</a:t>
                      </a:r>
                      <a:br>
                        <a:rPr lang="en-US" sz="800" u="none" strike="noStrike">
                          <a:effectLst/>
                        </a:rPr>
                      </a:br>
                      <a:r>
                        <a:rPr lang="en-US" sz="800" u="none" strike="noStrike">
                          <a:effectLst/>
                        </a:rPr>
                        <a:t>Sector Group: Electric Utilities</a:t>
                      </a:r>
                      <a:br>
                        <a:rPr lang="en-US" sz="800" u="none" strike="noStrike">
                          <a:effectLst/>
                        </a:rPr>
                      </a:br>
                      <a:r>
                        <a:rPr lang="en-US" sz="800" u="none" strike="noStrike">
                          <a:effectLst/>
                        </a:rPr>
                        <a:t>NAICS code: 221112</a:t>
                      </a:r>
                      <a:br>
                        <a:rPr lang="en-US" sz="800" u="none" strike="noStrike">
                          <a:effectLst/>
                        </a:rPr>
                      </a:br>
                      <a:r>
                        <a:rPr lang="en-US" sz="800" u="none" strike="noStrike">
                          <a:effectLst/>
                        </a:rPr>
                        <a:t>NAICS description: Fossil Fuel Electric Power Generation</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2128</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BP Products North America Inc Whiting R</a:t>
                      </a:r>
                      <a:br>
                        <a:rPr lang="en-US" sz="800" u="none" strike="noStrike">
                          <a:effectLst/>
                        </a:rPr>
                      </a:br>
                      <a:r>
                        <a:rPr lang="en-US" sz="800" u="none" strike="noStrike">
                          <a:effectLst/>
                        </a:rPr>
                        <a:t>County/City/State: Lake/Whiting/IN</a:t>
                      </a:r>
                      <a:br>
                        <a:rPr lang="en-US" sz="800" u="none" strike="noStrike">
                          <a:effectLst/>
                        </a:rPr>
                      </a:br>
                      <a:r>
                        <a:rPr lang="en-US" sz="800" u="none" strike="noStrike">
                          <a:effectLst/>
                        </a:rPr>
                        <a:t>EIS_ID: 7247711</a:t>
                      </a:r>
                      <a:br>
                        <a:rPr lang="en-US" sz="800" u="none" strike="noStrike">
                          <a:effectLst/>
                        </a:rPr>
                      </a:br>
                      <a:r>
                        <a:rPr lang="en-US" sz="800" u="none" strike="noStrike">
                          <a:effectLst/>
                        </a:rPr>
                        <a:t>Sector Group: Petroleum Refining</a:t>
                      </a:r>
                      <a:br>
                        <a:rPr lang="en-US" sz="800" u="none" strike="noStrike">
                          <a:effectLst/>
                        </a:rPr>
                      </a:br>
                      <a:r>
                        <a:rPr lang="en-US" sz="800" u="none" strike="noStrike">
                          <a:effectLst/>
                        </a:rPr>
                        <a:t>NAICS code: 32411</a:t>
                      </a:r>
                      <a:br>
                        <a:rPr lang="en-US" sz="800" u="none" strike="noStrike">
                          <a:effectLst/>
                        </a:rPr>
                      </a:br>
                      <a:r>
                        <a:rPr lang="en-US" sz="800" u="none" strike="noStrike">
                          <a:effectLst/>
                        </a:rPr>
                        <a:t>NAICS description: Petroleum Refineries</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1619</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ArcelorMittal Burns Harbor LLC</a:t>
                      </a:r>
                      <a:br>
                        <a:rPr lang="en-US" sz="800" u="none" strike="noStrike">
                          <a:effectLst/>
                        </a:rPr>
                      </a:br>
                      <a:r>
                        <a:rPr lang="en-US" sz="800" u="none" strike="noStrike">
                          <a:effectLst/>
                        </a:rPr>
                        <a:t>County/City/State: Porter/Burns Harbor/IN</a:t>
                      </a:r>
                      <a:br>
                        <a:rPr lang="en-US" sz="800" u="none" strike="noStrike">
                          <a:effectLst/>
                        </a:rPr>
                      </a:br>
                      <a:r>
                        <a:rPr lang="en-US" sz="800" u="none" strike="noStrike">
                          <a:effectLst/>
                        </a:rPr>
                        <a:t>EIS_ID: 7376511</a:t>
                      </a:r>
                      <a:br>
                        <a:rPr lang="en-US" sz="800" u="none" strike="noStrike">
                          <a:effectLst/>
                        </a:rPr>
                      </a:br>
                      <a:r>
                        <a:rPr lang="en-US" sz="800" u="none" strike="noStrike">
                          <a:effectLst/>
                        </a:rPr>
                        <a:t>Sector Group: Coke Ovens</a:t>
                      </a:r>
                      <a:br>
                        <a:rPr lang="en-US" sz="800" u="none" strike="noStrike">
                          <a:effectLst/>
                        </a:rPr>
                      </a:br>
                      <a:r>
                        <a:rPr lang="en-US" sz="800" u="none" strike="noStrike">
                          <a:effectLst/>
                        </a:rPr>
                        <a:t>NAICS code: 331110</a:t>
                      </a:r>
                      <a:br>
                        <a:rPr lang="en-US" sz="800" u="none" strike="noStrike">
                          <a:effectLst/>
                        </a:rPr>
                      </a:br>
                      <a:r>
                        <a:rPr lang="en-US" sz="800" u="none" strike="noStrike">
                          <a:effectLst/>
                        </a:rPr>
                        <a:t>NAICS description: Iron and Steel Mills and Ferroalloy Manufacturing</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214217</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Dynegy Kendall Energy LLC</a:t>
                      </a:r>
                      <a:br>
                        <a:rPr lang="en-US" sz="800" u="none" strike="noStrike">
                          <a:effectLst/>
                        </a:rPr>
                      </a:br>
                      <a:r>
                        <a:rPr lang="en-US" sz="800" u="none" strike="noStrike">
                          <a:effectLst/>
                        </a:rPr>
                        <a:t>County/City/State: Kendall/Minooka/IL</a:t>
                      </a:r>
                      <a:br>
                        <a:rPr lang="en-US" sz="800" u="none" strike="noStrike">
                          <a:effectLst/>
                        </a:rPr>
                      </a:br>
                      <a:r>
                        <a:rPr lang="en-US" sz="800" u="none" strike="noStrike">
                          <a:effectLst/>
                        </a:rPr>
                        <a:t>EIS_ID: 9692211</a:t>
                      </a:r>
                      <a:br>
                        <a:rPr lang="en-US" sz="800" u="none" strike="noStrike">
                          <a:effectLst/>
                        </a:rPr>
                      </a:br>
                      <a:r>
                        <a:rPr lang="en-US" sz="800" u="none" strike="noStrike">
                          <a:effectLst/>
                        </a:rPr>
                        <a:t>Sector Group: Electric Utilities</a:t>
                      </a:r>
                      <a:br>
                        <a:rPr lang="en-US" sz="800" u="none" strike="noStrike">
                          <a:effectLst/>
                        </a:rPr>
                      </a:br>
                      <a:r>
                        <a:rPr lang="en-US" sz="800" u="none" strike="noStrike">
                          <a:effectLst/>
                        </a:rPr>
                        <a:t>NAICS code: 221112</a:t>
                      </a:r>
                      <a:br>
                        <a:rPr lang="en-US" sz="800" u="none" strike="noStrike">
                          <a:effectLst/>
                        </a:rPr>
                      </a:br>
                      <a:r>
                        <a:rPr lang="en-US" sz="800" u="none" strike="noStrike">
                          <a:effectLst/>
                        </a:rPr>
                        <a:t>NAICS description: Fossil Fuel Electric Power Generation</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2943248.8</a:t>
                      </a:r>
                      <a:endParaRPr lang="en-US" sz="800" b="0" i="0" u="none" strike="noStrike">
                        <a:effectLst/>
                        <a:latin typeface="Arial" panose="020B0604020202020204" pitchFamily="34" charset="0"/>
                      </a:endParaRPr>
                    </a:p>
                  </a:txBody>
                  <a:tcPr marL="3495" marR="3495" marT="3495" marB="0" anchor="ctr"/>
                </a:tc>
                <a:extLst>
                  <a:ext uri="{0D108BD9-81ED-4DB2-BD59-A6C34878D82A}">
                    <a16:rowId xmlns:a16="http://schemas.microsoft.com/office/drawing/2014/main" val="2843101331"/>
                  </a:ext>
                </a:extLst>
              </a:tr>
              <a:tr h="828838">
                <a:tc>
                  <a:txBody>
                    <a:bodyPr/>
                    <a:lstStyle/>
                    <a:p>
                      <a:pPr algn="l" fontAlgn="ctr"/>
                      <a:r>
                        <a:rPr lang="en-US" sz="800" u="none" strike="noStrike">
                          <a:effectLst/>
                        </a:rPr>
                        <a:t>Facility name: BP Products North America Inc Whiting R</a:t>
                      </a:r>
                      <a:br>
                        <a:rPr lang="en-US" sz="800" u="none" strike="noStrike">
                          <a:effectLst/>
                        </a:rPr>
                      </a:br>
                      <a:r>
                        <a:rPr lang="en-US" sz="800" u="none" strike="noStrike">
                          <a:effectLst/>
                        </a:rPr>
                        <a:t>County/City/State: Lake/Whiting/IN</a:t>
                      </a:r>
                      <a:br>
                        <a:rPr lang="en-US" sz="800" u="none" strike="noStrike">
                          <a:effectLst/>
                        </a:rPr>
                      </a:br>
                      <a:r>
                        <a:rPr lang="en-US" sz="800" u="none" strike="noStrike">
                          <a:effectLst/>
                        </a:rPr>
                        <a:t>EIS_ID: 7247711</a:t>
                      </a:r>
                      <a:br>
                        <a:rPr lang="en-US" sz="800" u="none" strike="noStrike">
                          <a:effectLst/>
                        </a:rPr>
                      </a:br>
                      <a:r>
                        <a:rPr lang="en-US" sz="800" u="none" strike="noStrike">
                          <a:effectLst/>
                        </a:rPr>
                        <a:t>Sector Group: Petroleum Refining</a:t>
                      </a:r>
                      <a:br>
                        <a:rPr lang="en-US" sz="800" u="none" strike="noStrike">
                          <a:effectLst/>
                        </a:rPr>
                      </a:br>
                      <a:r>
                        <a:rPr lang="en-US" sz="800" u="none" strike="noStrike">
                          <a:effectLst/>
                        </a:rPr>
                        <a:t>NAICS code: 32411</a:t>
                      </a:r>
                      <a:br>
                        <a:rPr lang="en-US" sz="800" u="none" strike="noStrike">
                          <a:effectLst/>
                        </a:rPr>
                      </a:br>
                      <a:r>
                        <a:rPr lang="en-US" sz="800" u="none" strike="noStrike">
                          <a:effectLst/>
                        </a:rPr>
                        <a:t>NAICS description: Petroleum Refineries</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1440</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Exxon Mobil Oil Corp</a:t>
                      </a:r>
                      <a:br>
                        <a:rPr lang="en-US" sz="800" u="none" strike="noStrike">
                          <a:effectLst/>
                        </a:rPr>
                      </a:br>
                      <a:r>
                        <a:rPr lang="en-US" sz="800" u="none" strike="noStrike">
                          <a:effectLst/>
                        </a:rPr>
                        <a:t>County/City/State: Will/Channahon/IL</a:t>
                      </a:r>
                      <a:br>
                        <a:rPr lang="en-US" sz="800" u="none" strike="noStrike">
                          <a:effectLst/>
                        </a:rPr>
                      </a:br>
                      <a:r>
                        <a:rPr lang="en-US" sz="800" u="none" strike="noStrike">
                          <a:effectLst/>
                        </a:rPr>
                        <a:t>EIS_ID: 7360711</a:t>
                      </a:r>
                      <a:br>
                        <a:rPr lang="en-US" sz="800" u="none" strike="noStrike">
                          <a:effectLst/>
                        </a:rPr>
                      </a:br>
                      <a:r>
                        <a:rPr lang="en-US" sz="800" u="none" strike="noStrike">
                          <a:effectLst/>
                        </a:rPr>
                        <a:t>Sector Group: Petroleum Refining</a:t>
                      </a:r>
                      <a:br>
                        <a:rPr lang="en-US" sz="800" u="none" strike="noStrike">
                          <a:effectLst/>
                        </a:rPr>
                      </a:br>
                      <a:r>
                        <a:rPr lang="en-US" sz="800" u="none" strike="noStrike">
                          <a:effectLst/>
                        </a:rPr>
                        <a:t>NAICS code: 324110</a:t>
                      </a:r>
                      <a:br>
                        <a:rPr lang="en-US" sz="800" u="none" strike="noStrike">
                          <a:effectLst/>
                        </a:rPr>
                      </a:br>
                      <a:r>
                        <a:rPr lang="en-US" sz="800" u="none" strike="noStrike">
                          <a:effectLst/>
                        </a:rPr>
                        <a:t>NAICS description: Petroleum Refineries</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1570</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Exxon Mobil Oil Corp</a:t>
                      </a:r>
                      <a:br>
                        <a:rPr lang="en-US" sz="800" u="none" strike="noStrike">
                          <a:effectLst/>
                        </a:rPr>
                      </a:br>
                      <a:r>
                        <a:rPr lang="en-US" sz="800" u="none" strike="noStrike">
                          <a:effectLst/>
                        </a:rPr>
                        <a:t>County/City/State: Will/Channahon/IL</a:t>
                      </a:r>
                      <a:br>
                        <a:rPr lang="en-US" sz="800" u="none" strike="noStrike">
                          <a:effectLst/>
                        </a:rPr>
                      </a:br>
                      <a:r>
                        <a:rPr lang="en-US" sz="800" u="none" strike="noStrike">
                          <a:effectLst/>
                        </a:rPr>
                        <a:t>EIS_ID: 7360711</a:t>
                      </a:r>
                      <a:br>
                        <a:rPr lang="en-US" sz="800" u="none" strike="noStrike">
                          <a:effectLst/>
                        </a:rPr>
                      </a:br>
                      <a:r>
                        <a:rPr lang="en-US" sz="800" u="none" strike="noStrike">
                          <a:effectLst/>
                        </a:rPr>
                        <a:t>Sector Group: Petroleum Refining</a:t>
                      </a:r>
                      <a:br>
                        <a:rPr lang="en-US" sz="800" u="none" strike="noStrike">
                          <a:effectLst/>
                        </a:rPr>
                      </a:br>
                      <a:r>
                        <a:rPr lang="en-US" sz="800" u="none" strike="noStrike">
                          <a:effectLst/>
                        </a:rPr>
                        <a:t>NAICS code: 324110</a:t>
                      </a:r>
                      <a:br>
                        <a:rPr lang="en-US" sz="800" u="none" strike="noStrike">
                          <a:effectLst/>
                        </a:rPr>
                      </a:br>
                      <a:r>
                        <a:rPr lang="en-US" sz="800" u="none" strike="noStrike">
                          <a:effectLst/>
                        </a:rPr>
                        <a:t>NAICS description: Petroleum Refineries</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163903</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Exxon Mobil Oil Corp</a:t>
                      </a:r>
                      <a:br>
                        <a:rPr lang="en-US" sz="800" u="none" strike="noStrike">
                          <a:effectLst/>
                        </a:rPr>
                      </a:br>
                      <a:r>
                        <a:rPr lang="en-US" sz="800" u="none" strike="noStrike">
                          <a:effectLst/>
                        </a:rPr>
                        <a:t>County/City/State: Will/Channahon/IL</a:t>
                      </a:r>
                      <a:br>
                        <a:rPr lang="en-US" sz="800" u="none" strike="noStrike">
                          <a:effectLst/>
                        </a:rPr>
                      </a:br>
                      <a:r>
                        <a:rPr lang="en-US" sz="800" u="none" strike="noStrike">
                          <a:effectLst/>
                        </a:rPr>
                        <a:t>EIS_ID: 7360711</a:t>
                      </a:r>
                      <a:br>
                        <a:rPr lang="en-US" sz="800" u="none" strike="noStrike">
                          <a:effectLst/>
                        </a:rPr>
                      </a:br>
                      <a:r>
                        <a:rPr lang="en-US" sz="800" u="none" strike="noStrike">
                          <a:effectLst/>
                        </a:rPr>
                        <a:t>Sector Group: Petroleum Refining</a:t>
                      </a:r>
                      <a:br>
                        <a:rPr lang="en-US" sz="800" u="none" strike="noStrike">
                          <a:effectLst/>
                        </a:rPr>
                      </a:br>
                      <a:r>
                        <a:rPr lang="en-US" sz="800" u="none" strike="noStrike">
                          <a:effectLst/>
                        </a:rPr>
                        <a:t>NAICS code: 324110</a:t>
                      </a:r>
                      <a:br>
                        <a:rPr lang="en-US" sz="800" u="none" strike="noStrike">
                          <a:effectLst/>
                        </a:rPr>
                      </a:br>
                      <a:r>
                        <a:rPr lang="en-US" sz="800" u="none" strike="noStrike">
                          <a:effectLst/>
                        </a:rPr>
                        <a:t>NAICS description: Petroleum Refineries</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2663474.1</a:t>
                      </a:r>
                      <a:endParaRPr lang="en-US" sz="800" b="0" i="0" u="none" strike="noStrike">
                        <a:effectLst/>
                        <a:latin typeface="Arial" panose="020B0604020202020204" pitchFamily="34" charset="0"/>
                      </a:endParaRPr>
                    </a:p>
                  </a:txBody>
                  <a:tcPr marL="3495" marR="3495" marT="3495" marB="0" anchor="ctr"/>
                </a:tc>
                <a:extLst>
                  <a:ext uri="{0D108BD9-81ED-4DB2-BD59-A6C34878D82A}">
                    <a16:rowId xmlns:a16="http://schemas.microsoft.com/office/drawing/2014/main" val="1179952418"/>
                  </a:ext>
                </a:extLst>
              </a:tr>
              <a:tr h="946760">
                <a:tc>
                  <a:txBody>
                    <a:bodyPr/>
                    <a:lstStyle/>
                    <a:p>
                      <a:pPr algn="l" fontAlgn="ctr"/>
                      <a:r>
                        <a:rPr lang="en-US" sz="800" u="none" strike="noStrike">
                          <a:effectLst/>
                        </a:rPr>
                        <a:t>Facility name: Northern Indiana Public Service Company LLC - Bailly Generating Station</a:t>
                      </a:r>
                      <a:br>
                        <a:rPr lang="en-US" sz="800" u="none" strike="noStrike">
                          <a:effectLst/>
                        </a:rPr>
                      </a:br>
                      <a:r>
                        <a:rPr lang="en-US" sz="800" u="none" strike="noStrike">
                          <a:effectLst/>
                        </a:rPr>
                        <a:t>County/City/State: Porter/Chesterton/IN</a:t>
                      </a:r>
                      <a:br>
                        <a:rPr lang="en-US" sz="800" u="none" strike="noStrike">
                          <a:effectLst/>
                        </a:rPr>
                      </a:br>
                      <a:r>
                        <a:rPr lang="en-US" sz="800" u="none" strike="noStrike">
                          <a:effectLst/>
                        </a:rPr>
                        <a:t>EIS_ID: 7376611</a:t>
                      </a:r>
                      <a:br>
                        <a:rPr lang="en-US" sz="800" u="none" strike="noStrike">
                          <a:effectLst/>
                        </a:rPr>
                      </a:br>
                      <a:r>
                        <a:rPr lang="en-US" sz="800" u="none" strike="noStrike">
                          <a:effectLst/>
                        </a:rPr>
                        <a:t>Sector Group: Electric Utilities</a:t>
                      </a:r>
                      <a:br>
                        <a:rPr lang="en-US" sz="800" u="none" strike="noStrike">
                          <a:effectLst/>
                        </a:rPr>
                      </a:br>
                      <a:r>
                        <a:rPr lang="en-US" sz="800" u="none" strike="noStrike">
                          <a:effectLst/>
                        </a:rPr>
                        <a:t>NAICS code: 221112</a:t>
                      </a:r>
                      <a:br>
                        <a:rPr lang="en-US" sz="800" u="none" strike="noStrike">
                          <a:effectLst/>
                        </a:rPr>
                      </a:br>
                      <a:r>
                        <a:rPr lang="en-US" sz="800" u="none" strike="noStrike">
                          <a:effectLst/>
                        </a:rPr>
                        <a:t>NAICS description: Fossil Fuel Electric Power Generation</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1169</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Ingredion Inc</a:t>
                      </a:r>
                      <a:br>
                        <a:rPr lang="en-US" sz="800" u="none" strike="noStrike">
                          <a:effectLst/>
                        </a:rPr>
                      </a:br>
                      <a:r>
                        <a:rPr lang="en-US" sz="800" u="none" strike="noStrike">
                          <a:effectLst/>
                        </a:rPr>
                        <a:t>County/City/State: Cook/Bedford Park/IL</a:t>
                      </a:r>
                      <a:br>
                        <a:rPr lang="en-US" sz="800" u="none" strike="noStrike">
                          <a:effectLst/>
                        </a:rPr>
                      </a:br>
                      <a:r>
                        <a:rPr lang="en-US" sz="800" u="none" strike="noStrike">
                          <a:effectLst/>
                        </a:rPr>
                        <a:t>EIS_ID: 946411</a:t>
                      </a:r>
                      <a:br>
                        <a:rPr lang="en-US" sz="800" u="none" strike="noStrike">
                          <a:effectLst/>
                        </a:rPr>
                      </a:br>
                      <a:r>
                        <a:rPr lang="en-US" sz="800" u="none" strike="noStrike">
                          <a:effectLst/>
                        </a:rPr>
                        <a:t>Sector Group: Food Products Manufacturing</a:t>
                      </a:r>
                      <a:br>
                        <a:rPr lang="en-US" sz="800" u="none" strike="noStrike">
                          <a:effectLst/>
                        </a:rPr>
                      </a:br>
                      <a:r>
                        <a:rPr lang="en-US" sz="800" u="none" strike="noStrike">
                          <a:effectLst/>
                        </a:rPr>
                        <a:t>NAICS code: 311221</a:t>
                      </a:r>
                      <a:br>
                        <a:rPr lang="en-US" sz="800" u="none" strike="noStrike">
                          <a:effectLst/>
                        </a:rPr>
                      </a:br>
                      <a:r>
                        <a:rPr lang="en-US" sz="800" u="none" strike="noStrike">
                          <a:effectLst/>
                        </a:rPr>
                        <a:t>NAICS description: Wet Corn Milling</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1463</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Dart Container Corp of Illinois</a:t>
                      </a:r>
                      <a:br>
                        <a:rPr lang="en-US" sz="800" u="none" strike="noStrike" dirty="0">
                          <a:effectLst/>
                        </a:rPr>
                      </a:br>
                      <a:r>
                        <a:rPr lang="en-US" sz="800" u="none" strike="noStrike" dirty="0">
                          <a:effectLst/>
                        </a:rPr>
                        <a:t>County/City/State: Kane/North Aurora/IL</a:t>
                      </a:r>
                      <a:br>
                        <a:rPr lang="en-US" sz="800" u="none" strike="noStrike" dirty="0">
                          <a:effectLst/>
                        </a:rPr>
                      </a:br>
                      <a:r>
                        <a:rPr lang="en-US" sz="800" u="none" strike="noStrike" dirty="0">
                          <a:effectLst/>
                        </a:rPr>
                        <a:t>EIS_ID: 2603711</a:t>
                      </a:r>
                      <a:br>
                        <a:rPr lang="en-US" sz="800" u="none" strike="noStrike" dirty="0">
                          <a:effectLst/>
                        </a:rPr>
                      </a:br>
                      <a:r>
                        <a:rPr lang="en-US" sz="800" u="none" strike="noStrike" dirty="0">
                          <a:effectLst/>
                        </a:rPr>
                        <a:t>Sector Group: Foam Manufacturing</a:t>
                      </a:r>
                      <a:br>
                        <a:rPr lang="en-US" sz="800" u="none" strike="noStrike" dirty="0">
                          <a:effectLst/>
                        </a:rPr>
                      </a:br>
                      <a:r>
                        <a:rPr lang="en-US" sz="800" u="none" strike="noStrike" dirty="0">
                          <a:effectLst/>
                        </a:rPr>
                        <a:t>NAICS code: 326140</a:t>
                      </a:r>
                      <a:br>
                        <a:rPr lang="en-US" sz="800" u="none" strike="noStrike" dirty="0">
                          <a:effectLst/>
                        </a:rPr>
                      </a:br>
                      <a:r>
                        <a:rPr lang="en-US" sz="800" u="none" strike="noStrike" dirty="0">
                          <a:effectLst/>
                        </a:rPr>
                        <a:t>NAICS description: Polystyrene Foam Product Manufacturing</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a:effectLst/>
                        </a:rPr>
                        <a:t>134077</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a:effectLst/>
                        </a:rPr>
                        <a:t>Facility name: Waukegan Electric Generating Station</a:t>
                      </a:r>
                      <a:br>
                        <a:rPr lang="en-US" sz="800" u="none" strike="noStrike">
                          <a:effectLst/>
                        </a:rPr>
                      </a:br>
                      <a:r>
                        <a:rPr lang="en-US" sz="800" u="none" strike="noStrike">
                          <a:effectLst/>
                        </a:rPr>
                        <a:t>County/City/State: Lake/Waukegan/IL</a:t>
                      </a:r>
                      <a:br>
                        <a:rPr lang="en-US" sz="800" u="none" strike="noStrike">
                          <a:effectLst/>
                        </a:rPr>
                      </a:br>
                      <a:r>
                        <a:rPr lang="en-US" sz="800" u="none" strike="noStrike">
                          <a:effectLst/>
                        </a:rPr>
                        <a:t>EIS_ID: 7792311</a:t>
                      </a:r>
                      <a:br>
                        <a:rPr lang="en-US" sz="800" u="none" strike="noStrike">
                          <a:effectLst/>
                        </a:rPr>
                      </a:br>
                      <a:r>
                        <a:rPr lang="en-US" sz="800" u="none" strike="noStrike">
                          <a:effectLst/>
                        </a:rPr>
                        <a:t>Sector Group: Electric Utilities</a:t>
                      </a:r>
                      <a:br>
                        <a:rPr lang="en-US" sz="800" u="none" strike="noStrike">
                          <a:effectLst/>
                        </a:rPr>
                      </a:br>
                      <a:r>
                        <a:rPr lang="en-US" sz="800" u="none" strike="noStrike">
                          <a:effectLst/>
                        </a:rPr>
                        <a:t>NAICS code: 221112</a:t>
                      </a:r>
                      <a:br>
                        <a:rPr lang="en-US" sz="800" u="none" strike="noStrike">
                          <a:effectLst/>
                        </a:rPr>
                      </a:br>
                      <a:r>
                        <a:rPr lang="en-US" sz="800" u="none" strike="noStrike">
                          <a:effectLst/>
                        </a:rPr>
                        <a:t>NAICS description: Fossil Fuel Electric Power Generation</a:t>
                      </a:r>
                      <a:endParaRPr lang="en-US" sz="800" b="0" i="0" u="none" strike="noStrike">
                        <a:effectLst/>
                        <a:latin typeface="Arial" panose="020B0604020202020204" pitchFamily="34" charset="0"/>
                      </a:endParaRPr>
                    </a:p>
                  </a:txBody>
                  <a:tcPr marL="3495" marR="3495" marT="3495" marB="0" anchor="ctr"/>
                </a:tc>
                <a:tc>
                  <a:txBody>
                    <a:bodyPr/>
                    <a:lstStyle/>
                    <a:p>
                      <a:pPr algn="r" fontAlgn="ctr"/>
                      <a:r>
                        <a:rPr lang="en-US" sz="800" u="none" strike="noStrike">
                          <a:effectLst/>
                        </a:rPr>
                        <a:t>2228899.2</a:t>
                      </a:r>
                      <a:endParaRPr lang="en-US" sz="800" b="0" i="0" u="none" strike="noStrike">
                        <a:effectLst/>
                        <a:latin typeface="Arial" panose="020B0604020202020204" pitchFamily="34" charset="0"/>
                      </a:endParaRPr>
                    </a:p>
                  </a:txBody>
                  <a:tcPr marL="3495" marR="3495" marT="3495" marB="0" anchor="ctr"/>
                </a:tc>
                <a:extLst>
                  <a:ext uri="{0D108BD9-81ED-4DB2-BD59-A6C34878D82A}">
                    <a16:rowId xmlns:a16="http://schemas.microsoft.com/office/drawing/2014/main" val="1632636132"/>
                  </a:ext>
                </a:extLst>
              </a:tr>
              <a:tr h="1064683">
                <a:tc>
                  <a:txBody>
                    <a:bodyPr/>
                    <a:lstStyle/>
                    <a:p>
                      <a:pPr algn="l" fontAlgn="ctr"/>
                      <a:r>
                        <a:rPr lang="en-US" sz="800" u="none" strike="noStrike" dirty="0">
                          <a:effectLst/>
                        </a:rPr>
                        <a:t>Facility name: Exxon Mobil Oil Corp</a:t>
                      </a:r>
                      <a:br>
                        <a:rPr lang="en-US" sz="800" u="none" strike="noStrike" dirty="0">
                          <a:effectLst/>
                        </a:rPr>
                      </a:br>
                      <a:r>
                        <a:rPr lang="en-US" sz="800" u="none" strike="noStrike" dirty="0">
                          <a:effectLst/>
                        </a:rPr>
                        <a:t>County/City/State: Will/Channahon/IL</a:t>
                      </a:r>
                      <a:br>
                        <a:rPr lang="en-US" sz="800" u="none" strike="noStrike" dirty="0">
                          <a:effectLst/>
                        </a:rPr>
                      </a:br>
                      <a:r>
                        <a:rPr lang="en-US" sz="800" u="none" strike="noStrike" dirty="0">
                          <a:effectLst/>
                        </a:rPr>
                        <a:t>EIS_ID: 7360711</a:t>
                      </a:r>
                      <a:br>
                        <a:rPr lang="en-US" sz="800" u="none" strike="noStrike" dirty="0">
                          <a:effectLst/>
                        </a:rPr>
                      </a:br>
                      <a:r>
                        <a:rPr lang="en-US" sz="800" u="none" strike="noStrike" dirty="0">
                          <a:effectLst/>
                        </a:rPr>
                        <a:t>Sector Group: Petroleum Refining</a:t>
                      </a:r>
                      <a:br>
                        <a:rPr lang="en-US" sz="800" u="none" strike="noStrike" dirty="0">
                          <a:effectLst/>
                        </a:rPr>
                      </a:br>
                      <a:r>
                        <a:rPr lang="en-US" sz="800" u="none" strike="noStrike" dirty="0">
                          <a:effectLst/>
                        </a:rPr>
                        <a:t>NAICS code: 324110</a:t>
                      </a:r>
                      <a:br>
                        <a:rPr lang="en-US" sz="800" u="none" strike="noStrike" dirty="0">
                          <a:effectLst/>
                        </a:rPr>
                      </a:br>
                      <a:r>
                        <a:rPr lang="en-US" sz="800" u="none" strike="noStrike" dirty="0">
                          <a:effectLst/>
                        </a:rPr>
                        <a:t>NAICS description: Petroleum Refineries</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a:effectLst/>
                        </a:rPr>
                        <a:t>1160</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Waukegan Electric Generating Station</a:t>
                      </a:r>
                      <a:br>
                        <a:rPr lang="en-US" sz="800" u="none" strike="noStrike" dirty="0">
                          <a:effectLst/>
                        </a:rPr>
                      </a:br>
                      <a:r>
                        <a:rPr lang="en-US" sz="800" u="none" strike="noStrike" dirty="0">
                          <a:effectLst/>
                        </a:rPr>
                        <a:t>County/City/State: Lake/Waukegan/IL</a:t>
                      </a:r>
                      <a:br>
                        <a:rPr lang="en-US" sz="800" u="none" strike="noStrike" dirty="0">
                          <a:effectLst/>
                        </a:rPr>
                      </a:br>
                      <a:r>
                        <a:rPr lang="en-US" sz="800" u="none" strike="noStrike" dirty="0">
                          <a:effectLst/>
                        </a:rPr>
                        <a:t>EIS_ID: 7792311</a:t>
                      </a:r>
                      <a:br>
                        <a:rPr lang="en-US" sz="800" u="none" strike="noStrike" dirty="0">
                          <a:effectLst/>
                        </a:rPr>
                      </a:br>
                      <a:r>
                        <a:rPr lang="en-US" sz="800" u="none" strike="noStrike" dirty="0">
                          <a:effectLst/>
                        </a:rPr>
                        <a:t>Sector Group: Electric Utilities</a:t>
                      </a:r>
                      <a:br>
                        <a:rPr lang="en-US" sz="800" u="none" strike="noStrike" dirty="0">
                          <a:effectLst/>
                        </a:rPr>
                      </a:br>
                      <a:r>
                        <a:rPr lang="en-US" sz="800" u="none" strike="noStrike" dirty="0">
                          <a:effectLst/>
                        </a:rPr>
                        <a:t>NAICS code: 221112</a:t>
                      </a:r>
                      <a:br>
                        <a:rPr lang="en-US" sz="800" u="none" strike="noStrike" dirty="0">
                          <a:effectLst/>
                        </a:rPr>
                      </a:br>
                      <a:r>
                        <a:rPr lang="en-US" sz="800" u="none" strike="noStrike" dirty="0">
                          <a:effectLst/>
                        </a:rPr>
                        <a:t>NAICS description: Fossil Fuel Electric Power Generation</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dirty="0">
                          <a:effectLst/>
                        </a:rPr>
                        <a:t>931</a:t>
                      </a:r>
                      <a:endParaRPr lang="en-US" sz="800" b="0" i="0" u="none" strike="noStrike" dirty="0">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Equistar Chemicals LP</a:t>
                      </a:r>
                      <a:br>
                        <a:rPr lang="en-US" sz="800" u="none" strike="noStrike" dirty="0">
                          <a:effectLst/>
                        </a:rPr>
                      </a:br>
                      <a:r>
                        <a:rPr lang="en-US" sz="800" u="none" strike="noStrike" dirty="0">
                          <a:effectLst/>
                        </a:rPr>
                        <a:t>County/City/State: Grundy/Morris/IL</a:t>
                      </a:r>
                      <a:br>
                        <a:rPr lang="en-US" sz="800" u="none" strike="noStrike" dirty="0">
                          <a:effectLst/>
                        </a:rPr>
                      </a:br>
                      <a:r>
                        <a:rPr lang="en-US" sz="800" u="none" strike="noStrike" dirty="0">
                          <a:effectLst/>
                        </a:rPr>
                        <a:t>EIS_ID: 8209311</a:t>
                      </a:r>
                      <a:br>
                        <a:rPr lang="en-US" sz="800" u="none" strike="noStrike" dirty="0">
                          <a:effectLst/>
                        </a:rPr>
                      </a:br>
                      <a:r>
                        <a:rPr lang="en-US" sz="800" u="none" strike="noStrike" dirty="0">
                          <a:effectLst/>
                        </a:rPr>
                        <a:t>Sector Group: Consumer Products (Cleaning, Photographic, etc.)</a:t>
                      </a:r>
                      <a:br>
                        <a:rPr lang="en-US" sz="800" u="none" strike="noStrike" dirty="0">
                          <a:effectLst/>
                        </a:rPr>
                      </a:br>
                      <a:r>
                        <a:rPr lang="en-US" sz="800" u="none" strike="noStrike" dirty="0">
                          <a:effectLst/>
                        </a:rPr>
                        <a:t>NAICS code: 325998</a:t>
                      </a:r>
                      <a:br>
                        <a:rPr lang="en-US" sz="800" u="none" strike="noStrike" dirty="0">
                          <a:effectLst/>
                        </a:rPr>
                      </a:br>
                      <a:r>
                        <a:rPr lang="en-US" sz="800" u="none" strike="noStrike" dirty="0">
                          <a:effectLst/>
                        </a:rPr>
                        <a:t>NAICS description: All Other Miscellaneous Chemical Product and Preparation Manufacturing</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a:effectLst/>
                        </a:rPr>
                        <a:t>132087</a:t>
                      </a:r>
                      <a:endParaRPr lang="en-US" sz="800" b="0" i="0" u="none" strike="noStrike">
                        <a:effectLst/>
                        <a:latin typeface="Arial" panose="020B0604020202020204" pitchFamily="34" charset="0"/>
                      </a:endParaRPr>
                    </a:p>
                  </a:txBody>
                  <a:tcPr marL="3495" marR="3495" marT="3495" marB="0" anchor="ctr"/>
                </a:tc>
                <a:tc>
                  <a:txBody>
                    <a:bodyPr/>
                    <a:lstStyle/>
                    <a:p>
                      <a:pPr algn="l" fontAlgn="ctr"/>
                      <a:r>
                        <a:rPr lang="en-US" sz="800" u="none" strike="noStrike" dirty="0">
                          <a:effectLst/>
                        </a:rPr>
                        <a:t>Facility name: Northern Indiana Public Service Company LLC - Bailly Generating Station</a:t>
                      </a:r>
                      <a:br>
                        <a:rPr lang="en-US" sz="800" u="none" strike="noStrike" dirty="0">
                          <a:effectLst/>
                        </a:rPr>
                      </a:br>
                      <a:r>
                        <a:rPr lang="en-US" sz="800" u="none" strike="noStrike" dirty="0">
                          <a:effectLst/>
                        </a:rPr>
                        <a:t>County/City/State: Porter/Chesterton/IN</a:t>
                      </a:r>
                      <a:br>
                        <a:rPr lang="en-US" sz="800" u="none" strike="noStrike" dirty="0">
                          <a:effectLst/>
                        </a:rPr>
                      </a:br>
                      <a:r>
                        <a:rPr lang="en-US" sz="800" u="none" strike="noStrike" dirty="0">
                          <a:effectLst/>
                        </a:rPr>
                        <a:t>EIS_ID: 7376611</a:t>
                      </a:r>
                      <a:br>
                        <a:rPr lang="en-US" sz="800" u="none" strike="noStrike" dirty="0">
                          <a:effectLst/>
                        </a:rPr>
                      </a:br>
                      <a:r>
                        <a:rPr lang="en-US" sz="800" u="none" strike="noStrike" dirty="0">
                          <a:effectLst/>
                        </a:rPr>
                        <a:t>Sector Group: Electric Utilities</a:t>
                      </a:r>
                      <a:br>
                        <a:rPr lang="en-US" sz="800" u="none" strike="noStrike" dirty="0">
                          <a:effectLst/>
                        </a:rPr>
                      </a:br>
                      <a:r>
                        <a:rPr lang="en-US" sz="800" u="none" strike="noStrike" dirty="0">
                          <a:effectLst/>
                        </a:rPr>
                        <a:t>NAICS code: 221112</a:t>
                      </a:r>
                      <a:br>
                        <a:rPr lang="en-US" sz="800" u="none" strike="noStrike" dirty="0">
                          <a:effectLst/>
                        </a:rPr>
                      </a:br>
                      <a:r>
                        <a:rPr lang="en-US" sz="800" u="none" strike="noStrike" dirty="0">
                          <a:effectLst/>
                        </a:rPr>
                        <a:t>NAICS description: Fossil Fuel Electric Power Generation</a:t>
                      </a:r>
                      <a:endParaRPr lang="en-US" sz="800" b="0" i="0" u="none" strike="noStrike" dirty="0">
                        <a:effectLst/>
                        <a:latin typeface="Arial" panose="020B0604020202020204" pitchFamily="34" charset="0"/>
                      </a:endParaRPr>
                    </a:p>
                  </a:txBody>
                  <a:tcPr marL="3495" marR="3495" marT="3495" marB="0" anchor="ctr"/>
                </a:tc>
                <a:tc>
                  <a:txBody>
                    <a:bodyPr/>
                    <a:lstStyle/>
                    <a:p>
                      <a:pPr algn="r" fontAlgn="ctr"/>
                      <a:r>
                        <a:rPr lang="en-US" sz="800" u="none" strike="noStrike" dirty="0">
                          <a:effectLst/>
                        </a:rPr>
                        <a:t>2120968.6</a:t>
                      </a:r>
                      <a:endParaRPr lang="en-US" sz="800" b="0"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1822810185"/>
                  </a:ext>
                </a:extLst>
              </a:tr>
            </a:tbl>
          </a:graphicData>
        </a:graphic>
      </p:graphicFrame>
      <p:sp>
        <p:nvSpPr>
          <p:cNvPr id="5" name="Slide Number Placeholder 1">
            <a:extLst>
              <a:ext uri="{FF2B5EF4-FFF2-40B4-BE49-F238E27FC236}">
                <a16:creationId xmlns:a16="http://schemas.microsoft.com/office/drawing/2014/main" id="{8259E9B0-BF25-4C22-9AE7-39A15E3DF9A6}"/>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47</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734815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dirty="0"/>
              <a:t>Appendix D</a:t>
            </a:r>
          </a:p>
        </p:txBody>
      </p:sp>
      <p:sp>
        <p:nvSpPr>
          <p:cNvPr id="3" name="Subtitle 2">
            <a:extLst>
              <a:ext uri="{FF2B5EF4-FFF2-40B4-BE49-F238E27FC236}">
                <a16:creationId xmlns:a16="http://schemas.microsoft.com/office/drawing/2014/main" id="{3A2C4004-E3A5-495F-8ADE-4C0A88F18A8D}"/>
              </a:ext>
            </a:extLst>
          </p:cNvPr>
          <p:cNvSpPr>
            <a:spLocks noGrp="1"/>
          </p:cNvSpPr>
          <p:nvPr>
            <p:ph type="subTitle" idx="1"/>
          </p:nvPr>
        </p:nvSpPr>
        <p:spPr/>
        <p:txBody>
          <a:bodyPr/>
          <a:lstStyle/>
          <a:p>
            <a:r>
              <a:rPr lang="en-US" dirty="0"/>
              <a:t>Continuation of Slide 13</a:t>
            </a:r>
          </a:p>
        </p:txBody>
      </p:sp>
      <p:sp>
        <p:nvSpPr>
          <p:cNvPr id="4" name="Slide Number Placeholder 1">
            <a:extLst>
              <a:ext uri="{FF2B5EF4-FFF2-40B4-BE49-F238E27FC236}">
                <a16:creationId xmlns:a16="http://schemas.microsoft.com/office/drawing/2014/main" id="{CB83290B-FD6C-4C46-9994-99787F5F3A1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150325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DB72-330D-4857-A4D8-E24809FDAAA2}"/>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91A21667-BBEB-4D92-8380-E41B5526412C}"/>
              </a:ext>
            </a:extLst>
          </p:cNvPr>
          <p:cNvGraphicFramePr>
            <a:graphicFrameLocks noGrp="1"/>
          </p:cNvGraphicFramePr>
          <p:nvPr>
            <p:ph idx="1"/>
            <p:extLst>
              <p:ext uri="{D42A27DB-BD31-4B8C-83A1-F6EECF244321}">
                <p14:modId xmlns:p14="http://schemas.microsoft.com/office/powerpoint/2010/main" val="1338472872"/>
              </p:ext>
            </p:extLst>
          </p:nvPr>
        </p:nvGraphicFramePr>
        <p:xfrm>
          <a:off x="1643742" y="2535956"/>
          <a:ext cx="8825364" cy="2590800"/>
        </p:xfrm>
        <a:graphic>
          <a:graphicData uri="http://schemas.openxmlformats.org/drawingml/2006/table">
            <a:tbl>
              <a:tblPr>
                <a:tableStyleId>{5C22544A-7EE6-4342-B048-85BDC9FD1C3A}</a:tableStyleId>
              </a:tblPr>
              <a:tblGrid>
                <a:gridCol w="3503763">
                  <a:extLst>
                    <a:ext uri="{9D8B030D-6E8A-4147-A177-3AD203B41FA5}">
                      <a16:colId xmlns:a16="http://schemas.microsoft.com/office/drawing/2014/main" val="2065833976"/>
                    </a:ext>
                  </a:extLst>
                </a:gridCol>
                <a:gridCol w="704088">
                  <a:extLst>
                    <a:ext uri="{9D8B030D-6E8A-4147-A177-3AD203B41FA5}">
                      <a16:colId xmlns:a16="http://schemas.microsoft.com/office/drawing/2014/main" val="1044720272"/>
                    </a:ext>
                  </a:extLst>
                </a:gridCol>
                <a:gridCol w="594360">
                  <a:extLst>
                    <a:ext uri="{9D8B030D-6E8A-4147-A177-3AD203B41FA5}">
                      <a16:colId xmlns:a16="http://schemas.microsoft.com/office/drawing/2014/main" val="3169588660"/>
                    </a:ext>
                  </a:extLst>
                </a:gridCol>
                <a:gridCol w="649224">
                  <a:extLst>
                    <a:ext uri="{9D8B030D-6E8A-4147-A177-3AD203B41FA5}">
                      <a16:colId xmlns:a16="http://schemas.microsoft.com/office/drawing/2014/main" val="2518917582"/>
                    </a:ext>
                  </a:extLst>
                </a:gridCol>
                <a:gridCol w="731520">
                  <a:extLst>
                    <a:ext uri="{9D8B030D-6E8A-4147-A177-3AD203B41FA5}">
                      <a16:colId xmlns:a16="http://schemas.microsoft.com/office/drawing/2014/main" val="4047190670"/>
                    </a:ext>
                  </a:extLst>
                </a:gridCol>
                <a:gridCol w="950976">
                  <a:extLst>
                    <a:ext uri="{9D8B030D-6E8A-4147-A177-3AD203B41FA5}">
                      <a16:colId xmlns:a16="http://schemas.microsoft.com/office/drawing/2014/main" val="2288051081"/>
                    </a:ext>
                  </a:extLst>
                </a:gridCol>
                <a:gridCol w="795528">
                  <a:extLst>
                    <a:ext uri="{9D8B030D-6E8A-4147-A177-3AD203B41FA5}">
                      <a16:colId xmlns:a16="http://schemas.microsoft.com/office/drawing/2014/main" val="1304496904"/>
                    </a:ext>
                  </a:extLst>
                </a:gridCol>
                <a:gridCol w="895905">
                  <a:extLst>
                    <a:ext uri="{9D8B030D-6E8A-4147-A177-3AD203B41FA5}">
                      <a16:colId xmlns:a16="http://schemas.microsoft.com/office/drawing/2014/main" val="1518158033"/>
                    </a:ext>
                  </a:extLst>
                </a:gridCol>
              </a:tblGrid>
              <a:tr h="130382">
                <a:tc>
                  <a:txBody>
                    <a:bodyPr/>
                    <a:lstStyle/>
                    <a:p>
                      <a:pPr algn="l" fontAlgn="b"/>
                      <a:r>
                        <a:rPr lang="en-US" sz="1000" b="1" u="none" strike="noStrike" dirty="0">
                          <a:effectLst/>
                          <a:latin typeface="Arial" panose="020B0604020202020204" pitchFamily="34" charset="0"/>
                          <a:cs typeface="Arial" panose="020B0604020202020204" pitchFamily="34" charset="0"/>
                        </a:rPr>
                        <a:t>Asphalt Products Manufacturing</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917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1211</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929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479267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2470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359866</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389</a:t>
                      </a:r>
                    </a:p>
                  </a:txBody>
                  <a:tcPr marL="9525" marR="9525" marT="9525" marB="0" anchor="b"/>
                </a:tc>
                <a:extLst>
                  <a:ext uri="{0D108BD9-81ED-4DB2-BD59-A6C34878D82A}">
                    <a16:rowId xmlns:a16="http://schemas.microsoft.com/office/drawing/2014/main" val="4124595536"/>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Mining Activities</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860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3247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2090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478466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3527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2184543</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120</a:t>
                      </a:r>
                    </a:p>
                  </a:txBody>
                  <a:tcPr marL="9525" marR="9525" marT="9525" marB="0" anchor="b"/>
                </a:tc>
                <a:extLst>
                  <a:ext uri="{0D108BD9-81ED-4DB2-BD59-A6C34878D82A}">
                    <a16:rowId xmlns:a16="http://schemas.microsoft.com/office/drawing/2014/main" val="4112575726"/>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Waste Treatment and Disposal</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640</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2452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579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663971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5997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1901478</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235</a:t>
                      </a:r>
                    </a:p>
                  </a:txBody>
                  <a:tcPr marL="9525" marR="9525" marT="9525" marB="0" anchor="b"/>
                </a:tc>
                <a:extLst>
                  <a:ext uri="{0D108BD9-81ED-4DB2-BD59-A6C34878D82A}">
                    <a16:rowId xmlns:a16="http://schemas.microsoft.com/office/drawing/2014/main" val="718809353"/>
                  </a:ext>
                </a:extLst>
              </a:tr>
              <a:tr h="130382">
                <a:tc>
                  <a:txBody>
                    <a:bodyPr/>
                    <a:lstStyle/>
                    <a:p>
                      <a:pPr algn="l" fontAlgn="b"/>
                      <a:r>
                        <a:rPr lang="en-US" sz="1000" b="1" u="none" strike="noStrike" dirty="0">
                          <a:effectLst/>
                          <a:latin typeface="Arial" panose="020B0604020202020204" pitchFamily="34" charset="0"/>
                          <a:cs typeface="Arial" panose="020B0604020202020204" pitchFamily="34" charset="0"/>
                        </a:rPr>
                        <a:t>Construction and Related Industries</a:t>
                      </a:r>
                      <a:endParaRPr lang="en-US" sz="1000" b="1"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580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2640</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303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192543</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3476</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5161735</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85</a:t>
                      </a:r>
                    </a:p>
                  </a:txBody>
                  <a:tcPr marL="9525" marR="9525" marT="9525" marB="0" anchor="b"/>
                </a:tc>
                <a:extLst>
                  <a:ext uri="{0D108BD9-81ED-4DB2-BD59-A6C34878D82A}">
                    <a16:rowId xmlns:a16="http://schemas.microsoft.com/office/drawing/2014/main" val="533403890"/>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Polymers and Resins Production</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504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6810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1506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7153761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2487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4612128</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104</a:t>
                      </a:r>
                    </a:p>
                  </a:txBody>
                  <a:tcPr marL="9525" marR="9525" marT="9525" marB="0" anchor="b"/>
                </a:tc>
                <a:extLst>
                  <a:ext uri="{0D108BD9-81ED-4DB2-BD59-A6C34878D82A}">
                    <a16:rowId xmlns:a16="http://schemas.microsoft.com/office/drawing/2014/main" val="3468854387"/>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Commercial Sterilization</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434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2222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305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155006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1090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1260938</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115</a:t>
                      </a:r>
                    </a:p>
                  </a:txBody>
                  <a:tcPr marL="9525" marR="9525" marT="9525" marB="0" anchor="b"/>
                </a:tc>
                <a:extLst>
                  <a:ext uri="{0D108BD9-81ED-4DB2-BD59-A6C34878D82A}">
                    <a16:rowId xmlns:a16="http://schemas.microsoft.com/office/drawing/2014/main" val="4029980742"/>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Business Activities</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382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5055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627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761149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7101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3506488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99</a:t>
                      </a:r>
                    </a:p>
                  </a:txBody>
                  <a:tcPr marL="9525" marR="9525" marT="9525" marB="0" anchor="b"/>
                </a:tc>
                <a:extLst>
                  <a:ext uri="{0D108BD9-81ED-4DB2-BD59-A6C34878D82A}">
                    <a16:rowId xmlns:a16="http://schemas.microsoft.com/office/drawing/2014/main" val="3589514850"/>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Fibrous Minerals Production</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295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332</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856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356831</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1963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426975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dirty="0">
                          <a:effectLst/>
                          <a:latin typeface="Arial" panose="020B0604020202020204" pitchFamily="34" charset="0"/>
                        </a:rPr>
                        <a:t>58</a:t>
                      </a:r>
                    </a:p>
                  </a:txBody>
                  <a:tcPr marL="9525" marR="9525" marT="9525" marB="0" anchor="b"/>
                </a:tc>
                <a:extLst>
                  <a:ext uri="{0D108BD9-81ED-4DB2-BD59-A6C34878D82A}">
                    <a16:rowId xmlns:a16="http://schemas.microsoft.com/office/drawing/2014/main" val="771974939"/>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Metal Fabrication</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293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1715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596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1239127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26233</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757296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dirty="0">
                          <a:effectLst/>
                          <a:latin typeface="Arial" panose="020B0604020202020204" pitchFamily="34" charset="0"/>
                        </a:rPr>
                        <a:t>50</a:t>
                      </a:r>
                    </a:p>
                  </a:txBody>
                  <a:tcPr marL="9525" marR="9525" marT="9525" marB="0" anchor="b"/>
                </a:tc>
                <a:extLst>
                  <a:ext uri="{0D108BD9-81ED-4DB2-BD59-A6C34878D82A}">
                    <a16:rowId xmlns:a16="http://schemas.microsoft.com/office/drawing/2014/main" val="3403239332"/>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Wholesale and Retail Trade</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179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1305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531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2136286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4275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475685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52</a:t>
                      </a:r>
                    </a:p>
                  </a:txBody>
                  <a:tcPr marL="9525" marR="9525" marT="9525" marB="0" anchor="b"/>
                </a:tc>
                <a:extLst>
                  <a:ext uri="{0D108BD9-81ED-4DB2-BD59-A6C34878D82A}">
                    <a16:rowId xmlns:a16="http://schemas.microsoft.com/office/drawing/2014/main" val="3739331859"/>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Textiles and Apparel Manufacturing</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149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359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190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335731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300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74258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dirty="0">
                          <a:effectLst/>
                          <a:latin typeface="Arial" panose="020B0604020202020204" pitchFamily="34" charset="0"/>
                        </a:rPr>
                        <a:t>30</a:t>
                      </a:r>
                    </a:p>
                  </a:txBody>
                  <a:tcPr marL="9525" marR="9525" marT="9525" marB="0" anchor="b"/>
                </a:tc>
                <a:extLst>
                  <a:ext uri="{0D108BD9-81ED-4DB2-BD59-A6C34878D82A}">
                    <a16:rowId xmlns:a16="http://schemas.microsoft.com/office/drawing/2014/main" val="1642679556"/>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Iron and Steel Foundries</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143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578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1480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211778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23234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553631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dirty="0">
                          <a:effectLst/>
                          <a:latin typeface="Arial" panose="020B0604020202020204" pitchFamily="34" charset="0"/>
                        </a:rPr>
                        <a:t>82</a:t>
                      </a:r>
                    </a:p>
                  </a:txBody>
                  <a:tcPr marL="9525" marR="9525" marT="9525" marB="0" anchor="b"/>
                </a:tc>
                <a:extLst>
                  <a:ext uri="{0D108BD9-81ED-4DB2-BD59-A6C34878D82A}">
                    <a16:rowId xmlns:a16="http://schemas.microsoft.com/office/drawing/2014/main" val="1128314690"/>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Government (non-Defense)</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90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1927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856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232383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3357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662687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70</a:t>
                      </a:r>
                    </a:p>
                  </a:txBody>
                  <a:tcPr marL="9525" marR="9525" marT="9525" marB="0" anchor="b"/>
                </a:tc>
                <a:extLst>
                  <a:ext uri="{0D108BD9-81ED-4DB2-BD59-A6C34878D82A}">
                    <a16:rowId xmlns:a16="http://schemas.microsoft.com/office/drawing/2014/main" val="4130655119"/>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Building Products Manufacturing</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80</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747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449</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349973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5188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455439</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a:effectLst/>
                          <a:latin typeface="Arial" panose="020B0604020202020204" pitchFamily="34" charset="0"/>
                        </a:rPr>
                        <a:t>11</a:t>
                      </a:r>
                    </a:p>
                  </a:txBody>
                  <a:tcPr marL="9525" marR="9525" marT="9525" marB="0" anchor="b"/>
                </a:tc>
                <a:extLst>
                  <a:ext uri="{0D108BD9-81ED-4DB2-BD59-A6C34878D82A}">
                    <a16:rowId xmlns:a16="http://schemas.microsoft.com/office/drawing/2014/main" val="1217958079"/>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Transportation Equipment Aerospace Industry</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735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106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671151</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6357</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214916</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dirty="0">
                          <a:effectLst/>
                          <a:latin typeface="Arial" panose="020B0604020202020204" pitchFamily="34" charset="0"/>
                        </a:rPr>
                        <a:t>1</a:t>
                      </a:r>
                    </a:p>
                  </a:txBody>
                  <a:tcPr marL="9525" marR="9525" marT="9525" marB="0" anchor="b"/>
                </a:tc>
                <a:extLst>
                  <a:ext uri="{0D108BD9-81ED-4DB2-BD59-A6C34878D82A}">
                    <a16:rowId xmlns:a16="http://schemas.microsoft.com/office/drawing/2014/main" val="3614344088"/>
                  </a:ext>
                </a:extLst>
              </a:tr>
              <a:tr h="130382">
                <a:tc>
                  <a:txBody>
                    <a:bodyPr/>
                    <a:lstStyle/>
                    <a:p>
                      <a:pPr algn="l" fontAlgn="b"/>
                      <a:r>
                        <a:rPr lang="en-US" sz="1000" u="none" strike="noStrike">
                          <a:effectLst/>
                          <a:latin typeface="Arial" panose="020B0604020202020204" pitchFamily="34" charset="0"/>
                          <a:cs typeface="Arial" panose="020B0604020202020204" pitchFamily="34" charset="0"/>
                        </a:rPr>
                        <a:t>Agriculture and Forest Products (Not Specified)</a:t>
                      </a:r>
                      <a:endParaRPr lang="en-US" sz="1000" b="1"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44</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55</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8973</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a:effectLst/>
                          <a:latin typeface="Arial" panose="020B0604020202020204" pitchFamily="34" charset="0"/>
                          <a:cs typeface="Arial" panose="020B0604020202020204" pitchFamily="34" charset="0"/>
                        </a:rPr>
                        <a:t>48</a:t>
                      </a:r>
                      <a:endParaRPr lang="en-US" sz="1000" b="0" i="0" u="none" strike="noStrike">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u="none" strike="noStrike" dirty="0">
                          <a:effectLst/>
                          <a:latin typeface="Arial" panose="020B0604020202020204" pitchFamily="34" charset="0"/>
                          <a:cs typeface="Arial" panose="020B0604020202020204" pitchFamily="34" charset="0"/>
                        </a:rPr>
                        <a:t>177</a:t>
                      </a:r>
                      <a:endParaRPr lang="en-US" sz="1000" b="0" i="0" u="none" strike="noStrike" dirty="0">
                        <a:effectLst/>
                        <a:latin typeface="Arial" panose="020B0604020202020204" pitchFamily="34" charset="0"/>
                        <a:cs typeface="Arial" panose="020B0604020202020204" pitchFamily="34" charset="0"/>
                      </a:endParaRPr>
                    </a:p>
                  </a:txBody>
                  <a:tcPr marL="3058" marR="3058" marT="3058" marB="0" anchor="b"/>
                </a:tc>
                <a:tc>
                  <a:txBody>
                    <a:bodyPr/>
                    <a:lstStyle/>
                    <a:p>
                      <a:pPr algn="r" fontAlgn="b"/>
                      <a:r>
                        <a:rPr lang="en-US" sz="1000" b="0" i="0" u="none" strike="noStrike" dirty="0">
                          <a:effectLst/>
                          <a:latin typeface="Arial" panose="020B0604020202020204" pitchFamily="34" charset="0"/>
                        </a:rPr>
                        <a:t>25</a:t>
                      </a:r>
                    </a:p>
                  </a:txBody>
                  <a:tcPr marL="9525" marR="9525" marT="9525" marB="0" anchor="b"/>
                </a:tc>
                <a:extLst>
                  <a:ext uri="{0D108BD9-81ED-4DB2-BD59-A6C34878D82A}">
                    <a16:rowId xmlns:a16="http://schemas.microsoft.com/office/drawing/2014/main" val="1659960695"/>
                  </a:ext>
                </a:extLst>
              </a:tr>
            </a:tbl>
          </a:graphicData>
        </a:graphic>
      </p:graphicFrame>
      <p:graphicFrame>
        <p:nvGraphicFramePr>
          <p:cNvPr id="5" name="Table 4">
            <a:extLst>
              <a:ext uri="{FF2B5EF4-FFF2-40B4-BE49-F238E27FC236}">
                <a16:creationId xmlns:a16="http://schemas.microsoft.com/office/drawing/2014/main" id="{2E88B9C6-8BC8-4D4B-AD61-B11D724FA3CE}"/>
              </a:ext>
            </a:extLst>
          </p:cNvPr>
          <p:cNvGraphicFramePr>
            <a:graphicFrameLocks noGrp="1"/>
          </p:cNvGraphicFramePr>
          <p:nvPr>
            <p:extLst>
              <p:ext uri="{D42A27DB-BD31-4B8C-83A1-F6EECF244321}">
                <p14:modId xmlns:p14="http://schemas.microsoft.com/office/powerpoint/2010/main" val="188015608"/>
              </p:ext>
            </p:extLst>
          </p:nvPr>
        </p:nvGraphicFramePr>
        <p:xfrm>
          <a:off x="1643742" y="1600200"/>
          <a:ext cx="8909480" cy="935756"/>
        </p:xfrm>
        <a:graphic>
          <a:graphicData uri="http://schemas.openxmlformats.org/drawingml/2006/table">
            <a:tbl>
              <a:tblPr>
                <a:tableStyleId>{5C22544A-7EE6-4342-B048-85BDC9FD1C3A}</a:tableStyleId>
              </a:tblPr>
              <a:tblGrid>
                <a:gridCol w="3503763">
                  <a:extLst>
                    <a:ext uri="{9D8B030D-6E8A-4147-A177-3AD203B41FA5}">
                      <a16:colId xmlns:a16="http://schemas.microsoft.com/office/drawing/2014/main" val="1962222488"/>
                    </a:ext>
                  </a:extLst>
                </a:gridCol>
                <a:gridCol w="704088">
                  <a:extLst>
                    <a:ext uri="{9D8B030D-6E8A-4147-A177-3AD203B41FA5}">
                      <a16:colId xmlns:a16="http://schemas.microsoft.com/office/drawing/2014/main" val="2909339171"/>
                    </a:ext>
                  </a:extLst>
                </a:gridCol>
                <a:gridCol w="594360">
                  <a:extLst>
                    <a:ext uri="{9D8B030D-6E8A-4147-A177-3AD203B41FA5}">
                      <a16:colId xmlns:a16="http://schemas.microsoft.com/office/drawing/2014/main" val="477463877"/>
                    </a:ext>
                  </a:extLst>
                </a:gridCol>
                <a:gridCol w="649224">
                  <a:extLst>
                    <a:ext uri="{9D8B030D-6E8A-4147-A177-3AD203B41FA5}">
                      <a16:colId xmlns:a16="http://schemas.microsoft.com/office/drawing/2014/main" val="3560169901"/>
                    </a:ext>
                  </a:extLst>
                </a:gridCol>
                <a:gridCol w="731520">
                  <a:extLst>
                    <a:ext uri="{9D8B030D-6E8A-4147-A177-3AD203B41FA5}">
                      <a16:colId xmlns:a16="http://schemas.microsoft.com/office/drawing/2014/main" val="47228607"/>
                    </a:ext>
                  </a:extLst>
                </a:gridCol>
                <a:gridCol w="950976">
                  <a:extLst>
                    <a:ext uri="{9D8B030D-6E8A-4147-A177-3AD203B41FA5}">
                      <a16:colId xmlns:a16="http://schemas.microsoft.com/office/drawing/2014/main" val="1906483930"/>
                    </a:ext>
                  </a:extLst>
                </a:gridCol>
                <a:gridCol w="795528">
                  <a:extLst>
                    <a:ext uri="{9D8B030D-6E8A-4147-A177-3AD203B41FA5}">
                      <a16:colId xmlns:a16="http://schemas.microsoft.com/office/drawing/2014/main" val="889008881"/>
                    </a:ext>
                  </a:extLst>
                </a:gridCol>
                <a:gridCol w="895905">
                  <a:extLst>
                    <a:ext uri="{9D8B030D-6E8A-4147-A177-3AD203B41FA5}">
                      <a16:colId xmlns:a16="http://schemas.microsoft.com/office/drawing/2014/main" val="3221061368"/>
                    </a:ext>
                  </a:extLst>
                </a:gridCol>
                <a:gridCol w="84116">
                  <a:extLst>
                    <a:ext uri="{9D8B030D-6E8A-4147-A177-3AD203B41FA5}">
                      <a16:colId xmlns:a16="http://schemas.microsoft.com/office/drawing/2014/main" val="2628829666"/>
                    </a:ext>
                  </a:extLst>
                </a:gridCol>
              </a:tblGrid>
              <a:tr h="138629">
                <a:tc gridSpan="9">
                  <a:txBody>
                    <a:bodyPr/>
                    <a:lstStyle/>
                    <a:p>
                      <a:pPr algn="ctr" fontAlgn="b"/>
                      <a:r>
                        <a:rPr lang="en-US" sz="1400" b="1" u="none" strike="noStrike" dirty="0">
                          <a:solidFill>
                            <a:srgbClr val="FF0000"/>
                          </a:solidFill>
                          <a:effectLst/>
                          <a:latin typeface="Arial" panose="020B0604020202020204" pitchFamily="34" charset="0"/>
                          <a:cs typeface="Arial" panose="020B0604020202020204" pitchFamily="34" charset="0"/>
                        </a:rPr>
                        <a:t>“Sector group” emissions combined for all 50 CBSAs (based on top 20 facility emissions in each CBSA);  </a:t>
                      </a:r>
                    </a:p>
                    <a:p>
                      <a:pPr algn="ctr" fontAlgn="b"/>
                      <a:r>
                        <a:rPr lang="en-US" sz="1400" b="1" u="none" strike="noStrike" dirty="0">
                          <a:solidFill>
                            <a:schemeClr val="tx1"/>
                          </a:solidFill>
                          <a:effectLst/>
                          <a:latin typeface="Arial" panose="020B0604020202020204" pitchFamily="34" charset="0"/>
                          <a:cs typeface="Arial" panose="020B0604020202020204" pitchFamily="34" charset="0"/>
                        </a:rPr>
                        <a:t>Total Population:  134,940,816</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3058" marR="3058" marT="305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7417484"/>
                  </a:ext>
                </a:extLst>
              </a:tr>
              <a:tr h="310266">
                <a:tc>
                  <a:txBody>
                    <a:bodyPr/>
                    <a:lstStyle/>
                    <a:p>
                      <a:pPr algn="ctr" fontAlgn="b"/>
                      <a:r>
                        <a:rPr lang="en-US" sz="1400" b="1" u="none" strike="noStrike" dirty="0">
                          <a:solidFill>
                            <a:srgbClr val="0000FF"/>
                          </a:solidFill>
                          <a:effectLst/>
                          <a:latin typeface="Arial" panose="020B0604020202020204" pitchFamily="34" charset="0"/>
                          <a:cs typeface="Arial" panose="020B0604020202020204" pitchFamily="34" charset="0"/>
                        </a:rPr>
                        <a:t>Sector Group</a:t>
                      </a:r>
                      <a:endParaRPr lang="en-US" sz="14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latin typeface="Arial" panose="020B0604020202020204" pitchFamily="34" charset="0"/>
                          <a:cs typeface="Arial" panose="020B0604020202020204" pitchFamily="34" charset="0"/>
                        </a:rPr>
                        <a:t>SO2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latin typeface="Arial" panose="020B0604020202020204" pitchFamily="34" charset="0"/>
                          <a:cs typeface="Arial" panose="020B0604020202020204" pitchFamily="34" charset="0"/>
                        </a:rPr>
                        <a:t>NOx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latin typeface="Arial" panose="020B0604020202020204" pitchFamily="34" charset="0"/>
                          <a:cs typeface="Arial" panose="020B0604020202020204" pitchFamily="34" charset="0"/>
                        </a:rPr>
                        <a:t>PM2.5 (TON)</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err="1">
                          <a:solidFill>
                            <a:srgbClr val="0000FF"/>
                          </a:solidFill>
                          <a:effectLst/>
                          <a:latin typeface="Arial" panose="020B0604020202020204" pitchFamily="34" charset="0"/>
                          <a:cs typeface="Arial" panose="020B0604020202020204" pitchFamily="34" charset="0"/>
                        </a:rPr>
                        <a:t>Gas_VOC_HAPs</a:t>
                      </a:r>
                      <a:r>
                        <a:rPr lang="en-US" sz="1100" b="1" u="none" strike="noStrike" dirty="0">
                          <a:solidFill>
                            <a:srgbClr val="0000FF"/>
                          </a:solidFill>
                          <a:effectLst/>
                          <a:latin typeface="Arial" panose="020B0604020202020204" pitchFamily="34" charset="0"/>
                          <a:cs typeface="Arial" panose="020B0604020202020204" pitchFamily="34" charset="0"/>
                        </a:rPr>
                        <a:t> (LB)</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err="1">
                          <a:solidFill>
                            <a:srgbClr val="0000FF"/>
                          </a:solidFill>
                          <a:effectLst/>
                          <a:latin typeface="Arial" panose="020B0604020202020204" pitchFamily="34" charset="0"/>
                          <a:cs typeface="Arial" panose="020B0604020202020204" pitchFamily="34" charset="0"/>
                        </a:rPr>
                        <a:t>Heavy_Metal_HAPs</a:t>
                      </a:r>
                      <a:r>
                        <a:rPr lang="en-US" sz="1100" b="1" u="none" strike="noStrike" dirty="0">
                          <a:solidFill>
                            <a:srgbClr val="0000FF"/>
                          </a:solidFill>
                          <a:effectLst/>
                          <a:latin typeface="Arial" panose="020B0604020202020204" pitchFamily="34" charset="0"/>
                          <a:cs typeface="Arial" panose="020B0604020202020204" pitchFamily="34" charset="0"/>
                        </a:rPr>
                        <a:t> (LB)</a:t>
                      </a:r>
                      <a:endParaRPr lang="en-US" sz="1100" b="1" i="0" u="none" strike="noStrike" dirty="0">
                        <a:solidFill>
                          <a:srgbClr val="0000FF"/>
                        </a:solidFill>
                        <a:effectLs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highlight>
                            <a:srgbClr val="FFFF00"/>
                          </a:highlight>
                          <a:latin typeface="Arial" panose="020B0604020202020204" pitchFamily="34" charset="0"/>
                          <a:cs typeface="Arial" panose="020B0604020202020204" pitchFamily="34" charset="0"/>
                        </a:rPr>
                        <a:t>CO2e </a:t>
                      </a:r>
                    </a:p>
                    <a:p>
                      <a:pPr algn="ctr" fontAlgn="b"/>
                      <a:r>
                        <a:rPr lang="en-US" sz="1100" b="1" u="none" strike="noStrike" dirty="0">
                          <a:solidFill>
                            <a:srgbClr val="0000FF"/>
                          </a:solidFill>
                          <a:effectLst/>
                          <a:highlight>
                            <a:srgbClr val="FFFF00"/>
                          </a:highlight>
                          <a:latin typeface="Arial" panose="020B0604020202020204" pitchFamily="34" charset="0"/>
                          <a:cs typeface="Arial" panose="020B0604020202020204" pitchFamily="34" charset="0"/>
                        </a:rPr>
                        <a:t>(TON)</a:t>
                      </a:r>
                      <a:endParaRPr lang="en-US" sz="1100" b="1" i="0" u="none" strike="noStrike" dirty="0">
                        <a:solidFill>
                          <a:srgbClr val="0000FF"/>
                        </a:solidFill>
                        <a:effectLst/>
                        <a:highlight>
                          <a:srgbClr val="FFFF00"/>
                        </a:highlight>
                        <a:latin typeface="Arial" panose="020B0604020202020204" pitchFamily="34" charset="0"/>
                        <a:cs typeface="Arial" panose="020B0604020202020204" pitchFamily="34" charset="0"/>
                      </a:endParaRPr>
                    </a:p>
                  </a:txBody>
                  <a:tcPr marL="3058" marR="3058" marT="3058" marB="0" anchor="b"/>
                </a:tc>
                <a:tc>
                  <a:txBody>
                    <a:bodyPr/>
                    <a:lstStyle/>
                    <a:p>
                      <a:pPr algn="ctr" fontAlgn="b"/>
                      <a:r>
                        <a:rPr lang="en-US" sz="1100" b="1" u="none" strike="noStrike" dirty="0">
                          <a:solidFill>
                            <a:srgbClr val="0000FF"/>
                          </a:solidFill>
                          <a:effectLst/>
                          <a:highlight>
                            <a:srgbClr val="FFFF00"/>
                          </a:highlight>
                          <a:latin typeface="Arial" panose="020B0604020202020204" pitchFamily="34" charset="0"/>
                          <a:cs typeface="Arial" panose="020B0604020202020204" pitchFamily="34" charset="0"/>
                        </a:rPr>
                        <a:t>SO2</a:t>
                      </a:r>
                    </a:p>
                    <a:p>
                      <a:pPr algn="ctr" fontAlgn="b"/>
                      <a:r>
                        <a:rPr lang="en-US" sz="1100" b="1" i="0" u="none" strike="noStrike" dirty="0">
                          <a:solidFill>
                            <a:srgbClr val="0000FF"/>
                          </a:solidFill>
                          <a:effectLst/>
                          <a:highlight>
                            <a:srgbClr val="FFFF00"/>
                          </a:highlight>
                          <a:latin typeface="Arial" panose="020B0604020202020204" pitchFamily="34" charset="0"/>
                          <a:cs typeface="Arial" panose="020B0604020202020204" pitchFamily="34" charset="0"/>
                        </a:rPr>
                        <a:t>Score </a:t>
                      </a:r>
                    </a:p>
                    <a:p>
                      <a:pPr algn="ctr" fontAlgn="b"/>
                      <a:r>
                        <a:rPr lang="en-US" sz="1100" b="1" i="0" u="none" strike="noStrike" dirty="0">
                          <a:solidFill>
                            <a:srgbClr val="0000FF"/>
                          </a:solidFill>
                          <a:effectLst/>
                          <a:highlight>
                            <a:srgbClr val="FFFF00"/>
                          </a:highlight>
                          <a:latin typeface="Arial" panose="020B0604020202020204" pitchFamily="34" charset="0"/>
                          <a:cs typeface="Arial" panose="020B0604020202020204" pitchFamily="34" charset="0"/>
                        </a:rPr>
                        <a:t>(freq. &amp; rank)</a:t>
                      </a:r>
                    </a:p>
                  </a:txBody>
                  <a:tcPr marL="3058" marR="3058" marT="3058" marB="0" anchor="b"/>
                </a:tc>
                <a:tc>
                  <a:txBody>
                    <a:bodyPr/>
                    <a:lstStyle/>
                    <a:p>
                      <a:endParaRPr lang="en-US" dirty="0"/>
                    </a:p>
                  </a:txBody>
                  <a:tcPr marL="29358" marR="29358" marT="14679" marB="14679"/>
                </a:tc>
                <a:extLst>
                  <a:ext uri="{0D108BD9-81ED-4DB2-BD59-A6C34878D82A}">
                    <a16:rowId xmlns:a16="http://schemas.microsoft.com/office/drawing/2014/main" val="1793600387"/>
                  </a:ext>
                </a:extLst>
              </a:tr>
            </a:tbl>
          </a:graphicData>
        </a:graphic>
      </p:graphicFrame>
      <p:sp>
        <p:nvSpPr>
          <p:cNvPr id="6" name="Slide Number Placeholder 1">
            <a:extLst>
              <a:ext uri="{FF2B5EF4-FFF2-40B4-BE49-F238E27FC236}">
                <a16:creationId xmlns:a16="http://schemas.microsoft.com/office/drawing/2014/main" id="{60521C52-B194-4535-806D-61440F552B8D}"/>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01651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54115"/>
            <a:ext cx="8229600" cy="669103"/>
          </a:xfrm>
        </p:spPr>
        <p:txBody>
          <a:bodyPr>
            <a:normAutofit/>
          </a:bodyPr>
          <a:lstStyle/>
          <a:p>
            <a:r>
              <a:rPr lang="en-US" altLang="zh-CN" sz="3600" dirty="0">
                <a:solidFill>
                  <a:srgbClr val="FFFF00"/>
                </a:solidFill>
              </a:rPr>
              <a:t>NEXUS 1.7 (Under Development)</a:t>
            </a:r>
            <a:endParaRPr lang="zh-CN" altLang="en-US" sz="3600" dirty="0"/>
          </a:p>
        </p:txBody>
      </p:sp>
      <p:sp>
        <p:nvSpPr>
          <p:cNvPr id="2" name="Rectangle 1">
            <a:extLst>
              <a:ext uri="{FF2B5EF4-FFF2-40B4-BE49-F238E27FC236}">
                <a16:creationId xmlns:a16="http://schemas.microsoft.com/office/drawing/2014/main" id="{0E1BAAC2-553B-4104-BA51-F4F49FA9EAC3}"/>
              </a:ext>
            </a:extLst>
          </p:cNvPr>
          <p:cNvSpPr/>
          <p:nvPr/>
        </p:nvSpPr>
        <p:spPr>
          <a:xfrm>
            <a:off x="487016" y="778527"/>
            <a:ext cx="11330609" cy="6117829"/>
          </a:xfrm>
          <a:prstGeom prst="rect">
            <a:avLst/>
          </a:prstGeom>
        </p:spPr>
        <p:txBody>
          <a:bodyPr wrap="square">
            <a:spAutoFit/>
          </a:bodyPr>
          <a:lstStyle/>
          <a:p>
            <a:pPr defTabSz="914400">
              <a:lnSpc>
                <a:spcPct val="150000"/>
              </a:lnSpc>
              <a:defRPr/>
            </a:pPr>
            <a:r>
              <a:rPr lang="en-US" sz="2800" b="1" kern="0" dirty="0">
                <a:solidFill>
                  <a:srgbClr val="FF0000"/>
                </a:solidFill>
                <a:latin typeface="Arial" panose="020B0604020202020204" pitchFamily="34" charset="0"/>
                <a:ea typeface="微软雅黑"/>
                <a:cs typeface="Arial" panose="020B0604020202020204" pitchFamily="34" charset="0"/>
              </a:rPr>
              <a:t>Near-term Priorities for 2021 NEXUS development:</a:t>
            </a:r>
            <a:endParaRPr lang="en-US" sz="2400" b="1" kern="0" dirty="0">
              <a:solidFill>
                <a:srgbClr val="000000"/>
              </a:solidFill>
              <a:latin typeface="Arial" panose="020B0604020202020204" pitchFamily="34" charset="0"/>
              <a:ea typeface="微软雅黑"/>
              <a:cs typeface="Arial" panose="020B0604020202020204" pitchFamily="34" charset="0"/>
            </a:endParaRPr>
          </a:p>
          <a:p>
            <a:pPr marL="741363" indent="-393700">
              <a:lnSpc>
                <a:spcPct val="150000"/>
              </a:lnSpc>
              <a:buFont typeface="+mj-lt"/>
              <a:buAutoNum type="arabicPeriod"/>
              <a:tabLst>
                <a:tab pos="804863" algn="l"/>
              </a:tabLst>
            </a:pPr>
            <a:r>
              <a:rPr lang="en-US" sz="2400" b="1" kern="0" dirty="0">
                <a:solidFill>
                  <a:srgbClr val="000000"/>
                </a:solidFill>
                <a:latin typeface="Arial" panose="020B0604020202020204" pitchFamily="34" charset="0"/>
                <a:ea typeface="微软雅黑"/>
                <a:cs typeface="Arial" panose="020B0604020202020204" pitchFamily="34" charset="0"/>
              </a:rPr>
              <a:t>Upgrade NEXUS </a:t>
            </a:r>
            <a:r>
              <a:rPr lang="en-US" sz="2400" b="1" kern="0" dirty="0">
                <a:solidFill>
                  <a:srgbClr val="000000"/>
                </a:solidFill>
                <a:latin typeface="Arial" panose="020B0604020202020204" pitchFamily="34" charset="0"/>
                <a:cs typeface="Arial" panose="020B0604020202020204" pitchFamily="34" charset="0"/>
              </a:rPr>
              <a:t>(modules/</a:t>
            </a:r>
            <a:r>
              <a:rPr lang="en-US" sz="2400" b="1" kern="0" dirty="0">
                <a:solidFill>
                  <a:srgbClr val="0000FF"/>
                </a:solidFill>
                <a:latin typeface="Arial" panose="020B0604020202020204" pitchFamily="34" charset="0"/>
                <a:cs typeface="Arial" panose="020B0604020202020204" pitchFamily="34" charset="0"/>
              </a:rPr>
              <a:t>metrics/EJ </a:t>
            </a:r>
            <a:r>
              <a:rPr lang="en-US" sz="2400" b="1" kern="0" dirty="0">
                <a:solidFill>
                  <a:srgbClr val="000000"/>
                </a:solidFill>
                <a:latin typeface="Arial" panose="020B0604020202020204" pitchFamily="34" charset="0"/>
                <a:cs typeface="Arial" panose="020B0604020202020204" pitchFamily="34" charset="0"/>
              </a:rPr>
              <a:t>) </a:t>
            </a:r>
            <a:r>
              <a:rPr lang="en-US" sz="2400" b="1" kern="0" dirty="0">
                <a:solidFill>
                  <a:srgbClr val="000000"/>
                </a:solidFill>
                <a:latin typeface="Arial" panose="020B0604020202020204" pitchFamily="34" charset="0"/>
                <a:ea typeface="微软雅黑"/>
                <a:cs typeface="Arial" panose="020B0604020202020204" pitchFamily="34" charset="0"/>
              </a:rPr>
              <a:t>for beta release</a:t>
            </a:r>
          </a:p>
          <a:p>
            <a:pPr marL="969963" lvl="1" indent="-284163">
              <a:lnSpc>
                <a:spcPct val="150000"/>
              </a:lnSpc>
              <a:buFont typeface="Arial" panose="020B0604020202020204" pitchFamily="34" charset="0"/>
              <a:buChar char="•"/>
              <a:tabLst>
                <a:tab pos="804863" algn="l"/>
              </a:tabLst>
            </a:pPr>
            <a:r>
              <a:rPr lang="en-US" sz="2000" b="1" kern="0" dirty="0">
                <a:solidFill>
                  <a:srgbClr val="000000"/>
                </a:solidFill>
                <a:latin typeface="Arial" panose="020B0604020202020204" pitchFamily="34" charset="0"/>
                <a:ea typeface="微软雅黑"/>
                <a:cs typeface="Arial" panose="020B0604020202020204" pitchFamily="34" charset="0"/>
              </a:rPr>
              <a:t>Revise air toxic (AT) metrics based on AT team’s suggestions </a:t>
            </a:r>
          </a:p>
          <a:p>
            <a:pPr marL="969963" lvl="1" indent="-284163">
              <a:lnSpc>
                <a:spcPct val="150000"/>
              </a:lnSpc>
              <a:buFont typeface="Arial" panose="020B0604020202020204" pitchFamily="34" charset="0"/>
              <a:buChar char="•"/>
              <a:tabLst>
                <a:tab pos="804863" algn="l"/>
              </a:tabLst>
            </a:pPr>
            <a:r>
              <a:rPr lang="en-US" sz="2000" b="1" kern="0" dirty="0">
                <a:solidFill>
                  <a:srgbClr val="000000"/>
                </a:solidFill>
                <a:latin typeface="Arial" panose="020B0604020202020204" pitchFamily="34" charset="0"/>
                <a:ea typeface="微软雅黑"/>
                <a:cs typeface="Arial" panose="020B0604020202020204" pitchFamily="34" charset="0"/>
              </a:rPr>
              <a:t>Include EJ/demographic index &amp; T</a:t>
            </a:r>
            <a:r>
              <a:rPr lang="en-US" sz="2000" b="1" kern="0" dirty="0" err="1">
                <a:solidFill>
                  <a:srgbClr val="000000"/>
                </a:solidFill>
                <a:latin typeface="Arial" panose="020B0604020202020204" pitchFamily="34" charset="0"/>
                <a:ea typeface="微软雅黑"/>
                <a:cs typeface="Arial" panose="020B0604020202020204" pitchFamily="34" charset="0"/>
              </a:rPr>
              <a:t>ribal</a:t>
            </a:r>
            <a:r>
              <a:rPr lang="en-US" sz="2000" b="1" kern="0" dirty="0">
                <a:solidFill>
                  <a:srgbClr val="000000"/>
                </a:solidFill>
                <a:latin typeface="Arial" panose="020B0604020202020204" pitchFamily="34" charset="0"/>
                <a:ea typeface="微软雅黑"/>
                <a:cs typeface="Arial" panose="020B0604020202020204" pitchFamily="34" charset="0"/>
              </a:rPr>
              <a:t> areas</a:t>
            </a:r>
          </a:p>
          <a:p>
            <a:pPr marL="741363" indent="-393700" defTabSz="914400">
              <a:lnSpc>
                <a:spcPct val="150000"/>
              </a:lnSpc>
              <a:buFont typeface="+mj-lt"/>
              <a:buAutoNum type="arabicPeriod"/>
              <a:tabLst>
                <a:tab pos="804863" algn="l"/>
              </a:tabLst>
              <a:defRPr/>
            </a:pPr>
            <a:r>
              <a:rPr lang="en-US" sz="2400" b="1" kern="0" dirty="0">
                <a:solidFill>
                  <a:srgbClr val="000000"/>
                </a:solidFill>
                <a:latin typeface="Arial" panose="020B0604020202020204" pitchFamily="34" charset="0"/>
                <a:ea typeface="微软雅黑"/>
                <a:cs typeface="Arial" panose="020B0604020202020204" pitchFamily="34" charset="0"/>
              </a:rPr>
              <a:t>2017 </a:t>
            </a:r>
            <a:r>
              <a:rPr lang="en-US" sz="2400" b="1" kern="0" dirty="0">
                <a:solidFill>
                  <a:srgbClr val="0000FF"/>
                </a:solidFill>
                <a:latin typeface="Arial" panose="020B0604020202020204" pitchFamily="34" charset="0"/>
                <a:ea typeface="微软雅黑"/>
                <a:cs typeface="Arial" panose="020B0604020202020204" pitchFamily="34" charset="0"/>
              </a:rPr>
              <a:t>emissions</a:t>
            </a:r>
            <a:r>
              <a:rPr lang="en-US" sz="2400" b="1" kern="0" dirty="0">
                <a:solidFill>
                  <a:srgbClr val="000000"/>
                </a:solidFill>
                <a:latin typeface="Arial" panose="020B0604020202020204" pitchFamily="34" charset="0"/>
                <a:ea typeface="微软雅黑"/>
                <a:cs typeface="Arial" panose="020B0604020202020204" pitchFamily="34" charset="0"/>
              </a:rPr>
              <a:t> data update (including </a:t>
            </a:r>
            <a:r>
              <a:rPr lang="en-US" sz="2400" b="1" kern="0" dirty="0">
                <a:solidFill>
                  <a:srgbClr val="0000FF"/>
                </a:solidFill>
                <a:latin typeface="Arial" panose="020B0604020202020204" pitchFamily="34" charset="0"/>
                <a:ea typeface="微软雅黑"/>
                <a:cs typeface="Arial" panose="020B0604020202020204" pitchFamily="34" charset="0"/>
              </a:rPr>
              <a:t>GHG &amp; Sector mapping</a:t>
            </a:r>
            <a:r>
              <a:rPr lang="en-US" sz="2400" b="1" kern="0" dirty="0">
                <a:solidFill>
                  <a:srgbClr val="000000"/>
                </a:solidFill>
                <a:latin typeface="Arial" panose="020B0604020202020204" pitchFamily="34" charset="0"/>
                <a:ea typeface="微软雅黑"/>
                <a:cs typeface="Arial" panose="020B0604020202020204" pitchFamily="34" charset="0"/>
              </a:rPr>
              <a:t>) </a:t>
            </a:r>
          </a:p>
          <a:p>
            <a:pPr marL="347663" defTabSz="914400">
              <a:lnSpc>
                <a:spcPct val="150000"/>
              </a:lnSpc>
              <a:tabLst>
                <a:tab pos="804863" algn="l"/>
              </a:tabLst>
              <a:defRPr/>
            </a:pPr>
            <a:r>
              <a:rPr lang="en-US" sz="2400" b="1" kern="0" dirty="0">
                <a:solidFill>
                  <a:srgbClr val="000000"/>
                </a:solidFill>
                <a:latin typeface="Arial" panose="020B0604020202020204" pitchFamily="34" charset="0"/>
                <a:ea typeface="微软雅黑"/>
                <a:cs typeface="Arial" panose="020B0604020202020204" pitchFamily="34" charset="0"/>
              </a:rPr>
              <a:t>	(</a:t>
            </a:r>
            <a:r>
              <a:rPr lang="en-US" sz="2400" b="1" u="sng" kern="0" dirty="0">
                <a:solidFill>
                  <a:srgbClr val="000000"/>
                </a:solidFill>
                <a:latin typeface="Arial" panose="020B0604020202020204" pitchFamily="34" charset="0"/>
                <a:ea typeface="微软雅黑"/>
                <a:cs typeface="Arial" panose="020B0604020202020204" pitchFamily="34" charset="0"/>
              </a:rPr>
              <a:t>Note</a:t>
            </a:r>
            <a:r>
              <a:rPr lang="en-US" sz="2400" b="1" kern="0" dirty="0">
                <a:solidFill>
                  <a:srgbClr val="000000"/>
                </a:solidFill>
                <a:latin typeface="Arial" panose="020B0604020202020204" pitchFamily="34" charset="0"/>
                <a:ea typeface="微软雅黑"/>
                <a:cs typeface="Arial" panose="020B0604020202020204" pitchFamily="34" charset="0"/>
              </a:rPr>
              <a:t>: used to support “Sector Prioritization” work)</a:t>
            </a:r>
          </a:p>
          <a:p>
            <a:pPr marL="347663" defTabSz="914400">
              <a:lnSpc>
                <a:spcPct val="150000"/>
              </a:lnSpc>
              <a:tabLst>
                <a:tab pos="804863" algn="l"/>
              </a:tabLst>
              <a:defRPr/>
            </a:pPr>
            <a:endParaRPr lang="en-US" sz="2800" b="1" kern="0" dirty="0">
              <a:solidFill>
                <a:srgbClr val="000000"/>
              </a:solidFill>
              <a:latin typeface="Arial" panose="020B0604020202020204" pitchFamily="34" charset="0"/>
              <a:ea typeface="微软雅黑"/>
              <a:cs typeface="Arial" panose="020B0604020202020204" pitchFamily="34" charset="0"/>
            </a:endParaRPr>
          </a:p>
          <a:p>
            <a:pPr marL="804863" indent="-457200" defTabSz="914400">
              <a:lnSpc>
                <a:spcPct val="150000"/>
              </a:lnSpc>
              <a:buFont typeface="+mj-lt"/>
              <a:buAutoNum type="arabicPeriod" startAt="3"/>
              <a:tabLst>
                <a:tab pos="804863" algn="l"/>
              </a:tabLst>
              <a:defRPr/>
            </a:pPr>
            <a:r>
              <a:rPr lang="en-US" sz="2400" b="1" kern="0" dirty="0">
                <a:solidFill>
                  <a:srgbClr val="000000"/>
                </a:solidFill>
                <a:latin typeface="Arial" panose="020B0604020202020204" pitchFamily="34" charset="0"/>
                <a:ea typeface="微软雅黑"/>
                <a:cs typeface="Arial" panose="020B0604020202020204" pitchFamily="34" charset="0"/>
              </a:rPr>
              <a:t>2017 </a:t>
            </a:r>
            <a:r>
              <a:rPr lang="en-US" sz="2400" b="1" kern="0" dirty="0">
                <a:solidFill>
                  <a:srgbClr val="0000FF"/>
                </a:solidFill>
                <a:latin typeface="Arial" panose="020B0604020202020204" pitchFamily="34" charset="0"/>
                <a:ea typeface="微软雅黑"/>
                <a:cs typeface="Arial" panose="020B0604020202020204" pitchFamily="34" charset="0"/>
              </a:rPr>
              <a:t>fused AQ </a:t>
            </a:r>
            <a:r>
              <a:rPr lang="en-US" sz="2400" b="1" kern="0" dirty="0">
                <a:solidFill>
                  <a:srgbClr val="000000"/>
                </a:solidFill>
                <a:latin typeface="Arial" panose="020B0604020202020204" pitchFamily="34" charset="0"/>
                <a:ea typeface="微软雅黑"/>
                <a:cs typeface="Arial" panose="020B0604020202020204" pitchFamily="34" charset="0"/>
              </a:rPr>
              <a:t>(PM</a:t>
            </a:r>
            <a:r>
              <a:rPr lang="en-US" sz="2400" b="1" kern="0" baseline="-25000" dirty="0">
                <a:solidFill>
                  <a:srgbClr val="000000"/>
                </a:solidFill>
                <a:latin typeface="Arial" panose="020B0604020202020204" pitchFamily="34" charset="0"/>
                <a:ea typeface="微软雅黑"/>
                <a:cs typeface="Arial" panose="020B0604020202020204" pitchFamily="34" charset="0"/>
              </a:rPr>
              <a:t>2.5</a:t>
            </a:r>
            <a:r>
              <a:rPr lang="en-US" sz="2400" b="1" kern="0" dirty="0">
                <a:solidFill>
                  <a:srgbClr val="000000"/>
                </a:solidFill>
                <a:latin typeface="Arial" panose="020B0604020202020204" pitchFamily="34" charset="0"/>
                <a:ea typeface="微软雅黑"/>
                <a:cs typeface="Arial" panose="020B0604020202020204" pitchFamily="34" charset="0"/>
              </a:rPr>
              <a:t>, O</a:t>
            </a:r>
            <a:r>
              <a:rPr lang="en-US" sz="2400" b="1" kern="0" baseline="-25000" dirty="0">
                <a:solidFill>
                  <a:srgbClr val="000000"/>
                </a:solidFill>
                <a:latin typeface="Arial" panose="020B0604020202020204" pitchFamily="34" charset="0"/>
                <a:ea typeface="微软雅黑"/>
                <a:cs typeface="Arial" panose="020B0604020202020204" pitchFamily="34" charset="0"/>
              </a:rPr>
              <a:t>3</a:t>
            </a:r>
            <a:r>
              <a:rPr lang="en-US" sz="2400" b="1" kern="0" dirty="0">
                <a:solidFill>
                  <a:srgbClr val="000000"/>
                </a:solidFill>
                <a:latin typeface="Arial" panose="020B0604020202020204" pitchFamily="34" charset="0"/>
                <a:ea typeface="微软雅黑"/>
                <a:cs typeface="Arial" panose="020B0604020202020204" pitchFamily="34" charset="0"/>
              </a:rPr>
              <a:t>, AT) </a:t>
            </a:r>
            <a:r>
              <a:rPr lang="en-US" sz="2400" b="1" kern="0" dirty="0">
                <a:solidFill>
                  <a:srgbClr val="0000FF"/>
                </a:solidFill>
                <a:latin typeface="Arial" panose="020B0604020202020204" pitchFamily="34" charset="0"/>
                <a:ea typeface="微软雅黑"/>
                <a:cs typeface="Arial" panose="020B0604020202020204" pitchFamily="34" charset="0"/>
              </a:rPr>
              <a:t>&amp; risk</a:t>
            </a:r>
            <a:r>
              <a:rPr lang="en-US" sz="2400" b="1" kern="0" dirty="0">
                <a:solidFill>
                  <a:srgbClr val="000000"/>
                </a:solidFill>
                <a:latin typeface="Arial" panose="020B0604020202020204" pitchFamily="34" charset="0"/>
                <a:ea typeface="微软雅黑"/>
                <a:cs typeface="Arial" panose="020B0604020202020204" pitchFamily="34" charset="0"/>
              </a:rPr>
              <a:t> data update (</a:t>
            </a:r>
            <a:r>
              <a:rPr lang="en-US" sz="2400" b="1" kern="0" dirty="0">
                <a:solidFill>
                  <a:srgbClr val="000000"/>
                </a:solidFill>
                <a:highlight>
                  <a:srgbClr val="FFFF00"/>
                </a:highlight>
                <a:latin typeface="Arial" panose="020B0604020202020204" pitchFamily="34" charset="0"/>
                <a:ea typeface="微软雅黑"/>
                <a:cs typeface="Arial" panose="020B0604020202020204" pitchFamily="34" charset="0"/>
              </a:rPr>
              <a:t>with need to discuss air toxics risk effort at DD and/or office level</a:t>
            </a:r>
            <a:r>
              <a:rPr lang="en-US" sz="2400" b="1" kern="0" dirty="0">
                <a:solidFill>
                  <a:srgbClr val="000000"/>
                </a:solidFill>
                <a:latin typeface="Arial" panose="020B0604020202020204" pitchFamily="34" charset="0"/>
                <a:ea typeface="微软雅黑"/>
                <a:cs typeface="Arial" panose="020B0604020202020204" pitchFamily="34" charset="0"/>
              </a:rPr>
              <a:t>)</a:t>
            </a:r>
          </a:p>
          <a:p>
            <a:pPr marL="804863" indent="-457200" defTabSz="914400">
              <a:lnSpc>
                <a:spcPct val="150000"/>
              </a:lnSpc>
              <a:buFont typeface="+mj-lt"/>
              <a:buAutoNum type="arabicPeriod" startAt="3"/>
              <a:tabLst>
                <a:tab pos="804863" algn="l"/>
              </a:tabLst>
              <a:defRPr/>
            </a:pPr>
            <a:r>
              <a:rPr lang="en-US" sz="2400" b="1" kern="0" dirty="0">
                <a:solidFill>
                  <a:srgbClr val="000000"/>
                </a:solidFill>
                <a:latin typeface="Arial" panose="020B0604020202020204" pitchFamily="34" charset="0"/>
                <a:ea typeface="微软雅黑"/>
                <a:cs typeface="Arial" panose="020B0604020202020204" pitchFamily="34" charset="0"/>
              </a:rPr>
              <a:t>Draft design for new “</a:t>
            </a:r>
            <a:r>
              <a:rPr lang="en-US" sz="2400" b="1" kern="0" dirty="0">
                <a:solidFill>
                  <a:srgbClr val="0000FF"/>
                </a:solidFill>
                <a:latin typeface="Arial" panose="020B0604020202020204" pitchFamily="34" charset="0"/>
                <a:ea typeface="微软雅黑"/>
                <a:cs typeface="Arial" panose="020B0604020202020204" pitchFamily="34" charset="0"/>
              </a:rPr>
              <a:t>Proximity</a:t>
            </a:r>
            <a:r>
              <a:rPr lang="en-US" sz="2400" b="1" kern="0" dirty="0">
                <a:solidFill>
                  <a:srgbClr val="000000"/>
                </a:solidFill>
                <a:latin typeface="Arial" panose="020B0604020202020204" pitchFamily="34" charset="0"/>
                <a:ea typeface="微软雅黑"/>
                <a:cs typeface="Arial" panose="020B0604020202020204" pitchFamily="34" charset="0"/>
              </a:rPr>
              <a:t>-based </a:t>
            </a:r>
            <a:r>
              <a:rPr lang="en-US" sz="2400" b="1" kern="0" dirty="0">
                <a:solidFill>
                  <a:srgbClr val="0000FF"/>
                </a:solidFill>
                <a:latin typeface="Arial" panose="020B0604020202020204" pitchFamily="34" charset="0"/>
                <a:ea typeface="微软雅黑"/>
                <a:cs typeface="Arial" panose="020B0604020202020204" pitchFamily="34" charset="0"/>
              </a:rPr>
              <a:t>risk &amp; EJ </a:t>
            </a:r>
            <a:r>
              <a:rPr lang="en-US" sz="2400" b="1" kern="0" dirty="0">
                <a:solidFill>
                  <a:srgbClr val="000000"/>
                </a:solidFill>
                <a:latin typeface="Arial" panose="020B0604020202020204" pitchFamily="34" charset="0"/>
                <a:ea typeface="微软雅黑"/>
                <a:cs typeface="Arial" panose="020B0604020202020204" pitchFamily="34" charset="0"/>
              </a:rPr>
              <a:t>analysis” module (census “block group”-level)</a:t>
            </a:r>
          </a:p>
        </p:txBody>
      </p:sp>
      <p:cxnSp>
        <p:nvCxnSpPr>
          <p:cNvPr id="4" name="Straight Connector 3">
            <a:extLst>
              <a:ext uri="{FF2B5EF4-FFF2-40B4-BE49-F238E27FC236}">
                <a16:creationId xmlns:a16="http://schemas.microsoft.com/office/drawing/2014/main" id="{884155A7-1A11-4D8A-8580-1B32A3A167CA}"/>
              </a:ext>
            </a:extLst>
          </p:cNvPr>
          <p:cNvCxnSpPr/>
          <p:nvPr/>
        </p:nvCxnSpPr>
        <p:spPr bwMode="auto">
          <a:xfrm>
            <a:off x="1569720" y="4389120"/>
            <a:ext cx="9052560" cy="0"/>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2C4639B8-A039-4039-B460-D751B6B6D588}"/>
              </a:ext>
            </a:extLst>
          </p:cNvPr>
          <p:cNvSpPr txBox="1"/>
          <p:nvPr/>
        </p:nvSpPr>
        <p:spPr>
          <a:xfrm>
            <a:off x="2967732" y="3966861"/>
            <a:ext cx="1838965" cy="461665"/>
          </a:xfrm>
          <a:prstGeom prst="rect">
            <a:avLst/>
          </a:prstGeom>
          <a:noFill/>
        </p:spPr>
        <p:txBody>
          <a:bodyPr wrap="none" rtlCol="0">
            <a:spAutoFit/>
          </a:bodyPr>
          <a:lstStyle/>
          <a:p>
            <a:r>
              <a:rPr lang="en-US" sz="2400" i="1" spc="300" dirty="0">
                <a:solidFill>
                  <a:srgbClr val="FF0000"/>
                </a:solidFill>
                <a:latin typeface="Arial Black" panose="020B0A04020102020204" pitchFamily="34" charset="0"/>
              </a:rPr>
              <a:t>Ongoing</a:t>
            </a:r>
            <a:endParaRPr lang="en-US" sz="2000" i="1" spc="300" dirty="0">
              <a:solidFill>
                <a:srgbClr val="FF0000"/>
              </a:solidFill>
              <a:latin typeface="Arial Black" panose="020B0A04020102020204" pitchFamily="34" charset="0"/>
            </a:endParaRPr>
          </a:p>
        </p:txBody>
      </p:sp>
      <p:cxnSp>
        <p:nvCxnSpPr>
          <p:cNvPr id="7" name="Straight Arrow Connector 6">
            <a:extLst>
              <a:ext uri="{FF2B5EF4-FFF2-40B4-BE49-F238E27FC236}">
                <a16:creationId xmlns:a16="http://schemas.microsoft.com/office/drawing/2014/main" id="{2489EACB-4550-4CB7-B3B5-DC159116DA79}"/>
              </a:ext>
            </a:extLst>
          </p:cNvPr>
          <p:cNvCxnSpPr/>
          <p:nvPr/>
        </p:nvCxnSpPr>
        <p:spPr bwMode="auto">
          <a:xfrm flipV="1">
            <a:off x="4898136" y="4027733"/>
            <a:ext cx="182880" cy="320040"/>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DFB93645-068A-4354-9A67-C59FF8678A8E}"/>
              </a:ext>
            </a:extLst>
          </p:cNvPr>
          <p:cNvSpPr txBox="1"/>
          <p:nvPr/>
        </p:nvSpPr>
        <p:spPr>
          <a:xfrm>
            <a:off x="6104634" y="4333811"/>
            <a:ext cx="1838965" cy="461665"/>
          </a:xfrm>
          <a:prstGeom prst="rect">
            <a:avLst/>
          </a:prstGeom>
          <a:noFill/>
        </p:spPr>
        <p:txBody>
          <a:bodyPr wrap="square" rtlCol="0">
            <a:spAutoFit/>
          </a:bodyPr>
          <a:lstStyle/>
          <a:p>
            <a:r>
              <a:rPr lang="en-US" sz="2400" i="1" spc="300" dirty="0">
                <a:solidFill>
                  <a:srgbClr val="FF0000"/>
                </a:solidFill>
                <a:latin typeface="Arial Black" panose="020B0A04020102020204" pitchFamily="34" charset="0"/>
              </a:rPr>
              <a:t>Planned</a:t>
            </a:r>
            <a:endParaRPr lang="en-US" sz="2000" i="1" spc="300" dirty="0">
              <a:solidFill>
                <a:srgbClr val="FF0000"/>
              </a:solidFill>
              <a:latin typeface="Arial Black" panose="020B0A04020102020204" pitchFamily="34" charset="0"/>
            </a:endParaRPr>
          </a:p>
        </p:txBody>
      </p:sp>
      <p:cxnSp>
        <p:nvCxnSpPr>
          <p:cNvPr id="10" name="Straight Arrow Connector 9">
            <a:extLst>
              <a:ext uri="{FF2B5EF4-FFF2-40B4-BE49-F238E27FC236}">
                <a16:creationId xmlns:a16="http://schemas.microsoft.com/office/drawing/2014/main" id="{BE090EA7-E1B6-4B36-A6C9-784EEDEC648E}"/>
              </a:ext>
            </a:extLst>
          </p:cNvPr>
          <p:cNvCxnSpPr>
            <a:cxnSpLocks/>
          </p:cNvCxnSpPr>
          <p:nvPr/>
        </p:nvCxnSpPr>
        <p:spPr bwMode="auto">
          <a:xfrm flipH="1">
            <a:off x="8007098" y="4428526"/>
            <a:ext cx="192685" cy="363971"/>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1" name="Slide Number Placeholder 1">
            <a:extLst>
              <a:ext uri="{FF2B5EF4-FFF2-40B4-BE49-F238E27FC236}">
                <a16:creationId xmlns:a16="http://schemas.microsoft.com/office/drawing/2014/main" id="{A9917738-B1B1-4D52-8FB1-4246357BACBD}"/>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5</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286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1BC56-9C4C-4474-A57E-160FA6676630}"/>
              </a:ext>
            </a:extLst>
          </p:cNvPr>
          <p:cNvPicPr>
            <a:picLocks noChangeAspect="1"/>
          </p:cNvPicPr>
          <p:nvPr/>
        </p:nvPicPr>
        <p:blipFill>
          <a:blip r:embed="rId3"/>
          <a:stretch>
            <a:fillRect/>
          </a:stretch>
        </p:blipFill>
        <p:spPr>
          <a:xfrm>
            <a:off x="1524000" y="874033"/>
            <a:ext cx="9178287" cy="5792578"/>
          </a:xfrm>
          <a:prstGeom prst="rect">
            <a:avLst/>
          </a:prstGeom>
          <a:ln w="19050">
            <a:solidFill>
              <a:schemeClr val="accent1"/>
            </a:solidFill>
          </a:ln>
        </p:spPr>
      </p:pic>
      <p:pic>
        <p:nvPicPr>
          <p:cNvPr id="27" name="Picture 26">
            <a:extLst>
              <a:ext uri="{FF2B5EF4-FFF2-40B4-BE49-F238E27FC236}">
                <a16:creationId xmlns:a16="http://schemas.microsoft.com/office/drawing/2014/main" id="{5BD250C7-45A5-4B80-AB9B-FC1AC1CAF017}"/>
              </a:ext>
            </a:extLst>
          </p:cNvPr>
          <p:cNvPicPr>
            <a:picLocks noChangeAspect="1"/>
          </p:cNvPicPr>
          <p:nvPr/>
        </p:nvPicPr>
        <p:blipFill>
          <a:blip r:embed="rId4"/>
          <a:stretch>
            <a:fillRect/>
          </a:stretch>
        </p:blipFill>
        <p:spPr>
          <a:xfrm>
            <a:off x="7010691" y="2639830"/>
            <a:ext cx="3675599" cy="2602537"/>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317115" y="37810"/>
            <a:ext cx="9592055" cy="669103"/>
          </a:xfrm>
        </p:spPr>
        <p:txBody>
          <a:bodyPr>
            <a:noAutofit/>
          </a:bodyPr>
          <a:lstStyle/>
          <a:p>
            <a:r>
              <a:rPr lang="en-US" altLang="zh-CN" sz="2800" dirty="0">
                <a:solidFill>
                  <a:srgbClr val="FFFF00"/>
                </a:solidFill>
                <a:latin typeface="Arial" panose="020B0604020202020204" pitchFamily="34" charset="0"/>
                <a:cs typeface="Arial" panose="020B0604020202020204" pitchFamily="34" charset="0"/>
              </a:rPr>
              <a:t>New “Proximity-based Risk &amp; EJ Analysis Module”</a:t>
            </a:r>
            <a:endParaRPr lang="zh-CN" altLang="en-US" sz="2800" dirty="0">
              <a:solidFill>
                <a:srgbClr val="FFFF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31747" y="5884262"/>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Oval 3">
            <a:extLst>
              <a:ext uri="{FF2B5EF4-FFF2-40B4-BE49-F238E27FC236}">
                <a16:creationId xmlns:a16="http://schemas.microsoft.com/office/drawing/2014/main" id="{A52F0FCA-4207-4B16-9B48-8A3118377D63}"/>
              </a:ext>
            </a:extLst>
          </p:cNvPr>
          <p:cNvSpPr/>
          <p:nvPr/>
        </p:nvSpPr>
        <p:spPr bwMode="auto">
          <a:xfrm>
            <a:off x="2314956" y="2224986"/>
            <a:ext cx="1837944" cy="1661214"/>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55277"/>
          <a:stretch/>
        </p:blipFill>
        <p:spPr>
          <a:xfrm>
            <a:off x="4571144" y="4229013"/>
            <a:ext cx="6106000" cy="1946869"/>
          </a:xfrm>
          <a:prstGeom prst="rect">
            <a:avLst/>
          </a:prstGeom>
          <a:ln>
            <a:solidFill>
              <a:schemeClr val="tx1"/>
            </a:solidFill>
          </a:ln>
        </p:spPr>
      </p:pic>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872740" y="963988"/>
            <a:ext cx="2308860" cy="770268"/>
          </a:xfrm>
          <a:prstGeom prst="wedgeRoundRectCallout">
            <a:avLst>
              <a:gd name="adj1" fmla="val -22274"/>
              <a:gd name="adj2" fmla="val 10577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Allow to set a flexible “Radius of Impact” for selected source/facility</a:t>
            </a:r>
            <a:endParaRPr lang="en-US" sz="1600" dirty="0">
              <a:solidFill>
                <a:srgbClr val="0000FF"/>
              </a:solidFill>
              <a:latin typeface="Calibri" panose="020F0502020204030204" pitchFamily="34" charset="0"/>
              <a:ea typeface="微软雅黑"/>
              <a:cs typeface="Calibri" panose="020F0502020204030204" pitchFamily="34" charset="0"/>
            </a:endParaRPr>
          </a:p>
        </p:txBody>
      </p:sp>
      <p:sp>
        <p:nvSpPr>
          <p:cNvPr id="21" name="Rectangle 20">
            <a:extLst>
              <a:ext uri="{FF2B5EF4-FFF2-40B4-BE49-F238E27FC236}">
                <a16:creationId xmlns:a16="http://schemas.microsoft.com/office/drawing/2014/main" id="{C9A7E780-77F9-4181-B85B-A26333CEB478}"/>
              </a:ext>
            </a:extLst>
          </p:cNvPr>
          <p:cNvSpPr/>
          <p:nvPr/>
        </p:nvSpPr>
        <p:spPr>
          <a:xfrm>
            <a:off x="4557822" y="4909366"/>
            <a:ext cx="6088976" cy="461665"/>
          </a:xfrm>
          <a:prstGeom prst="rect">
            <a:avLst/>
          </a:prstGeom>
          <a:solidFill>
            <a:schemeClr val="bg1"/>
          </a:solidFill>
          <a:ln>
            <a:solidFill>
              <a:schemeClr val="tx1"/>
            </a:solidFill>
          </a:ln>
        </p:spPr>
        <p:txBody>
          <a:bodyPr wrap="square">
            <a:spAutoFit/>
          </a:bodyPr>
          <a:lstStyle/>
          <a:p>
            <a:pPr defTabSz="914400">
              <a:defRPr/>
            </a:pPr>
            <a:r>
              <a:rPr lang="en-US" sz="105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Source</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American Synthesis Rubber Co., KY                 </a:t>
            </a:r>
            <a:r>
              <a:rPr lang="en-US" sz="105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Sector group</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0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Polymers and Resins Production</a:t>
            </a:r>
            <a:endPar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endParaRPr>
          </a:p>
          <a:p>
            <a:pPr defTabSz="914400">
              <a:defRPr/>
            </a:pPr>
            <a:r>
              <a:rPr lang="en-US" sz="3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p>
          <a:p>
            <a:pPr defTabSz="914400">
              <a:defRPr/>
            </a:pP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 x     Display national map for Sector group</a:t>
            </a:r>
          </a:p>
        </p:txBody>
      </p:sp>
      <p:sp>
        <p:nvSpPr>
          <p:cNvPr id="19" name="Rectangle 18">
            <a:extLst>
              <a:ext uri="{FF2B5EF4-FFF2-40B4-BE49-F238E27FC236}">
                <a16:creationId xmlns:a16="http://schemas.microsoft.com/office/drawing/2014/main" id="{D1691BF3-5FA0-408F-A462-6B98FC7160B6}"/>
              </a:ext>
            </a:extLst>
          </p:cNvPr>
          <p:cNvSpPr/>
          <p:nvPr/>
        </p:nvSpPr>
        <p:spPr bwMode="auto">
          <a:xfrm>
            <a:off x="4543712" y="5406418"/>
            <a:ext cx="6106000" cy="1136885"/>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23" name="Rectangle 22">
            <a:extLst>
              <a:ext uri="{FF2B5EF4-FFF2-40B4-BE49-F238E27FC236}">
                <a16:creationId xmlns:a16="http://schemas.microsoft.com/office/drawing/2014/main" id="{58DB7AB7-225C-4AE1-B1B9-2B1069CAA46E}"/>
              </a:ext>
            </a:extLst>
          </p:cNvPr>
          <p:cNvSpPr/>
          <p:nvPr/>
        </p:nvSpPr>
        <p:spPr>
          <a:xfrm>
            <a:off x="5592979" y="6057617"/>
            <a:ext cx="1904265" cy="276999"/>
          </a:xfrm>
          <a:prstGeom prst="rect">
            <a:avLst/>
          </a:prstGeom>
          <a:solidFill>
            <a:schemeClr val="bg2"/>
          </a:solidFill>
          <a:ln>
            <a:solidFill>
              <a:schemeClr val="tx1"/>
            </a:solidFill>
          </a:ln>
        </p:spPr>
        <p:txBody>
          <a:bodyPr wrap="square">
            <a:spAutoFit/>
          </a:bodyPr>
          <a:lstStyle/>
          <a:p>
            <a:pPr algn="ctr" defTabSz="914400">
              <a:defRPr/>
            </a:pPr>
            <a:r>
              <a:rPr lang="en-US" sz="12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Table</a:t>
            </a:r>
          </a:p>
        </p:txBody>
      </p:sp>
      <p:sp>
        <p:nvSpPr>
          <p:cNvPr id="24" name="Rectangle 23">
            <a:extLst>
              <a:ext uri="{FF2B5EF4-FFF2-40B4-BE49-F238E27FC236}">
                <a16:creationId xmlns:a16="http://schemas.microsoft.com/office/drawing/2014/main" id="{5684A689-EAF8-4ED7-B733-7717143C2A70}"/>
              </a:ext>
            </a:extLst>
          </p:cNvPr>
          <p:cNvSpPr/>
          <p:nvPr/>
        </p:nvSpPr>
        <p:spPr>
          <a:xfrm>
            <a:off x="7711923" y="6050408"/>
            <a:ext cx="1821429" cy="276999"/>
          </a:xfrm>
          <a:prstGeom prst="rect">
            <a:avLst/>
          </a:prstGeom>
          <a:solidFill>
            <a:schemeClr val="bg2"/>
          </a:solidFill>
          <a:ln>
            <a:solidFill>
              <a:schemeClr val="tx1"/>
            </a:solidFill>
          </a:ln>
        </p:spPr>
        <p:txBody>
          <a:bodyPr wrap="square">
            <a:spAutoFit/>
          </a:bodyPr>
          <a:lstStyle/>
          <a:p>
            <a:pPr algn="ctr" defTabSz="914400">
              <a:defRPr/>
            </a:pPr>
            <a:r>
              <a:rPr lang="en-US" sz="12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Plot</a:t>
            </a:r>
          </a:p>
        </p:txBody>
      </p:sp>
      <p:sp>
        <p:nvSpPr>
          <p:cNvPr id="6" name="Rectangle 5">
            <a:extLst>
              <a:ext uri="{FF2B5EF4-FFF2-40B4-BE49-F238E27FC236}">
                <a16:creationId xmlns:a16="http://schemas.microsoft.com/office/drawing/2014/main" id="{2220978B-1ABA-4B95-8BB1-F4DE170A2154}"/>
              </a:ext>
            </a:extLst>
          </p:cNvPr>
          <p:cNvSpPr/>
          <p:nvPr/>
        </p:nvSpPr>
        <p:spPr>
          <a:xfrm>
            <a:off x="4552856" y="4223189"/>
            <a:ext cx="6121998" cy="369332"/>
          </a:xfrm>
          <a:prstGeom prst="rect">
            <a:avLst/>
          </a:prstGeom>
          <a:solidFill>
            <a:schemeClr val="bg2"/>
          </a:solidFill>
          <a:ln w="28575">
            <a:solidFill>
              <a:schemeClr val="tx1"/>
            </a:solidFill>
          </a:ln>
        </p:spPr>
        <p:txBody>
          <a:bodyPr wrap="square">
            <a:spAutoFit/>
          </a:bodyPr>
          <a:lstStyle/>
          <a:p>
            <a:pPr algn="ctr" defTabSz="914400">
              <a:defRPr/>
            </a:pPr>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Proximity-based Source/Sector Multi-Pollutant Risk &amp; EJ Analysis  </a:t>
            </a:r>
            <a:r>
              <a:rPr lang="en-US"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endParaRPr lang="en-US" sz="1400" b="1" dirty="0">
              <a:solidFill>
                <a:srgbClr val="000000"/>
              </a:solidFill>
              <a:latin typeface="Arial" panose="020B0604020202020204" pitchFamily="34" charset="0"/>
              <a:ea typeface="微软雅黑"/>
              <a:cs typeface="Arial" panose="020B0604020202020204" pitchFamily="34" charset="0"/>
            </a:endParaRPr>
          </a:p>
        </p:txBody>
      </p:sp>
      <p:sp>
        <p:nvSpPr>
          <p:cNvPr id="7" name="Rectangle 6">
            <a:extLst>
              <a:ext uri="{FF2B5EF4-FFF2-40B4-BE49-F238E27FC236}">
                <a16:creationId xmlns:a16="http://schemas.microsoft.com/office/drawing/2014/main" id="{93878FB0-0D10-418A-92F6-2C4EE4AE07A5}"/>
              </a:ext>
            </a:extLst>
          </p:cNvPr>
          <p:cNvSpPr/>
          <p:nvPr/>
        </p:nvSpPr>
        <p:spPr>
          <a:xfrm>
            <a:off x="4528774" y="4600780"/>
            <a:ext cx="1823258" cy="261610"/>
          </a:xfrm>
          <a:prstGeom prst="rect">
            <a:avLst/>
          </a:prstGeom>
          <a:solidFill>
            <a:schemeClr val="bg2"/>
          </a:solidFill>
          <a:ln>
            <a:solidFill>
              <a:schemeClr val="tx1"/>
            </a:solidFill>
          </a:ln>
        </p:spPr>
        <p:txBody>
          <a:bodyPr wrap="square">
            <a:spAutoFit/>
          </a:bodyPr>
          <a:lstStyle/>
          <a:p>
            <a:pPr algn="ctr" defTabSz="914400">
              <a:defRPr/>
            </a:pPr>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Source/Sector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13" name="Rectangle 12">
            <a:extLst>
              <a:ext uri="{FF2B5EF4-FFF2-40B4-BE49-F238E27FC236}">
                <a16:creationId xmlns:a16="http://schemas.microsoft.com/office/drawing/2014/main" id="{1B474655-35C0-4A1D-B93B-59DA2AC47F31}"/>
              </a:ext>
            </a:extLst>
          </p:cNvPr>
          <p:cNvSpPr/>
          <p:nvPr/>
        </p:nvSpPr>
        <p:spPr>
          <a:xfrm>
            <a:off x="6262567" y="4600780"/>
            <a:ext cx="1287329" cy="261610"/>
          </a:xfrm>
          <a:prstGeom prst="rect">
            <a:avLst/>
          </a:prstGeom>
          <a:solidFill>
            <a:schemeClr val="bg2"/>
          </a:solidFill>
          <a:ln>
            <a:solidFill>
              <a:schemeClr val="tx1"/>
            </a:solidFill>
          </a:ln>
        </p:spPr>
        <p:txBody>
          <a:bodyPr wrap="square">
            <a:spAutoFit/>
          </a:bodyPr>
          <a:lstStyle/>
          <a:p>
            <a:pPr algn="ctr" defTabSz="914400">
              <a:defRPr/>
            </a:pPr>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14" name="Rectangle 13">
            <a:extLst>
              <a:ext uri="{FF2B5EF4-FFF2-40B4-BE49-F238E27FC236}">
                <a16:creationId xmlns:a16="http://schemas.microsoft.com/office/drawing/2014/main" id="{513DA572-D8D5-4AED-9EE8-BA1804907FB0}"/>
              </a:ext>
            </a:extLst>
          </p:cNvPr>
          <p:cNvSpPr/>
          <p:nvPr/>
        </p:nvSpPr>
        <p:spPr>
          <a:xfrm>
            <a:off x="7558913" y="4628662"/>
            <a:ext cx="1190726" cy="261610"/>
          </a:xfrm>
          <a:prstGeom prst="rect">
            <a:avLst/>
          </a:prstGeom>
          <a:solidFill>
            <a:schemeClr val="bg1"/>
          </a:solidFill>
          <a:ln>
            <a:noFill/>
          </a:ln>
        </p:spPr>
        <p:txBody>
          <a:bodyPr wrap="square">
            <a:spAutoFit/>
          </a:bodyPr>
          <a:lstStyle/>
          <a:p>
            <a:pPr algn="ct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grpSp>
        <p:nvGrpSpPr>
          <p:cNvPr id="30" name="Group 29">
            <a:extLst>
              <a:ext uri="{FF2B5EF4-FFF2-40B4-BE49-F238E27FC236}">
                <a16:creationId xmlns:a16="http://schemas.microsoft.com/office/drawing/2014/main" id="{C109F5D3-21DA-4064-A5FF-BA0BCF919567}"/>
              </a:ext>
            </a:extLst>
          </p:cNvPr>
          <p:cNvGrpSpPr/>
          <p:nvPr/>
        </p:nvGrpSpPr>
        <p:grpSpPr>
          <a:xfrm>
            <a:off x="7617503" y="5587255"/>
            <a:ext cx="1477387" cy="301042"/>
            <a:chOff x="4667038" y="4938031"/>
            <a:chExt cx="1477387" cy="301042"/>
          </a:xfrm>
        </p:grpSpPr>
        <p:sp>
          <p:nvSpPr>
            <p:cNvPr id="11" name="Rectangle 10">
              <a:extLst>
                <a:ext uri="{FF2B5EF4-FFF2-40B4-BE49-F238E27FC236}">
                  <a16:creationId xmlns:a16="http://schemas.microsoft.com/office/drawing/2014/main" id="{BBF9F624-84B4-43D9-B118-0B28DF181BB9}"/>
                </a:ext>
              </a:extLst>
            </p:cNvPr>
            <p:cNvSpPr/>
            <p:nvPr/>
          </p:nvSpPr>
          <p:spPr>
            <a:xfrm flipH="1">
              <a:off x="4667038" y="4970871"/>
              <a:ext cx="394817" cy="261610"/>
            </a:xfrm>
            <a:prstGeom prst="rect">
              <a:avLst/>
            </a:prstGeom>
          </p:spPr>
          <p:txBody>
            <a:bodyPr wrap="square">
              <a:spAutoFit/>
            </a:bodyPr>
            <a:lstStyle/>
            <a:p>
              <a:pPr defTabSz="914400">
                <a:defRPr/>
              </a:pPr>
              <a:r>
                <a:rPr lang="en-US" sz="11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1</a:t>
              </a:r>
              <a:endParaRPr lang="en-US" sz="1100" dirty="0">
                <a:solidFill>
                  <a:srgbClr val="000000"/>
                </a:solidFill>
                <a:latin typeface="微软雅黑"/>
                <a:ea typeface="微软雅黑"/>
              </a:endParaRPr>
            </a:p>
          </p:txBody>
        </p:sp>
        <p:grpSp>
          <p:nvGrpSpPr>
            <p:cNvPr id="8" name="Group 7">
              <a:extLst>
                <a:ext uri="{FF2B5EF4-FFF2-40B4-BE49-F238E27FC236}">
                  <a16:creationId xmlns:a16="http://schemas.microsoft.com/office/drawing/2014/main" id="{C7629572-0C1D-4789-8A79-9741A1D6CD0F}"/>
                </a:ext>
              </a:extLst>
            </p:cNvPr>
            <p:cNvGrpSpPr/>
            <p:nvPr/>
          </p:nvGrpSpPr>
          <p:grpSpPr>
            <a:xfrm>
              <a:off x="4761458" y="4938031"/>
              <a:ext cx="1170432" cy="114009"/>
              <a:chOff x="4807178" y="4892311"/>
              <a:chExt cx="1170432" cy="114009"/>
            </a:xfrm>
          </p:grpSpPr>
          <p:cxnSp>
            <p:nvCxnSpPr>
              <p:cNvPr id="10" name="Straight Connector 9">
                <a:extLst>
                  <a:ext uri="{FF2B5EF4-FFF2-40B4-BE49-F238E27FC236}">
                    <a16:creationId xmlns:a16="http://schemas.microsoft.com/office/drawing/2014/main" id="{B448E1AA-A400-4FDB-B625-66B0EC2708F3}"/>
                  </a:ext>
                </a:extLst>
              </p:cNvPr>
              <p:cNvCxnSpPr/>
              <p:nvPr/>
            </p:nvCxnSpPr>
            <p:spPr bwMode="auto">
              <a:xfrm>
                <a:off x="4807178" y="4941727"/>
                <a:ext cx="117043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7112CEC0-27BB-4224-97B3-69A2BFAD3CDA}"/>
                  </a:ext>
                </a:extLst>
              </p:cNvPr>
              <p:cNvSpPr/>
              <p:nvPr/>
            </p:nvSpPr>
            <p:spPr bwMode="auto">
              <a:xfrm>
                <a:off x="5043680" y="4892311"/>
                <a:ext cx="45719" cy="11400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grpSp>
        <p:sp>
          <p:nvSpPr>
            <p:cNvPr id="20" name="Rectangle 19">
              <a:extLst>
                <a:ext uri="{FF2B5EF4-FFF2-40B4-BE49-F238E27FC236}">
                  <a16:creationId xmlns:a16="http://schemas.microsoft.com/office/drawing/2014/main" id="{9F7E70A6-CB09-4D14-8979-0F08697C23AE}"/>
                </a:ext>
              </a:extLst>
            </p:cNvPr>
            <p:cNvSpPr/>
            <p:nvPr/>
          </p:nvSpPr>
          <p:spPr>
            <a:xfrm>
              <a:off x="5639158" y="4977463"/>
              <a:ext cx="505267" cy="261610"/>
            </a:xfrm>
            <a:prstGeom prst="rect">
              <a:avLst/>
            </a:prstGeom>
          </p:spPr>
          <p:txBody>
            <a:bodyPr wrap="none">
              <a:spAutoFit/>
            </a:bodyPr>
            <a:lstStyle/>
            <a:p>
              <a:pPr defTabSz="914400">
                <a:defRPr/>
              </a:pPr>
              <a:r>
                <a:rPr lang="en-US" sz="11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50km</a:t>
              </a:r>
              <a:endParaRPr lang="en-US" sz="1100" dirty="0">
                <a:solidFill>
                  <a:srgbClr val="000000"/>
                </a:solidFill>
                <a:latin typeface="微软雅黑"/>
                <a:ea typeface="微软雅黑"/>
              </a:endParaRPr>
            </a:p>
          </p:txBody>
        </p:sp>
      </p:grpSp>
      <p:sp>
        <p:nvSpPr>
          <p:cNvPr id="25" name="Rectangle 24">
            <a:extLst>
              <a:ext uri="{FF2B5EF4-FFF2-40B4-BE49-F238E27FC236}">
                <a16:creationId xmlns:a16="http://schemas.microsoft.com/office/drawing/2014/main" id="{E6DC3706-C353-463B-946A-AC7515AABABE}"/>
              </a:ext>
            </a:extLst>
          </p:cNvPr>
          <p:cNvSpPr/>
          <p:nvPr/>
        </p:nvSpPr>
        <p:spPr bwMode="auto">
          <a:xfrm>
            <a:off x="4537482" y="4590218"/>
            <a:ext cx="1725084" cy="3020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grpSp>
        <p:nvGrpSpPr>
          <p:cNvPr id="31" name="Group 30">
            <a:extLst>
              <a:ext uri="{FF2B5EF4-FFF2-40B4-BE49-F238E27FC236}">
                <a16:creationId xmlns:a16="http://schemas.microsoft.com/office/drawing/2014/main" id="{4C015334-AC65-4D69-A681-78A922DB232F}"/>
              </a:ext>
            </a:extLst>
          </p:cNvPr>
          <p:cNvGrpSpPr/>
          <p:nvPr/>
        </p:nvGrpSpPr>
        <p:grpSpPr>
          <a:xfrm>
            <a:off x="5498484" y="5510579"/>
            <a:ext cx="2112958" cy="261610"/>
            <a:chOff x="2592858" y="4893966"/>
            <a:chExt cx="2112958" cy="261610"/>
          </a:xfrm>
        </p:grpSpPr>
        <p:pic>
          <p:nvPicPr>
            <p:cNvPr id="26" name="Picture 25">
              <a:extLst>
                <a:ext uri="{FF2B5EF4-FFF2-40B4-BE49-F238E27FC236}">
                  <a16:creationId xmlns:a16="http://schemas.microsoft.com/office/drawing/2014/main" id="{0A7880E1-4595-4F15-832B-55E7F5DEF538}"/>
                </a:ext>
              </a:extLst>
            </p:cNvPr>
            <p:cNvPicPr>
              <a:picLocks noChangeAspect="1"/>
            </p:cNvPicPr>
            <p:nvPr/>
          </p:nvPicPr>
          <p:blipFill rotWithShape="1">
            <a:blip r:embed="rId4"/>
            <a:srcRect l="2171" t="10854" r="72189" b="84137"/>
            <a:stretch/>
          </p:blipFill>
          <p:spPr>
            <a:xfrm>
              <a:off x="3129504" y="4918648"/>
              <a:ext cx="1576312" cy="218028"/>
            </a:xfrm>
            <a:prstGeom prst="rect">
              <a:avLst/>
            </a:prstGeom>
            <a:ln>
              <a:solidFill>
                <a:schemeClr val="bg1"/>
              </a:solidFill>
            </a:ln>
          </p:spPr>
        </p:pic>
        <p:sp>
          <p:nvSpPr>
            <p:cNvPr id="16" name="Rectangle 15">
              <a:extLst>
                <a:ext uri="{FF2B5EF4-FFF2-40B4-BE49-F238E27FC236}">
                  <a16:creationId xmlns:a16="http://schemas.microsoft.com/office/drawing/2014/main" id="{BE9285A6-1DC7-4F6D-850A-8E60F942BF82}"/>
                </a:ext>
              </a:extLst>
            </p:cNvPr>
            <p:cNvSpPr/>
            <p:nvPr/>
          </p:nvSpPr>
          <p:spPr>
            <a:xfrm>
              <a:off x="2592858" y="4893966"/>
              <a:ext cx="1576312" cy="261610"/>
            </a:xfrm>
            <a:prstGeom prst="rect">
              <a:avLst/>
            </a:prstGeom>
            <a:solidFill>
              <a:schemeClr val="bg2"/>
            </a:solidFill>
            <a:ln>
              <a:solidFill>
                <a:schemeClr val="tx1"/>
              </a:solidFill>
            </a:ln>
          </p:spPr>
          <p:txBody>
            <a:bodyPr wrap="square">
              <a:spAutoFit/>
            </a:bodyPr>
            <a:lstStyle/>
            <a:p>
              <a:pPr algn="ctr" defTabSz="914400">
                <a:defRPr/>
              </a:pPr>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Radius of  Impact</a:t>
              </a:r>
              <a:endParaRPr lang="en-US" sz="1100" dirty="0">
                <a:solidFill>
                  <a:srgbClr val="000000"/>
                </a:solidFill>
                <a:latin typeface="Arial" panose="020B0604020202020204" pitchFamily="34" charset="0"/>
                <a:ea typeface="微软雅黑"/>
                <a:cs typeface="Arial" panose="020B0604020202020204" pitchFamily="34" charset="0"/>
              </a:endParaRPr>
            </a:p>
          </p:txBody>
        </p:sp>
      </p:grpSp>
      <p:sp>
        <p:nvSpPr>
          <p:cNvPr id="28" name="Rectangle 27">
            <a:extLst>
              <a:ext uri="{FF2B5EF4-FFF2-40B4-BE49-F238E27FC236}">
                <a16:creationId xmlns:a16="http://schemas.microsoft.com/office/drawing/2014/main" id="{723AD2E8-B447-408B-B0A5-0C6F7EE0F760}"/>
              </a:ext>
            </a:extLst>
          </p:cNvPr>
          <p:cNvSpPr/>
          <p:nvPr/>
        </p:nvSpPr>
        <p:spPr bwMode="auto">
          <a:xfrm>
            <a:off x="9936480" y="3483864"/>
            <a:ext cx="722376" cy="2651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29" name="Rectangle 28">
            <a:extLst>
              <a:ext uri="{FF2B5EF4-FFF2-40B4-BE49-F238E27FC236}">
                <a16:creationId xmlns:a16="http://schemas.microsoft.com/office/drawing/2014/main" id="{90D36652-9C01-4B4B-B051-9238FE158AB7}"/>
              </a:ext>
            </a:extLst>
          </p:cNvPr>
          <p:cNvSpPr/>
          <p:nvPr/>
        </p:nvSpPr>
        <p:spPr bwMode="auto">
          <a:xfrm>
            <a:off x="7842504" y="5176818"/>
            <a:ext cx="201168" cy="1689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33" name="Speech Bubble: Rectangle with Corners Rounded 4">
            <a:extLst>
              <a:ext uri="{FF2B5EF4-FFF2-40B4-BE49-F238E27FC236}">
                <a16:creationId xmlns:a16="http://schemas.microsoft.com/office/drawing/2014/main" id="{57537D65-8E3A-4BC8-A02D-E79A5E8DC36A}"/>
              </a:ext>
            </a:extLst>
          </p:cNvPr>
          <p:cNvSpPr/>
          <p:nvPr/>
        </p:nvSpPr>
        <p:spPr>
          <a:xfrm>
            <a:off x="7627620" y="1746252"/>
            <a:ext cx="2043684" cy="770268"/>
          </a:xfrm>
          <a:prstGeom prst="wedgeRoundRectCallout">
            <a:avLst>
              <a:gd name="adj1" fmla="val -39700"/>
              <a:gd name="adj2" fmla="val 1449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“Tribal” for listing tribal areas (All &amp; individual)</a:t>
            </a:r>
            <a:endParaRPr lang="en-US" sz="1600" dirty="0">
              <a:solidFill>
                <a:srgbClr val="0000FF"/>
              </a:solidFill>
              <a:latin typeface="Calibri" panose="020F0502020204030204" pitchFamily="34" charset="0"/>
              <a:ea typeface="微软雅黑"/>
              <a:cs typeface="Calibri" panose="020F0502020204030204" pitchFamily="34" charset="0"/>
            </a:endParaRPr>
          </a:p>
        </p:txBody>
      </p:sp>
      <p:sp>
        <p:nvSpPr>
          <p:cNvPr id="32" name="Slide Number Placeholder 1">
            <a:extLst>
              <a:ext uri="{FF2B5EF4-FFF2-40B4-BE49-F238E27FC236}">
                <a16:creationId xmlns:a16="http://schemas.microsoft.com/office/drawing/2014/main" id="{C4480ECF-8C30-4274-932A-C44473039962}"/>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6</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6194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3" name="Table 2">
            <a:extLst>
              <a:ext uri="{FF2B5EF4-FFF2-40B4-BE49-F238E27FC236}">
                <a16:creationId xmlns:a16="http://schemas.microsoft.com/office/drawing/2014/main" id="{50AED2A5-A797-42B0-909B-73E3AD709154}"/>
              </a:ext>
            </a:extLst>
          </p:cNvPr>
          <p:cNvGraphicFramePr>
            <a:graphicFrameLocks noGrp="1"/>
          </p:cNvGraphicFramePr>
          <p:nvPr/>
        </p:nvGraphicFramePr>
        <p:xfrm>
          <a:off x="1679449" y="906119"/>
          <a:ext cx="8833103" cy="5877803"/>
        </p:xfrm>
        <a:graphic>
          <a:graphicData uri="http://schemas.openxmlformats.org/drawingml/2006/table">
            <a:tbl>
              <a:tblPr firstRow="1" firstCol="1" lastRow="1" lastCol="1" bandRow="1" bandCol="1">
                <a:tableStyleId>{5940675A-B579-460E-94D1-54222C63F5DA}</a:tableStyleId>
              </a:tblPr>
              <a:tblGrid>
                <a:gridCol w="2441448">
                  <a:extLst>
                    <a:ext uri="{9D8B030D-6E8A-4147-A177-3AD203B41FA5}">
                      <a16:colId xmlns:a16="http://schemas.microsoft.com/office/drawing/2014/main" val="2613972110"/>
                    </a:ext>
                  </a:extLst>
                </a:gridCol>
                <a:gridCol w="706046">
                  <a:extLst>
                    <a:ext uri="{9D8B030D-6E8A-4147-A177-3AD203B41FA5}">
                      <a16:colId xmlns:a16="http://schemas.microsoft.com/office/drawing/2014/main" val="658344319"/>
                    </a:ext>
                  </a:extLst>
                </a:gridCol>
                <a:gridCol w="875250">
                  <a:extLst>
                    <a:ext uri="{9D8B030D-6E8A-4147-A177-3AD203B41FA5}">
                      <a16:colId xmlns:a16="http://schemas.microsoft.com/office/drawing/2014/main" val="596504611"/>
                    </a:ext>
                  </a:extLst>
                </a:gridCol>
                <a:gridCol w="790181">
                  <a:extLst>
                    <a:ext uri="{9D8B030D-6E8A-4147-A177-3AD203B41FA5}">
                      <a16:colId xmlns:a16="http://schemas.microsoft.com/office/drawing/2014/main" val="2399988612"/>
                    </a:ext>
                  </a:extLst>
                </a:gridCol>
                <a:gridCol w="128207">
                  <a:extLst>
                    <a:ext uri="{9D8B030D-6E8A-4147-A177-3AD203B41FA5}">
                      <a16:colId xmlns:a16="http://schemas.microsoft.com/office/drawing/2014/main" val="2352880402"/>
                    </a:ext>
                  </a:extLst>
                </a:gridCol>
                <a:gridCol w="737292">
                  <a:extLst>
                    <a:ext uri="{9D8B030D-6E8A-4147-A177-3AD203B41FA5}">
                      <a16:colId xmlns:a16="http://schemas.microsoft.com/office/drawing/2014/main" val="1717502889"/>
                    </a:ext>
                  </a:extLst>
                </a:gridCol>
                <a:gridCol w="1060704">
                  <a:extLst>
                    <a:ext uri="{9D8B030D-6E8A-4147-A177-3AD203B41FA5}">
                      <a16:colId xmlns:a16="http://schemas.microsoft.com/office/drawing/2014/main" val="3218331231"/>
                    </a:ext>
                  </a:extLst>
                </a:gridCol>
                <a:gridCol w="932688">
                  <a:extLst>
                    <a:ext uri="{9D8B030D-6E8A-4147-A177-3AD203B41FA5}">
                      <a16:colId xmlns:a16="http://schemas.microsoft.com/office/drawing/2014/main" val="1449918557"/>
                    </a:ext>
                  </a:extLst>
                </a:gridCol>
                <a:gridCol w="1161287">
                  <a:extLst>
                    <a:ext uri="{9D8B030D-6E8A-4147-A177-3AD203B41FA5}">
                      <a16:colId xmlns:a16="http://schemas.microsoft.com/office/drawing/2014/main" val="766921618"/>
                    </a:ext>
                  </a:extLst>
                </a:gridCol>
              </a:tblGrid>
              <a:tr h="756446">
                <a:tc gridSpan="5">
                  <a:txBody>
                    <a:bodyPr/>
                    <a:lstStyle/>
                    <a:p>
                      <a:pPr marL="0" marR="0" indent="-22225">
                        <a:lnSpc>
                          <a:spcPct val="107000"/>
                        </a:lnSpc>
                        <a:spcBef>
                          <a:spcPts val="0"/>
                        </a:spcBef>
                        <a:spcAft>
                          <a:spcPts val="0"/>
                        </a:spcAft>
                      </a:pPr>
                      <a:r>
                        <a:rPr lang="en-US" sz="1100" b="1" u="sng" dirty="0">
                          <a:solidFill>
                            <a:srgbClr val="0000FF"/>
                          </a:solidFill>
                          <a:effectLst/>
                          <a:latin typeface="Arial" panose="020B0604020202020204" pitchFamily="34" charset="0"/>
                          <a:cs typeface="Arial" panose="020B0604020202020204" pitchFamily="34" charset="0"/>
                        </a:rPr>
                        <a:t>Facility</a:t>
                      </a:r>
                      <a:r>
                        <a:rPr lang="en-US" sz="1100" b="1" dirty="0">
                          <a:effectLst/>
                          <a:latin typeface="Arial" panose="020B0604020202020204" pitchFamily="34" charset="0"/>
                          <a:cs typeface="Arial" panose="020B0604020202020204" pitchFamily="34" charset="0"/>
                        </a:rPr>
                        <a:t>: American Synthesis Rubber Co., Louisville, KY</a:t>
                      </a:r>
                    </a:p>
                    <a:p>
                      <a:pPr marL="0" marR="0" indent="-22225">
                        <a:lnSpc>
                          <a:spcPct val="107000"/>
                        </a:lnSpc>
                        <a:spcBef>
                          <a:spcPts val="0"/>
                        </a:spcBef>
                        <a:spcAft>
                          <a:spcPts val="0"/>
                        </a:spcAft>
                      </a:pPr>
                      <a:r>
                        <a:rPr lang="en-US" sz="1100" b="1" u="sng" dirty="0">
                          <a:solidFill>
                            <a:srgbClr val="0000FF"/>
                          </a:solidFill>
                          <a:effectLst/>
                          <a:latin typeface="Arial" panose="020B0604020202020204" pitchFamily="34" charset="0"/>
                          <a:cs typeface="Arial" panose="020B0604020202020204" pitchFamily="34" charset="0"/>
                        </a:rPr>
                        <a:t>Sector Group</a:t>
                      </a:r>
                      <a:r>
                        <a:rPr lang="en-US" sz="1100" b="1" dirty="0">
                          <a:effectLst/>
                          <a:latin typeface="Arial" panose="020B0604020202020204" pitchFamily="34" charset="0"/>
                          <a:cs typeface="Arial" panose="020B0604020202020204" pitchFamily="34" charset="0"/>
                        </a:rPr>
                        <a:t>: </a:t>
                      </a:r>
                      <a:r>
                        <a:rPr lang="en-US" sz="1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Polymers and Resins Production</a:t>
                      </a:r>
                    </a:p>
                    <a:p>
                      <a:pPr marL="0" marR="0" indent="-22225">
                        <a:lnSpc>
                          <a:spcPct val="107000"/>
                        </a:lnSpc>
                        <a:spcBef>
                          <a:spcPts val="0"/>
                        </a:spcBef>
                        <a:spcAft>
                          <a:spcPts val="0"/>
                        </a:spcAft>
                      </a:pPr>
                      <a:r>
                        <a:rPr lang="en-US" sz="1100" b="1" u="sng" dirty="0">
                          <a:solidFill>
                            <a:srgbClr val="00B0F0"/>
                          </a:solidFill>
                          <a:effectLst/>
                          <a:latin typeface="Arial" panose="020B0604020202020204" pitchFamily="34" charset="0"/>
                          <a:cs typeface="Arial" panose="020B0604020202020204" pitchFamily="34" charset="0"/>
                        </a:rPr>
                        <a:t>Top Risk Drivers</a:t>
                      </a:r>
                      <a:r>
                        <a:rPr lang="en-US" sz="1100" b="1" dirty="0">
                          <a:effectLst/>
                          <a:latin typeface="Arial" panose="020B0604020202020204" pitchFamily="34" charset="0"/>
                          <a:cs typeface="Arial" panose="020B0604020202020204" pitchFamily="34" charset="0"/>
                        </a:rPr>
                        <a:t>: ETO, Formaldehyde</a:t>
                      </a:r>
                    </a:p>
                  </a:txBody>
                  <a:tcPr marL="35840" marR="35840" marT="9038" marB="903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13335">
                        <a:lnSpc>
                          <a:spcPct val="107000"/>
                        </a:lnSpc>
                        <a:spcBef>
                          <a:spcPts val="0"/>
                        </a:spcBef>
                        <a:spcAft>
                          <a:spcPts val="0"/>
                        </a:spcAft>
                      </a:pPr>
                      <a:r>
                        <a:rPr lang="en-US" sz="1050" b="1" dirty="0">
                          <a:solidFill>
                            <a:srgbClr val="0000FF"/>
                          </a:solidFill>
                          <a:effectLst/>
                          <a:latin typeface="Arial" panose="020B0604020202020204" pitchFamily="34" charset="0"/>
                          <a:cs typeface="Arial" panose="020B0604020202020204" pitchFamily="34" charset="0"/>
                        </a:rPr>
                        <a:t>Selected Options:</a:t>
                      </a:r>
                    </a:p>
                    <a:p>
                      <a:pPr marL="0" marR="0" indent="-13335">
                        <a:lnSpc>
                          <a:spcPct val="107000"/>
                        </a:lnSpc>
                        <a:spcBef>
                          <a:spcPts val="0"/>
                        </a:spcBef>
                        <a:spcAft>
                          <a:spcPts val="0"/>
                        </a:spcAft>
                      </a:pPr>
                      <a:r>
                        <a:rPr lang="en-US" sz="1050" b="1" dirty="0">
                          <a:effectLst/>
                          <a:latin typeface="Arial" panose="020B0604020202020204" pitchFamily="34" charset="0"/>
                          <a:cs typeface="Arial" panose="020B0604020202020204" pitchFamily="34" charset="0"/>
                        </a:rPr>
                        <a:t>  </a:t>
                      </a:r>
                      <a:r>
                        <a:rPr lang="en-US" sz="1050" b="1" u="sng" dirty="0">
                          <a:effectLst/>
                          <a:latin typeface="Arial" panose="020B0604020202020204" pitchFamily="34" charset="0"/>
                          <a:cs typeface="Arial" panose="020B0604020202020204" pitchFamily="34" charset="0"/>
                        </a:rPr>
                        <a:t>Radius of Impact</a:t>
                      </a:r>
                      <a:r>
                        <a:rPr lang="en-US" sz="1050" b="1" dirty="0">
                          <a:effectLst/>
                          <a:latin typeface="Arial" panose="020B0604020202020204" pitchFamily="34" charset="0"/>
                          <a:cs typeface="Arial" panose="020B0604020202020204" pitchFamily="34" charset="0"/>
                        </a:rPr>
                        <a:t>: 10km</a:t>
                      </a:r>
                    </a:p>
                    <a:p>
                      <a:pPr marL="0" marR="0" indent="-13335">
                        <a:lnSpc>
                          <a:spcPct val="107000"/>
                        </a:lnSpc>
                        <a:spcBef>
                          <a:spcPts val="0"/>
                        </a:spcBef>
                        <a:spcAft>
                          <a:spcPts val="0"/>
                        </a:spcAft>
                      </a:pPr>
                      <a:r>
                        <a:rPr lang="en-US" sz="1050" b="1" dirty="0">
                          <a:effectLst/>
                          <a:latin typeface="Arial" panose="020B0604020202020204" pitchFamily="34" charset="0"/>
                          <a:cs typeface="Arial" panose="020B0604020202020204" pitchFamily="34" charset="0"/>
                        </a:rPr>
                        <a:t>  </a:t>
                      </a:r>
                      <a:r>
                        <a:rPr lang="en-US" sz="1050" b="1" u="sng" dirty="0">
                          <a:effectLst/>
                          <a:latin typeface="Arial" panose="020B0604020202020204" pitchFamily="34" charset="0"/>
                          <a:cs typeface="Arial" panose="020B0604020202020204" pitchFamily="34" charset="0"/>
                        </a:rPr>
                        <a:t>Number of CBSAs</a:t>
                      </a:r>
                      <a:r>
                        <a:rPr lang="en-US" sz="1050" b="1" dirty="0">
                          <a:effectLst/>
                          <a:latin typeface="Arial" panose="020B0604020202020204" pitchFamily="34" charset="0"/>
                          <a:cs typeface="Arial" panose="020B0604020202020204" pitchFamily="34" charset="0"/>
                        </a:rPr>
                        <a:t>: 25 (top MP risk ranking)</a:t>
                      </a:r>
                    </a:p>
                    <a:p>
                      <a:pPr marL="0" marR="0" indent="-13335">
                        <a:lnSpc>
                          <a:spcPct val="107000"/>
                        </a:lnSpc>
                        <a:spcBef>
                          <a:spcPts val="0"/>
                        </a:spcBef>
                        <a:spcAft>
                          <a:spcPts val="0"/>
                        </a:spcAft>
                      </a:pPr>
                      <a:r>
                        <a:rPr lang="en-US" sz="1050" b="1" dirty="0">
                          <a:effectLst/>
                          <a:latin typeface="Arial" panose="020B0604020202020204" pitchFamily="34" charset="0"/>
                          <a:cs typeface="Arial" panose="020B0604020202020204" pitchFamily="34" charset="0"/>
                        </a:rPr>
                        <a:t>  </a:t>
                      </a:r>
                      <a:r>
                        <a:rPr lang="en-US" sz="1050" b="1" u="sng" dirty="0">
                          <a:solidFill>
                            <a:srgbClr val="00B0F0"/>
                          </a:solidFill>
                          <a:effectLst/>
                          <a:latin typeface="Arial" panose="020B0604020202020204" pitchFamily="34" charset="0"/>
                          <a:cs typeface="Arial" panose="020B0604020202020204" pitchFamily="34" charset="0"/>
                        </a:rPr>
                        <a:t>Air Toxics Risk threshold</a:t>
                      </a:r>
                      <a:r>
                        <a:rPr lang="en-US" sz="1050" b="1" dirty="0">
                          <a:effectLst/>
                          <a:latin typeface="Arial" panose="020B0604020202020204" pitchFamily="34" charset="0"/>
                          <a:cs typeface="Arial" panose="020B0604020202020204" pitchFamily="34" charset="0"/>
                        </a:rPr>
                        <a:t>: 10 (“x”-in-a million)</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5932966"/>
                  </a:ext>
                </a:extLst>
              </a:tr>
              <a:tr h="689308">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1000" b="1" dirty="0">
                          <a:solidFill>
                            <a:srgbClr val="0000FF"/>
                          </a:solidFill>
                          <a:effectLst/>
                          <a:latin typeface="Arial" panose="020B0604020202020204" pitchFamily="34" charset="0"/>
                          <a:cs typeface="Arial" panose="020B0604020202020204" pitchFamily="34" charset="0"/>
                        </a:rPr>
                        <a:t>Within Radius of Facility</a:t>
                      </a:r>
                      <a:endParaRPr lang="en-US" sz="105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County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0000"/>
                        </a:lnSpc>
                        <a:spcBef>
                          <a:spcPts val="0"/>
                        </a:spcBef>
                        <a:spcAft>
                          <a:spcPts val="800"/>
                        </a:spcAft>
                      </a:pPr>
                      <a:r>
                        <a:rPr lang="en-US" sz="1000" b="1" dirty="0">
                          <a:effectLst/>
                          <a:latin typeface="Arial" panose="020B0604020202020204" pitchFamily="34" charset="0"/>
                          <a:cs typeface="Arial" panose="020B0604020202020204" pitchFamily="34" charset="0"/>
                        </a:rPr>
                        <a:t>State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EPA Region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Nation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1000" b="1" dirty="0">
                          <a:solidFill>
                            <a:srgbClr val="0000FF"/>
                          </a:solidFill>
                          <a:effectLst/>
                          <a:latin typeface="Arial" panose="020B0604020202020204" pitchFamily="34" charset="0"/>
                          <a:cs typeface="Arial" panose="020B0604020202020204" pitchFamily="34" charset="0"/>
                        </a:rPr>
                        <a:t>Sector Group (within radius) National avg.</a:t>
                      </a:r>
                      <a:endParaRPr lang="en-US" sz="105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tc>
                  <a:txBody>
                    <a:bodyPr/>
                    <a:lstStyle/>
                    <a:p>
                      <a:pPr marL="0" marR="0" algn="ctr">
                        <a:lnSpc>
                          <a:spcPct val="107000"/>
                        </a:lnSpc>
                        <a:spcBef>
                          <a:spcPts val="0"/>
                        </a:spcBef>
                        <a:spcAft>
                          <a:spcPts val="800"/>
                        </a:spcAft>
                      </a:pPr>
                      <a:r>
                        <a:rPr lang="en-US" sz="1000" b="1" dirty="0">
                          <a:solidFill>
                            <a:srgbClr val="0000FF"/>
                          </a:solidFill>
                          <a:effectLst/>
                          <a:latin typeface="Arial" panose="020B0604020202020204" pitchFamily="34" charset="0"/>
                          <a:cs typeface="Arial" panose="020B0604020202020204" pitchFamily="34" charset="0"/>
                        </a:rPr>
                        <a:t>Sector Group (within radius) Top 25 CBSAs </a:t>
                      </a:r>
                      <a:endParaRPr lang="en-US" sz="105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extLst>
                  <a:ext uri="{0D108BD9-81ED-4DB2-BD59-A6C34878D82A}">
                    <a16:rowId xmlns:a16="http://schemas.microsoft.com/office/drawing/2014/main" val="80481039"/>
                  </a:ext>
                </a:extLst>
              </a:tr>
              <a:tr h="354539">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Population total</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xx,xxx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xxx,xxx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xxx,xxx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317,xxx,xxx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xxx,xxx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err="1">
                          <a:effectLst/>
                          <a:latin typeface="Arial" panose="020B0604020202020204" pitchFamily="34" charset="0"/>
                          <a:cs typeface="Arial" panose="020B0604020202020204" pitchFamily="34" charset="0"/>
                        </a:rPr>
                        <a:t>xxx,xxx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43555090"/>
                  </a:ext>
                </a:extLst>
              </a:tr>
              <a:tr h="217122">
                <a:tc>
                  <a:txBody>
                    <a:bodyPr/>
                    <a:lstStyle/>
                    <a:p>
                      <a:pPr marL="0" marR="0">
                        <a:lnSpc>
                          <a:spcPct val="107000"/>
                        </a:lnSpc>
                        <a:spcBef>
                          <a:spcPts val="0"/>
                        </a:spcBef>
                        <a:spcAft>
                          <a:spcPts val="800"/>
                        </a:spcAft>
                      </a:pPr>
                      <a:r>
                        <a:rPr lang="en-US" sz="1000" b="1" dirty="0">
                          <a:solidFill>
                            <a:srgbClr val="FF0000"/>
                          </a:solidFill>
                          <a:effectLst/>
                          <a:latin typeface="Arial" panose="020B0604020202020204" pitchFamily="34" charset="0"/>
                          <a:cs typeface="Arial" panose="020B0604020202020204" pitchFamily="34" charset="0"/>
                        </a:rPr>
                        <a:t>PM2.5</a:t>
                      </a:r>
                      <a:r>
                        <a:rPr lang="en-US" sz="1000" b="1" dirty="0">
                          <a:effectLst/>
                          <a:latin typeface="Arial" panose="020B0604020202020204" pitchFamily="34" charset="0"/>
                          <a:cs typeface="Arial" panose="020B0604020202020204" pitchFamily="34" charset="0"/>
                        </a:rPr>
                        <a:t> </a:t>
                      </a:r>
                      <a:r>
                        <a:rPr lang="en-US" sz="1000" b="1" dirty="0">
                          <a:solidFill>
                            <a:srgbClr val="FF0000"/>
                          </a:solidFill>
                          <a:effectLst/>
                          <a:latin typeface="Arial" panose="020B0604020202020204" pitchFamily="34" charset="0"/>
                          <a:cs typeface="Arial" panose="020B0604020202020204" pitchFamily="34" charset="0"/>
                        </a:rPr>
                        <a:t>risk</a:t>
                      </a:r>
                      <a:r>
                        <a:rPr lang="en-US" sz="1000" b="1" dirty="0">
                          <a:effectLst/>
                          <a:latin typeface="Arial" panose="020B0604020202020204" pitchFamily="34" charset="0"/>
                          <a:cs typeface="Arial" panose="020B0604020202020204" pitchFamily="34" charset="0"/>
                        </a:rPr>
                        <a:t>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561375175"/>
                  </a:ext>
                </a:extLst>
              </a:tr>
              <a:tr h="217122">
                <a:tc>
                  <a:txBody>
                    <a:bodyPr/>
                    <a:lstStyle/>
                    <a:p>
                      <a:pPr marL="0" marR="0">
                        <a:lnSpc>
                          <a:spcPct val="107000"/>
                        </a:lnSpc>
                        <a:spcBef>
                          <a:spcPts val="0"/>
                        </a:spcBef>
                        <a:spcAft>
                          <a:spcPts val="800"/>
                        </a:spcAft>
                      </a:pPr>
                      <a:r>
                        <a:rPr lang="en-US" sz="1000" b="1" dirty="0">
                          <a:solidFill>
                            <a:srgbClr val="FF0000"/>
                          </a:solidFill>
                          <a:effectLst/>
                          <a:latin typeface="Arial" panose="020B0604020202020204" pitchFamily="34" charset="0"/>
                          <a:cs typeface="Arial" panose="020B0604020202020204" pitchFamily="34" charset="0"/>
                        </a:rPr>
                        <a:t>Ozone</a:t>
                      </a:r>
                      <a:r>
                        <a:rPr lang="en-US" sz="1000" b="1" dirty="0">
                          <a:effectLst/>
                          <a:latin typeface="Arial" panose="020B0604020202020204" pitchFamily="34" charset="0"/>
                          <a:cs typeface="Arial" panose="020B0604020202020204" pitchFamily="34" charset="0"/>
                        </a:rPr>
                        <a:t> </a:t>
                      </a:r>
                      <a:r>
                        <a:rPr lang="en-US" sz="1000" b="1" dirty="0">
                          <a:solidFill>
                            <a:srgbClr val="FF0000"/>
                          </a:solidFill>
                          <a:effectLst/>
                          <a:latin typeface="Arial" panose="020B0604020202020204" pitchFamily="34" charset="0"/>
                          <a:cs typeface="Arial" panose="020B0604020202020204" pitchFamily="34" charset="0"/>
                        </a:rPr>
                        <a:t>risk</a:t>
                      </a:r>
                      <a:r>
                        <a:rPr lang="en-US" sz="1000" b="1" dirty="0">
                          <a:effectLst/>
                          <a:latin typeface="Arial" panose="020B0604020202020204" pitchFamily="34" charset="0"/>
                          <a:cs typeface="Arial" panose="020B0604020202020204" pitchFamily="34" charset="0"/>
                        </a:rPr>
                        <a:t> (%tile) </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138028524"/>
                  </a:ext>
                </a:extLst>
              </a:tr>
              <a:tr h="347900">
                <a:tc>
                  <a:txBody>
                    <a:bodyPr/>
                    <a:lstStyle/>
                    <a:p>
                      <a:pPr marL="0" marR="0">
                        <a:lnSpc>
                          <a:spcPct val="107000"/>
                        </a:lnSpc>
                        <a:spcBef>
                          <a:spcPts val="0"/>
                        </a:spcBef>
                        <a:spcAft>
                          <a:spcPts val="0"/>
                        </a:spcAft>
                      </a:pPr>
                      <a:r>
                        <a:rPr lang="en-US" sz="1000" b="1" dirty="0">
                          <a:solidFill>
                            <a:srgbClr val="FF0000"/>
                          </a:solidFill>
                          <a:effectLst/>
                          <a:latin typeface="Arial" panose="020B0604020202020204" pitchFamily="34" charset="0"/>
                          <a:cs typeface="Arial" panose="020B0604020202020204" pitchFamily="34" charset="0"/>
                        </a:rPr>
                        <a:t>Air Toxics risk</a:t>
                      </a:r>
                      <a:r>
                        <a:rPr lang="en-US" sz="1000" b="1" dirty="0">
                          <a:effectLst/>
                          <a:latin typeface="Arial" panose="020B0604020202020204" pitchFamily="34" charset="0"/>
                          <a:cs typeface="Arial" panose="020B0604020202020204" pitchFamily="34" charset="0"/>
                        </a:rPr>
                        <a:t>:</a:t>
                      </a:r>
                      <a:endParaRPr lang="en-US" sz="105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Cancer risk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473100024"/>
                  </a:ext>
                </a:extLst>
              </a:tr>
              <a:tr h="34790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a:t>
                      </a:r>
                      <a:r>
                        <a:rPr lang="en-US" sz="1000" b="1" dirty="0">
                          <a:solidFill>
                            <a:srgbClr val="00B0F0"/>
                          </a:solidFill>
                          <a:effectLst/>
                          <a:latin typeface="Arial" panose="020B0604020202020204" pitchFamily="34" charset="0"/>
                          <a:cs typeface="Arial" panose="020B0604020202020204" pitchFamily="34" charset="0"/>
                        </a:rPr>
                        <a:t>Cancer risk value </a:t>
                      </a:r>
                      <a:endParaRPr lang="en-US" sz="1050" b="1" dirty="0">
                        <a:solidFill>
                          <a:srgbClr val="00B0F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(“x”-in-a million))</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233302832"/>
                  </a:ext>
                </a:extLst>
              </a:tr>
              <a:tr h="355810">
                <a:tc>
                  <a:txBody>
                    <a:bodyPr/>
                    <a:lstStyle/>
                    <a:p>
                      <a:pPr marL="92075" marR="0">
                        <a:lnSpc>
                          <a:spcPct val="107000"/>
                        </a:lnSpc>
                        <a:spcBef>
                          <a:spcPts val="0"/>
                        </a:spcBef>
                        <a:spcAft>
                          <a:spcPts val="0"/>
                        </a:spcAft>
                      </a:pPr>
                      <a:r>
                        <a:rPr lang="en-US" sz="1000" b="1" dirty="0">
                          <a:solidFill>
                            <a:srgbClr val="00B0F0"/>
                          </a:solidFill>
                          <a:effectLst/>
                          <a:latin typeface="Arial" panose="020B0604020202020204" pitchFamily="34" charset="0"/>
                          <a:cs typeface="Arial" panose="020B0604020202020204" pitchFamily="34" charset="0"/>
                        </a:rPr>
                        <a:t>Cancer risk value above selected threshold</a:t>
                      </a:r>
                      <a:r>
                        <a:rPr lang="en-US" sz="1050" b="1" dirty="0">
                          <a:solidFill>
                            <a:srgbClr val="00B0F0"/>
                          </a:solidFill>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(population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704781743"/>
                  </a:ext>
                </a:extLst>
              </a:tr>
              <a:tr h="245224">
                <a:tc>
                  <a:txBody>
                    <a:bodyPr/>
                    <a:lstStyle/>
                    <a:p>
                      <a:pPr marL="0" marR="0">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   Non-cancer risk (%tile)</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26981042"/>
                  </a:ext>
                </a:extLst>
              </a:tr>
              <a:tr h="347900">
                <a:tc>
                  <a:txBody>
                    <a:bodyPr/>
                    <a:lstStyle/>
                    <a:p>
                      <a:pPr marL="0" marR="0">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   Non-cancer risk </a:t>
                      </a:r>
                      <a:endParaRPr lang="en-US" sz="1050" b="1">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    (Hazard Index)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5216490"/>
                  </a:ext>
                </a:extLst>
              </a:tr>
              <a:tr h="347900">
                <a:tc>
                  <a:txBody>
                    <a:bodyPr/>
                    <a:lstStyle/>
                    <a:p>
                      <a:pPr marL="0" marR="0">
                        <a:lnSpc>
                          <a:spcPct val="107000"/>
                        </a:lnSpc>
                        <a:spcBef>
                          <a:spcPts val="0"/>
                        </a:spcBef>
                        <a:spcAft>
                          <a:spcPts val="0"/>
                        </a:spcAft>
                      </a:pPr>
                      <a:r>
                        <a:rPr lang="en-US" sz="1000" b="1" dirty="0">
                          <a:solidFill>
                            <a:srgbClr val="FF0000"/>
                          </a:solidFill>
                          <a:effectLst/>
                          <a:latin typeface="Arial" panose="020B0604020202020204" pitchFamily="34" charset="0"/>
                          <a:cs typeface="Arial" panose="020B0604020202020204" pitchFamily="34" charset="0"/>
                        </a:rPr>
                        <a:t>Climate</a:t>
                      </a:r>
                      <a:r>
                        <a:rPr lang="en-US" sz="1000" b="1" dirty="0">
                          <a:effectLst/>
                          <a:latin typeface="Arial" panose="020B0604020202020204" pitchFamily="34" charset="0"/>
                          <a:cs typeface="Arial" panose="020B0604020202020204" pitchFamily="34" charset="0"/>
                        </a:rPr>
                        <a:t> </a:t>
                      </a:r>
                      <a:r>
                        <a:rPr lang="en-US" sz="1000" b="1" dirty="0">
                          <a:solidFill>
                            <a:srgbClr val="FF0000"/>
                          </a:solidFill>
                          <a:effectLst/>
                          <a:latin typeface="Arial" panose="020B0604020202020204" pitchFamily="34" charset="0"/>
                          <a:cs typeface="Arial" panose="020B0604020202020204" pitchFamily="34" charset="0"/>
                        </a:rPr>
                        <a:t>risks</a:t>
                      </a:r>
                      <a:r>
                        <a:rPr lang="en-US" sz="1000" b="1" dirty="0">
                          <a:effectLst/>
                          <a:latin typeface="Arial" panose="020B0604020202020204" pitchFamily="34" charset="0"/>
                          <a:cs typeface="Arial" panose="020B0604020202020204" pitchFamily="34" charset="0"/>
                        </a:rPr>
                        <a:t>: </a:t>
                      </a:r>
                      <a:endParaRPr lang="en-US" sz="105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Flood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525827612"/>
                  </a:ext>
                </a:extLst>
              </a:tr>
              <a:tr h="217122">
                <a:tc>
                  <a:txBody>
                    <a:bodyPr/>
                    <a:lstStyle/>
                    <a:p>
                      <a:pPr marL="0" marR="0">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   Sea level rise (%tile)</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332158204"/>
                  </a:ext>
                </a:extLst>
              </a:tr>
              <a:tr h="217122">
                <a:tc>
                  <a:txBody>
                    <a:bodyPr/>
                    <a:lstStyle/>
                    <a:p>
                      <a:pPr marL="0" marR="0">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   Fire (%tile)</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096746375"/>
                  </a:ext>
                </a:extLst>
              </a:tr>
              <a:tr h="217122">
                <a:tc>
                  <a:txBody>
                    <a:bodyPr/>
                    <a:lstStyle/>
                    <a:p>
                      <a:pPr marL="0" marR="0">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   Disease (%tile)</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185528427"/>
                  </a:ext>
                </a:extLst>
              </a:tr>
              <a:tr h="347900">
                <a:tc>
                  <a:txBody>
                    <a:bodyPr/>
                    <a:lstStyle/>
                    <a:p>
                      <a:pPr marL="0" marR="0">
                        <a:lnSpc>
                          <a:spcPct val="107000"/>
                        </a:lnSpc>
                        <a:spcBef>
                          <a:spcPts val="0"/>
                        </a:spcBef>
                        <a:spcAft>
                          <a:spcPts val="0"/>
                        </a:spcAft>
                      </a:pPr>
                      <a:r>
                        <a:rPr lang="en-US" sz="1000" b="1" dirty="0">
                          <a:solidFill>
                            <a:srgbClr val="FF0000"/>
                          </a:solidFill>
                          <a:effectLst/>
                          <a:latin typeface="Arial" panose="020B0604020202020204" pitchFamily="34" charset="0"/>
                          <a:cs typeface="Arial" panose="020B0604020202020204" pitchFamily="34" charset="0"/>
                        </a:rPr>
                        <a:t>EJ/Demographics</a:t>
                      </a:r>
                      <a:r>
                        <a:rPr lang="en-US" sz="1000" b="1" dirty="0">
                          <a:solidFill>
                            <a:schemeClr val="tx1"/>
                          </a:solidFill>
                          <a:effectLst/>
                          <a:latin typeface="Arial" panose="020B0604020202020204" pitchFamily="34" charset="0"/>
                          <a:cs typeface="Arial" panose="020B0604020202020204" pitchFamily="34" charset="0"/>
                        </a:rPr>
                        <a:t>:</a:t>
                      </a:r>
                      <a:endParaRPr lang="en-US" sz="1050" b="1"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Minority group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684270920"/>
                  </a:ext>
                </a:extLst>
              </a:tr>
              <a:tr h="217122">
                <a:tc>
                  <a:txBody>
                    <a:bodyPr/>
                    <a:lstStyle/>
                    <a:p>
                      <a:pPr marL="0" marR="0">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   Low-income group (%tile)</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454435688"/>
                  </a:ext>
                </a:extLst>
              </a:tr>
              <a:tr h="217122">
                <a:tc>
                  <a:txBody>
                    <a:bodyPr/>
                    <a:lstStyle/>
                    <a:p>
                      <a:pPr marL="0" marR="0">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   Demographic Index (%tile)</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99430170"/>
                  </a:ext>
                </a:extLst>
              </a:tr>
              <a:tr h="217122">
                <a:tc>
                  <a:txBody>
                    <a:bodyPr/>
                    <a:lstStyle/>
                    <a:p>
                      <a:pPr marL="0" marR="0">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   Linguistic Isolation (%tile)</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x%</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a:effectLst/>
                          <a:latin typeface="Arial" panose="020B0604020202020204" pitchFamily="34" charset="0"/>
                          <a:cs typeface="Arial" panose="020B0604020202020204" pitchFamily="34" charset="0"/>
                        </a:rPr>
                        <a:t> </a:t>
                      </a:r>
                      <a:endParaRPr lang="en-US" sz="1050" b="1">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28461313"/>
                  </a:ext>
                </a:extLst>
              </a:tr>
            </a:tbl>
          </a:graphicData>
        </a:graphic>
      </p:graphicFrame>
      <p:sp>
        <p:nvSpPr>
          <p:cNvPr id="4" name="Title 3">
            <a:extLst>
              <a:ext uri="{FF2B5EF4-FFF2-40B4-BE49-F238E27FC236}">
                <a16:creationId xmlns:a16="http://schemas.microsoft.com/office/drawing/2014/main" id="{6F0F47D8-9A2D-405A-9386-DE44BF3D781D}"/>
              </a:ext>
            </a:extLst>
          </p:cNvPr>
          <p:cNvSpPr>
            <a:spLocks noGrp="1"/>
          </p:cNvSpPr>
          <p:nvPr>
            <p:ph type="title"/>
          </p:nvPr>
        </p:nvSpPr>
        <p:spPr>
          <a:xfrm>
            <a:off x="1606297" y="51562"/>
            <a:ext cx="8906254" cy="669103"/>
          </a:xfrm>
        </p:spPr>
        <p:txBody>
          <a:bodyPr/>
          <a:lstStyle/>
          <a:p>
            <a:r>
              <a:rPr lang="en-US" sz="2800" dirty="0">
                <a:solidFill>
                  <a:srgbClr val="FFFF00"/>
                </a:solidFill>
              </a:rPr>
              <a:t>Screening Proximity Analysis in NEXUS: </a:t>
            </a:r>
            <a:br>
              <a:rPr lang="en-US" sz="2800" dirty="0">
                <a:solidFill>
                  <a:srgbClr val="FFFF00"/>
                </a:solidFill>
              </a:rPr>
            </a:br>
            <a:r>
              <a:rPr lang="en-US" sz="2400" dirty="0">
                <a:latin typeface="Arial" panose="020B0604020202020204" pitchFamily="34" charset="0"/>
                <a:cs typeface="Arial" panose="020B0604020202020204" pitchFamily="34" charset="0"/>
              </a:rPr>
              <a:t>Tabular Data Summary</a:t>
            </a:r>
            <a:endParaRPr lang="en-US" sz="2800" dirty="0">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F51A27E6-FBDF-4A73-8454-1A3D1FE8D32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95171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A76BD74A-0AD4-4FFB-B560-8B7E9CD3BEA4}"/>
              </a:ext>
            </a:extLst>
          </p:cNvPr>
          <p:cNvSpPr txBox="1">
            <a:spLocks/>
          </p:cNvSpPr>
          <p:nvPr/>
        </p:nvSpPr>
        <p:spPr bwMode="auto">
          <a:xfrm>
            <a:off x="2063496" y="74075"/>
            <a:ext cx="8229600" cy="6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lvl="0">
              <a:defRPr/>
            </a:pPr>
            <a:r>
              <a:rPr lang="en-US" sz="2800" dirty="0">
                <a:solidFill>
                  <a:srgbClr val="FFFF00"/>
                </a:solidFill>
              </a:rPr>
              <a:t>Screening Proximity Analysis in NEXUS: </a:t>
            </a:r>
            <a:br>
              <a:rPr lang="en-US" sz="2800" dirty="0">
                <a:solidFill>
                  <a:srgbClr val="FFFF00"/>
                </a:solidFill>
              </a:rPr>
            </a:br>
            <a:r>
              <a:rPr lang="en-US" sz="2800" dirty="0">
                <a:latin typeface="Arial" panose="020B0604020202020204" pitchFamily="34" charset="0"/>
                <a:cs typeface="Arial" panose="020B0604020202020204" pitchFamily="34" charset="0"/>
              </a:rPr>
              <a:t>Example Chart</a:t>
            </a:r>
            <a:endParaRPr lang="zh-CN" altLang="en-US" sz="2800" kern="0" dirty="0">
              <a:solidFill>
                <a:srgbClr val="FFFF00"/>
              </a:solidFill>
              <a:latin typeface="微软雅黑"/>
              <a:ea typeface="微软雅黑"/>
            </a:endParaRPr>
          </a:p>
        </p:txBody>
      </p:sp>
      <p:grpSp>
        <p:nvGrpSpPr>
          <p:cNvPr id="35" name="Group 34">
            <a:extLst>
              <a:ext uri="{FF2B5EF4-FFF2-40B4-BE49-F238E27FC236}">
                <a16:creationId xmlns:a16="http://schemas.microsoft.com/office/drawing/2014/main" id="{07C56059-6E73-4A41-8F01-5935C29E7BA4}"/>
              </a:ext>
            </a:extLst>
          </p:cNvPr>
          <p:cNvGrpSpPr/>
          <p:nvPr/>
        </p:nvGrpSpPr>
        <p:grpSpPr>
          <a:xfrm>
            <a:off x="3169920" y="1035038"/>
            <a:ext cx="7545399" cy="5305475"/>
            <a:chOff x="938784" y="745350"/>
            <a:chExt cx="8264851" cy="5628275"/>
          </a:xfrm>
        </p:grpSpPr>
        <p:pic>
          <p:nvPicPr>
            <p:cNvPr id="2" name="Picture 1">
              <a:extLst>
                <a:ext uri="{FF2B5EF4-FFF2-40B4-BE49-F238E27FC236}">
                  <a16:creationId xmlns:a16="http://schemas.microsoft.com/office/drawing/2014/main" id="{DFFCA284-735A-4471-9850-FC285259D3C8}"/>
                </a:ext>
              </a:extLst>
            </p:cNvPr>
            <p:cNvPicPr>
              <a:picLocks noChangeAspect="1"/>
            </p:cNvPicPr>
            <p:nvPr/>
          </p:nvPicPr>
          <p:blipFill>
            <a:blip r:embed="rId3"/>
            <a:stretch>
              <a:fillRect/>
            </a:stretch>
          </p:blipFill>
          <p:spPr>
            <a:xfrm>
              <a:off x="938784" y="937992"/>
              <a:ext cx="8066881" cy="5380512"/>
            </a:xfrm>
            <a:prstGeom prst="rect">
              <a:avLst/>
            </a:prstGeom>
          </p:spPr>
        </p:pic>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862072" y="5094268"/>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5684A689-EAF8-4ED7-B733-7717143C2A70}"/>
                </a:ext>
              </a:extLst>
            </p:cNvPr>
            <p:cNvSpPr/>
            <p:nvPr/>
          </p:nvSpPr>
          <p:spPr>
            <a:xfrm>
              <a:off x="1435608" y="5883872"/>
              <a:ext cx="7671816" cy="489753"/>
            </a:xfrm>
            <a:prstGeom prst="rect">
              <a:avLst/>
            </a:prstGeom>
            <a:solidFill>
              <a:schemeClr val="bg2"/>
            </a:solidFill>
            <a:ln>
              <a:solidFill>
                <a:schemeClr val="tx1"/>
              </a:solidFill>
            </a:ln>
          </p:spPr>
          <p:txBody>
            <a:bodyPr wrap="square">
              <a:spAutoFit/>
            </a:bodyPr>
            <a:lstStyle/>
            <a:p>
              <a:pPr defTabSz="914400">
                <a:defRPr/>
              </a:pPr>
              <a:r>
                <a:rPr lang="en-US" sz="12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Within Radius     County avg.         State avg.       EPA region avg.     Nation avg.     Sector Group avg.</a:t>
              </a:r>
            </a:p>
            <a:p>
              <a:pPr defTabSz="914400">
                <a:defRPr/>
              </a:pPr>
              <a:r>
                <a:rPr lang="en-US" sz="12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of Facility					   (Within Radius)</a:t>
              </a:r>
            </a:p>
          </p:txBody>
        </p:sp>
        <p:sp>
          <p:nvSpPr>
            <p:cNvPr id="26" name="Rectangle 25">
              <a:extLst>
                <a:ext uri="{FF2B5EF4-FFF2-40B4-BE49-F238E27FC236}">
                  <a16:creationId xmlns:a16="http://schemas.microsoft.com/office/drawing/2014/main" id="{28D209C9-B360-45AD-930F-9D139956D480}"/>
                </a:ext>
              </a:extLst>
            </p:cNvPr>
            <p:cNvSpPr/>
            <p:nvPr/>
          </p:nvSpPr>
          <p:spPr>
            <a:xfrm>
              <a:off x="1551432" y="745350"/>
              <a:ext cx="7114032" cy="620354"/>
            </a:xfrm>
            <a:prstGeom prst="rect">
              <a:avLst/>
            </a:prstGeom>
            <a:solidFill>
              <a:schemeClr val="bg2"/>
            </a:solidFill>
            <a:ln>
              <a:solidFill>
                <a:schemeClr val="tx1"/>
              </a:solidFill>
            </a:ln>
          </p:spPr>
          <p:txBody>
            <a:bodyPr wrap="square">
              <a:spAutoFit/>
            </a:bodyPr>
            <a:lstStyle/>
            <a:p>
              <a:pPr algn="ctr" defTabSz="914400">
                <a:defRPr/>
              </a:pPr>
              <a:r>
                <a:rPr lang="en-US" sz="160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Facility</a:t>
              </a:r>
              <a:r>
                <a:rPr lang="en-US" sz="16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American Synthesis Rubber Co., Louisville, KY</a:t>
              </a:r>
              <a:r>
                <a:rPr lang="en-US" sz="16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p>
            <a:p>
              <a:pPr algn="ctr" defTabSz="914400">
                <a:defRPr/>
              </a:pPr>
              <a:r>
                <a:rPr lang="en-US" sz="160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Sector Group</a:t>
              </a:r>
              <a:r>
                <a:rPr lang="en-US" sz="16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Polymers and Resins Production</a:t>
              </a:r>
            </a:p>
          </p:txBody>
        </p:sp>
        <p:cxnSp>
          <p:nvCxnSpPr>
            <p:cNvPr id="27" name="Straight Connector 26">
              <a:extLst>
                <a:ext uri="{FF2B5EF4-FFF2-40B4-BE49-F238E27FC236}">
                  <a16:creationId xmlns:a16="http://schemas.microsoft.com/office/drawing/2014/main" id="{047F7204-6F9D-4D2D-91CD-1762EEE3A1FB}"/>
                </a:ext>
              </a:extLst>
            </p:cNvPr>
            <p:cNvCxnSpPr/>
            <p:nvPr/>
          </p:nvCxnSpPr>
          <p:spPr bwMode="auto">
            <a:xfrm>
              <a:off x="7348728" y="1463085"/>
              <a:ext cx="0" cy="4338051"/>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048485B-8B05-4B72-B1BC-FACA57E6C098}"/>
                </a:ext>
              </a:extLst>
            </p:cNvPr>
            <p:cNvCxnSpPr>
              <a:cxnSpLocks/>
            </p:cNvCxnSpPr>
            <p:nvPr/>
          </p:nvCxnSpPr>
          <p:spPr bwMode="auto">
            <a:xfrm>
              <a:off x="1722120" y="3352053"/>
              <a:ext cx="6772656" cy="0"/>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34" name="Rectangle 33">
              <a:extLst>
                <a:ext uri="{FF2B5EF4-FFF2-40B4-BE49-F238E27FC236}">
                  <a16:creationId xmlns:a16="http://schemas.microsoft.com/office/drawing/2014/main" id="{5CA6A4E3-64FD-4299-BDAD-F247D51F150E}"/>
                </a:ext>
              </a:extLst>
            </p:cNvPr>
            <p:cNvSpPr/>
            <p:nvPr/>
          </p:nvSpPr>
          <p:spPr>
            <a:xfrm>
              <a:off x="8369547" y="2901349"/>
              <a:ext cx="834088" cy="1240708"/>
            </a:xfrm>
            <a:prstGeom prst="rect">
              <a:avLst/>
            </a:prstGeom>
            <a:solidFill>
              <a:schemeClr val="bg1"/>
            </a:solidFill>
            <a:ln>
              <a:solidFill>
                <a:schemeClr val="bg1"/>
              </a:solidFill>
            </a:ln>
          </p:spPr>
          <p:txBody>
            <a:bodyPr wrap="square">
              <a:spAutoFit/>
            </a:bodyPr>
            <a:lstStyle/>
            <a:p>
              <a:pPr algn="ctr" defTabSz="914400">
                <a:defRPr/>
              </a:pPr>
              <a:r>
                <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Nation </a:t>
              </a:r>
            </a:p>
            <a:p>
              <a:pPr algn="ctr" defTabSz="914400">
                <a:defRPr/>
              </a:pPr>
              <a:r>
                <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avg. (%tile)</a:t>
              </a:r>
            </a:p>
            <a:p>
              <a:pPr algn="ctr" defTabSz="914400">
                <a:defRPr/>
              </a:pPr>
              <a:endPar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endParaRPr>
            </a:p>
            <a:p>
              <a:pPr algn="ctr" defTabSz="914400">
                <a:defRPr/>
              </a:pPr>
              <a:r>
                <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endParaRPr lang="en-US" sz="1400" dirty="0">
                <a:solidFill>
                  <a:srgbClr val="0000FF"/>
                </a:solidFill>
                <a:latin typeface="微软雅黑"/>
                <a:ea typeface="微软雅黑"/>
              </a:endParaRPr>
            </a:p>
          </p:txBody>
        </p:sp>
      </p:grpSp>
      <p:grpSp>
        <p:nvGrpSpPr>
          <p:cNvPr id="51" name="Group 50">
            <a:extLst>
              <a:ext uri="{FF2B5EF4-FFF2-40B4-BE49-F238E27FC236}">
                <a16:creationId xmlns:a16="http://schemas.microsoft.com/office/drawing/2014/main" id="{5E7545CA-3BCF-469F-8A2B-90E4392937E5}"/>
              </a:ext>
            </a:extLst>
          </p:cNvPr>
          <p:cNvGrpSpPr/>
          <p:nvPr/>
        </p:nvGrpSpPr>
        <p:grpSpPr>
          <a:xfrm>
            <a:off x="1744752" y="1022650"/>
            <a:ext cx="1785843" cy="3773904"/>
            <a:chOff x="211229" y="2168020"/>
            <a:chExt cx="1785843" cy="3773904"/>
          </a:xfrm>
        </p:grpSpPr>
        <p:pic>
          <p:nvPicPr>
            <p:cNvPr id="52" name="Picture 51">
              <a:extLst>
                <a:ext uri="{FF2B5EF4-FFF2-40B4-BE49-F238E27FC236}">
                  <a16:creationId xmlns:a16="http://schemas.microsoft.com/office/drawing/2014/main" id="{804190DC-9072-4E80-9CA1-B2B88D299B25}"/>
                </a:ext>
              </a:extLst>
            </p:cNvPr>
            <p:cNvPicPr>
              <a:picLocks noChangeAspect="1"/>
            </p:cNvPicPr>
            <p:nvPr/>
          </p:nvPicPr>
          <p:blipFill rotWithShape="1">
            <a:blip r:embed="rId4"/>
            <a:srcRect l="29999" t="44360" r="50471" b="1"/>
            <a:stretch/>
          </p:blipFill>
          <p:spPr>
            <a:xfrm>
              <a:off x="211229" y="2186308"/>
              <a:ext cx="1785842" cy="3755616"/>
            </a:xfrm>
            <a:prstGeom prst="rect">
              <a:avLst/>
            </a:prstGeom>
            <a:ln w="12700">
              <a:solidFill>
                <a:schemeClr val="tx1"/>
              </a:solidFill>
            </a:ln>
          </p:spPr>
        </p:pic>
        <p:pic>
          <p:nvPicPr>
            <p:cNvPr id="53" name="Picture 52">
              <a:extLst>
                <a:ext uri="{FF2B5EF4-FFF2-40B4-BE49-F238E27FC236}">
                  <a16:creationId xmlns:a16="http://schemas.microsoft.com/office/drawing/2014/main" id="{0C66328B-508F-44E0-854C-0CC490AA4895}"/>
                </a:ext>
              </a:extLst>
            </p:cNvPr>
            <p:cNvPicPr>
              <a:picLocks noChangeAspect="1"/>
            </p:cNvPicPr>
            <p:nvPr/>
          </p:nvPicPr>
          <p:blipFill rotWithShape="1">
            <a:blip r:embed="rId4"/>
            <a:srcRect l="29998" t="48194" r="60714" b="36905"/>
            <a:stretch/>
          </p:blipFill>
          <p:spPr>
            <a:xfrm>
              <a:off x="335250" y="3844626"/>
              <a:ext cx="849322" cy="1077953"/>
            </a:xfrm>
            <a:prstGeom prst="rect">
              <a:avLst/>
            </a:prstGeom>
            <a:ln w="12700">
              <a:solidFill>
                <a:schemeClr val="tx1"/>
              </a:solidFill>
            </a:ln>
          </p:spPr>
        </p:pic>
        <p:sp>
          <p:nvSpPr>
            <p:cNvPr id="54" name="Rectangle 53">
              <a:extLst>
                <a:ext uri="{FF2B5EF4-FFF2-40B4-BE49-F238E27FC236}">
                  <a16:creationId xmlns:a16="http://schemas.microsoft.com/office/drawing/2014/main" id="{F0F367D5-79C3-4147-A99C-BC2F11CD852E}"/>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55" name="Rectangle 54">
              <a:extLst>
                <a:ext uri="{FF2B5EF4-FFF2-40B4-BE49-F238E27FC236}">
                  <a16:creationId xmlns:a16="http://schemas.microsoft.com/office/drawing/2014/main" id="{8FD7CFB3-FD85-4F6A-8A4B-8FACA434F6C9}"/>
                </a:ext>
              </a:extLst>
            </p:cNvPr>
            <p:cNvSpPr/>
            <p:nvPr/>
          </p:nvSpPr>
          <p:spPr>
            <a:xfrm>
              <a:off x="303819" y="2168020"/>
              <a:ext cx="1090363"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Air Quality</a:t>
              </a:r>
              <a:endParaRPr lang="en-US" sz="1400" dirty="0">
                <a:solidFill>
                  <a:srgbClr val="000000"/>
                </a:solidFill>
                <a:latin typeface="微软雅黑"/>
                <a:ea typeface="微软雅黑"/>
              </a:endParaRPr>
            </a:p>
          </p:txBody>
        </p:sp>
        <p:sp>
          <p:nvSpPr>
            <p:cNvPr id="56" name="Rectangle 55">
              <a:extLst>
                <a:ext uri="{FF2B5EF4-FFF2-40B4-BE49-F238E27FC236}">
                  <a16:creationId xmlns:a16="http://schemas.microsoft.com/office/drawing/2014/main" id="{5B7C60C3-0234-4536-A296-CE330190A4F4}"/>
                </a:ext>
              </a:extLst>
            </p:cNvPr>
            <p:cNvSpPr/>
            <p:nvPr/>
          </p:nvSpPr>
          <p:spPr>
            <a:xfrm>
              <a:off x="544420" y="2492507"/>
              <a:ext cx="1452651" cy="907941"/>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PM2.5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O3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Air Toxics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Cancer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Non-Cancer risk</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57" name="Rectangle 56">
              <a:extLst>
                <a:ext uri="{FF2B5EF4-FFF2-40B4-BE49-F238E27FC236}">
                  <a16:creationId xmlns:a16="http://schemas.microsoft.com/office/drawing/2014/main" id="{B07D0763-8501-47F5-8148-63C7764053C7}"/>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58" name="Rectangle 57">
              <a:extLst>
                <a:ext uri="{FF2B5EF4-FFF2-40B4-BE49-F238E27FC236}">
                  <a16:creationId xmlns:a16="http://schemas.microsoft.com/office/drawing/2014/main" id="{51945599-066D-42A8-A708-5E11AC5140A5}"/>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 </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grpSp>
      <p:grpSp>
        <p:nvGrpSpPr>
          <p:cNvPr id="50" name="Group 49">
            <a:extLst>
              <a:ext uri="{FF2B5EF4-FFF2-40B4-BE49-F238E27FC236}">
                <a16:creationId xmlns:a16="http://schemas.microsoft.com/office/drawing/2014/main" id="{7405846C-6F17-4E5B-B164-5277B15A92FF}"/>
              </a:ext>
            </a:extLst>
          </p:cNvPr>
          <p:cNvGrpSpPr/>
          <p:nvPr/>
        </p:nvGrpSpPr>
        <p:grpSpPr>
          <a:xfrm>
            <a:off x="1735230" y="2344888"/>
            <a:ext cx="1785843" cy="3773904"/>
            <a:chOff x="211229" y="2168020"/>
            <a:chExt cx="1785843" cy="3773904"/>
          </a:xfrm>
        </p:grpSpPr>
        <p:pic>
          <p:nvPicPr>
            <p:cNvPr id="36" name="Picture 35">
              <a:extLst>
                <a:ext uri="{FF2B5EF4-FFF2-40B4-BE49-F238E27FC236}">
                  <a16:creationId xmlns:a16="http://schemas.microsoft.com/office/drawing/2014/main" id="{45807862-E2CA-4FF0-988D-9065D79F9F9F}"/>
                </a:ext>
              </a:extLst>
            </p:cNvPr>
            <p:cNvPicPr>
              <a:picLocks noChangeAspect="1"/>
            </p:cNvPicPr>
            <p:nvPr/>
          </p:nvPicPr>
          <p:blipFill rotWithShape="1">
            <a:blip r:embed="rId4"/>
            <a:srcRect l="29999" t="44360" r="50471" b="1"/>
            <a:stretch/>
          </p:blipFill>
          <p:spPr>
            <a:xfrm>
              <a:off x="211229" y="2186308"/>
              <a:ext cx="1785842" cy="3755616"/>
            </a:xfrm>
            <a:prstGeom prst="rect">
              <a:avLst/>
            </a:prstGeom>
            <a:ln w="12700">
              <a:solidFill>
                <a:schemeClr val="tx1"/>
              </a:solidFill>
            </a:ln>
          </p:spPr>
        </p:pic>
        <p:pic>
          <p:nvPicPr>
            <p:cNvPr id="37" name="Picture 36">
              <a:extLst>
                <a:ext uri="{FF2B5EF4-FFF2-40B4-BE49-F238E27FC236}">
                  <a16:creationId xmlns:a16="http://schemas.microsoft.com/office/drawing/2014/main" id="{D82D7C09-BFDB-4417-91BA-7C49C8C6F2A0}"/>
                </a:ext>
              </a:extLst>
            </p:cNvPr>
            <p:cNvPicPr>
              <a:picLocks noChangeAspect="1"/>
            </p:cNvPicPr>
            <p:nvPr/>
          </p:nvPicPr>
          <p:blipFill rotWithShape="1">
            <a:blip r:embed="rId4"/>
            <a:srcRect l="29998" t="48194" r="60714" b="36905"/>
            <a:stretch/>
          </p:blipFill>
          <p:spPr>
            <a:xfrm>
              <a:off x="335250" y="3844626"/>
              <a:ext cx="849322" cy="1077953"/>
            </a:xfrm>
            <a:prstGeom prst="rect">
              <a:avLst/>
            </a:prstGeom>
            <a:ln w="12700">
              <a:solidFill>
                <a:schemeClr val="tx1"/>
              </a:solidFill>
            </a:ln>
          </p:spPr>
        </p:pic>
        <p:sp>
          <p:nvSpPr>
            <p:cNvPr id="38" name="Rectangle 37">
              <a:extLst>
                <a:ext uri="{FF2B5EF4-FFF2-40B4-BE49-F238E27FC236}">
                  <a16:creationId xmlns:a16="http://schemas.microsoft.com/office/drawing/2014/main" id="{56F80C64-677F-4EBA-9D2A-745ED16569D3}"/>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39" name="Rectangle 38">
              <a:extLst>
                <a:ext uri="{FF2B5EF4-FFF2-40B4-BE49-F238E27FC236}">
                  <a16:creationId xmlns:a16="http://schemas.microsoft.com/office/drawing/2014/main" id="{E6814F82-A65D-43E3-8943-BAAF7F3A2E27}"/>
                </a:ext>
              </a:extLst>
            </p:cNvPr>
            <p:cNvSpPr/>
            <p:nvPr/>
          </p:nvSpPr>
          <p:spPr>
            <a:xfrm>
              <a:off x="303819" y="2168020"/>
              <a:ext cx="1308371"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EJ Indicators</a:t>
              </a:r>
              <a:endParaRPr lang="en-US" sz="1400" dirty="0">
                <a:solidFill>
                  <a:srgbClr val="000000"/>
                </a:solidFill>
                <a:latin typeface="微软雅黑"/>
                <a:ea typeface="微软雅黑"/>
              </a:endParaRPr>
            </a:p>
          </p:txBody>
        </p:sp>
        <p:sp>
          <p:nvSpPr>
            <p:cNvPr id="40" name="Rectangle 39">
              <a:extLst>
                <a:ext uri="{FF2B5EF4-FFF2-40B4-BE49-F238E27FC236}">
                  <a16:creationId xmlns:a16="http://schemas.microsoft.com/office/drawing/2014/main" id="{60131B25-33C7-48AE-80F1-BBB91B8DC219}"/>
                </a:ext>
              </a:extLst>
            </p:cNvPr>
            <p:cNvSpPr/>
            <p:nvPr/>
          </p:nvSpPr>
          <p:spPr>
            <a:xfrm>
              <a:off x="544420" y="2492507"/>
              <a:ext cx="1452651" cy="938719"/>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Population</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Minority</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Income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Education</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Language</a:t>
              </a:r>
            </a:p>
          </p:txBody>
        </p:sp>
        <p:sp>
          <p:nvSpPr>
            <p:cNvPr id="41" name="Rectangle 40">
              <a:extLst>
                <a:ext uri="{FF2B5EF4-FFF2-40B4-BE49-F238E27FC236}">
                  <a16:creationId xmlns:a16="http://schemas.microsoft.com/office/drawing/2014/main" id="{6B0E8C25-E0B0-47EB-893E-6423A2D7DF23}"/>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42" name="Rectangle 41">
              <a:extLst>
                <a:ext uri="{FF2B5EF4-FFF2-40B4-BE49-F238E27FC236}">
                  <a16:creationId xmlns:a16="http://schemas.microsoft.com/office/drawing/2014/main" id="{D1BA5B39-F2D1-449D-95E8-584261B518AA}"/>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 </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grpSp>
      <p:sp>
        <p:nvSpPr>
          <p:cNvPr id="59" name="Rectangle 58">
            <a:extLst>
              <a:ext uri="{FF2B5EF4-FFF2-40B4-BE49-F238E27FC236}">
                <a16:creationId xmlns:a16="http://schemas.microsoft.com/office/drawing/2014/main" id="{32ACE382-F85E-474E-AAE1-93B8E979C051}"/>
              </a:ext>
            </a:extLst>
          </p:cNvPr>
          <p:cNvSpPr/>
          <p:nvPr/>
        </p:nvSpPr>
        <p:spPr>
          <a:xfrm>
            <a:off x="3517819" y="1612003"/>
            <a:ext cx="734496" cy="338554"/>
          </a:xfrm>
          <a:prstGeom prst="rect">
            <a:avLst/>
          </a:prstGeom>
          <a:solidFill>
            <a:schemeClr val="bg1"/>
          </a:solidFill>
        </p:spPr>
        <p:txBody>
          <a:bodyPr wrap="none">
            <a:spAutoFit/>
          </a:bodyPr>
          <a:lstStyle/>
          <a:p>
            <a:pPr defTabSz="914400">
              <a:defRPr/>
            </a:pPr>
            <a:r>
              <a:rPr lang="en-US" sz="16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(%tile</a:t>
            </a:r>
            <a:endParaRPr lang="en-US" sz="1600" dirty="0">
              <a:solidFill>
                <a:srgbClr val="000000"/>
              </a:solidFill>
              <a:latin typeface="微软雅黑"/>
              <a:ea typeface="微软雅黑"/>
            </a:endParaRPr>
          </a:p>
        </p:txBody>
      </p:sp>
      <p:sp>
        <p:nvSpPr>
          <p:cNvPr id="29" name="Slide Number Placeholder 1">
            <a:extLst>
              <a:ext uri="{FF2B5EF4-FFF2-40B4-BE49-F238E27FC236}">
                <a16:creationId xmlns:a16="http://schemas.microsoft.com/office/drawing/2014/main" id="{11776202-4E24-4B99-96E0-AD3186136A4E}"/>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06339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AD6020A-5576-4CCD-8EEB-5EFBE880ADE3}"/>
              </a:ext>
            </a:extLst>
          </p:cNvPr>
          <p:cNvPicPr>
            <a:picLocks noChangeAspect="1"/>
          </p:cNvPicPr>
          <p:nvPr/>
        </p:nvPicPr>
        <p:blipFill>
          <a:blip r:embed="rId3"/>
          <a:stretch>
            <a:fillRect/>
          </a:stretch>
        </p:blipFill>
        <p:spPr>
          <a:xfrm>
            <a:off x="1558962" y="828454"/>
            <a:ext cx="9018253" cy="599267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2050126" y="65882"/>
            <a:ext cx="8229600" cy="669103"/>
          </a:xfrm>
        </p:spPr>
        <p:txBody>
          <a:bodyPr>
            <a:noAutofit/>
          </a:bodyPr>
          <a:lstStyle/>
          <a:p>
            <a:r>
              <a:rPr lang="en-US" altLang="zh-CN" sz="2400" dirty="0"/>
              <a:t>Proximity Analysis Module: </a:t>
            </a:r>
            <a:r>
              <a:rPr lang="en-US" altLang="zh-CN" sz="2400" dirty="0">
                <a:solidFill>
                  <a:srgbClr val="FFFF00"/>
                </a:solidFill>
              </a:rPr>
              <a:t>Spatial Analysis </a:t>
            </a:r>
            <a:br>
              <a:rPr lang="en-US" altLang="zh-CN" sz="2400" dirty="0">
                <a:solidFill>
                  <a:srgbClr val="FFFF00"/>
                </a:solidFill>
              </a:rPr>
            </a:br>
            <a:r>
              <a:rPr lang="en-US" sz="2400" dirty="0">
                <a:solidFill>
                  <a:srgbClr val="FFC000"/>
                </a:solidFill>
                <a:latin typeface="Arial" panose="020B0604020202020204" pitchFamily="34" charset="0"/>
                <a:cs typeface="Arial" panose="020B0604020202020204" pitchFamily="34" charset="0"/>
              </a:rPr>
              <a:t>(census “block group”-level)</a:t>
            </a:r>
            <a:endParaRPr lang="zh-CN" altLang="en-US" sz="2400" dirty="0">
              <a:solidFill>
                <a:srgbClr val="FFC000"/>
              </a:solidFill>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3987642" y="7152793"/>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Oval 3">
            <a:extLst>
              <a:ext uri="{FF2B5EF4-FFF2-40B4-BE49-F238E27FC236}">
                <a16:creationId xmlns:a16="http://schemas.microsoft.com/office/drawing/2014/main" id="{A52F0FCA-4207-4B16-9B48-8A3118377D63}"/>
              </a:ext>
            </a:extLst>
          </p:cNvPr>
          <p:cNvSpPr/>
          <p:nvPr/>
        </p:nvSpPr>
        <p:spPr bwMode="auto">
          <a:xfrm>
            <a:off x="4670345" y="2032171"/>
            <a:ext cx="3182111" cy="2800906"/>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73028"/>
          <a:stretch/>
        </p:blipFill>
        <p:spPr>
          <a:xfrm>
            <a:off x="4473504" y="5122085"/>
            <a:ext cx="6106000" cy="1174143"/>
          </a:xfrm>
          <a:prstGeom prst="rect">
            <a:avLst/>
          </a:prstGeom>
          <a:ln>
            <a:solidFill>
              <a:schemeClr val="tx1"/>
            </a:solidFill>
          </a:ln>
        </p:spPr>
      </p:pic>
      <p:sp>
        <p:nvSpPr>
          <p:cNvPr id="19" name="Rectangle 18">
            <a:extLst>
              <a:ext uri="{FF2B5EF4-FFF2-40B4-BE49-F238E27FC236}">
                <a16:creationId xmlns:a16="http://schemas.microsoft.com/office/drawing/2014/main" id="{D1691BF3-5FA0-408F-A462-6B98FC7160B6}"/>
              </a:ext>
            </a:extLst>
          </p:cNvPr>
          <p:cNvSpPr/>
          <p:nvPr/>
        </p:nvSpPr>
        <p:spPr bwMode="auto">
          <a:xfrm flipV="1">
            <a:off x="4446072" y="6253771"/>
            <a:ext cx="6106000" cy="45719"/>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6" name="Rectangle 5">
            <a:extLst>
              <a:ext uri="{FF2B5EF4-FFF2-40B4-BE49-F238E27FC236}">
                <a16:creationId xmlns:a16="http://schemas.microsoft.com/office/drawing/2014/main" id="{2220978B-1ABA-4B95-8BB1-F4DE170A2154}"/>
              </a:ext>
            </a:extLst>
          </p:cNvPr>
          <p:cNvSpPr/>
          <p:nvPr/>
        </p:nvSpPr>
        <p:spPr>
          <a:xfrm>
            <a:off x="4455216" y="5116261"/>
            <a:ext cx="6121998" cy="369332"/>
          </a:xfrm>
          <a:prstGeom prst="rect">
            <a:avLst/>
          </a:prstGeom>
          <a:solidFill>
            <a:schemeClr val="bg2"/>
          </a:solidFill>
          <a:ln w="28575">
            <a:solidFill>
              <a:schemeClr val="tx1"/>
            </a:solidFill>
          </a:ln>
        </p:spPr>
        <p:txBody>
          <a:bodyPr wrap="square">
            <a:spAutoFit/>
          </a:bodyPr>
          <a:lstStyle/>
          <a:p>
            <a:pPr algn="ctr" defTabSz="914400">
              <a:defRPr/>
            </a:pPr>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Proximity-based Source/Sector Multi-Pollutant Risk &amp; EJ Analysis  </a:t>
            </a:r>
            <a:r>
              <a:rPr lang="en-US"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endParaRPr lang="en-US" sz="1400" b="1" dirty="0">
              <a:solidFill>
                <a:srgbClr val="000000"/>
              </a:solidFill>
              <a:latin typeface="Arial" panose="020B0604020202020204" pitchFamily="34" charset="0"/>
              <a:ea typeface="微软雅黑"/>
              <a:cs typeface="Arial" panose="020B0604020202020204" pitchFamily="34" charset="0"/>
            </a:endParaRPr>
          </a:p>
        </p:txBody>
      </p:sp>
      <p:sp>
        <p:nvSpPr>
          <p:cNvPr id="13" name="Rectangle 12">
            <a:extLst>
              <a:ext uri="{FF2B5EF4-FFF2-40B4-BE49-F238E27FC236}">
                <a16:creationId xmlns:a16="http://schemas.microsoft.com/office/drawing/2014/main" id="{1B474655-35C0-4A1D-B93B-59DA2AC47F31}"/>
              </a:ext>
            </a:extLst>
          </p:cNvPr>
          <p:cNvSpPr/>
          <p:nvPr/>
        </p:nvSpPr>
        <p:spPr>
          <a:xfrm>
            <a:off x="6164927" y="5493852"/>
            <a:ext cx="1287329" cy="261610"/>
          </a:xfrm>
          <a:prstGeom prst="rect">
            <a:avLst/>
          </a:prstGeom>
          <a:solidFill>
            <a:schemeClr val="bg2"/>
          </a:solidFill>
          <a:ln>
            <a:solidFill>
              <a:schemeClr val="tx1"/>
            </a:solidFill>
          </a:ln>
        </p:spPr>
        <p:txBody>
          <a:bodyPr wrap="square">
            <a:spAutoFit/>
          </a:bodyPr>
          <a:lstStyle/>
          <a:p>
            <a:pPr algn="ctr" defTabSz="914400">
              <a:defRPr/>
            </a:pPr>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29" name="Rectangle 28">
            <a:extLst>
              <a:ext uri="{FF2B5EF4-FFF2-40B4-BE49-F238E27FC236}">
                <a16:creationId xmlns:a16="http://schemas.microsoft.com/office/drawing/2014/main" id="{90D36652-9C01-4B4B-B051-9238FE158AB7}"/>
              </a:ext>
            </a:extLst>
          </p:cNvPr>
          <p:cNvSpPr/>
          <p:nvPr/>
        </p:nvSpPr>
        <p:spPr bwMode="auto">
          <a:xfrm>
            <a:off x="7744864" y="6069890"/>
            <a:ext cx="201168" cy="1689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2" name="TextBox 1">
            <a:extLst>
              <a:ext uri="{FF2B5EF4-FFF2-40B4-BE49-F238E27FC236}">
                <a16:creationId xmlns:a16="http://schemas.microsoft.com/office/drawing/2014/main" id="{8ECD7749-26CB-4576-8C94-FA0794EFCF1C}"/>
              </a:ext>
            </a:extLst>
          </p:cNvPr>
          <p:cNvSpPr txBox="1"/>
          <p:nvPr/>
        </p:nvSpPr>
        <p:spPr>
          <a:xfrm>
            <a:off x="4426325" y="5765057"/>
            <a:ext cx="720184" cy="531171"/>
          </a:xfrm>
          <a:prstGeom prst="rect">
            <a:avLst/>
          </a:prstGeom>
          <a:solidFill>
            <a:schemeClr val="bg1"/>
          </a:solidFill>
        </p:spPr>
        <p:txBody>
          <a:bodyPr wrap="square" rtlCol="0">
            <a:spAutoFit/>
          </a:bodyPr>
          <a:lstStyle/>
          <a:p>
            <a:pPr algn="ctr" defTabSz="914400">
              <a:lnSpc>
                <a:spcPct val="150000"/>
              </a:lnSpc>
              <a:defRPr/>
            </a:pPr>
            <a:r>
              <a:rPr lang="en-US" sz="1200" b="1" dirty="0">
                <a:solidFill>
                  <a:srgbClr val="000000"/>
                </a:solidFill>
                <a:latin typeface="Arial" panose="020B0604020202020204" pitchFamily="34" charset="0"/>
                <a:ea typeface="微软雅黑"/>
                <a:cs typeface="Arial" panose="020B0604020202020204" pitchFamily="34" charset="0"/>
              </a:rPr>
              <a:t>EJ</a:t>
            </a:r>
          </a:p>
          <a:p>
            <a:pPr algn="ctr" defTabSz="914400">
              <a:lnSpc>
                <a:spcPct val="150000"/>
              </a:lnSpc>
              <a:defRPr/>
            </a:pPr>
            <a:r>
              <a:rPr lang="en-US" sz="800" b="1" dirty="0">
                <a:solidFill>
                  <a:srgbClr val="000000"/>
                </a:solidFill>
                <a:latin typeface="Arial" panose="020B0604020202020204" pitchFamily="34" charset="0"/>
                <a:ea typeface="微软雅黑"/>
                <a:cs typeface="Arial" panose="020B0604020202020204" pitchFamily="34" charset="0"/>
              </a:rPr>
              <a:t>Indicators</a:t>
            </a:r>
            <a:endParaRPr lang="en-US" sz="1200" b="1" dirty="0">
              <a:solidFill>
                <a:srgbClr val="000000"/>
              </a:solidFill>
              <a:latin typeface="Arial" panose="020B0604020202020204" pitchFamily="34" charset="0"/>
              <a:ea typeface="微软雅黑"/>
              <a:cs typeface="Arial" panose="020B0604020202020204" pitchFamily="34" charset="0"/>
            </a:endParaRPr>
          </a:p>
        </p:txBody>
      </p:sp>
      <p:sp>
        <p:nvSpPr>
          <p:cNvPr id="32" name="TextBox 31">
            <a:extLst>
              <a:ext uri="{FF2B5EF4-FFF2-40B4-BE49-F238E27FC236}">
                <a16:creationId xmlns:a16="http://schemas.microsoft.com/office/drawing/2014/main" id="{8F287EC6-8878-460E-9728-E1FCA6B30FF6}"/>
              </a:ext>
            </a:extLst>
          </p:cNvPr>
          <p:cNvSpPr txBox="1"/>
          <p:nvPr/>
        </p:nvSpPr>
        <p:spPr>
          <a:xfrm>
            <a:off x="5891502" y="5779380"/>
            <a:ext cx="666780" cy="483337"/>
          </a:xfrm>
          <a:prstGeom prst="rect">
            <a:avLst/>
          </a:prstGeom>
          <a:solidFill>
            <a:schemeClr val="bg1"/>
          </a:solidFill>
        </p:spPr>
        <p:txBody>
          <a:bodyPr wrap="square" rtlCol="0">
            <a:spAutoFit/>
          </a:bodyPr>
          <a:lstStyle/>
          <a:p>
            <a:pPr algn="ctr" defTabSz="914400">
              <a:lnSpc>
                <a:spcPct val="150000"/>
              </a:lnSpc>
              <a:defRPr/>
            </a:pPr>
            <a:r>
              <a:rPr lang="en-US" sz="900" b="1" dirty="0">
                <a:solidFill>
                  <a:srgbClr val="000000"/>
                </a:solidFill>
                <a:latin typeface="Arial" panose="020B0604020202020204" pitchFamily="34" charset="0"/>
                <a:ea typeface="微软雅黑"/>
                <a:cs typeface="Arial" panose="020B0604020202020204" pitchFamily="34" charset="0"/>
              </a:rPr>
              <a:t>Climate</a:t>
            </a:r>
          </a:p>
          <a:p>
            <a:pPr algn="ctr" defTabSz="914400">
              <a:lnSpc>
                <a:spcPct val="150000"/>
              </a:lnSpc>
              <a:defRPr/>
            </a:pPr>
            <a:r>
              <a:rPr lang="en-US" sz="900" b="1" dirty="0">
                <a:solidFill>
                  <a:srgbClr val="000000"/>
                </a:solidFill>
                <a:latin typeface="Arial" panose="020B0604020202020204" pitchFamily="34" charset="0"/>
                <a:ea typeface="微软雅黑"/>
                <a:cs typeface="Arial" panose="020B0604020202020204" pitchFamily="34" charset="0"/>
              </a:rPr>
              <a:t>Risk</a:t>
            </a:r>
          </a:p>
        </p:txBody>
      </p:sp>
      <p:sp>
        <p:nvSpPr>
          <p:cNvPr id="15" name="Rectangle 14">
            <a:extLst>
              <a:ext uri="{FF2B5EF4-FFF2-40B4-BE49-F238E27FC236}">
                <a16:creationId xmlns:a16="http://schemas.microsoft.com/office/drawing/2014/main" id="{2E7E2E3A-F397-474A-95F9-03129425AEE4}"/>
              </a:ext>
            </a:extLst>
          </p:cNvPr>
          <p:cNvSpPr/>
          <p:nvPr/>
        </p:nvSpPr>
        <p:spPr bwMode="auto">
          <a:xfrm>
            <a:off x="5111393" y="6069889"/>
            <a:ext cx="809001" cy="2093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33" name="Rectangle 32">
            <a:extLst>
              <a:ext uri="{FF2B5EF4-FFF2-40B4-BE49-F238E27FC236}">
                <a16:creationId xmlns:a16="http://schemas.microsoft.com/office/drawing/2014/main" id="{D0A579B7-381D-459B-9F0D-948F196E2173}"/>
              </a:ext>
            </a:extLst>
          </p:cNvPr>
          <p:cNvSpPr/>
          <p:nvPr/>
        </p:nvSpPr>
        <p:spPr bwMode="auto">
          <a:xfrm>
            <a:off x="6491830" y="6127951"/>
            <a:ext cx="960299" cy="1586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pic>
        <p:nvPicPr>
          <p:cNvPr id="35" name="Picture 34">
            <a:extLst>
              <a:ext uri="{FF2B5EF4-FFF2-40B4-BE49-F238E27FC236}">
                <a16:creationId xmlns:a16="http://schemas.microsoft.com/office/drawing/2014/main" id="{E8E3F3F9-9D75-4DEA-AE6B-0B6427C00924}"/>
              </a:ext>
            </a:extLst>
          </p:cNvPr>
          <p:cNvPicPr>
            <a:picLocks noChangeAspect="1"/>
          </p:cNvPicPr>
          <p:nvPr/>
        </p:nvPicPr>
        <p:blipFill>
          <a:blip r:embed="rId5"/>
          <a:stretch>
            <a:fillRect/>
          </a:stretch>
        </p:blipFill>
        <p:spPr>
          <a:xfrm>
            <a:off x="8687413" y="1093866"/>
            <a:ext cx="1827575" cy="2573951"/>
          </a:xfrm>
          <a:prstGeom prst="rect">
            <a:avLst/>
          </a:prstGeom>
          <a:ln>
            <a:solidFill>
              <a:schemeClr val="tx1"/>
            </a:solidFill>
          </a:ln>
        </p:spPr>
      </p:pic>
      <p:grpSp>
        <p:nvGrpSpPr>
          <p:cNvPr id="36" name="Group 35">
            <a:extLst>
              <a:ext uri="{FF2B5EF4-FFF2-40B4-BE49-F238E27FC236}">
                <a16:creationId xmlns:a16="http://schemas.microsoft.com/office/drawing/2014/main" id="{707FA197-7AED-4165-AE0D-5493E826BFB8}"/>
              </a:ext>
            </a:extLst>
          </p:cNvPr>
          <p:cNvGrpSpPr/>
          <p:nvPr/>
        </p:nvGrpSpPr>
        <p:grpSpPr>
          <a:xfrm>
            <a:off x="6055346" y="3228838"/>
            <a:ext cx="425089" cy="438979"/>
            <a:chOff x="5461807" y="2841435"/>
            <a:chExt cx="537827" cy="537827"/>
          </a:xfrm>
        </p:grpSpPr>
        <p:pic>
          <p:nvPicPr>
            <p:cNvPr id="37" name="Graphic 36" descr="Water">
              <a:extLst>
                <a:ext uri="{FF2B5EF4-FFF2-40B4-BE49-F238E27FC236}">
                  <a16:creationId xmlns:a16="http://schemas.microsoft.com/office/drawing/2014/main" id="{25229B63-1865-4FA4-A2EB-8216C5B5A4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5461807" y="2841435"/>
              <a:ext cx="537827" cy="537827"/>
            </a:xfrm>
            <a:prstGeom prst="rect">
              <a:avLst/>
            </a:prstGeom>
          </p:spPr>
        </p:pic>
        <p:sp>
          <p:nvSpPr>
            <p:cNvPr id="38" name="Oval 37">
              <a:extLst>
                <a:ext uri="{FF2B5EF4-FFF2-40B4-BE49-F238E27FC236}">
                  <a16:creationId xmlns:a16="http://schemas.microsoft.com/office/drawing/2014/main" id="{4DB44E79-A456-47E5-97E5-F3B35FC7017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dirty="0">
                <a:ln>
                  <a:solidFill>
                    <a:srgbClr val="000000"/>
                  </a:solidFill>
                </a:ln>
                <a:solidFill>
                  <a:srgbClr val="FF3300"/>
                </a:solidFill>
                <a:latin typeface="Arial" charset="0"/>
                <a:ea typeface="宋体" pitchFamily="2" charset="-122"/>
              </a:endParaRPr>
            </a:p>
          </p:txBody>
        </p:sp>
      </p:grpSp>
      <p:sp>
        <p:nvSpPr>
          <p:cNvPr id="25" name="Rectangle 24">
            <a:extLst>
              <a:ext uri="{FF2B5EF4-FFF2-40B4-BE49-F238E27FC236}">
                <a16:creationId xmlns:a16="http://schemas.microsoft.com/office/drawing/2014/main" id="{E6DC3706-C353-463B-946A-AC7515AABABE}"/>
              </a:ext>
            </a:extLst>
          </p:cNvPr>
          <p:cNvSpPr/>
          <p:nvPr/>
        </p:nvSpPr>
        <p:spPr bwMode="auto">
          <a:xfrm>
            <a:off x="6261401" y="5483290"/>
            <a:ext cx="1190727" cy="3020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39" name="Rectangle 38">
            <a:extLst>
              <a:ext uri="{FF2B5EF4-FFF2-40B4-BE49-F238E27FC236}">
                <a16:creationId xmlns:a16="http://schemas.microsoft.com/office/drawing/2014/main" id="{4124B286-7F17-4812-85AE-3DB5EACA6C5F}"/>
              </a:ext>
            </a:extLst>
          </p:cNvPr>
          <p:cNvSpPr/>
          <p:nvPr/>
        </p:nvSpPr>
        <p:spPr bwMode="auto">
          <a:xfrm>
            <a:off x="7479560" y="5826639"/>
            <a:ext cx="3055839" cy="484497"/>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defRPr/>
            </a:pPr>
            <a:endParaRPr lang="en-US">
              <a:solidFill>
                <a:srgbClr val="FF3300"/>
              </a:solidFill>
              <a:latin typeface="Arial" charset="0"/>
              <a:ea typeface="宋体" pitchFamily="2" charset="-122"/>
            </a:endParaRPr>
          </a:p>
        </p:txBody>
      </p:sp>
      <p:sp>
        <p:nvSpPr>
          <p:cNvPr id="40" name="Rectangle 39">
            <a:extLst>
              <a:ext uri="{FF2B5EF4-FFF2-40B4-BE49-F238E27FC236}">
                <a16:creationId xmlns:a16="http://schemas.microsoft.com/office/drawing/2014/main" id="{FABA552D-5313-4D09-B1BB-EC878CD505B4}"/>
              </a:ext>
            </a:extLst>
          </p:cNvPr>
          <p:cNvSpPr/>
          <p:nvPr/>
        </p:nvSpPr>
        <p:spPr>
          <a:xfrm>
            <a:off x="5038241" y="5826638"/>
            <a:ext cx="699871" cy="261610"/>
          </a:xfrm>
          <a:prstGeom prst="rect">
            <a:avLst/>
          </a:prstGeom>
          <a:solidFill>
            <a:schemeClr val="accent6">
              <a:lumMod val="20000"/>
              <a:lumOff val="80000"/>
            </a:schemeClr>
          </a:solidFill>
          <a:ln>
            <a:solidFill>
              <a:schemeClr val="tx1"/>
            </a:solidFill>
          </a:ln>
        </p:spPr>
        <p:txBody>
          <a:bodyPr wrap="square">
            <a:spAutoFit/>
          </a:bodyPr>
          <a:lstStyle/>
          <a:p>
            <a:pPr algn="ctr" defTabSz="914400">
              <a:defRPr/>
            </a:pPr>
            <a:r>
              <a:rPr lang="en-US" sz="1100" dirty="0">
                <a:solidFill>
                  <a:srgbClr val="000000"/>
                </a:solidFill>
                <a:latin typeface="Arial" panose="020B0604020202020204" pitchFamily="34" charset="0"/>
                <a:ea typeface="微软雅黑"/>
                <a:cs typeface="Arial" panose="020B0604020202020204" pitchFamily="34" charset="0"/>
              </a:rPr>
              <a:t>Minority</a:t>
            </a:r>
          </a:p>
        </p:txBody>
      </p:sp>
      <p:sp>
        <p:nvSpPr>
          <p:cNvPr id="41" name="Rectangle 40">
            <a:extLst>
              <a:ext uri="{FF2B5EF4-FFF2-40B4-BE49-F238E27FC236}">
                <a16:creationId xmlns:a16="http://schemas.microsoft.com/office/drawing/2014/main" id="{464DC6B8-05D7-4F9E-AD8E-197D8CBFF4E0}"/>
              </a:ext>
            </a:extLst>
          </p:cNvPr>
          <p:cNvSpPr/>
          <p:nvPr/>
        </p:nvSpPr>
        <p:spPr>
          <a:xfrm>
            <a:off x="6491830" y="5852018"/>
            <a:ext cx="699871" cy="261610"/>
          </a:xfrm>
          <a:prstGeom prst="rect">
            <a:avLst/>
          </a:prstGeom>
          <a:solidFill>
            <a:schemeClr val="accent6">
              <a:lumMod val="20000"/>
              <a:lumOff val="80000"/>
            </a:schemeClr>
          </a:solidFill>
          <a:ln>
            <a:solidFill>
              <a:schemeClr val="tx1"/>
            </a:solidFill>
          </a:ln>
        </p:spPr>
        <p:txBody>
          <a:bodyPr wrap="square">
            <a:spAutoFit/>
          </a:bodyPr>
          <a:lstStyle/>
          <a:p>
            <a:pPr algn="ctr" defTabSz="914400">
              <a:defRPr/>
            </a:pPr>
            <a:r>
              <a:rPr lang="en-US" sz="1100" dirty="0">
                <a:solidFill>
                  <a:srgbClr val="000000"/>
                </a:solidFill>
                <a:latin typeface="Arial" panose="020B0604020202020204" pitchFamily="34" charset="0"/>
                <a:ea typeface="微软雅黑"/>
                <a:cs typeface="Arial" panose="020B0604020202020204" pitchFamily="34" charset="0"/>
              </a:rPr>
              <a:t>Fire</a:t>
            </a:r>
          </a:p>
        </p:txBody>
      </p:sp>
      <p:sp>
        <p:nvSpPr>
          <p:cNvPr id="7" name="Rectangle 6">
            <a:extLst>
              <a:ext uri="{FF2B5EF4-FFF2-40B4-BE49-F238E27FC236}">
                <a16:creationId xmlns:a16="http://schemas.microsoft.com/office/drawing/2014/main" id="{93878FB0-0D10-418A-92F6-2C4EE4AE07A5}"/>
              </a:ext>
            </a:extLst>
          </p:cNvPr>
          <p:cNvSpPr/>
          <p:nvPr/>
        </p:nvSpPr>
        <p:spPr>
          <a:xfrm>
            <a:off x="4439842" y="5503446"/>
            <a:ext cx="1823258" cy="261610"/>
          </a:xfrm>
          <a:prstGeom prst="rect">
            <a:avLst/>
          </a:prstGeom>
          <a:solidFill>
            <a:schemeClr val="bg2"/>
          </a:solidFill>
          <a:ln>
            <a:solidFill>
              <a:schemeClr val="tx1"/>
            </a:solidFill>
          </a:ln>
        </p:spPr>
        <p:txBody>
          <a:bodyPr wrap="square">
            <a:spAutoFit/>
          </a:bodyPr>
          <a:lstStyle/>
          <a:p>
            <a:pPr algn="ctr" defTabSz="914400">
              <a:defRPr/>
            </a:pPr>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Source/Sector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42" name="Rectangle 41">
            <a:extLst>
              <a:ext uri="{FF2B5EF4-FFF2-40B4-BE49-F238E27FC236}">
                <a16:creationId xmlns:a16="http://schemas.microsoft.com/office/drawing/2014/main" id="{62B95549-029C-4C97-A540-CDEEAB26F075}"/>
              </a:ext>
            </a:extLst>
          </p:cNvPr>
          <p:cNvSpPr/>
          <p:nvPr/>
        </p:nvSpPr>
        <p:spPr>
          <a:xfrm>
            <a:off x="7488705" y="5512590"/>
            <a:ext cx="1190726" cy="261610"/>
          </a:xfrm>
          <a:prstGeom prst="rect">
            <a:avLst/>
          </a:prstGeom>
          <a:solidFill>
            <a:schemeClr val="bg1"/>
          </a:solidFill>
          <a:ln>
            <a:noFill/>
          </a:ln>
        </p:spPr>
        <p:txBody>
          <a:bodyPr wrap="square">
            <a:spAutoFit/>
          </a:bodyPr>
          <a:lstStyle/>
          <a:p>
            <a:pPr algn="ct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grpSp>
        <p:nvGrpSpPr>
          <p:cNvPr id="51" name="Group 50">
            <a:extLst>
              <a:ext uri="{FF2B5EF4-FFF2-40B4-BE49-F238E27FC236}">
                <a16:creationId xmlns:a16="http://schemas.microsoft.com/office/drawing/2014/main" id="{8765D253-0200-44A9-B208-8537C4A4995D}"/>
              </a:ext>
            </a:extLst>
          </p:cNvPr>
          <p:cNvGrpSpPr/>
          <p:nvPr/>
        </p:nvGrpSpPr>
        <p:grpSpPr>
          <a:xfrm>
            <a:off x="2035442" y="1055003"/>
            <a:ext cx="1785843" cy="3773904"/>
            <a:chOff x="211229" y="2168020"/>
            <a:chExt cx="1785843" cy="3773904"/>
          </a:xfrm>
        </p:grpSpPr>
        <p:pic>
          <p:nvPicPr>
            <p:cNvPr id="52" name="Picture 51">
              <a:extLst>
                <a:ext uri="{FF2B5EF4-FFF2-40B4-BE49-F238E27FC236}">
                  <a16:creationId xmlns:a16="http://schemas.microsoft.com/office/drawing/2014/main" id="{786B0F77-466C-4F8A-A2D4-831B2D4F1C16}"/>
                </a:ext>
              </a:extLst>
            </p:cNvPr>
            <p:cNvPicPr>
              <a:picLocks noChangeAspect="1"/>
            </p:cNvPicPr>
            <p:nvPr/>
          </p:nvPicPr>
          <p:blipFill rotWithShape="1">
            <a:blip r:embed="rId8"/>
            <a:srcRect l="29999" t="44360" r="50471" b="1"/>
            <a:stretch/>
          </p:blipFill>
          <p:spPr>
            <a:xfrm>
              <a:off x="211229" y="2186308"/>
              <a:ext cx="1785842" cy="3755616"/>
            </a:xfrm>
            <a:prstGeom prst="rect">
              <a:avLst/>
            </a:prstGeom>
            <a:ln w="12700">
              <a:solidFill>
                <a:schemeClr val="tx1"/>
              </a:solidFill>
            </a:ln>
          </p:spPr>
        </p:pic>
        <p:pic>
          <p:nvPicPr>
            <p:cNvPr id="53" name="Picture 52">
              <a:extLst>
                <a:ext uri="{FF2B5EF4-FFF2-40B4-BE49-F238E27FC236}">
                  <a16:creationId xmlns:a16="http://schemas.microsoft.com/office/drawing/2014/main" id="{4077FFE0-B798-4F72-A12D-644DA0F39625}"/>
                </a:ext>
              </a:extLst>
            </p:cNvPr>
            <p:cNvPicPr>
              <a:picLocks noChangeAspect="1"/>
            </p:cNvPicPr>
            <p:nvPr/>
          </p:nvPicPr>
          <p:blipFill rotWithShape="1">
            <a:blip r:embed="rId8"/>
            <a:srcRect l="29998" t="48194" r="60714" b="36905"/>
            <a:stretch/>
          </p:blipFill>
          <p:spPr>
            <a:xfrm>
              <a:off x="335250" y="3844626"/>
              <a:ext cx="849322" cy="1077953"/>
            </a:xfrm>
            <a:prstGeom prst="rect">
              <a:avLst/>
            </a:prstGeom>
            <a:ln w="12700">
              <a:solidFill>
                <a:schemeClr val="tx1"/>
              </a:solidFill>
            </a:ln>
          </p:spPr>
        </p:pic>
        <p:sp>
          <p:nvSpPr>
            <p:cNvPr id="54" name="Rectangle 53">
              <a:extLst>
                <a:ext uri="{FF2B5EF4-FFF2-40B4-BE49-F238E27FC236}">
                  <a16:creationId xmlns:a16="http://schemas.microsoft.com/office/drawing/2014/main" id="{C1B45A28-29DD-40D0-993A-B52C06ACC093}"/>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55" name="Rectangle 54">
              <a:extLst>
                <a:ext uri="{FF2B5EF4-FFF2-40B4-BE49-F238E27FC236}">
                  <a16:creationId xmlns:a16="http://schemas.microsoft.com/office/drawing/2014/main" id="{85C949FC-A241-4C18-9D1D-8E1EE010C580}"/>
                </a:ext>
              </a:extLst>
            </p:cNvPr>
            <p:cNvSpPr/>
            <p:nvPr/>
          </p:nvSpPr>
          <p:spPr>
            <a:xfrm>
              <a:off x="303819" y="2168020"/>
              <a:ext cx="1090363"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Air Quality</a:t>
              </a:r>
              <a:endParaRPr lang="en-US" sz="1400" dirty="0">
                <a:solidFill>
                  <a:srgbClr val="000000"/>
                </a:solidFill>
                <a:latin typeface="微软雅黑"/>
                <a:ea typeface="微软雅黑"/>
              </a:endParaRPr>
            </a:p>
          </p:txBody>
        </p:sp>
        <p:sp>
          <p:nvSpPr>
            <p:cNvPr id="56" name="Rectangle 55">
              <a:extLst>
                <a:ext uri="{FF2B5EF4-FFF2-40B4-BE49-F238E27FC236}">
                  <a16:creationId xmlns:a16="http://schemas.microsoft.com/office/drawing/2014/main" id="{C84B875A-753C-40DD-A805-52D5A79E20A0}"/>
                </a:ext>
              </a:extLst>
            </p:cNvPr>
            <p:cNvSpPr/>
            <p:nvPr/>
          </p:nvSpPr>
          <p:spPr>
            <a:xfrm>
              <a:off x="544420" y="2492507"/>
              <a:ext cx="1452651" cy="907941"/>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PM2.5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O3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Air Toxics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Cancer risk</a:t>
              </a:r>
            </a:p>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Non-Cancer risk</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57" name="Rectangle 56">
              <a:extLst>
                <a:ext uri="{FF2B5EF4-FFF2-40B4-BE49-F238E27FC236}">
                  <a16:creationId xmlns:a16="http://schemas.microsoft.com/office/drawing/2014/main" id="{6C910B22-3D9D-4DE5-8054-06270B403110}"/>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58" name="Rectangle 57">
              <a:extLst>
                <a:ext uri="{FF2B5EF4-FFF2-40B4-BE49-F238E27FC236}">
                  <a16:creationId xmlns:a16="http://schemas.microsoft.com/office/drawing/2014/main" id="{4D936632-0D28-4033-ACFC-D1075D855BAD}"/>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 </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grpSp>
      <p:grpSp>
        <p:nvGrpSpPr>
          <p:cNvPr id="59" name="Group 58">
            <a:extLst>
              <a:ext uri="{FF2B5EF4-FFF2-40B4-BE49-F238E27FC236}">
                <a16:creationId xmlns:a16="http://schemas.microsoft.com/office/drawing/2014/main" id="{647F7365-31C3-471B-8AB7-E6EB094B8A6C}"/>
              </a:ext>
            </a:extLst>
          </p:cNvPr>
          <p:cNvGrpSpPr/>
          <p:nvPr/>
        </p:nvGrpSpPr>
        <p:grpSpPr>
          <a:xfrm>
            <a:off x="2025920" y="2377241"/>
            <a:ext cx="1785843" cy="3773904"/>
            <a:chOff x="211229" y="2168020"/>
            <a:chExt cx="1785843" cy="3773904"/>
          </a:xfrm>
        </p:grpSpPr>
        <p:pic>
          <p:nvPicPr>
            <p:cNvPr id="60" name="Picture 59">
              <a:extLst>
                <a:ext uri="{FF2B5EF4-FFF2-40B4-BE49-F238E27FC236}">
                  <a16:creationId xmlns:a16="http://schemas.microsoft.com/office/drawing/2014/main" id="{23B2D9C0-E82D-4F01-90E8-CCDE2ADB3AB8}"/>
                </a:ext>
              </a:extLst>
            </p:cNvPr>
            <p:cNvPicPr>
              <a:picLocks noChangeAspect="1"/>
            </p:cNvPicPr>
            <p:nvPr/>
          </p:nvPicPr>
          <p:blipFill rotWithShape="1">
            <a:blip r:embed="rId8"/>
            <a:srcRect l="29999" t="44360" r="50471" b="1"/>
            <a:stretch/>
          </p:blipFill>
          <p:spPr>
            <a:xfrm>
              <a:off x="211229" y="2186308"/>
              <a:ext cx="1785842" cy="3755616"/>
            </a:xfrm>
            <a:prstGeom prst="rect">
              <a:avLst/>
            </a:prstGeom>
            <a:ln w="12700">
              <a:solidFill>
                <a:schemeClr val="tx1"/>
              </a:solidFill>
            </a:ln>
          </p:spPr>
        </p:pic>
        <p:pic>
          <p:nvPicPr>
            <p:cNvPr id="61" name="Picture 60">
              <a:extLst>
                <a:ext uri="{FF2B5EF4-FFF2-40B4-BE49-F238E27FC236}">
                  <a16:creationId xmlns:a16="http://schemas.microsoft.com/office/drawing/2014/main" id="{5A68E7F1-E784-491F-A300-80D03626D5B2}"/>
                </a:ext>
              </a:extLst>
            </p:cNvPr>
            <p:cNvPicPr>
              <a:picLocks noChangeAspect="1"/>
            </p:cNvPicPr>
            <p:nvPr/>
          </p:nvPicPr>
          <p:blipFill rotWithShape="1">
            <a:blip r:embed="rId8"/>
            <a:srcRect l="29998" t="48194" r="60714" b="36905"/>
            <a:stretch/>
          </p:blipFill>
          <p:spPr>
            <a:xfrm>
              <a:off x="335250" y="3844626"/>
              <a:ext cx="849322" cy="1077953"/>
            </a:xfrm>
            <a:prstGeom prst="rect">
              <a:avLst/>
            </a:prstGeom>
            <a:ln w="12700">
              <a:solidFill>
                <a:schemeClr val="tx1"/>
              </a:solidFill>
            </a:ln>
          </p:spPr>
        </p:pic>
        <p:sp>
          <p:nvSpPr>
            <p:cNvPr id="62" name="Rectangle 61">
              <a:extLst>
                <a:ext uri="{FF2B5EF4-FFF2-40B4-BE49-F238E27FC236}">
                  <a16:creationId xmlns:a16="http://schemas.microsoft.com/office/drawing/2014/main" id="{569C08D0-6543-414A-871C-7179CC3CE860}"/>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63" name="Rectangle 62">
              <a:extLst>
                <a:ext uri="{FF2B5EF4-FFF2-40B4-BE49-F238E27FC236}">
                  <a16:creationId xmlns:a16="http://schemas.microsoft.com/office/drawing/2014/main" id="{F48E1E5D-10BE-4143-9954-C83F71008D76}"/>
                </a:ext>
              </a:extLst>
            </p:cNvPr>
            <p:cNvSpPr/>
            <p:nvPr/>
          </p:nvSpPr>
          <p:spPr>
            <a:xfrm>
              <a:off x="303819" y="2168020"/>
              <a:ext cx="1308371" cy="307777"/>
            </a:xfrm>
            <a:prstGeom prst="rect">
              <a:avLst/>
            </a:prstGeom>
            <a:solidFill>
              <a:schemeClr val="bg1"/>
            </a:solidFill>
            <a:ln>
              <a:solidFill>
                <a:schemeClr val="tx1"/>
              </a:solidFill>
            </a:ln>
          </p:spPr>
          <p:txBody>
            <a:bodyPr wrap="none">
              <a:spAutoFit/>
            </a:bodyPr>
            <a:lstStyle/>
            <a:p>
              <a:pPr defTabSz="914400">
                <a:defRPr/>
              </a:pPr>
              <a:r>
                <a:rPr lang="en-US" sz="1400" b="1" dirty="0">
                  <a:solidFill>
                    <a:srgbClr val="000000"/>
                  </a:solidFill>
                  <a:latin typeface="Arial" panose="020B0604020202020204" pitchFamily="34" charset="0"/>
                  <a:ea typeface="微软雅黑"/>
                  <a:cs typeface="Arial" panose="020B0604020202020204" pitchFamily="34" charset="0"/>
                </a:rPr>
                <a:t>EJ Indicators</a:t>
              </a:r>
              <a:endParaRPr lang="en-US" sz="1400" dirty="0">
                <a:solidFill>
                  <a:srgbClr val="000000"/>
                </a:solidFill>
                <a:latin typeface="微软雅黑"/>
                <a:ea typeface="微软雅黑"/>
              </a:endParaRPr>
            </a:p>
          </p:txBody>
        </p:sp>
        <p:sp>
          <p:nvSpPr>
            <p:cNvPr id="64" name="Rectangle 63">
              <a:extLst>
                <a:ext uri="{FF2B5EF4-FFF2-40B4-BE49-F238E27FC236}">
                  <a16:creationId xmlns:a16="http://schemas.microsoft.com/office/drawing/2014/main" id="{41F1D8EE-E673-4A24-B51B-C2AD92622D93}"/>
                </a:ext>
              </a:extLst>
            </p:cNvPr>
            <p:cNvSpPr/>
            <p:nvPr/>
          </p:nvSpPr>
          <p:spPr>
            <a:xfrm>
              <a:off x="544420" y="2492507"/>
              <a:ext cx="1452651" cy="938719"/>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Population</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Minority</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Income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Education</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Language</a:t>
              </a:r>
            </a:p>
          </p:txBody>
        </p:sp>
        <p:sp>
          <p:nvSpPr>
            <p:cNvPr id="65" name="Rectangle 64">
              <a:extLst>
                <a:ext uri="{FF2B5EF4-FFF2-40B4-BE49-F238E27FC236}">
                  <a16:creationId xmlns:a16="http://schemas.microsoft.com/office/drawing/2014/main" id="{C51B1891-4034-4CFA-8E0B-869726B951BC}"/>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defRPr/>
              </a:pPr>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66" name="Rectangle 65">
              <a:extLst>
                <a:ext uri="{FF2B5EF4-FFF2-40B4-BE49-F238E27FC236}">
                  <a16:creationId xmlns:a16="http://schemas.microsoft.com/office/drawing/2014/main" id="{AEF834B3-9C09-4D1B-A7DE-2553D30FB20B}"/>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defRPr/>
              </a:pPr>
              <a:r>
                <a:rPr lang="en-US" sz="1100" dirty="0">
                  <a:solidFill>
                    <a:srgbClr val="000000"/>
                  </a:solidFill>
                  <a:latin typeface="Arial" panose="020B0604020202020204" pitchFamily="34" charset="0"/>
                  <a:ea typeface="微软雅黑"/>
                  <a:cs typeface="Arial" panose="020B0604020202020204" pitchFamily="34" charset="0"/>
                </a:rPr>
                <a:t> </a:t>
              </a:r>
            </a:p>
            <a:p>
              <a:pPr defTabSz="914400">
                <a:defRPr/>
              </a:pPr>
              <a:endParaRPr lang="en-US" sz="1100" dirty="0">
                <a:solidFill>
                  <a:srgbClr val="000000"/>
                </a:solidFill>
                <a:latin typeface="Arial" panose="020B0604020202020204" pitchFamily="34" charset="0"/>
                <a:ea typeface="微软雅黑"/>
                <a:cs typeface="Arial" panose="020B0604020202020204" pitchFamily="34" charset="0"/>
              </a:endParaRPr>
            </a:p>
          </p:txBody>
        </p:sp>
      </p:grpSp>
      <p:sp>
        <p:nvSpPr>
          <p:cNvPr id="43" name="Slide Number Placeholder 1">
            <a:extLst>
              <a:ext uri="{FF2B5EF4-FFF2-40B4-BE49-F238E27FC236}">
                <a16:creationId xmlns:a16="http://schemas.microsoft.com/office/drawing/2014/main" id="{E4665400-5ED0-423E-93A3-0A1135CDAB1D}"/>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63749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349</TotalTime>
  <Words>6109</Words>
  <Application>Microsoft Office PowerPoint</Application>
  <PresentationFormat>Widescreen</PresentationFormat>
  <Paragraphs>1411</Paragraphs>
  <Slides>49</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微软雅黑</vt:lpstr>
      <vt:lpstr>黑体</vt:lpstr>
      <vt:lpstr>Arial</vt:lpstr>
      <vt:lpstr>Arial Black</vt:lpstr>
      <vt:lpstr>Calibri</vt:lpstr>
      <vt:lpstr>Calibri Light</vt:lpstr>
      <vt:lpstr>Cambria Math</vt:lpstr>
      <vt:lpstr>Times New Roman</vt:lpstr>
      <vt:lpstr>Office Theme</vt:lpstr>
      <vt:lpstr>2_EMPA课题组模板</vt:lpstr>
      <vt:lpstr>“NEXUS” Multi-Pollutant Analysis Tool  Development: Status Update</vt:lpstr>
      <vt:lpstr>Overview</vt:lpstr>
      <vt:lpstr>Feedback from OAQPS &amp; SMT Briefing</vt:lpstr>
      <vt:lpstr>Need to Improve Air Toxics Metrics</vt:lpstr>
      <vt:lpstr>NEXUS 1.7 (Under Development)</vt:lpstr>
      <vt:lpstr>New “Proximity-based Risk &amp; EJ Analysis Module”</vt:lpstr>
      <vt:lpstr>Screening Proximity Analysis in NEXUS:  Tabular Data Summary</vt:lpstr>
      <vt:lpstr>PowerPoint Presentation</vt:lpstr>
      <vt:lpstr>Proximity Analysis Module: Spatial Analysis  (census “block group”-level)</vt:lpstr>
      <vt:lpstr>Sector Emissions Prioritization Analysis  over Major CBSAs using NEXUS</vt:lpstr>
      <vt:lpstr>Step #1 : CBSAs w/ Top-Ranked MP Risks</vt:lpstr>
      <vt:lpstr>Step #2 : Create Top Facilities “Table-1”   (for each CBSA) </vt:lpstr>
      <vt:lpstr>Step #3 : Create “Table-2” (Sector Group Summary) </vt:lpstr>
      <vt:lpstr>SO2 &amp; NOx: Sector Group emissions Summed up top 20 facility emissions over 50 major CBSAs  </vt:lpstr>
      <vt:lpstr>SO2 &amp; NOx: Sector Group “Score” (Score = Frequency &amp; Rank)</vt:lpstr>
      <vt:lpstr>Primary PM2.5: Sector Group emissions Summed up top 20 facility emissions over 50 major CBSAs  </vt:lpstr>
      <vt:lpstr>Primary PM2.5 : Sector Group “Score” (Score = Frequency &amp; Rank)</vt:lpstr>
      <vt:lpstr>Gas &amp; VOC HAPs: Sector Group emissions Summed up top 20 facility emissions over 50 major CBSAs  </vt:lpstr>
      <vt:lpstr>Gas &amp; VOC HAPs: Sector Group “Score” (Score = Frequency &amp; Rank)</vt:lpstr>
      <vt:lpstr>Heavy Metal HAPs: Sector Group emissions Summed up top 20 facility emissions over 50 major CBSAs  </vt:lpstr>
      <vt:lpstr>Heavy Metal HAPs: Sector Group “Score” (Score = Frequency &amp; Rank)</vt:lpstr>
      <vt:lpstr>CO2e: Sector Group emissions Summed up top 20 facility emissions over 50 major CBSAs  </vt:lpstr>
      <vt:lpstr>CO2e: Sector Group “Score” (Score = Frequency &amp; Rank)</vt:lpstr>
      <vt:lpstr>Examples for Regional Engagement: Highest MP Risk Areas</vt:lpstr>
      <vt:lpstr>Example 1 - Chicago CBSA</vt:lpstr>
      <vt:lpstr>Example 1 - Chicago CBSA – Top Emission Sources</vt:lpstr>
      <vt:lpstr>Example 1 - Chicago CBSA – US Steel Gary Works</vt:lpstr>
      <vt:lpstr>Example 2 - Pittsburgh CBSA</vt:lpstr>
      <vt:lpstr>Example 2 - Pittsburgh CBSA – Top Emission Sources</vt:lpstr>
      <vt:lpstr>Example 2 - Pittsburgh CBSA –  Dominated by EGUs </vt:lpstr>
      <vt:lpstr>Example 3 - Houston CBSA</vt:lpstr>
      <vt:lpstr>Example 3 - Houston CBSA – Top Emission Sources</vt:lpstr>
      <vt:lpstr>Example 3 - Houston CBSA – Baytown </vt:lpstr>
      <vt:lpstr>Next Steps / Issues for Discussion</vt:lpstr>
      <vt:lpstr>Questions?</vt:lpstr>
      <vt:lpstr>Appendix A</vt:lpstr>
      <vt:lpstr>Climate Vulnerability</vt:lpstr>
      <vt:lpstr>Data Driven Screening Tools</vt:lpstr>
      <vt:lpstr>Elements of Climate Vulnerability</vt:lpstr>
      <vt:lpstr>Geospatial Components of Climate Vulnerability</vt:lpstr>
      <vt:lpstr>PowerPoint Presentation</vt:lpstr>
      <vt:lpstr>PowerPoint Presentation</vt:lpstr>
      <vt:lpstr>PowerPoint Presentation</vt:lpstr>
      <vt:lpstr>Appendix B</vt:lpstr>
      <vt:lpstr>NEXUS Updates: New Air Toxics Metrics</vt:lpstr>
      <vt:lpstr>Appendix C</vt:lpstr>
      <vt:lpstr>CBSA Name: Chicago-Joliet-Naperville, IL-IN-WI. Population: 9452622 </vt:lpstr>
      <vt:lpstr>Appendix 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Landis, Elizabeth</dc:creator>
  <cp:lastModifiedBy>Landis, Elizabeth</cp:lastModifiedBy>
  <cp:revision>5</cp:revision>
  <dcterms:created xsi:type="dcterms:W3CDTF">2021-03-15T14:18:19Z</dcterms:created>
  <dcterms:modified xsi:type="dcterms:W3CDTF">2021-03-22T19:11:28Z</dcterms:modified>
</cp:coreProperties>
</file>