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65"/>
  </p:notesMasterIdLst>
  <p:handoutMasterIdLst>
    <p:handoutMasterId r:id="rId66"/>
  </p:handoutMasterIdLst>
  <p:sldIdLst>
    <p:sldId id="1398" r:id="rId32"/>
    <p:sldId id="1429" r:id="rId33"/>
    <p:sldId id="1430" r:id="rId34"/>
    <p:sldId id="1431" r:id="rId35"/>
    <p:sldId id="1432" r:id="rId36"/>
    <p:sldId id="1468" r:id="rId37"/>
    <p:sldId id="1484" r:id="rId38"/>
    <p:sldId id="1483" r:id="rId39"/>
    <p:sldId id="1488" r:id="rId40"/>
    <p:sldId id="1434" r:id="rId41"/>
    <p:sldId id="1485" r:id="rId42"/>
    <p:sldId id="1486" r:id="rId43"/>
    <p:sldId id="1437" r:id="rId44"/>
    <p:sldId id="1426" r:id="rId45"/>
    <p:sldId id="1477" r:id="rId46"/>
    <p:sldId id="1478" r:id="rId47"/>
    <p:sldId id="1487" r:id="rId48"/>
    <p:sldId id="1481" r:id="rId49"/>
    <p:sldId id="1479" r:id="rId50"/>
    <p:sldId id="1482" r:id="rId51"/>
    <p:sldId id="1480" r:id="rId52"/>
    <p:sldId id="1438" r:id="rId53"/>
    <p:sldId id="1469" r:id="rId54"/>
    <p:sldId id="1470" r:id="rId55"/>
    <p:sldId id="1471" r:id="rId56"/>
    <p:sldId id="1440" r:id="rId57"/>
    <p:sldId id="1472" r:id="rId58"/>
    <p:sldId id="1473" r:id="rId59"/>
    <p:sldId id="1474" r:id="rId60"/>
    <p:sldId id="1475" r:id="rId61"/>
    <p:sldId id="1460" r:id="rId62"/>
    <p:sldId id="1476" r:id="rId63"/>
    <p:sldId id="1463" r:id="rId64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2503" autoAdjust="0"/>
  </p:normalViewPr>
  <p:slideViewPr>
    <p:cSldViewPr snapToGrid="0">
      <p:cViewPr varScale="1">
        <p:scale>
          <a:sx n="92" d="100"/>
          <a:sy n="92" d="100"/>
        </p:scale>
        <p:origin x="102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, Carey" userId="5dcdf613-9329-442e-aaa9-13ddf77a7abf" providerId="ADAL" clId="{3766EAB2-F20C-4366-9E41-44075265D2CD}"/>
    <pc:docChg chg="undo custSel addSld delSld modSld">
      <pc:chgData name="Jang, Carey" userId="5dcdf613-9329-442e-aaa9-13ddf77a7abf" providerId="ADAL" clId="{3766EAB2-F20C-4366-9E41-44075265D2CD}" dt="2022-01-18T21:44:32.003" v="729" actId="1038"/>
      <pc:docMkLst>
        <pc:docMk/>
      </pc:docMkLst>
      <pc:sldChg chg="addSp delSp modSp mod delAnim">
        <pc:chgData name="Jang, Carey" userId="5dcdf613-9329-442e-aaa9-13ddf77a7abf" providerId="ADAL" clId="{3766EAB2-F20C-4366-9E41-44075265D2CD}" dt="2022-01-18T20:49:36.945" v="179" actId="20577"/>
        <pc:sldMkLst>
          <pc:docMk/>
          <pc:sldMk cId="2774939237" sldId="1426"/>
        </pc:sldMkLst>
        <pc:spChg chg="mod">
          <ac:chgData name="Jang, Carey" userId="5dcdf613-9329-442e-aaa9-13ddf77a7abf" providerId="ADAL" clId="{3766EAB2-F20C-4366-9E41-44075265D2CD}" dt="2022-01-18T20:49:36.945" v="179" actId="20577"/>
          <ac:spMkLst>
            <pc:docMk/>
            <pc:sldMk cId="2774939237" sldId="1426"/>
            <ac:spMk id="2" creationId="{7A1E9C0E-9559-4A6A-8873-77C563FF42ED}"/>
          </ac:spMkLst>
        </pc:spChg>
        <pc:spChg chg="mod">
          <ac:chgData name="Jang, Carey" userId="5dcdf613-9329-442e-aaa9-13ddf77a7abf" providerId="ADAL" clId="{3766EAB2-F20C-4366-9E41-44075265D2CD}" dt="2022-01-18T20:46:56.759" v="173" actId="1076"/>
          <ac:spMkLst>
            <pc:docMk/>
            <pc:sldMk cId="2774939237" sldId="1426"/>
            <ac:spMk id="11" creationId="{9A281E30-14E4-4A46-A05B-6B21C3902756}"/>
          </ac:spMkLst>
        </pc:spChg>
        <pc:spChg chg="mod">
          <ac:chgData name="Jang, Carey" userId="5dcdf613-9329-442e-aaa9-13ddf77a7abf" providerId="ADAL" clId="{3766EAB2-F20C-4366-9E41-44075265D2CD}" dt="2022-01-18T20:43:59.592" v="85" actId="14100"/>
          <ac:spMkLst>
            <pc:docMk/>
            <pc:sldMk cId="2774939237" sldId="1426"/>
            <ac:spMk id="17" creationId="{D8C4A42F-E0A8-4890-91C6-6A01E5BCB3AF}"/>
          </ac:spMkLst>
        </pc:spChg>
        <pc:spChg chg="mod">
          <ac:chgData name="Jang, Carey" userId="5dcdf613-9329-442e-aaa9-13ddf77a7abf" providerId="ADAL" clId="{3766EAB2-F20C-4366-9E41-44075265D2CD}" dt="2022-01-18T20:37:17.731" v="25" actId="1036"/>
          <ac:spMkLst>
            <pc:docMk/>
            <pc:sldMk cId="2774939237" sldId="1426"/>
            <ac:spMk id="18" creationId="{EDDE02CD-F5B4-447C-864B-60F22D0FE908}"/>
          </ac:spMkLst>
        </pc:spChg>
        <pc:spChg chg="mod">
          <ac:chgData name="Jang, Carey" userId="5dcdf613-9329-442e-aaa9-13ddf77a7abf" providerId="ADAL" clId="{3766EAB2-F20C-4366-9E41-44075265D2CD}" dt="2022-01-18T20:44:13.405" v="87" actId="14100"/>
          <ac:spMkLst>
            <pc:docMk/>
            <pc:sldMk cId="2774939237" sldId="1426"/>
            <ac:spMk id="21" creationId="{50E61410-02B3-40FB-A877-6F99230C9A8A}"/>
          </ac:spMkLst>
        </pc:spChg>
        <pc:spChg chg="mod ord">
          <ac:chgData name="Jang, Carey" userId="5dcdf613-9329-442e-aaa9-13ddf77a7abf" providerId="ADAL" clId="{3766EAB2-F20C-4366-9E41-44075265D2CD}" dt="2022-01-18T20:47:02.305" v="174" actId="1076"/>
          <ac:spMkLst>
            <pc:docMk/>
            <pc:sldMk cId="2774939237" sldId="1426"/>
            <ac:spMk id="24" creationId="{BE9E6465-4E75-406A-865A-601C6CAADD27}"/>
          </ac:spMkLst>
        </pc:spChg>
        <pc:spChg chg="mod">
          <ac:chgData name="Jang, Carey" userId="5dcdf613-9329-442e-aaa9-13ddf77a7abf" providerId="ADAL" clId="{3766EAB2-F20C-4366-9E41-44075265D2CD}" dt="2022-01-18T20:46:48.149" v="172" actId="14100"/>
          <ac:spMkLst>
            <pc:docMk/>
            <pc:sldMk cId="2774939237" sldId="1426"/>
            <ac:spMk id="26" creationId="{0B5FBC70-0388-42A6-BEBB-10EF47FB8AA4}"/>
          </ac:spMkLst>
        </pc:spChg>
        <pc:spChg chg="mod">
          <ac:chgData name="Jang, Carey" userId="5dcdf613-9329-442e-aaa9-13ddf77a7abf" providerId="ADAL" clId="{3766EAB2-F20C-4366-9E41-44075265D2CD}" dt="2022-01-18T20:38:59.762" v="46" actId="1076"/>
          <ac:spMkLst>
            <pc:docMk/>
            <pc:sldMk cId="2774939237" sldId="1426"/>
            <ac:spMk id="27" creationId="{163C9880-1C44-42EA-BACE-818358EFAD9E}"/>
          </ac:spMkLst>
        </pc:spChg>
        <pc:spChg chg="mod">
          <ac:chgData name="Jang, Carey" userId="5dcdf613-9329-442e-aaa9-13ddf77a7abf" providerId="ADAL" clId="{3766EAB2-F20C-4366-9E41-44075265D2CD}" dt="2022-01-18T20:44:52.024" v="95" actId="14100"/>
          <ac:spMkLst>
            <pc:docMk/>
            <pc:sldMk cId="2774939237" sldId="1426"/>
            <ac:spMk id="28" creationId="{F17D98DD-CDFE-4DB7-A3CA-03C80D41CF21}"/>
          </ac:spMkLst>
        </pc:spChg>
        <pc:picChg chg="del">
          <ac:chgData name="Jang, Carey" userId="5dcdf613-9329-442e-aaa9-13ddf77a7abf" providerId="ADAL" clId="{3766EAB2-F20C-4366-9E41-44075265D2CD}" dt="2022-01-18T20:36:57.132" v="21" actId="478"/>
          <ac:picMkLst>
            <pc:docMk/>
            <pc:sldMk cId="2774939237" sldId="1426"/>
            <ac:picMk id="3" creationId="{C8B1D1EC-43E8-4669-9E6A-410BBD9CBBFC}"/>
          </ac:picMkLst>
        </pc:picChg>
        <pc:picChg chg="del ord">
          <ac:chgData name="Jang, Carey" userId="5dcdf613-9329-442e-aaa9-13ddf77a7abf" providerId="ADAL" clId="{3766EAB2-F20C-4366-9E41-44075265D2CD}" dt="2022-01-18T20:35:48.370" v="11" actId="478"/>
          <ac:picMkLst>
            <pc:docMk/>
            <pc:sldMk cId="2774939237" sldId="1426"/>
            <ac:picMk id="9" creationId="{7817EDF9-F68A-4E5C-802D-D8CD349E2825}"/>
          </ac:picMkLst>
        </pc:picChg>
        <pc:picChg chg="mod">
          <ac:chgData name="Jang, Carey" userId="5dcdf613-9329-442e-aaa9-13ddf77a7abf" providerId="ADAL" clId="{3766EAB2-F20C-4366-9E41-44075265D2CD}" dt="2022-01-18T20:36:26.877" v="18" actId="1076"/>
          <ac:picMkLst>
            <pc:docMk/>
            <pc:sldMk cId="2774939237" sldId="1426"/>
            <ac:picMk id="10" creationId="{038781AD-8A42-4CA7-90C6-26593BED33F6}"/>
          </ac:picMkLst>
        </pc:picChg>
        <pc:picChg chg="del mod">
          <ac:chgData name="Jang, Carey" userId="5dcdf613-9329-442e-aaa9-13ddf77a7abf" providerId="ADAL" clId="{3766EAB2-F20C-4366-9E41-44075265D2CD}" dt="2022-01-18T20:43:07.186" v="76" actId="478"/>
          <ac:picMkLst>
            <pc:docMk/>
            <pc:sldMk cId="2774939237" sldId="1426"/>
            <ac:picMk id="20" creationId="{7ADC33CC-C0C2-4624-9191-446A3031C637}"/>
          </ac:picMkLst>
        </pc:picChg>
        <pc:picChg chg="del">
          <ac:chgData name="Jang, Carey" userId="5dcdf613-9329-442e-aaa9-13ddf77a7abf" providerId="ADAL" clId="{3766EAB2-F20C-4366-9E41-44075265D2CD}" dt="2022-01-18T20:37:01.545" v="22" actId="478"/>
          <ac:picMkLst>
            <pc:docMk/>
            <pc:sldMk cId="2774939237" sldId="1426"/>
            <ac:picMk id="22" creationId="{2F41EEA0-C59B-4CD3-B785-CE5B9BEFF25E}"/>
          </ac:picMkLst>
        </pc:picChg>
        <pc:picChg chg="add del mod ord">
          <ac:chgData name="Jang, Carey" userId="5dcdf613-9329-442e-aaa9-13ddf77a7abf" providerId="ADAL" clId="{3766EAB2-F20C-4366-9E41-44075265D2CD}" dt="2022-01-18T20:39:57.850" v="54" actId="478"/>
          <ac:picMkLst>
            <pc:docMk/>
            <pc:sldMk cId="2774939237" sldId="1426"/>
            <ac:picMk id="25" creationId="{3EFC616B-D207-472B-920F-C5289186E8B4}"/>
          </ac:picMkLst>
        </pc:picChg>
        <pc:picChg chg="add del">
          <ac:chgData name="Jang, Carey" userId="5dcdf613-9329-442e-aaa9-13ddf77a7abf" providerId="ADAL" clId="{3766EAB2-F20C-4366-9E41-44075265D2CD}" dt="2022-01-18T20:35:06.266" v="4" actId="22"/>
          <ac:picMkLst>
            <pc:docMk/>
            <pc:sldMk cId="2774939237" sldId="1426"/>
            <ac:picMk id="30" creationId="{78A4C85A-53CA-4BE0-B2B8-B8A145B23E77}"/>
          </ac:picMkLst>
        </pc:picChg>
        <pc:picChg chg="add del mod ord modCrop">
          <ac:chgData name="Jang, Carey" userId="5dcdf613-9329-442e-aaa9-13ddf77a7abf" providerId="ADAL" clId="{3766EAB2-F20C-4366-9E41-44075265D2CD}" dt="2022-01-18T20:42:51.439" v="73" actId="478"/>
          <ac:picMkLst>
            <pc:docMk/>
            <pc:sldMk cId="2774939237" sldId="1426"/>
            <ac:picMk id="34" creationId="{E3D428C3-925C-4C87-8142-22C697B6564F}"/>
          </ac:picMkLst>
        </pc:picChg>
        <pc:picChg chg="add del mod ord">
          <ac:chgData name="Jang, Carey" userId="5dcdf613-9329-442e-aaa9-13ddf77a7abf" providerId="ADAL" clId="{3766EAB2-F20C-4366-9E41-44075265D2CD}" dt="2022-01-18T20:42:04.087" v="72" actId="478"/>
          <ac:picMkLst>
            <pc:docMk/>
            <pc:sldMk cId="2774939237" sldId="1426"/>
            <ac:picMk id="36" creationId="{6EE1034F-2164-4E7B-90D3-36665270346D}"/>
          </ac:picMkLst>
        </pc:picChg>
        <pc:picChg chg="add del">
          <ac:chgData name="Jang, Carey" userId="5dcdf613-9329-442e-aaa9-13ddf77a7abf" providerId="ADAL" clId="{3766EAB2-F20C-4366-9E41-44075265D2CD}" dt="2022-01-18T20:42:57.232" v="75" actId="478"/>
          <ac:picMkLst>
            <pc:docMk/>
            <pc:sldMk cId="2774939237" sldId="1426"/>
            <ac:picMk id="38" creationId="{95B661F4-EC3C-4BA6-B764-846D9C75E692}"/>
          </ac:picMkLst>
        </pc:picChg>
        <pc:picChg chg="add mod ord">
          <ac:chgData name="Jang, Carey" userId="5dcdf613-9329-442e-aaa9-13ddf77a7abf" providerId="ADAL" clId="{3766EAB2-F20C-4366-9E41-44075265D2CD}" dt="2022-01-18T20:43:43.615" v="83" actId="167"/>
          <ac:picMkLst>
            <pc:docMk/>
            <pc:sldMk cId="2774939237" sldId="1426"/>
            <ac:picMk id="40" creationId="{57B8440F-5013-4E6E-BBF5-47D4C945A8AE}"/>
          </ac:picMkLst>
        </pc:picChg>
        <pc:cxnChg chg="mod ord">
          <ac:chgData name="Jang, Carey" userId="5dcdf613-9329-442e-aaa9-13ddf77a7abf" providerId="ADAL" clId="{3766EAB2-F20C-4366-9E41-44075265D2CD}" dt="2022-01-18T20:44:22.084" v="89" actId="14100"/>
          <ac:cxnSpMkLst>
            <pc:docMk/>
            <pc:sldMk cId="2774939237" sldId="1426"/>
            <ac:cxnSpMk id="7" creationId="{87BAAF43-FB8B-4EDC-925D-45808D6887C0}"/>
          </ac:cxnSpMkLst>
        </pc:cxnChg>
        <pc:cxnChg chg="mod">
          <ac:chgData name="Jang, Carey" userId="5dcdf613-9329-442e-aaa9-13ddf77a7abf" providerId="ADAL" clId="{3766EAB2-F20C-4366-9E41-44075265D2CD}" dt="2022-01-18T20:44:42.501" v="93" actId="14100"/>
          <ac:cxnSpMkLst>
            <pc:docMk/>
            <pc:sldMk cId="2774939237" sldId="1426"/>
            <ac:cxnSpMk id="14" creationId="{58E358B2-2235-456A-A720-4427DDB0CCD9}"/>
          </ac:cxnSpMkLst>
        </pc:cxnChg>
      </pc:sldChg>
      <pc:sldChg chg="modSp mod">
        <pc:chgData name="Jang, Carey" userId="5dcdf613-9329-442e-aaa9-13ddf77a7abf" providerId="ADAL" clId="{3766EAB2-F20C-4366-9E41-44075265D2CD}" dt="2022-01-18T21:26:13.210" v="562" actId="14100"/>
        <pc:sldMkLst>
          <pc:docMk/>
          <pc:sldMk cId="409400133" sldId="1430"/>
        </pc:sldMkLst>
        <pc:spChg chg="mod">
          <ac:chgData name="Jang, Carey" userId="5dcdf613-9329-442e-aaa9-13ddf77a7abf" providerId="ADAL" clId="{3766EAB2-F20C-4366-9E41-44075265D2CD}" dt="2022-01-18T21:26:13.210" v="562" actId="14100"/>
          <ac:spMkLst>
            <pc:docMk/>
            <pc:sldMk cId="409400133" sldId="1430"/>
            <ac:spMk id="16" creationId="{B9A1DFF6-6FD1-41AB-B448-9A977F38BD7F}"/>
          </ac:spMkLst>
        </pc:spChg>
      </pc:sldChg>
      <pc:sldChg chg="modSp mod">
        <pc:chgData name="Jang, Carey" userId="5dcdf613-9329-442e-aaa9-13ddf77a7abf" providerId="ADAL" clId="{3766EAB2-F20C-4366-9E41-44075265D2CD}" dt="2022-01-18T21:29:08.623" v="611" actId="1076"/>
        <pc:sldMkLst>
          <pc:docMk/>
          <pc:sldMk cId="3543245968" sldId="1431"/>
        </pc:sldMkLst>
        <pc:spChg chg="mod">
          <ac:chgData name="Jang, Carey" userId="5dcdf613-9329-442e-aaa9-13ddf77a7abf" providerId="ADAL" clId="{3766EAB2-F20C-4366-9E41-44075265D2CD}" dt="2022-01-18T21:27:40.313" v="583" actId="20577"/>
          <ac:spMkLst>
            <pc:docMk/>
            <pc:sldMk cId="3543245968" sldId="1431"/>
            <ac:spMk id="20" creationId="{E8FAF07C-2914-462D-B263-6CB12B749D84}"/>
          </ac:spMkLst>
        </pc:spChg>
        <pc:spChg chg="mod">
          <ac:chgData name="Jang, Carey" userId="5dcdf613-9329-442e-aaa9-13ddf77a7abf" providerId="ADAL" clId="{3766EAB2-F20C-4366-9E41-44075265D2CD}" dt="2022-01-18T21:29:08.623" v="611" actId="1076"/>
          <ac:spMkLst>
            <pc:docMk/>
            <pc:sldMk cId="3543245968" sldId="1431"/>
            <ac:spMk id="22" creationId="{B0B36B1B-1535-431B-8696-0295F6B74EFF}"/>
          </ac:spMkLst>
        </pc:spChg>
        <pc:picChg chg="mod">
          <ac:chgData name="Jang, Carey" userId="5dcdf613-9329-442e-aaa9-13ddf77a7abf" providerId="ADAL" clId="{3766EAB2-F20C-4366-9E41-44075265D2CD}" dt="2022-01-18T21:26:57.736" v="564" actId="1076"/>
          <ac:picMkLst>
            <pc:docMk/>
            <pc:sldMk cId="3543245968" sldId="1431"/>
            <ac:picMk id="3" creationId="{99651280-C6CF-4EBB-B70F-E81A289485C7}"/>
          </ac:picMkLst>
        </pc:picChg>
      </pc:sldChg>
      <pc:sldChg chg="modSp mod">
        <pc:chgData name="Jang, Carey" userId="5dcdf613-9329-442e-aaa9-13ddf77a7abf" providerId="ADAL" clId="{3766EAB2-F20C-4366-9E41-44075265D2CD}" dt="2022-01-18T21:25:50.603" v="561" actId="1036"/>
        <pc:sldMkLst>
          <pc:docMk/>
          <pc:sldMk cId="1558415056" sldId="1432"/>
        </pc:sldMkLst>
        <pc:spChg chg="mod">
          <ac:chgData name="Jang, Carey" userId="5dcdf613-9329-442e-aaa9-13ddf77a7abf" providerId="ADAL" clId="{3766EAB2-F20C-4366-9E41-44075265D2CD}" dt="2022-01-18T21:25:50.603" v="561" actId="1036"/>
          <ac:spMkLst>
            <pc:docMk/>
            <pc:sldMk cId="1558415056" sldId="1432"/>
            <ac:spMk id="8" creationId="{828DC2B5-BA7B-460E-8AA5-59DA1DEDDDF8}"/>
          </ac:spMkLst>
        </pc:spChg>
        <pc:cxnChg chg="mod">
          <ac:chgData name="Jang, Carey" userId="5dcdf613-9329-442e-aaa9-13ddf77a7abf" providerId="ADAL" clId="{3766EAB2-F20C-4366-9E41-44075265D2CD}" dt="2022-01-18T21:25:25.418" v="559" actId="14100"/>
          <ac:cxnSpMkLst>
            <pc:docMk/>
            <pc:sldMk cId="1558415056" sldId="1432"/>
            <ac:cxnSpMk id="4" creationId="{6AB9A80C-BC5E-4FB0-94CA-6D9CA745084B}"/>
          </ac:cxnSpMkLst>
        </pc:cxnChg>
      </pc:sldChg>
      <pc:sldChg chg="addSp modSp mod modAnim">
        <pc:chgData name="Jang, Carey" userId="5dcdf613-9329-442e-aaa9-13ddf77a7abf" providerId="ADAL" clId="{3766EAB2-F20C-4366-9E41-44075265D2CD}" dt="2022-01-18T21:32:30.825" v="645" actId="20577"/>
        <pc:sldMkLst>
          <pc:docMk/>
          <pc:sldMk cId="1351591044" sldId="1437"/>
        </pc:sldMkLst>
        <pc:spChg chg="add mod">
          <ac:chgData name="Jang, Carey" userId="5dcdf613-9329-442e-aaa9-13ddf77a7abf" providerId="ADAL" clId="{3766EAB2-F20C-4366-9E41-44075265D2CD}" dt="2022-01-18T21:32:30.825" v="645" actId="20577"/>
          <ac:spMkLst>
            <pc:docMk/>
            <pc:sldMk cId="1351591044" sldId="1437"/>
            <ac:spMk id="11" creationId="{CCE16FA0-4DE5-494E-9D92-01D5081015B1}"/>
          </ac:spMkLst>
        </pc:spChg>
      </pc:sldChg>
      <pc:sldChg chg="modSp mod">
        <pc:chgData name="Jang, Carey" userId="5dcdf613-9329-442e-aaa9-13ddf77a7abf" providerId="ADAL" clId="{3766EAB2-F20C-4366-9E41-44075265D2CD}" dt="2022-01-18T21:37:55.516" v="680" actId="20577"/>
        <pc:sldMkLst>
          <pc:docMk/>
          <pc:sldMk cId="2161960548" sldId="1438"/>
        </pc:sldMkLst>
        <pc:spChg chg="mod">
          <ac:chgData name="Jang, Carey" userId="5dcdf613-9329-442e-aaa9-13ddf77a7abf" providerId="ADAL" clId="{3766EAB2-F20C-4366-9E41-44075265D2CD}" dt="2022-01-18T21:37:55.516" v="680" actId="20577"/>
          <ac:spMkLst>
            <pc:docMk/>
            <pc:sldMk cId="2161960548" sldId="1438"/>
            <ac:spMk id="28" creationId="{D636CB2B-7C17-47E1-BADC-8683827DA16B}"/>
          </ac:spMkLst>
        </pc:spChg>
      </pc:sldChg>
      <pc:sldChg chg="modSp mod">
        <pc:chgData name="Jang, Carey" userId="5dcdf613-9329-442e-aaa9-13ddf77a7abf" providerId="ADAL" clId="{3766EAB2-F20C-4366-9E41-44075265D2CD}" dt="2022-01-18T21:39:15.353" v="712" actId="14100"/>
        <pc:sldMkLst>
          <pc:docMk/>
          <pc:sldMk cId="1037673586" sldId="1469"/>
        </pc:sldMkLst>
        <pc:spChg chg="mod">
          <ac:chgData name="Jang, Carey" userId="5dcdf613-9329-442e-aaa9-13ddf77a7abf" providerId="ADAL" clId="{3766EAB2-F20C-4366-9E41-44075265D2CD}" dt="2022-01-18T21:39:15.353" v="712" actId="14100"/>
          <ac:spMkLst>
            <pc:docMk/>
            <pc:sldMk cId="1037673586" sldId="1469"/>
            <ac:spMk id="7" creationId="{CCE6E8AE-FBD6-4CE3-A7B5-88435BD1E535}"/>
          </ac:spMkLst>
        </pc:spChg>
        <pc:picChg chg="mod">
          <ac:chgData name="Jang, Carey" userId="5dcdf613-9329-442e-aaa9-13ddf77a7abf" providerId="ADAL" clId="{3766EAB2-F20C-4366-9E41-44075265D2CD}" dt="2022-01-18T21:19:24.429" v="539" actId="208"/>
          <ac:picMkLst>
            <pc:docMk/>
            <pc:sldMk cId="1037673586" sldId="1469"/>
            <ac:picMk id="4" creationId="{43C3D095-4BAE-4799-AEE9-0D27087B0F04}"/>
          </ac:picMkLst>
        </pc:picChg>
      </pc:sldChg>
      <pc:sldChg chg="modSp mod modAnim">
        <pc:chgData name="Jang, Carey" userId="5dcdf613-9329-442e-aaa9-13ddf77a7abf" providerId="ADAL" clId="{3766EAB2-F20C-4366-9E41-44075265D2CD}" dt="2022-01-18T21:21:40.897" v="557" actId="14100"/>
        <pc:sldMkLst>
          <pc:docMk/>
          <pc:sldMk cId="1767767636" sldId="1470"/>
        </pc:sldMkLst>
        <pc:spChg chg="mod">
          <ac:chgData name="Jang, Carey" userId="5dcdf613-9329-442e-aaa9-13ddf77a7abf" providerId="ADAL" clId="{3766EAB2-F20C-4366-9E41-44075265D2CD}" dt="2022-01-18T21:21:03.696" v="551" actId="1076"/>
          <ac:spMkLst>
            <pc:docMk/>
            <pc:sldMk cId="1767767636" sldId="1470"/>
            <ac:spMk id="7" creationId="{CCE6E8AE-FBD6-4CE3-A7B5-88435BD1E535}"/>
          </ac:spMkLst>
        </pc:spChg>
        <pc:spChg chg="mod">
          <ac:chgData name="Jang, Carey" userId="5dcdf613-9329-442e-aaa9-13ddf77a7abf" providerId="ADAL" clId="{3766EAB2-F20C-4366-9E41-44075265D2CD}" dt="2022-01-18T21:21:40.897" v="557" actId="14100"/>
          <ac:spMkLst>
            <pc:docMk/>
            <pc:sldMk cId="1767767636" sldId="1470"/>
            <ac:spMk id="14" creationId="{69BEBD07-8823-4858-9A7B-5665862B97CE}"/>
          </ac:spMkLst>
        </pc:spChg>
      </pc:sldChg>
      <pc:sldChg chg="modSp mod">
        <pc:chgData name="Jang, Carey" userId="5dcdf613-9329-442e-aaa9-13ddf77a7abf" providerId="ADAL" clId="{3766EAB2-F20C-4366-9E41-44075265D2CD}" dt="2022-01-18T21:44:32.003" v="729" actId="1038"/>
        <pc:sldMkLst>
          <pc:docMk/>
          <pc:sldMk cId="4171835607" sldId="1473"/>
        </pc:sldMkLst>
        <pc:spChg chg="mod">
          <ac:chgData name="Jang, Carey" userId="5dcdf613-9329-442e-aaa9-13ddf77a7abf" providerId="ADAL" clId="{3766EAB2-F20C-4366-9E41-44075265D2CD}" dt="2022-01-18T21:43:27.650" v="714" actId="1076"/>
          <ac:spMkLst>
            <pc:docMk/>
            <pc:sldMk cId="4171835607" sldId="1473"/>
            <ac:spMk id="7" creationId="{750A6244-B1D2-4914-BB62-45DE46356C44}"/>
          </ac:spMkLst>
        </pc:spChg>
        <pc:spChg chg="mod">
          <ac:chgData name="Jang, Carey" userId="5dcdf613-9329-442e-aaa9-13ddf77a7abf" providerId="ADAL" clId="{3766EAB2-F20C-4366-9E41-44075265D2CD}" dt="2022-01-18T21:44:32.003" v="729" actId="1038"/>
          <ac:spMkLst>
            <pc:docMk/>
            <pc:sldMk cId="4171835607" sldId="1473"/>
            <ac:spMk id="8" creationId="{F5D23DB8-1760-49CA-A9F0-3BDDDDDCAF03}"/>
          </ac:spMkLst>
        </pc:spChg>
        <pc:spChg chg="mod">
          <ac:chgData name="Jang, Carey" userId="5dcdf613-9329-442e-aaa9-13ddf77a7abf" providerId="ADAL" clId="{3766EAB2-F20C-4366-9E41-44075265D2CD}" dt="2022-01-18T21:43:34.568" v="715" actId="1076"/>
          <ac:spMkLst>
            <pc:docMk/>
            <pc:sldMk cId="4171835607" sldId="1473"/>
            <ac:spMk id="9" creationId="{2CBEDAC2-CD23-42CC-AB39-CA99AD9FCC7E}"/>
          </ac:spMkLst>
        </pc:spChg>
        <pc:spChg chg="mod">
          <ac:chgData name="Jang, Carey" userId="5dcdf613-9329-442e-aaa9-13ddf77a7abf" providerId="ADAL" clId="{3766EAB2-F20C-4366-9E41-44075265D2CD}" dt="2022-01-18T21:44:28.943" v="728" actId="1038"/>
          <ac:spMkLst>
            <pc:docMk/>
            <pc:sldMk cId="4171835607" sldId="1473"/>
            <ac:spMk id="10" creationId="{4ACFB376-DB24-43F0-9BD3-728D0723E38E}"/>
          </ac:spMkLst>
        </pc:spChg>
      </pc:sldChg>
      <pc:sldChg chg="addSp delSp modSp mod modAnim">
        <pc:chgData name="Jang, Carey" userId="5dcdf613-9329-442e-aaa9-13ddf77a7abf" providerId="ADAL" clId="{3766EAB2-F20C-4366-9E41-44075265D2CD}" dt="2022-01-18T20:57:43.284" v="320"/>
        <pc:sldMkLst>
          <pc:docMk/>
          <pc:sldMk cId="1375714444" sldId="1477"/>
        </pc:sldMkLst>
        <pc:spChg chg="mod ord">
          <ac:chgData name="Jang, Carey" userId="5dcdf613-9329-442e-aaa9-13ddf77a7abf" providerId="ADAL" clId="{3766EAB2-F20C-4366-9E41-44075265D2CD}" dt="2022-01-18T20:55:02.450" v="307" actId="20577"/>
          <ac:spMkLst>
            <pc:docMk/>
            <pc:sldMk cId="1375714444" sldId="1477"/>
            <ac:spMk id="5" creationId="{B5A7944B-2558-4BE5-A537-3BE4173F2D40}"/>
          </ac:spMkLst>
        </pc:spChg>
        <pc:spChg chg="mod">
          <ac:chgData name="Jang, Carey" userId="5dcdf613-9329-442e-aaa9-13ddf77a7abf" providerId="ADAL" clId="{3766EAB2-F20C-4366-9E41-44075265D2CD}" dt="2022-01-18T20:55:17.350" v="314" actId="14100"/>
          <ac:spMkLst>
            <pc:docMk/>
            <pc:sldMk cId="1375714444" sldId="1477"/>
            <ac:spMk id="6" creationId="{6BDAB568-1D19-4FCB-9803-5471DF5AA39A}"/>
          </ac:spMkLst>
        </pc:spChg>
        <pc:spChg chg="mod">
          <ac:chgData name="Jang, Carey" userId="5dcdf613-9329-442e-aaa9-13ddf77a7abf" providerId="ADAL" clId="{3766EAB2-F20C-4366-9E41-44075265D2CD}" dt="2022-01-18T20:52:41.667" v="193" actId="1035"/>
          <ac:spMkLst>
            <pc:docMk/>
            <pc:sldMk cId="1375714444" sldId="1477"/>
            <ac:spMk id="7" creationId="{019C1417-903B-43A8-8AAF-2624523C0CC2}"/>
          </ac:spMkLst>
        </pc:spChg>
        <pc:picChg chg="del">
          <ac:chgData name="Jang, Carey" userId="5dcdf613-9329-442e-aaa9-13ddf77a7abf" providerId="ADAL" clId="{3766EAB2-F20C-4366-9E41-44075265D2CD}" dt="2022-01-18T20:49:56.600" v="181" actId="478"/>
          <ac:picMkLst>
            <pc:docMk/>
            <pc:sldMk cId="1375714444" sldId="1477"/>
            <ac:picMk id="4" creationId="{0469AB6C-9CD8-4A9E-AC3C-B719ED97720B}"/>
          </ac:picMkLst>
        </pc:picChg>
        <pc:picChg chg="add mod ord">
          <ac:chgData name="Jang, Carey" userId="5dcdf613-9329-442e-aaa9-13ddf77a7abf" providerId="ADAL" clId="{3766EAB2-F20C-4366-9E41-44075265D2CD}" dt="2022-01-18T20:50:15.994" v="185" actId="167"/>
          <ac:picMkLst>
            <pc:docMk/>
            <pc:sldMk cId="1375714444" sldId="1477"/>
            <ac:picMk id="8" creationId="{E66F8B29-A9C3-4A9D-B0D9-37BBBC1F4CD0}"/>
          </ac:picMkLst>
        </pc:picChg>
        <pc:picChg chg="mod">
          <ac:chgData name="Jang, Carey" userId="5dcdf613-9329-442e-aaa9-13ddf77a7abf" providerId="ADAL" clId="{3766EAB2-F20C-4366-9E41-44075265D2CD}" dt="2022-01-18T20:52:19.730" v="188" actId="1076"/>
          <ac:picMkLst>
            <pc:docMk/>
            <pc:sldMk cId="1375714444" sldId="1477"/>
            <ac:picMk id="11" creationId="{39D111E7-27C1-4FF7-A159-1F1B64C1821C}"/>
          </ac:picMkLst>
        </pc:picChg>
      </pc:sldChg>
      <pc:sldChg chg="addSp delSp modSp mod delAnim modAnim">
        <pc:chgData name="Jang, Carey" userId="5dcdf613-9329-442e-aaa9-13ddf77a7abf" providerId="ADAL" clId="{3766EAB2-F20C-4366-9E41-44075265D2CD}" dt="2022-01-18T21:35:05.693" v="672" actId="20577"/>
        <pc:sldMkLst>
          <pc:docMk/>
          <pc:sldMk cId="2445803598" sldId="1478"/>
        </pc:sldMkLst>
        <pc:spChg chg="mod">
          <ac:chgData name="Jang, Carey" userId="5dcdf613-9329-442e-aaa9-13ddf77a7abf" providerId="ADAL" clId="{3766EAB2-F20C-4366-9E41-44075265D2CD}" dt="2022-01-18T21:34:31.687" v="670" actId="20577"/>
          <ac:spMkLst>
            <pc:docMk/>
            <pc:sldMk cId="2445803598" sldId="1478"/>
            <ac:spMk id="7" creationId="{DE6209CC-AA94-4E40-8A4D-3A42A752C750}"/>
          </ac:spMkLst>
        </pc:spChg>
        <pc:spChg chg="mod">
          <ac:chgData name="Jang, Carey" userId="5dcdf613-9329-442e-aaa9-13ddf77a7abf" providerId="ADAL" clId="{3766EAB2-F20C-4366-9E41-44075265D2CD}" dt="2022-01-18T21:35:05.693" v="672" actId="20577"/>
          <ac:spMkLst>
            <pc:docMk/>
            <pc:sldMk cId="2445803598" sldId="1478"/>
            <ac:spMk id="10" creationId="{BA9FDB28-C27E-49E8-94EA-E6287AE374E5}"/>
          </ac:spMkLst>
        </pc:spChg>
        <pc:spChg chg="mod">
          <ac:chgData name="Jang, Carey" userId="5dcdf613-9329-442e-aaa9-13ddf77a7abf" providerId="ADAL" clId="{3766EAB2-F20C-4366-9E41-44075265D2CD}" dt="2022-01-18T21:06:28.757" v="374" actId="20577"/>
          <ac:spMkLst>
            <pc:docMk/>
            <pc:sldMk cId="2445803598" sldId="1478"/>
            <ac:spMk id="12" creationId="{0BBA3904-B644-45F0-AE03-6E6B0E36F661}"/>
          </ac:spMkLst>
        </pc:spChg>
        <pc:spChg chg="del mod">
          <ac:chgData name="Jang, Carey" userId="5dcdf613-9329-442e-aaa9-13ddf77a7abf" providerId="ADAL" clId="{3766EAB2-F20C-4366-9E41-44075265D2CD}" dt="2022-01-18T21:03:11.035" v="331" actId="478"/>
          <ac:spMkLst>
            <pc:docMk/>
            <pc:sldMk cId="2445803598" sldId="1478"/>
            <ac:spMk id="14" creationId="{FD35619E-CBDF-4142-93AA-8338F66070A8}"/>
          </ac:spMkLst>
        </pc:spChg>
        <pc:spChg chg="del mod">
          <ac:chgData name="Jang, Carey" userId="5dcdf613-9329-442e-aaa9-13ddf77a7abf" providerId="ADAL" clId="{3766EAB2-F20C-4366-9E41-44075265D2CD}" dt="2022-01-18T21:03:12.750" v="332" actId="478"/>
          <ac:spMkLst>
            <pc:docMk/>
            <pc:sldMk cId="2445803598" sldId="1478"/>
            <ac:spMk id="15" creationId="{1B5AA2DA-84EA-4E2A-AE9A-FFDB063A7836}"/>
          </ac:spMkLst>
        </pc:spChg>
        <pc:cxnChg chg="add mod">
          <ac:chgData name="Jang, Carey" userId="5dcdf613-9329-442e-aaa9-13ddf77a7abf" providerId="ADAL" clId="{3766EAB2-F20C-4366-9E41-44075265D2CD}" dt="2022-01-18T21:05:20.069" v="344" actId="1582"/>
          <ac:cxnSpMkLst>
            <pc:docMk/>
            <pc:sldMk cId="2445803598" sldId="1478"/>
            <ac:cxnSpMk id="11" creationId="{0823389A-6475-429C-8413-B918496B18D2}"/>
          </ac:cxnSpMkLst>
        </pc:cxnChg>
        <pc:cxnChg chg="add mod">
          <ac:chgData name="Jang, Carey" userId="5dcdf613-9329-442e-aaa9-13ddf77a7abf" providerId="ADAL" clId="{3766EAB2-F20C-4366-9E41-44075265D2CD}" dt="2022-01-18T21:05:31.746" v="347" actId="14100"/>
          <ac:cxnSpMkLst>
            <pc:docMk/>
            <pc:sldMk cId="2445803598" sldId="1478"/>
            <ac:cxnSpMk id="16" creationId="{C61CC47D-E45E-4A44-8DF3-5B41764BE17E}"/>
          </ac:cxnSpMkLst>
        </pc:cxnChg>
      </pc:sldChg>
      <pc:sldChg chg="modSp mod">
        <pc:chgData name="Jang, Carey" userId="5dcdf613-9329-442e-aaa9-13ddf77a7abf" providerId="ADAL" clId="{3766EAB2-F20C-4366-9E41-44075265D2CD}" dt="2022-01-18T21:17:21.981" v="536" actId="1037"/>
        <pc:sldMkLst>
          <pc:docMk/>
          <pc:sldMk cId="30488164" sldId="1479"/>
        </pc:sldMkLst>
        <pc:spChg chg="mod">
          <ac:chgData name="Jang, Carey" userId="5dcdf613-9329-442e-aaa9-13ddf77a7abf" providerId="ADAL" clId="{3766EAB2-F20C-4366-9E41-44075265D2CD}" dt="2022-01-18T21:17:01.071" v="529" actId="1037"/>
          <ac:spMkLst>
            <pc:docMk/>
            <pc:sldMk cId="30488164" sldId="1479"/>
            <ac:spMk id="15" creationId="{38ED750B-01EE-47F6-9BA1-89D9F19621EF}"/>
          </ac:spMkLst>
        </pc:spChg>
        <pc:spChg chg="mod">
          <ac:chgData name="Jang, Carey" userId="5dcdf613-9329-442e-aaa9-13ddf77a7abf" providerId="ADAL" clId="{3766EAB2-F20C-4366-9E41-44075265D2CD}" dt="2022-01-18T21:17:21.981" v="536" actId="1037"/>
          <ac:spMkLst>
            <pc:docMk/>
            <pc:sldMk cId="30488164" sldId="1479"/>
            <ac:spMk id="17" creationId="{482B9FCE-B277-458B-95C9-BCF576D31212}"/>
          </ac:spMkLst>
        </pc:spChg>
        <pc:spChg chg="mod">
          <ac:chgData name="Jang, Carey" userId="5dcdf613-9329-442e-aaa9-13ddf77a7abf" providerId="ADAL" clId="{3766EAB2-F20C-4366-9E41-44075265D2CD}" dt="2022-01-18T21:16:42.357" v="524" actId="1076"/>
          <ac:spMkLst>
            <pc:docMk/>
            <pc:sldMk cId="30488164" sldId="1479"/>
            <ac:spMk id="18" creationId="{957A1D84-4723-4806-92EC-8265DA146EDB}"/>
          </ac:spMkLst>
        </pc:spChg>
        <pc:picChg chg="mod">
          <ac:chgData name="Jang, Carey" userId="5dcdf613-9329-442e-aaa9-13ddf77a7abf" providerId="ADAL" clId="{3766EAB2-F20C-4366-9E41-44075265D2CD}" dt="2022-01-18T21:16:52.733" v="526" actId="1076"/>
          <ac:picMkLst>
            <pc:docMk/>
            <pc:sldMk cId="30488164" sldId="1479"/>
            <ac:picMk id="23" creationId="{2712E99F-EECC-4A3E-9842-52A8A7A6D34E}"/>
          </ac:picMkLst>
        </pc:picChg>
      </pc:sldChg>
      <pc:sldChg chg="delSp modSp mod delAnim">
        <pc:chgData name="Jang, Carey" userId="5dcdf613-9329-442e-aaa9-13ddf77a7abf" providerId="ADAL" clId="{3766EAB2-F20C-4366-9E41-44075265D2CD}" dt="2022-01-18T21:37:01.891" v="675" actId="14100"/>
        <pc:sldMkLst>
          <pc:docMk/>
          <pc:sldMk cId="3464572370" sldId="1480"/>
        </pc:sldMkLst>
        <pc:spChg chg="mod">
          <ac:chgData name="Jang, Carey" userId="5dcdf613-9329-442e-aaa9-13ddf77a7abf" providerId="ADAL" clId="{3766EAB2-F20C-4366-9E41-44075265D2CD}" dt="2022-01-18T21:37:01.891" v="675" actId="14100"/>
          <ac:spMkLst>
            <pc:docMk/>
            <pc:sldMk cId="3464572370" sldId="1480"/>
            <ac:spMk id="21" creationId="{C0781B3E-66CC-4B84-B07E-248F749D8B32}"/>
          </ac:spMkLst>
        </pc:spChg>
        <pc:spChg chg="del mod">
          <ac:chgData name="Jang, Carey" userId="5dcdf613-9329-442e-aaa9-13ddf77a7abf" providerId="ADAL" clId="{3766EAB2-F20C-4366-9E41-44075265D2CD}" dt="2022-01-18T21:36:57.892" v="674" actId="478"/>
          <ac:spMkLst>
            <pc:docMk/>
            <pc:sldMk cId="3464572370" sldId="1480"/>
            <ac:spMk id="23" creationId="{B25823BE-135C-47D4-961E-E5F2A39CB665}"/>
          </ac:spMkLst>
        </pc:spChg>
        <pc:picChg chg="del">
          <ac:chgData name="Jang, Carey" userId="5dcdf613-9329-442e-aaa9-13ddf77a7abf" providerId="ADAL" clId="{3766EAB2-F20C-4366-9E41-44075265D2CD}" dt="2022-01-18T21:36:55.805" v="673" actId="478"/>
          <ac:picMkLst>
            <pc:docMk/>
            <pc:sldMk cId="3464572370" sldId="1480"/>
            <ac:picMk id="4" creationId="{95934F53-6C49-4607-BC60-9332694241F2}"/>
          </ac:picMkLst>
        </pc:picChg>
      </pc:sldChg>
      <pc:sldChg chg="addSp modSp mod modAnim">
        <pc:chgData name="Jang, Carey" userId="5dcdf613-9329-442e-aaa9-13ddf77a7abf" providerId="ADAL" clId="{3766EAB2-F20C-4366-9E41-44075265D2CD}" dt="2022-01-18T21:11:57.153" v="498" actId="14100"/>
        <pc:sldMkLst>
          <pc:docMk/>
          <pc:sldMk cId="4199681747" sldId="1481"/>
        </pc:sldMkLst>
        <pc:spChg chg="mod">
          <ac:chgData name="Jang, Carey" userId="5dcdf613-9329-442e-aaa9-13ddf77a7abf" providerId="ADAL" clId="{3766EAB2-F20C-4366-9E41-44075265D2CD}" dt="2022-01-18T21:11:31.161" v="494" actId="14100"/>
          <ac:spMkLst>
            <pc:docMk/>
            <pc:sldMk cId="4199681747" sldId="1481"/>
            <ac:spMk id="4" creationId="{535E88DD-31AD-40BB-9A56-A6B64512DDF1}"/>
          </ac:spMkLst>
        </pc:spChg>
        <pc:cxnChg chg="add mod">
          <ac:chgData name="Jang, Carey" userId="5dcdf613-9329-442e-aaa9-13ddf77a7abf" providerId="ADAL" clId="{3766EAB2-F20C-4366-9E41-44075265D2CD}" dt="2022-01-18T21:11:57.153" v="498" actId="14100"/>
          <ac:cxnSpMkLst>
            <pc:docMk/>
            <pc:sldMk cId="4199681747" sldId="1481"/>
            <ac:cxnSpMk id="6" creationId="{AA9D5799-AE5E-434A-9BA1-641C23122A64}"/>
          </ac:cxnSpMkLst>
        </pc:cxnChg>
        <pc:cxnChg chg="mod">
          <ac:chgData name="Jang, Carey" userId="5dcdf613-9329-442e-aaa9-13ddf77a7abf" providerId="ADAL" clId="{3766EAB2-F20C-4366-9E41-44075265D2CD}" dt="2022-01-18T21:11:49.075" v="497" actId="14100"/>
          <ac:cxnSpMkLst>
            <pc:docMk/>
            <pc:sldMk cId="4199681747" sldId="1481"/>
            <ac:cxnSpMk id="9" creationId="{5A2DB612-5BFF-4762-8B4C-BCD7EC12ABFF}"/>
          </ac:cxnSpMkLst>
        </pc:cxnChg>
      </pc:sldChg>
      <pc:sldChg chg="delSp mod delAnim">
        <pc:chgData name="Jang, Carey" userId="5dcdf613-9329-442e-aaa9-13ddf77a7abf" providerId="ADAL" clId="{3766EAB2-F20C-4366-9E41-44075265D2CD}" dt="2022-01-18T21:31:06.022" v="612" actId="21"/>
        <pc:sldMkLst>
          <pc:docMk/>
          <pc:sldMk cId="3567870036" sldId="1486"/>
        </pc:sldMkLst>
        <pc:spChg chg="del">
          <ac:chgData name="Jang, Carey" userId="5dcdf613-9329-442e-aaa9-13ddf77a7abf" providerId="ADAL" clId="{3766EAB2-F20C-4366-9E41-44075265D2CD}" dt="2022-01-18T21:31:06.022" v="612" actId="21"/>
          <ac:spMkLst>
            <pc:docMk/>
            <pc:sldMk cId="3567870036" sldId="1486"/>
            <ac:spMk id="26" creationId="{95283315-653C-4621-9D80-413132E0671A}"/>
          </ac:spMkLst>
        </pc:spChg>
      </pc:sldChg>
      <pc:sldChg chg="delSp add del mod">
        <pc:chgData name="Jang, Carey" userId="5dcdf613-9329-442e-aaa9-13ddf77a7abf" providerId="ADAL" clId="{3766EAB2-F20C-4366-9E41-44075265D2CD}" dt="2022-01-18T20:56:04.431" v="315" actId="47"/>
        <pc:sldMkLst>
          <pc:docMk/>
          <pc:sldMk cId="154267923" sldId="1487"/>
        </pc:sldMkLst>
        <pc:picChg chg="del">
          <ac:chgData name="Jang, Carey" userId="5dcdf613-9329-442e-aaa9-13ddf77a7abf" providerId="ADAL" clId="{3766EAB2-F20C-4366-9E41-44075265D2CD}" dt="2022-01-18T20:49:52.670" v="180" actId="478"/>
          <ac:picMkLst>
            <pc:docMk/>
            <pc:sldMk cId="154267923" sldId="1487"/>
            <ac:picMk id="8" creationId="{E66F8B29-A9C3-4A9D-B0D9-37BBBC1F4CD0}"/>
          </ac:picMkLst>
        </pc:picChg>
      </pc:sldChg>
      <pc:sldChg chg="delSp modSp add mod delAnim modAnim">
        <pc:chgData name="Jang, Carey" userId="5dcdf613-9329-442e-aaa9-13ddf77a7abf" providerId="ADAL" clId="{3766EAB2-F20C-4366-9E41-44075265D2CD}" dt="2022-01-18T21:14:43.153" v="509"/>
        <pc:sldMkLst>
          <pc:docMk/>
          <pc:sldMk cId="1174834717" sldId="1487"/>
        </pc:sldMkLst>
        <pc:spChg chg="del">
          <ac:chgData name="Jang, Carey" userId="5dcdf613-9329-442e-aaa9-13ddf77a7abf" providerId="ADAL" clId="{3766EAB2-F20C-4366-9E41-44075265D2CD}" dt="2022-01-18T21:08:45.127" v="426" actId="478"/>
          <ac:spMkLst>
            <pc:docMk/>
            <pc:sldMk cId="1174834717" sldId="1487"/>
            <ac:spMk id="7" creationId="{DE6209CC-AA94-4E40-8A4D-3A42A752C750}"/>
          </ac:spMkLst>
        </pc:spChg>
        <pc:spChg chg="del">
          <ac:chgData name="Jang, Carey" userId="5dcdf613-9329-442e-aaa9-13ddf77a7abf" providerId="ADAL" clId="{3766EAB2-F20C-4366-9E41-44075265D2CD}" dt="2022-01-18T21:08:51.412" v="428" actId="478"/>
          <ac:spMkLst>
            <pc:docMk/>
            <pc:sldMk cId="1174834717" sldId="1487"/>
            <ac:spMk id="10" creationId="{BA9FDB28-C27E-49E8-94EA-E6287AE374E5}"/>
          </ac:spMkLst>
        </pc:spChg>
        <pc:spChg chg="del">
          <ac:chgData name="Jang, Carey" userId="5dcdf613-9329-442e-aaa9-13ddf77a7abf" providerId="ADAL" clId="{3766EAB2-F20C-4366-9E41-44075265D2CD}" dt="2022-01-18T21:08:49.467" v="427" actId="478"/>
          <ac:spMkLst>
            <pc:docMk/>
            <pc:sldMk cId="1174834717" sldId="1487"/>
            <ac:spMk id="12" creationId="{0BBA3904-B644-45F0-AE03-6E6B0E36F661}"/>
          </ac:spMkLst>
        </pc:spChg>
        <pc:spChg chg="mod">
          <ac:chgData name="Jang, Carey" userId="5dcdf613-9329-442e-aaa9-13ddf77a7abf" providerId="ADAL" clId="{3766EAB2-F20C-4366-9E41-44075265D2CD}" dt="2022-01-18T21:10:49.589" v="472" actId="14100"/>
          <ac:spMkLst>
            <pc:docMk/>
            <pc:sldMk cId="1174834717" sldId="1487"/>
            <ac:spMk id="14" creationId="{FD35619E-CBDF-4142-93AA-8338F66070A8}"/>
          </ac:spMkLst>
        </pc:spChg>
        <pc:spChg chg="mod">
          <ac:chgData name="Jang, Carey" userId="5dcdf613-9329-442e-aaa9-13ddf77a7abf" providerId="ADAL" clId="{3766EAB2-F20C-4366-9E41-44075265D2CD}" dt="2022-01-18T21:09:16.012" v="447" actId="20577"/>
          <ac:spMkLst>
            <pc:docMk/>
            <pc:sldMk cId="1174834717" sldId="1487"/>
            <ac:spMk id="15" creationId="{1B5AA2DA-84EA-4E2A-AE9A-FFDB063A7836}"/>
          </ac:spMkLst>
        </pc:spChg>
      </pc:sldChg>
      <pc:sldChg chg="delSp add del mod">
        <pc:chgData name="Jang, Carey" userId="5dcdf613-9329-442e-aaa9-13ddf77a7abf" providerId="ADAL" clId="{3766EAB2-F20C-4366-9E41-44075265D2CD}" dt="2022-01-18T20:45:37.686" v="96" actId="47"/>
        <pc:sldMkLst>
          <pc:docMk/>
          <pc:sldMk cId="3097195260" sldId="1487"/>
        </pc:sldMkLst>
        <pc:picChg chg="del">
          <ac:chgData name="Jang, Carey" userId="5dcdf613-9329-442e-aaa9-13ddf77a7abf" providerId="ADAL" clId="{3766EAB2-F20C-4366-9E41-44075265D2CD}" dt="2022-01-18T20:38:03.766" v="36" actId="478"/>
          <ac:picMkLst>
            <pc:docMk/>
            <pc:sldMk cId="3097195260" sldId="1487"/>
            <ac:picMk id="25" creationId="{3EFC616B-D207-472B-920F-C5289186E8B4}"/>
          </ac:picMkLst>
        </pc:picChg>
      </pc:sldChg>
      <pc:sldChg chg="add">
        <pc:chgData name="Jang, Carey" userId="5dcdf613-9329-442e-aaa9-13ddf77a7abf" providerId="ADAL" clId="{3766EAB2-F20C-4366-9E41-44075265D2CD}" dt="2022-01-18T21:41:37.522" v="713"/>
        <pc:sldMkLst>
          <pc:docMk/>
          <pc:sldMk cId="4113142041" sldId="14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2022-01-18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5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16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24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2.3”: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798157" y="3787036"/>
            <a:ext cx="1059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https://gaftp.epa.gov/aqmg/cjang/NEXUS/MP_Team/NEXUS 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2.3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Check 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are installed successfully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34468-0633-4E65-A340-5F905535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09" y="816693"/>
            <a:ext cx="11153182" cy="6041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4481876" y="1500703"/>
            <a:ext cx="1834861" cy="16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054418" y="898439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DB47DE8-6594-41BF-88CD-059C012455FB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01B225-E4E6-4227-90D3-6E17915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0" y="2874058"/>
            <a:ext cx="3713218" cy="152002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CC3CBE-E8D0-4B36-9D38-8B4233DA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64" y="2841205"/>
            <a:ext cx="3713218" cy="1552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2996CF-87B1-4F00-8343-ECF76601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34" y="5050953"/>
            <a:ext cx="5862772" cy="1312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56FB490-FF35-499C-BEDC-92D870DBB6F7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24E3C-D179-48D7-9318-545D327B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50" y="3901591"/>
            <a:ext cx="4559531" cy="2849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61049-2D09-4682-A0C2-7481112E4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42" y="825851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D53DD-BCA7-423D-9BF5-9CAB66A65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370" y="825852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341358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72058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A1C9A5-176C-4449-8B8F-0EE0CD76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1" y="807929"/>
            <a:ext cx="11489973" cy="6268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480955" y="5081155"/>
            <a:ext cx="4021566" cy="311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306782" y="3522518"/>
            <a:ext cx="1174173" cy="3179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773871" y="4482159"/>
            <a:ext cx="2728650" cy="4655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right-click) to display emission sources and launch new window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410770-13C6-4E0F-84D8-8ED588EB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21" y="3920320"/>
            <a:ext cx="4109865" cy="2863981"/>
          </a:xfrm>
          <a:prstGeom prst="rect">
            <a:avLst/>
          </a:prstGeom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7200900" y="2518276"/>
            <a:ext cx="4647014" cy="1172482"/>
          </a:xfrm>
          <a:prstGeom prst="wedgeRoundRectCallout">
            <a:avLst>
              <a:gd name="adj1" fmla="val 30017"/>
              <a:gd name="adj2" fmla="val 14959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46CC05-D4D7-4F36-B925-CCC6C3DB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39" y="1069698"/>
            <a:ext cx="10061642" cy="54892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235413" y="3675219"/>
            <a:ext cx="2577830" cy="2450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9652" y="2835451"/>
            <a:ext cx="4360688" cy="20478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201772" y="2233434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2743200" y="4708187"/>
            <a:ext cx="1456451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809844" y="2708812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F26E19A-08CB-4CC2-9BBA-E21C84B0AB72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9310256" y="5288973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7B8440F-5013-4E6E-BBF5-47D4C945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4" y="887842"/>
            <a:ext cx="10896957" cy="6129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8117542" y="3484562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2577" y="4710367"/>
            <a:ext cx="3083588" cy="5344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4E61FA-EC22-4259-9C88-226559B57310}"/>
              </a:ext>
            </a:extLst>
          </p:cNvPr>
          <p:cNvSpPr txBox="1">
            <a:spLocks/>
          </p:cNvSpPr>
          <p:nvPr/>
        </p:nvSpPr>
        <p:spPr>
          <a:xfrm>
            <a:off x="10537582" y="6574663"/>
            <a:ext cx="1600200" cy="42379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913508" y="4582371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853623" y="5235825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804403" y="3751373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592" y="1779558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1745673" y="878812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80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ight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-click) to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4657592" y="2173889"/>
            <a:ext cx="1926826" cy="1977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8488450" y="5044196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785126" y="2933584"/>
            <a:ext cx="3353429" cy="2187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7727559" y="1405811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6F8B29-A9C3-4A9D-B0D9-37BBBC1F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6" y="810858"/>
            <a:ext cx="10882744" cy="5894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832241" y="3422475"/>
            <a:ext cx="3722440" cy="1321947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click any facility, monitor site or a county, and then right-click on map and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D111E7-27C1-4FF7-A159-1F1B64C18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15" t="41499" r="19097" b="42982"/>
          <a:stretch/>
        </p:blipFill>
        <p:spPr>
          <a:xfrm>
            <a:off x="6710982" y="1695416"/>
            <a:ext cx="1991266" cy="1404316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6756898" y="2220728"/>
            <a:ext cx="1899433" cy="20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1549214" y="1270059"/>
            <a:ext cx="4142836" cy="843520"/>
          </a:xfrm>
          <a:prstGeom prst="wedgeRoundRectCallout">
            <a:avLst>
              <a:gd name="adj1" fmla="val 74914"/>
              <a:gd name="adj2" fmla="val 704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Click menu (or right-click) to display  “Proximity Analysis” module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The AQ Risk/Concentration and EJ indicators configurations provide metric selections to overlay the MP and/or EJ analysis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Uncheck) to show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hide) an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/>
          <p:nvPr/>
        </p:nvCxnSpPr>
        <p:spPr bwMode="auto">
          <a:xfrm flipV="1">
            <a:off x="1891145" y="2389909"/>
            <a:ext cx="1483798" cy="45720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731818" y="2580648"/>
            <a:ext cx="1731138" cy="2425182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35848" y="173269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504208" y="5706216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23A0DAC-DDD7-433C-9AE5-08E6A4F6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943426"/>
            <a:ext cx="11677650" cy="58431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Legend Configure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4207788" y="6171777"/>
            <a:ext cx="3263276" cy="614783"/>
          </a:xfrm>
          <a:prstGeom prst="wedgeRoundRectCallout">
            <a:avLst>
              <a:gd name="adj1" fmla="val -99350"/>
              <a:gd name="adj2" fmla="val -6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nay color tile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config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the legend color &amp; 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5238" y="2884646"/>
            <a:ext cx="5642962" cy="3218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5017823"/>
            <a:ext cx="5863936" cy="1125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2712E99F-EECC-4A3E-9842-52A8A7A6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" y="809127"/>
            <a:ext cx="10927080" cy="59396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sz="2800" dirty="0"/>
              <a:t>Proximity Analysis Module:  </a:t>
            </a:r>
            <a:r>
              <a:rPr lang="en-US" altLang="zh-CN" sz="2800" dirty="0">
                <a:solidFill>
                  <a:srgbClr val="FFFF00"/>
                </a:solidFill>
              </a:rPr>
              <a:t>Set the “Radius of Analysis” 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8ED750B-01EE-47F6-9BA1-89D9F19621EF}"/>
              </a:ext>
            </a:extLst>
          </p:cNvPr>
          <p:cNvSpPr/>
          <p:nvPr/>
        </p:nvSpPr>
        <p:spPr>
          <a:xfrm>
            <a:off x="5665222" y="1124109"/>
            <a:ext cx="2687782" cy="359414"/>
          </a:xfrm>
          <a:prstGeom prst="wedgeRoundRectCallout">
            <a:avLst>
              <a:gd name="adj1" fmla="val -83710"/>
              <a:gd name="adj2" fmla="val 30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Adjust the analysis radius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957A1D84-4723-4806-92EC-8265DA146EDB}"/>
              </a:ext>
            </a:extLst>
          </p:cNvPr>
          <p:cNvSpPr/>
          <p:nvPr/>
        </p:nvSpPr>
        <p:spPr>
          <a:xfrm>
            <a:off x="146166" y="1821463"/>
            <a:ext cx="3519054" cy="3914942"/>
          </a:xfrm>
          <a:prstGeom prst="wedgeRoundRectCallout">
            <a:avLst>
              <a:gd name="adj1" fmla="val 44695"/>
              <a:gd name="adj2" fmla="val -6448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lphaLcParenBoth"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the “Select Location” and select a census tract, a monitor site or a facility in “Select Location” dialog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0019388-A1B6-4E0D-91E9-C4BC0EFF4317}"/>
              </a:ext>
            </a:extLst>
          </p:cNvPr>
          <p:cNvGrpSpPr/>
          <p:nvPr/>
        </p:nvGrpSpPr>
        <p:grpSpPr>
          <a:xfrm>
            <a:off x="225870" y="3068791"/>
            <a:ext cx="3294570" cy="2093595"/>
            <a:chOff x="225870" y="3068791"/>
            <a:chExt cx="3294570" cy="20935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3388E4-F0D6-4AEE-8069-4FEB18E68A6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5870" y="3068791"/>
              <a:ext cx="3294570" cy="209359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CB9AFA5-0F6E-4576-B741-ED2F60243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8" r="2021" b="2726"/>
            <a:stretch/>
          </p:blipFill>
          <p:spPr>
            <a:xfrm>
              <a:off x="450964" y="3377738"/>
              <a:ext cx="2956561" cy="1651462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2D28295-9645-4025-B7C1-0CACBF905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2095501"/>
            <a:ext cx="2196735" cy="32461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77727A2-31B6-4F51-8FA9-98871A645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346" y="1227577"/>
            <a:ext cx="1322854" cy="2433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556314E-F43F-4BDC-B26E-2182521A28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766" y="2622338"/>
            <a:ext cx="1841409" cy="2223982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82B9FCE-B277-458B-95C9-BCF576D31212}"/>
              </a:ext>
            </a:extLst>
          </p:cNvPr>
          <p:cNvSpPr/>
          <p:nvPr/>
        </p:nvSpPr>
        <p:spPr>
          <a:xfrm>
            <a:off x="6116782" y="1905866"/>
            <a:ext cx="3760720" cy="942109"/>
          </a:xfrm>
          <a:prstGeom prst="wedgeRoundRectCallout">
            <a:avLst>
              <a:gd name="adj1" fmla="val -87183"/>
              <a:gd name="adj2" fmla="val 1122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(b)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Or Double-click a facility or monitoring site or a census tract to select proximity analysis center point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87C5D0-744F-459B-837D-1B949FABE74A}"/>
              </a:ext>
            </a:extLst>
          </p:cNvPr>
          <p:cNvSpPr/>
          <p:nvPr/>
        </p:nvSpPr>
        <p:spPr>
          <a:xfrm>
            <a:off x="3152387" y="1222664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0FCDEB4C-87F6-46E0-9F0D-DD61ABB4B2D9}"/>
              </a:ext>
            </a:extLst>
          </p:cNvPr>
          <p:cNvSpPr/>
          <p:nvPr/>
        </p:nvSpPr>
        <p:spPr>
          <a:xfrm>
            <a:off x="9484821" y="1269651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7" grpId="0" animBg="1"/>
      <p:bldP spid="14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CBAC27-6E18-4ED4-B7A3-B1340410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97" y="795799"/>
            <a:ext cx="9090250" cy="594572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205332" y="1157966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790955" y="1782809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BB9800C-C62E-4B92-AE19-0E6D0C09E9BD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Show Detail information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50069DF-2605-4248-A7F3-035006B8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5" y="1190625"/>
            <a:ext cx="1962150" cy="54292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8BEE00-068E-477C-BD77-C46B90A7D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8"/>
          <a:stretch/>
        </p:blipFill>
        <p:spPr>
          <a:xfrm>
            <a:off x="2067269" y="1019507"/>
            <a:ext cx="5333656" cy="5314286"/>
          </a:xfrm>
          <a:prstGeom prst="rect">
            <a:avLst/>
          </a:prstGeom>
        </p:spPr>
      </p:pic>
      <p:cxnSp>
        <p:nvCxnSpPr>
          <p:cNvPr id="8" name="Straight Arrow Connector 13">
            <a:extLst>
              <a:ext uri="{FF2B5EF4-FFF2-40B4-BE49-F238E27FC236}">
                <a16:creationId xmlns:a16="http://schemas.microsoft.com/office/drawing/2014/main" id="{4837960B-3B21-4E82-A59C-0DE83959B398}"/>
              </a:ext>
            </a:extLst>
          </p:cNvPr>
          <p:cNvCxnSpPr>
            <a:cxnSpLocks/>
          </p:cNvCxnSpPr>
          <p:nvPr/>
        </p:nvCxnSpPr>
        <p:spPr bwMode="auto">
          <a:xfrm flipV="1">
            <a:off x="5133975" y="2390775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006485" y="5079233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Table/Plot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7DCAF68-9C1B-47D5-B34A-2359E027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95658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95998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F85FAA-40A1-4A98-A85D-68A45DB8CE67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3DA7D27-6FBC-409B-A369-1351BA7D5D53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958781C-B9FC-4CBB-A25C-3FEFA3D3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46" y="1243686"/>
            <a:ext cx="5358954" cy="52712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the summary results for selected point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1549676" y="3772403"/>
            <a:ext cx="4235648" cy="1163735"/>
          </a:xfrm>
          <a:prstGeom prst="wedgeRoundRectCallout">
            <a:avLst>
              <a:gd name="adj1" fmla="val 43226"/>
              <a:gd name="adj2" fmla="val -225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 to output the summary table as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0" y="2390462"/>
            <a:ext cx="4235648" cy="1163735"/>
          </a:xfrm>
          <a:prstGeom prst="wedgeRoundRectCallout">
            <a:avLst>
              <a:gd name="adj1" fmla="val -18391"/>
              <a:gd name="adj2" fmla="val -1027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the radius of analysis and the threshold of air toxics to show the summary results for selected point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BA6310-D98E-40D8-B675-C14FAD0F9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7" y="2104219"/>
            <a:ext cx="7840494" cy="43191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38973" y="3302042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0806764-A5A5-4A38-AB17-B26C1CA5FEBF}"/>
              </a:ext>
            </a:extLst>
          </p:cNvPr>
          <p:cNvSpPr txBox="1">
            <a:spLocks/>
          </p:cNvSpPr>
          <p:nvPr/>
        </p:nvSpPr>
        <p:spPr>
          <a:xfrm>
            <a:off x="9947857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99690" y="5686246"/>
            <a:ext cx="1357746" cy="371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368130" y="4163439"/>
            <a:ext cx="1407481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1941174" y="3979174"/>
            <a:ext cx="850664" cy="184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5550" y="4163439"/>
            <a:ext cx="4663616" cy="15849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1960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C3D095-4BAE-4799-AEE9-0D27087B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2" y="1177350"/>
            <a:ext cx="10631024" cy="575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67934" y="1093230"/>
            <a:ext cx="6555383" cy="1162074"/>
          </a:xfrm>
          <a:prstGeom prst="wedgeRoundRectCallout">
            <a:avLst>
              <a:gd name="adj1" fmla="val -41855"/>
              <a:gd name="adj2" fmla="val 1352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Eoad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and “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Wvent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932934" y="3333257"/>
            <a:ext cx="1020598" cy="1914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7673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520F4C-AAF3-4182-9F73-FE6BCB50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33" y="842155"/>
            <a:ext cx="9331354" cy="49959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33" y="2559748"/>
            <a:ext cx="6172123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9863396" y="639536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7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5324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C05208A-3A07-4678-B6C1-3C4D44ED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33" y="843545"/>
            <a:ext cx="8723949" cy="57154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645150" y="1880316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7282157-E4B6-4345-899E-79DCD3B6BD41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86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5886102-FF24-4610-B51A-DAA54D92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4" y="1020930"/>
            <a:ext cx="9830562" cy="5263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366249" y="2183333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7688150" y="837815"/>
            <a:ext cx="3271258" cy="796003"/>
          </a:xfrm>
          <a:prstGeom prst="wedgeRoundRectCallout">
            <a:avLst>
              <a:gd name="adj1" fmla="val 33409"/>
              <a:gd name="adj2" fmla="val 1089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449995"/>
            <a:ext cx="2997704" cy="1087702"/>
          </a:xfrm>
          <a:prstGeom prst="wedgeRoundRectCallout">
            <a:avLst>
              <a:gd name="adj1" fmla="val 19927"/>
              <a:gd name="adj2" fmla="val 752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160000" y="4576004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022198" y="1702965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9BE1631-4C8E-4C0E-BE84-C981A4E83084}"/>
              </a:ext>
            </a:extLst>
          </p:cNvPr>
          <p:cNvSpPr txBox="1">
            <a:spLocks/>
          </p:cNvSpPr>
          <p:nvPr/>
        </p:nvSpPr>
        <p:spPr>
          <a:xfrm>
            <a:off x="9962905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06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F9F212-8DC5-42BB-AB3B-545579EB3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4" y="767011"/>
            <a:ext cx="9750736" cy="60909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56703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3825120" y="4295182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501690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69781"/>
              <a:gd name="adj2" fmla="val -223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571669" y="1025938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5473939" y="543591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6CD5B63-6BD9-46EB-A935-5AF1871A98E4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</p:spTree>
    <p:extLst>
      <p:ext uri="{BB962C8B-B14F-4D97-AF65-F5344CB8AC3E}">
        <p14:creationId xmlns:p14="http://schemas.microsoft.com/office/powerpoint/2010/main" val="41718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F4A55A-09CA-4F31-831A-D1E447E3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2" y="787617"/>
            <a:ext cx="10447090" cy="5658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447762" y="2629337"/>
            <a:ext cx="1035464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739049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Overlaying Map selection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447762" y="1224162"/>
            <a:ext cx="912890" cy="732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77409" y="778280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360652" y="1224728"/>
            <a:ext cx="7988666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77691" y="2456368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015031" y="1063924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173400" y="1847112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EA34C17-EF95-4AB1-9CB2-12399FA02C5F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A3090B-D85E-4ECC-AF3C-BD2B8AC3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05" y="864066"/>
            <a:ext cx="10887300" cy="5866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568066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13383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24248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084652" y="4462510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65906"/>
            <a:ext cx="1998244" cy="15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588425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1871310-FF1A-4E2E-857C-E8CFB150036E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9552A4-A768-4491-B38B-AC4CE4A3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846355"/>
            <a:ext cx="9648825" cy="589516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92785" y="1027833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744111" y="8082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120017" y="3637250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006547" y="5731148"/>
            <a:ext cx="3909060" cy="827814"/>
          </a:xfrm>
          <a:prstGeom prst="wedgeRoundRectCallout">
            <a:avLst>
              <a:gd name="adj1" fmla="val -49600"/>
              <a:gd name="adj2" fmla="val -258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76F52CA-7292-43AC-B17A-31EE895E8B27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8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EF23D0F-B883-430D-8FB7-4F957568CF0C}"/>
              </a:ext>
            </a:extLst>
          </p:cNvPr>
          <p:cNvGrpSpPr/>
          <p:nvPr/>
        </p:nvGrpSpPr>
        <p:grpSpPr>
          <a:xfrm>
            <a:off x="1213551" y="889233"/>
            <a:ext cx="8760959" cy="5419333"/>
            <a:chOff x="685045" y="47153"/>
            <a:chExt cx="10821910" cy="67636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84D973F-855A-4CFC-B5D6-17DCF9E5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045" y="47153"/>
              <a:ext cx="10821910" cy="676369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D74E87-399E-4D7D-8AC0-1A5DE4660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802" y="729656"/>
              <a:ext cx="7640116" cy="602064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516647" y="3695367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9569843" y="4793098"/>
            <a:ext cx="200026" cy="150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501603" y="1641892"/>
            <a:ext cx="5971278" cy="453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625508" y="2799355"/>
            <a:ext cx="2178995" cy="629645"/>
          </a:xfrm>
          <a:prstGeom prst="wedgeRoundRectCallout">
            <a:avLst>
              <a:gd name="adj1" fmla="val -24542"/>
              <a:gd name="adj2" fmla="val -1459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Filter/search/export functions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7998DA5-B713-47E2-BBBD-B6B62593AEF9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6E1E2C-5419-4263-A24E-A0C0BF5E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06" y="1468073"/>
            <a:ext cx="7998120" cy="49988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746885" y="3467101"/>
            <a:ext cx="5134356" cy="190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7038975" y="3524027"/>
            <a:ext cx="595060" cy="10479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3BE2B2-8FFA-452C-B465-8C6A1151A7DF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611B95-A04A-49D4-A3B8-B0B47133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909" y="1965383"/>
            <a:ext cx="1715396" cy="4411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1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5037056" y="2640256"/>
            <a:ext cx="21178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1FF25E2-3926-4D67-B0DB-1E4577CFB380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8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651280-C6CF-4EBB-B70F-E81A289485C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9882" y="768485"/>
            <a:ext cx="11386800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846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46155"/>
            <a:ext cx="1076001" cy="3770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2479631" cy="527164"/>
          </a:xfrm>
          <a:prstGeom prst="wedgeRoundRectCallout">
            <a:avLst>
              <a:gd name="adj1" fmla="val -66292"/>
              <a:gd name="adj2" fmla="val 15335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add/remove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2F4A20-C2A8-4C58-8525-C352A1D0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94" y="790900"/>
            <a:ext cx="10985770" cy="59506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67920"/>
            <a:ext cx="1837422" cy="820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78482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7261" y="4181414"/>
            <a:ext cx="3374899" cy="20430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4923E9-D5DF-44A5-9879-419489A92B9E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5655619" y="5292151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A28597-10B1-4D29-AAB4-8490D567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3" t="11006" r="10878" b="16913"/>
          <a:stretch/>
        </p:blipFill>
        <p:spPr>
          <a:xfrm>
            <a:off x="257176" y="1171088"/>
            <a:ext cx="7206426" cy="4818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705900" y="5215212"/>
            <a:ext cx="524787" cy="1890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99954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705900" y="5411426"/>
            <a:ext cx="1698781" cy="565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80F90D-C949-414C-BAE4-2A3DB1AA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55" y="824582"/>
            <a:ext cx="3189945" cy="1906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6BB484-C762-4EA0-909B-A844A14D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54" y="2810298"/>
            <a:ext cx="3189945" cy="195978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5CBE9-A83B-4A40-AC14-37CE2BC3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54" y="4841552"/>
            <a:ext cx="3189944" cy="1959781"/>
          </a:xfrm>
          <a:prstGeom prst="rect">
            <a:avLst/>
          </a:prstGeom>
        </p:spPr>
      </p:pic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2577077" y="4497656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10220272" y="1992711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FF3300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8223272" y="786482"/>
            <a:ext cx="3206728" cy="60715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7480384" y="3667991"/>
            <a:ext cx="742888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10347576" y="4121344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10145864" y="5953914"/>
            <a:ext cx="1758428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37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7D035-21A1-44D2-ACF4-7CFF10C1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" y="862110"/>
            <a:ext cx="10854305" cy="5879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FBB8415-697C-42A9-8D96-22E9934F64F4}"/>
              </a:ext>
            </a:extLst>
          </p:cNvPr>
          <p:cNvSpPr txBox="1">
            <a:spLocks/>
          </p:cNvSpPr>
          <p:nvPr/>
        </p:nvSpPr>
        <p:spPr>
          <a:xfrm>
            <a:off x="9843082" y="6376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76483-53E7-4CF3-A110-FB1C52AF9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3"/>
          <a:stretch/>
        </p:blipFill>
        <p:spPr>
          <a:xfrm>
            <a:off x="667142" y="904411"/>
            <a:ext cx="10581409" cy="5728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335004" y="848788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2922ED-184F-4A63-800B-3C544404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67" y="1636462"/>
            <a:ext cx="2238095" cy="1352381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335004" y="5858164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466218" y="3170620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6F9-0A31-4F7E-AACB-6210C74EB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622874" y="950470"/>
            <a:ext cx="10946251" cy="579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881052" y="1099693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23652-87BF-4E9B-98BC-4851CF7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6" y="1977746"/>
            <a:ext cx="6050626" cy="4558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DEDCD1-28D1-4A19-B5DC-5EB518CE002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?mso-contentType ?>
<SharedContentType xmlns="Microsoft.SharePoint.Taxonomy.ContentTypeSync" SourceId="29f62856-1543-49d4-a736-4569d363f533" ContentTypeId="0x0101" PreviousValue="false"/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3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5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6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1A6E0D0-DF25-41E1-849F-4E7E9FBDD1A9}">
  <ds:schemaRefs>
    <ds:schemaRef ds:uri="5c1deef3-b27c-4e9a-b0d4-9d092d100f42"/>
    <ds:schemaRef ds:uri="http://purl.org/dc/elements/1.1/"/>
    <ds:schemaRef ds:uri="6290be6a-0c37-488c-89d7-fa04eb7489f1"/>
    <ds:schemaRef ds:uri="http://purl.org/dc/terms/"/>
    <ds:schemaRef ds:uri="http://schemas.microsoft.com/office/2006/metadata/properties"/>
    <ds:schemaRef ds:uri="http://www.w3.org/XML/1998/namespace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schemas.microsoft.com/sharepoint.v3"/>
    <ds:schemaRef ds:uri="4ffa91fb-a0ff-4ac5-b2db-65c790d184a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69691</TotalTime>
  <Words>1416</Words>
  <Application>Microsoft Office PowerPoint</Application>
  <PresentationFormat>Widescreen</PresentationFormat>
  <Paragraphs>179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微软雅黑</vt:lpstr>
      <vt:lpstr>黑体</vt:lpstr>
      <vt:lpstr>Arial</vt:lpstr>
      <vt:lpstr>Calibri</vt:lpstr>
      <vt:lpstr>Times New Roman</vt:lpstr>
      <vt:lpstr>2_EMPA课题组模板</vt:lpstr>
      <vt:lpstr>3_EMPA课题组模板</vt:lpstr>
      <vt:lpstr>4_EMPA课题组模板</vt:lpstr>
      <vt:lpstr>“NEXUS 2.3”: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NEXUS: “Monitoring Data/Site” Module</vt:lpstr>
      <vt:lpstr>Two ways navigate to Proximity Analysis Module</vt:lpstr>
      <vt:lpstr>Proximity Analysis Module:  Overlaying Map</vt:lpstr>
      <vt:lpstr>Proximity Analysis Module:  Overlaying Map</vt:lpstr>
      <vt:lpstr>Proximity Analysis Module: Legend Configure</vt:lpstr>
      <vt:lpstr>Proximity Analysis Module:  Set the “Radius of Analysis” </vt:lpstr>
      <vt:lpstr>Proximity Analysis Module: Show Detail information</vt:lpstr>
      <vt:lpstr>Proximity Analysis Module: Summary Table/Plot</vt:lpstr>
      <vt:lpstr>Data Viewer: Top “x” Emission Sources</vt:lpstr>
      <vt:lpstr>NEXUS Update: “Source Category Emissions”</vt:lpstr>
      <vt:lpstr>NEXUS Update: “Sector Emissions Summary”</vt:lpstr>
      <vt:lpstr>NEXUS Update: “Sector Emissions Summary”</vt:lpstr>
      <vt:lpstr>Data Viewer: EPA Region Table Generator</vt:lpstr>
      <vt:lpstr>Data Viewer: Data Search &amp; Filter</vt:lpstr>
      <vt:lpstr>Data Input Module: Data Preview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Jang, Carey</cp:lastModifiedBy>
  <cp:revision>1329</cp:revision>
  <cp:lastPrinted>2020-02-19T17:26:50Z</cp:lastPrinted>
  <dcterms:created xsi:type="dcterms:W3CDTF">2016-05-30T08:23:37Z</dcterms:created>
  <dcterms:modified xsi:type="dcterms:W3CDTF">2022-01-18T21:45:02Z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