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02" r:id="rId264"/>
    <p:sldMasterId id="2147486969" r:id="rId265"/>
    <p:sldMasterId id="2147487112" r:id="rId266"/>
    <p:sldMasterId id="2147487178" r:id="rId267"/>
    <p:sldMasterId id="2147487190" r:id="rId268"/>
    <p:sldMasterId id="2147487267" r:id="rId269"/>
    <p:sldMasterId id="2147487280" r:id="rId270"/>
    <p:sldMasterId id="2147487318" r:id="rId271"/>
    <p:sldMasterId id="2147487372" r:id="rId272"/>
    <p:sldMasterId id="2147487403" r:id="rId273"/>
    <p:sldMasterId id="2147487422" r:id="rId274"/>
    <p:sldMasterId id="2147487427" r:id="rId275"/>
  </p:sldMasterIdLst>
  <p:notesMasterIdLst>
    <p:notesMasterId r:id="rId368"/>
  </p:notesMasterIdLst>
  <p:handoutMasterIdLst>
    <p:handoutMasterId r:id="rId369"/>
  </p:handoutMasterIdLst>
  <p:sldIdLst>
    <p:sldId id="461" r:id="rId276"/>
    <p:sldId id="2253" r:id="rId277"/>
    <p:sldId id="2252" r:id="rId278"/>
    <p:sldId id="2241" r:id="rId279"/>
    <p:sldId id="332" r:id="rId280"/>
    <p:sldId id="2314" r:id="rId281"/>
    <p:sldId id="2323" r:id="rId282"/>
    <p:sldId id="2436" r:id="rId283"/>
    <p:sldId id="2316" r:id="rId284"/>
    <p:sldId id="2451" r:id="rId285"/>
    <p:sldId id="2461" r:id="rId286"/>
    <p:sldId id="2315" r:id="rId287"/>
    <p:sldId id="2445" r:id="rId288"/>
    <p:sldId id="2444" r:id="rId289"/>
    <p:sldId id="2446" r:id="rId290"/>
    <p:sldId id="2447" r:id="rId291"/>
    <p:sldId id="2448" r:id="rId292"/>
    <p:sldId id="2459" r:id="rId293"/>
    <p:sldId id="2456" r:id="rId294"/>
    <p:sldId id="2457" r:id="rId295"/>
    <p:sldId id="2442" r:id="rId296"/>
    <p:sldId id="2454" r:id="rId297"/>
    <p:sldId id="2455" r:id="rId298"/>
    <p:sldId id="2462" r:id="rId299"/>
    <p:sldId id="2463" r:id="rId300"/>
    <p:sldId id="2464" r:id="rId301"/>
    <p:sldId id="2465" r:id="rId302"/>
    <p:sldId id="2466" r:id="rId303"/>
    <p:sldId id="2467" r:id="rId304"/>
    <p:sldId id="1397" r:id="rId305"/>
    <p:sldId id="1365" r:id="rId306"/>
    <p:sldId id="1402" r:id="rId307"/>
    <p:sldId id="2311" r:id="rId308"/>
    <p:sldId id="2322" r:id="rId309"/>
    <p:sldId id="2325" r:id="rId310"/>
    <p:sldId id="2439" r:id="rId311"/>
    <p:sldId id="2435" r:id="rId312"/>
    <p:sldId id="2332" r:id="rId313"/>
    <p:sldId id="2334" r:id="rId314"/>
    <p:sldId id="2335" r:id="rId315"/>
    <p:sldId id="2336" r:id="rId316"/>
    <p:sldId id="2342" r:id="rId317"/>
    <p:sldId id="276" r:id="rId318"/>
    <p:sldId id="457" r:id="rId319"/>
    <p:sldId id="453" r:id="rId320"/>
    <p:sldId id="454" r:id="rId321"/>
    <p:sldId id="2339" r:id="rId322"/>
    <p:sldId id="2341" r:id="rId323"/>
    <p:sldId id="2340" r:id="rId324"/>
    <p:sldId id="2338" r:id="rId325"/>
    <p:sldId id="2337" r:id="rId326"/>
    <p:sldId id="2349" r:id="rId327"/>
    <p:sldId id="2345" r:id="rId328"/>
    <p:sldId id="2343" r:id="rId329"/>
    <p:sldId id="2347" r:id="rId330"/>
    <p:sldId id="2346" r:id="rId331"/>
    <p:sldId id="2348" r:id="rId332"/>
    <p:sldId id="2450" r:id="rId333"/>
    <p:sldId id="1388" r:id="rId334"/>
    <p:sldId id="2321" r:id="rId335"/>
    <p:sldId id="2318" r:id="rId336"/>
    <p:sldId id="2350" r:id="rId337"/>
    <p:sldId id="2351" r:id="rId338"/>
    <p:sldId id="2352" r:id="rId339"/>
    <p:sldId id="2433" r:id="rId340"/>
    <p:sldId id="2441" r:id="rId341"/>
    <p:sldId id="2355" r:id="rId342"/>
    <p:sldId id="2460" r:id="rId343"/>
    <p:sldId id="2452" r:id="rId344"/>
    <p:sldId id="2298" r:id="rId345"/>
    <p:sldId id="490" r:id="rId346"/>
    <p:sldId id="2356" r:id="rId347"/>
    <p:sldId id="2359" r:id="rId348"/>
    <p:sldId id="2429" r:id="rId349"/>
    <p:sldId id="2430" r:id="rId350"/>
    <p:sldId id="2357" r:id="rId351"/>
    <p:sldId id="2432" r:id="rId352"/>
    <p:sldId id="2360" r:id="rId353"/>
    <p:sldId id="1398" r:id="rId354"/>
    <p:sldId id="1429" r:id="rId355"/>
    <p:sldId id="1430" r:id="rId356"/>
    <p:sldId id="1499" r:id="rId357"/>
    <p:sldId id="1503" r:id="rId358"/>
    <p:sldId id="1504" r:id="rId359"/>
    <p:sldId id="1505" r:id="rId360"/>
    <p:sldId id="1506" r:id="rId361"/>
    <p:sldId id="1507" r:id="rId362"/>
    <p:sldId id="1508" r:id="rId363"/>
    <p:sldId id="1509" r:id="rId364"/>
    <p:sldId id="1500" r:id="rId365"/>
    <p:sldId id="1174" r:id="rId366"/>
    <p:sldId id="2434" r:id="rId367"/>
  </p:sldIdLst>
  <p:sldSz cx="12192000" cy="6858000"/>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000000"/>
    <a:srgbClr val="CC6600"/>
    <a:srgbClr val="5D2884"/>
    <a:srgbClr val="FF0000"/>
    <a:srgbClr val="FF9900"/>
    <a:srgbClr val="000099"/>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6702" autoAdjust="0"/>
  </p:normalViewPr>
  <p:slideViewPr>
    <p:cSldViewPr>
      <p:cViewPr varScale="1">
        <p:scale>
          <a:sx n="108" d="100"/>
          <a:sy n="108" d="100"/>
        </p:scale>
        <p:origin x="126" y="144"/>
      </p:cViewPr>
      <p:guideLst>
        <p:guide orient="horz" pos="2160"/>
        <p:guide pos="3840"/>
      </p:guideLst>
    </p:cSldViewPr>
  </p:slideViewPr>
  <p:outlineViewPr>
    <p:cViewPr>
      <p:scale>
        <a:sx n="33" d="100"/>
        <a:sy n="33" d="100"/>
      </p:scale>
      <p:origin x="0" y="-4062"/>
    </p:cViewPr>
  </p:outlineViewPr>
  <p:notesTextViewPr>
    <p:cViewPr>
      <p:scale>
        <a:sx n="3" d="2"/>
        <a:sy n="3" d="2"/>
      </p:scale>
      <p:origin x="0" y="0"/>
    </p:cViewPr>
  </p:notesTextViewPr>
  <p:sorterViewPr>
    <p:cViewPr varScale="1">
      <p:scale>
        <a:sx n="1" d="1"/>
        <a:sy n="1" d="1"/>
      </p:scale>
      <p:origin x="0" y="-4800"/>
    </p:cViewPr>
  </p:sorterViewPr>
  <p:notesViewPr>
    <p:cSldViewPr>
      <p:cViewPr varScale="1">
        <p:scale>
          <a:sx n="79" d="100"/>
          <a:sy n="79" d="100"/>
        </p:scale>
        <p:origin x="390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slide" Target="slides/slide24.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slide" Target="slides/slide49.xml"/><Relationship Id="rId366" Type="http://schemas.openxmlformats.org/officeDocument/2006/relationships/slide" Target="slides/slide91.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slideMaster" Target="slideMasters/slideMaster5.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60.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279" Type="http://schemas.openxmlformats.org/officeDocument/2006/relationships/slide" Target="slides/slide4.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slide" Target="slides/slide15.xml"/><Relationship Id="rId304" Type="http://schemas.openxmlformats.org/officeDocument/2006/relationships/slide" Target="slides/slide29.xml"/><Relationship Id="rId346" Type="http://schemas.openxmlformats.org/officeDocument/2006/relationships/slide" Target="slides/slide71.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customXml" Target="../customXml/item24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slide" Target="slides/slide40.xml"/><Relationship Id="rId357" Type="http://schemas.openxmlformats.org/officeDocument/2006/relationships/slide" Target="slides/slide82.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Master" Target="slideMasters/slideMaster7.xml"/><Relationship Id="rId326" Type="http://schemas.openxmlformats.org/officeDocument/2006/relationships/slide" Target="slides/slide51.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notesMaster" Target="notesMasters/notesMaster1.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slide" Target="slides/slide6.xml"/><Relationship Id="rId337" Type="http://schemas.openxmlformats.org/officeDocument/2006/relationships/slide" Target="slides/slide62.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250" Type="http://schemas.openxmlformats.org/officeDocument/2006/relationships/customXml" Target="../customXml/item250.xml"/><Relationship Id="rId292" Type="http://schemas.openxmlformats.org/officeDocument/2006/relationships/slide" Target="slides/slide17.xml"/><Relationship Id="rId306" Type="http://schemas.openxmlformats.org/officeDocument/2006/relationships/slide" Target="slides/slide31.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slide" Target="slides/slide73.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customXml" Target="../customXml/item26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slide" Target="slides/slide42.xml"/><Relationship Id="rId359" Type="http://schemas.openxmlformats.org/officeDocument/2006/relationships/slide" Target="slides/slide84.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370" Type="http://schemas.openxmlformats.org/officeDocument/2006/relationships/commentAuthors" Target="commentAuthors.xml"/><Relationship Id="rId230" Type="http://schemas.openxmlformats.org/officeDocument/2006/relationships/customXml" Target="../customXml/item230.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slideMaster" Target="slideMasters/slideMaster9.xml"/><Relationship Id="rId328" Type="http://schemas.openxmlformats.org/officeDocument/2006/relationships/slide" Target="slides/slide53.xml"/><Relationship Id="rId132" Type="http://schemas.openxmlformats.org/officeDocument/2006/relationships/customXml" Target="../customXml/item132.xml"/><Relationship Id="rId174" Type="http://schemas.openxmlformats.org/officeDocument/2006/relationships/customXml" Target="../customXml/item174.xml"/><Relationship Id="rId241" Type="http://schemas.openxmlformats.org/officeDocument/2006/relationships/customXml" Target="../customXml/item241.xml"/><Relationship Id="rId36" Type="http://schemas.openxmlformats.org/officeDocument/2006/relationships/customXml" Target="../customXml/item36.xml"/><Relationship Id="rId283" Type="http://schemas.openxmlformats.org/officeDocument/2006/relationships/slide" Target="slides/slide8.xml"/><Relationship Id="rId339" Type="http://schemas.openxmlformats.org/officeDocument/2006/relationships/slide" Target="slides/slide64.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slide" Target="slides/slide75.xml"/><Relationship Id="rId371" Type="http://schemas.openxmlformats.org/officeDocument/2006/relationships/presProps" Target="presProps.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slideMaster" Target="slideMasters/slideMaster10.xml"/><Relationship Id="rId294" Type="http://schemas.openxmlformats.org/officeDocument/2006/relationships/slide" Target="slides/slide19.xml"/><Relationship Id="rId308" Type="http://schemas.openxmlformats.org/officeDocument/2006/relationships/slide" Target="slides/slide33.xml"/><Relationship Id="rId329" Type="http://schemas.openxmlformats.org/officeDocument/2006/relationships/slide" Target="slides/slide54.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65.xml"/><Relationship Id="rId361" Type="http://schemas.openxmlformats.org/officeDocument/2006/relationships/slide" Target="slides/slide86.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slide" Target="slides/slide9.xml"/><Relationship Id="rId319" Type="http://schemas.openxmlformats.org/officeDocument/2006/relationships/slide" Target="slides/slide44.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55.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76.xml"/><Relationship Id="rId372" Type="http://schemas.openxmlformats.org/officeDocument/2006/relationships/viewProps" Target="viewProps.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slideMaster" Target="slideMasters/slideMaster11.xml"/><Relationship Id="rId295" Type="http://schemas.openxmlformats.org/officeDocument/2006/relationships/slide" Target="slides/slide20.xml"/><Relationship Id="rId309" Type="http://schemas.openxmlformats.org/officeDocument/2006/relationships/slide" Target="slides/slide34.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slide" Target="slides/slide45.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66.xml"/><Relationship Id="rId362" Type="http://schemas.openxmlformats.org/officeDocument/2006/relationships/slide" Target="slides/slide87.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slideMaster" Target="slideMasters/slideMaster1.xml"/><Relationship Id="rId285" Type="http://schemas.openxmlformats.org/officeDocument/2006/relationships/slide" Target="slides/slide10.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slide" Target="slides/slide35.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56.xml"/><Relationship Id="rId352" Type="http://schemas.openxmlformats.org/officeDocument/2006/relationships/slide" Target="slides/slide77.xml"/><Relationship Id="rId373" Type="http://schemas.openxmlformats.org/officeDocument/2006/relationships/theme" Target="theme/theme1.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Master" Target="slideMasters/slideMaster12.xml"/><Relationship Id="rId296" Type="http://schemas.openxmlformats.org/officeDocument/2006/relationships/slide" Target="slides/slide21.xml"/><Relationship Id="rId300" Type="http://schemas.openxmlformats.org/officeDocument/2006/relationships/slide" Target="slides/slide25.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slide" Target="slides/slide46.xml"/><Relationship Id="rId342" Type="http://schemas.openxmlformats.org/officeDocument/2006/relationships/slide" Target="slides/slide67.xml"/><Relationship Id="rId363" Type="http://schemas.openxmlformats.org/officeDocument/2006/relationships/slide" Target="slides/slide88.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Master" Target="slideMasters/slideMaster2.xml"/><Relationship Id="rId286" Type="http://schemas.openxmlformats.org/officeDocument/2006/relationships/slide" Target="slides/slide11.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slide" Target="slides/slide36.xml"/><Relationship Id="rId332" Type="http://schemas.openxmlformats.org/officeDocument/2006/relationships/slide" Target="slides/slide57.xml"/><Relationship Id="rId353" Type="http://schemas.openxmlformats.org/officeDocument/2006/relationships/slide" Target="slides/slide78.xml"/><Relationship Id="rId374" Type="http://schemas.openxmlformats.org/officeDocument/2006/relationships/tableStyles" Target="tableStyles.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slide" Target="slides/slide1.xml"/><Relationship Id="rId297" Type="http://schemas.openxmlformats.org/officeDocument/2006/relationships/slide" Target="slides/slide22.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slide" Target="slides/slide26.xml"/><Relationship Id="rId322" Type="http://schemas.openxmlformats.org/officeDocument/2006/relationships/slide" Target="slides/slide47.xml"/><Relationship Id="rId343" Type="http://schemas.openxmlformats.org/officeDocument/2006/relationships/slide" Target="slides/slide68.xml"/><Relationship Id="rId364" Type="http://schemas.openxmlformats.org/officeDocument/2006/relationships/slide" Target="slides/slide89.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slideMaster" Target="slideMasters/slideMaster3.xml"/><Relationship Id="rId287" Type="http://schemas.openxmlformats.org/officeDocument/2006/relationships/slide" Target="slides/slide12.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slide" Target="slides/slide37.xml"/><Relationship Id="rId333" Type="http://schemas.openxmlformats.org/officeDocument/2006/relationships/slide" Target="slides/slide58.xml"/><Relationship Id="rId354" Type="http://schemas.openxmlformats.org/officeDocument/2006/relationships/slide" Target="slides/slide79.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microsoft.com/office/2016/11/relationships/changesInfo" Target="changesInfos/changesInfo1.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slide" Target="slides/slide2.xml"/><Relationship Id="rId298" Type="http://schemas.openxmlformats.org/officeDocument/2006/relationships/slide" Target="slides/slide23.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slide" Target="slides/slide27.xml"/><Relationship Id="rId323" Type="http://schemas.openxmlformats.org/officeDocument/2006/relationships/slide" Target="slides/slide48.xml"/><Relationship Id="rId344" Type="http://schemas.openxmlformats.org/officeDocument/2006/relationships/slide" Target="slides/slide69.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slide" Target="slides/slide90.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slideMaster" Target="slideMasters/slideMaster4.xml"/><Relationship Id="rId288" Type="http://schemas.openxmlformats.org/officeDocument/2006/relationships/slide" Target="slides/slide13.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59.xml"/><Relationship Id="rId355" Type="http://schemas.openxmlformats.org/officeDocument/2006/relationships/slide" Target="slides/slide80.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slide" Target="slides/slide3.xml"/><Relationship Id="rId303" Type="http://schemas.openxmlformats.org/officeDocument/2006/relationships/slide" Target="slides/slide28.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70.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107" Type="http://schemas.openxmlformats.org/officeDocument/2006/relationships/customXml" Target="../customXml/item107.xml"/><Relationship Id="rId289" Type="http://schemas.openxmlformats.org/officeDocument/2006/relationships/slide" Target="slides/slide14.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slide" Target="slides/slide39.xml"/><Relationship Id="rId356" Type="http://schemas.openxmlformats.org/officeDocument/2006/relationships/slide" Target="slides/slide81.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customXml" Target="../customXml/item25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slide" Target="slides/slide50.xml"/><Relationship Id="rId367" Type="http://schemas.openxmlformats.org/officeDocument/2006/relationships/slide" Target="slides/slide92.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slideMaster" Target="slideMasters/slideMaster6.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slide" Target="slides/slide5.xml"/><Relationship Id="rId336" Type="http://schemas.openxmlformats.org/officeDocument/2006/relationships/slide" Target="slides/slide61.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6" Type="http://schemas.openxmlformats.org/officeDocument/2006/relationships/customXml" Target="../customXml/item6.xml"/><Relationship Id="rId238" Type="http://schemas.openxmlformats.org/officeDocument/2006/relationships/customXml" Target="../customXml/item238.xml"/><Relationship Id="rId291" Type="http://schemas.openxmlformats.org/officeDocument/2006/relationships/slide" Target="slides/slide16.xml"/><Relationship Id="rId305" Type="http://schemas.openxmlformats.org/officeDocument/2006/relationships/slide" Target="slides/slide30.xml"/><Relationship Id="rId347" Type="http://schemas.openxmlformats.org/officeDocument/2006/relationships/slide" Target="slides/slide72.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slide" Target="slides/slide41.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slide" Target="slides/slide83.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slideMaster" Target="slideMasters/slideMaster8.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slide" Target="slides/slide52.xml"/><Relationship Id="rId369" Type="http://schemas.openxmlformats.org/officeDocument/2006/relationships/handoutMaster" Target="handoutMasters/handoutMaster1.xml"/><Relationship Id="rId173" Type="http://schemas.openxmlformats.org/officeDocument/2006/relationships/customXml" Target="../customXml/item173.xml"/><Relationship Id="rId229" Type="http://schemas.openxmlformats.org/officeDocument/2006/relationships/customXml" Target="../customXml/item229.xml"/><Relationship Id="rId240" Type="http://schemas.openxmlformats.org/officeDocument/2006/relationships/customXml" Target="../customXml/item24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slide" Target="slides/slide7.xml"/><Relationship Id="rId338" Type="http://schemas.openxmlformats.org/officeDocument/2006/relationships/slide" Target="slides/slide63.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customXml" Target="../customXml/item251.xml"/><Relationship Id="rId46" Type="http://schemas.openxmlformats.org/officeDocument/2006/relationships/customXml" Target="../customXml/item46.xml"/><Relationship Id="rId293" Type="http://schemas.openxmlformats.org/officeDocument/2006/relationships/slide" Target="slides/slide18.xml"/><Relationship Id="rId307" Type="http://schemas.openxmlformats.org/officeDocument/2006/relationships/slide" Target="slides/slide32.xml"/><Relationship Id="rId349" Type="http://schemas.openxmlformats.org/officeDocument/2006/relationships/slide" Target="slides/slide74.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slide" Target="slides/slide85.xml"/><Relationship Id="rId220" Type="http://schemas.openxmlformats.org/officeDocument/2006/relationships/customXml" Target="../customXml/item220.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68C1E020-CC42-4E05-9ACD-B28CA609D6B3}"/>
    <pc:docChg chg="undo custSel addSld delSld modSld sldOrd">
      <pc:chgData name="Jang, Carey" userId="5dcdf613-9329-442e-aaa9-13ddf77a7abf" providerId="ADAL" clId="{68C1E020-CC42-4E05-9ACD-B28CA609D6B3}" dt="2023-05-05T23:46:57.135" v="2437" actId="14100"/>
      <pc:docMkLst>
        <pc:docMk/>
      </pc:docMkLst>
      <pc:sldChg chg="modSp mod">
        <pc:chgData name="Jang, Carey" userId="5dcdf613-9329-442e-aaa9-13ddf77a7abf" providerId="ADAL" clId="{68C1E020-CC42-4E05-9ACD-B28CA609D6B3}" dt="2023-05-05T21:57:21.862" v="525" actId="20577"/>
        <pc:sldMkLst>
          <pc:docMk/>
          <pc:sldMk cId="1696199811" sldId="332"/>
        </pc:sldMkLst>
        <pc:spChg chg="mod">
          <ac:chgData name="Jang, Carey" userId="5dcdf613-9329-442e-aaa9-13ddf77a7abf" providerId="ADAL" clId="{68C1E020-CC42-4E05-9ACD-B28CA609D6B3}" dt="2023-05-05T21:56:19.105" v="512" actId="20577"/>
          <ac:spMkLst>
            <pc:docMk/>
            <pc:sldMk cId="1696199811" sldId="332"/>
            <ac:spMk id="2" creationId="{00000000-0000-0000-0000-000000000000}"/>
          </ac:spMkLst>
        </pc:spChg>
        <pc:spChg chg="mod">
          <ac:chgData name="Jang, Carey" userId="5dcdf613-9329-442e-aaa9-13ddf77a7abf" providerId="ADAL" clId="{68C1E020-CC42-4E05-9ACD-B28CA609D6B3}" dt="2023-05-05T21:56:57.299" v="513" actId="20577"/>
          <ac:spMkLst>
            <pc:docMk/>
            <pc:sldMk cId="1696199811" sldId="332"/>
            <ac:spMk id="29" creationId="{00000000-0000-0000-0000-000000000000}"/>
          </ac:spMkLst>
        </pc:spChg>
        <pc:spChg chg="mod">
          <ac:chgData name="Jang, Carey" userId="5dcdf613-9329-442e-aaa9-13ddf77a7abf" providerId="ADAL" clId="{68C1E020-CC42-4E05-9ACD-B28CA609D6B3}" dt="2023-05-05T21:57:21.862" v="525" actId="20577"/>
          <ac:spMkLst>
            <pc:docMk/>
            <pc:sldMk cId="1696199811" sldId="332"/>
            <ac:spMk id="42" creationId="{EA148BD6-F6CD-46BA-AD98-0367D77AD414}"/>
          </ac:spMkLst>
        </pc:spChg>
      </pc:sldChg>
      <pc:sldChg chg="modSp mod">
        <pc:chgData name="Jang, Carey" userId="5dcdf613-9329-442e-aaa9-13ddf77a7abf" providerId="ADAL" clId="{68C1E020-CC42-4E05-9ACD-B28CA609D6B3}" dt="2023-05-05T23:13:06.400" v="1506" actId="20577"/>
        <pc:sldMkLst>
          <pc:docMk/>
          <pc:sldMk cId="1444463244" sldId="461"/>
        </pc:sldMkLst>
        <pc:spChg chg="mod">
          <ac:chgData name="Jang, Carey" userId="5dcdf613-9329-442e-aaa9-13ddf77a7abf" providerId="ADAL" clId="{68C1E020-CC42-4E05-9ACD-B28CA609D6B3}" dt="2023-05-05T23:13:06.400" v="1506" actId="20577"/>
          <ac:spMkLst>
            <pc:docMk/>
            <pc:sldMk cId="1444463244" sldId="461"/>
            <ac:spMk id="3" creationId="{00000000-0000-0000-0000-000000000000}"/>
          </ac:spMkLst>
        </pc:spChg>
        <pc:picChg chg="mod">
          <ac:chgData name="Jang, Carey" userId="5dcdf613-9329-442e-aaa9-13ddf77a7abf" providerId="ADAL" clId="{68C1E020-CC42-4E05-9ACD-B28CA609D6B3}" dt="2023-05-05T21:37:46.931" v="153" actId="1076"/>
          <ac:picMkLst>
            <pc:docMk/>
            <pc:sldMk cId="1444463244" sldId="461"/>
            <ac:picMk id="18" creationId="{B721213F-1C2F-2EC4-4A52-C3937FB398F5}"/>
          </ac:picMkLst>
        </pc:picChg>
      </pc:sldChg>
      <pc:sldChg chg="add">
        <pc:chgData name="Jang, Carey" userId="5dcdf613-9329-442e-aaa9-13ddf77a7abf" providerId="ADAL" clId="{68C1E020-CC42-4E05-9ACD-B28CA609D6B3}" dt="2023-05-05T21:28:31.508" v="0"/>
        <pc:sldMkLst>
          <pc:docMk/>
          <pc:sldMk cId="2537658120" sldId="1174"/>
        </pc:sldMkLst>
      </pc:sldChg>
      <pc:sldChg chg="del">
        <pc:chgData name="Jang, Carey" userId="5dcdf613-9329-442e-aaa9-13ddf77a7abf" providerId="ADAL" clId="{68C1E020-CC42-4E05-9ACD-B28CA609D6B3}" dt="2023-05-05T23:02:42.795" v="1407" actId="47"/>
        <pc:sldMkLst>
          <pc:docMk/>
          <pc:sldMk cId="1839775400" sldId="1356"/>
        </pc:sldMkLst>
      </pc:sldChg>
      <pc:sldChg chg="del">
        <pc:chgData name="Jang, Carey" userId="5dcdf613-9329-442e-aaa9-13ddf77a7abf" providerId="ADAL" clId="{68C1E020-CC42-4E05-9ACD-B28CA609D6B3}" dt="2023-05-05T23:02:42.795" v="1407" actId="47"/>
        <pc:sldMkLst>
          <pc:docMk/>
          <pc:sldMk cId="1465304673" sldId="1357"/>
        </pc:sldMkLst>
      </pc:sldChg>
      <pc:sldChg chg="del">
        <pc:chgData name="Jang, Carey" userId="5dcdf613-9329-442e-aaa9-13ddf77a7abf" providerId="ADAL" clId="{68C1E020-CC42-4E05-9ACD-B28CA609D6B3}" dt="2023-05-05T23:02:42.795" v="1407" actId="47"/>
        <pc:sldMkLst>
          <pc:docMk/>
          <pc:sldMk cId="1830204682" sldId="1358"/>
        </pc:sldMkLst>
      </pc:sldChg>
      <pc:sldChg chg="del">
        <pc:chgData name="Jang, Carey" userId="5dcdf613-9329-442e-aaa9-13ddf77a7abf" providerId="ADAL" clId="{68C1E020-CC42-4E05-9ACD-B28CA609D6B3}" dt="2023-05-05T23:02:42.795" v="1407" actId="47"/>
        <pc:sldMkLst>
          <pc:docMk/>
          <pc:sldMk cId="2325150884" sldId="1359"/>
        </pc:sldMkLst>
      </pc:sldChg>
      <pc:sldChg chg="del">
        <pc:chgData name="Jang, Carey" userId="5dcdf613-9329-442e-aaa9-13ddf77a7abf" providerId="ADAL" clId="{68C1E020-CC42-4E05-9ACD-B28CA609D6B3}" dt="2023-05-05T23:02:42.795" v="1407" actId="47"/>
        <pc:sldMkLst>
          <pc:docMk/>
          <pc:sldMk cId="628306968" sldId="1360"/>
        </pc:sldMkLst>
      </pc:sldChg>
      <pc:sldChg chg="del">
        <pc:chgData name="Jang, Carey" userId="5dcdf613-9329-442e-aaa9-13ddf77a7abf" providerId="ADAL" clId="{68C1E020-CC42-4E05-9ACD-B28CA609D6B3}" dt="2023-05-05T23:02:42.795" v="1407" actId="47"/>
        <pc:sldMkLst>
          <pc:docMk/>
          <pc:sldMk cId="1409021245" sldId="1361"/>
        </pc:sldMkLst>
      </pc:sldChg>
      <pc:sldChg chg="delSp modSp add mod">
        <pc:chgData name="Jang, Carey" userId="5dcdf613-9329-442e-aaa9-13ddf77a7abf" providerId="ADAL" clId="{68C1E020-CC42-4E05-9ACD-B28CA609D6B3}" dt="2023-05-05T23:46:57.135" v="2437" actId="14100"/>
        <pc:sldMkLst>
          <pc:docMk/>
          <pc:sldMk cId="865704071" sldId="1365"/>
        </pc:sldMkLst>
        <pc:spChg chg="mod">
          <ac:chgData name="Jang, Carey" userId="5dcdf613-9329-442e-aaa9-13ddf77a7abf" providerId="ADAL" clId="{68C1E020-CC42-4E05-9ACD-B28CA609D6B3}" dt="2023-05-05T23:41:57.570" v="2294" actId="20577"/>
          <ac:spMkLst>
            <pc:docMk/>
            <pc:sldMk cId="865704071" sldId="1365"/>
            <ac:spMk id="2" creationId="{00000000-0000-0000-0000-000000000000}"/>
          </ac:spMkLst>
        </pc:spChg>
        <pc:spChg chg="mod">
          <ac:chgData name="Jang, Carey" userId="5dcdf613-9329-442e-aaa9-13ddf77a7abf" providerId="ADAL" clId="{68C1E020-CC42-4E05-9ACD-B28CA609D6B3}" dt="2023-05-05T23:43:20.749" v="2370" actId="20577"/>
          <ac:spMkLst>
            <pc:docMk/>
            <pc:sldMk cId="865704071" sldId="1365"/>
            <ac:spMk id="3" creationId="{00000000-0000-0000-0000-000000000000}"/>
          </ac:spMkLst>
        </pc:spChg>
        <pc:spChg chg="mod">
          <ac:chgData name="Jang, Carey" userId="5dcdf613-9329-442e-aaa9-13ddf77a7abf" providerId="ADAL" clId="{68C1E020-CC42-4E05-9ACD-B28CA609D6B3}" dt="2023-05-05T23:46:57.135" v="2437" actId="14100"/>
          <ac:spMkLst>
            <pc:docMk/>
            <pc:sldMk cId="865704071" sldId="1365"/>
            <ac:spMk id="4" creationId="{00000000-0000-0000-0000-000000000000}"/>
          </ac:spMkLst>
        </pc:spChg>
        <pc:spChg chg="del">
          <ac:chgData name="Jang, Carey" userId="5dcdf613-9329-442e-aaa9-13ddf77a7abf" providerId="ADAL" clId="{68C1E020-CC42-4E05-9ACD-B28CA609D6B3}" dt="2023-05-05T23:45:08.510" v="2410" actId="478"/>
          <ac:spMkLst>
            <pc:docMk/>
            <pc:sldMk cId="865704071" sldId="1365"/>
            <ac:spMk id="14" creationId="{00000000-0000-0000-0000-000000000000}"/>
          </ac:spMkLst>
        </pc:spChg>
        <pc:spChg chg="mod">
          <ac:chgData name="Jang, Carey" userId="5dcdf613-9329-442e-aaa9-13ddf77a7abf" providerId="ADAL" clId="{68C1E020-CC42-4E05-9ACD-B28CA609D6B3}" dt="2023-05-05T23:45:02.284" v="2409" actId="1076"/>
          <ac:spMkLst>
            <pc:docMk/>
            <pc:sldMk cId="865704071" sldId="1365"/>
            <ac:spMk id="16" creationId="{00000000-0000-0000-0000-000000000000}"/>
          </ac:spMkLst>
        </pc:spChg>
      </pc:sldChg>
      <pc:sldChg chg="del">
        <pc:chgData name="Jang, Carey" userId="5dcdf613-9329-442e-aaa9-13ddf77a7abf" providerId="ADAL" clId="{68C1E020-CC42-4E05-9ACD-B28CA609D6B3}" dt="2023-05-05T23:04:01.733" v="1409" actId="2696"/>
        <pc:sldMkLst>
          <pc:docMk/>
          <pc:sldMk cId="2718467597" sldId="1365"/>
        </pc:sldMkLst>
      </pc:sldChg>
      <pc:sldChg chg="del">
        <pc:chgData name="Jang, Carey" userId="5dcdf613-9329-442e-aaa9-13ddf77a7abf" providerId="ADAL" clId="{68C1E020-CC42-4E05-9ACD-B28CA609D6B3}" dt="2023-05-05T23:05:37.795" v="1412" actId="47"/>
        <pc:sldMkLst>
          <pc:docMk/>
          <pc:sldMk cId="2469574348" sldId="1369"/>
        </pc:sldMkLst>
      </pc:sldChg>
      <pc:sldChg chg="del">
        <pc:chgData name="Jang, Carey" userId="5dcdf613-9329-442e-aaa9-13ddf77a7abf" providerId="ADAL" clId="{68C1E020-CC42-4E05-9ACD-B28CA609D6B3}" dt="2023-05-05T23:05:56.826" v="1417" actId="47"/>
        <pc:sldMkLst>
          <pc:docMk/>
          <pc:sldMk cId="876189135" sldId="1378"/>
        </pc:sldMkLst>
      </pc:sldChg>
      <pc:sldChg chg="del">
        <pc:chgData name="Jang, Carey" userId="5dcdf613-9329-442e-aaa9-13ddf77a7abf" providerId="ADAL" clId="{68C1E020-CC42-4E05-9ACD-B28CA609D6B3}" dt="2023-05-05T23:05:54.695" v="1416" actId="47"/>
        <pc:sldMkLst>
          <pc:docMk/>
          <pc:sldMk cId="3721670989" sldId="1379"/>
        </pc:sldMkLst>
      </pc:sldChg>
      <pc:sldChg chg="del">
        <pc:chgData name="Jang, Carey" userId="5dcdf613-9329-442e-aaa9-13ddf77a7abf" providerId="ADAL" clId="{68C1E020-CC42-4E05-9ACD-B28CA609D6B3}" dt="2023-05-05T23:09:11.600" v="1424" actId="47"/>
        <pc:sldMkLst>
          <pc:docMk/>
          <pc:sldMk cId="0" sldId="1396"/>
        </pc:sldMkLst>
      </pc:sldChg>
      <pc:sldChg chg="modSp add del mod">
        <pc:chgData name="Jang, Carey" userId="5dcdf613-9329-442e-aaa9-13ddf77a7abf" providerId="ADAL" clId="{68C1E020-CC42-4E05-9ACD-B28CA609D6B3}" dt="2023-05-05T23:21:52.733" v="1729" actId="207"/>
        <pc:sldMkLst>
          <pc:docMk/>
          <pc:sldMk cId="0" sldId="1397"/>
        </pc:sldMkLst>
        <pc:spChg chg="mod">
          <ac:chgData name="Jang, Carey" userId="5dcdf613-9329-442e-aaa9-13ddf77a7abf" providerId="ADAL" clId="{68C1E020-CC42-4E05-9ACD-B28CA609D6B3}" dt="2023-05-05T23:21:52.733" v="1729" actId="207"/>
          <ac:spMkLst>
            <pc:docMk/>
            <pc:sldMk cId="0" sldId="1397"/>
            <ac:spMk id="2" creationId="{00000000-0000-0000-0000-000000000000}"/>
          </ac:spMkLst>
        </pc:spChg>
        <pc:spChg chg="mod">
          <ac:chgData name="Jang, Carey" userId="5dcdf613-9329-442e-aaa9-13ddf77a7abf" providerId="ADAL" clId="{68C1E020-CC42-4E05-9ACD-B28CA609D6B3}" dt="2023-05-05T23:20:02.901" v="1664" actId="14100"/>
          <ac:spMkLst>
            <pc:docMk/>
            <pc:sldMk cId="0" sldId="1397"/>
            <ac:spMk id="4" creationId="{00000000-0000-0000-0000-000000000000}"/>
          </ac:spMkLst>
        </pc:spChg>
        <pc:spChg chg="mod">
          <ac:chgData name="Jang, Carey" userId="5dcdf613-9329-442e-aaa9-13ddf77a7abf" providerId="ADAL" clId="{68C1E020-CC42-4E05-9ACD-B28CA609D6B3}" dt="2023-05-05T23:20:05.471" v="1665" actId="20577"/>
          <ac:spMkLst>
            <pc:docMk/>
            <pc:sldMk cId="0" sldId="1397"/>
            <ac:spMk id="25" creationId="{00000000-0000-0000-0000-000000000000}"/>
          </ac:spMkLst>
        </pc:spChg>
      </pc:sldChg>
      <pc:sldChg chg="add del">
        <pc:chgData name="Jang, Carey" userId="5dcdf613-9329-442e-aaa9-13ddf77a7abf" providerId="ADAL" clId="{68C1E020-CC42-4E05-9ACD-B28CA609D6B3}" dt="2023-05-05T23:07:33.503" v="1422" actId="47"/>
        <pc:sldMkLst>
          <pc:docMk/>
          <pc:sldMk cId="236906372" sldId="1397"/>
        </pc:sldMkLst>
      </pc:sldChg>
      <pc:sldChg chg="del">
        <pc:chgData name="Jang, Carey" userId="5dcdf613-9329-442e-aaa9-13ddf77a7abf" providerId="ADAL" clId="{68C1E020-CC42-4E05-9ACD-B28CA609D6B3}" dt="2023-05-05T23:07:14.634" v="1418" actId="2696"/>
        <pc:sldMkLst>
          <pc:docMk/>
          <pc:sldMk cId="2122905314" sldId="1397"/>
        </pc:sldMkLst>
      </pc:sldChg>
      <pc:sldChg chg="add del">
        <pc:chgData name="Jang, Carey" userId="5dcdf613-9329-442e-aaa9-13ddf77a7abf" providerId="ADAL" clId="{68C1E020-CC42-4E05-9ACD-B28CA609D6B3}" dt="2023-05-05T23:07:23.441" v="1420"/>
        <pc:sldMkLst>
          <pc:docMk/>
          <pc:sldMk cId="3016846903" sldId="1397"/>
        </pc:sldMkLst>
      </pc:sldChg>
      <pc:sldChg chg="modSp add del mod">
        <pc:chgData name="Jang, Carey" userId="5dcdf613-9329-442e-aaa9-13ddf77a7abf" providerId="ADAL" clId="{68C1E020-CC42-4E05-9ACD-B28CA609D6B3}" dt="2023-05-05T21:29:05.570" v="6" actId="20577"/>
        <pc:sldMkLst>
          <pc:docMk/>
          <pc:sldMk cId="4161797247" sldId="1398"/>
        </pc:sldMkLst>
        <pc:spChg chg="mod">
          <ac:chgData name="Jang, Carey" userId="5dcdf613-9329-442e-aaa9-13ddf77a7abf" providerId="ADAL" clId="{68C1E020-CC42-4E05-9ACD-B28CA609D6B3}" dt="2023-05-05T21:29:05.570" v="6" actId="20577"/>
          <ac:spMkLst>
            <pc:docMk/>
            <pc:sldMk cId="4161797247" sldId="1398"/>
            <ac:spMk id="2" creationId="{B6BF4B80-388E-4A1C-9395-9B1D30BD93A9}"/>
          </ac:spMkLst>
        </pc:spChg>
      </pc:sldChg>
      <pc:sldChg chg="del">
        <pc:chgData name="Jang, Carey" userId="5dcdf613-9329-442e-aaa9-13ddf77a7abf" providerId="ADAL" clId="{68C1E020-CC42-4E05-9ACD-B28CA609D6B3}" dt="2023-05-05T23:10:41.313" v="1431" actId="47"/>
        <pc:sldMkLst>
          <pc:docMk/>
          <pc:sldMk cId="0" sldId="1401"/>
        </pc:sldMkLst>
      </pc:sldChg>
      <pc:sldChg chg="modSp mod">
        <pc:chgData name="Jang, Carey" userId="5dcdf613-9329-442e-aaa9-13ddf77a7abf" providerId="ADAL" clId="{68C1E020-CC42-4E05-9ACD-B28CA609D6B3}" dt="2023-05-05T23:40:23.528" v="2241" actId="20577"/>
        <pc:sldMkLst>
          <pc:docMk/>
          <pc:sldMk cId="447668943" sldId="1402"/>
        </pc:sldMkLst>
        <pc:spChg chg="mod">
          <ac:chgData name="Jang, Carey" userId="5dcdf613-9329-442e-aaa9-13ddf77a7abf" providerId="ADAL" clId="{68C1E020-CC42-4E05-9ACD-B28CA609D6B3}" dt="2023-05-05T23:11:58.863" v="1472" actId="207"/>
          <ac:spMkLst>
            <pc:docMk/>
            <pc:sldMk cId="447668943" sldId="1402"/>
            <ac:spMk id="2" creationId="{00000000-0000-0000-0000-000000000000}"/>
          </ac:spMkLst>
        </pc:spChg>
        <pc:spChg chg="mod">
          <ac:chgData name="Jang, Carey" userId="5dcdf613-9329-442e-aaa9-13ddf77a7abf" providerId="ADAL" clId="{68C1E020-CC42-4E05-9ACD-B28CA609D6B3}" dt="2023-05-05T23:40:23.528" v="2241" actId="20577"/>
          <ac:spMkLst>
            <pc:docMk/>
            <pc:sldMk cId="447668943" sldId="1402"/>
            <ac:spMk id="16" creationId="{00000000-0000-0000-0000-000000000000}"/>
          </ac:spMkLst>
        </pc:spChg>
      </pc:sldChg>
      <pc:sldChg chg="modSp add mod">
        <pc:chgData name="Jang, Carey" userId="5dcdf613-9329-442e-aaa9-13ddf77a7abf" providerId="ADAL" clId="{68C1E020-CC42-4E05-9ACD-B28CA609D6B3}" dt="2023-05-05T21:30:20.888" v="27" actId="20577"/>
        <pc:sldMkLst>
          <pc:docMk/>
          <pc:sldMk cId="2661516614" sldId="1429"/>
        </pc:sldMkLst>
        <pc:spChg chg="mod">
          <ac:chgData name="Jang, Carey" userId="5dcdf613-9329-442e-aaa9-13ddf77a7abf" providerId="ADAL" clId="{68C1E020-CC42-4E05-9ACD-B28CA609D6B3}" dt="2023-05-05T21:30:07.632" v="23" actId="14100"/>
          <ac:spMkLst>
            <pc:docMk/>
            <pc:sldMk cId="2661516614" sldId="1429"/>
            <ac:spMk id="12" creationId="{7C8F30A5-EF9F-4152-AE99-4D3DF807318F}"/>
          </ac:spMkLst>
        </pc:spChg>
        <pc:spChg chg="mod">
          <ac:chgData name="Jang, Carey" userId="5dcdf613-9329-442e-aaa9-13ddf77a7abf" providerId="ADAL" clId="{68C1E020-CC42-4E05-9ACD-B28CA609D6B3}" dt="2023-05-05T21:30:20.888" v="27" actId="20577"/>
          <ac:spMkLst>
            <pc:docMk/>
            <pc:sldMk cId="2661516614" sldId="1429"/>
            <ac:spMk id="13" creationId="{91403DE1-8FA3-A6E3-33DB-E5C978C3D7B5}"/>
          </ac:spMkLst>
        </pc:spChg>
        <pc:spChg chg="mod">
          <ac:chgData name="Jang, Carey" userId="5dcdf613-9329-442e-aaa9-13ddf77a7abf" providerId="ADAL" clId="{68C1E020-CC42-4E05-9ACD-B28CA609D6B3}" dt="2023-05-05T21:30:18.286" v="25" actId="20577"/>
          <ac:spMkLst>
            <pc:docMk/>
            <pc:sldMk cId="2661516614" sldId="1429"/>
            <ac:spMk id="18" creationId="{AC66CD70-21E1-4636-A4E8-30FD4555A2DC}"/>
          </ac:spMkLst>
        </pc:spChg>
      </pc:sldChg>
      <pc:sldChg chg="add">
        <pc:chgData name="Jang, Carey" userId="5dcdf613-9329-442e-aaa9-13ddf77a7abf" providerId="ADAL" clId="{68C1E020-CC42-4E05-9ACD-B28CA609D6B3}" dt="2023-05-05T21:28:31.508" v="0"/>
        <pc:sldMkLst>
          <pc:docMk/>
          <pc:sldMk cId="409400133" sldId="1430"/>
        </pc:sldMkLst>
      </pc:sldChg>
      <pc:sldChg chg="add">
        <pc:chgData name="Jang, Carey" userId="5dcdf613-9329-442e-aaa9-13ddf77a7abf" providerId="ADAL" clId="{68C1E020-CC42-4E05-9ACD-B28CA609D6B3}" dt="2023-05-05T21:28:31.508" v="0"/>
        <pc:sldMkLst>
          <pc:docMk/>
          <pc:sldMk cId="3836662337" sldId="1499"/>
        </pc:sldMkLst>
      </pc:sldChg>
      <pc:sldChg chg="add">
        <pc:chgData name="Jang, Carey" userId="5dcdf613-9329-442e-aaa9-13ddf77a7abf" providerId="ADAL" clId="{68C1E020-CC42-4E05-9ACD-B28CA609D6B3}" dt="2023-05-05T21:28:31.508" v="0"/>
        <pc:sldMkLst>
          <pc:docMk/>
          <pc:sldMk cId="1092287906" sldId="1500"/>
        </pc:sldMkLst>
      </pc:sldChg>
      <pc:sldChg chg="add">
        <pc:chgData name="Jang, Carey" userId="5dcdf613-9329-442e-aaa9-13ddf77a7abf" providerId="ADAL" clId="{68C1E020-CC42-4E05-9ACD-B28CA609D6B3}" dt="2023-05-05T21:28:31.508" v="0"/>
        <pc:sldMkLst>
          <pc:docMk/>
          <pc:sldMk cId="4143154977" sldId="1503"/>
        </pc:sldMkLst>
      </pc:sldChg>
      <pc:sldChg chg="add">
        <pc:chgData name="Jang, Carey" userId="5dcdf613-9329-442e-aaa9-13ddf77a7abf" providerId="ADAL" clId="{68C1E020-CC42-4E05-9ACD-B28CA609D6B3}" dt="2023-05-05T21:28:31.508" v="0"/>
        <pc:sldMkLst>
          <pc:docMk/>
          <pc:sldMk cId="1916035516" sldId="1504"/>
        </pc:sldMkLst>
      </pc:sldChg>
      <pc:sldChg chg="add">
        <pc:chgData name="Jang, Carey" userId="5dcdf613-9329-442e-aaa9-13ddf77a7abf" providerId="ADAL" clId="{68C1E020-CC42-4E05-9ACD-B28CA609D6B3}" dt="2023-05-05T21:28:31.508" v="0"/>
        <pc:sldMkLst>
          <pc:docMk/>
          <pc:sldMk cId="1140759325" sldId="1505"/>
        </pc:sldMkLst>
      </pc:sldChg>
      <pc:sldChg chg="add">
        <pc:chgData name="Jang, Carey" userId="5dcdf613-9329-442e-aaa9-13ddf77a7abf" providerId="ADAL" clId="{68C1E020-CC42-4E05-9ACD-B28CA609D6B3}" dt="2023-05-05T21:28:31.508" v="0"/>
        <pc:sldMkLst>
          <pc:docMk/>
          <pc:sldMk cId="659419801" sldId="1506"/>
        </pc:sldMkLst>
      </pc:sldChg>
      <pc:sldChg chg="add">
        <pc:chgData name="Jang, Carey" userId="5dcdf613-9329-442e-aaa9-13ddf77a7abf" providerId="ADAL" clId="{68C1E020-CC42-4E05-9ACD-B28CA609D6B3}" dt="2023-05-05T21:28:31.508" v="0"/>
        <pc:sldMkLst>
          <pc:docMk/>
          <pc:sldMk cId="1520916926" sldId="1507"/>
        </pc:sldMkLst>
      </pc:sldChg>
      <pc:sldChg chg="add">
        <pc:chgData name="Jang, Carey" userId="5dcdf613-9329-442e-aaa9-13ddf77a7abf" providerId="ADAL" clId="{68C1E020-CC42-4E05-9ACD-B28CA609D6B3}" dt="2023-05-05T21:28:31.508" v="0"/>
        <pc:sldMkLst>
          <pc:docMk/>
          <pc:sldMk cId="3460925550" sldId="1508"/>
        </pc:sldMkLst>
      </pc:sldChg>
      <pc:sldChg chg="add">
        <pc:chgData name="Jang, Carey" userId="5dcdf613-9329-442e-aaa9-13ddf77a7abf" providerId="ADAL" clId="{68C1E020-CC42-4E05-9ACD-B28CA609D6B3}" dt="2023-05-05T21:28:31.508" v="0"/>
        <pc:sldMkLst>
          <pc:docMk/>
          <pc:sldMk cId="683804682" sldId="1509"/>
        </pc:sldMkLst>
      </pc:sldChg>
      <pc:sldChg chg="modSp mod">
        <pc:chgData name="Jang, Carey" userId="5dcdf613-9329-442e-aaa9-13ddf77a7abf" providerId="ADAL" clId="{68C1E020-CC42-4E05-9ACD-B28CA609D6B3}" dt="2023-05-05T23:15:50.566" v="1569" actId="20577"/>
        <pc:sldMkLst>
          <pc:docMk/>
          <pc:sldMk cId="2196012585" sldId="2241"/>
        </pc:sldMkLst>
        <pc:spChg chg="mod">
          <ac:chgData name="Jang, Carey" userId="5dcdf613-9329-442e-aaa9-13ddf77a7abf" providerId="ADAL" clId="{68C1E020-CC42-4E05-9ACD-B28CA609D6B3}" dt="2023-05-05T23:15:50.566" v="1569" actId="20577"/>
          <ac:spMkLst>
            <pc:docMk/>
            <pc:sldMk cId="2196012585" sldId="2241"/>
            <ac:spMk id="4" creationId="{00000000-0000-0000-0000-000000000000}"/>
          </ac:spMkLst>
        </pc:spChg>
      </pc:sldChg>
      <pc:sldChg chg="modSp mod">
        <pc:chgData name="Jang, Carey" userId="5dcdf613-9329-442e-aaa9-13ddf77a7abf" providerId="ADAL" clId="{68C1E020-CC42-4E05-9ACD-B28CA609D6B3}" dt="2023-05-05T23:14:54.797" v="1558" actId="20577"/>
        <pc:sldMkLst>
          <pc:docMk/>
          <pc:sldMk cId="1729599449" sldId="2252"/>
        </pc:sldMkLst>
        <pc:spChg chg="mod">
          <ac:chgData name="Jang, Carey" userId="5dcdf613-9329-442e-aaa9-13ddf77a7abf" providerId="ADAL" clId="{68C1E020-CC42-4E05-9ACD-B28CA609D6B3}" dt="2023-05-05T23:14:54.797" v="1558" actId="20577"/>
          <ac:spMkLst>
            <pc:docMk/>
            <pc:sldMk cId="1729599449" sldId="2252"/>
            <ac:spMk id="43010" creationId="{00000000-0000-0000-0000-000000000000}"/>
          </ac:spMkLst>
        </pc:spChg>
        <pc:spChg chg="mod">
          <ac:chgData name="Jang, Carey" userId="5dcdf613-9329-442e-aaa9-13ddf77a7abf" providerId="ADAL" clId="{68C1E020-CC42-4E05-9ACD-B28CA609D6B3}" dt="2023-05-05T23:13:59.439" v="1530" actId="20577"/>
          <ac:spMkLst>
            <pc:docMk/>
            <pc:sldMk cId="1729599449" sldId="2252"/>
            <ac:spMk id="43011" creationId="{00000000-0000-0000-0000-000000000000}"/>
          </ac:spMkLst>
        </pc:spChg>
      </pc:sldChg>
      <pc:sldChg chg="modSp mod">
        <pc:chgData name="Jang, Carey" userId="5dcdf613-9329-442e-aaa9-13ddf77a7abf" providerId="ADAL" clId="{68C1E020-CC42-4E05-9ACD-B28CA609D6B3}" dt="2023-05-05T23:13:40.730" v="1529" actId="20577"/>
        <pc:sldMkLst>
          <pc:docMk/>
          <pc:sldMk cId="4277051480" sldId="2253"/>
        </pc:sldMkLst>
        <pc:spChg chg="mod">
          <ac:chgData name="Jang, Carey" userId="5dcdf613-9329-442e-aaa9-13ddf77a7abf" providerId="ADAL" clId="{68C1E020-CC42-4E05-9ACD-B28CA609D6B3}" dt="2023-05-05T23:13:40.730" v="1529" actId="20577"/>
          <ac:spMkLst>
            <pc:docMk/>
            <pc:sldMk cId="4277051480" sldId="2253"/>
            <ac:spMk id="31" creationId="{78BFE93E-36A0-4236-85E6-17D5525925E5}"/>
          </ac:spMkLst>
        </pc:spChg>
      </pc:sldChg>
      <pc:sldChg chg="modSp mod">
        <pc:chgData name="Jang, Carey" userId="5dcdf613-9329-442e-aaa9-13ddf77a7abf" providerId="ADAL" clId="{68C1E020-CC42-4E05-9ACD-B28CA609D6B3}" dt="2023-05-05T23:16:27.285" v="1605" actId="20577"/>
        <pc:sldMkLst>
          <pc:docMk/>
          <pc:sldMk cId="3172889057" sldId="2311"/>
        </pc:sldMkLst>
        <pc:spChg chg="mod">
          <ac:chgData name="Jang, Carey" userId="5dcdf613-9329-442e-aaa9-13ddf77a7abf" providerId="ADAL" clId="{68C1E020-CC42-4E05-9ACD-B28CA609D6B3}" dt="2023-05-05T23:16:27.285" v="1605" actId="20577"/>
          <ac:spMkLst>
            <pc:docMk/>
            <pc:sldMk cId="3172889057" sldId="2311"/>
            <ac:spMk id="2" creationId="{00000000-0000-0000-0000-000000000000}"/>
          </ac:spMkLst>
        </pc:spChg>
      </pc:sldChg>
      <pc:sldChg chg="del">
        <pc:chgData name="Jang, Carey" userId="5dcdf613-9329-442e-aaa9-13ddf77a7abf" providerId="ADAL" clId="{68C1E020-CC42-4E05-9ACD-B28CA609D6B3}" dt="2023-05-05T21:32:25.763" v="30" actId="47"/>
        <pc:sldMkLst>
          <pc:docMk/>
          <pc:sldMk cId="242381818" sldId="2313"/>
        </pc:sldMkLst>
      </pc:sldChg>
      <pc:sldChg chg="modSp mod">
        <pc:chgData name="Jang, Carey" userId="5dcdf613-9329-442e-aaa9-13ddf77a7abf" providerId="ADAL" clId="{68C1E020-CC42-4E05-9ACD-B28CA609D6B3}" dt="2023-05-05T21:58:01.788" v="533" actId="20577"/>
        <pc:sldMkLst>
          <pc:docMk/>
          <pc:sldMk cId="538068051" sldId="2314"/>
        </pc:sldMkLst>
        <pc:spChg chg="mod">
          <ac:chgData name="Jang, Carey" userId="5dcdf613-9329-442e-aaa9-13ddf77a7abf" providerId="ADAL" clId="{68C1E020-CC42-4E05-9ACD-B28CA609D6B3}" dt="2023-05-05T21:58:01.788" v="533" actId="20577"/>
          <ac:spMkLst>
            <pc:docMk/>
            <pc:sldMk cId="538068051" sldId="2314"/>
            <ac:spMk id="30761" creationId="{00000000-0000-0000-0000-000000000000}"/>
          </ac:spMkLst>
        </pc:spChg>
      </pc:sldChg>
      <pc:sldChg chg="modSp mod">
        <pc:chgData name="Jang, Carey" userId="5dcdf613-9329-442e-aaa9-13ddf77a7abf" providerId="ADAL" clId="{68C1E020-CC42-4E05-9ACD-B28CA609D6B3}" dt="2023-05-05T22:07:43.478" v="564" actId="20577"/>
        <pc:sldMkLst>
          <pc:docMk/>
          <pc:sldMk cId="3381193892" sldId="2315"/>
        </pc:sldMkLst>
        <pc:spChg chg="mod">
          <ac:chgData name="Jang, Carey" userId="5dcdf613-9329-442e-aaa9-13ddf77a7abf" providerId="ADAL" clId="{68C1E020-CC42-4E05-9ACD-B28CA609D6B3}" dt="2023-05-05T22:07:43.478" v="564" actId="20577"/>
          <ac:spMkLst>
            <pc:docMk/>
            <pc:sldMk cId="3381193892" sldId="2315"/>
            <ac:spMk id="10" creationId="{346F4495-BB7C-48FF-BA32-B7AAC02EAC13}"/>
          </ac:spMkLst>
        </pc:spChg>
      </pc:sldChg>
      <pc:sldChg chg="add del">
        <pc:chgData name="Jang, Carey" userId="5dcdf613-9329-442e-aaa9-13ddf77a7abf" providerId="ADAL" clId="{68C1E020-CC42-4E05-9ACD-B28CA609D6B3}" dt="2023-05-05T21:51:47.526" v="496" actId="47"/>
        <pc:sldMkLst>
          <pc:docMk/>
          <pc:sldMk cId="1694368730" sldId="2320"/>
        </pc:sldMkLst>
      </pc:sldChg>
      <pc:sldChg chg="del">
        <pc:chgData name="Jang, Carey" userId="5dcdf613-9329-442e-aaa9-13ddf77a7abf" providerId="ADAL" clId="{68C1E020-CC42-4E05-9ACD-B28CA609D6B3}" dt="2023-05-05T21:31:51.133" v="28" actId="2696"/>
        <pc:sldMkLst>
          <pc:docMk/>
          <pc:sldMk cId="2567940908" sldId="2320"/>
        </pc:sldMkLst>
      </pc:sldChg>
      <pc:sldChg chg="modSp mod">
        <pc:chgData name="Jang, Carey" userId="5dcdf613-9329-442e-aaa9-13ddf77a7abf" providerId="ADAL" clId="{68C1E020-CC42-4E05-9ACD-B28CA609D6B3}" dt="2023-05-05T23:40:48.482" v="2242" actId="403"/>
        <pc:sldMkLst>
          <pc:docMk/>
          <pc:sldMk cId="1623030335" sldId="2322"/>
        </pc:sldMkLst>
        <pc:spChg chg="mod">
          <ac:chgData name="Jang, Carey" userId="5dcdf613-9329-442e-aaa9-13ddf77a7abf" providerId="ADAL" clId="{68C1E020-CC42-4E05-9ACD-B28CA609D6B3}" dt="2023-05-05T23:40:48.482" v="2242" actId="403"/>
          <ac:spMkLst>
            <pc:docMk/>
            <pc:sldMk cId="1623030335" sldId="2322"/>
            <ac:spMk id="31" creationId="{78BFE93E-36A0-4236-85E6-17D5525925E5}"/>
          </ac:spMkLst>
        </pc:spChg>
      </pc:sldChg>
      <pc:sldChg chg="del">
        <pc:chgData name="Jang, Carey" userId="5dcdf613-9329-442e-aaa9-13ddf77a7abf" providerId="ADAL" clId="{68C1E020-CC42-4E05-9ACD-B28CA609D6B3}" dt="2023-05-05T21:48:08.278" v="450" actId="47"/>
        <pc:sldMkLst>
          <pc:docMk/>
          <pc:sldMk cId="69228852" sldId="2324"/>
        </pc:sldMkLst>
      </pc:sldChg>
      <pc:sldChg chg="modSp del ord">
        <pc:chgData name="Jang, Carey" userId="5dcdf613-9329-442e-aaa9-13ddf77a7abf" providerId="ADAL" clId="{68C1E020-CC42-4E05-9ACD-B28CA609D6B3}" dt="2023-05-05T22:11:51.962" v="568" actId="2696"/>
        <pc:sldMkLst>
          <pc:docMk/>
          <pc:sldMk cId="3004070461" sldId="2434"/>
        </pc:sldMkLst>
        <pc:spChg chg="mod">
          <ac:chgData name="Jang, Carey" userId="5dcdf613-9329-442e-aaa9-13ddf77a7abf" providerId="ADAL" clId="{68C1E020-CC42-4E05-9ACD-B28CA609D6B3}" dt="2023-05-05T22:08:20.189" v="565" actId="6549"/>
          <ac:spMkLst>
            <pc:docMk/>
            <pc:sldMk cId="3004070461" sldId="2434"/>
            <ac:spMk id="21" creationId="{41261CD2-0947-469C-B32D-9FA1E3392C65}"/>
          </ac:spMkLst>
        </pc:spChg>
      </pc:sldChg>
      <pc:sldChg chg="add">
        <pc:chgData name="Jang, Carey" userId="5dcdf613-9329-442e-aaa9-13ddf77a7abf" providerId="ADAL" clId="{68C1E020-CC42-4E05-9ACD-B28CA609D6B3}" dt="2023-05-05T22:12:14.111" v="569"/>
        <pc:sldMkLst>
          <pc:docMk/>
          <pc:sldMk cId="3318664943" sldId="2434"/>
        </pc:sldMkLst>
      </pc:sldChg>
      <pc:sldChg chg="modSp mod">
        <pc:chgData name="Jang, Carey" userId="5dcdf613-9329-442e-aaa9-13ddf77a7abf" providerId="ADAL" clId="{68C1E020-CC42-4E05-9ACD-B28CA609D6B3}" dt="2023-05-05T22:00:00.674" v="558" actId="122"/>
        <pc:sldMkLst>
          <pc:docMk/>
          <pc:sldMk cId="3034074967" sldId="2436"/>
        </pc:sldMkLst>
        <pc:spChg chg="mod">
          <ac:chgData name="Jang, Carey" userId="5dcdf613-9329-442e-aaa9-13ddf77a7abf" providerId="ADAL" clId="{68C1E020-CC42-4E05-9ACD-B28CA609D6B3}" dt="2023-05-05T22:00:00.674" v="558" actId="122"/>
          <ac:spMkLst>
            <pc:docMk/>
            <pc:sldMk cId="3034074967" sldId="2436"/>
            <ac:spMk id="176" creationId="{A4CB3465-E9A1-4A79-BB3F-E252C6E301D7}"/>
          </ac:spMkLst>
        </pc:spChg>
      </pc:sldChg>
      <pc:sldChg chg="del">
        <pc:chgData name="Jang, Carey" userId="5dcdf613-9329-442e-aaa9-13ddf77a7abf" providerId="ADAL" clId="{68C1E020-CC42-4E05-9ACD-B28CA609D6B3}" dt="2023-05-05T23:05:40.039" v="1413" actId="47"/>
        <pc:sldMkLst>
          <pc:docMk/>
          <pc:sldMk cId="333575970" sldId="2438"/>
        </pc:sldMkLst>
      </pc:sldChg>
      <pc:sldChg chg="modSp mod">
        <pc:chgData name="Jang, Carey" userId="5dcdf613-9329-442e-aaa9-13ddf77a7abf" providerId="ADAL" clId="{68C1E020-CC42-4E05-9ACD-B28CA609D6B3}" dt="2023-05-05T22:46:14.317" v="945" actId="114"/>
        <pc:sldMkLst>
          <pc:docMk/>
          <pc:sldMk cId="822196586" sldId="2442"/>
        </pc:sldMkLst>
        <pc:spChg chg="mod">
          <ac:chgData name="Jang, Carey" userId="5dcdf613-9329-442e-aaa9-13ddf77a7abf" providerId="ADAL" clId="{68C1E020-CC42-4E05-9ACD-B28CA609D6B3}" dt="2023-05-05T22:46:14.317" v="945" actId="114"/>
          <ac:spMkLst>
            <pc:docMk/>
            <pc:sldMk cId="822196586" sldId="2442"/>
            <ac:spMk id="2" creationId="{00000000-0000-0000-0000-000000000000}"/>
          </ac:spMkLst>
        </pc:spChg>
      </pc:sldChg>
      <pc:sldChg chg="addSp modSp mod modAnim">
        <pc:chgData name="Jang, Carey" userId="5dcdf613-9329-442e-aaa9-13ddf77a7abf" providerId="ADAL" clId="{68C1E020-CC42-4E05-9ACD-B28CA609D6B3}" dt="2023-05-05T22:30:22.119" v="766" actId="207"/>
        <pc:sldMkLst>
          <pc:docMk/>
          <pc:sldMk cId="3617152987" sldId="2444"/>
        </pc:sldMkLst>
        <pc:spChg chg="add mod">
          <ac:chgData name="Jang, Carey" userId="5dcdf613-9329-442e-aaa9-13ddf77a7abf" providerId="ADAL" clId="{68C1E020-CC42-4E05-9ACD-B28CA609D6B3}" dt="2023-05-05T22:22:24.894" v="637" actId="1076"/>
          <ac:spMkLst>
            <pc:docMk/>
            <pc:sldMk cId="3617152987" sldId="2444"/>
            <ac:spMk id="2" creationId="{4C881233-6A0A-1834-05BD-4DB4966B80FA}"/>
          </ac:spMkLst>
        </pc:spChg>
        <pc:spChg chg="mod">
          <ac:chgData name="Jang, Carey" userId="5dcdf613-9329-442e-aaa9-13ddf77a7abf" providerId="ADAL" clId="{68C1E020-CC42-4E05-9ACD-B28CA609D6B3}" dt="2023-05-05T22:20:04.188" v="634" actId="1076"/>
          <ac:spMkLst>
            <pc:docMk/>
            <pc:sldMk cId="3617152987" sldId="2444"/>
            <ac:spMk id="8" creationId="{31F95A1A-E71D-41AC-A84E-A1A2789F34A0}"/>
          </ac:spMkLst>
        </pc:spChg>
        <pc:spChg chg="mod">
          <ac:chgData name="Jang, Carey" userId="5dcdf613-9329-442e-aaa9-13ddf77a7abf" providerId="ADAL" clId="{68C1E020-CC42-4E05-9ACD-B28CA609D6B3}" dt="2023-05-05T22:22:46.034" v="638" actId="14100"/>
          <ac:spMkLst>
            <pc:docMk/>
            <pc:sldMk cId="3617152987" sldId="2444"/>
            <ac:spMk id="17" creationId="{CA3A163E-FFB5-4DB5-AF88-DED7E6CF1B22}"/>
          </ac:spMkLst>
        </pc:spChg>
        <pc:spChg chg="mod">
          <ac:chgData name="Jang, Carey" userId="5dcdf613-9329-442e-aaa9-13ddf77a7abf" providerId="ADAL" clId="{68C1E020-CC42-4E05-9ACD-B28CA609D6B3}" dt="2023-05-05T22:30:22.119" v="766" actId="207"/>
          <ac:spMkLst>
            <pc:docMk/>
            <pc:sldMk cId="3617152987" sldId="2444"/>
            <ac:spMk id="18" creationId="{81831B98-F03D-462A-82D8-FFA190F364A8}"/>
          </ac:spMkLst>
        </pc:spChg>
      </pc:sldChg>
      <pc:sldChg chg="modSp mod">
        <pc:chgData name="Jang, Carey" userId="5dcdf613-9329-442e-aaa9-13ddf77a7abf" providerId="ADAL" clId="{68C1E020-CC42-4E05-9ACD-B28CA609D6B3}" dt="2023-05-05T22:16:01.931" v="593" actId="14100"/>
        <pc:sldMkLst>
          <pc:docMk/>
          <pc:sldMk cId="3478987984" sldId="2445"/>
        </pc:sldMkLst>
        <pc:spChg chg="mod">
          <ac:chgData name="Jang, Carey" userId="5dcdf613-9329-442e-aaa9-13ddf77a7abf" providerId="ADAL" clId="{68C1E020-CC42-4E05-9ACD-B28CA609D6B3}" dt="2023-05-05T22:16:01.931" v="593" actId="14100"/>
          <ac:spMkLst>
            <pc:docMk/>
            <pc:sldMk cId="3478987984" sldId="2445"/>
            <ac:spMk id="16" creationId="{5DF5E624-90EE-44C6-86FD-1D712C299C1A}"/>
          </ac:spMkLst>
        </pc:spChg>
      </pc:sldChg>
      <pc:sldChg chg="modSp mod">
        <pc:chgData name="Jang, Carey" userId="5dcdf613-9329-442e-aaa9-13ddf77a7abf" providerId="ADAL" clId="{68C1E020-CC42-4E05-9ACD-B28CA609D6B3}" dt="2023-05-05T22:36:41.154" v="778" actId="20577"/>
        <pc:sldMkLst>
          <pc:docMk/>
          <pc:sldMk cId="4052071875" sldId="2446"/>
        </pc:sldMkLst>
        <pc:spChg chg="mod">
          <ac:chgData name="Jang, Carey" userId="5dcdf613-9329-442e-aaa9-13ddf77a7abf" providerId="ADAL" clId="{68C1E020-CC42-4E05-9ACD-B28CA609D6B3}" dt="2023-05-05T22:36:41.154" v="778" actId="20577"/>
          <ac:spMkLst>
            <pc:docMk/>
            <pc:sldMk cId="4052071875" sldId="2446"/>
            <ac:spMk id="44" creationId="{7AC1A6B9-FAB6-42C4-81B1-3DF459DA9FB6}"/>
          </ac:spMkLst>
        </pc:spChg>
      </pc:sldChg>
      <pc:sldChg chg="addSp modSp mod modAnim">
        <pc:chgData name="Jang, Carey" userId="5dcdf613-9329-442e-aaa9-13ddf77a7abf" providerId="ADAL" clId="{68C1E020-CC42-4E05-9ACD-B28CA609D6B3}" dt="2023-05-05T22:39:13.809" v="819" actId="20577"/>
        <pc:sldMkLst>
          <pc:docMk/>
          <pc:sldMk cId="765739345" sldId="2447"/>
        </pc:sldMkLst>
        <pc:spChg chg="add mod">
          <ac:chgData name="Jang, Carey" userId="5dcdf613-9329-442e-aaa9-13ddf77a7abf" providerId="ADAL" clId="{68C1E020-CC42-4E05-9ACD-B28CA609D6B3}" dt="2023-05-05T22:37:52.476" v="782" actId="208"/>
          <ac:spMkLst>
            <pc:docMk/>
            <pc:sldMk cId="765739345" sldId="2447"/>
            <ac:spMk id="2" creationId="{79AD9208-2346-F67F-99EE-DC80FB56E132}"/>
          </ac:spMkLst>
        </pc:spChg>
        <pc:spChg chg="mod">
          <ac:chgData name="Jang, Carey" userId="5dcdf613-9329-442e-aaa9-13ddf77a7abf" providerId="ADAL" clId="{68C1E020-CC42-4E05-9ACD-B28CA609D6B3}" dt="2023-05-05T22:39:13.809" v="819" actId="20577"/>
          <ac:spMkLst>
            <pc:docMk/>
            <pc:sldMk cId="765739345" sldId="2447"/>
            <ac:spMk id="8" creationId="{24E6FC40-DE2B-4B03-807D-F361128C1A7F}"/>
          </ac:spMkLst>
        </pc:spChg>
      </pc:sldChg>
      <pc:sldChg chg="modSp mod modAnim">
        <pc:chgData name="Jang, Carey" userId="5dcdf613-9329-442e-aaa9-13ddf77a7abf" providerId="ADAL" clId="{68C1E020-CC42-4E05-9ACD-B28CA609D6B3}" dt="2023-05-05T22:41:24.265" v="862"/>
        <pc:sldMkLst>
          <pc:docMk/>
          <pc:sldMk cId="1357375618" sldId="2448"/>
        </pc:sldMkLst>
        <pc:spChg chg="mod">
          <ac:chgData name="Jang, Carey" userId="5dcdf613-9329-442e-aaa9-13ddf77a7abf" providerId="ADAL" clId="{68C1E020-CC42-4E05-9ACD-B28CA609D6B3}" dt="2023-05-05T22:40:27.379" v="847" actId="20577"/>
          <ac:spMkLst>
            <pc:docMk/>
            <pc:sldMk cId="1357375618" sldId="2448"/>
            <ac:spMk id="2" creationId="{00000000-0000-0000-0000-000000000000}"/>
          </ac:spMkLst>
        </pc:spChg>
        <pc:spChg chg="mod">
          <ac:chgData name="Jang, Carey" userId="5dcdf613-9329-442e-aaa9-13ddf77a7abf" providerId="ADAL" clId="{68C1E020-CC42-4E05-9ACD-B28CA609D6B3}" dt="2023-05-05T22:40:43.063" v="861" actId="20577"/>
          <ac:spMkLst>
            <pc:docMk/>
            <pc:sldMk cId="1357375618" sldId="2448"/>
            <ac:spMk id="8" creationId="{894BCEDD-937C-4163-A8CB-6560B91C2FBC}"/>
          </ac:spMkLst>
        </pc:spChg>
        <pc:spChg chg="mod">
          <ac:chgData name="Jang, Carey" userId="5dcdf613-9329-442e-aaa9-13ddf77a7abf" providerId="ADAL" clId="{68C1E020-CC42-4E05-9ACD-B28CA609D6B3}" dt="2023-05-05T22:40:09.650" v="837" actId="20577"/>
          <ac:spMkLst>
            <pc:docMk/>
            <pc:sldMk cId="1357375618" sldId="2448"/>
            <ac:spMk id="16" creationId="{3A4CB6B9-11A2-42E5-A7F1-828BA580CC90}"/>
          </ac:spMkLst>
        </pc:spChg>
        <pc:spChg chg="mod">
          <ac:chgData name="Jang, Carey" userId="5dcdf613-9329-442e-aaa9-13ddf77a7abf" providerId="ADAL" clId="{68C1E020-CC42-4E05-9ACD-B28CA609D6B3}" dt="2023-05-05T22:40:21.621" v="844" actId="20577"/>
          <ac:spMkLst>
            <pc:docMk/>
            <pc:sldMk cId="1357375618" sldId="2448"/>
            <ac:spMk id="17" creationId="{574008DA-0F48-4C34-9629-775C8D653D41}"/>
          </ac:spMkLst>
        </pc:spChg>
      </pc:sldChg>
      <pc:sldChg chg="addSp delSp modSp del mod">
        <pc:chgData name="Jang, Carey" userId="5dcdf613-9329-442e-aaa9-13ddf77a7abf" providerId="ADAL" clId="{68C1E020-CC42-4E05-9ACD-B28CA609D6B3}" dt="2023-05-05T21:49:52.005" v="482" actId="47"/>
        <pc:sldMkLst>
          <pc:docMk/>
          <pc:sldMk cId="3890973219" sldId="2449"/>
        </pc:sldMkLst>
        <pc:spChg chg="mod ord">
          <ac:chgData name="Jang, Carey" userId="5dcdf613-9329-442e-aaa9-13ddf77a7abf" providerId="ADAL" clId="{68C1E020-CC42-4E05-9ACD-B28CA609D6B3}" dt="2023-05-05T21:47:39.928" v="448" actId="20577"/>
          <ac:spMkLst>
            <pc:docMk/>
            <pc:sldMk cId="3890973219" sldId="2449"/>
            <ac:spMk id="6" creationId="{8F8125AC-E5C9-4682-93D7-7496F347882C}"/>
          </ac:spMkLst>
        </pc:spChg>
        <pc:spChg chg="mod">
          <ac:chgData name="Jang, Carey" userId="5dcdf613-9329-442e-aaa9-13ddf77a7abf" providerId="ADAL" clId="{68C1E020-CC42-4E05-9ACD-B28CA609D6B3}" dt="2023-05-05T21:42:48.428" v="286" actId="20577"/>
          <ac:spMkLst>
            <pc:docMk/>
            <pc:sldMk cId="3890973219" sldId="2449"/>
            <ac:spMk id="8" creationId="{7DA1C465-1BE1-42F8-8565-B7C07B3DDB2F}"/>
          </ac:spMkLst>
        </pc:spChg>
        <pc:spChg chg="mod">
          <ac:chgData name="Jang, Carey" userId="5dcdf613-9329-442e-aaa9-13ddf77a7abf" providerId="ADAL" clId="{68C1E020-CC42-4E05-9ACD-B28CA609D6B3}" dt="2023-05-05T21:47:12.646" v="440" actId="20577"/>
          <ac:spMkLst>
            <pc:docMk/>
            <pc:sldMk cId="3890973219" sldId="2449"/>
            <ac:spMk id="9" creationId="{9C23A171-BFAF-4512-A835-72882B142B54}"/>
          </ac:spMkLst>
        </pc:spChg>
        <pc:spChg chg="mod">
          <ac:chgData name="Jang, Carey" userId="5dcdf613-9329-442e-aaa9-13ddf77a7abf" providerId="ADAL" clId="{68C1E020-CC42-4E05-9ACD-B28CA609D6B3}" dt="2023-05-05T21:46:02.487" v="417" actId="6549"/>
          <ac:spMkLst>
            <pc:docMk/>
            <pc:sldMk cId="3890973219" sldId="2449"/>
            <ac:spMk id="11" creationId="{73747A50-CA48-4CBA-A13B-1408D0A2722D}"/>
          </ac:spMkLst>
        </pc:spChg>
        <pc:spChg chg="mod">
          <ac:chgData name="Jang, Carey" userId="5dcdf613-9329-442e-aaa9-13ddf77a7abf" providerId="ADAL" clId="{68C1E020-CC42-4E05-9ACD-B28CA609D6B3}" dt="2023-05-05T21:46:06.257" v="418" actId="6549"/>
          <ac:spMkLst>
            <pc:docMk/>
            <pc:sldMk cId="3890973219" sldId="2449"/>
            <ac:spMk id="14" creationId="{C9C2C6FA-AE64-47EE-A3DF-EDDFA71D5CA7}"/>
          </ac:spMkLst>
        </pc:spChg>
        <pc:picChg chg="add mod">
          <ac:chgData name="Jang, Carey" userId="5dcdf613-9329-442e-aaa9-13ddf77a7abf" providerId="ADAL" clId="{68C1E020-CC42-4E05-9ACD-B28CA609D6B3}" dt="2023-05-05T21:40:32.216" v="195" actId="208"/>
          <ac:picMkLst>
            <pc:docMk/>
            <pc:sldMk cId="3890973219" sldId="2449"/>
            <ac:picMk id="3" creationId="{1B95ADF4-B275-886E-0ABE-91D980664A12}"/>
          </ac:picMkLst>
        </pc:picChg>
        <pc:picChg chg="add mod modCrop">
          <ac:chgData name="Jang, Carey" userId="5dcdf613-9329-442e-aaa9-13ddf77a7abf" providerId="ADAL" clId="{68C1E020-CC42-4E05-9ACD-B28CA609D6B3}" dt="2023-05-05T21:39:00.860" v="158" actId="14100"/>
          <ac:picMkLst>
            <pc:docMk/>
            <pc:sldMk cId="3890973219" sldId="2449"/>
            <ac:picMk id="5" creationId="{376AC6F2-CF5A-F989-8D2E-5D3A05744081}"/>
          </ac:picMkLst>
        </pc:picChg>
        <pc:picChg chg="del">
          <ac:chgData name="Jang, Carey" userId="5dcdf613-9329-442e-aaa9-13ddf77a7abf" providerId="ADAL" clId="{68C1E020-CC42-4E05-9ACD-B28CA609D6B3}" dt="2023-05-05T21:36:27.413" v="100" actId="478"/>
          <ac:picMkLst>
            <pc:docMk/>
            <pc:sldMk cId="3890973219" sldId="2449"/>
            <ac:picMk id="12" creationId="{862E2D1C-388D-42C6-A8ED-CADE1B779F66}"/>
          </ac:picMkLst>
        </pc:picChg>
        <pc:picChg chg="del">
          <ac:chgData name="Jang, Carey" userId="5dcdf613-9329-442e-aaa9-13ddf77a7abf" providerId="ADAL" clId="{68C1E020-CC42-4E05-9ACD-B28CA609D6B3}" dt="2023-05-05T21:37:28.338" v="151" actId="478"/>
          <ac:picMkLst>
            <pc:docMk/>
            <pc:sldMk cId="3890973219" sldId="2449"/>
            <ac:picMk id="13" creationId="{6FACDB7D-B41F-46A9-8829-6DE9404D7E1C}"/>
          </ac:picMkLst>
        </pc:picChg>
      </pc:sldChg>
      <pc:sldChg chg="modSp mod">
        <pc:chgData name="Jang, Carey" userId="5dcdf613-9329-442e-aaa9-13ddf77a7abf" providerId="ADAL" clId="{68C1E020-CC42-4E05-9ACD-B28CA609D6B3}" dt="2023-05-05T22:05:08.048" v="561" actId="14100"/>
        <pc:sldMkLst>
          <pc:docMk/>
          <pc:sldMk cId="1135505798" sldId="2451"/>
        </pc:sldMkLst>
        <pc:spChg chg="mod">
          <ac:chgData name="Jang, Carey" userId="5dcdf613-9329-442e-aaa9-13ddf77a7abf" providerId="ADAL" clId="{68C1E020-CC42-4E05-9ACD-B28CA609D6B3}" dt="2023-05-05T22:05:08.048" v="561" actId="14100"/>
          <ac:spMkLst>
            <pc:docMk/>
            <pc:sldMk cId="1135505798" sldId="2451"/>
            <ac:spMk id="3" creationId="{00000000-0000-0000-0000-000000000000}"/>
          </ac:spMkLst>
        </pc:spChg>
      </pc:sldChg>
      <pc:sldChg chg="del ord">
        <pc:chgData name="Jang, Carey" userId="5dcdf613-9329-442e-aaa9-13ddf77a7abf" providerId="ADAL" clId="{68C1E020-CC42-4E05-9ACD-B28CA609D6B3}" dt="2023-05-05T23:10:15.102" v="1430" actId="47"/>
        <pc:sldMkLst>
          <pc:docMk/>
          <pc:sldMk cId="0" sldId="2453"/>
        </pc:sldMkLst>
      </pc:sldChg>
      <pc:sldChg chg="addSp delSp modSp mod">
        <pc:chgData name="Jang, Carey" userId="5dcdf613-9329-442e-aaa9-13ddf77a7abf" providerId="ADAL" clId="{68C1E020-CC42-4E05-9ACD-B28CA609D6B3}" dt="2023-05-05T22:58:43.120" v="1377" actId="20577"/>
        <pc:sldMkLst>
          <pc:docMk/>
          <pc:sldMk cId="0" sldId="2454"/>
        </pc:sldMkLst>
        <pc:spChg chg="mod">
          <ac:chgData name="Jang, Carey" userId="5dcdf613-9329-442e-aaa9-13ddf77a7abf" providerId="ADAL" clId="{68C1E020-CC42-4E05-9ACD-B28CA609D6B3}" dt="2023-05-05T22:49:48.641" v="1043" actId="207"/>
          <ac:spMkLst>
            <pc:docMk/>
            <pc:sldMk cId="0" sldId="2454"/>
            <ac:spMk id="2" creationId="{00000000-0000-0000-0000-000000000000}"/>
          </ac:spMkLst>
        </pc:spChg>
        <pc:spChg chg="mod">
          <ac:chgData name="Jang, Carey" userId="5dcdf613-9329-442e-aaa9-13ddf77a7abf" providerId="ADAL" clId="{68C1E020-CC42-4E05-9ACD-B28CA609D6B3}" dt="2023-05-05T22:58:43.120" v="1377" actId="20577"/>
          <ac:spMkLst>
            <pc:docMk/>
            <pc:sldMk cId="0" sldId="2454"/>
            <ac:spMk id="3" creationId="{00000000-0000-0000-0000-000000000000}"/>
          </ac:spMkLst>
        </pc:spChg>
        <pc:spChg chg="mod">
          <ac:chgData name="Jang, Carey" userId="5dcdf613-9329-442e-aaa9-13ddf77a7abf" providerId="ADAL" clId="{68C1E020-CC42-4E05-9ACD-B28CA609D6B3}" dt="2023-05-05T22:55:49.268" v="1300" actId="20577"/>
          <ac:spMkLst>
            <pc:docMk/>
            <pc:sldMk cId="0" sldId="2454"/>
            <ac:spMk id="4" creationId="{00000000-0000-0000-0000-000000000000}"/>
          </ac:spMkLst>
        </pc:spChg>
        <pc:spChg chg="mod">
          <ac:chgData name="Jang, Carey" userId="5dcdf613-9329-442e-aaa9-13ddf77a7abf" providerId="ADAL" clId="{68C1E020-CC42-4E05-9ACD-B28CA609D6B3}" dt="2023-05-05T22:47:34.107" v="962" actId="20577"/>
          <ac:spMkLst>
            <pc:docMk/>
            <pc:sldMk cId="0" sldId="2454"/>
            <ac:spMk id="10" creationId="{00000000-0000-0000-0000-000000000000}"/>
          </ac:spMkLst>
        </pc:spChg>
        <pc:spChg chg="mod">
          <ac:chgData name="Jang, Carey" userId="5dcdf613-9329-442e-aaa9-13ddf77a7abf" providerId="ADAL" clId="{68C1E020-CC42-4E05-9ACD-B28CA609D6B3}" dt="2023-05-05T22:55:53.608" v="1301" actId="20577"/>
          <ac:spMkLst>
            <pc:docMk/>
            <pc:sldMk cId="0" sldId="2454"/>
            <ac:spMk id="25" creationId="{00000000-0000-0000-0000-000000000000}"/>
          </ac:spMkLst>
        </pc:spChg>
        <pc:spChg chg="mod">
          <ac:chgData name="Jang, Carey" userId="5dcdf613-9329-442e-aaa9-13ddf77a7abf" providerId="ADAL" clId="{68C1E020-CC42-4E05-9ACD-B28CA609D6B3}" dt="2023-05-05T22:51:55.583" v="1094" actId="113"/>
          <ac:spMkLst>
            <pc:docMk/>
            <pc:sldMk cId="0" sldId="2454"/>
            <ac:spMk id="29" creationId="{00000000-0000-0000-0000-000000000000}"/>
          </ac:spMkLst>
        </pc:spChg>
        <pc:spChg chg="mod">
          <ac:chgData name="Jang, Carey" userId="5dcdf613-9329-442e-aaa9-13ddf77a7abf" providerId="ADAL" clId="{68C1E020-CC42-4E05-9ACD-B28CA609D6B3}" dt="2023-05-05T22:56:00.363" v="1303" actId="20577"/>
          <ac:spMkLst>
            <pc:docMk/>
            <pc:sldMk cId="0" sldId="2454"/>
            <ac:spMk id="31" creationId="{00000000-0000-0000-0000-000000000000}"/>
          </ac:spMkLst>
        </pc:spChg>
        <pc:picChg chg="add mod">
          <ac:chgData name="Jang, Carey" userId="5dcdf613-9329-442e-aaa9-13ddf77a7abf" providerId="ADAL" clId="{68C1E020-CC42-4E05-9ACD-B28CA609D6B3}" dt="2023-05-05T22:47:16.759" v="950" actId="1076"/>
          <ac:picMkLst>
            <pc:docMk/>
            <pc:sldMk cId="0" sldId="2454"/>
            <ac:picMk id="13" creationId="{BA233EB9-3539-1810-8AC0-A43ADD4EF967}"/>
          </ac:picMkLst>
        </pc:picChg>
        <pc:picChg chg="del">
          <ac:chgData name="Jang, Carey" userId="5dcdf613-9329-442e-aaa9-13ddf77a7abf" providerId="ADAL" clId="{68C1E020-CC42-4E05-9ACD-B28CA609D6B3}" dt="2023-05-05T22:47:06.348" v="946" actId="478"/>
          <ac:picMkLst>
            <pc:docMk/>
            <pc:sldMk cId="0" sldId="2454"/>
            <ac:picMk id="14" creationId="{00000000-0000-0000-0000-000000000000}"/>
          </ac:picMkLst>
        </pc:picChg>
      </pc:sldChg>
      <pc:sldChg chg="addSp delSp modSp mod">
        <pc:chgData name="Jang, Carey" userId="5dcdf613-9329-442e-aaa9-13ddf77a7abf" providerId="ADAL" clId="{68C1E020-CC42-4E05-9ACD-B28CA609D6B3}" dt="2023-05-05T23:00:39.546" v="1403" actId="20577"/>
        <pc:sldMkLst>
          <pc:docMk/>
          <pc:sldMk cId="0" sldId="2455"/>
        </pc:sldMkLst>
        <pc:spChg chg="del">
          <ac:chgData name="Jang, Carey" userId="5dcdf613-9329-442e-aaa9-13ddf77a7abf" providerId="ADAL" clId="{68C1E020-CC42-4E05-9ACD-B28CA609D6B3}" dt="2023-05-05T22:50:06.103" v="1044" actId="478"/>
          <ac:spMkLst>
            <pc:docMk/>
            <pc:sldMk cId="0" sldId="2455"/>
            <ac:spMk id="2" creationId="{00000000-0000-0000-0000-000000000000}"/>
          </ac:spMkLst>
        </pc:spChg>
        <pc:spChg chg="mod">
          <ac:chgData name="Jang, Carey" userId="5dcdf613-9329-442e-aaa9-13ddf77a7abf" providerId="ADAL" clId="{68C1E020-CC42-4E05-9ACD-B28CA609D6B3}" dt="2023-05-05T22:55:28.821" v="1298" actId="20577"/>
          <ac:spMkLst>
            <pc:docMk/>
            <pc:sldMk cId="0" sldId="2455"/>
            <ac:spMk id="4" creationId="{00000000-0000-0000-0000-000000000000}"/>
          </ac:spMkLst>
        </pc:spChg>
        <pc:spChg chg="add del mod">
          <ac:chgData name="Jang, Carey" userId="5dcdf613-9329-442e-aaa9-13ddf77a7abf" providerId="ADAL" clId="{68C1E020-CC42-4E05-9ACD-B28CA609D6B3}" dt="2023-05-05T22:50:08.696" v="1045" actId="478"/>
          <ac:spMkLst>
            <pc:docMk/>
            <pc:sldMk cId="0" sldId="2455"/>
            <ac:spMk id="8" creationId="{F0F4CE2F-D97A-67EE-0C5E-A4EB1D808EA7}"/>
          </ac:spMkLst>
        </pc:spChg>
        <pc:spChg chg="add mod">
          <ac:chgData name="Jang, Carey" userId="5dcdf613-9329-442e-aaa9-13ddf77a7abf" providerId="ADAL" clId="{68C1E020-CC42-4E05-9ACD-B28CA609D6B3}" dt="2023-05-05T22:50:21.242" v="1081" actId="20577"/>
          <ac:spMkLst>
            <pc:docMk/>
            <pc:sldMk cId="0" sldId="2455"/>
            <ac:spMk id="14" creationId="{4C225423-C39C-8FBE-7B6C-6E1FD112DA9F}"/>
          </ac:spMkLst>
        </pc:spChg>
        <pc:spChg chg="mod">
          <ac:chgData name="Jang, Carey" userId="5dcdf613-9329-442e-aaa9-13ddf77a7abf" providerId="ADAL" clId="{68C1E020-CC42-4E05-9ACD-B28CA609D6B3}" dt="2023-05-05T22:55:25.824" v="1297" actId="20577"/>
          <ac:spMkLst>
            <pc:docMk/>
            <pc:sldMk cId="0" sldId="2455"/>
            <ac:spMk id="25" creationId="{00000000-0000-0000-0000-000000000000}"/>
          </ac:spMkLst>
        </pc:spChg>
        <pc:spChg chg="mod">
          <ac:chgData name="Jang, Carey" userId="5dcdf613-9329-442e-aaa9-13ddf77a7abf" providerId="ADAL" clId="{68C1E020-CC42-4E05-9ACD-B28CA609D6B3}" dt="2023-05-05T23:00:39.546" v="1403" actId="20577"/>
          <ac:spMkLst>
            <pc:docMk/>
            <pc:sldMk cId="0" sldId="2455"/>
            <ac:spMk id="29" creationId="{00000000-0000-0000-0000-000000000000}"/>
          </ac:spMkLst>
        </pc:spChg>
        <pc:spChg chg="mod">
          <ac:chgData name="Jang, Carey" userId="5dcdf613-9329-442e-aaa9-13ddf77a7abf" providerId="ADAL" clId="{68C1E020-CC42-4E05-9ACD-B28CA609D6B3}" dt="2023-05-05T22:55:32.468" v="1299" actId="20577"/>
          <ac:spMkLst>
            <pc:docMk/>
            <pc:sldMk cId="0" sldId="2455"/>
            <ac:spMk id="31" creationId="{00000000-0000-0000-0000-000000000000}"/>
          </ac:spMkLst>
        </pc:spChg>
      </pc:sldChg>
      <pc:sldChg chg="addSp modSp add mod modAnim">
        <pc:chgData name="Jang, Carey" userId="5dcdf613-9329-442e-aaa9-13ddf77a7abf" providerId="ADAL" clId="{68C1E020-CC42-4E05-9ACD-B28CA609D6B3}" dt="2023-05-05T22:43:41.225" v="868" actId="208"/>
        <pc:sldMkLst>
          <pc:docMk/>
          <pc:sldMk cId="801582799" sldId="2456"/>
        </pc:sldMkLst>
        <pc:spChg chg="add mod">
          <ac:chgData name="Jang, Carey" userId="5dcdf613-9329-442e-aaa9-13ddf77a7abf" providerId="ADAL" clId="{68C1E020-CC42-4E05-9ACD-B28CA609D6B3}" dt="2023-05-05T22:43:41.225" v="868" actId="208"/>
          <ac:spMkLst>
            <pc:docMk/>
            <pc:sldMk cId="801582799" sldId="2456"/>
            <ac:spMk id="4" creationId="{FDFA507F-94F4-A359-53EB-20B1BCBC8DF8}"/>
          </ac:spMkLst>
        </pc:spChg>
      </pc:sldChg>
      <pc:sldChg chg="add del">
        <pc:chgData name="Jang, Carey" userId="5dcdf613-9329-442e-aaa9-13ddf77a7abf" providerId="ADAL" clId="{68C1E020-CC42-4E05-9ACD-B28CA609D6B3}" dt="2023-05-05T21:32:45.276" v="32"/>
        <pc:sldMkLst>
          <pc:docMk/>
          <pc:sldMk cId="2268570509" sldId="2456"/>
        </pc:sldMkLst>
      </pc:sldChg>
      <pc:sldChg chg="modSp add mod">
        <pc:chgData name="Jang, Carey" userId="5dcdf613-9329-442e-aaa9-13ddf77a7abf" providerId="ADAL" clId="{68C1E020-CC42-4E05-9ACD-B28CA609D6B3}" dt="2023-05-05T22:44:54.377" v="897" actId="114"/>
        <pc:sldMkLst>
          <pc:docMk/>
          <pc:sldMk cId="3383314197" sldId="2457"/>
        </pc:sldMkLst>
        <pc:spChg chg="mod">
          <ac:chgData name="Jang, Carey" userId="5dcdf613-9329-442e-aaa9-13ddf77a7abf" providerId="ADAL" clId="{68C1E020-CC42-4E05-9ACD-B28CA609D6B3}" dt="2023-05-05T22:44:54.377" v="897" actId="114"/>
          <ac:spMkLst>
            <pc:docMk/>
            <pc:sldMk cId="3383314197" sldId="2457"/>
            <ac:spMk id="12" creationId="{7C8F30A5-EF9F-4152-AE99-4D3DF807318F}"/>
          </ac:spMkLst>
        </pc:spChg>
        <pc:spChg chg="mod">
          <ac:chgData name="Jang, Carey" userId="5dcdf613-9329-442e-aaa9-13ddf77a7abf" providerId="ADAL" clId="{68C1E020-CC42-4E05-9ACD-B28CA609D6B3}" dt="2023-05-05T21:35:27.712" v="98" actId="20577"/>
          <ac:spMkLst>
            <pc:docMk/>
            <pc:sldMk cId="3383314197" sldId="2457"/>
            <ac:spMk id="13" creationId="{91403DE1-8FA3-A6E3-33DB-E5C978C3D7B5}"/>
          </ac:spMkLst>
        </pc:spChg>
        <pc:spChg chg="mod">
          <ac:chgData name="Jang, Carey" userId="5dcdf613-9329-442e-aaa9-13ddf77a7abf" providerId="ADAL" clId="{68C1E020-CC42-4E05-9ACD-B28CA609D6B3}" dt="2023-05-05T21:35:47.430" v="99" actId="14100"/>
          <ac:spMkLst>
            <pc:docMk/>
            <pc:sldMk cId="3383314197" sldId="2457"/>
            <ac:spMk id="18" creationId="{AC66CD70-21E1-4636-A4E8-30FD4555A2DC}"/>
          </ac:spMkLst>
        </pc:spChg>
      </pc:sldChg>
      <pc:sldChg chg="modSp add del mod">
        <pc:chgData name="Jang, Carey" userId="5dcdf613-9329-442e-aaa9-13ddf77a7abf" providerId="ADAL" clId="{68C1E020-CC42-4E05-9ACD-B28CA609D6B3}" dt="2023-05-05T21:51:44.158" v="495" actId="47"/>
        <pc:sldMkLst>
          <pc:docMk/>
          <pc:sldMk cId="2140190703" sldId="2458"/>
        </pc:sldMkLst>
        <pc:spChg chg="mod">
          <ac:chgData name="Jang, Carey" userId="5dcdf613-9329-442e-aaa9-13ddf77a7abf" providerId="ADAL" clId="{68C1E020-CC42-4E05-9ACD-B28CA609D6B3}" dt="2023-05-05T21:49:22.260" v="480" actId="20577"/>
          <ac:spMkLst>
            <pc:docMk/>
            <pc:sldMk cId="2140190703" sldId="2458"/>
            <ac:spMk id="6" creationId="{8F8125AC-E5C9-4682-93D7-7496F347882C}"/>
          </ac:spMkLst>
        </pc:spChg>
      </pc:sldChg>
      <pc:sldChg chg="addSp modSp add mod">
        <pc:chgData name="Jang, Carey" userId="5dcdf613-9329-442e-aaa9-13ddf77a7abf" providerId="ADAL" clId="{68C1E020-CC42-4E05-9ACD-B28CA609D6B3}" dt="2023-05-05T21:51:09.727" v="493" actId="1036"/>
        <pc:sldMkLst>
          <pc:docMk/>
          <pc:sldMk cId="3022545581" sldId="2459"/>
        </pc:sldMkLst>
        <pc:spChg chg="add mod">
          <ac:chgData name="Jang, Carey" userId="5dcdf613-9329-442e-aaa9-13ddf77a7abf" providerId="ADAL" clId="{68C1E020-CC42-4E05-9ACD-B28CA609D6B3}" dt="2023-05-05T21:50:50.970" v="483"/>
          <ac:spMkLst>
            <pc:docMk/>
            <pc:sldMk cId="3022545581" sldId="2459"/>
            <ac:spMk id="7" creationId="{3AF1D3CF-46F6-7233-585F-47BB55B009E5}"/>
          </ac:spMkLst>
        </pc:spChg>
        <pc:spChg chg="mod">
          <ac:chgData name="Jang, Carey" userId="5dcdf613-9329-442e-aaa9-13ddf77a7abf" providerId="ADAL" clId="{68C1E020-CC42-4E05-9ACD-B28CA609D6B3}" dt="2023-05-05T21:51:09.727" v="493" actId="1036"/>
          <ac:spMkLst>
            <pc:docMk/>
            <pc:sldMk cId="3022545581" sldId="2459"/>
            <ac:spMk id="9" creationId="{9C23A171-BFAF-4512-A835-72882B142B54}"/>
          </ac:spMkLst>
        </pc:spChg>
        <pc:spChg chg="mod">
          <ac:chgData name="Jang, Carey" userId="5dcdf613-9329-442e-aaa9-13ddf77a7abf" providerId="ADAL" clId="{68C1E020-CC42-4E05-9ACD-B28CA609D6B3}" dt="2023-05-05T21:51:05.268" v="490" actId="1036"/>
          <ac:spMkLst>
            <pc:docMk/>
            <pc:sldMk cId="3022545581" sldId="2459"/>
            <ac:spMk id="11" creationId="{73747A50-CA48-4CBA-A13B-1408D0A2722D}"/>
          </ac:spMkLst>
        </pc:spChg>
        <pc:spChg chg="mod">
          <ac:chgData name="Jang, Carey" userId="5dcdf613-9329-442e-aaa9-13ddf77a7abf" providerId="ADAL" clId="{68C1E020-CC42-4E05-9ACD-B28CA609D6B3}" dt="2023-05-05T21:51:05.268" v="490" actId="1036"/>
          <ac:spMkLst>
            <pc:docMk/>
            <pc:sldMk cId="3022545581" sldId="2459"/>
            <ac:spMk id="14" creationId="{C9C2C6FA-AE64-47EE-A3DF-EDDFA71D5CA7}"/>
          </ac:spMkLst>
        </pc:spChg>
        <pc:picChg chg="mod">
          <ac:chgData name="Jang, Carey" userId="5dcdf613-9329-442e-aaa9-13ddf77a7abf" providerId="ADAL" clId="{68C1E020-CC42-4E05-9ACD-B28CA609D6B3}" dt="2023-05-05T21:51:05.268" v="490" actId="1036"/>
          <ac:picMkLst>
            <pc:docMk/>
            <pc:sldMk cId="3022545581" sldId="2459"/>
            <ac:picMk id="3" creationId="{1B95ADF4-B275-886E-0ABE-91D980664A12}"/>
          </ac:picMkLst>
        </pc:picChg>
        <pc:picChg chg="mod">
          <ac:chgData name="Jang, Carey" userId="5dcdf613-9329-442e-aaa9-13ddf77a7abf" providerId="ADAL" clId="{68C1E020-CC42-4E05-9ACD-B28CA609D6B3}" dt="2023-05-05T21:51:05.268" v="490" actId="1036"/>
          <ac:picMkLst>
            <pc:docMk/>
            <pc:sldMk cId="3022545581" sldId="2459"/>
            <ac:picMk id="5" creationId="{376AC6F2-CF5A-F989-8D2E-5D3A05744081}"/>
          </ac:picMkLst>
        </pc:picChg>
      </pc:sldChg>
      <pc:sldChg chg="add">
        <pc:chgData name="Jang, Carey" userId="5dcdf613-9329-442e-aaa9-13ddf77a7abf" providerId="ADAL" clId="{68C1E020-CC42-4E05-9ACD-B28CA609D6B3}" dt="2023-05-05T21:51:41.770" v="494"/>
        <pc:sldMkLst>
          <pc:docMk/>
          <pc:sldMk cId="688361200" sldId="2460"/>
        </pc:sldMkLst>
      </pc:sldChg>
      <pc:sldChg chg="modSp add mod">
        <pc:chgData name="Jang, Carey" userId="5dcdf613-9329-442e-aaa9-13ddf77a7abf" providerId="ADAL" clId="{68C1E020-CC42-4E05-9ACD-B28CA609D6B3}" dt="2023-05-05T22:14:59.064" v="588" actId="404"/>
        <pc:sldMkLst>
          <pc:docMk/>
          <pc:sldMk cId="1258186625" sldId="2461"/>
        </pc:sldMkLst>
        <pc:spChg chg="mod">
          <ac:chgData name="Jang, Carey" userId="5dcdf613-9329-442e-aaa9-13ddf77a7abf" providerId="ADAL" clId="{68C1E020-CC42-4E05-9ACD-B28CA609D6B3}" dt="2023-05-05T22:14:59.064" v="588" actId="404"/>
          <ac:spMkLst>
            <pc:docMk/>
            <pc:sldMk cId="1258186625" sldId="2461"/>
            <ac:spMk id="31" creationId="{78BFE93E-36A0-4236-85E6-17D5525925E5}"/>
          </ac:spMkLst>
        </pc:spChg>
      </pc:sldChg>
      <pc:sldChg chg="modSp add del mod">
        <pc:chgData name="Jang, Carey" userId="5dcdf613-9329-442e-aaa9-13ddf77a7abf" providerId="ADAL" clId="{68C1E020-CC42-4E05-9ACD-B28CA609D6B3}" dt="2023-05-05T23:28:22.088" v="1926" actId="404"/>
        <pc:sldMkLst>
          <pc:docMk/>
          <pc:sldMk cId="0" sldId="2462"/>
        </pc:sldMkLst>
        <pc:spChg chg="mod">
          <ac:chgData name="Jang, Carey" userId="5dcdf613-9329-442e-aaa9-13ddf77a7abf" providerId="ADAL" clId="{68C1E020-CC42-4E05-9ACD-B28CA609D6B3}" dt="2023-05-05T23:28:22.088" v="1926" actId="404"/>
          <ac:spMkLst>
            <pc:docMk/>
            <pc:sldMk cId="0" sldId="2462"/>
            <ac:spMk id="2" creationId="{00000000-0000-0000-0000-000000000000}"/>
          </ac:spMkLst>
        </pc:spChg>
        <pc:spChg chg="mod">
          <ac:chgData name="Jang, Carey" userId="5dcdf613-9329-442e-aaa9-13ddf77a7abf" providerId="ADAL" clId="{68C1E020-CC42-4E05-9ACD-B28CA609D6B3}" dt="2023-05-05T23:27:48.122" v="1897" actId="20577"/>
          <ac:spMkLst>
            <pc:docMk/>
            <pc:sldMk cId="0" sldId="2462"/>
            <ac:spMk id="3" creationId="{00000000-0000-0000-0000-000000000000}"/>
          </ac:spMkLst>
        </pc:spChg>
        <pc:spChg chg="mod">
          <ac:chgData name="Jang, Carey" userId="5dcdf613-9329-442e-aaa9-13ddf77a7abf" providerId="ADAL" clId="{68C1E020-CC42-4E05-9ACD-B28CA609D6B3}" dt="2023-05-05T23:26:13.963" v="1858" actId="115"/>
          <ac:spMkLst>
            <pc:docMk/>
            <pc:sldMk cId="0" sldId="2462"/>
            <ac:spMk id="23" creationId="{00000000-0000-0000-0000-000000000000}"/>
          </ac:spMkLst>
        </pc:spChg>
        <pc:spChg chg="mod">
          <ac:chgData name="Jang, Carey" userId="5dcdf613-9329-442e-aaa9-13ddf77a7abf" providerId="ADAL" clId="{68C1E020-CC42-4E05-9ACD-B28CA609D6B3}" dt="2023-05-05T23:26:16.770" v="1859" actId="115"/>
          <ac:spMkLst>
            <pc:docMk/>
            <pc:sldMk cId="0" sldId="2462"/>
            <ac:spMk id="24" creationId="{00000000-0000-0000-0000-000000000000}"/>
          </ac:spMkLst>
        </pc:spChg>
      </pc:sldChg>
      <pc:sldChg chg="addSp delSp modSp add del mod">
        <pc:chgData name="Jang, Carey" userId="5dcdf613-9329-442e-aaa9-13ddf77a7abf" providerId="ADAL" clId="{68C1E020-CC42-4E05-9ACD-B28CA609D6B3}" dt="2023-05-05T23:33:02.730" v="1989" actId="1076"/>
        <pc:sldMkLst>
          <pc:docMk/>
          <pc:sldMk cId="0" sldId="2463"/>
        </pc:sldMkLst>
        <pc:spChg chg="del">
          <ac:chgData name="Jang, Carey" userId="5dcdf613-9329-442e-aaa9-13ddf77a7abf" providerId="ADAL" clId="{68C1E020-CC42-4E05-9ACD-B28CA609D6B3}" dt="2023-05-05T23:28:53.494" v="1927" actId="478"/>
          <ac:spMkLst>
            <pc:docMk/>
            <pc:sldMk cId="0" sldId="2463"/>
            <ac:spMk id="2" creationId="{00000000-0000-0000-0000-000000000000}"/>
          </ac:spMkLst>
        </pc:spChg>
        <pc:spChg chg="del">
          <ac:chgData name="Jang, Carey" userId="5dcdf613-9329-442e-aaa9-13ddf77a7abf" providerId="ADAL" clId="{68C1E020-CC42-4E05-9ACD-B28CA609D6B3}" dt="2023-05-05T23:29:08.936" v="1930" actId="478"/>
          <ac:spMkLst>
            <pc:docMk/>
            <pc:sldMk cId="0" sldId="2463"/>
            <ac:spMk id="3" creationId="{00000000-0000-0000-0000-000000000000}"/>
          </ac:spMkLst>
        </pc:spChg>
        <pc:spChg chg="add del mod">
          <ac:chgData name="Jang, Carey" userId="5dcdf613-9329-442e-aaa9-13ddf77a7abf" providerId="ADAL" clId="{68C1E020-CC42-4E05-9ACD-B28CA609D6B3}" dt="2023-05-05T23:28:58.706" v="1928" actId="478"/>
          <ac:spMkLst>
            <pc:docMk/>
            <pc:sldMk cId="0" sldId="2463"/>
            <ac:spMk id="12" creationId="{AF35B1DB-F063-EAA3-85A6-02FCFC8E16D9}"/>
          </ac:spMkLst>
        </pc:spChg>
        <pc:spChg chg="add mod">
          <ac:chgData name="Jang, Carey" userId="5dcdf613-9329-442e-aaa9-13ddf77a7abf" providerId="ADAL" clId="{68C1E020-CC42-4E05-9ACD-B28CA609D6B3}" dt="2023-05-05T23:28:59.138" v="1929"/>
          <ac:spMkLst>
            <pc:docMk/>
            <pc:sldMk cId="0" sldId="2463"/>
            <ac:spMk id="13" creationId="{379578AC-6AC7-6F29-67DA-92987AB73ADC}"/>
          </ac:spMkLst>
        </pc:spChg>
        <pc:spChg chg="add mod">
          <ac:chgData name="Jang, Carey" userId="5dcdf613-9329-442e-aaa9-13ddf77a7abf" providerId="ADAL" clId="{68C1E020-CC42-4E05-9ACD-B28CA609D6B3}" dt="2023-05-05T23:30:07.448" v="1955" actId="115"/>
          <ac:spMkLst>
            <pc:docMk/>
            <pc:sldMk cId="0" sldId="2463"/>
            <ac:spMk id="14" creationId="{EEDD1D77-EE5C-A165-D4F3-734D1AD96941}"/>
          </ac:spMkLst>
        </pc:spChg>
        <pc:spChg chg="add mod">
          <ac:chgData name="Jang, Carey" userId="5dcdf613-9329-442e-aaa9-13ddf77a7abf" providerId="ADAL" clId="{68C1E020-CC42-4E05-9ACD-B28CA609D6B3}" dt="2023-05-05T23:32:43.683" v="1985" actId="1076"/>
          <ac:spMkLst>
            <pc:docMk/>
            <pc:sldMk cId="0" sldId="2463"/>
            <ac:spMk id="16" creationId="{14FBB7CE-4199-E90D-950F-3676CCDA2700}"/>
          </ac:spMkLst>
        </pc:spChg>
        <pc:spChg chg="add mod">
          <ac:chgData name="Jang, Carey" userId="5dcdf613-9329-442e-aaa9-13ddf77a7abf" providerId="ADAL" clId="{68C1E020-CC42-4E05-9ACD-B28CA609D6B3}" dt="2023-05-05T23:32:51.302" v="1987" actId="1076"/>
          <ac:spMkLst>
            <pc:docMk/>
            <pc:sldMk cId="0" sldId="2463"/>
            <ac:spMk id="17" creationId="{F9C40552-D73B-EC7D-B3EE-E9C13353E383}"/>
          </ac:spMkLst>
        </pc:spChg>
        <pc:spChg chg="add mod">
          <ac:chgData name="Jang, Carey" userId="5dcdf613-9329-442e-aaa9-13ddf77a7abf" providerId="ADAL" clId="{68C1E020-CC42-4E05-9ACD-B28CA609D6B3}" dt="2023-05-05T23:33:02.730" v="1989" actId="1076"/>
          <ac:spMkLst>
            <pc:docMk/>
            <pc:sldMk cId="0" sldId="2463"/>
            <ac:spMk id="18" creationId="{8797E011-6BF4-13BC-22B8-B8CFEF264763}"/>
          </ac:spMkLst>
        </pc:spChg>
      </pc:sldChg>
      <pc:sldChg chg="addSp delSp modSp add del mod">
        <pc:chgData name="Jang, Carey" userId="5dcdf613-9329-442e-aaa9-13ddf77a7abf" providerId="ADAL" clId="{68C1E020-CC42-4E05-9ACD-B28CA609D6B3}" dt="2023-05-05T23:38:21.685" v="2185"/>
        <pc:sldMkLst>
          <pc:docMk/>
          <pc:sldMk cId="0" sldId="2464"/>
        </pc:sldMkLst>
        <pc:spChg chg="del">
          <ac:chgData name="Jang, Carey" userId="5dcdf613-9329-442e-aaa9-13ddf77a7abf" providerId="ADAL" clId="{68C1E020-CC42-4E05-9ACD-B28CA609D6B3}" dt="2023-05-05T23:30:15.787" v="1956" actId="478"/>
          <ac:spMkLst>
            <pc:docMk/>
            <pc:sldMk cId="0" sldId="2464"/>
            <ac:spMk id="3" creationId="{00000000-0000-0000-0000-000000000000}"/>
          </ac:spMkLst>
        </pc:spChg>
        <pc:spChg chg="add mod">
          <ac:chgData name="Jang, Carey" userId="5dcdf613-9329-442e-aaa9-13ddf77a7abf" providerId="ADAL" clId="{68C1E020-CC42-4E05-9ACD-B28CA609D6B3}" dt="2023-05-05T23:30:21.311" v="1965" actId="20577"/>
          <ac:spMkLst>
            <pc:docMk/>
            <pc:sldMk cId="0" sldId="2464"/>
            <ac:spMk id="7" creationId="{CAB0C208-6B69-D490-25D4-CBE3269817B4}"/>
          </ac:spMkLst>
        </pc:spChg>
        <pc:spChg chg="add mod">
          <ac:chgData name="Jang, Carey" userId="5dcdf613-9329-442e-aaa9-13ddf77a7abf" providerId="ADAL" clId="{68C1E020-CC42-4E05-9ACD-B28CA609D6B3}" dt="2023-05-05T23:33:15" v="1990"/>
          <ac:spMkLst>
            <pc:docMk/>
            <pc:sldMk cId="0" sldId="2464"/>
            <ac:spMk id="8" creationId="{F9679F54-C2DD-4C81-3374-486916774CB9}"/>
          </ac:spMkLst>
        </pc:spChg>
        <pc:spChg chg="add mod">
          <ac:chgData name="Jang, Carey" userId="5dcdf613-9329-442e-aaa9-13ddf77a7abf" providerId="ADAL" clId="{68C1E020-CC42-4E05-9ACD-B28CA609D6B3}" dt="2023-05-05T23:33:15" v="1990"/>
          <ac:spMkLst>
            <pc:docMk/>
            <pc:sldMk cId="0" sldId="2464"/>
            <ac:spMk id="13" creationId="{F70D9282-E5EB-23FD-0C87-C59065227E80}"/>
          </ac:spMkLst>
        </pc:spChg>
        <pc:spChg chg="add mod">
          <ac:chgData name="Jang, Carey" userId="5dcdf613-9329-442e-aaa9-13ddf77a7abf" providerId="ADAL" clId="{68C1E020-CC42-4E05-9ACD-B28CA609D6B3}" dt="2023-05-05T23:33:15" v="1990"/>
          <ac:spMkLst>
            <pc:docMk/>
            <pc:sldMk cId="0" sldId="2464"/>
            <ac:spMk id="14" creationId="{B37A6EDE-1D2A-0081-97E6-8659C8C1C6DA}"/>
          </ac:spMkLst>
        </pc:spChg>
        <pc:spChg chg="add del mod">
          <ac:chgData name="Jang, Carey" userId="5dcdf613-9329-442e-aaa9-13ddf77a7abf" providerId="ADAL" clId="{68C1E020-CC42-4E05-9ACD-B28CA609D6B3}" dt="2023-05-05T23:38:20.897" v="2184" actId="478"/>
          <ac:spMkLst>
            <pc:docMk/>
            <pc:sldMk cId="0" sldId="2464"/>
            <ac:spMk id="15" creationId="{1B0F9FFA-D975-5084-B3E7-370767168252}"/>
          </ac:spMkLst>
        </pc:spChg>
        <pc:spChg chg="add mod">
          <ac:chgData name="Jang, Carey" userId="5dcdf613-9329-442e-aaa9-13ddf77a7abf" providerId="ADAL" clId="{68C1E020-CC42-4E05-9ACD-B28CA609D6B3}" dt="2023-05-05T23:38:21.685" v="2185"/>
          <ac:spMkLst>
            <pc:docMk/>
            <pc:sldMk cId="0" sldId="2464"/>
            <ac:spMk id="16" creationId="{C2E5E41C-4805-A748-9595-8881B876AE65}"/>
          </ac:spMkLst>
        </pc:spChg>
      </pc:sldChg>
      <pc:sldChg chg="add del">
        <pc:chgData name="Jang, Carey" userId="5dcdf613-9329-442e-aaa9-13ddf77a7abf" providerId="ADAL" clId="{68C1E020-CC42-4E05-9ACD-B28CA609D6B3}" dt="2023-05-05T23:02:32.247" v="1406"/>
        <pc:sldMkLst>
          <pc:docMk/>
          <pc:sldMk cId="0" sldId="2465"/>
        </pc:sldMkLst>
      </pc:sldChg>
      <pc:sldChg chg="add del">
        <pc:chgData name="Jang, Carey" userId="5dcdf613-9329-442e-aaa9-13ddf77a7abf" providerId="ADAL" clId="{68C1E020-CC42-4E05-9ACD-B28CA609D6B3}" dt="2023-05-05T23:02:32.247" v="1406"/>
        <pc:sldMkLst>
          <pc:docMk/>
          <pc:sldMk cId="0" sldId="2466"/>
        </pc:sldMkLst>
      </pc:sldChg>
      <pc:sldChg chg="addSp modSp add del mod">
        <pc:chgData name="Jang, Carey" userId="5dcdf613-9329-442e-aaa9-13ddf77a7abf" providerId="ADAL" clId="{68C1E020-CC42-4E05-9ACD-B28CA609D6B3}" dt="2023-05-05T23:38:09.126" v="2183" actId="207"/>
        <pc:sldMkLst>
          <pc:docMk/>
          <pc:sldMk cId="0" sldId="2467"/>
        </pc:sldMkLst>
        <pc:spChg chg="add mod">
          <ac:chgData name="Jang, Carey" userId="5dcdf613-9329-442e-aaa9-13ddf77a7abf" providerId="ADAL" clId="{68C1E020-CC42-4E05-9ACD-B28CA609D6B3}" dt="2023-05-05T23:36:28.005" v="2161" actId="1037"/>
          <ac:spMkLst>
            <pc:docMk/>
            <pc:sldMk cId="0" sldId="2467"/>
            <ac:spMk id="6" creationId="{CD98267B-72FE-20B0-14C4-FDAFC28AB844}"/>
          </ac:spMkLst>
        </pc:spChg>
        <pc:spChg chg="add mod">
          <ac:chgData name="Jang, Carey" userId="5dcdf613-9329-442e-aaa9-13ddf77a7abf" providerId="ADAL" clId="{68C1E020-CC42-4E05-9ACD-B28CA609D6B3}" dt="2023-05-05T23:36:28.005" v="2161" actId="1037"/>
          <ac:spMkLst>
            <pc:docMk/>
            <pc:sldMk cId="0" sldId="2467"/>
            <ac:spMk id="8" creationId="{083317B1-2E47-B95A-22A4-60D46346CA7A}"/>
          </ac:spMkLst>
        </pc:spChg>
        <pc:spChg chg="add mod">
          <ac:chgData name="Jang, Carey" userId="5dcdf613-9329-442e-aaa9-13ddf77a7abf" providerId="ADAL" clId="{68C1E020-CC42-4E05-9ACD-B28CA609D6B3}" dt="2023-05-05T23:36:28.005" v="2161" actId="1037"/>
          <ac:spMkLst>
            <pc:docMk/>
            <pc:sldMk cId="0" sldId="2467"/>
            <ac:spMk id="9" creationId="{4F69D355-9695-135B-4F98-0DDD5446BD66}"/>
          </ac:spMkLst>
        </pc:spChg>
        <pc:spChg chg="add mod">
          <ac:chgData name="Jang, Carey" userId="5dcdf613-9329-442e-aaa9-13ddf77a7abf" providerId="ADAL" clId="{68C1E020-CC42-4E05-9ACD-B28CA609D6B3}" dt="2023-05-05T23:38:09.126" v="2183" actId="207"/>
          <ac:spMkLst>
            <pc:docMk/>
            <pc:sldMk cId="0" sldId="2467"/>
            <ac:spMk id="10" creationId="{04BE7833-0C0B-88AD-BB36-CA92D02675B0}"/>
          </ac:spMkLst>
        </pc:spChg>
      </pc:sldChg>
      <pc:sldChg chg="add del">
        <pc:chgData name="Jang, Carey" userId="5dcdf613-9329-442e-aaa9-13ddf77a7abf" providerId="ADAL" clId="{68C1E020-CC42-4E05-9ACD-B28CA609D6B3}" dt="2023-05-05T23:04:34.286" v="1411" actId="47"/>
        <pc:sldMkLst>
          <pc:docMk/>
          <pc:sldMk cId="0" sldId="2468"/>
        </pc:sldMkLst>
      </pc:sldChg>
      <pc:sldChg chg="add del">
        <pc:chgData name="Jang, Carey" userId="5dcdf613-9329-442e-aaa9-13ddf77a7abf" providerId="ADAL" clId="{68C1E020-CC42-4E05-9ACD-B28CA609D6B3}" dt="2023-05-05T23:08:50.640" v="1423" actId="47"/>
        <pc:sldMkLst>
          <pc:docMk/>
          <pc:sldMk cId="0" sldId="2469"/>
        </pc:sldMkLst>
      </pc:sldChg>
      <pc:sldChg chg="add del">
        <pc:chgData name="Jang, Carey" userId="5dcdf613-9329-442e-aaa9-13ddf77a7abf" providerId="ADAL" clId="{68C1E020-CC42-4E05-9ACD-B28CA609D6B3}" dt="2023-05-05T23:07:14.634" v="1418" actId="2696"/>
        <pc:sldMkLst>
          <pc:docMk/>
          <pc:sldMk cId="0" sldId="2470"/>
        </pc:sldMkLst>
      </pc:sldChg>
      <pc:sldChg chg="add del">
        <pc:chgData name="Jang, Carey" userId="5dcdf613-9329-442e-aaa9-13ddf77a7abf" providerId="ADAL" clId="{68C1E020-CC42-4E05-9ACD-B28CA609D6B3}" dt="2023-05-05T23:07:23.441" v="1420"/>
        <pc:sldMkLst>
          <pc:docMk/>
          <pc:sldMk cId="3601372281" sldId="2470"/>
        </pc:sldMkLst>
      </pc:sldChg>
      <pc:sldChg chg="add del">
        <pc:chgData name="Jang, Carey" userId="5dcdf613-9329-442e-aaa9-13ddf77a7abf" providerId="ADAL" clId="{68C1E020-CC42-4E05-9ACD-B28CA609D6B3}" dt="2023-05-05T23:07:33.503" v="1422" actId="47"/>
        <pc:sldMkLst>
          <pc:docMk/>
          <pc:sldMk cId="3630775938" sldId="2470"/>
        </pc:sldMkLst>
      </pc:sldChg>
      <pc:sldChg chg="add del">
        <pc:chgData name="Jang, Carey" userId="5dcdf613-9329-442e-aaa9-13ddf77a7abf" providerId="ADAL" clId="{68C1E020-CC42-4E05-9ACD-B28CA609D6B3}" dt="2023-05-05T23:07:14.634" v="1418" actId="2696"/>
        <pc:sldMkLst>
          <pc:docMk/>
          <pc:sldMk cId="0" sldId="2471"/>
        </pc:sldMkLst>
      </pc:sldChg>
      <pc:sldChg chg="add del">
        <pc:chgData name="Jang, Carey" userId="5dcdf613-9329-442e-aaa9-13ddf77a7abf" providerId="ADAL" clId="{68C1E020-CC42-4E05-9ACD-B28CA609D6B3}" dt="2023-05-05T23:07:33.503" v="1422" actId="47"/>
        <pc:sldMkLst>
          <pc:docMk/>
          <pc:sldMk cId="1459002336" sldId="2471"/>
        </pc:sldMkLst>
      </pc:sldChg>
      <pc:sldChg chg="add del">
        <pc:chgData name="Jang, Carey" userId="5dcdf613-9329-442e-aaa9-13ddf77a7abf" providerId="ADAL" clId="{68C1E020-CC42-4E05-9ACD-B28CA609D6B3}" dt="2023-05-05T23:07:23.441" v="1420"/>
        <pc:sldMkLst>
          <pc:docMk/>
          <pc:sldMk cId="4132224927" sldId="2471"/>
        </pc:sldMkLst>
      </pc:sldChg>
      <pc:sldMasterChg chg="delSldLayout">
        <pc:chgData name="Jang, Carey" userId="5dcdf613-9329-442e-aaa9-13ddf77a7abf" providerId="ADAL" clId="{68C1E020-CC42-4E05-9ACD-B28CA609D6B3}" dt="2023-05-05T22:11:51.962" v="568" actId="2696"/>
        <pc:sldMasterMkLst>
          <pc:docMk/>
          <pc:sldMasterMk cId="3506616838" sldId="2147487403"/>
        </pc:sldMasterMkLst>
        <pc:sldLayoutChg chg="del">
          <pc:chgData name="Jang, Carey" userId="5dcdf613-9329-442e-aaa9-13ddf77a7abf" providerId="ADAL" clId="{68C1E020-CC42-4E05-9ACD-B28CA609D6B3}" dt="2023-05-05T22:11:51.962" v="568" actId="2696"/>
          <pc:sldLayoutMkLst>
            <pc:docMk/>
            <pc:sldMasterMk cId="3506616838" sldId="2147487403"/>
            <pc:sldLayoutMk cId="124281734" sldId="214748741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99AB48-8DEB-48E0-8FD0-006A7D79C678}" type="doc">
      <dgm:prSet loTypeId="urn:microsoft.com/office/officeart/2005/8/layout/hChevron3" loCatId="process" qsTypeId="urn:microsoft.com/office/officeart/2005/8/quickstyle/simple1#1" qsCatId="simple" csTypeId="urn:microsoft.com/office/officeart/2005/8/colors/colorful1#1" csCatId="colorful" phldr="1"/>
      <dgm:spPr/>
      <dgm:t>
        <a:bodyPr/>
        <a:lstStyle/>
        <a:p>
          <a:endParaRPr lang="zh-CN" altLang="en-US"/>
        </a:p>
      </dgm:t>
    </dgm:pt>
    <dgm:pt modelId="{52E99F2A-E151-4B54-9B54-759ED7953656}">
      <dgm:prSet phldrT="[文本]" custT="1"/>
      <dgm:spPr>
        <a:xfrm>
          <a:off x="31888" y="1354207"/>
          <a:ext cx="2114806" cy="564856"/>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ECB2158-D7F7-4324-9EED-136BC12AC27F}" type="par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54BDE6F6-4109-4302-ABA1-50E3445EF074}" type="sibTrans" cxnId="{5A51669F-FBD1-4456-B6CE-DE9E11C8B8AD}">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3D92C44-A442-4A03-A5BF-21C8D997F3A0}">
      <dgm:prSet phldrT="[文本]" custT="1"/>
      <dgm:spPr>
        <a:xfrm>
          <a:off x="1723733" y="1354207"/>
          <a:ext cx="2114806" cy="564856"/>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0F0735E7-1EA0-4430-8357-4773207D02CD}" type="par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157F66AF-61C4-448D-A8AB-E185A0727B02}" type="sibTrans" cxnId="{AD84643D-607F-4AF7-A348-E8FB166D087A}">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FBFF4A4A-FE40-4A69-A51F-252225753E35}">
      <dgm:prSet phldrT="[文本]" custT="1"/>
      <dgm:spPr>
        <a:xfrm>
          <a:off x="3415579" y="1354207"/>
          <a:ext cx="2114806" cy="564856"/>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2E6692C7-DF0F-42F6-817A-6C742D97D529}" type="par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9F77605C-48B2-44F9-9EE3-FC21A82F5AFB}" type="sibTrans" cxnId="{97CB1877-A8F0-4E2B-99E4-BF0A28FAD8C9}">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C197663A-7EF0-4E6B-83F4-D77269B67877}">
      <dgm:prSet custT="1"/>
      <dgm:spPr>
        <a:xfrm>
          <a:off x="5107424" y="1354207"/>
          <a:ext cx="2114806" cy="564856"/>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zh-CN" altLang="en-US" sz="1900" b="1"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B60987A2-9CC7-43D0-84C2-D7960CBD3CA2}" type="par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3E47A7FA-1317-43D3-8070-C857F12C8D43}" type="sibTrans" cxnId="{70E0760F-58E3-4DD3-9F84-5AA38D5EE6D8}">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06346526-5B40-41CC-B67C-D0AE53D6D8B9}">
      <dgm:prSet custT="1"/>
      <dgm:spPr>
        <a:xfrm>
          <a:off x="6769549" y="1354207"/>
          <a:ext cx="2114806" cy="564856"/>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gm:spPr>
      <dgm:t>
        <a:bodyPr/>
        <a:lstStyle/>
        <a:p>
          <a:pPr algn="ctr">
            <a:spcBef>
              <a:spcPts val="0"/>
            </a:spcBef>
            <a:spcAft>
              <a:spcPts val="0"/>
            </a:spcAft>
          </a:pPr>
          <a:r>
            <a:rPr lang="en-US" altLang="zh-CN" sz="1600" b="1"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dirty="0">
            <a:solidFill>
              <a:sysClr val="window" lastClr="FFFFFF"/>
            </a:solidFill>
            <a:latin typeface="微软雅黑" panose="020B0503020204020204" pitchFamily="34" charset="-122"/>
            <a:ea typeface="微软雅黑" panose="020B0503020204020204" pitchFamily="34" charset="-122"/>
            <a:cs typeface="+mn-cs"/>
          </a:endParaRPr>
        </a:p>
      </dgm:t>
    </dgm:pt>
    <dgm:pt modelId="{FF3EE727-B66D-4143-91E1-E304A11360A6}" type="par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851EEC96-9CA5-409C-B8E0-A5E54905B450}" type="sibTrans" cxnId="{218C4B91-B980-4CDF-8CA1-0F84B772C400}">
      <dgm:prSet/>
      <dgm:spPr/>
      <dgm:t>
        <a:bodyPr/>
        <a:lstStyle/>
        <a:p>
          <a:pPr algn="ctr">
            <a:spcBef>
              <a:spcPts val="0"/>
            </a:spcBef>
            <a:spcAft>
              <a:spcPts val="0"/>
            </a:spcAft>
          </a:pPr>
          <a:endParaRPr lang="zh-CN" altLang="en-US" sz="2800" b="1">
            <a:latin typeface="微软雅黑" panose="020B0503020204020204" pitchFamily="34" charset="-122"/>
            <a:ea typeface="微软雅黑" panose="020B0503020204020204" pitchFamily="34" charset="-122"/>
          </a:endParaRPr>
        </a:p>
      </dgm:t>
    </dgm:pt>
    <dgm:pt modelId="{6F668BB0-D863-4581-92E4-CC9C129789C0}" type="pres">
      <dgm:prSet presAssocID="{DA99AB48-8DEB-48E0-8FD0-006A7D79C678}" presName="Name0" presStyleCnt="0">
        <dgm:presLayoutVars>
          <dgm:dir/>
          <dgm:resizeHandles val="exact"/>
        </dgm:presLayoutVars>
      </dgm:prSet>
      <dgm:spPr/>
    </dgm:pt>
    <dgm:pt modelId="{24D72C96-B055-46EE-A241-F1475CC4D25B}" type="pres">
      <dgm:prSet presAssocID="{52E99F2A-E151-4B54-9B54-759ED7953656}" presName="parTxOnly" presStyleLbl="node1" presStyleIdx="0" presStyleCnt="5" custScaleX="85912" custScaleY="66774" custLinFactNeighborX="7283" custLinFactNeighborY="-18035">
        <dgm:presLayoutVars>
          <dgm:bulletEnabled val="1"/>
        </dgm:presLayoutVars>
      </dgm:prSet>
      <dgm:spPr/>
    </dgm:pt>
    <dgm:pt modelId="{81F216D1-17D5-4237-B8D0-71839EB747E2}" type="pres">
      <dgm:prSet presAssocID="{54BDE6F6-4109-4302-ABA1-50E3445EF074}" presName="parSpace" presStyleCnt="0"/>
      <dgm:spPr/>
    </dgm:pt>
    <dgm:pt modelId="{D5EAAC29-EA88-42BF-BAAF-5F040A6012D6}" type="pres">
      <dgm:prSet presAssocID="{33D92C44-A442-4A03-A5BF-21C8D997F3A0}" presName="parTxOnly" presStyleLbl="node1" presStyleIdx="1" presStyleCnt="5" custScaleX="84244" custScaleY="66774" custLinFactNeighborX="7283" custLinFactNeighborY="-18035">
        <dgm:presLayoutVars>
          <dgm:bulletEnabled val="1"/>
        </dgm:presLayoutVars>
      </dgm:prSet>
      <dgm:spPr/>
    </dgm:pt>
    <dgm:pt modelId="{07057F15-A017-42D5-90D4-4D53068C0858}" type="pres">
      <dgm:prSet presAssocID="{157F66AF-61C4-448D-A8AB-E185A0727B02}" presName="parSpace" presStyleCnt="0"/>
      <dgm:spPr/>
    </dgm:pt>
    <dgm:pt modelId="{9E57B420-53C6-43F0-92F1-4EF970FB5AA2}" type="pres">
      <dgm:prSet presAssocID="{FBFF4A4A-FE40-4A69-A51F-252225753E35}" presName="parTxOnly" presStyleLbl="node1" presStyleIdx="2" presStyleCnt="5" custScaleX="101210" custScaleY="66774" custLinFactNeighborX="7283" custLinFactNeighborY="-18035">
        <dgm:presLayoutVars>
          <dgm:bulletEnabled val="1"/>
        </dgm:presLayoutVars>
      </dgm:prSet>
      <dgm:spPr/>
    </dgm:pt>
    <dgm:pt modelId="{B9D893BE-3040-4A27-A0D7-F0EED120A226}" type="pres">
      <dgm:prSet presAssocID="{9F77605C-48B2-44F9-9EE3-FC21A82F5AFB}" presName="parSpace" presStyleCnt="0"/>
      <dgm:spPr/>
    </dgm:pt>
    <dgm:pt modelId="{013F9029-53E3-4380-9BDB-98F639F51F5B}" type="pres">
      <dgm:prSet presAssocID="{C197663A-7EF0-4E6B-83F4-D77269B67877}" presName="parTxOnly" presStyleLbl="node1" presStyleIdx="3" presStyleCnt="5" custScaleX="95225" custScaleY="66774" custLinFactNeighborX="7283" custLinFactNeighborY="-18035">
        <dgm:presLayoutVars>
          <dgm:bulletEnabled val="1"/>
        </dgm:presLayoutVars>
      </dgm:prSet>
      <dgm:spPr/>
    </dgm:pt>
    <dgm:pt modelId="{2B1A4368-93E9-4321-BE26-6FD696248DB4}" type="pres">
      <dgm:prSet presAssocID="{3E47A7FA-1317-43D3-8070-C857F12C8D43}" presName="parSpace" presStyleCnt="0"/>
      <dgm:spPr/>
    </dgm:pt>
    <dgm:pt modelId="{E86309C3-07CB-4DCD-B6EA-395F56FD9830}" type="pres">
      <dgm:prSet presAssocID="{06346526-5B40-41CC-B67C-D0AE53D6D8B9}" presName="parTxOnly" presStyleLbl="node1" presStyleIdx="4" presStyleCnt="5" custScaleX="109094" custScaleY="66774" custLinFactNeighborX="7283" custLinFactNeighborY="-18035">
        <dgm:presLayoutVars>
          <dgm:bulletEnabled val="1"/>
        </dgm:presLayoutVars>
      </dgm:prSet>
      <dgm:spPr/>
    </dgm:pt>
  </dgm:ptLst>
  <dgm:cxnLst>
    <dgm:cxn modelId="{72890A08-EF2E-4402-A520-49D56BDD82CB}" type="presOf" srcId="{33D92C44-A442-4A03-A5BF-21C8D997F3A0}" destId="{D5EAAC29-EA88-42BF-BAAF-5F040A6012D6}" srcOrd="0" destOrd="0" presId="urn:microsoft.com/office/officeart/2005/8/layout/hChevron3"/>
    <dgm:cxn modelId="{70E0760F-58E3-4DD3-9F84-5AA38D5EE6D8}" srcId="{DA99AB48-8DEB-48E0-8FD0-006A7D79C678}" destId="{C197663A-7EF0-4E6B-83F4-D77269B67877}" srcOrd="3" destOrd="0" parTransId="{B60987A2-9CC7-43D0-84C2-D7960CBD3CA2}" sibTransId="{3E47A7FA-1317-43D3-8070-C857F12C8D43}"/>
    <dgm:cxn modelId="{AD84643D-607F-4AF7-A348-E8FB166D087A}" srcId="{DA99AB48-8DEB-48E0-8FD0-006A7D79C678}" destId="{33D92C44-A442-4A03-A5BF-21C8D997F3A0}" srcOrd="1" destOrd="0" parTransId="{0F0735E7-1EA0-4430-8357-4773207D02CD}" sibTransId="{157F66AF-61C4-448D-A8AB-E185A0727B02}"/>
    <dgm:cxn modelId="{97CB1877-A8F0-4E2B-99E4-BF0A28FAD8C9}" srcId="{DA99AB48-8DEB-48E0-8FD0-006A7D79C678}" destId="{FBFF4A4A-FE40-4A69-A51F-252225753E35}" srcOrd="2" destOrd="0" parTransId="{2E6692C7-DF0F-42F6-817A-6C742D97D529}" sibTransId="{9F77605C-48B2-44F9-9EE3-FC21A82F5AFB}"/>
    <dgm:cxn modelId="{218C4B91-B980-4CDF-8CA1-0F84B772C400}" srcId="{DA99AB48-8DEB-48E0-8FD0-006A7D79C678}" destId="{06346526-5B40-41CC-B67C-D0AE53D6D8B9}" srcOrd="4" destOrd="0" parTransId="{FF3EE727-B66D-4143-91E1-E304A11360A6}" sibTransId="{851EEC96-9CA5-409C-B8E0-A5E54905B450}"/>
    <dgm:cxn modelId="{B9C3D79E-79F6-42CB-870A-A385575B1FA6}" type="presOf" srcId="{52E99F2A-E151-4B54-9B54-759ED7953656}" destId="{24D72C96-B055-46EE-A241-F1475CC4D25B}" srcOrd="0" destOrd="0" presId="urn:microsoft.com/office/officeart/2005/8/layout/hChevron3"/>
    <dgm:cxn modelId="{7363299F-97DE-49A5-B4DE-B8F0D2AFCCC0}" type="presOf" srcId="{FBFF4A4A-FE40-4A69-A51F-252225753E35}" destId="{9E57B420-53C6-43F0-92F1-4EF970FB5AA2}" srcOrd="0" destOrd="0" presId="urn:microsoft.com/office/officeart/2005/8/layout/hChevron3"/>
    <dgm:cxn modelId="{5A51669F-FBD1-4456-B6CE-DE9E11C8B8AD}" srcId="{DA99AB48-8DEB-48E0-8FD0-006A7D79C678}" destId="{52E99F2A-E151-4B54-9B54-759ED7953656}" srcOrd="0" destOrd="0" parTransId="{BECB2158-D7F7-4324-9EED-136BC12AC27F}" sibTransId="{54BDE6F6-4109-4302-ABA1-50E3445EF074}"/>
    <dgm:cxn modelId="{D13424AA-6AD0-4FC2-AA09-48303D4983FC}" type="presOf" srcId="{DA99AB48-8DEB-48E0-8FD0-006A7D79C678}" destId="{6F668BB0-D863-4581-92E4-CC9C129789C0}" srcOrd="0" destOrd="0" presId="urn:microsoft.com/office/officeart/2005/8/layout/hChevron3"/>
    <dgm:cxn modelId="{CD8FF7D2-8FA5-4A7C-A203-659060787AB0}" type="presOf" srcId="{06346526-5B40-41CC-B67C-D0AE53D6D8B9}" destId="{E86309C3-07CB-4DCD-B6EA-395F56FD9830}" srcOrd="0" destOrd="0" presId="urn:microsoft.com/office/officeart/2005/8/layout/hChevron3"/>
    <dgm:cxn modelId="{C5F30FDD-301B-4110-88EC-47825AD8C46B}" type="presOf" srcId="{C197663A-7EF0-4E6B-83F4-D77269B67877}" destId="{013F9029-53E3-4380-9BDB-98F639F51F5B}" srcOrd="0" destOrd="0" presId="urn:microsoft.com/office/officeart/2005/8/layout/hChevron3"/>
    <dgm:cxn modelId="{A63AF76F-7C66-46FF-8188-1A4237178113}" type="presParOf" srcId="{6F668BB0-D863-4581-92E4-CC9C129789C0}" destId="{24D72C96-B055-46EE-A241-F1475CC4D25B}" srcOrd="0" destOrd="0" presId="urn:microsoft.com/office/officeart/2005/8/layout/hChevron3"/>
    <dgm:cxn modelId="{7B571AF2-F026-46C7-91DB-8A4B6BC1CFC6}" type="presParOf" srcId="{6F668BB0-D863-4581-92E4-CC9C129789C0}" destId="{81F216D1-17D5-4237-B8D0-71839EB747E2}" srcOrd="1" destOrd="0" presId="urn:microsoft.com/office/officeart/2005/8/layout/hChevron3"/>
    <dgm:cxn modelId="{6107A5FA-3302-41F4-82BF-783BA4ADE4E7}" type="presParOf" srcId="{6F668BB0-D863-4581-92E4-CC9C129789C0}" destId="{D5EAAC29-EA88-42BF-BAAF-5F040A6012D6}" srcOrd="2" destOrd="0" presId="urn:microsoft.com/office/officeart/2005/8/layout/hChevron3"/>
    <dgm:cxn modelId="{B935EDE1-4416-434B-AB8E-DE6F7AE6B097}" type="presParOf" srcId="{6F668BB0-D863-4581-92E4-CC9C129789C0}" destId="{07057F15-A017-42D5-90D4-4D53068C0858}" srcOrd="3" destOrd="0" presId="urn:microsoft.com/office/officeart/2005/8/layout/hChevron3"/>
    <dgm:cxn modelId="{07BF0E85-0B2C-4CCD-8495-CC128B699B70}" type="presParOf" srcId="{6F668BB0-D863-4581-92E4-CC9C129789C0}" destId="{9E57B420-53C6-43F0-92F1-4EF970FB5AA2}" srcOrd="4" destOrd="0" presId="urn:microsoft.com/office/officeart/2005/8/layout/hChevron3"/>
    <dgm:cxn modelId="{B034A780-90FF-40E8-9C86-B2A77BC32B8D}" type="presParOf" srcId="{6F668BB0-D863-4581-92E4-CC9C129789C0}" destId="{B9D893BE-3040-4A27-A0D7-F0EED120A226}" srcOrd="5" destOrd="0" presId="urn:microsoft.com/office/officeart/2005/8/layout/hChevron3"/>
    <dgm:cxn modelId="{03021C8E-664A-4D83-AF4D-0D56EDE4C2C1}" type="presParOf" srcId="{6F668BB0-D863-4581-92E4-CC9C129789C0}" destId="{013F9029-53E3-4380-9BDB-98F639F51F5B}" srcOrd="6" destOrd="0" presId="urn:microsoft.com/office/officeart/2005/8/layout/hChevron3"/>
    <dgm:cxn modelId="{E08E6F9E-7965-4880-B842-09636C5A1716}" type="presParOf" srcId="{6F668BB0-D863-4581-92E4-CC9C129789C0}" destId="{2B1A4368-93E9-4321-BE26-6FD696248DB4}" srcOrd="7" destOrd="0" presId="urn:microsoft.com/office/officeart/2005/8/layout/hChevron3"/>
    <dgm:cxn modelId="{D08353AD-CCB8-4401-AE4F-775E385A2E0B}" type="presParOf" srcId="{6F668BB0-D863-4581-92E4-CC9C129789C0}" destId="{E86309C3-07CB-4DCD-B6EA-395F56FD9830}" srcOrd="8" destOrd="0" presId="urn:microsoft.com/office/officeart/2005/8/layout/hChevron3"/>
  </dgm:cxn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2C96-B055-46EE-A241-F1475CC4D25B}">
      <dsp:nvSpPr>
        <dsp:cNvPr id="0" name=""/>
        <dsp:cNvSpPr/>
      </dsp:nvSpPr>
      <dsp:spPr bwMode="white">
        <a:xfrm>
          <a:off x="49189" y="502951"/>
          <a:ext cx="2515640" cy="782099"/>
        </a:xfrm>
        <a:prstGeom prst="homePlat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CTM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9189" y="502951"/>
        <a:ext cx="2320115" cy="782099"/>
      </dsp:txXfrm>
    </dsp:sp>
    <dsp:sp modelId="{D5EAAC29-EA88-42BF-BAAF-5F040A6012D6}">
      <dsp:nvSpPr>
        <dsp:cNvPr id="0" name=""/>
        <dsp:cNvSpPr/>
      </dsp:nvSpPr>
      <dsp:spPr bwMode="white">
        <a:xfrm>
          <a:off x="1979197" y="502951"/>
          <a:ext cx="2466798" cy="782099"/>
        </a:xfrm>
        <a:prstGeom prst="chevron">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2370247" y="502951"/>
        <a:ext cx="1684699" cy="782099"/>
      </dsp:txXfrm>
    </dsp:sp>
    <dsp:sp modelId="{9E57B420-53C6-43F0-92F1-4EF970FB5AA2}">
      <dsp:nvSpPr>
        <dsp:cNvPr id="0" name=""/>
        <dsp:cNvSpPr/>
      </dsp:nvSpPr>
      <dsp:spPr bwMode="white">
        <a:xfrm>
          <a:off x="3860364" y="502951"/>
          <a:ext cx="2963590" cy="782099"/>
        </a:xfrm>
        <a:prstGeom prst="chevr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ERSM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4251414" y="502951"/>
        <a:ext cx="2181491" cy="782099"/>
      </dsp:txXfrm>
    </dsp:sp>
    <dsp:sp modelId="{013F9029-53E3-4380-9BDB-98F639F51F5B}">
      <dsp:nvSpPr>
        <dsp:cNvPr id="0" name=""/>
        <dsp:cNvSpPr/>
      </dsp:nvSpPr>
      <dsp:spPr bwMode="white">
        <a:xfrm>
          <a:off x="6238323" y="502951"/>
          <a:ext cx="2788340" cy="782099"/>
        </a:xfrm>
        <a:prstGeom prst="chevron">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ts val="0"/>
            </a:spcAft>
            <a:buNone/>
          </a:pPr>
          <a:r>
            <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rPr>
            <a:t> </a:t>
          </a:r>
          <a:r>
            <a:rPr lang="en-US" altLang="zh-CN" sz="1900" b="1" kern="1200" dirty="0">
              <a:solidFill>
                <a:sysClr val="window" lastClr="FFFFFF"/>
              </a:solidFill>
              <a:latin typeface="微软雅黑" panose="020B0503020204020204" pitchFamily="34" charset="-122"/>
              <a:ea typeface="微软雅黑" panose="020B0503020204020204" pitchFamily="34" charset="-122"/>
              <a:cs typeface="+mn-cs"/>
            </a:rPr>
            <a:t>pf-RSM</a:t>
          </a:r>
          <a:endParaRPr lang="zh-CN" altLang="en-US" sz="19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6629373" y="502951"/>
        <a:ext cx="2006241" cy="782099"/>
      </dsp:txXfrm>
    </dsp:sp>
    <dsp:sp modelId="{E86309C3-07CB-4DCD-B6EA-395F56FD9830}">
      <dsp:nvSpPr>
        <dsp:cNvPr id="0" name=""/>
        <dsp:cNvSpPr/>
      </dsp:nvSpPr>
      <dsp:spPr bwMode="white">
        <a:xfrm>
          <a:off x="8404917" y="502951"/>
          <a:ext cx="3194446" cy="782099"/>
        </a:xfrm>
        <a:prstGeom prst="chevron">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ts val="0"/>
            </a:spcAft>
            <a:buNone/>
          </a:pPr>
          <a:r>
            <a:rPr lang="en-US" altLang="zh-CN" sz="1600" b="1" kern="1200" dirty="0" err="1">
              <a:solidFill>
                <a:sysClr val="window" lastClr="FFFFFF"/>
              </a:solidFill>
              <a:latin typeface="微软雅黑" panose="020B0503020204020204" pitchFamily="34" charset="-122"/>
              <a:ea typeface="微软雅黑" panose="020B0503020204020204" pitchFamily="34" charset="-122"/>
              <a:cs typeface="+mn-cs"/>
            </a:rPr>
            <a:t>DeepRSM</a:t>
          </a:r>
          <a:endParaRPr lang="zh-CN" altLang="en-US" sz="1600" b="1" kern="1200" dirty="0">
            <a:solidFill>
              <a:sysClr val="window" lastClr="FFFFFF"/>
            </a:solidFill>
            <a:latin typeface="微软雅黑" panose="020B0503020204020204" pitchFamily="34" charset="-122"/>
            <a:ea typeface="微软雅黑" panose="020B0503020204020204" pitchFamily="34" charset="-122"/>
            <a:cs typeface="+mn-cs"/>
          </a:endParaRPr>
        </a:p>
      </dsp:txBody>
      <dsp:txXfrm>
        <a:off x="8795967" y="502951"/>
        <a:ext cx="2412347" cy="78209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0735" y="2"/>
            <a:ext cx="3038145" cy="464205"/>
          </a:xfrm>
          <a:prstGeom prst="rect">
            <a:avLst/>
          </a:prstGeom>
          <a:noFill/>
          <a:ln w="9525">
            <a:noFill/>
            <a:miter lim="800000"/>
            <a:headEnd/>
            <a:tailEnd/>
          </a:ln>
          <a:effectLst/>
        </p:spPr>
        <p:txBody>
          <a:bodyPr vert="horz" wrap="square" lIns="88117" tIns="44059" rIns="88117" bIns="44059"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2"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0735" y="8830660"/>
            <a:ext cx="3038145" cy="464205"/>
          </a:xfrm>
          <a:prstGeom prst="rect">
            <a:avLst/>
          </a:prstGeom>
          <a:noFill/>
          <a:ln w="9525">
            <a:noFill/>
            <a:miter lim="800000"/>
            <a:headEnd/>
            <a:tailEnd/>
          </a:ln>
          <a:effectLst/>
        </p:spPr>
        <p:txBody>
          <a:bodyPr vert="horz" wrap="square" lIns="88117" tIns="44059" rIns="88117" bIns="44059"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l" defTabSz="931678">
              <a:defRPr sz="1400"/>
            </a:lvl1pPr>
          </a:lstStyle>
          <a:p>
            <a:pPr>
              <a:defRPr/>
            </a:pPr>
            <a:endParaRPr lang="en-US"/>
          </a:p>
        </p:txBody>
      </p:sp>
      <p:sp>
        <p:nvSpPr>
          <p:cNvPr id="4099" name="Rectangle 3"/>
          <p:cNvSpPr>
            <a:spLocks noGrp="1" noChangeArrowheads="1"/>
          </p:cNvSpPr>
          <p:nvPr>
            <p:ph type="dt" idx="1"/>
          </p:nvPr>
        </p:nvSpPr>
        <p:spPr bwMode="auto">
          <a:xfrm>
            <a:off x="3970735" y="2"/>
            <a:ext cx="3038145" cy="464205"/>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678">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346" y="4416100"/>
            <a:ext cx="5607712" cy="4182458"/>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2"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l" defTabSz="931678">
              <a:defRPr sz="1400"/>
            </a:lvl1pPr>
          </a:lstStyle>
          <a:p>
            <a:pPr>
              <a:defRPr/>
            </a:pPr>
            <a:endParaRPr lang="en-US"/>
          </a:p>
        </p:txBody>
      </p:sp>
      <p:sp>
        <p:nvSpPr>
          <p:cNvPr id="4103" name="Rectangle 7"/>
          <p:cNvSpPr>
            <a:spLocks noGrp="1" noChangeArrowheads="1"/>
          </p:cNvSpPr>
          <p:nvPr>
            <p:ph type="sldNum" sz="quarter" idx="5"/>
          </p:nvPr>
        </p:nvSpPr>
        <p:spPr bwMode="auto">
          <a:xfrm>
            <a:off x="3970735" y="8830660"/>
            <a:ext cx="3038145" cy="464205"/>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678">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pPr defTabSz="898922">
              <a:defRPr/>
            </a:pPr>
            <a:r>
              <a:rPr lang="en-US" altLang="zh-CN" dirty="0">
                <a:latin typeface="Times New Roman" pitchFamily="18" charset="0"/>
                <a:cs typeface="Times New Roman" pitchFamily="18" charset="0"/>
              </a:rPr>
              <a:t>spatial field: </a:t>
            </a:r>
            <a:r>
              <a:rPr lang="en-US" altLang="zh-CN" dirty="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a:p>
          <a:p>
            <a:r>
              <a:rPr lang="zh-CN" altLang="en-US" dirty="0"/>
              <a:t>利用环境监测数据、模型数据（主要是</a:t>
            </a:r>
            <a:r>
              <a:rPr lang="en-US" altLang="zh-CN" dirty="0"/>
              <a:t>CMAQ</a:t>
            </a:r>
            <a:r>
              <a:rPr lang="zh-CN" altLang="en-US" dirty="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00C573-3A4E-4463-A5AC-5FD0D596821C}" type="slidenum">
              <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zh-CN" altLang="en-US" sz="1800" b="0" i="0" u="none" strike="noStrike" kern="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10981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6512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5006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53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971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Ambient</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76153">
              <a:defRPr/>
            </a:pPr>
            <a:fld id="{8BA22495-CD43-4D35-AE9B-980397874B83}" type="slidenum">
              <a:rPr lang="en-US" sz="1500" smtClean="0">
                <a:solidFill>
                  <a:srgbClr val="000000"/>
                </a:solidFill>
                <a:latin typeface="Times New Roman" pitchFamily="18" charset="0"/>
              </a:rPr>
              <a:pPr defTabSz="976153">
                <a:defRPr/>
              </a:pPr>
              <a:t>3</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246001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latin typeface="华文中宋" panose="02010600040101010101" pitchFamily="2" charset="-122"/>
                <a:ea typeface="华文中宋" panose="02010600040101010101" pitchFamily="2" charset="-122"/>
              </a:rPr>
              <a:t>Ambient</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Spatial distribution of pollutant concentration in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i="0" dirty="0">
                <a:solidFill>
                  <a:srgbClr val="000000"/>
                </a:solidFill>
                <a:effectLst/>
                <a:latin typeface="lucida Grande"/>
              </a:rPr>
              <a:t>Response</a:t>
            </a:r>
            <a:r>
              <a:rPr lang="zh-CN" altLang="en-US" sz="1200" dirty="0">
                <a:latin typeface="华文中宋" panose="02010600040101010101" pitchFamily="2" charset="-122"/>
                <a:ea typeface="华文中宋" panose="02010600040101010101" pitchFamily="2" charset="-122"/>
              </a:rPr>
              <a:t>：</a:t>
            </a:r>
            <a:r>
              <a:rPr lang="en-US" altLang="zh-CN" sz="1200" dirty="0">
                <a:latin typeface="华文中宋" panose="02010600040101010101" pitchFamily="2" charset="-122"/>
                <a:ea typeface="华文中宋" panose="02010600040101010101" pitchFamily="2" charset="-122"/>
              </a:rPr>
              <a:t> The difference between the baseline scenario and the control scenario</a:t>
            </a:r>
          </a:p>
          <a:p>
            <a:endParaRPr lang="en-US" b="1"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1C2D-610E-4CA0-8A96-AF1EEABE527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31</a:t>
            </a:fld>
            <a:endParaRPr lang="zh-CN" altLang="en-US"/>
          </a:p>
        </p:txBody>
      </p:sp>
    </p:spTree>
    <p:extLst>
      <p:ext uri="{BB962C8B-B14F-4D97-AF65-F5344CB8AC3E}">
        <p14:creationId xmlns:p14="http://schemas.microsoft.com/office/powerpoint/2010/main" val="335752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0C1C2D-610E-4CA0-8A96-AF1EEABE5273}" type="slidenum">
              <a:rPr lang="zh-CN" altLang="en-US" smtClean="0"/>
              <a:t>32</a:t>
            </a:fld>
            <a:endParaRPr lang="zh-CN" altLang="en-US"/>
          </a:p>
        </p:txBody>
      </p:sp>
    </p:spTree>
    <p:extLst>
      <p:ext uri="{BB962C8B-B14F-4D97-AF65-F5344CB8AC3E}">
        <p14:creationId xmlns:p14="http://schemas.microsoft.com/office/powerpoint/2010/main" val="1009434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26946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540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5861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8646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808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D2AB6E8-E2E4-4170-B6B8-F5D0559EE55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86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0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17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1" baseline="-25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85D0DACE-38E0-42D2-9336-2B707D34BC6D}" type="slidenum">
              <a:rPr lang="zh-CN" altLang="en-US" smtClean="0"/>
              <a:t>42</a:t>
            </a:fld>
            <a:endParaRPr lang="zh-CN" altLang="en-US"/>
          </a:p>
        </p:txBody>
      </p:sp>
    </p:spTree>
    <p:extLst>
      <p:ext uri="{BB962C8B-B14F-4D97-AF65-F5344CB8AC3E}">
        <p14:creationId xmlns:p14="http://schemas.microsoft.com/office/powerpoint/2010/main" val="1141607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554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0140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45</a:t>
            </a:fld>
            <a:endParaRPr lang="zh-CN" altLang="en-US"/>
          </a:p>
        </p:txBody>
      </p:sp>
    </p:spTree>
    <p:extLst>
      <p:ext uri="{BB962C8B-B14F-4D97-AF65-F5344CB8AC3E}">
        <p14:creationId xmlns:p14="http://schemas.microsoft.com/office/powerpoint/2010/main" val="2522494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baseline="-250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46</a:t>
            </a:fld>
            <a:endParaRPr lang="zh-CN" altLang="en-US"/>
          </a:p>
        </p:txBody>
      </p:sp>
    </p:spTree>
    <p:extLst>
      <p:ext uri="{BB962C8B-B14F-4D97-AF65-F5344CB8AC3E}">
        <p14:creationId xmlns:p14="http://schemas.microsoft.com/office/powerpoint/2010/main" val="2431596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extLst>
      <p:ext uri="{BB962C8B-B14F-4D97-AF65-F5344CB8AC3E}">
        <p14:creationId xmlns:p14="http://schemas.microsoft.com/office/powerpoint/2010/main" val="1377521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48</a:t>
            </a:fld>
            <a:endParaRPr lang="zh-CN" altLang="en-US"/>
          </a:p>
        </p:txBody>
      </p:sp>
    </p:spTree>
    <p:extLst>
      <p:ext uri="{BB962C8B-B14F-4D97-AF65-F5344CB8AC3E}">
        <p14:creationId xmlns:p14="http://schemas.microsoft.com/office/powerpoint/2010/main" val="744565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49</a:t>
            </a:fld>
            <a:endParaRPr lang="zh-CN" altLang="en-US"/>
          </a:p>
        </p:txBody>
      </p:sp>
    </p:spTree>
    <p:extLst>
      <p:ext uri="{BB962C8B-B14F-4D97-AF65-F5344CB8AC3E}">
        <p14:creationId xmlns:p14="http://schemas.microsoft.com/office/powerpoint/2010/main" val="34076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76153" rtl="0" eaLnBrk="1" fontAlgn="base" latinLnBrk="0" hangingPunct="1">
              <a:lnSpc>
                <a:spcPct val="100000"/>
              </a:lnSpc>
              <a:spcBef>
                <a:spcPct val="0"/>
              </a:spcBef>
              <a:spcAft>
                <a:spcPct val="0"/>
              </a:spcAft>
              <a:buClrTx/>
              <a:buSzTx/>
              <a:buFontTx/>
              <a:buNone/>
              <a:tabLst/>
              <a:defRPr/>
            </a:pPr>
            <a:fld id="{8BA22495-CD43-4D35-AE9B-980397874B83}" type="slidenum">
              <a:rPr kumimoji="0" lang="en-US" sz="15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76153" rtl="0" eaLnBrk="1" fontAlgn="base" latinLnBrk="0" hangingPunct="1">
                <a:lnSpc>
                  <a:spcPct val="100000"/>
                </a:lnSpc>
                <a:spcBef>
                  <a:spcPct val="0"/>
                </a:spcBef>
                <a:spcAft>
                  <a:spcPct val="0"/>
                </a:spcAft>
                <a:buClrTx/>
                <a:buSzTx/>
                <a:buFontTx/>
                <a:buNone/>
                <a:tabLst/>
                <a:defRPr/>
              </a:pPr>
              <a:t>6</a:t>
            </a:fld>
            <a:endParaRPr kumimoji="0" lang="en-US" sz="15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636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4624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灯片编号占位符 4"/>
          <p:cNvSpPr>
            <a:spLocks noGrp="1"/>
          </p:cNvSpPr>
          <p:nvPr>
            <p:ph type="sldNum" sz="quarter" idx="5"/>
          </p:nvPr>
        </p:nvSpPr>
        <p:spPr/>
        <p:txBody>
          <a:bodyPr/>
          <a:lstStyle/>
          <a:p>
            <a:fld id="{310C1C2D-610E-4CA0-8A96-AF1EEABE5273}" type="slidenum">
              <a:rPr lang="zh-CN" altLang="en-US" smtClean="0"/>
              <a:t>59</a:t>
            </a:fld>
            <a:endParaRPr lang="zh-CN" altLang="en-US"/>
          </a:p>
        </p:txBody>
      </p:sp>
    </p:spTree>
    <p:extLst>
      <p:ext uri="{BB962C8B-B14F-4D97-AF65-F5344CB8AC3E}">
        <p14:creationId xmlns:p14="http://schemas.microsoft.com/office/powerpoint/2010/main" val="305572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436563" y="709613"/>
            <a:ext cx="6284912" cy="3536950"/>
          </a:xfrm>
          <a:ln/>
        </p:spPr>
      </p:sp>
      <p:sp>
        <p:nvSpPr>
          <p:cNvPr id="331779" name="Rectangle 3"/>
          <p:cNvSpPr>
            <a:spLocks noGrp="1" noChangeArrowheads="1"/>
          </p:cNvSpPr>
          <p:nvPr>
            <p:ph type="body" idx="1"/>
          </p:nvPr>
        </p:nvSpPr>
        <p:spPr>
          <a:xfrm>
            <a:off x="953574" y="4485107"/>
            <a:ext cx="5249316" cy="4247815"/>
          </a:xfrm>
          <a:noFill/>
          <a:ln/>
        </p:spPr>
        <p:txBody>
          <a:bodyPr lIns="95356" tIns="47680" rIns="95356" bIns="47680"/>
          <a:lstStyle/>
          <a:p>
            <a:endParaRPr lang="zh-TW" altLang="en-US"/>
          </a:p>
        </p:txBody>
      </p:sp>
    </p:spTree>
    <p:extLst>
      <p:ext uri="{BB962C8B-B14F-4D97-AF65-F5344CB8AC3E}">
        <p14:creationId xmlns:p14="http://schemas.microsoft.com/office/powerpoint/2010/main" val="346123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953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69</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43282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70</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60632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r>
              <a:rPr lang="en-US" dirty="0"/>
              <a:t>1. Thank</a:t>
            </a:r>
            <a:r>
              <a:rPr lang="en-US" baseline="0" dirty="0"/>
              <a:t> </a:t>
            </a:r>
            <a:r>
              <a:rPr lang="en-US" baseline="0" dirty="0" err="1"/>
              <a:t>Cen</a:t>
            </a:r>
            <a:r>
              <a:rPr lang="en-US" baseline="0" dirty="0"/>
              <a:t>/</a:t>
            </a:r>
            <a:r>
              <a:rPr lang="en-US" baseline="0" dirty="0" err="1"/>
              <a:t>Gao</a:t>
            </a:r>
            <a:r>
              <a:rPr lang="en-US" baseline="0" dirty="0"/>
              <a:t>/Luo/Chen; 2. HZ more visits; 3. AP on HZ</a:t>
            </a:r>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71</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21584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7988" y="698500"/>
            <a:ext cx="6194425" cy="3484563"/>
          </a:xfrm>
          <a:ln/>
        </p:spPr>
      </p:sp>
      <p:sp>
        <p:nvSpPr>
          <p:cNvPr id="103427" name="Notes Placeholder 2"/>
          <p:cNvSpPr>
            <a:spLocks noGrp="1"/>
          </p:cNvSpPr>
          <p:nvPr>
            <p:ph type="body" idx="1"/>
          </p:nvPr>
        </p:nvSpPr>
        <p:spPr>
          <a:noFill/>
          <a:ln/>
        </p:spPr>
        <p:txBody>
          <a:bodyPr/>
          <a:lstStyle/>
          <a:p>
            <a:pPr eaLnBrk="1" hangingPunct="1"/>
            <a:endParaRPr lang="en-US" dirty="0"/>
          </a:p>
        </p:txBody>
      </p:sp>
      <p:sp>
        <p:nvSpPr>
          <p:cNvPr id="103428" name="Slide Number Placeholder 3"/>
          <p:cNvSpPr>
            <a:spLocks noGrp="1"/>
          </p:cNvSpPr>
          <p:nvPr>
            <p:ph type="sldNum" sz="quarter" idx="5"/>
          </p:nvPr>
        </p:nvSpPr>
        <p:spPr>
          <a:noFill/>
        </p:spPr>
        <p:txBody>
          <a:bodyPr/>
          <a:lstStyle/>
          <a:p>
            <a:pPr marL="0" marR="0" lvl="0" indent="0" algn="r" defTabSz="949338" rtl="0" eaLnBrk="1" fontAlgn="base" latinLnBrk="0" hangingPunct="1">
              <a:lnSpc>
                <a:spcPct val="100000"/>
              </a:lnSpc>
              <a:spcBef>
                <a:spcPct val="0"/>
              </a:spcBef>
              <a:spcAft>
                <a:spcPct val="0"/>
              </a:spcAft>
              <a:buClrTx/>
              <a:buSzTx/>
              <a:buFontTx/>
              <a:buNone/>
              <a:tabLst/>
              <a:defRPr/>
            </a:pPr>
            <a:fld id="{43513466-170C-4D5D-91A5-22F36A9D16AC}" type="slidenum">
              <a:rPr kumimoji="0" lang="en-US" sz="14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9338" rtl="0" eaLnBrk="1" fontAlgn="base" latinLnBrk="0" hangingPunct="1">
                <a:lnSpc>
                  <a:spcPct val="100000"/>
                </a:lnSpc>
                <a:spcBef>
                  <a:spcPct val="0"/>
                </a:spcBef>
                <a:spcAft>
                  <a:spcPct val="0"/>
                </a:spcAft>
                <a:buClrTx/>
                <a:buSzTx/>
                <a:buFontTx/>
                <a:buNone/>
                <a:tabLst/>
                <a:defRPr/>
              </a:pPr>
              <a:t>73</a:t>
            </a:fld>
            <a:endParaRPr kumimoji="0" lang="en-US" sz="14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0731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3741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5537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75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0087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7957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835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4952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897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192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8111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017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698500"/>
            <a:ext cx="6194425" cy="3484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31678" rtl="0" eaLnBrk="1" fontAlgn="base" latinLnBrk="0" hangingPunct="1">
              <a:lnSpc>
                <a:spcPct val="100000"/>
              </a:lnSpc>
              <a:spcBef>
                <a:spcPct val="0"/>
              </a:spcBef>
              <a:spcAft>
                <a:spcPct val="0"/>
              </a:spcAft>
              <a:buClrTx/>
              <a:buSzTx/>
              <a:buFontTx/>
              <a:buNone/>
              <a:tabLst/>
              <a:defRPr/>
            </a:pPr>
            <a:fld id="{B4900076-DE38-4EF0-9587-304457725E35}" type="slidenum">
              <a:rPr kumimoji="0" lang="zh-CN" altLang="en-US" sz="14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mn-cs"/>
              </a:rPr>
              <a:pPr marL="0" marR="0" lvl="0" indent="0" algn="r" defTabSz="931678" rtl="0" eaLnBrk="1" fontAlgn="base" latinLnBrk="0" hangingPunct="1">
                <a:lnSpc>
                  <a:spcPct val="100000"/>
                </a:lnSpc>
                <a:spcBef>
                  <a:spcPct val="0"/>
                </a:spcBef>
                <a:spcAft>
                  <a:spcPct val="0"/>
                </a:spcAft>
                <a:buClrTx/>
                <a:buSzTx/>
                <a:buFontTx/>
                <a:buNone/>
                <a:tabLst/>
                <a:defRPr/>
              </a:pPr>
              <a:t>92</a:t>
            </a:fld>
            <a:endParaRPr kumimoji="0" lang="zh-CN" altLang="en-US" sz="14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61122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0163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00076-DE38-4EF0-9587-304457725E3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924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extLst>
      <p:ext uri="{BB962C8B-B14F-4D97-AF65-F5344CB8AC3E}">
        <p14:creationId xmlns:p14="http://schemas.microsoft.com/office/powerpoint/2010/main" val="347333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48060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53511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422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914288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2895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219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8673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47376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37366257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100435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647150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5" name="图片 23">
            <a:extLst>
              <a:ext uri="{FF2B5EF4-FFF2-40B4-BE49-F238E27FC236}">
                <a16:creationId xmlns:a16="http://schemas.microsoft.com/office/drawing/2014/main" id="{B648F2B4-0CA6-4A8E-AF25-23F3EF2280A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278" y="19274"/>
            <a:ext cx="895237" cy="66471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spTree>
    <p:extLst>
      <p:ext uri="{BB962C8B-B14F-4D97-AF65-F5344CB8AC3E}">
        <p14:creationId xmlns:p14="http://schemas.microsoft.com/office/powerpoint/2010/main" val="233577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9038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570363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37710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115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758263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9695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50065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934015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750778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6691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088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5417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24330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4576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465573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01600" y="1012104"/>
            <a:ext cx="6095997"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err="1">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994397" y="999077"/>
            <a:ext cx="6096001" cy="400110"/>
          </a:xfrm>
          <a:prstGeom prst="rect">
            <a:avLst/>
          </a:prstGeom>
          <a:noFill/>
        </p:spPr>
        <p:txBody>
          <a:bodyPr wrap="square" rtlCol="0">
            <a:spAutoFit/>
          </a:bodyPr>
          <a:lstStyle/>
          <a:p>
            <a:pPr algn="ctr"/>
            <a:r>
              <a:rPr lang="en-US" altLang="zh-CN" sz="2000" b="1" dirty="0">
                <a:solidFill>
                  <a:srgbClr val="FF0000"/>
                </a:solidFill>
              </a:rPr>
              <a:t>PM</a:t>
            </a:r>
            <a:r>
              <a:rPr lang="en-US" altLang="zh-CN" sz="2000" b="1" baseline="-25000" dirty="0">
                <a:solidFill>
                  <a:srgbClr val="FF0000"/>
                </a:solidFill>
              </a:rPr>
              <a:t>2.5</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2.5</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PM</a:t>
            </a:r>
            <a:r>
              <a:rPr lang="en-US" altLang="zh-CN" sz="1400" b="1" baseline="-25000" dirty="0">
                <a:solidFill>
                  <a:srgbClr val="0000FF"/>
                </a:solidFill>
              </a:rPr>
              <a:t>.5</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407140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Concentration</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0000FF"/>
                </a:solidFill>
              </a:rPr>
              <a:t>Predicted O</a:t>
            </a:r>
            <a:r>
              <a:rPr lang="en-US" altLang="zh-CN" sz="1400" b="1" baseline="-25000" dirty="0">
                <a:solidFill>
                  <a:srgbClr val="0000FF"/>
                </a:solidFill>
              </a:rPr>
              <a:t>3</a:t>
            </a:r>
            <a:r>
              <a:rPr lang="en-US" altLang="zh-CN" sz="1400" b="1" dirty="0">
                <a:solidFill>
                  <a:srgbClr val="0000FF"/>
                </a:solidFill>
              </a:rPr>
              <a:t> </a:t>
            </a:r>
            <a:r>
              <a:rPr lang="en-US" altLang="zh-CN" sz="1400" b="1" u="sng" dirty="0">
                <a:solidFill>
                  <a:srgbClr val="FF0000"/>
                </a:solidFill>
              </a:rPr>
              <a:t>Response</a:t>
            </a:r>
          </a:p>
          <a:p>
            <a:pPr algn="ctr">
              <a:defRPr/>
            </a:pPr>
            <a:r>
              <a:rPr lang="en-US" altLang="zh-CN" sz="1400" b="1" dirty="0">
                <a:solidFill>
                  <a:srgbClr val="0000FF"/>
                </a:solidFill>
              </a:rPr>
              <a:t>(RSM vs. CMAQ)</a:t>
            </a:r>
            <a:endParaRPr lang="zh-CN" altLang="en-US" sz="1400" b="1" dirty="0">
              <a:solidFill>
                <a:srgbClr val="0000FF"/>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240479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散点图(-base)">
    <p:spTree>
      <p:nvGrpSpPr>
        <p:cNvPr id="1" name=""/>
        <p:cNvGrpSpPr/>
        <p:nvPr/>
      </p:nvGrpSpPr>
      <p:grpSpPr>
        <a:xfrm>
          <a:off x="0" y="0"/>
          <a:ext cx="0" cy="0"/>
          <a:chOff x="0" y="0"/>
          <a:chExt cx="0" cy="0"/>
        </a:xfrm>
      </p:grpSpPr>
      <p:sp>
        <p:nvSpPr>
          <p:cNvPr id="8" name="矩形 7"/>
          <p:cNvSpPr/>
          <p:nvPr userDrawn="1"/>
        </p:nvSpPr>
        <p:spPr>
          <a:xfrm>
            <a:off x="4009879" y="870779"/>
            <a:ext cx="10985319"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Responses (ΔO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106541" y="864467"/>
            <a:ext cx="779824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Conc.</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sp>
        <p:nvSpPr>
          <p:cNvPr id="10" name="文本框 9"/>
          <p:cNvSpPr txBox="1"/>
          <p:nvPr userDrawn="1"/>
        </p:nvSpPr>
        <p:spPr>
          <a:xfrm>
            <a:off x="7325" y="2648176"/>
            <a:ext cx="1146468" cy="369332"/>
          </a:xfrm>
          <a:prstGeom prst="rect">
            <a:avLst/>
          </a:prstGeom>
          <a:noFill/>
        </p:spPr>
        <p:txBody>
          <a:bodyPr wrap="none" rtlCol="0">
            <a:spAutoFit/>
          </a:bodyPr>
          <a:lstStyle/>
          <a:p>
            <a:pPr algn="ctr"/>
            <a:r>
              <a:rPr lang="en-US" altLang="zh-CN" dirty="0"/>
              <a:t>Pf-ERSM</a:t>
            </a:r>
            <a:endParaRPr lang="zh-CN" altLang="en-US" dirty="0"/>
          </a:p>
        </p:txBody>
      </p:sp>
      <p:sp>
        <p:nvSpPr>
          <p:cNvPr id="11" name="文本框 10"/>
          <p:cNvSpPr txBox="1"/>
          <p:nvPr userDrawn="1"/>
        </p:nvSpPr>
        <p:spPr>
          <a:xfrm>
            <a:off x="33465" y="5068585"/>
            <a:ext cx="1223412" cy="646331"/>
          </a:xfrm>
          <a:prstGeom prst="rect">
            <a:avLst/>
          </a:prstGeom>
          <a:noFill/>
        </p:spPr>
        <p:txBody>
          <a:bodyPr wrap="none" rtlCol="0">
            <a:spAutoFit/>
          </a:bodyPr>
          <a:lstStyle/>
          <a:p>
            <a:pPr algn="ctr"/>
            <a:r>
              <a:rPr lang="en-US" altLang="zh-CN" dirty="0"/>
              <a:t>Optimized</a:t>
            </a:r>
          </a:p>
          <a:p>
            <a:pPr algn="ctr"/>
            <a:r>
              <a:rPr lang="en-US" altLang="zh-CN" dirty="0"/>
              <a:t>Pf-ERSM</a:t>
            </a:r>
            <a:endParaRPr lang="zh-CN" altLang="en-US" dirty="0"/>
          </a:p>
        </p:txBody>
      </p:sp>
      <p:cxnSp>
        <p:nvCxnSpPr>
          <p:cNvPr id="12" name="直接连接符 11"/>
          <p:cNvCxnSpPr/>
          <p:nvPr userDrawn="1"/>
        </p:nvCxnSpPr>
        <p:spPr>
          <a:xfrm>
            <a:off x="6753180" y="1664458"/>
            <a:ext cx="0" cy="5019375"/>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027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0000FF"/>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PM</a:t>
            </a:r>
            <a:r>
              <a:rPr lang="en-US" altLang="zh-CN" sz="2000" b="1" baseline="-25000" dirty="0">
                <a:solidFill>
                  <a:srgbClr val="FF0000"/>
                </a:solidFill>
                <a:ea typeface="Microsoft YaHei UI" panose="020B0503020204020204" pitchFamily="34" charset="-122"/>
              </a:rPr>
              <a:t>2.5</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860289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Responses</a:t>
            </a:r>
            <a:endParaRPr lang="en-US" altLang="zh-CN" sz="2000" b="1" dirty="0">
              <a:solidFill>
                <a:srgbClr val="FF0000"/>
              </a:solidFill>
              <a:ea typeface="Microsoft YaHei UI" panose="020B0503020204020204" pitchFamily="34" charset="-122"/>
            </a:endParaRP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0000FF"/>
                </a:solidFill>
                <a:ea typeface="Microsoft YaHei UI" panose="020B0503020204020204" pitchFamily="34" charset="-122"/>
              </a:rPr>
              <a:t>Conc</a:t>
            </a:r>
            <a:r>
              <a:rPr lang="en-US" altLang="zh-CN" sz="2000" b="1" dirty="0">
                <a:solidFill>
                  <a:srgbClr val="0000FF"/>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044038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散点图(2c)">
    <p:spTree>
      <p:nvGrpSpPr>
        <p:cNvPr id="1" name=""/>
        <p:cNvGrpSpPr/>
        <p:nvPr/>
      </p:nvGrpSpPr>
      <p:grpSpPr>
        <a:xfrm>
          <a:off x="0" y="0"/>
          <a:ext cx="0" cy="0"/>
          <a:chOff x="0" y="0"/>
          <a:chExt cx="0" cy="0"/>
        </a:xfrm>
      </p:grpSpPr>
      <p:sp>
        <p:nvSpPr>
          <p:cNvPr id="8" name="文本框 7"/>
          <p:cNvSpPr txBox="1"/>
          <p:nvPr userDrawn="1"/>
        </p:nvSpPr>
        <p:spPr>
          <a:xfrm>
            <a:off x="-409465" y="2595952"/>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409465" y="4942073"/>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1872329" y="1224468"/>
            <a:ext cx="2534024"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5" name="文本框 14"/>
          <p:cNvSpPr txBox="1"/>
          <p:nvPr userDrawn="1"/>
        </p:nvSpPr>
        <p:spPr>
          <a:xfrm>
            <a:off x="4933821" y="1241469"/>
            <a:ext cx="2534024"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6" name="文本框 15"/>
          <p:cNvSpPr txBox="1"/>
          <p:nvPr userDrawn="1"/>
        </p:nvSpPr>
        <p:spPr>
          <a:xfrm>
            <a:off x="8632075" y="1224468"/>
            <a:ext cx="2534024"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Tree>
    <p:extLst>
      <p:ext uri="{BB962C8B-B14F-4D97-AF65-F5344CB8AC3E}">
        <p14:creationId xmlns:p14="http://schemas.microsoft.com/office/powerpoint/2010/main" val="1448106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散点图(2c)">
    <p:spTree>
      <p:nvGrpSpPr>
        <p:cNvPr id="1" name=""/>
        <p:cNvGrpSpPr/>
        <p:nvPr/>
      </p:nvGrpSpPr>
      <p:grpSpPr>
        <a:xfrm>
          <a:off x="0" y="0"/>
          <a:ext cx="0" cy="0"/>
          <a:chOff x="0" y="0"/>
          <a:chExt cx="0" cy="0"/>
        </a:xfrm>
      </p:grpSpPr>
      <p:sp>
        <p:nvSpPr>
          <p:cNvPr id="8" name="文本框 7"/>
          <p:cNvSpPr txBox="1"/>
          <p:nvPr userDrawn="1"/>
        </p:nvSpPr>
        <p:spPr>
          <a:xfrm>
            <a:off x="750869" y="2579134"/>
            <a:ext cx="2534024" cy="369332"/>
          </a:xfrm>
          <a:prstGeom prst="rect">
            <a:avLst/>
          </a:prstGeom>
          <a:noFill/>
        </p:spPr>
        <p:txBody>
          <a:bodyPr wrap="square" rtlCol="0">
            <a:spAutoFit/>
          </a:bodyPr>
          <a:lstStyle/>
          <a:p>
            <a:pPr algn="ctr"/>
            <a:r>
              <a:rPr lang="en-US" altLang="zh-CN" dirty="0"/>
              <a:t>Pf-ERSM</a:t>
            </a:r>
            <a:endParaRPr lang="zh-CN" altLang="en-US" dirty="0"/>
          </a:p>
        </p:txBody>
      </p:sp>
      <p:sp>
        <p:nvSpPr>
          <p:cNvPr id="9" name="文本框 8"/>
          <p:cNvSpPr txBox="1"/>
          <p:nvPr userDrawn="1"/>
        </p:nvSpPr>
        <p:spPr>
          <a:xfrm>
            <a:off x="750869" y="5075029"/>
            <a:ext cx="2534024" cy="646331"/>
          </a:xfrm>
          <a:prstGeom prst="rect">
            <a:avLst/>
          </a:prstGeom>
          <a:noFill/>
        </p:spPr>
        <p:txBody>
          <a:bodyPr wrap="square" rtlCol="0">
            <a:spAutoFit/>
          </a:bodyPr>
          <a:lstStyle/>
          <a:p>
            <a:pPr algn="ctr"/>
            <a:r>
              <a:rPr lang="en-US" altLang="zh-CN" dirty="0"/>
              <a:t>Optimized</a:t>
            </a:r>
          </a:p>
          <a:p>
            <a:pPr algn="ctr"/>
            <a:r>
              <a:rPr lang="en-US" altLang="zh-CN" dirty="0"/>
              <a:t>Pf-ERSM</a:t>
            </a:r>
            <a:endParaRPr lang="zh-CN" altLang="en-US" dirty="0"/>
          </a:p>
        </p:txBody>
      </p:sp>
      <p:sp>
        <p:nvSpPr>
          <p:cNvPr id="14" name="文本框 13"/>
          <p:cNvSpPr txBox="1"/>
          <p:nvPr userDrawn="1"/>
        </p:nvSpPr>
        <p:spPr>
          <a:xfrm>
            <a:off x="3541292" y="1260753"/>
            <a:ext cx="2534024" cy="369332"/>
          </a:xfrm>
          <a:prstGeom prst="rect">
            <a:avLst/>
          </a:prstGeom>
          <a:noFill/>
        </p:spPr>
        <p:txBody>
          <a:bodyPr wrap="square" rtlCol="0">
            <a:spAutoFit/>
          </a:bodyPr>
          <a:lstStyle/>
          <a:p>
            <a:pPr algn="ctr"/>
            <a:r>
              <a:rPr lang="en-US" altLang="zh-CN" b="1" dirty="0">
                <a:solidFill>
                  <a:srgbClr val="0000FE"/>
                </a:solidFill>
              </a:rPr>
              <a:t>RSM-Base</a:t>
            </a:r>
            <a:endParaRPr lang="zh-CN" altLang="en-US" b="1" dirty="0">
              <a:solidFill>
                <a:srgbClr val="0000FE"/>
              </a:solidFill>
            </a:endParaRPr>
          </a:p>
        </p:txBody>
      </p:sp>
      <p:sp>
        <p:nvSpPr>
          <p:cNvPr id="15" name="文本框 14"/>
          <p:cNvSpPr txBox="1"/>
          <p:nvPr userDrawn="1"/>
        </p:nvSpPr>
        <p:spPr>
          <a:xfrm>
            <a:off x="6840889" y="1241469"/>
            <a:ext cx="2534024" cy="369332"/>
          </a:xfrm>
          <a:prstGeom prst="rect">
            <a:avLst/>
          </a:prstGeom>
          <a:noFill/>
        </p:spPr>
        <p:txBody>
          <a:bodyPr wrap="square" rtlCol="0">
            <a:spAutoFit/>
          </a:bodyPr>
          <a:lstStyle/>
          <a:p>
            <a:pPr algn="ctr"/>
            <a:r>
              <a:rPr lang="en-US" altLang="zh-CN" b="1" dirty="0">
                <a:solidFill>
                  <a:srgbClr val="0000FE"/>
                </a:solidFill>
              </a:rPr>
              <a:t>CMAQ-Base</a:t>
            </a:r>
            <a:endParaRPr lang="zh-CN" altLang="en-US" b="1" dirty="0">
              <a:solidFill>
                <a:srgbClr val="0000FE"/>
              </a:solidFill>
            </a:endParaRPr>
          </a:p>
        </p:txBody>
      </p:sp>
    </p:spTree>
    <p:extLst>
      <p:ext uri="{BB962C8B-B14F-4D97-AF65-F5344CB8AC3E}">
        <p14:creationId xmlns:p14="http://schemas.microsoft.com/office/powerpoint/2010/main" val="340140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31581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400110"/>
          </a:xfrm>
          <a:prstGeom prst="rect">
            <a:avLst/>
          </a:prstGeom>
          <a:noFill/>
        </p:spPr>
        <p:txBody>
          <a:bodyPr wrap="square" rtlCol="0">
            <a:spAutoFit/>
          </a:bodyPr>
          <a:lstStyle/>
          <a:p>
            <a:pPr algn="ctr"/>
            <a:r>
              <a:rPr lang="en-US" altLang="zh-CN" sz="2000" b="1" dirty="0">
                <a:solidFill>
                  <a:srgbClr val="FF0000"/>
                </a:solidFill>
              </a:rPr>
              <a:t>Delta</a:t>
            </a:r>
            <a:endParaRPr lang="zh-CN" altLang="en-US" b="1" dirty="0">
              <a:solidFill>
                <a:srgbClr val="FF0000"/>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15630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764705"/>
          </a:xfrm>
        </p:spPr>
        <p:txBody>
          <a:bodyPr>
            <a:normAutofit/>
          </a:bodyPr>
          <a:lstStyle>
            <a:lvl1pPr algn="ctr">
              <a:defRPr sz="32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132DCA08-A8F0-4D26-B3A1-C27ACEDAEDA2}"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Rectangle 2">
            <a:extLst>
              <a:ext uri="{FF2B5EF4-FFF2-40B4-BE49-F238E27FC236}">
                <a16:creationId xmlns:a16="http://schemas.microsoft.com/office/drawing/2014/main" id="{F07DAA0C-F678-48E4-BD5A-D010BD06F022}"/>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06711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0489463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843619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1090574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806042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66335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258738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9436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58195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231343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7320317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94480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32931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755621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667966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776737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840675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5" name="标题 1"/>
          <p:cNvSpPr>
            <a:spLocks noGrp="1"/>
          </p:cNvSpPr>
          <p:nvPr>
            <p:ph type="title"/>
          </p:nvPr>
        </p:nvSpPr>
        <p:spPr>
          <a:xfrm>
            <a:off x="838200" y="2439451"/>
            <a:ext cx="10515600" cy="1325563"/>
          </a:xfrm>
        </p:spPr>
        <p:txBody>
          <a:bodyPr/>
          <a:lstStyle>
            <a:lvl1pPr algn="ctr">
              <a:defRPr b="1">
                <a:solidFill>
                  <a:schemeClr val="accent1">
                    <a:lumMod val="50000"/>
                  </a:schemeClr>
                </a:solidFill>
              </a:defRPr>
            </a:lvl1pPr>
          </a:lstStyle>
          <a:p>
            <a:r>
              <a:rPr lang="zh-CN" altLang="en-US" dirty="0"/>
              <a:t>单击此处编辑母版标题样式</a:t>
            </a:r>
          </a:p>
        </p:txBody>
      </p:sp>
    </p:spTree>
    <p:extLst>
      <p:ext uri="{BB962C8B-B14F-4D97-AF65-F5344CB8AC3E}">
        <p14:creationId xmlns:p14="http://schemas.microsoft.com/office/powerpoint/2010/main" val="2854259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p:cNvSpPr>
            <a:spLocks noGrp="1"/>
          </p:cNvSpPr>
          <p:nvPr>
            <p:ph type="dt" sz="half" idx="10"/>
          </p:nvPr>
        </p:nvSpPr>
        <p:spPr>
          <a:xfrm>
            <a:off x="838200" y="6492875"/>
            <a:ext cx="2743200" cy="365125"/>
          </a:xfrm>
        </p:spPr>
        <p:txBody>
          <a:bodyPr/>
          <a:lstStyle/>
          <a:p>
            <a:fld id="{C2BA3A49-6650-4957-BFCC-905F7BBE9774}" type="datetime1">
              <a:rPr lang="zh-CN" altLang="en-US" smtClean="0"/>
              <a:t>2023/5/5</a:t>
            </a:fld>
            <a:endParaRPr lang="zh-CN" altLang="en-US"/>
          </a:p>
        </p:txBody>
      </p:sp>
      <p:sp>
        <p:nvSpPr>
          <p:cNvPr id="3" name="页脚占位符 2"/>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t>‹#›</a:t>
            </a:fld>
            <a:endParaRPr lang="zh-CN" altLang="en-US" dirty="0"/>
          </a:p>
        </p:txBody>
      </p:sp>
    </p:spTree>
    <p:extLst>
      <p:ext uri="{BB962C8B-B14F-4D97-AF65-F5344CB8AC3E}">
        <p14:creationId xmlns:p14="http://schemas.microsoft.com/office/powerpoint/2010/main" val="27599474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p:spPr>
        <p:txBody>
          <a:bodyPr vert="horz" wrap="square" lIns="91440" tIns="45720" rIns="91440" bIns="45720" numCol="1" anchor="ctr" anchorCtr="1" compatLnSpc="1"/>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5pPr>
            <a:lvl6pPr marL="4572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6pPr>
            <a:lvl7pPr marL="9144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7pPr>
            <a:lvl8pPr marL="13716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8pPr>
            <a:lvl9pPr marL="1828800" algn="l" rtl="0" eaLnBrk="0" fontAlgn="base" hangingPunct="0">
              <a:spcBef>
                <a:spcPct val="0"/>
              </a:spcBef>
              <a:spcAft>
                <a:spcPct val="0"/>
              </a:spcAft>
              <a:defRPr sz="3200">
                <a:solidFill>
                  <a:schemeClr val="accent1"/>
                </a:solidFill>
                <a:latin typeface="微软雅黑" panose="020B0503020204020204" pitchFamily="34" charset="-122"/>
                <a:ea typeface="微软雅黑" panose="020B0503020204020204"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6377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28304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BA12830-1681-4440-A0DB-1E8ECF996E6C}" type="datetime1">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18738626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747346"/>
            <a:ext cx="12192000" cy="2949941"/>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9488886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8466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715428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697162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663275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343082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6385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623038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447703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5592098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9632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67918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4260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741751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63589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6790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9115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8947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67951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1102389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828400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4191731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3903141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extLst>
      <p:ext uri="{BB962C8B-B14F-4D97-AF65-F5344CB8AC3E}">
        <p14:creationId xmlns:p14="http://schemas.microsoft.com/office/powerpoint/2010/main" val="269496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32"/>
            <a:ext cx="10363200" cy="1470025"/>
          </a:xfrm>
        </p:spPr>
        <p:txBody>
          <a:bodyPr/>
          <a:lstStyle>
            <a:lvl1pPr>
              <a:defRPr sz="225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zh-CN" altLang="en-US"/>
              <a:t>单击此处编辑母版副标题样式</a:t>
            </a:r>
          </a:p>
        </p:txBody>
      </p:sp>
    </p:spTree>
    <p:extLst>
      <p:ext uri="{BB962C8B-B14F-4D97-AF65-F5344CB8AC3E}">
        <p14:creationId xmlns:p14="http://schemas.microsoft.com/office/powerpoint/2010/main" val="109156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6"/>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17530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7"/>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Tree>
    <p:extLst>
      <p:ext uri="{BB962C8B-B14F-4D97-AF65-F5344CB8AC3E}">
        <p14:creationId xmlns:p14="http://schemas.microsoft.com/office/powerpoint/2010/main" val="25827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4353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1045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7497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69613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80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57"/>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1988651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Tree>
    <p:extLst>
      <p:ext uri="{BB962C8B-B14F-4D97-AF65-F5344CB8AC3E}">
        <p14:creationId xmlns:p14="http://schemas.microsoft.com/office/powerpoint/2010/main" val="4030487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2153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5"/>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5"/>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2900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5"/>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94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016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6344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786733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74316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753637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000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1431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676400"/>
            <a:ext cx="5130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6417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2277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08762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041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85771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6349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3257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44913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28600"/>
            <a:ext cx="2768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1026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8684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65987973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47286841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36800527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53504592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76859022"/>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00976113"/>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935627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124359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1183641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8944801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8787943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4427358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0" y="6453337"/>
            <a:ext cx="1261931"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7"/>
            <a:ext cx="38608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7" y="6453337"/>
            <a:ext cx="493845"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2370529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49715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563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4359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3869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940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03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17438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61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94397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8064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386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0125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07138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0665383-CA55-418B-82B8-4FE620408D3C}"/>
              </a:ext>
            </a:extLst>
          </p:cNvPr>
          <p:cNvSpPr/>
          <p:nvPr userDrawn="1"/>
        </p:nvSpPr>
        <p:spPr>
          <a:xfrm>
            <a:off x="0" y="-1"/>
            <a:ext cx="12192000" cy="509955"/>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1"/>
            <a:ext cx="10515600" cy="509955"/>
          </a:xfrm>
        </p:spPr>
        <p:txBody>
          <a:bodyPr>
            <a:noAutofit/>
          </a:bodyPr>
          <a:lstStyle>
            <a:lvl1pPr algn="ctr">
              <a:defRPr sz="2800" b="1">
                <a:solidFill>
                  <a:schemeClr val="bg1"/>
                </a:solidFill>
              </a:defRPr>
            </a:lvl1pPr>
          </a:lstStyle>
          <a:p>
            <a:r>
              <a:rPr lang="zh-CN" altLang="en-US" dirty="0"/>
              <a:t>单击此处编辑母版标题样式</a:t>
            </a:r>
          </a:p>
        </p:txBody>
      </p:sp>
      <p:sp>
        <p:nvSpPr>
          <p:cNvPr id="2" name="日期占位符 1">
            <a:extLst>
              <a:ext uri="{FF2B5EF4-FFF2-40B4-BE49-F238E27FC236}">
                <a16:creationId xmlns:a16="http://schemas.microsoft.com/office/drawing/2014/main" id="{23A15BA2-4016-3721-6526-B05DF69A2DE2}"/>
              </a:ext>
            </a:extLst>
          </p:cNvPr>
          <p:cNvSpPr>
            <a:spLocks noGrp="1"/>
          </p:cNvSpPr>
          <p:nvPr>
            <p:ph type="dt" sz="half" idx="10"/>
          </p:nvPr>
        </p:nvSpPr>
        <p:spPr>
          <a:xfrm>
            <a:off x="838200" y="6492875"/>
            <a:ext cx="2743200" cy="365125"/>
          </a:xfrm>
        </p:spPr>
        <p:txBody>
          <a:bodyPr/>
          <a:lstStyle/>
          <a:p>
            <a:fld id="{C2BA3A49-6650-4957-BFCC-905F7BBE9774}" type="datetime1">
              <a:rPr lang="zh-CN" altLang="en-US" smtClean="0"/>
              <a:t>2023/5/5</a:t>
            </a:fld>
            <a:endParaRPr lang="zh-CN" altLang="en-US"/>
          </a:p>
        </p:txBody>
      </p:sp>
      <p:sp>
        <p:nvSpPr>
          <p:cNvPr id="3" name="页脚占位符 2">
            <a:extLst>
              <a:ext uri="{FF2B5EF4-FFF2-40B4-BE49-F238E27FC236}">
                <a16:creationId xmlns:a16="http://schemas.microsoft.com/office/drawing/2014/main" id="{F86F462C-893C-3E80-7ACA-09D80EAAB90F}"/>
              </a:ext>
            </a:extLst>
          </p:cNvPr>
          <p:cNvSpPr>
            <a:spLocks noGrp="1"/>
          </p:cNvSpPr>
          <p:nvPr>
            <p:ph type="ftr" sz="quarter" idx="11"/>
          </p:nvPr>
        </p:nvSpPr>
        <p:spPr>
          <a:xfrm>
            <a:off x="4038600" y="6492875"/>
            <a:ext cx="4114800" cy="365125"/>
          </a:xfrm>
        </p:spPr>
        <p:txBody>
          <a:bodyPr/>
          <a:lstStyle/>
          <a:p>
            <a:endParaRPr lang="zh-CN" altLang="en-US"/>
          </a:p>
        </p:txBody>
      </p:sp>
      <p:sp>
        <p:nvSpPr>
          <p:cNvPr id="4" name="灯片编号占位符 3">
            <a:extLst>
              <a:ext uri="{FF2B5EF4-FFF2-40B4-BE49-F238E27FC236}">
                <a16:creationId xmlns:a16="http://schemas.microsoft.com/office/drawing/2014/main" id="{C50C106A-35A5-545C-1568-7B608AE023A0}"/>
              </a:ext>
            </a:extLst>
          </p:cNvPr>
          <p:cNvSpPr>
            <a:spLocks noGrp="1"/>
          </p:cNvSpPr>
          <p:nvPr>
            <p:ph type="sldNum" sz="quarter" idx="12"/>
          </p:nvPr>
        </p:nvSpPr>
        <p:spPr>
          <a:xfrm>
            <a:off x="9448800" y="6492875"/>
            <a:ext cx="2743200" cy="365125"/>
          </a:xfrm>
        </p:spPr>
        <p:txBody>
          <a:bodyPr/>
          <a:lstStyle>
            <a:lvl1pPr>
              <a:defRPr sz="2000" b="1">
                <a:solidFill>
                  <a:srgbClr val="333399"/>
                </a:solidFill>
                <a:latin typeface="微软雅黑" panose="020B0503020204020204" pitchFamily="34" charset="-122"/>
                <a:ea typeface="微软雅黑" panose="020B0503020204020204" pitchFamily="34" charset="-122"/>
                <a:cs typeface="Times New Roman" panose="02020603050405020304" pitchFamily="18" charset="0"/>
              </a:defRPr>
            </a:lvl1pPr>
          </a:lstStyle>
          <a:p>
            <a:fld id="{6274C9F1-E2F9-4F5A-AFBB-B4A4D23B65B9}" type="slidenum">
              <a:rPr lang="zh-CN" altLang="en-US" smtClean="0"/>
              <a:pPr/>
              <a:t>‹#›</a:t>
            </a:fld>
            <a:endParaRPr lang="zh-CN" altLang="en-US" dirty="0"/>
          </a:p>
        </p:txBody>
      </p:sp>
    </p:spTree>
    <p:extLst>
      <p:ext uri="{BB962C8B-B14F-4D97-AF65-F5344CB8AC3E}">
        <p14:creationId xmlns:p14="http://schemas.microsoft.com/office/powerpoint/2010/main" val="261352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文本框 9"/>
          <p:cNvSpPr txBox="1"/>
          <p:nvPr userDrawn="1"/>
        </p:nvSpPr>
        <p:spPr>
          <a:xfrm>
            <a:off x="-203200" y="1010042"/>
            <a:ext cx="6095997"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Conc</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11" name="文本框 10"/>
          <p:cNvSpPr txBox="1"/>
          <p:nvPr userDrawn="1"/>
        </p:nvSpPr>
        <p:spPr>
          <a:xfrm>
            <a:off x="5892797" y="997015"/>
            <a:ext cx="6096001" cy="400110"/>
          </a:xfrm>
          <a:prstGeom prst="rect">
            <a:avLst/>
          </a:prstGeom>
          <a:noFill/>
        </p:spPr>
        <p:txBody>
          <a:bodyPr wrap="square" rtlCol="0">
            <a:spAutoFit/>
          </a:bodyPr>
          <a:lstStyle/>
          <a:p>
            <a:pPr algn="ctr"/>
            <a:r>
              <a:rPr lang="en-US" altLang="zh-CN" sz="2000" b="1" dirty="0">
                <a:solidFill>
                  <a:srgbClr val="FF0000"/>
                </a:solidFill>
              </a:rPr>
              <a:t>O</a:t>
            </a:r>
            <a:r>
              <a:rPr lang="en-US" altLang="zh-CN" sz="2000" b="1" baseline="-25000" dirty="0">
                <a:solidFill>
                  <a:srgbClr val="FF0000"/>
                </a:solidFill>
              </a:rPr>
              <a:t>3</a:t>
            </a:r>
            <a:r>
              <a:rPr lang="en-US" altLang="zh-CN" sz="2000" b="1" dirty="0">
                <a:solidFill>
                  <a:srgbClr val="FF0000"/>
                </a:solidFill>
              </a:rPr>
              <a:t> </a:t>
            </a:r>
            <a:r>
              <a:rPr lang="en-US" altLang="zh-CN" sz="2000" b="1" u="sng" dirty="0">
                <a:solidFill>
                  <a:srgbClr val="FF0000"/>
                </a:solidFill>
              </a:rPr>
              <a:t>Response</a:t>
            </a:r>
            <a:r>
              <a:rPr lang="en-US" altLang="zh-CN" sz="2000" b="1" dirty="0">
                <a:solidFill>
                  <a:srgbClr val="FF0000"/>
                </a:solidFill>
              </a:rPr>
              <a:t>:  </a:t>
            </a:r>
            <a:r>
              <a:rPr lang="en-US" altLang="zh-CN" sz="2000" b="1" dirty="0">
                <a:solidFill>
                  <a:srgbClr val="0000FE"/>
                </a:solidFill>
              </a:rPr>
              <a:t>RSM  vs.  CMAQ</a:t>
            </a:r>
            <a:endParaRPr lang="zh-CN" altLang="en-US" sz="2000" b="1" dirty="0"/>
          </a:p>
        </p:txBody>
      </p:sp>
      <p:sp>
        <p:nvSpPr>
          <p:cNvPr id="7" name="文本框 6"/>
          <p:cNvSpPr txBox="1"/>
          <p:nvPr userDrawn="1"/>
        </p:nvSpPr>
        <p:spPr>
          <a:xfrm>
            <a:off x="1164322" y="6285184"/>
            <a:ext cx="3160889" cy="523220"/>
          </a:xfrm>
          <a:prstGeom prst="rect">
            <a:avLst/>
          </a:prstGeom>
          <a:noFill/>
        </p:spPr>
        <p:txBody>
          <a:bodyPr wrap="square" rtlCol="0">
            <a:spAutoFit/>
          </a:bodyPr>
          <a:lstStyle/>
          <a:p>
            <a:pPr algn="ctr">
              <a:defRPr/>
            </a:pPr>
            <a:r>
              <a:rPr lang="en-US" altLang="zh-CN" sz="1400" b="1" dirty="0">
                <a:solidFill>
                  <a:srgbClr val="FF0000"/>
                </a:solidFill>
              </a:rPr>
              <a:t>All “</a:t>
            </a:r>
            <a:r>
              <a:rPr lang="en-US" altLang="zh-CN" sz="1400" b="1" u="sng" dirty="0">
                <a:solidFill>
                  <a:srgbClr val="FF0000"/>
                </a:solidFill>
              </a:rPr>
              <a:t>Out-of-Sample</a:t>
            </a:r>
            <a:r>
              <a:rPr lang="en-US" altLang="zh-CN" sz="1400" b="1" dirty="0">
                <a:solidFill>
                  <a:srgbClr val="FF0000"/>
                </a:solidFill>
              </a:rPr>
              <a:t>” runs: Normalized Mean Error</a:t>
            </a:r>
            <a:endParaRPr lang="zh-CN" altLang="en-US" sz="1400" b="1" dirty="0">
              <a:solidFill>
                <a:srgbClr val="FF0000"/>
              </a:solidFill>
            </a:endParaRPr>
          </a:p>
        </p:txBody>
      </p:sp>
      <p:sp>
        <p:nvSpPr>
          <p:cNvPr id="8" name="文本框 7"/>
          <p:cNvSpPr txBox="1"/>
          <p:nvPr userDrawn="1"/>
        </p:nvSpPr>
        <p:spPr>
          <a:xfrm>
            <a:off x="5289426"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Concentration</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9" name="文本框 8"/>
          <p:cNvSpPr txBox="1"/>
          <p:nvPr userDrawn="1"/>
        </p:nvSpPr>
        <p:spPr>
          <a:xfrm>
            <a:off x="8468298" y="6264213"/>
            <a:ext cx="3714047" cy="523220"/>
          </a:xfrm>
          <a:prstGeom prst="rect">
            <a:avLst/>
          </a:prstGeom>
          <a:noFill/>
        </p:spPr>
        <p:txBody>
          <a:bodyPr wrap="square" rtlCol="0">
            <a:spAutoFit/>
          </a:bodyPr>
          <a:lstStyle/>
          <a:p>
            <a:pPr algn="ctr">
              <a:defRPr/>
            </a:pPr>
            <a:r>
              <a:rPr lang="en-US" altLang="zh-CN" sz="1400" b="1" dirty="0">
                <a:solidFill>
                  <a:srgbClr val="FF0000"/>
                </a:solidFill>
              </a:rPr>
              <a:t>Predicted O</a:t>
            </a:r>
            <a:r>
              <a:rPr lang="en-US" altLang="zh-CN" sz="1400" b="1" baseline="-25000" dirty="0">
                <a:solidFill>
                  <a:srgbClr val="FF0000"/>
                </a:solidFill>
              </a:rPr>
              <a:t>3</a:t>
            </a:r>
            <a:r>
              <a:rPr lang="en-US" altLang="zh-CN" sz="1400" b="1" dirty="0">
                <a:solidFill>
                  <a:srgbClr val="FF0000"/>
                </a:solidFill>
              </a:rPr>
              <a:t> </a:t>
            </a:r>
            <a:r>
              <a:rPr lang="en-US" altLang="zh-CN" sz="1400" b="1" u="sng" dirty="0">
                <a:solidFill>
                  <a:srgbClr val="FF0000"/>
                </a:solidFill>
              </a:rPr>
              <a:t>Response</a:t>
            </a:r>
          </a:p>
          <a:p>
            <a:pPr algn="ctr">
              <a:defRPr/>
            </a:pPr>
            <a:r>
              <a:rPr lang="en-US" altLang="zh-CN" sz="1400" b="1" dirty="0">
                <a:solidFill>
                  <a:srgbClr val="FF0000"/>
                </a:solidFill>
              </a:rPr>
              <a:t>(RSM vs. CMAQ)</a:t>
            </a:r>
            <a:endParaRPr lang="zh-CN" altLang="en-US" sz="1400" b="1" dirty="0">
              <a:solidFill>
                <a:srgbClr val="FF0000"/>
              </a:solidFill>
            </a:endParaRPr>
          </a:p>
        </p:txBody>
      </p:sp>
      <p:sp>
        <p:nvSpPr>
          <p:cNvPr id="12" name="Rectangle 2">
            <a:extLst>
              <a:ext uri="{FF2B5EF4-FFF2-40B4-BE49-F238E27FC236}">
                <a16:creationId xmlns:a16="http://schemas.microsoft.com/office/drawing/2014/main" id="{74805B35-6783-4DE7-B557-7F1D9CDCBCA3}"/>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09665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209081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15920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51800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220087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1223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8418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99777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390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834010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21571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906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5222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50308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1033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散点图(-base)">
    <p:spTree>
      <p:nvGrpSpPr>
        <p:cNvPr id="1" name=""/>
        <p:cNvGrpSpPr/>
        <p:nvPr/>
      </p:nvGrpSpPr>
      <p:grpSpPr>
        <a:xfrm>
          <a:off x="0" y="0"/>
          <a:ext cx="0" cy="0"/>
          <a:chOff x="0" y="0"/>
          <a:chExt cx="0" cy="0"/>
        </a:xfrm>
      </p:grpSpPr>
      <p:sp>
        <p:nvSpPr>
          <p:cNvPr id="8" name="矩形 7"/>
          <p:cNvSpPr/>
          <p:nvPr userDrawn="1"/>
        </p:nvSpPr>
        <p:spPr>
          <a:xfrm>
            <a:off x="6096000" y="1063549"/>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Responses</a:t>
            </a:r>
            <a:r>
              <a:rPr lang="en-US" altLang="zh-CN" sz="2000" b="1" dirty="0">
                <a:solidFill>
                  <a:srgbClr val="FF0000"/>
                </a:solidFill>
                <a:ea typeface="Microsoft YaHei UI" panose="020B0503020204020204" pitchFamily="34" charset="-122"/>
              </a:rPr>
              <a:t>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a:t>
            </a:r>
          </a:p>
          <a:p>
            <a:pPr algn="ctr"/>
            <a:r>
              <a:rPr lang="en-US" altLang="zh-CN" sz="1800" b="1" dirty="0">
                <a:solidFill>
                  <a:srgbClr val="7030A0"/>
                </a:solidFill>
                <a:ea typeface="Microsoft YaHei UI" panose="020B0503020204020204" pitchFamily="34" charset="-122"/>
              </a:rPr>
              <a:t>(RSM-Base vs. CMAQ-Base)</a:t>
            </a:r>
          </a:p>
        </p:txBody>
      </p:sp>
      <p:sp>
        <p:nvSpPr>
          <p:cNvPr id="9" name="矩形 8"/>
          <p:cNvSpPr/>
          <p:nvPr userDrawn="1"/>
        </p:nvSpPr>
        <p:spPr>
          <a:xfrm>
            <a:off x="0" y="1057237"/>
            <a:ext cx="6096000" cy="677108"/>
          </a:xfrm>
          <a:prstGeom prst="rect">
            <a:avLst/>
          </a:prstGeom>
        </p:spPr>
        <p:txBody>
          <a:bodyPr wrap="square">
            <a:spAutoFit/>
          </a:bodyPr>
          <a:lstStyle/>
          <a:p>
            <a:pPr algn="ctr"/>
            <a:r>
              <a:rPr lang="en-US" altLang="zh-CN" sz="2000" b="1" dirty="0">
                <a:solidFill>
                  <a:srgbClr val="FF0000"/>
                </a:solidFill>
                <a:ea typeface="Microsoft YaHei UI" panose="020B0503020204020204" pitchFamily="34" charset="-122"/>
              </a:rPr>
              <a:t>Predicted O</a:t>
            </a:r>
            <a:r>
              <a:rPr lang="en-US" altLang="zh-CN" sz="2000" b="1" baseline="-25000" dirty="0">
                <a:solidFill>
                  <a:srgbClr val="FF0000"/>
                </a:solidFill>
                <a:ea typeface="Microsoft YaHei UI" panose="020B0503020204020204" pitchFamily="34" charset="-122"/>
              </a:rPr>
              <a:t>3</a:t>
            </a:r>
            <a:r>
              <a:rPr lang="en-US" altLang="zh-CN" sz="2000" b="1" dirty="0">
                <a:solidFill>
                  <a:srgbClr val="FF0000"/>
                </a:solidFill>
                <a:ea typeface="Microsoft YaHei UI" panose="020B0503020204020204" pitchFamily="34" charset="-122"/>
              </a:rPr>
              <a:t> </a:t>
            </a:r>
            <a:r>
              <a:rPr lang="en-US" altLang="zh-CN" sz="2000" b="1" u="sng" dirty="0">
                <a:solidFill>
                  <a:srgbClr val="FF0000"/>
                </a:solidFill>
                <a:ea typeface="Microsoft YaHei UI" panose="020B0503020204020204" pitchFamily="34" charset="-122"/>
              </a:rPr>
              <a:t>Conc</a:t>
            </a:r>
            <a:r>
              <a:rPr lang="en-US" altLang="zh-CN" sz="2000" b="1" dirty="0">
                <a:solidFill>
                  <a:srgbClr val="FF0000"/>
                </a:solidFill>
                <a:ea typeface="Microsoft YaHei UI" panose="020B0503020204020204" pitchFamily="34" charset="-122"/>
              </a:rPr>
              <a:t>.</a:t>
            </a:r>
          </a:p>
          <a:p>
            <a:pPr algn="ctr"/>
            <a:r>
              <a:rPr lang="en-US" altLang="zh-CN" sz="1800" b="1" dirty="0">
                <a:solidFill>
                  <a:srgbClr val="FF0000"/>
                </a:solidFill>
                <a:ea typeface="Microsoft YaHei UI" panose="020B0503020204020204" pitchFamily="34" charset="-122"/>
              </a:rPr>
              <a:t> </a:t>
            </a:r>
            <a:r>
              <a:rPr lang="en-US" altLang="zh-CN" sz="1800" b="1" dirty="0">
                <a:solidFill>
                  <a:srgbClr val="7030A0"/>
                </a:solidFill>
                <a:ea typeface="Microsoft YaHei UI" panose="020B0503020204020204" pitchFamily="34" charset="-122"/>
              </a:rPr>
              <a:t>(RSM vs. CMAQ)</a:t>
            </a:r>
          </a:p>
        </p:txBody>
      </p:sp>
      <p:cxnSp>
        <p:nvCxnSpPr>
          <p:cNvPr id="12" name="直接连接符 11"/>
          <p:cNvCxnSpPr/>
          <p:nvPr userDrawn="1"/>
        </p:nvCxnSpPr>
        <p:spPr>
          <a:xfrm>
            <a:off x="6096000" y="1664458"/>
            <a:ext cx="0" cy="5019375"/>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FA2C3FBE-3A29-4763-AE0C-23D5ECAC1DF0}"/>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218486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dicted Concentrations ">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DFD76BD-6650-4CDC-B264-3A4D9C7F6C75}"/>
              </a:ext>
            </a:extLst>
          </p:cNvPr>
          <p:cNvSpPr txBox="1"/>
          <p:nvPr userDrawn="1"/>
        </p:nvSpPr>
        <p:spPr>
          <a:xfrm>
            <a:off x="3150146" y="3852941"/>
            <a:ext cx="1953501" cy="369332"/>
          </a:xfrm>
          <a:prstGeom prst="rect">
            <a:avLst/>
          </a:prstGeom>
          <a:noFill/>
        </p:spPr>
        <p:txBody>
          <a:bodyPr wrap="square" rtlCol="0">
            <a:spAutoFit/>
          </a:bodyPr>
          <a:lstStyle/>
          <a:p>
            <a:pPr algn="ctr"/>
            <a:r>
              <a:rPr lang="en-US" altLang="zh-CN" b="1" dirty="0">
                <a:solidFill>
                  <a:srgbClr val="0000FE"/>
                </a:solidFill>
              </a:rPr>
              <a:t>Base - RSM</a:t>
            </a:r>
            <a:endParaRPr lang="zh-CN" altLang="en-US" b="1" dirty="0">
              <a:solidFill>
                <a:srgbClr val="0000FE"/>
              </a:solidFill>
            </a:endParaRPr>
          </a:p>
        </p:txBody>
      </p:sp>
      <p:sp>
        <p:nvSpPr>
          <p:cNvPr id="7" name="文本框 6">
            <a:extLst>
              <a:ext uri="{FF2B5EF4-FFF2-40B4-BE49-F238E27FC236}">
                <a16:creationId xmlns:a16="http://schemas.microsoft.com/office/drawing/2014/main" id="{04AC7C40-0561-4C70-BD6E-8D6C1E494387}"/>
              </a:ext>
            </a:extLst>
          </p:cNvPr>
          <p:cNvSpPr txBox="1"/>
          <p:nvPr userDrawn="1"/>
        </p:nvSpPr>
        <p:spPr>
          <a:xfrm>
            <a:off x="6772447" y="3852941"/>
            <a:ext cx="2292720" cy="369332"/>
          </a:xfrm>
          <a:prstGeom prst="rect">
            <a:avLst/>
          </a:prstGeom>
          <a:noFill/>
        </p:spPr>
        <p:txBody>
          <a:bodyPr wrap="square" rtlCol="0">
            <a:spAutoFit/>
          </a:bodyPr>
          <a:lstStyle/>
          <a:p>
            <a:pPr algn="ctr"/>
            <a:r>
              <a:rPr lang="en-US" altLang="zh-CN" b="1" dirty="0">
                <a:solidFill>
                  <a:srgbClr val="0000FE"/>
                </a:solidFill>
              </a:rPr>
              <a:t>Base - CMAQ</a:t>
            </a:r>
            <a:endParaRPr lang="zh-CN" altLang="en-US" b="1" dirty="0">
              <a:solidFill>
                <a:srgbClr val="0000FE"/>
              </a:solidFill>
            </a:endParaRPr>
          </a:p>
        </p:txBody>
      </p:sp>
      <p:sp>
        <p:nvSpPr>
          <p:cNvPr id="10" name="文本框 9">
            <a:extLst>
              <a:ext uri="{FF2B5EF4-FFF2-40B4-BE49-F238E27FC236}">
                <a16:creationId xmlns:a16="http://schemas.microsoft.com/office/drawing/2014/main" id="{9C13B899-2FAB-4C8F-9367-01B2A37A7C93}"/>
              </a:ext>
            </a:extLst>
          </p:cNvPr>
          <p:cNvSpPr txBox="1"/>
          <p:nvPr userDrawn="1"/>
        </p:nvSpPr>
        <p:spPr>
          <a:xfrm>
            <a:off x="1508167" y="1077071"/>
            <a:ext cx="1372336" cy="369332"/>
          </a:xfrm>
          <a:prstGeom prst="rect">
            <a:avLst/>
          </a:prstGeom>
          <a:noFill/>
        </p:spPr>
        <p:txBody>
          <a:bodyPr wrap="square" rtlCol="0">
            <a:spAutoFit/>
          </a:bodyPr>
          <a:lstStyle/>
          <a:p>
            <a:pPr algn="ctr"/>
            <a:r>
              <a:rPr lang="en-US" altLang="zh-CN" b="1" dirty="0">
                <a:solidFill>
                  <a:srgbClr val="0000FE"/>
                </a:solidFill>
              </a:rPr>
              <a:t>RSM</a:t>
            </a:r>
            <a:endParaRPr lang="zh-CN" altLang="en-US" b="1" dirty="0">
              <a:solidFill>
                <a:srgbClr val="0000FE"/>
              </a:solidFill>
            </a:endParaRPr>
          </a:p>
        </p:txBody>
      </p:sp>
      <p:sp>
        <p:nvSpPr>
          <p:cNvPr id="11" name="文本框 10">
            <a:extLst>
              <a:ext uri="{FF2B5EF4-FFF2-40B4-BE49-F238E27FC236}">
                <a16:creationId xmlns:a16="http://schemas.microsoft.com/office/drawing/2014/main" id="{399D04ED-ABB5-4851-8C98-689AD1266963}"/>
              </a:ext>
            </a:extLst>
          </p:cNvPr>
          <p:cNvSpPr txBox="1"/>
          <p:nvPr userDrawn="1"/>
        </p:nvSpPr>
        <p:spPr>
          <a:xfrm>
            <a:off x="4937675" y="1077071"/>
            <a:ext cx="1372336" cy="369332"/>
          </a:xfrm>
          <a:prstGeom prst="rect">
            <a:avLst/>
          </a:prstGeom>
          <a:noFill/>
        </p:spPr>
        <p:txBody>
          <a:bodyPr wrap="square" rtlCol="0">
            <a:spAutoFit/>
          </a:bodyPr>
          <a:lstStyle/>
          <a:p>
            <a:pPr algn="ctr"/>
            <a:r>
              <a:rPr lang="en-US" altLang="zh-CN" b="1" dirty="0">
                <a:solidFill>
                  <a:srgbClr val="0000FE"/>
                </a:solidFill>
              </a:rPr>
              <a:t>CMAQ</a:t>
            </a:r>
            <a:endParaRPr lang="zh-CN" altLang="en-US" b="1" dirty="0">
              <a:solidFill>
                <a:srgbClr val="0000FE"/>
              </a:solidFill>
            </a:endParaRPr>
          </a:p>
        </p:txBody>
      </p:sp>
      <p:sp>
        <p:nvSpPr>
          <p:cNvPr id="12" name="文本框 11">
            <a:extLst>
              <a:ext uri="{FF2B5EF4-FFF2-40B4-BE49-F238E27FC236}">
                <a16:creationId xmlns:a16="http://schemas.microsoft.com/office/drawing/2014/main" id="{AFF38D5C-FCAF-41B1-8CF4-F221CB28B155}"/>
              </a:ext>
            </a:extLst>
          </p:cNvPr>
          <p:cNvSpPr txBox="1"/>
          <p:nvPr userDrawn="1"/>
        </p:nvSpPr>
        <p:spPr>
          <a:xfrm>
            <a:off x="9065167" y="1072768"/>
            <a:ext cx="1372336" cy="369332"/>
          </a:xfrm>
          <a:prstGeom prst="rect">
            <a:avLst/>
          </a:prstGeom>
          <a:noFill/>
        </p:spPr>
        <p:txBody>
          <a:bodyPr wrap="square" rtlCol="0">
            <a:spAutoFit/>
          </a:bodyPr>
          <a:lstStyle/>
          <a:p>
            <a:pPr algn="ctr"/>
            <a:r>
              <a:rPr lang="en-US" altLang="zh-CN" b="1" dirty="0">
                <a:solidFill>
                  <a:srgbClr val="0000FE"/>
                </a:solidFill>
              </a:rPr>
              <a:t>Delta</a:t>
            </a:r>
            <a:endParaRPr lang="zh-CN" altLang="en-US" b="1" dirty="0">
              <a:solidFill>
                <a:srgbClr val="0000FE"/>
              </a:solidFill>
            </a:endParaRPr>
          </a:p>
        </p:txBody>
      </p:sp>
      <p:sp>
        <p:nvSpPr>
          <p:cNvPr id="9" name="Rectangle 2">
            <a:extLst>
              <a:ext uri="{FF2B5EF4-FFF2-40B4-BE49-F238E27FC236}">
                <a16:creationId xmlns:a16="http://schemas.microsoft.com/office/drawing/2014/main" id="{516B8FF2-CD9D-4771-AA34-8404D3D1DBE6}"/>
              </a:ext>
            </a:extLst>
          </p:cNvPr>
          <p:cNvSpPr txBox="1">
            <a:spLocks noChangeArrowheads="1"/>
          </p:cNvSpPr>
          <p:nvPr userDrawn="1"/>
        </p:nvSpPr>
        <p:spPr bwMode="auto">
          <a:xfrm>
            <a:off x="0" y="0"/>
            <a:ext cx="12192000" cy="983989"/>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53513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305854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02715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87994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9399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1714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01944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54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5" Type="http://schemas.openxmlformats.org/officeDocument/2006/relationships/theme" Target="../theme/theme11.xml"/><Relationship Id="rId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2.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theme" Target="../theme/theme9.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83634743"/>
      </p:ext>
    </p:extLst>
  </p:cSld>
  <p:clrMap bg1="lt1" tx1="dk1" bg2="lt2" tx2="dk2" accent1="accent1" accent2="accent2" accent3="accent3" accent4="accent4" accent5="accent5" accent6="accent6" hlink="hlink" folHlink="folHlink"/>
  <p:sldLayoutIdLst>
    <p:sldLayoutId id="2147486903" r:id="rId1"/>
    <p:sldLayoutId id="2147486904" r:id="rId2"/>
    <p:sldLayoutId id="2147486905" r:id="rId3"/>
    <p:sldLayoutId id="2147486906" r:id="rId4"/>
    <p:sldLayoutId id="2147486907" r:id="rId5"/>
    <p:sldLayoutId id="2147486908" r:id="rId6"/>
    <p:sldLayoutId id="2147486909" r:id="rId7"/>
    <p:sldLayoutId id="2147486910" r:id="rId8"/>
    <p:sldLayoutId id="2147486911" r:id="rId9"/>
    <p:sldLayoutId id="2147486912" r:id="rId10"/>
    <p:sldLayoutId id="2147486913" r:id="rId11"/>
    <p:sldLayoutId id="2147486914" r:id="rId12"/>
    <p:sldLayoutId id="2147487388" r:id="rId13"/>
    <p:sldLayoutId id="2147487389" r:id="rId14"/>
    <p:sldLayoutId id="2147487390" r:id="rId15"/>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06616838"/>
      </p:ext>
    </p:extLst>
  </p:cSld>
  <p:clrMap bg1="lt1" tx1="dk1" bg2="lt2" tx2="dk2" accent1="accent1" accent2="accent2" accent3="accent3" accent4="accent4" accent5="accent5" accent6="accent6" hlink="hlink" folHlink="folHlink"/>
  <p:sldLayoutIdLst>
    <p:sldLayoutId id="2147487404" r:id="rId1"/>
    <p:sldLayoutId id="2147487405" r:id="rId2"/>
    <p:sldLayoutId id="2147487406" r:id="rId3"/>
    <p:sldLayoutId id="2147487407" r:id="rId4"/>
    <p:sldLayoutId id="2147487408" r:id="rId5"/>
    <p:sldLayoutId id="2147487409" r:id="rId6"/>
    <p:sldLayoutId id="2147487410" r:id="rId7"/>
    <p:sldLayoutId id="2147487411" r:id="rId8"/>
    <p:sldLayoutId id="2147487412" r:id="rId9"/>
    <p:sldLayoutId id="2147487413" r:id="rId10"/>
    <p:sldLayoutId id="2147487414" r:id="rId11"/>
    <p:sldLayoutId id="2147487415" r:id="rId12"/>
    <p:sldLayoutId id="2147487416" r:id="rId13"/>
    <p:sldLayoutId id="2147487417" r:id="rId14"/>
    <p:sldLayoutId id="2147487419" r:id="rId15"/>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12830-1681-4440-A0DB-1E8ECF996E6C}" type="datetime1">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4C9F1-E2F9-4F5A-AFBB-B4A4D23B65B9}" type="slidenum">
              <a:rPr lang="zh-CN" altLang="en-US" smtClean="0"/>
              <a:t>‹#›</a:t>
            </a:fld>
            <a:endParaRPr lang="zh-CN" altLang="en-US"/>
          </a:p>
        </p:txBody>
      </p:sp>
    </p:spTree>
    <p:extLst>
      <p:ext uri="{BB962C8B-B14F-4D97-AF65-F5344CB8AC3E}">
        <p14:creationId xmlns:p14="http://schemas.microsoft.com/office/powerpoint/2010/main" val="3398133481"/>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63981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2297432215"/>
      </p:ext>
    </p:extLst>
  </p:cSld>
  <p:clrMap bg1="lt1" tx1="dk1" bg2="lt2" tx2="dk2" accent1="accent1" accent2="accent2" accent3="accent3" accent4="accent4" accent5="accent5" accent6="accent6" hlink="hlink" folHlink="folHlink"/>
  <p:sldLayoutIdLst>
    <p:sldLayoutId id="2147486970" r:id="rId1"/>
    <p:sldLayoutId id="2147486971" r:id="rId2"/>
    <p:sldLayoutId id="2147486972" r:id="rId3"/>
    <p:sldLayoutId id="2147486973" r:id="rId4"/>
    <p:sldLayoutId id="2147486974" r:id="rId5"/>
    <p:sldLayoutId id="2147486975" r:id="rId6"/>
    <p:sldLayoutId id="2147486976" r:id="rId7"/>
    <p:sldLayoutId id="2147486977" r:id="rId8"/>
    <p:sldLayoutId id="2147486978" r:id="rId9"/>
    <p:sldLayoutId id="2147486979" r:id="rId10"/>
    <p:sldLayoutId id="2147486980"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1435" tIns="25718" rIns="51435" bIns="25718"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675"/>
              </a:spcBef>
            </a:pPr>
            <a:endParaRPr lang="zh-CN" altLang="en-US" sz="2250" b="1" kern="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5"/>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8527847"/>
      </p:ext>
    </p:extLst>
  </p:cSld>
  <p:clrMap bg1="lt1" tx1="dk1" bg2="lt2" tx2="dk2" accent1="accent1" accent2="accent2" accent3="accent3" accent4="accent4" accent5="accent5" accent6="accent6" hlink="hlink" folHlink="folHlink"/>
  <p:sldLayoutIdLst>
    <p:sldLayoutId id="2147487113" r:id="rId1"/>
    <p:sldLayoutId id="2147487114" r:id="rId2"/>
    <p:sldLayoutId id="2147487115" r:id="rId3"/>
    <p:sldLayoutId id="2147487116" r:id="rId4"/>
    <p:sldLayoutId id="2147487117" r:id="rId5"/>
    <p:sldLayoutId id="2147487118" r:id="rId6"/>
    <p:sldLayoutId id="2147487119" r:id="rId7"/>
    <p:sldLayoutId id="2147487120" r:id="rId8"/>
    <p:sldLayoutId id="2147487121" r:id="rId9"/>
    <p:sldLayoutId id="2147487122" r:id="rId10"/>
    <p:sldLayoutId id="2147487123" r:id="rId11"/>
    <p:sldLayoutId id="2147487124" r:id="rId12"/>
    <p:sldLayoutId id="2147487385" r:id="rId13"/>
    <p:sldLayoutId id="2147487386" r:id="rId14"/>
    <p:sldLayoutId id="2147487387" r:id="rId15"/>
  </p:sldLayoutIdLst>
  <p:hf hdr="0" ftr="0" dt="0"/>
  <p:txStyles>
    <p:titleStyle>
      <a:lvl1pPr algn="l" rtl="0" eaLnBrk="0" fontAlgn="base" hangingPunct="0">
        <a:spcBef>
          <a:spcPct val="0"/>
        </a:spcBef>
        <a:spcAft>
          <a:spcPct val="0"/>
        </a:spcAft>
        <a:defRPr sz="1800">
          <a:solidFill>
            <a:schemeClr val="accent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p:titleStyle>
    <p:bodyStyle>
      <a:lvl1pPr marL="192881" indent="-192881" algn="l" rtl="0" eaLnBrk="0" fontAlgn="base" hangingPunct="0">
        <a:spcBef>
          <a:spcPct val="20000"/>
        </a:spcBef>
        <a:spcAft>
          <a:spcPct val="0"/>
        </a:spcAft>
        <a:buFont typeface="Arial" charset="0"/>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Font typeface="Arial" charset="0"/>
        <a:buChar char="–"/>
        <a:defRPr sz="1575">
          <a:solidFill>
            <a:schemeClr val="tx1"/>
          </a:solidFill>
          <a:latin typeface="+mn-lt"/>
          <a:ea typeface="+mn-ea"/>
        </a:defRPr>
      </a:lvl2pPr>
      <a:lvl3pPr marL="642938" indent="-128588" algn="l" rtl="0" eaLnBrk="0" fontAlgn="base" hangingPunct="0">
        <a:spcBef>
          <a:spcPct val="20000"/>
        </a:spcBef>
        <a:spcAft>
          <a:spcPct val="0"/>
        </a:spcAft>
        <a:buFont typeface="Arial" charset="0"/>
        <a:buChar char="•"/>
        <a:defRPr sz="1350">
          <a:solidFill>
            <a:schemeClr val="tx1"/>
          </a:solidFill>
          <a:latin typeface="+mn-lt"/>
          <a:ea typeface="+mn-ea"/>
        </a:defRPr>
      </a:lvl3pPr>
      <a:lvl4pPr marL="900113" indent="-128588" algn="l" rtl="0" eaLnBrk="0" fontAlgn="base" hangingPunct="0">
        <a:spcBef>
          <a:spcPct val="20000"/>
        </a:spcBef>
        <a:spcAft>
          <a:spcPct val="0"/>
        </a:spcAft>
        <a:buFont typeface="Arial" charset="0"/>
        <a:buChar char="–"/>
        <a:defRPr sz="1125">
          <a:solidFill>
            <a:schemeClr val="tx1"/>
          </a:solidFill>
          <a:latin typeface="+mn-lt"/>
          <a:ea typeface="+mn-ea"/>
        </a:defRPr>
      </a:lvl4pPr>
      <a:lvl5pPr marL="1157288" indent="-128588" algn="l" rtl="0" eaLnBrk="0" fontAlgn="base" hangingPunct="0">
        <a:spcBef>
          <a:spcPct val="20000"/>
        </a:spcBef>
        <a:spcAft>
          <a:spcPct val="0"/>
        </a:spcAft>
        <a:buFont typeface="Arial" charset="0"/>
        <a:buChar char="»"/>
        <a:defRPr sz="1125">
          <a:solidFill>
            <a:schemeClr val="tx1"/>
          </a:solidFill>
          <a:latin typeface="+mn-lt"/>
          <a:ea typeface="+mn-ea"/>
        </a:defRPr>
      </a:lvl5pPr>
      <a:lvl6pPr marL="1414463" indent="-128588" algn="l" rtl="0" eaLnBrk="0" fontAlgn="base" hangingPunct="0">
        <a:spcBef>
          <a:spcPct val="20000"/>
        </a:spcBef>
        <a:spcAft>
          <a:spcPct val="0"/>
        </a:spcAft>
        <a:buFont typeface="Arial" charset="0"/>
        <a:buChar char="»"/>
        <a:defRPr sz="1125">
          <a:solidFill>
            <a:schemeClr val="tx1"/>
          </a:solidFill>
          <a:latin typeface="+mn-lt"/>
          <a:ea typeface="+mn-ea"/>
        </a:defRPr>
      </a:lvl6pPr>
      <a:lvl7pPr marL="1671638" indent="-128588" algn="l" rtl="0" eaLnBrk="0" fontAlgn="base" hangingPunct="0">
        <a:spcBef>
          <a:spcPct val="20000"/>
        </a:spcBef>
        <a:spcAft>
          <a:spcPct val="0"/>
        </a:spcAft>
        <a:buFont typeface="Arial" charset="0"/>
        <a:buChar char="»"/>
        <a:defRPr sz="1125">
          <a:solidFill>
            <a:schemeClr val="tx1"/>
          </a:solidFill>
          <a:latin typeface="+mn-lt"/>
          <a:ea typeface="+mn-ea"/>
        </a:defRPr>
      </a:lvl7pPr>
      <a:lvl8pPr marL="1928813" indent="-128588" algn="l" rtl="0" eaLnBrk="0" fontAlgn="base" hangingPunct="0">
        <a:spcBef>
          <a:spcPct val="20000"/>
        </a:spcBef>
        <a:spcAft>
          <a:spcPct val="0"/>
        </a:spcAft>
        <a:buFont typeface="Arial" charset="0"/>
        <a:buChar char="»"/>
        <a:defRPr sz="1125">
          <a:solidFill>
            <a:schemeClr val="tx1"/>
          </a:solidFill>
          <a:latin typeface="+mn-lt"/>
          <a:ea typeface="+mn-ea"/>
        </a:defRPr>
      </a:lvl8pPr>
      <a:lvl9pPr marL="2185988" indent="-128588" algn="l" rtl="0" eaLnBrk="0" fontAlgn="base" hangingPunct="0">
        <a:spcBef>
          <a:spcPct val="20000"/>
        </a:spcBef>
        <a:spcAft>
          <a:spcPct val="0"/>
        </a:spcAft>
        <a:buFont typeface="Arial" charset="0"/>
        <a:buChar char="»"/>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bkground2"/>
          <p:cNvPicPr>
            <a:picLocks noChangeAspect="1" noChangeArrowheads="1"/>
          </p:cNvPicPr>
          <p:nvPr/>
        </p:nvPicPr>
        <p:blipFill>
          <a:blip r:embed="rId13" cstate="print"/>
          <a:srcRect b="82236"/>
          <a:stretch>
            <a:fillRect/>
          </a:stretch>
        </p:blipFill>
        <p:spPr bwMode="auto">
          <a:xfrm>
            <a:off x="0" y="0"/>
            <a:ext cx="12192000" cy="12192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508000" y="228600"/>
            <a:ext cx="110744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
        <p:nvSpPr>
          <p:cNvPr id="26628" name="Rectangle 4"/>
          <p:cNvSpPr>
            <a:spLocks noGrp="1" noChangeArrowheads="1"/>
          </p:cNvSpPr>
          <p:nvPr>
            <p:ph type="body" idx="1"/>
          </p:nvPr>
        </p:nvSpPr>
        <p:spPr bwMode="auto">
          <a:xfrm>
            <a:off x="1016000" y="1676400"/>
            <a:ext cx="104648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level</a:t>
            </a:r>
          </a:p>
          <a:p>
            <a:pPr lvl="4"/>
            <a:r>
              <a:rPr lang="en-US" altLang="zh-CN"/>
              <a:t>level</a:t>
            </a:r>
          </a:p>
          <a:p>
            <a:pPr lvl="3"/>
            <a:endParaRPr lang="en-US" altLang="zh-CN"/>
          </a:p>
        </p:txBody>
      </p:sp>
      <p:pic>
        <p:nvPicPr>
          <p:cNvPr id="26629" name="Picture 5"/>
          <p:cNvPicPr>
            <a:picLocks noChangeAspect="1" noChangeArrowheads="1"/>
          </p:cNvPicPr>
          <p:nvPr userDrawn="1"/>
        </p:nvPicPr>
        <p:blipFill>
          <a:blip r:embed="rId14" cstate="print"/>
          <a:srcRect/>
          <a:stretch>
            <a:fillRect/>
          </a:stretch>
        </p:blipFill>
        <p:spPr bwMode="auto">
          <a:xfrm>
            <a:off x="9448800" y="6096000"/>
            <a:ext cx="2455333" cy="533400"/>
          </a:xfrm>
          <a:prstGeom prst="rect">
            <a:avLst/>
          </a:prstGeom>
          <a:noFill/>
          <a:ln w="9525">
            <a:noFill/>
            <a:miter lim="800000"/>
            <a:headEnd/>
            <a:tailEnd/>
          </a:ln>
        </p:spPr>
      </p:pic>
    </p:spTree>
    <p:extLst>
      <p:ext uri="{BB962C8B-B14F-4D97-AF65-F5344CB8AC3E}">
        <p14:creationId xmlns:p14="http://schemas.microsoft.com/office/powerpoint/2010/main" val="577329710"/>
      </p:ext>
    </p:extLst>
  </p:cSld>
  <p:clrMap bg1="lt1" tx1="dk1" bg2="lt2" tx2="dk2" accent1="accent1" accent2="accent2" accent3="accent3" accent4="accent4" accent5="accent5" accent6="accent6" hlink="hlink" folHlink="folHlink"/>
  <p:sldLayoutIdLst>
    <p:sldLayoutId id="2147487179" r:id="rId1"/>
    <p:sldLayoutId id="2147487180" r:id="rId2"/>
    <p:sldLayoutId id="2147487181" r:id="rId3"/>
    <p:sldLayoutId id="2147487182" r:id="rId4"/>
    <p:sldLayoutId id="2147487183" r:id="rId5"/>
    <p:sldLayoutId id="2147487184" r:id="rId6"/>
    <p:sldLayoutId id="2147487185" r:id="rId7"/>
    <p:sldLayoutId id="2147487186" r:id="rId8"/>
    <p:sldLayoutId id="2147487187" r:id="rId9"/>
    <p:sldLayoutId id="2147487188" r:id="rId10"/>
    <p:sldLayoutId id="2147487189" r:id="rId11"/>
  </p:sldLayoutIdLst>
  <p:transition/>
  <p:hf hdr="0" ftr="0" dt="0"/>
  <p:txStyles>
    <p:titleStyle>
      <a:lvl1pPr algn="l" defTabSz="901700" rtl="0" fontAlgn="base">
        <a:spcBef>
          <a:spcPct val="0"/>
        </a:spcBef>
        <a:spcAft>
          <a:spcPct val="0"/>
        </a:spcAft>
        <a:defRPr sz="3200" b="1">
          <a:solidFill>
            <a:schemeClr val="bg1"/>
          </a:solidFill>
          <a:latin typeface="+mj-lt"/>
          <a:ea typeface="+mj-ea"/>
          <a:cs typeface="+mj-cs"/>
        </a:defRPr>
      </a:lvl1pPr>
      <a:lvl2pPr algn="l" defTabSz="901700" rtl="0" fontAlgn="base">
        <a:spcBef>
          <a:spcPct val="0"/>
        </a:spcBef>
        <a:spcAft>
          <a:spcPct val="0"/>
        </a:spcAft>
        <a:defRPr sz="3200" b="1">
          <a:solidFill>
            <a:schemeClr val="bg1"/>
          </a:solidFill>
          <a:latin typeface="Times New Roman" pitchFamily="18" charset="0"/>
          <a:ea typeface="宋体" pitchFamily="2" charset="-122"/>
        </a:defRPr>
      </a:lvl2pPr>
      <a:lvl3pPr algn="l" defTabSz="901700" rtl="0" fontAlgn="base">
        <a:spcBef>
          <a:spcPct val="0"/>
        </a:spcBef>
        <a:spcAft>
          <a:spcPct val="0"/>
        </a:spcAft>
        <a:defRPr sz="3200" b="1">
          <a:solidFill>
            <a:schemeClr val="bg1"/>
          </a:solidFill>
          <a:latin typeface="Times New Roman" pitchFamily="18" charset="0"/>
          <a:ea typeface="宋体" pitchFamily="2" charset="-122"/>
        </a:defRPr>
      </a:lvl3pPr>
      <a:lvl4pPr algn="l" defTabSz="901700" rtl="0" fontAlgn="base">
        <a:spcBef>
          <a:spcPct val="0"/>
        </a:spcBef>
        <a:spcAft>
          <a:spcPct val="0"/>
        </a:spcAft>
        <a:defRPr sz="3200" b="1">
          <a:solidFill>
            <a:schemeClr val="bg1"/>
          </a:solidFill>
          <a:latin typeface="Times New Roman" pitchFamily="18" charset="0"/>
          <a:ea typeface="宋体" pitchFamily="2" charset="-122"/>
        </a:defRPr>
      </a:lvl4pPr>
      <a:lvl5pPr algn="l" defTabSz="901700" rtl="0" fontAlgn="base">
        <a:spcBef>
          <a:spcPct val="0"/>
        </a:spcBef>
        <a:spcAft>
          <a:spcPct val="0"/>
        </a:spcAft>
        <a:defRPr sz="32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32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32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32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32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415754884"/>
      </p:ext>
    </p:extLst>
  </p:cSld>
  <p:clrMap bg1="lt1" tx1="dk1" bg2="lt2" tx2="dk2" accent1="accent1" accent2="accent2" accent3="accent3" accent4="accent4" accent5="accent5" accent6="accent6" hlink="hlink" folHlink="folHlink"/>
  <p:sldLayoutIdLst>
    <p:sldLayoutId id="2147487191" r:id="rId1"/>
    <p:sldLayoutId id="2147487192" r:id="rId2"/>
    <p:sldLayoutId id="2147487193" r:id="rId3"/>
    <p:sldLayoutId id="2147487194" r:id="rId4"/>
    <p:sldLayoutId id="2147487195" r:id="rId5"/>
    <p:sldLayoutId id="2147487196" r:id="rId6"/>
    <p:sldLayoutId id="2147487197" r:id="rId7"/>
    <p:sldLayoutId id="2147487198" r:id="rId8"/>
    <p:sldLayoutId id="2147487199" r:id="rId9"/>
    <p:sldLayoutId id="2147487200" r:id="rId10"/>
    <p:sldLayoutId id="2147487201" r:id="rId11"/>
    <p:sldLayoutId id="2147487202" r:id="rId12"/>
  </p:sldLayoutIdLst>
  <p:transition>
    <p:random/>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96255308"/>
      </p:ext>
    </p:extLst>
  </p:cSld>
  <p:clrMap bg1="lt1" tx1="dk1" bg2="lt2" tx2="dk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 id="2147487421" r:id="rId13"/>
    <p:sldLayoutId id="2147487440"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5389"/>
      </p:ext>
    </p:extLst>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 id="2147487395" r:id="rId13"/>
    <p:sldLayoutId id="2147487396" r:id="rId14"/>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77408514"/>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 id="2147487330" r:id="rId12"/>
    <p:sldLayoutId id="2147487331" r:id="rId13"/>
    <p:sldLayoutId id="2147487334" r:id="rId14"/>
    <p:sldLayoutId id="2147487399" r:id="rId15"/>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140744"/>
      </p:ext>
    </p:extLst>
  </p:cSld>
  <p:clrMap bg1="lt1" tx1="dk1" bg2="lt2" tx2="dk2" accent1="accent1" accent2="accent2" accent3="accent3" accent4="accent4" accent5="accent5" accent6="accent6" hlink="hlink" folHlink="folHlink"/>
  <p:sldLayoutIdLst>
    <p:sldLayoutId id="2147487373" r:id="rId1"/>
    <p:sldLayoutId id="2147487374" r:id="rId2"/>
    <p:sldLayoutId id="2147487375" r:id="rId3"/>
    <p:sldLayoutId id="2147487376" r:id="rId4"/>
    <p:sldLayoutId id="2147487377" r:id="rId5"/>
    <p:sldLayoutId id="2147487378" r:id="rId6"/>
    <p:sldLayoutId id="2147487379" r:id="rId7"/>
    <p:sldLayoutId id="2147487380" r:id="rId8"/>
    <p:sldLayoutId id="2147487381" r:id="rId9"/>
    <p:sldLayoutId id="2147487382" r:id="rId10"/>
    <p:sldLayoutId id="2147487383" r:id="rId11"/>
    <p:sldLayoutId id="2147487384" r:id="rId12"/>
    <p:sldLayoutId id="2147487400" r:id="rId13"/>
    <p:sldLayoutId id="2147487401" r:id="rId14"/>
    <p:sldLayoutId id="2147487402" r:id="rId15"/>
    <p:sldLayoutId id="2147487362" r:id="rId16"/>
    <p:sldLayoutId id="2147487363" r:id="rId17"/>
    <p:sldLayoutId id="2147487365" r:id="rId18"/>
    <p:sldLayoutId id="2147487366" r:id="rId19"/>
    <p:sldLayoutId id="2147487367" r:id="rId20"/>
    <p:sldLayoutId id="2147487368" r:id="rId21"/>
    <p:sldLayoutId id="2147487369" r:id="rId22"/>
    <p:sldLayoutId id="2147487370" r:id="rId23"/>
    <p:sldLayoutId id="2147487371" r:id="rId24"/>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aftp.epa.gov/aqmg/cjang/FAST-CE/FAST-CE%203.5/*"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6.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 Id="rId2"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1" Type="http://schemas.openxmlformats.org/officeDocument/2006/relationships/slideLayout" Target="../slideLayouts/slideLayout66.xml"/><Relationship Id="rId4" Type="http://schemas.openxmlformats.org/officeDocument/2006/relationships/hyperlink" Target="http://www.abacas-dss.com/abacas/Files/paper/Enhancement%20of%20the%20Polynomial%20Functions%20Response%20Surface%20Model%20for%20Real-Time%20Analyzing%20Ozone%20Sensitivity.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xml"/><Relationship Id="rId7" Type="http://schemas.openxmlformats.org/officeDocument/2006/relationships/notesSlide" Target="../notesSlides/notesSlide17.xml"/><Relationship Id="rId12" Type="http://schemas.openxmlformats.org/officeDocument/2006/relationships/image" Target="../media/image4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8.xml"/><Relationship Id="rId11" Type="http://schemas.openxmlformats.org/officeDocument/2006/relationships/image" Target="../media/image43.png"/><Relationship Id="rId5" Type="http://schemas.openxmlformats.org/officeDocument/2006/relationships/tags" Target="../tags/tag6.xml"/><Relationship Id="rId10" Type="http://schemas.openxmlformats.org/officeDocument/2006/relationships/image" Target="../media/image42.png"/><Relationship Id="rId4" Type="http://schemas.openxmlformats.org/officeDocument/2006/relationships/tags" Target="../tags/tag5.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xml"/><Relationship Id="rId7" Type="http://schemas.openxmlformats.org/officeDocument/2006/relationships/notesSlide" Target="../notesSlides/notesSlide18.xml"/><Relationship Id="rId12" Type="http://schemas.openxmlformats.org/officeDocument/2006/relationships/image" Target="../media/image4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48.xml"/><Relationship Id="rId11" Type="http://schemas.openxmlformats.org/officeDocument/2006/relationships/image" Target="../media/image48.png"/><Relationship Id="rId5" Type="http://schemas.openxmlformats.org/officeDocument/2006/relationships/tags" Target="../tags/tag11.xml"/><Relationship Id="rId10" Type="http://schemas.openxmlformats.org/officeDocument/2006/relationships/image" Target="../media/image47.png"/><Relationship Id="rId4" Type="http://schemas.openxmlformats.org/officeDocument/2006/relationships/tags" Target="../tags/tag10.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4.xml"/><Relationship Id="rId7" Type="http://schemas.openxmlformats.org/officeDocument/2006/relationships/notesSlide" Target="../notesSlides/notesSlide20.xml"/><Relationship Id="rId12"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48.xml"/><Relationship Id="rId11" Type="http://schemas.openxmlformats.org/officeDocument/2006/relationships/image" Target="../media/image63.png"/><Relationship Id="rId5" Type="http://schemas.openxmlformats.org/officeDocument/2006/relationships/tags" Target="../tags/tag16.xml"/><Relationship Id="rId10" Type="http://schemas.openxmlformats.org/officeDocument/2006/relationships/image" Target="../media/image62.png"/><Relationship Id="rId4" Type="http://schemas.openxmlformats.org/officeDocument/2006/relationships/tags" Target="../tags/tag15.xml"/><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9.xml"/><Relationship Id="rId7" Type="http://schemas.openxmlformats.org/officeDocument/2006/relationships/notesSlide" Target="../notesSlides/notesSlide21.xml"/><Relationship Id="rId12" Type="http://schemas.openxmlformats.org/officeDocument/2006/relationships/image" Target="../media/image6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48.xml"/><Relationship Id="rId11" Type="http://schemas.openxmlformats.org/officeDocument/2006/relationships/image" Target="../media/image68.png"/><Relationship Id="rId5" Type="http://schemas.openxmlformats.org/officeDocument/2006/relationships/tags" Target="../tags/tag21.xml"/><Relationship Id="rId10" Type="http://schemas.openxmlformats.org/officeDocument/2006/relationships/image" Target="../media/image67.png"/><Relationship Id="rId4" Type="http://schemas.openxmlformats.org/officeDocument/2006/relationships/tags" Target="../tags/tag20.xml"/><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24.xml"/><Relationship Id="rId7" Type="http://schemas.openxmlformats.org/officeDocument/2006/relationships/image" Target="../media/image7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23.xml"/><Relationship Id="rId5" Type="http://schemas.openxmlformats.org/officeDocument/2006/relationships/slideLayout" Target="../slideLayouts/slideLayout148.xml"/><Relationship Id="rId4"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hyperlink" Target="http://www.abacas-dss.com/abacas/Files/paper/Predicting%20the%20Nonlinear%20Response%20of%20PM2.5%20and%20Ozone%20to%20Precursor%20Emission%20Changes%20with%20a%20Response%20Surface%20Model.pdf" TargetMode="External"/><Relationship Id="rId2" Type="http://schemas.openxmlformats.org/officeDocument/2006/relationships/notesSlide" Target="../notesSlides/notesSlide26.xml"/><Relationship Id="rId1" Type="http://schemas.openxmlformats.org/officeDocument/2006/relationships/slideLayout" Target="../slideLayouts/slideLayout65.xml"/><Relationship Id="rId5" Type="http://schemas.openxmlformats.org/officeDocument/2006/relationships/hyperlink" Target="http://www.abacas-dss.com/abacas/Files/paper/Enhancement%20of%20the%20Polynomial%20Functions%20Response%20Surface%20Model%20for%20Real-Time%20Analyzing%20Ozone%20Sensitivity.pdf" TargetMode="External"/><Relationship Id="rId4" Type="http://schemas.openxmlformats.org/officeDocument/2006/relationships/hyperlink" Target="http://www.abacas-dss.com/abacas/Files/paper/Source%20impact%20and%20contribution%20analysis%20of%20ambient%20ozone%20using%20multi-modeling%20approaches%20over%20the%20pearl%20river%20delta%20region,%20China.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6.xml"/><Relationship Id="rId5" Type="http://schemas.openxmlformats.org/officeDocument/2006/relationships/hyperlink" Target="https://doi.org/10.3390/atmos12081044" TargetMode="Externa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6.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6.xml"/><Relationship Id="rId1" Type="http://schemas.openxmlformats.org/officeDocument/2006/relationships/tags" Target="../tags/tag27.xml"/><Relationship Id="rId4" Type="http://schemas.openxmlformats.org/officeDocument/2006/relationships/image" Target="../media/image78.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6.xml"/><Relationship Id="rId1" Type="http://schemas.openxmlformats.org/officeDocument/2006/relationships/tags" Target="../tags/tag28.xml"/><Relationship Id="rId4" Type="http://schemas.openxmlformats.org/officeDocument/2006/relationships/image" Target="../media/image79.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6.xml"/><Relationship Id="rId1" Type="http://schemas.openxmlformats.org/officeDocument/2006/relationships/tags" Target="../tags/tag29.xml"/><Relationship Id="rId4" Type="http://schemas.openxmlformats.org/officeDocument/2006/relationships/image" Target="../media/image80.tiff"/></Relationships>
</file>

<file path=ppt/slides/_rels/slide46.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notesSlide" Target="../notesSlides/notesSlide36.xml"/><Relationship Id="rId7" Type="http://schemas.openxmlformats.org/officeDocument/2006/relationships/image" Target="../media/image180.png"/><Relationship Id="rId2" Type="http://schemas.openxmlformats.org/officeDocument/2006/relationships/slideLayout" Target="../slideLayouts/slideLayout66.xml"/><Relationship Id="rId1" Type="http://schemas.openxmlformats.org/officeDocument/2006/relationships/tags" Target="../tags/tag30.xml"/><Relationship Id="rId6" Type="http://schemas.openxmlformats.org/officeDocument/2006/relationships/image" Target="../media/image170.png"/><Relationship Id="rId5" Type="http://schemas.openxmlformats.org/officeDocument/2006/relationships/image" Target="../media/image82.jpeg"/><Relationship Id="rId4" Type="http://schemas.openxmlformats.org/officeDocument/2006/relationships/image" Target="../media/image81.gif"/><Relationship Id="rId9" Type="http://schemas.openxmlformats.org/officeDocument/2006/relationships/image" Target="../media/image84.t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6.xml"/><Relationship Id="rId1" Type="http://schemas.openxmlformats.org/officeDocument/2006/relationships/tags" Target="../tags/tag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8.png"/><Relationship Id="rId2" Type="http://schemas.openxmlformats.org/officeDocument/2006/relationships/slideLayout" Target="../slideLayouts/slideLayout66.xml"/><Relationship Id="rId1" Type="http://schemas.openxmlformats.org/officeDocument/2006/relationships/tags" Target="../tags/tag3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6.xml"/><Relationship Id="rId1" Type="http://schemas.openxmlformats.org/officeDocument/2006/relationships/tags" Target="../tags/tag33.xml"/><Relationship Id="rId4" Type="http://schemas.openxmlformats.org/officeDocument/2006/relationships/image" Target="../media/image8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66.xml"/><Relationship Id="rId4" Type="http://schemas.openxmlformats.org/officeDocument/2006/relationships/image" Target="../media/image92.tiff"/></Relationships>
</file>

<file path=ppt/slides/_rels/slide53.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emf"/><Relationship Id="rId4" Type="http://schemas.openxmlformats.org/officeDocument/2006/relationships/diagramLayout" Target="../diagrams/layout1.xml"/><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16.png"/><Relationship Id="rId1" Type="http://schemas.openxmlformats.org/officeDocument/2006/relationships/slideLayout" Target="../slideLayouts/slideLayout66.xml"/><Relationship Id="rId4" Type="http://schemas.openxmlformats.org/officeDocument/2006/relationships/image" Target="../media/image96.emf"/></Relationships>
</file>

<file path=ppt/slides/_rels/slide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emf"/><Relationship Id="rId1" Type="http://schemas.openxmlformats.org/officeDocument/2006/relationships/slideLayout" Target="../slideLayouts/slideLayout66.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6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5.xml"/><Relationship Id="rId5" Type="http://schemas.openxmlformats.org/officeDocument/2006/relationships/hyperlink" Target="https://gaftp.epa.gov/aqmg/cjang/FAST-CE/FAST-CE%203.5/*" TargetMode="Externa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6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6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6.xml"/><Relationship Id="rId4" Type="http://schemas.openxmlformats.org/officeDocument/2006/relationships/image" Target="../media/image130.png"/></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6.emf"/><Relationship Id="rId1" Type="http://schemas.openxmlformats.org/officeDocument/2006/relationships/slideLayout" Target="../slideLayouts/slideLayout66.xml"/><Relationship Id="rId4"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52.xml"/><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66.xml"/><Relationship Id="rId5" Type="http://schemas.openxmlformats.org/officeDocument/2006/relationships/image" Target="../media/image135.png"/><Relationship Id="rId4" Type="http://schemas.openxmlformats.org/officeDocument/2006/relationships/image" Target="../media/image134.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2.xml"/><Relationship Id="rId1" Type="http://schemas.openxmlformats.org/officeDocument/2006/relationships/slideLayout" Target="../slideLayouts/slideLayout66.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66.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66.xml"/><Relationship Id="rId5" Type="http://schemas.openxmlformats.org/officeDocument/2006/relationships/image" Target="../media/image142.pn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6.xml"/><Relationship Id="rId1" Type="http://schemas.openxmlformats.org/officeDocument/2006/relationships/slideLayout" Target="../slideLayouts/slideLayout66.xml"/><Relationship Id="rId4" Type="http://schemas.openxmlformats.org/officeDocument/2006/relationships/image" Target="../media/image145.png"/></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7.xml"/><Relationship Id="rId1" Type="http://schemas.openxmlformats.org/officeDocument/2006/relationships/slideLayout" Target="../slideLayouts/slideLayout66.xml"/><Relationship Id="rId4" Type="http://schemas.openxmlformats.org/officeDocument/2006/relationships/image" Target="../media/image147.png"/></Relationships>
</file>

<file path=ppt/slides/_rels/slide8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62.xml"/><Relationship Id="rId1" Type="http://schemas.openxmlformats.org/officeDocument/2006/relationships/slideLayout" Target="../slideLayouts/slideLayout7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0"/>
            <a:ext cx="12192000" cy="877313"/>
          </a:xfrm>
          <a:solidFill>
            <a:schemeClr val="accent5">
              <a:lumMod val="20000"/>
              <a:lumOff val="80000"/>
            </a:schemeClr>
          </a:solidFill>
        </p:spPr>
        <p:txBody>
          <a:bodyPr>
            <a:noAutofit/>
          </a:bodyPr>
          <a:lstStyle/>
          <a:p>
            <a:r>
              <a:rPr lang="en-US" altLang="zh-CN" sz="2400" dirty="0">
                <a:solidFill>
                  <a:srgbClr val="FF0000"/>
                </a:solidFill>
                <a:effectLst>
                  <a:outerShdw blurRad="38100" dist="38100" dir="2700000" algn="tl">
                    <a:srgbClr val="000000">
                      <a:alpha val="43137"/>
                    </a:srgbClr>
                  </a:outerShdw>
                </a:effectLst>
              </a:rPr>
              <a:t>Pilot Application of Deep Learning Response Surface Model (</a:t>
            </a:r>
            <a:r>
              <a:rPr lang="en-US" altLang="zh-CN" sz="2400" dirty="0" err="1">
                <a:solidFill>
                  <a:srgbClr val="0000FF"/>
                </a:solidFill>
                <a:effectLst>
                  <a:outerShdw blurRad="38100" dist="38100" dir="2700000" algn="tl">
                    <a:srgbClr val="000000">
                      <a:alpha val="43137"/>
                    </a:srgbClr>
                  </a:outerShdw>
                </a:effectLst>
              </a:rPr>
              <a:t>DeepRSM</a:t>
            </a:r>
            <a:r>
              <a:rPr lang="en-US" altLang="zh-CN" sz="2400" dirty="0">
                <a:solidFill>
                  <a:srgbClr val="FF0000"/>
                </a:solidFill>
                <a:effectLst>
                  <a:outerShdw blurRad="38100" dist="38100" dir="2700000" algn="tl">
                    <a:srgbClr val="000000">
                      <a:alpha val="43137"/>
                    </a:srgbClr>
                  </a:outerShdw>
                </a:effectLst>
              </a:rPr>
              <a:t>)</a:t>
            </a:r>
            <a:br>
              <a:rPr lang="en-US" altLang="zh-CN" sz="2400" dirty="0">
                <a:solidFill>
                  <a:srgbClr val="FF0000"/>
                </a:solidFill>
                <a:effectLst>
                  <a:outerShdw blurRad="38100" dist="38100" dir="2700000" algn="tl">
                    <a:srgbClr val="000000">
                      <a:alpha val="43137"/>
                    </a:srgbClr>
                  </a:outerShdw>
                </a:effectLst>
              </a:rPr>
            </a:br>
            <a:r>
              <a:rPr lang="en-US" altLang="zh-CN" sz="2400" dirty="0">
                <a:effectLst>
                  <a:outerShdw blurRad="38100" dist="38100" dir="2700000" algn="tl">
                    <a:srgbClr val="000000">
                      <a:alpha val="43137"/>
                    </a:srgbClr>
                  </a:outerShdw>
                </a:effectLst>
              </a:rPr>
              <a:t>and</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Preliminary</a:t>
            </a:r>
            <a:r>
              <a:rPr lang="en-US" altLang="zh-CN" sz="2400" dirty="0">
                <a:solidFill>
                  <a:srgbClr val="0000FF"/>
                </a:solidFill>
                <a:effectLst>
                  <a:outerShdw blurRad="38100" dist="38100" dir="2700000" algn="tl">
                    <a:srgbClr val="000000">
                      <a:alpha val="43137"/>
                    </a:srgbClr>
                  </a:outerShdw>
                </a:effectLst>
              </a:rPr>
              <a:t> </a:t>
            </a:r>
            <a:r>
              <a:rPr lang="en-US" altLang="zh-CN" sz="2400" dirty="0">
                <a:solidFill>
                  <a:srgbClr val="FF0000"/>
                </a:solidFill>
                <a:effectLst>
                  <a:outerShdw blurRad="38100" dist="38100" dir="2700000" algn="tl">
                    <a:srgbClr val="000000">
                      <a:alpha val="43137"/>
                    </a:srgbClr>
                  </a:outerShdw>
                </a:effectLst>
              </a:rPr>
              <a:t>Comparisons with Other Source Attribution Methods</a:t>
            </a:r>
            <a:endParaRPr lang="zh-CN" altLang="en-US" sz="1800" dirty="0">
              <a:solidFill>
                <a:srgbClr val="FF0000"/>
              </a:solidFill>
              <a:effectLst/>
            </a:endParaRPr>
          </a:p>
        </p:txBody>
      </p:sp>
      <p:sp>
        <p:nvSpPr>
          <p:cNvPr id="19" name="Title 2">
            <a:extLst>
              <a:ext uri="{FF2B5EF4-FFF2-40B4-BE49-F238E27FC236}">
                <a16:creationId xmlns:a16="http://schemas.microsoft.com/office/drawing/2014/main" id="{94659536-070F-46F7-851D-AB6BFA25E890}"/>
              </a:ext>
            </a:extLst>
          </p:cNvPr>
          <p:cNvSpPr txBox="1">
            <a:spLocks/>
          </p:cNvSpPr>
          <p:nvPr/>
        </p:nvSpPr>
        <p:spPr bwMode="auto">
          <a:xfrm>
            <a:off x="1752600" y="5440517"/>
            <a:ext cx="8439689" cy="70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defRPr/>
            </a:pPr>
            <a:r>
              <a:rPr lang="en-US" sz="2400" b="0" i="1" kern="0" dirty="0">
                <a:solidFill>
                  <a:prstClr val="black"/>
                </a:solidFill>
                <a:latin typeface="Calibri"/>
              </a:rPr>
              <a:t>Carey Jang, Jim Kelly and Joey Huang,  </a:t>
            </a:r>
          </a:p>
          <a:p>
            <a:pPr>
              <a:defRPr/>
            </a:pPr>
            <a:r>
              <a:rPr lang="en-US" sz="2400" b="0" i="1" kern="0" dirty="0">
                <a:solidFill>
                  <a:prstClr val="black"/>
                </a:solidFill>
                <a:latin typeface="Calibri"/>
              </a:rPr>
              <a:t>Model App Team Briefing, 5/10/2023</a:t>
            </a:r>
          </a:p>
        </p:txBody>
      </p:sp>
      <p:sp>
        <p:nvSpPr>
          <p:cNvPr id="8" name="TextBox 7"/>
          <p:cNvSpPr txBox="1"/>
          <p:nvPr/>
        </p:nvSpPr>
        <p:spPr>
          <a:xfrm>
            <a:off x="457200" y="4648200"/>
            <a:ext cx="5638800" cy="830997"/>
          </a:xfrm>
          <a:prstGeom prst="rect">
            <a:avLst/>
          </a:prstGeom>
          <a:noFill/>
        </p:spPr>
        <p:txBody>
          <a:bodyPr wrap="square" rtlCol="0">
            <a:spAutoFit/>
          </a:bodyPr>
          <a:lstStyle/>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/HDDM/ISAM in “FAST-CE 3.5”</a:t>
            </a:r>
          </a:p>
          <a:p>
            <a:pPr fontAlgn="auto">
              <a:spcBef>
                <a:spcPts val="0"/>
              </a:spcBef>
              <a:spcAft>
                <a:spcPts val="0"/>
              </a:spcAft>
              <a:defRPr/>
            </a:pPr>
            <a:r>
              <a:rPr lang="en-US" sz="2400" b="1" i="1" dirty="0" err="1">
                <a:solidFill>
                  <a:srgbClr val="0000FF"/>
                </a:solidFill>
                <a:latin typeface="Calibri"/>
              </a:rPr>
              <a:t>DeepRSM</a:t>
            </a:r>
            <a:r>
              <a:rPr lang="en-US" sz="2400" b="1" i="1" dirty="0">
                <a:solidFill>
                  <a:srgbClr val="0000FF"/>
                </a:solidFill>
                <a:latin typeface="Calibri"/>
              </a:rPr>
              <a:t> in “RSM-VAT 2.9”</a:t>
            </a:r>
          </a:p>
        </p:txBody>
      </p:sp>
      <p:sp>
        <p:nvSpPr>
          <p:cNvPr id="9" name="TextBox 8"/>
          <p:cNvSpPr txBox="1"/>
          <p:nvPr/>
        </p:nvSpPr>
        <p:spPr>
          <a:xfrm>
            <a:off x="6623160" y="4765066"/>
            <a:ext cx="5478348" cy="461665"/>
          </a:xfrm>
          <a:prstGeom prst="rect">
            <a:avLst/>
          </a:prstGeom>
          <a:noFill/>
        </p:spPr>
        <p:txBody>
          <a:bodyPr wrap="square" rtlCol="0">
            <a:spAutoFit/>
          </a:bodyPr>
          <a:lstStyle/>
          <a:p>
            <a:pPr algn="l" fontAlgn="auto">
              <a:spcBef>
                <a:spcPts val="0"/>
              </a:spcBef>
              <a:spcAft>
                <a:spcPts val="0"/>
              </a:spcAft>
              <a:defRPr/>
            </a:pPr>
            <a:r>
              <a:rPr lang="en-US" sz="2400" b="1" i="1" dirty="0">
                <a:solidFill>
                  <a:srgbClr val="0000FF"/>
                </a:solidFill>
                <a:latin typeface="Calibri"/>
              </a:rPr>
              <a:t>CMAQ BF vs. </a:t>
            </a:r>
            <a:r>
              <a:rPr lang="en-US" sz="2400" b="1" i="1" dirty="0" err="1">
                <a:solidFill>
                  <a:srgbClr val="0000FF"/>
                </a:solidFill>
                <a:latin typeface="Calibri"/>
              </a:rPr>
              <a:t>DeepRSM</a:t>
            </a:r>
            <a:r>
              <a:rPr lang="en-US" sz="2400" b="1" i="1" dirty="0">
                <a:solidFill>
                  <a:srgbClr val="0000FF"/>
                </a:solidFill>
                <a:latin typeface="Calibri"/>
              </a:rPr>
              <a:t>, HDDM &amp; ISAM </a:t>
            </a:r>
          </a:p>
        </p:txBody>
      </p:sp>
      <p:sp>
        <p:nvSpPr>
          <p:cNvPr id="2" name="Slide Number Placeholder 1">
            <a:extLst>
              <a:ext uri="{FF2B5EF4-FFF2-40B4-BE49-F238E27FC236}">
                <a16:creationId xmlns:a16="http://schemas.microsoft.com/office/drawing/2014/main" id="{B867AD66-FEAD-453D-AF07-B1EC100971DF}"/>
              </a:ext>
            </a:extLst>
          </p:cNvPr>
          <p:cNvSpPr>
            <a:spLocks noGrp="1"/>
          </p:cNvSpPr>
          <p:nvPr>
            <p:ph type="sldNum" sz="quarter" idx="12"/>
          </p:nvPr>
        </p:nvSpPr>
        <p:spPr>
          <a:xfrm>
            <a:off x="11609244" y="6165550"/>
            <a:ext cx="516213" cy="382008"/>
          </a:xfrm>
        </p:spPr>
        <p:txBody>
          <a:bodyPr/>
          <a:lstStyle/>
          <a:p>
            <a:fld id="{03A847EA-A0F8-42E4-AF47-D5B896815B88}" type="slidenum">
              <a:rPr lang="zh-CN" altLang="en-US" smtClean="0"/>
              <a:pPr/>
              <a:t>1</a:t>
            </a:fld>
            <a:endParaRPr lang="zh-CN" altLang="en-US" dirty="0"/>
          </a:p>
        </p:txBody>
      </p:sp>
      <p:sp>
        <p:nvSpPr>
          <p:cNvPr id="10" name="Rectangle 9">
            <a:extLst>
              <a:ext uri="{FF2B5EF4-FFF2-40B4-BE49-F238E27FC236}">
                <a16:creationId xmlns:a16="http://schemas.microsoft.com/office/drawing/2014/main" id="{FCC0D596-0864-4EC9-BBAD-866930E743BA}"/>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3"/>
              </a:rPr>
              <a:t>https://gaftp.epa.gov/aqmg/cjang/FAST-CE/FAST-CE 3.5/*</a:t>
            </a:r>
            <a:r>
              <a:rPr lang="en-US" sz="1400" i="1" dirty="0">
                <a:solidFill>
                  <a:srgbClr val="0000FF"/>
                </a:solidFill>
              </a:rPr>
              <a:t> (or /RSM-VAT/RSM-VAT 2.9/*)</a:t>
            </a:r>
            <a:endParaRPr lang="en-US" sz="1400" i="1" u="sng" dirty="0">
              <a:solidFill>
                <a:srgbClr val="0000FF"/>
              </a:solidFill>
            </a:endParaRPr>
          </a:p>
        </p:txBody>
      </p:sp>
      <p:grpSp>
        <p:nvGrpSpPr>
          <p:cNvPr id="4" name="组合 6">
            <a:extLst>
              <a:ext uri="{FF2B5EF4-FFF2-40B4-BE49-F238E27FC236}">
                <a16:creationId xmlns:a16="http://schemas.microsoft.com/office/drawing/2014/main" id="{E3742AA9-2D7B-3FF2-86D9-E1E977F3F941}"/>
              </a:ext>
            </a:extLst>
          </p:cNvPr>
          <p:cNvGrpSpPr/>
          <p:nvPr/>
        </p:nvGrpSpPr>
        <p:grpSpPr>
          <a:xfrm>
            <a:off x="6128720" y="1245802"/>
            <a:ext cx="5910880" cy="3402398"/>
            <a:chOff x="3366038" y="1255827"/>
            <a:chExt cx="7698211" cy="4629522"/>
          </a:xfrm>
        </p:grpSpPr>
        <p:pic>
          <p:nvPicPr>
            <p:cNvPr id="5" name="图片 10">
              <a:extLst>
                <a:ext uri="{FF2B5EF4-FFF2-40B4-BE49-F238E27FC236}">
                  <a16:creationId xmlns:a16="http://schemas.microsoft.com/office/drawing/2014/main" id="{458ED4C6-2886-6F63-C426-50077631FFC6}"/>
                </a:ext>
              </a:extLst>
            </p:cNvPr>
            <p:cNvPicPr>
              <a:picLocks noChangeAspect="1"/>
            </p:cNvPicPr>
            <p:nvPr/>
          </p:nvPicPr>
          <p:blipFill rotWithShape="1">
            <a:blip r:embed="rId4"/>
            <a:srcRect l="18686" t="32479" r="9651" b="48051"/>
            <a:stretch/>
          </p:blipFill>
          <p:spPr>
            <a:xfrm>
              <a:off x="5494442" y="1657799"/>
              <a:ext cx="5569807" cy="3916503"/>
            </a:xfrm>
            <a:prstGeom prst="rect">
              <a:avLst/>
            </a:prstGeom>
          </p:spPr>
        </p:pic>
        <p:sp>
          <p:nvSpPr>
            <p:cNvPr id="6" name="矩形 2">
              <a:extLst>
                <a:ext uri="{FF2B5EF4-FFF2-40B4-BE49-F238E27FC236}">
                  <a16:creationId xmlns:a16="http://schemas.microsoft.com/office/drawing/2014/main" id="{F745ADD5-6860-EBC9-4C7B-C768157ABE90}"/>
                </a:ext>
              </a:extLst>
            </p:cNvPr>
            <p:cNvSpPr/>
            <p:nvPr/>
          </p:nvSpPr>
          <p:spPr>
            <a:xfrm>
              <a:off x="6555209" y="1255827"/>
              <a:ext cx="3774844" cy="21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Times New Roman" panose="02020603050405020304" pitchFamily="18" charset="0"/>
                  <a:cs typeface="Times New Roman" panose="02020603050405020304" pitchFamily="18" charset="0"/>
                </a:rPr>
                <a:t>NOx and/or VOC reduction </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7" name="矩形 18">
              <a:extLst>
                <a:ext uri="{FF2B5EF4-FFF2-40B4-BE49-F238E27FC236}">
                  <a16:creationId xmlns:a16="http://schemas.microsoft.com/office/drawing/2014/main" id="{64274ECC-EC20-9162-ABAD-DCCFD89EFF23}"/>
                </a:ext>
              </a:extLst>
            </p:cNvPr>
            <p:cNvSpPr/>
            <p:nvPr/>
          </p:nvSpPr>
          <p:spPr>
            <a:xfrm>
              <a:off x="6198949" y="5661623"/>
              <a:ext cx="4314769" cy="223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Times New Roman" panose="02020603050405020304" pitchFamily="18" charset="0"/>
                  <a:cs typeface="Times New Roman" panose="02020603050405020304" pitchFamily="18" charset="0"/>
                </a:rPr>
                <a:t>O</a:t>
              </a:r>
              <a:r>
                <a:rPr lang="en-US" altLang="zh-CN" b="1" baseline="-25000" dirty="0">
                  <a:solidFill>
                    <a:schemeClr val="tx1"/>
                  </a:solidFill>
                  <a:latin typeface="Times New Roman" panose="02020603050405020304" pitchFamily="18" charset="0"/>
                  <a:cs typeface="Times New Roman" panose="02020603050405020304" pitchFamily="18" charset="0"/>
                </a:rPr>
                <a:t>3</a:t>
              </a:r>
              <a:r>
                <a:rPr lang="en-US" altLang="zh-CN" b="1" dirty="0">
                  <a:solidFill>
                    <a:schemeClr val="tx1"/>
                  </a:solidFill>
                  <a:latin typeface="Times New Roman" panose="02020603050405020304" pitchFamily="18" charset="0"/>
                  <a:cs typeface="Times New Roman" panose="02020603050405020304" pitchFamily="18" charset="0"/>
                </a:rPr>
                <a:t> MDA8 (ppb), 2018 July Avg</a:t>
              </a:r>
              <a:endParaRPr lang="zh-CN" altLang="en-US" b="1" dirty="0">
                <a:solidFill>
                  <a:schemeClr val="tx1"/>
                </a:solidFill>
                <a:latin typeface="Times New Roman" panose="02020603050405020304" pitchFamily="18" charset="0"/>
                <a:cs typeface="Times New Roman" panose="02020603050405020304" pitchFamily="18" charset="0"/>
              </a:endParaRPr>
            </a:p>
          </p:txBody>
        </p:sp>
        <p:sp>
          <p:nvSpPr>
            <p:cNvPr id="11" name="矩形 23">
              <a:extLst>
                <a:ext uri="{FF2B5EF4-FFF2-40B4-BE49-F238E27FC236}">
                  <a16:creationId xmlns:a16="http://schemas.microsoft.com/office/drawing/2014/main" id="{C807C7DC-68D1-CEB9-4E38-C98F55AB95DC}"/>
                </a:ext>
              </a:extLst>
            </p:cNvPr>
            <p:cNvSpPr/>
            <p:nvPr/>
          </p:nvSpPr>
          <p:spPr>
            <a:xfrm>
              <a:off x="3366038" y="1848803"/>
              <a:ext cx="2080170" cy="351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 BF: NOx or VOC </a:t>
              </a: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pf-RSM</a:t>
              </a:r>
            </a:p>
            <a:p>
              <a:pPr algn="r">
                <a:lnSpc>
                  <a:spcPct val="25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ISAM</a:t>
              </a:r>
            </a:p>
            <a:p>
              <a:pPr algn="r">
                <a:lnSpc>
                  <a:spcPct val="25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p>
          </p:txBody>
        </p:sp>
      </p:grpSp>
      <p:cxnSp>
        <p:nvCxnSpPr>
          <p:cNvPr id="13" name="Straight Connector 12">
            <a:extLst>
              <a:ext uri="{FF2B5EF4-FFF2-40B4-BE49-F238E27FC236}">
                <a16:creationId xmlns:a16="http://schemas.microsoft.com/office/drawing/2014/main" id="{F26A54C8-3C99-2EE3-60B4-C3F85D07092C}"/>
              </a:ext>
            </a:extLst>
          </p:cNvPr>
          <p:cNvCxnSpPr>
            <a:cxnSpLocks/>
          </p:cNvCxnSpPr>
          <p:nvPr/>
        </p:nvCxnSpPr>
        <p:spPr>
          <a:xfrm>
            <a:off x="6221556" y="2667000"/>
            <a:ext cx="581804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C10CE370-92C8-C216-BC23-CC50E4051CC3}"/>
              </a:ext>
            </a:extLst>
          </p:cNvPr>
          <p:cNvPicPr>
            <a:picLocks noChangeAspect="1"/>
          </p:cNvPicPr>
          <p:nvPr/>
        </p:nvPicPr>
        <p:blipFill>
          <a:blip r:embed="rId5"/>
          <a:stretch>
            <a:fillRect/>
          </a:stretch>
        </p:blipFill>
        <p:spPr>
          <a:xfrm>
            <a:off x="1181036" y="1193352"/>
            <a:ext cx="4914964" cy="3403356"/>
          </a:xfrm>
          <a:prstGeom prst="rect">
            <a:avLst/>
          </a:prstGeom>
          <a:ln w="9525">
            <a:solidFill>
              <a:schemeClr val="tx1"/>
            </a:solidFill>
          </a:ln>
        </p:spPr>
      </p:pic>
      <p:pic>
        <p:nvPicPr>
          <p:cNvPr id="18" name="图片 12">
            <a:extLst>
              <a:ext uri="{FF2B5EF4-FFF2-40B4-BE49-F238E27FC236}">
                <a16:creationId xmlns:a16="http://schemas.microsoft.com/office/drawing/2014/main" id="{B721213F-1C2F-2EC4-4A52-C3937FB398F5}"/>
              </a:ext>
            </a:extLst>
          </p:cNvPr>
          <p:cNvPicPr>
            <a:picLocks noChangeAspect="1"/>
          </p:cNvPicPr>
          <p:nvPr/>
        </p:nvPicPr>
        <p:blipFill>
          <a:blip r:embed="rId6"/>
          <a:stretch>
            <a:fillRect/>
          </a:stretch>
        </p:blipFill>
        <p:spPr>
          <a:xfrm>
            <a:off x="1219199" y="3581400"/>
            <a:ext cx="1324698" cy="626016"/>
          </a:xfrm>
          <a:prstGeom prst="rect">
            <a:avLst/>
          </a:prstGeom>
        </p:spPr>
      </p:pic>
      <p:sp>
        <p:nvSpPr>
          <p:cNvPr id="33" name="Rectangle 32">
            <a:extLst>
              <a:ext uri="{FF2B5EF4-FFF2-40B4-BE49-F238E27FC236}">
                <a16:creationId xmlns:a16="http://schemas.microsoft.com/office/drawing/2014/main" id="{598A830B-C6E7-6FC9-60AB-DFEBE96EB27A}"/>
              </a:ext>
            </a:extLst>
          </p:cNvPr>
          <p:cNvSpPr/>
          <p:nvPr/>
        </p:nvSpPr>
        <p:spPr>
          <a:xfrm>
            <a:off x="1186545" y="2031922"/>
            <a:ext cx="1246850" cy="48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35" name="TextBox 34">
            <a:extLst>
              <a:ext uri="{FF2B5EF4-FFF2-40B4-BE49-F238E27FC236}">
                <a16:creationId xmlns:a16="http://schemas.microsoft.com/office/drawing/2014/main" id="{1456522C-D073-1284-1B85-1521755E2162}"/>
              </a:ext>
            </a:extLst>
          </p:cNvPr>
          <p:cNvSpPr txBox="1"/>
          <p:nvPr/>
        </p:nvSpPr>
        <p:spPr>
          <a:xfrm>
            <a:off x="-76200" y="1828800"/>
            <a:ext cx="1274833" cy="894732"/>
          </a:xfrm>
          <a:prstGeom prst="rect">
            <a:avLst/>
          </a:prstGeom>
          <a:noFill/>
        </p:spPr>
        <p:txBody>
          <a:bodyPr wrap="square">
            <a:spAutoFit/>
          </a:bodyPr>
          <a:lstStyle/>
          <a:p>
            <a:pPr>
              <a:lnSpc>
                <a:spcPct val="150000"/>
              </a:lnSpc>
            </a:pPr>
            <a:r>
              <a:rPr lang="en-US" sz="1200" b="1" i="1" dirty="0">
                <a:solidFill>
                  <a:srgbClr val="FF0000"/>
                </a:solidFill>
                <a:latin typeface="Calibri"/>
              </a:rPr>
              <a:t>ISAM/O_PSAT</a:t>
            </a:r>
          </a:p>
          <a:p>
            <a:pPr>
              <a:lnSpc>
                <a:spcPct val="150000"/>
              </a:lnSpc>
            </a:pPr>
            <a:r>
              <a:rPr lang="en-US" sz="1200" b="1" i="1" dirty="0">
                <a:solidFill>
                  <a:srgbClr val="FF0000"/>
                </a:solidFill>
                <a:latin typeface="Calibri"/>
              </a:rPr>
              <a:t>RSM/</a:t>
            </a:r>
            <a:r>
              <a:rPr lang="en-US" sz="1200" b="1" i="1" dirty="0" err="1">
                <a:solidFill>
                  <a:srgbClr val="FF0000"/>
                </a:solidFill>
                <a:latin typeface="Calibri"/>
              </a:rPr>
              <a:t>DeepRSM</a:t>
            </a:r>
            <a:endParaRPr lang="en-US" sz="1200" b="1" i="1" dirty="0">
              <a:solidFill>
                <a:srgbClr val="FF0000"/>
              </a:solidFill>
              <a:latin typeface="Calibri"/>
            </a:endParaRPr>
          </a:p>
          <a:p>
            <a:pPr>
              <a:lnSpc>
                <a:spcPct val="150000"/>
              </a:lnSpc>
            </a:pPr>
            <a:r>
              <a:rPr lang="en-US" sz="1200" b="1" i="1" dirty="0">
                <a:solidFill>
                  <a:srgbClr val="FF0000"/>
                </a:solidFill>
                <a:latin typeface="Calibri"/>
              </a:rPr>
              <a:t>DDM/HDDM</a:t>
            </a:r>
          </a:p>
        </p:txBody>
      </p:sp>
      <p:sp>
        <p:nvSpPr>
          <p:cNvPr id="37" name="TextBox 36">
            <a:extLst>
              <a:ext uri="{FF2B5EF4-FFF2-40B4-BE49-F238E27FC236}">
                <a16:creationId xmlns:a16="http://schemas.microsoft.com/office/drawing/2014/main" id="{3C7B1FBE-0027-DD3A-6122-C2C59FE8B8AA}"/>
              </a:ext>
            </a:extLst>
          </p:cNvPr>
          <p:cNvSpPr txBox="1"/>
          <p:nvPr/>
        </p:nvSpPr>
        <p:spPr>
          <a:xfrm>
            <a:off x="0" y="3446418"/>
            <a:ext cx="1131141" cy="954107"/>
          </a:xfrm>
          <a:prstGeom prst="rect">
            <a:avLst/>
          </a:prstGeom>
          <a:noFill/>
        </p:spPr>
        <p:txBody>
          <a:bodyPr wrap="square">
            <a:spAutoFit/>
          </a:bodyPr>
          <a:lstStyle/>
          <a:p>
            <a:r>
              <a:rPr lang="en-US" sz="1400" b="1" i="1" dirty="0">
                <a:solidFill>
                  <a:srgbClr val="FF0000"/>
                </a:solidFill>
                <a:latin typeface="Calibri"/>
              </a:rPr>
              <a:t>USA domain </a:t>
            </a:r>
            <a:r>
              <a:rPr lang="en-US" sz="1400" b="1" i="1" dirty="0">
                <a:latin typeface="Calibri"/>
              </a:rPr>
              <a:t>or</a:t>
            </a:r>
          </a:p>
          <a:p>
            <a:r>
              <a:rPr lang="en-US" sz="1400" b="1" i="1" dirty="0">
                <a:solidFill>
                  <a:srgbClr val="FF0000"/>
                </a:solidFill>
                <a:latin typeface="Calibri"/>
              </a:rPr>
              <a:t>10 Climate regions</a:t>
            </a:r>
            <a:endParaRPr lang="en-US" sz="1400" dirty="0"/>
          </a:p>
        </p:txBody>
      </p:sp>
      <p:pic>
        <p:nvPicPr>
          <p:cNvPr id="12" name="Picture 11">
            <a:extLst>
              <a:ext uri="{FF2B5EF4-FFF2-40B4-BE49-F238E27FC236}">
                <a16:creationId xmlns:a16="http://schemas.microsoft.com/office/drawing/2014/main" id="{C6EA0FBC-D211-FFAC-37E4-474D17AC0FA6}"/>
              </a:ext>
            </a:extLst>
          </p:cNvPr>
          <p:cNvPicPr>
            <a:picLocks noChangeAspect="1"/>
          </p:cNvPicPr>
          <p:nvPr/>
        </p:nvPicPr>
        <p:blipFill rotWithShape="1">
          <a:blip r:embed="rId7"/>
          <a:srcRect l="77704" r="12706" b="86073"/>
          <a:stretch/>
        </p:blipFill>
        <p:spPr>
          <a:xfrm>
            <a:off x="11152356" y="1497680"/>
            <a:ext cx="887244" cy="739519"/>
          </a:xfrm>
          <a:prstGeom prst="rect">
            <a:avLst/>
          </a:prstGeom>
        </p:spPr>
      </p:pic>
      <p:sp>
        <p:nvSpPr>
          <p:cNvPr id="14" name="矩形 2">
            <a:extLst>
              <a:ext uri="{FF2B5EF4-FFF2-40B4-BE49-F238E27FC236}">
                <a16:creationId xmlns:a16="http://schemas.microsoft.com/office/drawing/2014/main" id="{F9FBED01-5CD3-BD20-6121-B82295EAC4C6}"/>
              </a:ext>
            </a:extLst>
          </p:cNvPr>
          <p:cNvSpPr/>
          <p:nvPr/>
        </p:nvSpPr>
        <p:spPr>
          <a:xfrm>
            <a:off x="2593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VOC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5" name="矩形 2">
            <a:extLst>
              <a:ext uri="{FF2B5EF4-FFF2-40B4-BE49-F238E27FC236}">
                <a16:creationId xmlns:a16="http://schemas.microsoft.com/office/drawing/2014/main" id="{A2AEEF38-71ED-EF7A-D295-A8E723B966B3}"/>
              </a:ext>
            </a:extLst>
          </p:cNvPr>
          <p:cNvSpPr/>
          <p:nvPr/>
        </p:nvSpPr>
        <p:spPr>
          <a:xfrm>
            <a:off x="4117792" y="3002935"/>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75%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6" name="矩形 2">
            <a:extLst>
              <a:ext uri="{FF2B5EF4-FFF2-40B4-BE49-F238E27FC236}">
                <a16:creationId xmlns:a16="http://schemas.microsoft.com/office/drawing/2014/main" id="{33555A25-B650-260D-BA0D-03CF6FA67F67}"/>
              </a:ext>
            </a:extLst>
          </p:cNvPr>
          <p:cNvSpPr/>
          <p:nvPr/>
        </p:nvSpPr>
        <p:spPr>
          <a:xfrm>
            <a:off x="4114800"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25%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17" name="矩形 2">
            <a:extLst>
              <a:ext uri="{FF2B5EF4-FFF2-40B4-BE49-F238E27FC236}">
                <a16:creationId xmlns:a16="http://schemas.microsoft.com/office/drawing/2014/main" id="{7916ACD5-6E2E-3986-4C9E-CD3CCE0BFF67}"/>
              </a:ext>
            </a:extLst>
          </p:cNvPr>
          <p:cNvSpPr/>
          <p:nvPr/>
        </p:nvSpPr>
        <p:spPr>
          <a:xfrm>
            <a:off x="2593792" y="4191000"/>
            <a:ext cx="1597208" cy="19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rgbClr val="0000FF"/>
                </a:solidFill>
                <a:latin typeface="Times New Roman" panose="02020603050405020304" pitchFamily="18" charset="0"/>
                <a:cs typeface="Times New Roman" panose="02020603050405020304" pitchFamily="18" charset="0"/>
              </a:rPr>
              <a:t>NOx 50% reduction </a:t>
            </a:r>
            <a:endParaRPr lang="zh-CN" altLang="en-US" sz="1050" b="1"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0AF7B11-BAAF-C096-1F31-D0C8373A91B3}"/>
              </a:ext>
            </a:extLst>
          </p:cNvPr>
          <p:cNvSpPr txBox="1"/>
          <p:nvPr/>
        </p:nvSpPr>
        <p:spPr>
          <a:xfrm>
            <a:off x="6631870" y="4269911"/>
            <a:ext cx="1209763" cy="230832"/>
          </a:xfrm>
          <a:prstGeom prst="rect">
            <a:avLst/>
          </a:prstGeom>
          <a:noFill/>
        </p:spPr>
        <p:txBody>
          <a:bodyPr wrap="square">
            <a:spAutoFit/>
          </a:bodyPr>
          <a:lstStyle/>
          <a:p>
            <a:r>
              <a:rPr lang="en-US" altLang="zh-CN" sz="900" b="1" dirty="0">
                <a:solidFill>
                  <a:schemeClr val="tx1"/>
                </a:solidFill>
                <a:latin typeface="Times New Roman" panose="02020603050405020304" pitchFamily="18" charset="0"/>
                <a:cs typeface="Times New Roman" panose="02020603050405020304" pitchFamily="18" charset="0"/>
              </a:rPr>
              <a:t>     (NOx &amp; VOC) </a:t>
            </a:r>
            <a:endParaRPr lang="en-US" sz="900" dirty="0"/>
          </a:p>
        </p:txBody>
      </p:sp>
    </p:spTree>
    <p:extLst>
      <p:ext uri="{BB962C8B-B14F-4D97-AF65-F5344CB8AC3E}">
        <p14:creationId xmlns:p14="http://schemas.microsoft.com/office/powerpoint/2010/main" val="14444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535154" y="761547"/>
            <a:ext cx="8751846" cy="584775"/>
          </a:xfrm>
          <a:prstGeom prst="rect">
            <a:avLst/>
          </a:prstGeom>
        </p:spPr>
        <p:txBody>
          <a:bodyPr wrap="squar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1355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Overview of Source Contribution &amp; Control/Response Modeling</a:t>
            </a:r>
          </a:p>
          <a:p>
            <a:pPr marL="858838" lvl="1" indent="-514350">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Development &amp; Evolution of Response Surface Modeling (RSM)</a:t>
            </a:r>
            <a:endParaRPr lang="en-US" sz="1600" i="1" dirty="0">
              <a:solidFill>
                <a:schemeClr val="bg1">
                  <a:lumMod val="65000"/>
                </a:schemeClr>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1600" dirty="0">
                <a:solidFill>
                  <a:schemeClr val="bg1">
                    <a:lumMod val="65000"/>
                  </a:schemeClr>
                </a:solidFill>
                <a:latin typeface="Arial" panose="020B0604020202020204" pitchFamily="34" charset="0"/>
                <a:cs typeface="Arial" panose="020B0604020202020204" pitchFamily="34" charset="0"/>
              </a:rPr>
              <a:t>Original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Extended RSM (</a:t>
            </a:r>
            <a:r>
              <a:rPr lang="en-US" sz="1600" i="1" dirty="0">
                <a:solidFill>
                  <a:schemeClr val="bg1">
                    <a:lumMod val="65000"/>
                  </a:schemeClr>
                </a:solidFill>
                <a:latin typeface="Arial" panose="020B0604020202020204" pitchFamily="34" charset="0"/>
                <a:cs typeface="Arial" panose="020B0604020202020204" pitchFamily="34" charset="0"/>
              </a:rPr>
              <a:t>E-RSM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chemeClr val="bg1">
                    <a:lumMod val="65000"/>
                  </a:schemeClr>
                </a:solidFill>
                <a:latin typeface="Arial" panose="020B0604020202020204" pitchFamily="34" charset="0"/>
                <a:cs typeface="Arial" panose="020B0604020202020204" pitchFamily="34" charset="0"/>
              </a:rPr>
              <a:t> Polynomial Function RSM (</a:t>
            </a:r>
            <a:r>
              <a:rPr lang="en-US" sz="1600" i="1" dirty="0">
                <a:solidFill>
                  <a:schemeClr val="bg1">
                    <a:lumMod val="65000"/>
                  </a:schemeClr>
                </a:solidFill>
                <a:latin typeface="Arial" panose="020B0604020202020204" pitchFamily="34" charset="0"/>
                <a:cs typeface="Arial" panose="020B0604020202020204" pitchFamily="34" charset="0"/>
              </a:rPr>
              <a:t>pf-RSM</a:t>
            </a:r>
            <a:r>
              <a:rPr lang="en-US" sz="1600" dirty="0">
                <a:solidFill>
                  <a:schemeClr val="bg1">
                    <a:lumMod val="65000"/>
                  </a:schemeClr>
                </a:solidFill>
                <a:latin typeface="Arial" panose="020B0604020202020204" pitchFamily="34" charset="0"/>
                <a:cs typeface="Arial" panose="020B0604020202020204" pitchFamily="34" charset="0"/>
              </a:rPr>
              <a:t>) -&gt; 		</a:t>
            </a:r>
            <a:r>
              <a:rPr lang="en-US" sz="1600" dirty="0">
                <a:solidFill>
                  <a:schemeClr val="bg1">
                    <a:lumMod val="65000"/>
                  </a:schemeClr>
                </a:solidFill>
                <a:latin typeface="Arial" panose="020B0604020202020204" pitchFamily="34" charset="0"/>
                <a:cs typeface="Arial" panose="020B0604020202020204" pitchFamily="34" charset="0"/>
                <a:sym typeface="Wingdings" panose="05000000000000000000" pitchFamily="2" charset="2"/>
              </a:rPr>
              <a:t> </a:t>
            </a:r>
            <a:r>
              <a:rPr lang="en-US" sz="1600" dirty="0">
                <a:solidFill>
                  <a:schemeClr val="bg1">
                    <a:lumMod val="65000"/>
                  </a:schemeClr>
                </a:solidFill>
                <a:latin typeface="Arial" panose="020B0604020202020204" pitchFamily="34" charset="0"/>
                <a:cs typeface="Arial" panose="020B0604020202020204" pitchFamily="34" charset="0"/>
              </a:rPr>
              <a:t>“Deep Machine Learning” </a:t>
            </a:r>
            <a:r>
              <a:rPr lang="en-US" sz="1600" i="1" dirty="0">
                <a:solidFill>
                  <a:schemeClr val="bg1">
                    <a:lumMod val="65000"/>
                  </a:schemeClr>
                </a:solidFill>
                <a:latin typeface="Arial" panose="020B0604020202020204" pitchFamily="34" charset="0"/>
                <a:cs typeface="Arial" panose="020B0604020202020204" pitchFamily="34" charset="0"/>
              </a:rPr>
              <a:t>RSM</a:t>
            </a:r>
            <a:r>
              <a:rPr lang="en-US" sz="1600" dirty="0">
                <a:solidFill>
                  <a:schemeClr val="bg1">
                    <a:lumMod val="65000"/>
                  </a:schemeClr>
                </a:solidFill>
                <a:latin typeface="Arial" panose="020B0604020202020204" pitchFamily="34" charset="0"/>
                <a:cs typeface="Arial" panose="020B0604020202020204" pitchFamily="34" charset="0"/>
              </a:rPr>
              <a:t> (</a:t>
            </a:r>
            <a:r>
              <a:rPr lang="en-US" sz="1600" i="1"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a:t>
            </a:r>
          </a:p>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2000"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2018 CMAQ PM-NAAQS pilot case for USA domain &amp; 10 climate regions</a:t>
            </a:r>
            <a:endParaRPr lang="en-US"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2000" i="1" u="sng" dirty="0">
                <a:latin typeface="Arial" panose="020B0604020202020204" pitchFamily="34" charset="0"/>
                <a:cs typeface="Arial" panose="020B0604020202020204" pitchFamily="34" charset="0"/>
              </a:rPr>
              <a:t>Appendix A</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600" dirty="0">
                <a:latin typeface="Arial" panose="020B0604020202020204" pitchFamily="34" charset="0"/>
                <a:cs typeface="Arial" panose="020B0604020202020204" pitchFamily="34" charset="0"/>
              </a:rPr>
              <a:t>pf-RSM/CMAQ E-US case: O3 &amp; PM2.5 nonlinear responses </a:t>
            </a:r>
            <a:r>
              <a:rPr lang="en-US" sz="1800" i="1" dirty="0">
                <a:latin typeface="Arial" panose="020B0604020202020204" pitchFamily="34" charset="0"/>
                <a:cs typeface="Arial" panose="020B0604020202020204" pitchFamily="34" charset="0"/>
              </a:rPr>
              <a:t>(</a:t>
            </a:r>
            <a:r>
              <a:rPr lang="en-US" sz="1600" b="0" i="1"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800" i="1" dirty="0">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pf-RSM/BFM/OSAT</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/HDDM comparisons: O3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kumimoji="0" lang="en-US" sz="1600" b="0"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600" dirty="0">
                <a:latin typeface="Arial" panose="020B0604020202020204" pitchFamily="34" charset="0"/>
                <a:cs typeface="Arial" panose="020B0604020202020204" pitchFamily="34" charset="0"/>
              </a:rPr>
              <a:t>BFM/PSAT/RSM </a:t>
            </a:r>
            <a:r>
              <a:rPr kumimoji="0" lang="en-US" sz="16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comparisons: PM2.5 case study </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r>
              <a:rPr lang="en-US" sz="1600" b="0" i="1" dirty="0">
                <a:solidFill>
                  <a:srgbClr val="0000FF"/>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800" b="1" i="1"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a:t>
            </a:r>
            <a:endParaRPr lang="en-US" sz="2800" i="1"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 Prototype in “FAST-CE 3.5” &amp; “RSM-VAT 2.9“</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FAST-CE 3.5: </a:t>
            </a:r>
            <a:r>
              <a:rPr lang="en-US" sz="1600" dirty="0" err="1">
                <a:solidFill>
                  <a:schemeClr val="bg1">
                    <a:lumMod val="65000"/>
                  </a:schemeClr>
                </a:solidFill>
                <a:latin typeface="Arial" panose="020B0604020202020204" pitchFamily="34" charset="0"/>
                <a:cs typeface="Arial" panose="020B0604020202020204" pitchFamily="34" charset="0"/>
              </a:rPr>
              <a:t>DeepRSM</a:t>
            </a:r>
            <a:r>
              <a:rPr lang="en-US" sz="1600" dirty="0">
                <a:solidFill>
                  <a:schemeClr val="bg1">
                    <a:lumMod val="65000"/>
                  </a:schemeClr>
                </a:solidFill>
                <a:latin typeface="Arial" panose="020B0604020202020204" pitchFamily="34" charset="0"/>
                <a:cs typeface="Arial" panose="020B0604020202020204" pitchFamily="34" charset="0"/>
              </a:rPr>
              <a:t> V/A &amp; compare vs. “ISAM/O_PSAT/HDDM”</a:t>
            </a:r>
          </a:p>
          <a:p>
            <a:pPr marL="1203325" lvl="2" indent="-342900">
              <a:lnSpc>
                <a:spcPct val="135000"/>
              </a:lnSpc>
              <a:spcBef>
                <a:spcPts val="0"/>
              </a:spcBef>
            </a:pPr>
            <a:r>
              <a:rPr lang="en-US" sz="1600" dirty="0">
                <a:solidFill>
                  <a:schemeClr val="bg1">
                    <a:lumMod val="65000"/>
                  </a:schemeClr>
                </a:solidFill>
                <a:latin typeface="Arial" panose="020B0604020202020204" pitchFamily="34" charset="0"/>
                <a:cs typeface="Arial" panose="020B0604020202020204" pitchFamily="34" charset="0"/>
              </a:rPr>
              <a:t>RSM-VAT 2.9: “Prepare CMAQ”, “Running RSM”, and “QA &amp; validation” modul</a:t>
            </a:r>
            <a:r>
              <a:rPr lang="en-US" sz="1400" dirty="0">
                <a:solidFill>
                  <a:schemeClr val="bg1">
                    <a:lumMod val="65000"/>
                  </a:schemeClr>
                </a:solidFill>
                <a:latin typeface="Arial" panose="020B0604020202020204" pitchFamily="34" charset="0"/>
                <a:cs typeface="Arial" panose="020B0604020202020204" pitchFamily="34" charset="0"/>
              </a:rPr>
              <a:t>es</a:t>
            </a:r>
          </a:p>
          <a:p>
            <a:pPr marL="753268">
              <a:lnSpc>
                <a:spcPct val="135000"/>
              </a:lnSpc>
              <a:spcBef>
                <a:spcPts val="0"/>
              </a:spcBef>
              <a:buFont typeface="Wingdings" panose="05000000000000000000" pitchFamily="2" charset="2"/>
              <a:buChar char="Ø"/>
            </a:pPr>
            <a:r>
              <a:rPr lang="en-US" sz="1800" i="1" dirty="0">
                <a:solidFill>
                  <a:schemeClr val="bg1">
                    <a:lumMod val="65000"/>
                  </a:schemeClr>
                </a:solidFill>
                <a:latin typeface="Arial" panose="020B0604020202020204" pitchFamily="34" charset="0"/>
                <a:cs typeface="Arial" panose="020B0604020202020204" pitchFamily="34" charset="0"/>
              </a:rPr>
              <a:t>Summary &amp; Next Steps: “</a:t>
            </a:r>
            <a:r>
              <a:rPr lang="en-US" sz="1800" i="1" dirty="0" err="1">
                <a:solidFill>
                  <a:schemeClr val="bg1">
                    <a:lumMod val="65000"/>
                  </a:schemeClr>
                </a:solidFill>
                <a:latin typeface="Arial" panose="020B0604020202020204" pitchFamily="34" charset="0"/>
                <a:cs typeface="Arial" panose="020B0604020202020204" pitchFamily="34" charset="0"/>
              </a:rPr>
              <a:t>DeepRSM</a:t>
            </a:r>
            <a:r>
              <a:rPr lang="en-US" sz="1800" i="1" dirty="0">
                <a:solidFill>
                  <a:schemeClr val="bg1">
                    <a:lumMod val="65000"/>
                  </a:schemeClr>
                </a:solidFill>
                <a:latin typeface="Arial" panose="020B0604020202020204" pitchFamily="34" charset="0"/>
                <a:cs typeface="Arial" panose="020B0604020202020204" pitchFamily="34" charset="0"/>
              </a:rPr>
              <a:t>”</a:t>
            </a:r>
            <a:endParaRPr lang="en-US" sz="1600" dirty="0">
              <a:solidFill>
                <a:schemeClr val="bg1">
                  <a:lumMod val="65000"/>
                </a:schemeClr>
              </a:solidFill>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1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8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400" i="1" dirty="0">
                <a:solidFill>
                  <a:srgbClr val="0000FF"/>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11</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25818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432252"/>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Appendix A:</a:t>
            </a:r>
          </a:p>
          <a:p>
            <a:pPr marL="344488" lvl="1">
              <a:lnSpc>
                <a:spcPct val="135000"/>
              </a:lnSpc>
              <a:spcBef>
                <a:spcPts val="0"/>
              </a:spcBef>
            </a:pPr>
            <a:r>
              <a:rPr lang="en-US" sz="3200" b="1" i="1" dirty="0">
                <a:solidFill>
                  <a:srgbClr val="FFFF00"/>
                </a:solidFill>
                <a:latin typeface="Arial" panose="020B0604020202020204" pitchFamily="34" charset="0"/>
                <a:cs typeface="Arial" panose="020B0604020202020204" pitchFamily="34" charset="0"/>
              </a:rPr>
              <a:t>Recent RSM Applications/Comparisons &amp; Publications</a:t>
            </a:r>
            <a:endParaRPr lang="en-US" sz="3600" b="1" i="1" dirty="0">
              <a:solidFill>
                <a:srgbClr val="FFFF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pf-RSM/CMAQ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CMAQ-BF/pf-RSM/PSAT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228600" y="31837"/>
            <a:ext cx="12192000" cy="1878528"/>
          </a:xfrm>
          <a:prstGeom prst="rect">
            <a:avLst/>
          </a:prstGeom>
          <a:noFill/>
        </p:spPr>
        <p:txBody>
          <a:bodyPr wrap="square">
            <a:spAutoFit/>
          </a:bodyPr>
          <a:lstStyle/>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A:</a:t>
            </a:r>
            <a:r>
              <a:rPr lang="en-US" sz="3200" b="1" i="1" dirty="0">
                <a:latin typeface="Arial" panose="020B0604020202020204" pitchFamily="34" charset="0"/>
                <a:cs typeface="Arial" panose="020B0604020202020204" pitchFamily="34" charset="0"/>
              </a:rPr>
              <a:t> Recent pf-RSM Applications/Publications</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B:</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Supplemental Information</a:t>
            </a:r>
          </a:p>
          <a:p>
            <a:pPr algn="l">
              <a:lnSpc>
                <a:spcPct val="125000"/>
              </a:lnSpc>
            </a:pPr>
            <a:r>
              <a:rPr lang="en-US" sz="3200" b="1" i="1" dirty="0">
                <a:solidFill>
                  <a:srgbClr val="0000FF"/>
                </a:solidFill>
                <a:latin typeface="Arial" panose="020B0604020202020204" pitchFamily="34" charset="0"/>
                <a:cs typeface="Arial" panose="020B0604020202020204" pitchFamily="34" charset="0"/>
              </a:rPr>
              <a:t>Appendix C:</a:t>
            </a:r>
            <a:r>
              <a:rPr lang="en-US" sz="3200" b="1" i="1" dirty="0">
                <a:latin typeface="Arial" panose="020B0604020202020204" pitchFamily="34" charset="0"/>
                <a:cs typeface="Arial" panose="020B0604020202020204" pitchFamily="34" charset="0"/>
              </a:rPr>
              <a:t> Running </a:t>
            </a:r>
            <a:r>
              <a:rPr lang="en-US" sz="3200" b="1" i="1" dirty="0" err="1">
                <a:latin typeface="Arial" panose="020B0604020202020204" pitchFamily="34" charset="0"/>
                <a:cs typeface="Arial" panose="020B0604020202020204" pitchFamily="34" charset="0"/>
              </a:rPr>
              <a:t>DeepRSM</a:t>
            </a:r>
            <a:r>
              <a:rPr lang="en-US" sz="3200" b="1" i="1" dirty="0">
                <a:latin typeface="Arial" panose="020B0604020202020204" pitchFamily="34" charset="0"/>
                <a:cs typeface="Arial" panose="020B0604020202020204" pitchFamily="34" charset="0"/>
              </a:rPr>
              <a:t> in “FAST-CE” &amp; “RSM-VAT”</a:t>
            </a:r>
            <a:endParaRPr lang="en-US" sz="3200" b="1" dirty="0"/>
          </a:p>
        </p:txBody>
      </p:sp>
    </p:spTree>
    <p:extLst>
      <p:ext uri="{BB962C8B-B14F-4D97-AF65-F5344CB8AC3E}">
        <p14:creationId xmlns:p14="http://schemas.microsoft.com/office/powerpoint/2010/main" val="338119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609600" y="12700"/>
            <a:ext cx="1120066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“pf-RSM”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347898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10192240" y="4395052"/>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provided in the paper)</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055794"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err="1">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Pf</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-RSM seems to replicate nonlinear chemistry of PM2.5 species quite well</a:t>
            </a:r>
            <a:r>
              <a:rPr lang="en-US"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(e.g., NO</a:t>
            </a:r>
            <a:r>
              <a:rPr lang="en-US" baseline="30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SOA, etc.) in July.</a:t>
            </a:r>
            <a:endParaRPr lang="en-US" dirty="0">
              <a:solidFill>
                <a:srgbClr val="0000FF"/>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椭圆 85">
            <a:extLst>
              <a:ext uri="{FF2B5EF4-FFF2-40B4-BE49-F238E27FC236}">
                <a16:creationId xmlns:a16="http://schemas.microsoft.com/office/drawing/2014/main" id="{4C881233-6A0A-1834-05BD-4DB4966B80FA}"/>
              </a:ext>
            </a:extLst>
          </p:cNvPr>
          <p:cNvSpPr/>
          <p:nvPr/>
        </p:nvSpPr>
        <p:spPr>
          <a:xfrm>
            <a:off x="4928128" y="1939630"/>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36171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CMAQ-BF/OSAT/HDDM/pf-RSM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40520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xfrm>
            <a:off x="419100" y="76200"/>
            <a:ext cx="113538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dirty="0">
                <a:solidFill>
                  <a:srgbClr val="FFFF00"/>
                </a:solidFill>
                <a:latin typeface="Arial" panose="020B0604020202020204" pitchFamily="34" charset="0"/>
                <a:ea typeface="微软雅黑"/>
                <a:cs typeface="Arial" panose="020B0604020202020204" pitchFamily="34" charset="0"/>
              </a:rPr>
              <a:t>BF/PSAT/RSM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a:t>
            </a:r>
            <a:r>
              <a:rPr lang="de-DE" b="1" i="1" kern="1400" dirty="0">
                <a:ea typeface="SimSun" panose="02010600030101010101" pitchFamily="2" charset="-122"/>
                <a:cs typeface="Arial" panose="020B0604020202020204" pitchFamily="34" charset="0"/>
              </a:rPr>
              <a:t>)</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
        <p:nvSpPr>
          <p:cNvPr id="2" name="椭圆 85">
            <a:extLst>
              <a:ext uri="{FF2B5EF4-FFF2-40B4-BE49-F238E27FC236}">
                <a16:creationId xmlns:a16="http://schemas.microsoft.com/office/drawing/2014/main" id="{79AD9208-2346-F67F-99EE-DC80FB56E132}"/>
              </a:ext>
            </a:extLst>
          </p:cNvPr>
          <p:cNvSpPr/>
          <p:nvPr/>
        </p:nvSpPr>
        <p:spPr>
          <a:xfrm>
            <a:off x="7620000" y="3810000"/>
            <a:ext cx="1321448" cy="651781"/>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7657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2800" dirty="0">
                <a:solidFill>
                  <a:srgbClr val="FFFF00"/>
                </a:solidFill>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CMAQ-</a:t>
            </a:r>
            <a:r>
              <a:rPr lang="en-US" sz="2800" dirty="0">
                <a:solidFill>
                  <a:srgbClr val="FFFF00"/>
                </a:solidFill>
                <a:latin typeface="Arial" panose="020B0604020202020204" pitchFamily="34" charset="0"/>
                <a:ea typeface="微软雅黑"/>
                <a:cs typeface="Arial" panose="020B0604020202020204" pitchFamily="34" charset="0"/>
              </a:rPr>
              <a:t>BF/PSAT/pf-RSM </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28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907369"/>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i="1" kern="100" dirty="0">
                <a:latin typeface="Times New Roman" panose="02020603050405020304" pitchFamily="18" charset="0"/>
                <a:ea typeface="SimSun" panose="02010600030101010101" pitchFamily="2" charset="-122"/>
              </a:rPr>
              <a:t>CMAQ-B</a:t>
            </a:r>
            <a:r>
              <a:rPr lang="de-DE" sz="1800" i="1" kern="100" dirty="0">
                <a:effectLst/>
                <a:latin typeface="Times New Roman" panose="02020603050405020304" pitchFamily="18" charset="0"/>
                <a:ea typeface="SimSun" panose="02010600030101010101" pitchFamily="2" charset="-122"/>
              </a:rPr>
              <a:t>F</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CMAQ-BF</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CMAQ-BF</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pf-RSM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13573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One USA Region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example &amp; “RSM-VAT 2.9”       “Quick Tutorial”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302254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cs typeface="+mn-cs"/>
              </a:rPr>
              <a:t>“</a:t>
            </a:r>
            <a:r>
              <a:rPr kumimoji="0" lang="en-US" sz="3200" b="1" i="0" u="none" strike="noStrike" kern="1200" cap="none" spc="0" normalizeH="0" baseline="0" noProof="0" dirty="0" err="1">
                <a:ln>
                  <a:noFill/>
                </a:ln>
                <a:solidFill>
                  <a:srgbClr val="FFFFFF"/>
                </a:solidFill>
                <a:effectLst/>
                <a:uLnTx/>
                <a:uFillTx/>
                <a:latin typeface="Arial" charset="0"/>
                <a:cs typeface="+mn-cs"/>
              </a:rPr>
              <a:t>DeepRSM</a:t>
            </a:r>
            <a:r>
              <a:rPr kumimoji="0" lang="en-US" sz="3200" b="1" i="0" u="none" strike="noStrike" kern="1200" cap="none" spc="0" normalizeH="0" baseline="0" noProof="0" dirty="0">
                <a:ln>
                  <a:noFill/>
                </a:ln>
                <a:solidFill>
                  <a:srgbClr val="FFFFFF"/>
                </a:solidFill>
                <a:effectLst/>
                <a:uLnTx/>
                <a:uFillTx/>
                <a:latin typeface="Arial" charset="0"/>
                <a:cs typeface="+mn-cs"/>
              </a:rPr>
              <a:t>” in </a:t>
            </a:r>
            <a:r>
              <a:rPr kumimoji="0" lang="en-US" sz="3200" b="1" i="0" u="none" strike="noStrike" kern="1200" cap="none" spc="0" normalizeH="0" baseline="0" noProof="0" dirty="0">
                <a:ln>
                  <a:noFill/>
                </a:ln>
                <a:solidFill>
                  <a:srgbClr val="FFFF00"/>
                </a:solidFill>
                <a:effectLst/>
                <a:uLnTx/>
                <a:uFillTx/>
                <a:latin typeface="Arial" charset="0"/>
                <a:cs typeface="+mn-cs"/>
              </a:rPr>
              <a:t>“FAST-CE 3.5”</a:t>
            </a:r>
            <a:endParaRPr kumimoji="0" lang="en-US" altLang="zh-CN" sz="3200" b="0" i="0" u="none" strike="noStrike" kern="1200" cap="none" spc="0" normalizeH="0" baseline="0" noProof="0" dirty="0">
              <a:ln>
                <a:noFill/>
              </a:ln>
              <a:solidFill>
                <a:srgbClr val="FFFFFF"/>
              </a:solidFill>
              <a:effectLst/>
              <a:uLnTx/>
              <a:uFillTx/>
              <a:latin typeface="Arial" charset="0"/>
              <a:ea typeface="宋体" panose="02010600030101010101" pitchFamily="2" charset="-122"/>
              <a:cs typeface="+mn-cs"/>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a:cs typeface="+mn-cs"/>
              </a:rPr>
              <a:t>One USA domain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a:cs typeface="+mn-cs"/>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a:cs typeface="+mn-cs"/>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Running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libri"/>
                <a:cs typeface="+mn-cs"/>
              </a:rPr>
              <a:t>DeepRSM</a:t>
            </a:r>
            <a:r>
              <a:rPr kumimoji="0" lang="en-US" sz="2800" b="1" i="1" u="none" strike="noStrike" kern="1200" cap="none" spc="0" normalizeH="0" baseline="0" noProof="0" dirty="0">
                <a:ln>
                  <a:noFill/>
                </a:ln>
                <a:solidFill>
                  <a:srgbClr val="FF0000"/>
                </a:solidFill>
                <a:effectLst/>
                <a:uLnTx/>
                <a:uFillTx/>
                <a:latin typeface="Calibri"/>
                <a:cs typeface="+mn-cs"/>
              </a:rPr>
              <a: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cs typeface="+mn-cs"/>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ISAM/OSAT&amp;PSAT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RSM/</a:t>
            </a:r>
            <a:r>
              <a:rPr kumimoji="0" lang="en-US" sz="1600" b="1" i="0" u="none" strike="noStrike" kern="1200" cap="none" spc="0" normalizeH="0" baseline="0" noProof="0" dirty="0" err="1">
                <a:ln>
                  <a:noFill/>
                </a:ln>
                <a:solidFill>
                  <a:srgbClr val="0000FF"/>
                </a:solidFill>
                <a:effectLst/>
                <a:uLnTx/>
                <a:uFillTx/>
                <a:latin typeface="Calibri" panose="020F0502020204030204"/>
                <a:cs typeface="+mn-cs"/>
              </a:rPr>
              <a:t>DeepRSM</a:t>
            </a:r>
            <a:endParaRPr kumimoji="0" lang="en-US" sz="1600" b="1" i="0" u="none" strike="noStrike" kern="1200" cap="none" spc="0" normalizeH="0" baseline="0" noProof="0" dirty="0">
              <a:ln>
                <a:noFill/>
              </a:ln>
              <a:solidFill>
                <a:srgbClr val="0000FF"/>
              </a:solidFill>
              <a:effectLst/>
              <a:uLnTx/>
              <a:uFillTx/>
              <a:latin typeface="Calibri" panose="020F0502020204030204"/>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alibri" panose="020F0502020204030204"/>
                <a:cs typeface="+mn-cs"/>
              </a:rPr>
              <a:t>DDM/HDDM</a:t>
            </a:r>
          </a:p>
        </p:txBody>
      </p:sp>
      <p:sp>
        <p:nvSpPr>
          <p:cNvPr id="4" name="椭圆 85">
            <a:extLst>
              <a:ext uri="{FF2B5EF4-FFF2-40B4-BE49-F238E27FC236}">
                <a16:creationId xmlns:a16="http://schemas.microsoft.com/office/drawing/2014/main" id="{FDFA507F-94F4-A359-53EB-20B1BCBC8DF8}"/>
              </a:ext>
            </a:extLst>
          </p:cNvPr>
          <p:cNvSpPr/>
          <p:nvPr/>
        </p:nvSpPr>
        <p:spPr>
          <a:xfrm>
            <a:off x="4724400" y="6172200"/>
            <a:ext cx="762000" cy="491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8015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349" y="55220"/>
            <a:ext cx="8229600" cy="669103"/>
          </a:xfrm>
          <a:noFill/>
          <a:ln>
            <a:noFill/>
          </a:ln>
        </p:spPr>
        <p:txBody>
          <a:bodyPr vert="horz" wrap="square" lIns="68580" tIns="34290" rIns="68580" bIns="34290" numCol="1" anchor="ctr" anchorCtr="0" compatLnSpc="1">
            <a:prstTxWarp prst="textNoShape">
              <a:avLst/>
            </a:prstTxWarp>
            <a:noAutofit/>
          </a:bodyPr>
          <a:lstStyle/>
          <a:p>
            <a:r>
              <a:rPr kumimoji="1" lang="en-US" sz="4800" kern="1200" dirty="0">
                <a:solidFill>
                  <a:srgbClr val="FFFF00"/>
                </a:solidFill>
              </a:rPr>
              <a:t>Outline</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381000" y="762000"/>
            <a:ext cx="116586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Overview of Source Attribution &amp; Control/Response Modeling Methods</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Development &amp; Evolution of Response Surface Modeling (RSM)</a:t>
            </a:r>
            <a:endParaRPr lang="en-US" sz="2000" i="1" dirty="0">
              <a:solidFill>
                <a:srgbClr val="0000FF"/>
              </a:solidFill>
              <a:latin typeface="Arial" panose="020B0604020202020204" pitchFamily="34" charset="0"/>
              <a:cs typeface="Arial" panose="020B0604020202020204" pitchFamily="34" charset="0"/>
            </a:endParaRPr>
          </a:p>
          <a:p>
            <a:pPr marL="798513" lvl="1" indent="0">
              <a:lnSpc>
                <a:spcPct val="135000"/>
              </a:lnSpc>
              <a:spcBef>
                <a:spcPts val="0"/>
              </a:spcBef>
              <a:buNone/>
            </a:pPr>
            <a:r>
              <a:rPr lang="en-US" sz="2000" dirty="0">
                <a:latin typeface="Arial" panose="020B0604020202020204" pitchFamily="34" charset="0"/>
                <a:cs typeface="Arial" panose="020B0604020202020204" pitchFamily="34" charset="0"/>
              </a:rPr>
              <a:t>Original </a:t>
            </a:r>
            <a:r>
              <a:rPr lang="en-US" sz="2000" i="1" dirty="0">
                <a:latin typeface="Arial" panose="020B0604020202020204" pitchFamily="34" charset="0"/>
                <a:cs typeface="Arial" panose="020B0604020202020204" pitchFamily="34" charset="0"/>
              </a:rPr>
              <a:t>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Extended RSM (</a:t>
            </a:r>
            <a:r>
              <a:rPr lang="en-US" sz="2000" i="1" dirty="0">
                <a:latin typeface="Arial" panose="020B0604020202020204" pitchFamily="34" charset="0"/>
                <a:cs typeface="Arial" panose="020B0604020202020204" pitchFamily="34" charset="0"/>
              </a:rPr>
              <a:t>E-RSM</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a:t>
            </a:r>
            <a:r>
              <a:rPr lang="en-US" sz="2000" dirty="0">
                <a:solidFill>
                  <a:srgbClr val="7030A0"/>
                </a:solidFill>
                <a:latin typeface="Arial" panose="020B0604020202020204" pitchFamily="34" charset="0"/>
                <a:cs typeface="Arial" panose="020B0604020202020204" pitchFamily="34" charset="0"/>
              </a:rPr>
              <a:t>Polynomial Function RSM (</a:t>
            </a:r>
            <a:r>
              <a:rPr lang="en-US" sz="2000" i="1" dirty="0">
                <a:solidFill>
                  <a:srgbClr val="7030A0"/>
                </a:solidFill>
                <a:latin typeface="Arial" panose="020B0604020202020204" pitchFamily="34" charset="0"/>
                <a:cs typeface="Arial" panose="020B0604020202020204" pitchFamily="34" charset="0"/>
              </a:rPr>
              <a:t>pf-RSM</a:t>
            </a:r>
            <a:r>
              <a:rPr lang="en-US" sz="2000" dirty="0">
                <a:solidFill>
                  <a:srgbClr val="7030A0"/>
                </a:solidFill>
                <a:latin typeface="Arial" panose="020B0604020202020204" pitchFamily="34" charset="0"/>
                <a:cs typeface="Arial" panose="020B0604020202020204" pitchFamily="34" charset="0"/>
              </a:rPr>
              <a:t>) -&gt;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000" dirty="0">
                <a:solidFill>
                  <a:srgbClr val="0000FF"/>
                </a:solidFill>
                <a:latin typeface="Arial" panose="020B0604020202020204" pitchFamily="34" charset="0"/>
                <a:cs typeface="Arial" panose="020B0604020202020204" pitchFamily="34" charset="0"/>
              </a:rPr>
              <a:t>“Deep Machine Learning” </a:t>
            </a:r>
            <a:r>
              <a:rPr lang="en-US" sz="2000" i="1" dirty="0">
                <a:solidFill>
                  <a:srgbClr val="0000FF"/>
                </a:solidFill>
                <a:latin typeface="Arial" panose="020B0604020202020204" pitchFamily="34" charset="0"/>
                <a:cs typeface="Arial" panose="020B0604020202020204" pitchFamily="34" charset="0"/>
              </a:rPr>
              <a:t>RSM</a:t>
            </a:r>
            <a:r>
              <a:rPr lang="en-US" sz="2000" dirty="0">
                <a:solidFill>
                  <a:srgbClr val="0000FF"/>
                </a:solidFill>
                <a:latin typeface="Arial" panose="020B0604020202020204" pitchFamily="34" charset="0"/>
                <a:cs typeface="Arial" panose="020B0604020202020204" pitchFamily="34" charset="0"/>
              </a:rPr>
              <a:t> (</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 </a:t>
            </a:r>
            <a:endParaRPr lang="en-US" sz="2000" dirty="0">
              <a:solidFill>
                <a:srgbClr val="00B0F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Ongoing and Recent RSM Applications/Comparisons &amp; Publications </a:t>
            </a:r>
          </a:p>
          <a:p>
            <a:pPr marL="1201738" lvl="2" indent="-347663">
              <a:lnSpc>
                <a:spcPct val="135000"/>
              </a:lnSpc>
              <a:spcBef>
                <a:spcPts val="0"/>
              </a:spcBef>
            </a:pPr>
            <a:r>
              <a:rPr lang="en-US" sz="1800" dirty="0" err="1">
                <a:solidFill>
                  <a:srgbClr val="0000FF"/>
                </a:solidFill>
                <a:latin typeface="Arial" panose="020B0604020202020204" pitchFamily="34" charset="0"/>
                <a:cs typeface="Arial" panose="020B0604020202020204" pitchFamily="34" charset="0"/>
              </a:rPr>
              <a:t>DeepRSM</a:t>
            </a:r>
            <a:r>
              <a:rPr lang="en-US" sz="1800" dirty="0">
                <a:solidFill>
                  <a:srgbClr val="0000FF"/>
                </a:solidFill>
                <a:latin typeface="Arial" panose="020B0604020202020204" pitchFamily="34" charset="0"/>
                <a:cs typeface="Arial" panose="020B0604020202020204" pitchFamily="34" charset="0"/>
              </a:rPr>
              <a:t>: 2018 CMAQ PM-NAAQS pilot case for USA domain &amp; 10 climate regions</a:t>
            </a:r>
            <a:endParaRPr lang="en-US" sz="2000" i="1" dirty="0">
              <a:solidFill>
                <a:srgbClr val="0000FF"/>
              </a:solidFill>
              <a:latin typeface="Arial" panose="020B0604020202020204" pitchFamily="34" charset="0"/>
              <a:cs typeface="Arial" panose="020B0604020202020204" pitchFamily="34" charset="0"/>
            </a:endParaRPr>
          </a:p>
          <a:p>
            <a:pPr marL="860425" lvl="2" indent="0">
              <a:lnSpc>
                <a:spcPct val="135000"/>
              </a:lnSpc>
              <a:spcBef>
                <a:spcPts val="0"/>
              </a:spcBef>
              <a:buNone/>
            </a:pPr>
            <a:r>
              <a:rPr lang="en-US" sz="1800" i="1" u="sng" dirty="0">
                <a:latin typeface="Arial" panose="020B0604020202020204" pitchFamily="34" charset="0"/>
                <a:cs typeface="Arial" panose="020B0604020202020204" pitchFamily="34" charset="0"/>
              </a:rPr>
              <a:t>Appendix A</a:t>
            </a:r>
            <a:r>
              <a:rPr lang="en-US" sz="1600" i="1" dirty="0">
                <a:latin typeface="Arial" panose="020B0604020202020204" pitchFamily="34" charset="0"/>
                <a:cs typeface="Arial" panose="020B0604020202020204" pitchFamily="34" charset="0"/>
              </a:rPr>
              <a:t>:</a:t>
            </a:r>
          </a:p>
          <a:p>
            <a:pPr marL="1203325" lvl="2" indent="-342900">
              <a:lnSpc>
                <a:spcPct val="135000"/>
              </a:lnSpc>
              <a:spcBef>
                <a:spcPts val="0"/>
              </a:spcBef>
            </a:pPr>
            <a:r>
              <a:rPr lang="en-US" sz="1400" dirty="0">
                <a:latin typeface="Arial" panose="020B0604020202020204" pitchFamily="34" charset="0"/>
                <a:cs typeface="Arial" panose="020B0604020202020204" pitchFamily="34" charset="0"/>
              </a:rPr>
              <a:t>pf-RSM/CMAQ E-US case: O3 &amp; PM2.5 nonlinear responses </a:t>
            </a:r>
            <a:r>
              <a:rPr lang="en-US" sz="1600" i="1" dirty="0">
                <a:solidFill>
                  <a:srgbClr val="7030A0"/>
                </a:solidFill>
                <a:latin typeface="Arial" panose="020B0604020202020204" pitchFamily="34" charset="0"/>
                <a:cs typeface="Arial" panose="020B0604020202020204" pitchFamily="34" charset="0"/>
              </a:rPr>
              <a:t>(</a:t>
            </a:r>
            <a:r>
              <a:rPr lang="en-US" sz="1600" i="1" dirty="0">
                <a:solidFill>
                  <a:srgbClr val="7030A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Kelly et al., 2021, Atmosphere</a:t>
            </a:r>
            <a:r>
              <a:rPr lang="en-US" sz="1600" i="1" dirty="0">
                <a:solidFill>
                  <a:srgbClr val="7030A0"/>
                </a:solidFill>
                <a:latin typeface="Arial" panose="020B0604020202020204" pitchFamily="34" charset="0"/>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pf-RSM/BFM/OSAT</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/HDDM comparisons: O3 case study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hlinkClick r:id="rId3">
                  <a:extLst>
                    <a:ext uri="{A12FA001-AC4F-418D-AE19-62706E023703}">
                      <ahyp:hlinkClr xmlns:ahyp="http://schemas.microsoft.com/office/drawing/2018/hyperlinkcolor" val="tx"/>
                    </a:ext>
                  </a:extLst>
                </a:hlinkClick>
              </a:rPr>
              <a:t>Fang et al., 2021, Environ. Pollution</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1203325" lvl="2" indent="-342900">
              <a:lnSpc>
                <a:spcPct val="135000"/>
              </a:lnSpc>
              <a:spcBef>
                <a:spcPts val="0"/>
              </a:spcBef>
              <a:defRPr/>
            </a:pPr>
            <a:r>
              <a:rPr lang="en-US" sz="1400" dirty="0">
                <a:solidFill>
                  <a:srgbClr val="000000"/>
                </a:solidFill>
                <a:latin typeface="Arial" panose="020B0604020202020204" pitchFamily="34" charset="0"/>
                <a:cs typeface="Arial" panose="020B0604020202020204" pitchFamily="34" charset="0"/>
              </a:rPr>
              <a:t>BFM/PSAT/RSM </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comparisons: PM2.5 case study</a:t>
            </a:r>
            <a:r>
              <a:rPr kumimoji="0" lang="en-US" sz="1400" b="1" i="0"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 </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sz="1600" i="1" dirty="0">
                <a:solidFill>
                  <a:srgbClr val="7030A0"/>
                </a:solidFill>
                <a:latin typeface="Arial" panose="020B0604020202020204" pitchFamily="34" charset="0"/>
                <a:ea typeface="微软雅黑"/>
                <a:cs typeface="Arial" panose="020B0604020202020204" pitchFamily="34" charset="0"/>
                <a:hlinkClick r:id="rId4">
                  <a:extLst>
                    <a:ext uri="{A12FA001-AC4F-418D-AE19-62706E023703}">
                      <ahyp:hlinkClr xmlns:ahyp="http://schemas.microsoft.com/office/drawing/2018/hyperlinkcolor" val="tx"/>
                    </a:ext>
                  </a:extLst>
                </a:hlinkClick>
              </a:rPr>
              <a:t>Li et al., 2021, Frontier ES&amp;E</a:t>
            </a:r>
            <a:r>
              <a:rPr kumimoji="0" lang="en-US" sz="1600" b="1" i="1" u="none" strike="noStrike" kern="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endParaRPr lang="en-US" i="1" dirty="0">
              <a:solidFill>
                <a:srgbClr val="7030A0"/>
              </a:solidFill>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err="1">
                <a:solidFill>
                  <a:srgbClr val="FF0000"/>
                </a:solidFill>
                <a:latin typeface="Arial" panose="020B0604020202020204" pitchFamily="34" charset="0"/>
                <a:cs typeface="Arial" panose="020B0604020202020204" pitchFamily="34" charset="0"/>
              </a:rPr>
              <a:t>DeepRSM</a:t>
            </a:r>
            <a:r>
              <a:rPr lang="en-US" sz="2400" i="1" dirty="0">
                <a:solidFill>
                  <a:srgbClr val="FF0000"/>
                </a:solidFill>
                <a:latin typeface="Arial" panose="020B0604020202020204" pitchFamily="34" charset="0"/>
                <a:cs typeface="Arial" panose="020B0604020202020204" pitchFamily="34" charset="0"/>
              </a:rPr>
              <a:t> Prototype in “FAST-CE 3.5” &amp; “RSM-VAT 2.9“</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FAST-CE 3.5:</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DeepRSM</a:t>
            </a:r>
            <a:r>
              <a:rPr lang="en-US" sz="2000" dirty="0">
                <a:latin typeface="Arial" panose="020B0604020202020204" pitchFamily="34" charset="0"/>
                <a:cs typeface="Arial" panose="020B0604020202020204" pitchFamily="34" charset="0"/>
              </a:rPr>
              <a:t> V/A &amp; compare vs. “ISAM/O_PSAT/HDDM”</a:t>
            </a:r>
          </a:p>
          <a:p>
            <a:pPr marL="1203325" lvl="2" indent="-342900">
              <a:lnSpc>
                <a:spcPct val="135000"/>
              </a:lnSpc>
              <a:spcBef>
                <a:spcPts val="0"/>
              </a:spcBef>
            </a:pPr>
            <a:r>
              <a:rPr lang="en-US" sz="2000" dirty="0">
                <a:solidFill>
                  <a:srgbClr val="0000FF"/>
                </a:solidFill>
                <a:latin typeface="Arial" panose="020B0604020202020204" pitchFamily="34" charset="0"/>
                <a:cs typeface="Arial" panose="020B0604020202020204" pitchFamily="34" charset="0"/>
              </a:rPr>
              <a:t>RSM-VAT 2.9: </a:t>
            </a:r>
            <a:r>
              <a:rPr lang="en-US" sz="2000" dirty="0">
                <a:latin typeface="Arial" panose="020B0604020202020204" pitchFamily="34" charset="0"/>
                <a:cs typeface="Arial" panose="020B0604020202020204" pitchFamily="34" charset="0"/>
              </a:rPr>
              <a:t>“Prepare CMAQ”, “Running RSM”, and “QA &amp; validation” modul</a:t>
            </a:r>
            <a:r>
              <a:rPr lang="en-US" sz="1800" dirty="0">
                <a:latin typeface="Arial" panose="020B0604020202020204" pitchFamily="34" charset="0"/>
                <a:cs typeface="Arial" panose="020B0604020202020204" pitchFamily="34" charset="0"/>
              </a:rPr>
              <a:t>es</a:t>
            </a:r>
          </a:p>
          <a:p>
            <a:pPr marL="753268">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Summary &amp; Next Steps: </a:t>
            </a:r>
            <a:r>
              <a:rPr lang="en-US" sz="2400" i="1" dirty="0">
                <a:solidFill>
                  <a:srgbClr val="0000FF"/>
                </a:solidFill>
                <a:latin typeface="Arial" panose="020B0604020202020204" pitchFamily="34" charset="0"/>
                <a:cs typeface="Arial" panose="020B0604020202020204" pitchFamily="34" charset="0"/>
              </a:rPr>
              <a:t>“</a:t>
            </a:r>
            <a:r>
              <a:rPr lang="en-US" sz="2400" i="1" dirty="0" err="1">
                <a:solidFill>
                  <a:srgbClr val="0000FF"/>
                </a:solidFill>
                <a:latin typeface="Arial" panose="020B0604020202020204" pitchFamily="34" charset="0"/>
                <a:cs typeface="Arial" panose="020B0604020202020204" pitchFamily="34" charset="0"/>
              </a:rPr>
              <a:t>DeepRSM</a:t>
            </a:r>
            <a:r>
              <a:rPr lang="en-US" sz="2400" i="1" dirty="0">
                <a:solidFill>
                  <a:srgbClr val="0000FF"/>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924718" indent="-514350">
              <a:lnSpc>
                <a:spcPct val="135000"/>
              </a:lnSpc>
              <a:spcBef>
                <a:spcPts val="0"/>
              </a:spcBef>
              <a:buFont typeface="+mj-lt"/>
              <a:buAutoNum type="arabicPeriod" startAt="3"/>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4277051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a:bodyPr>
          <a:lstStyle/>
          <a:p>
            <a:r>
              <a:rPr lang="en-US" altLang="zh-CN" dirty="0" err="1">
                <a:solidFill>
                  <a:srgbClr val="FFFF00"/>
                </a:solidFill>
                <a:latin typeface="Arial" panose="020B0604020202020204" pitchFamily="34" charset="0"/>
                <a:cs typeface="Arial" panose="020B0604020202020204" pitchFamily="34" charset="0"/>
              </a:rPr>
              <a:t>DeepRSM</a:t>
            </a:r>
            <a:r>
              <a:rPr lang="en-US" altLang="zh-CN" dirty="0">
                <a:solidFill>
                  <a:srgbClr val="FFFF00"/>
                </a:solidFill>
                <a:latin typeface="Arial" panose="020B0604020202020204" pitchFamily="34" charset="0"/>
                <a:cs typeface="Arial" panose="020B0604020202020204" pitchFamily="34" charset="0"/>
              </a:rPr>
              <a:t> in “RSM-VAT”: </a:t>
            </a:r>
            <a:r>
              <a:rPr lang="en-US" altLang="zh-CN" sz="2800" i="1" dirty="0">
                <a:latin typeface="Arial" panose="020B0604020202020204" pitchFamily="34" charset="0"/>
                <a:cs typeface="Arial" panose="020B0604020202020204" pitchFamily="34" charset="0"/>
              </a:rPr>
              <a:t>”RSM-VAT 2.9”</a:t>
            </a:r>
            <a:r>
              <a:rPr lang="zh-CN" altLang="en-US" sz="2800" i="1" dirty="0">
                <a:latin typeface="Arial" panose="020B0604020202020204" pitchFamily="34" charset="0"/>
                <a:cs typeface="Arial" panose="020B0604020202020204" pitchFamily="34" charset="0"/>
              </a:rPr>
              <a:t> </a:t>
            </a:r>
            <a:r>
              <a:rPr lang="en-US" altLang="zh-CN" sz="2800" i="1" dirty="0">
                <a:latin typeface="Arial" panose="020B0604020202020204" pitchFamily="34" charset="0"/>
                <a:cs typeface="Arial" panose="020B0604020202020204" pitchFamily="34" charset="0"/>
              </a:rPr>
              <a:t>Quick Tutorial</a:t>
            </a:r>
            <a:endParaRPr lang="zh-CN" altLang="en-US" i="1"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45004"/>
              <a:gd name="adj2" fmla="val -976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p>
          <a:p>
            <a:pPr lvl="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w/ </a:t>
            </a:r>
            <a:r>
              <a:rPr kumimoji="0" lang="en-US" sz="1800" b="0" i="0" u="none" strike="noStrike" kern="1200" cap="none" spc="0" normalizeH="0" baseline="0" noProof="0" dirty="0" err="1">
                <a:ln>
                  <a:noFill/>
                </a:ln>
                <a:solidFill>
                  <a:srgbClr val="0000FF"/>
                </a:solidFill>
                <a:effectLst/>
                <a:uLnTx/>
                <a:uFillTx/>
                <a:latin typeface="Calibri"/>
                <a:ea typeface="微软雅黑"/>
                <a:cs typeface="+mn-cs"/>
              </a:rPr>
              <a:t>DeepRSM</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33833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 y="2133600"/>
            <a:ext cx="11277600" cy="1470025"/>
          </a:xfrm>
        </p:spPr>
        <p:txBody>
          <a:bodyPr>
            <a:normAutofit fontScale="90000"/>
          </a:bodyPr>
          <a:lstStyle/>
          <a:p>
            <a:pPr marL="1201738" lvl="2" indent="-347663" algn="ctr">
              <a:spcBef>
                <a:spcPts val="0"/>
              </a:spcBef>
            </a:pPr>
            <a:r>
              <a:rPr lang="en-US" sz="4000" b="1" dirty="0">
                <a:solidFill>
                  <a:schemeClr val="bg2"/>
                </a:solidFill>
                <a:latin typeface="Arial" panose="020B0604020202020204" pitchFamily="34" charset="0"/>
                <a:cs typeface="Arial" panose="020B0604020202020204" pitchFamily="34" charset="0"/>
              </a:rPr>
              <a:t>Preliminary Results:</a:t>
            </a:r>
            <a:br>
              <a:rPr lang="en-US" sz="4000" b="1" dirty="0">
                <a:solidFill>
                  <a:schemeClr val="bg2"/>
                </a:solidFill>
                <a:latin typeface="Arial" panose="020B0604020202020204" pitchFamily="34" charset="0"/>
                <a:cs typeface="Arial" panose="020B0604020202020204" pitchFamily="34" charset="0"/>
              </a:rPr>
            </a:br>
            <a:r>
              <a:rPr lang="en-US" sz="4000" b="1" dirty="0">
                <a:solidFill>
                  <a:srgbClr val="FFFF00"/>
                </a:solidFill>
                <a:latin typeface="Arial" panose="020B0604020202020204" pitchFamily="34" charset="0"/>
                <a:cs typeface="Arial" panose="020B0604020202020204" pitchFamily="34" charset="0"/>
              </a:rPr>
              <a:t>2018 CMAQ PM-NAAQS pilot case for O3 and PM2.5 over USA domain &amp; 10 climate regions</a:t>
            </a:r>
            <a:endParaRPr lang="en-US" sz="4400" b="1" i="1"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1811726" y="914401"/>
            <a:ext cx="8568564"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Arial" charset="0"/>
                <a:ea typeface="微软雅黑"/>
                <a:cs typeface="+mn-cs"/>
              </a:rPr>
              <a:t>DeepRSM</a:t>
            </a:r>
            <a:r>
              <a:rPr kumimoji="0" lang="en-US" sz="4000" b="1" i="1" u="none" strike="noStrike" kern="1200" cap="none" spc="0" normalizeH="0" baseline="0" noProof="0" dirty="0">
                <a:ln>
                  <a:noFill/>
                </a:ln>
                <a:solidFill>
                  <a:srgbClr val="FF0000"/>
                </a:solidFill>
                <a:effectLst/>
                <a:uLnTx/>
                <a:uFillTx/>
                <a:latin typeface="Arial" charset="0"/>
                <a:ea typeface="微软雅黑"/>
                <a:cs typeface="+mn-cs"/>
              </a:rPr>
              <a:t> </a:t>
            </a:r>
            <a:r>
              <a:rPr lang="en-US" sz="4000" b="1" i="1" dirty="0">
                <a:solidFill>
                  <a:srgbClr val="FF0000"/>
                </a:solidFill>
                <a:ea typeface="微软雅黑"/>
              </a:rPr>
              <a:t>Pilot Application in USA</a:t>
            </a:r>
            <a:endParaRPr kumimoji="0" lang="en-US" sz="40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82219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149226" y="3985391"/>
            <a:ext cx="2739553" cy="2447697"/>
            <a:chOff x="1418002" y="3297906"/>
            <a:chExt cx="3254152" cy="2907474"/>
          </a:xfrm>
        </p:grpSpPr>
        <p:pic>
          <p:nvPicPr>
            <p:cNvPr id="5" name="图片 4"/>
            <p:cNvPicPr>
              <a:picLocks noChangeAspect="1"/>
            </p:cNvPicPr>
            <p:nvPr/>
          </p:nvPicPr>
          <p:blipFill>
            <a:blip r:embed="rId3"/>
            <a:stretch>
              <a:fillRect/>
            </a:stretch>
          </p:blipFill>
          <p:spPr>
            <a:xfrm>
              <a:off x="1418002" y="3297906"/>
              <a:ext cx="3254152" cy="2907474"/>
            </a:xfrm>
            <a:prstGeom prst="rect">
              <a:avLst/>
            </a:prstGeom>
          </p:spPr>
        </p:pic>
        <p:sp>
          <p:nvSpPr>
            <p:cNvPr id="6" name="矩形 5"/>
            <p:cNvSpPr/>
            <p:nvPr/>
          </p:nvSpPr>
          <p:spPr>
            <a:xfrm>
              <a:off x="1439192" y="3429000"/>
              <a:ext cx="3153112" cy="222535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1440157" y="5654351"/>
              <a:ext cx="3153112" cy="55102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标题 1"/>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(Entire USA domain)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5377428" y="596415"/>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 Design for Entire US domain 2018 (to create training cases):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457978" y="97117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239549" y="2986598"/>
            <a:ext cx="6854097" cy="11684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Training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 #21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252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US 2018 daily cases from January to December of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22 - #26</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cases</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months = 60 monthly runs</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412534" y="2580590"/>
            <a:ext cx="396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Training and OSS cases for</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test: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457978" y="2978184"/>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6433230" y="4421157"/>
            <a:ext cx="964298" cy="51572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548466" y="4090484"/>
            <a:ext cx="1522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training cases</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接箭头连接符 16"/>
          <p:cNvCxnSpPr>
            <a:endCxn id="21" idx="3"/>
          </p:cNvCxnSpPr>
          <p:nvPr/>
        </p:nvCxnSpPr>
        <p:spPr>
          <a:xfrm flipH="1">
            <a:off x="6973154" y="6027476"/>
            <a:ext cx="559555" cy="15697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085859" y="5922841"/>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22-26</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1131371" y="5970656"/>
            <a:ext cx="2852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Entire US domain </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5350833" y="980152"/>
            <a:ext cx="6336341"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SO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NH</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factors = 4 pollutants * 1 region * 1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26</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 simulation runs (training &amp; OSS cases): 1 base case, 19 cases created by HSS method (0-1.2) for non-linear factors, 1 clean boundary conditions, 5 cases for “out of sample” (OOS) QA</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a:t>
            </a:r>
            <a:r>
              <a:rPr lang="en-US" altLang="zh-CN" sz="14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ntire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year of 2018</a:t>
            </a:r>
          </a:p>
        </p:txBody>
      </p:sp>
      <p:sp>
        <p:nvSpPr>
          <p:cNvPr id="20" name="文本框 19"/>
          <p:cNvSpPr txBox="1"/>
          <p:nvPr/>
        </p:nvSpPr>
        <p:spPr>
          <a:xfrm>
            <a:off x="7834832" y="6492875"/>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Picture 12">
            <a:extLst>
              <a:ext uri="{FF2B5EF4-FFF2-40B4-BE49-F238E27FC236}">
                <a16:creationId xmlns:a16="http://schemas.microsoft.com/office/drawing/2014/main" id="{BA233EB9-3539-1810-8AC0-A43ADD4EF967}"/>
              </a:ext>
            </a:extLst>
          </p:cNvPr>
          <p:cNvPicPr>
            <a:picLocks noChangeAspect="1"/>
          </p:cNvPicPr>
          <p:nvPr/>
        </p:nvPicPr>
        <p:blipFill rotWithShape="1">
          <a:blip r:embed="rId4"/>
          <a:srcRect l="6978" t="70166" r="72867" b="11770"/>
          <a:stretch/>
        </p:blipFill>
        <p:spPr>
          <a:xfrm>
            <a:off x="503836" y="2746962"/>
            <a:ext cx="4084587" cy="2534914"/>
          </a:xfrm>
          <a:prstGeom prst="rect">
            <a:avLst/>
          </a:prstGeom>
          <a:ln w="9525">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95796" y="4347288"/>
            <a:ext cx="5323815" cy="1864889"/>
            <a:chOff x="6332561" y="4343732"/>
            <a:chExt cx="5323815" cy="1864889"/>
          </a:xfrm>
        </p:grpSpPr>
        <p:grpSp>
          <p:nvGrpSpPr>
            <p:cNvPr id="23" name="组合 22"/>
            <p:cNvGrpSpPr/>
            <p:nvPr/>
          </p:nvGrpSpPr>
          <p:grpSpPr>
            <a:xfrm>
              <a:off x="6332561" y="4343732"/>
              <a:ext cx="5323815" cy="1864889"/>
              <a:chOff x="6355124" y="4041605"/>
              <a:chExt cx="5323815" cy="1864889"/>
            </a:xfrm>
          </p:grpSpPr>
          <p:pic>
            <p:nvPicPr>
              <p:cNvPr id="16" name="图片 15"/>
              <p:cNvPicPr>
                <a:picLocks noChangeAspect="1"/>
              </p:cNvPicPr>
              <p:nvPr/>
            </p:nvPicPr>
            <p:blipFill>
              <a:blip r:embed="rId3"/>
              <a:stretch>
                <a:fillRect/>
              </a:stretch>
            </p:blipFill>
            <p:spPr>
              <a:xfrm>
                <a:off x="6355124" y="4041605"/>
                <a:ext cx="5323815" cy="1864889"/>
              </a:xfrm>
              <a:prstGeom prst="rect">
                <a:avLst/>
              </a:prstGeom>
            </p:spPr>
          </p:pic>
          <p:sp>
            <p:nvSpPr>
              <p:cNvPr id="18" name="矩形 17"/>
              <p:cNvSpPr/>
              <p:nvPr/>
            </p:nvSpPr>
            <p:spPr>
              <a:xfrm>
                <a:off x="6707969" y="4159079"/>
                <a:ext cx="4625734" cy="12385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0" name="矩形 39"/>
              <p:cNvSpPr/>
              <p:nvPr/>
            </p:nvSpPr>
            <p:spPr>
              <a:xfrm>
                <a:off x="6707969" y="5396558"/>
                <a:ext cx="4625734" cy="5074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2" name="矩形 21"/>
              <p:cNvSpPr/>
              <p:nvPr/>
            </p:nvSpPr>
            <p:spPr>
              <a:xfrm>
                <a:off x="6707969" y="4376499"/>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1" name="矩形 40"/>
              <p:cNvSpPr/>
              <p:nvPr/>
            </p:nvSpPr>
            <p:spPr>
              <a:xfrm>
                <a:off x="8116333" y="4472525"/>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2" name="矩形 41"/>
              <p:cNvSpPr/>
              <p:nvPr/>
            </p:nvSpPr>
            <p:spPr>
              <a:xfrm>
                <a:off x="9873419" y="5294112"/>
                <a:ext cx="1460284"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43" name="矩形 42"/>
            <p:cNvSpPr/>
            <p:nvPr/>
          </p:nvSpPr>
          <p:spPr>
            <a:xfrm>
              <a:off x="6681601" y="4475972"/>
              <a:ext cx="4625733" cy="8741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5" name="文本框 24"/>
          <p:cNvSpPr txBox="1"/>
          <p:nvPr/>
        </p:nvSpPr>
        <p:spPr>
          <a:xfrm>
            <a:off x="0" y="2595210"/>
            <a:ext cx="6814572" cy="338554"/>
          </a:xfrm>
          <a:prstGeom prst="rect">
            <a:avLst/>
          </a:prstGeom>
          <a:noFill/>
        </p:spPr>
        <p:txBody>
          <a:bodyPr wrap="square" rtlCol="0">
            <a:spAutoFit/>
          </a:bodyPr>
          <a:lstStyle/>
          <a:p>
            <a:pPr lvl="0" algn="l" fontAlgn="auto">
              <a:spcBef>
                <a:spcPts val="0"/>
              </a:spcBef>
              <a:spcAft>
                <a:spcPts val="0"/>
              </a:spcAft>
              <a:defRPr/>
            </a:pP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10 NOAA Climate Regions:</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105184" y="2959876"/>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055794" y="1071026"/>
            <a:ext cx="6854097"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Model: obtained from US 2018 daily cases of training (January to December, not divided into regions, treating the entire United States as a single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Building multi-region RSM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 cases in July</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14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control</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 1 clean boundary conditions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per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OOS cases: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kumimoji="0" lang="en-US" altLang="zh-CN" sz="1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lang="en-US" altLang="zh-CN" sz="1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cases for QA in July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文本框 30"/>
          <p:cNvSpPr txBox="1"/>
          <p:nvPr/>
        </p:nvSpPr>
        <p:spPr>
          <a:xfrm>
            <a:off x="5383547" y="593035"/>
            <a:ext cx="5474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Additional runs for building “10 </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limate</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-region”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3" name="直接连接符 32"/>
          <p:cNvCxnSpPr/>
          <p:nvPr/>
        </p:nvCxnSpPr>
        <p:spPr>
          <a:xfrm>
            <a:off x="5511231" y="997858"/>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72000" y="4308019"/>
            <a:ext cx="16983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1,222-231:</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used to build climate-region RSM</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4615996" y="6220744"/>
            <a:ext cx="188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287-291: Out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of</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sample validation</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文本框 52"/>
          <p:cNvSpPr txBox="1"/>
          <p:nvPr/>
        </p:nvSpPr>
        <p:spPr>
          <a:xfrm>
            <a:off x="1011555" y="6465844"/>
            <a:ext cx="3059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10 regions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7" y="3016635"/>
            <a:ext cx="9937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continental United States was divided into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 regions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based on climate zones: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Regions: CEN_CR, NE_CR, NPR_CR, NW_CR, S_CR, SE_CR, SW_CR, UPMW_CR, W_CR, OTHER</a:t>
            </a:r>
          </a:p>
        </p:txBody>
      </p:sp>
      <p:sp>
        <p:nvSpPr>
          <p:cNvPr id="4" name="文本框 3"/>
          <p:cNvSpPr txBox="1"/>
          <p:nvPr/>
        </p:nvSpPr>
        <p:spPr>
          <a:xfrm>
            <a:off x="26594"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2018</a:t>
            </a:r>
          </a:p>
        </p:txBody>
      </p:sp>
      <p:sp>
        <p:nvSpPr>
          <p:cNvPr id="20" name="文本框 19"/>
          <p:cNvSpPr txBox="1"/>
          <p:nvPr/>
        </p:nvSpPr>
        <p:spPr>
          <a:xfrm>
            <a:off x="8314166" y="6305743"/>
            <a:ext cx="1663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Control Matrix</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389070" y="3953610"/>
            <a:ext cx="3756104" cy="2394266"/>
            <a:chOff x="364847" y="3474094"/>
            <a:chExt cx="4058272" cy="2586878"/>
          </a:xfrm>
        </p:grpSpPr>
        <p:pic>
          <p:nvPicPr>
            <p:cNvPr id="13" name="图片 12"/>
            <p:cNvPicPr>
              <a:picLocks noChangeAspect="1"/>
            </p:cNvPicPr>
            <p:nvPr/>
          </p:nvPicPr>
          <p:blipFill>
            <a:blip r:embed="rId4"/>
            <a:stretch>
              <a:fillRect/>
            </a:stretch>
          </p:blipFill>
          <p:spPr>
            <a:xfrm>
              <a:off x="364847" y="3474094"/>
              <a:ext cx="4058272" cy="2586878"/>
            </a:xfrm>
            <a:prstGeom prst="rect">
              <a:avLst/>
            </a:prstGeom>
          </p:spPr>
        </p:pic>
        <p:sp>
          <p:nvSpPr>
            <p:cNvPr id="15" name="文本框 14"/>
            <p:cNvSpPr txBox="1"/>
            <p:nvPr/>
          </p:nvSpPr>
          <p:spPr>
            <a:xfrm>
              <a:off x="2796525" y="45872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CEN_CR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1532961" y="3951984"/>
              <a:ext cx="840075"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NPR_CR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573388" y="3857682"/>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2150337" y="5203656"/>
              <a:ext cx="646188"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3087204" y="5120666"/>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1163445" y="4820827"/>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SW_CR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2464642" y="4083599"/>
              <a:ext cx="104497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UPMW_CR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3601228" y="4134680"/>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NE_CR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p:cNvSpPr txBox="1"/>
            <p:nvPr/>
          </p:nvSpPr>
          <p:spPr>
            <a:xfrm>
              <a:off x="573388" y="4448767"/>
              <a:ext cx="651773"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W_CR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502374" y="5620009"/>
              <a:ext cx="793799" cy="282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rPr>
                <a:t>OTHER</a:t>
              </a:r>
              <a:endParaRPr kumimoji="0" lang="zh-CN" altLang="en-US" sz="1100" b="0" i="0" u="none" strike="noStrike" kern="1200" cap="none" spc="0" normalizeH="0" baseline="0" noProof="0" dirty="0">
                <a:ln>
                  <a:noFill/>
                </a:ln>
                <a:solidFill>
                  <a:srgbClr val="E7E6E6">
                    <a:lumMod val="10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11" name="直接箭头连接符 10"/>
          <p:cNvCxnSpPr>
            <a:endCxn id="12" idx="3"/>
          </p:cNvCxnSpPr>
          <p:nvPr/>
        </p:nvCxnSpPr>
        <p:spPr>
          <a:xfrm flipH="1" flipV="1">
            <a:off x="6270339" y="4677351"/>
            <a:ext cx="1016582" cy="43177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21" idx="3"/>
          </p:cNvCxnSpPr>
          <p:nvPr/>
        </p:nvCxnSpPr>
        <p:spPr>
          <a:xfrm flipH="1">
            <a:off x="6503291" y="6019914"/>
            <a:ext cx="661732" cy="46244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标题 1">
            <a:extLst>
              <a:ext uri="{FF2B5EF4-FFF2-40B4-BE49-F238E27FC236}">
                <a16:creationId xmlns:a16="http://schemas.microsoft.com/office/drawing/2014/main" id="{4C225423-C39C-8FBE-7B6C-6E1FD112DA9F}"/>
              </a:ext>
            </a:extLst>
          </p:cNvPr>
          <p:cNvSpPr>
            <a:spLocks noGrp="1"/>
          </p:cNvSpPr>
          <p:nvPr>
            <p:ph type="title"/>
          </p:nvPr>
        </p:nvSpPr>
        <p:spPr>
          <a:xfrm>
            <a:off x="105184" y="0"/>
            <a:ext cx="12086815" cy="509955"/>
          </a:xfrm>
        </p:spPr>
        <p:txBody>
          <a:bodyPr/>
          <a:lstStyle/>
          <a:p>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CMAQ/</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Model Configuration &amp; Setup </a:t>
            </a:r>
            <a:r>
              <a:rPr lang="en-US" altLang="zh-CN" dirty="0">
                <a:solidFill>
                  <a:schemeClr val="bg2"/>
                </a:solidFill>
                <a:latin typeface="Arial" panose="020B0604020202020204" pitchFamily="34" charset="0"/>
                <a:ea typeface="微软雅黑" panose="020B0503020204020204" pitchFamily="34" charset="-122"/>
                <a:cs typeface="Arial" panose="020B0604020202020204" pitchFamily="34" charset="0"/>
              </a:rPr>
              <a:t>(10 Climate Regions) </a:t>
            </a:r>
            <a:endParaRPr lang="zh-CN" altLang="en-US" sz="28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vs.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 y="1497571"/>
            <a:ext cx="2111476" cy="195311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4247" y="1489439"/>
            <a:ext cx="2111476" cy="195311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916" y="1497571"/>
            <a:ext cx="2111476" cy="195311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7233" y="1489439"/>
            <a:ext cx="2111476" cy="195311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86" y="1489439"/>
            <a:ext cx="2111476" cy="1953116"/>
          </a:xfrm>
          <a:prstGeom prst="rect">
            <a:avLst/>
          </a:prstGeom>
        </p:spPr>
      </p:pic>
      <p:sp>
        <p:nvSpPr>
          <p:cNvPr id="23" name="文本框 22"/>
          <p:cNvSpPr txBox="1"/>
          <p:nvPr/>
        </p:nvSpPr>
        <p:spPr>
          <a:xfrm>
            <a:off x="0" y="997467"/>
            <a:ext cx="3962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 vs.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Concentration</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p:cNvSpPr txBox="1"/>
          <p:nvPr/>
        </p:nvSpPr>
        <p:spPr>
          <a:xfrm>
            <a:off x="0" y="3768267"/>
            <a:ext cx="3886200" cy="338554"/>
          </a:xfrm>
          <a:prstGeom prst="rect">
            <a:avLst/>
          </a:prstGeom>
          <a:noFill/>
        </p:spPr>
        <p:txBody>
          <a:bodyPr wrap="square">
            <a:spAutoFit/>
          </a:bodyPr>
          <a:lstStyle>
            <a:defPPr>
              <a:defRPr lang="zh-CN"/>
            </a:defPPr>
            <a:lvl1pPr>
              <a:defRPr sz="1400">
                <a:latin typeface="微软雅黑" panose="020B0503020204020204" pitchFamily="34" charset="-122"/>
                <a:ea typeface="微软雅黑" panose="020B0503020204020204" pitchFamily="34" charset="-122"/>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DeepRSM</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vs.</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CMAQ (</a:t>
            </a:r>
            <a:r>
              <a:rPr kumimoji="0" lang="en-US" altLang="zh-CN" sz="1600" b="1" i="0" u="sng"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Response</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87" y="4393622"/>
            <a:ext cx="2111476" cy="1953116"/>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6933" y="4393622"/>
            <a:ext cx="2111476" cy="1953116"/>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3915" y="4393622"/>
            <a:ext cx="2111476" cy="1953116"/>
          </a:xfrm>
          <a:prstGeom prst="rect">
            <a:avLst/>
          </a:prstGeom>
        </p:spPr>
      </p:pic>
      <p:pic>
        <p:nvPicPr>
          <p:cNvPr id="29" name="图片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3586" y="4393622"/>
            <a:ext cx="2111476" cy="1953116"/>
          </a:xfrm>
          <a:prstGeom prst="rect">
            <a:avLst/>
          </a:prstGeom>
        </p:spPr>
      </p:pic>
      <p:pic>
        <p:nvPicPr>
          <p:cNvPr id="30" name="图片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7233" y="4393622"/>
            <a:ext cx="2111476" cy="19531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custDataLst>
              <p:tags r:id="rId1"/>
            </p:custDataLst>
          </p:nvPr>
        </p:nvPicPr>
        <p:blipFill>
          <a:blip r:embed="rId8"/>
          <a:stretch>
            <a:fillRect/>
          </a:stretch>
        </p:blipFill>
        <p:spPr>
          <a:xfrm>
            <a:off x="681990" y="1075055"/>
            <a:ext cx="5104409" cy="1620000"/>
          </a:xfrm>
          <a:prstGeom prst="rect">
            <a:avLst/>
          </a:prstGeom>
        </p:spPr>
      </p:pic>
      <p:pic>
        <p:nvPicPr>
          <p:cNvPr id="8" name="图片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81990" y="3089103"/>
            <a:ext cx="5104409" cy="1620000"/>
          </a:xfrm>
          <a:prstGeom prst="rect">
            <a:avLst/>
          </a:prstGeom>
        </p:spPr>
      </p:pic>
      <p:pic>
        <p:nvPicPr>
          <p:cNvPr id="9" name="图片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1990" y="5078095"/>
            <a:ext cx="5104409" cy="1620000"/>
          </a:xfrm>
          <a:prstGeom prst="rect">
            <a:avLst/>
          </a:prstGeom>
        </p:spPr>
      </p:pic>
      <p:pic>
        <p:nvPicPr>
          <p:cNvPr id="10" name="图片 9"/>
          <p:cNvPicPr>
            <a:picLocks noChangeAspect="1"/>
          </p:cNvPicPr>
          <p:nvPr>
            <p:custDataLst>
              <p:tags r:id="rId4"/>
            </p:custDataLst>
          </p:nvPr>
        </p:nvPicPr>
        <p:blipFill>
          <a:blip r:embed="rId11"/>
          <a:stretch>
            <a:fillRect/>
          </a:stretch>
        </p:blipFill>
        <p:spPr>
          <a:xfrm>
            <a:off x="6491605" y="1075055"/>
            <a:ext cx="5104409" cy="1620000"/>
          </a:xfrm>
          <a:prstGeom prst="rect">
            <a:avLst/>
          </a:prstGeom>
        </p:spPr>
      </p:pic>
      <p:pic>
        <p:nvPicPr>
          <p:cNvPr id="11" name="图片 10"/>
          <p:cNvPicPr>
            <a:picLocks noChangeAspect="1"/>
          </p:cNvPicPr>
          <p:nvPr>
            <p:custDataLst>
              <p:tags r:id="rId5"/>
            </p:custDataLst>
          </p:nvPr>
        </p:nvPicPr>
        <p:blipFill>
          <a:blip r:embed="rId12"/>
          <a:stretch>
            <a:fillRect/>
          </a:stretch>
        </p:blipFill>
        <p:spPr>
          <a:xfrm>
            <a:off x="6491605" y="3076575"/>
            <a:ext cx="5104409" cy="1620000"/>
          </a:xfrm>
          <a:prstGeom prst="rect">
            <a:avLst/>
          </a:prstGeom>
        </p:spPr>
      </p:pic>
      <p:sp>
        <p:nvSpPr>
          <p:cNvPr id="13" name="标题 1">
            <a:extLst>
              <a:ext uri="{FF2B5EF4-FFF2-40B4-BE49-F238E27FC236}">
                <a16:creationId xmlns:a16="http://schemas.microsoft.com/office/drawing/2014/main" id="{379578AC-6AC7-6F29-67DA-92987AB73ADC}"/>
              </a:ext>
            </a:extLst>
          </p:cNvPr>
          <p:cNvSpPr>
            <a:spLocks noGrp="1"/>
          </p:cNvSpPr>
          <p:nvPr>
            <p:ph type="title"/>
          </p:nvPr>
        </p:nvSpPr>
        <p:spPr>
          <a:xfrm>
            <a:off x="838200" y="-1"/>
            <a:ext cx="10515600" cy="509955"/>
          </a:xfrm>
        </p:spPr>
        <p:txBody>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Performance Evaluation: </a:t>
            </a:r>
            <a:r>
              <a:rPr lang="en-US" altLang="zh-CN" dirty="0" err="1">
                <a:solidFill>
                  <a:srgbClr val="FFFF00"/>
                </a:solidFill>
                <a:latin typeface="Arial" panose="020B0604020202020204" pitchFamily="34" charset="0"/>
                <a:ea typeface="微软雅黑" panose="020B0503020204020204" pitchFamily="34" charset="-122"/>
                <a:cs typeface="Arial" panose="020B0604020202020204" pitchFamily="34" charset="0"/>
              </a:rPr>
              <a:t>DeepRSM</a:t>
            </a:r>
            <a:r>
              <a:rPr lang="en-US" altLang="zh-CN" dirty="0">
                <a:solidFill>
                  <a:srgbClr val="FFFF00"/>
                </a:solidFill>
                <a:latin typeface="Arial" panose="020B0604020202020204" pitchFamily="34" charset="0"/>
                <a:ea typeface="微软雅黑" panose="020B0503020204020204" pitchFamily="34" charset="-122"/>
                <a:cs typeface="Arial" panose="020B0604020202020204" pitchFamily="34" charset="0"/>
              </a:rPr>
              <a:t> vs. CMAQ</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2">
            <a:extLst>
              <a:ext uri="{FF2B5EF4-FFF2-40B4-BE49-F238E27FC236}">
                <a16:creationId xmlns:a16="http://schemas.microsoft.com/office/drawing/2014/main" id="{EEDD1D77-EE5C-A165-D4F3-734D1AD96941}"/>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Concentration</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TextBox 15">
            <a:extLst>
              <a:ext uri="{FF2B5EF4-FFF2-40B4-BE49-F238E27FC236}">
                <a16:creationId xmlns:a16="http://schemas.microsoft.com/office/drawing/2014/main" id="{14FBB7CE-4199-E90D-950F-3676CCDA2700}"/>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7" name="TextBox 16">
            <a:extLst>
              <a:ext uri="{FF2B5EF4-FFF2-40B4-BE49-F238E27FC236}">
                <a16:creationId xmlns:a16="http://schemas.microsoft.com/office/drawing/2014/main" id="{F9C40552-D73B-EC7D-B3EE-E9C13353E383}"/>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8" name="TextBox 17">
            <a:extLst>
              <a:ext uri="{FF2B5EF4-FFF2-40B4-BE49-F238E27FC236}">
                <a16:creationId xmlns:a16="http://schemas.microsoft.com/office/drawing/2014/main" id="{8797E011-6BF4-13BC-22B8-B8CFEF264763}"/>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68299" y="3076575"/>
            <a:ext cx="5104765" cy="1620000"/>
          </a:xfrm>
          <a:prstGeom prst="rect">
            <a:avLst/>
          </a:prstGeom>
        </p:spPr>
      </p:pic>
      <p:pic>
        <p:nvPicPr>
          <p:cNvPr id="10" name="图片 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68299" y="5053965"/>
            <a:ext cx="5104765" cy="1620000"/>
          </a:xfrm>
          <a:prstGeom prst="rect">
            <a:avLst/>
          </a:prstGeom>
        </p:spPr>
      </p:pic>
      <p:pic>
        <p:nvPicPr>
          <p:cNvPr id="11" name="图片 10"/>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509029" y="1055370"/>
            <a:ext cx="5104765" cy="1620000"/>
          </a:xfrm>
          <a:prstGeom prst="rect">
            <a:avLst/>
          </a:prstGeom>
        </p:spPr>
      </p:pic>
      <p:pic>
        <p:nvPicPr>
          <p:cNvPr id="12" name="图片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09029" y="3076575"/>
            <a:ext cx="5104765" cy="1620000"/>
          </a:xfrm>
          <a:prstGeom prst="rect">
            <a:avLst/>
          </a:prstGeom>
        </p:spPr>
      </p:pic>
      <p:pic>
        <p:nvPicPr>
          <p:cNvPr id="6" name="图片 5"/>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68299" y="1085850"/>
            <a:ext cx="5104765" cy="1619885"/>
          </a:xfrm>
          <a:prstGeom prst="rect">
            <a:avLst/>
          </a:prstGeom>
        </p:spPr>
      </p:pic>
      <p:sp>
        <p:nvSpPr>
          <p:cNvPr id="7" name="文本框 2">
            <a:extLst>
              <a:ext uri="{FF2B5EF4-FFF2-40B4-BE49-F238E27FC236}">
                <a16:creationId xmlns:a16="http://schemas.microsoft.com/office/drawing/2014/main" id="{CAB0C208-6B69-D490-25D4-CBE3269817B4}"/>
              </a:ext>
            </a:extLst>
          </p:cNvPr>
          <p:cNvSpPr txBox="1"/>
          <p:nvPr/>
        </p:nvSpPr>
        <p:spPr>
          <a:xfrm>
            <a:off x="295895" y="499022"/>
            <a:ext cx="11791329" cy="369332"/>
          </a:xfrm>
          <a:prstGeom prst="rect">
            <a:avLst/>
          </a:prstGeom>
          <a:noFill/>
        </p:spPr>
        <p:txBody>
          <a:bodyPr wrap="square" rtlCol="0">
            <a:spAutoFit/>
          </a:bodyPr>
          <a:lstStyle/>
          <a:p>
            <a:pPr lvl="0" algn="l" fontAlgn="auto">
              <a:spcBef>
                <a:spcPts val="0"/>
              </a:spcBef>
              <a:spcAft>
                <a:spcPts val="0"/>
              </a:spcAft>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Response</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b="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MDA8 </a:t>
            </a:r>
            <a:r>
              <a:rPr lang="en-US" altLang="zh-CN"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monthly average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(July 2018, US Climate Regions)</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F9679F54-C2DD-4C81-3374-486916774CB9}"/>
              </a:ext>
            </a:extLst>
          </p:cNvPr>
          <p:cNvSpPr txBox="1"/>
          <p:nvPr/>
        </p:nvSpPr>
        <p:spPr>
          <a:xfrm>
            <a:off x="3922089"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3" name="TextBox 12">
            <a:extLst>
              <a:ext uri="{FF2B5EF4-FFF2-40B4-BE49-F238E27FC236}">
                <a16:creationId xmlns:a16="http://schemas.microsoft.com/office/drawing/2014/main" id="{F70D9282-E5EB-23FD-0C87-C59065227E80}"/>
              </a:ext>
            </a:extLst>
          </p:cNvPr>
          <p:cNvSpPr txBox="1"/>
          <p:nvPr/>
        </p:nvSpPr>
        <p:spPr>
          <a:xfrm>
            <a:off x="3941324"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4" name="TextBox 13">
            <a:extLst>
              <a:ext uri="{FF2B5EF4-FFF2-40B4-BE49-F238E27FC236}">
                <a16:creationId xmlns:a16="http://schemas.microsoft.com/office/drawing/2014/main" id="{B37A6EDE-1D2A-0081-97E6-8659C8C1C6DA}"/>
              </a:ext>
            </a:extLst>
          </p:cNvPr>
          <p:cNvSpPr txBox="1"/>
          <p:nvPr/>
        </p:nvSpPr>
        <p:spPr>
          <a:xfrm>
            <a:off x="9722826"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6" name="TextBox 15">
            <a:extLst>
              <a:ext uri="{FF2B5EF4-FFF2-40B4-BE49-F238E27FC236}">
                <a16:creationId xmlns:a16="http://schemas.microsoft.com/office/drawing/2014/main" id="{C2E5E41C-4805-A748-9595-8881B876AE65}"/>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Scatter plot with color density</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63" y="1505014"/>
            <a:ext cx="2095383" cy="1938230"/>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5280" y="1496882"/>
            <a:ext cx="2095383" cy="1938230"/>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633" y="1496882"/>
            <a:ext cx="2095383" cy="1938230"/>
          </a:xfrm>
          <a:prstGeom prst="rect">
            <a:avLst/>
          </a:prstGeom>
        </p:spPr>
      </p:pic>
      <p:sp>
        <p:nvSpPr>
          <p:cNvPr id="23" name="文本框 22"/>
          <p:cNvSpPr txBox="1"/>
          <p:nvPr/>
        </p:nvSpPr>
        <p:spPr>
          <a:xfrm>
            <a:off x="0" y="997467"/>
            <a:ext cx="17056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0" y="3768267"/>
            <a:ext cx="34861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VS CMAQ(Base </a:t>
            </a: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Response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34" y="4401065"/>
            <a:ext cx="2095383" cy="1938230"/>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980" y="4401065"/>
            <a:ext cx="2095383" cy="1938230"/>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1962" y="4401065"/>
            <a:ext cx="2095383" cy="1938230"/>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1633" y="4401065"/>
            <a:ext cx="2095383" cy="1938230"/>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5280" y="4401065"/>
            <a:ext cx="2095383" cy="193823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980" y="1496881"/>
            <a:ext cx="2095383" cy="1938230"/>
          </a:xfrm>
          <a:prstGeom prst="rect">
            <a:avLst/>
          </a:prstGeom>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11" y="1496880"/>
            <a:ext cx="2095383" cy="19382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concentration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2000" b="1" i="0" u="none" strike="noStrike" kern="1200" cap="none" spc="0" normalizeH="0" baseline="0" noProof="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a:stretch>
            <a:fillRect/>
          </a:stretch>
        </p:blipFill>
        <p:spPr>
          <a:xfrm>
            <a:off x="686435" y="1087755"/>
            <a:ext cx="4766858" cy="1620000"/>
          </a:xfrm>
          <a:prstGeom prst="rect">
            <a:avLst/>
          </a:prstGeom>
        </p:spPr>
      </p:pic>
      <p:pic>
        <p:nvPicPr>
          <p:cNvPr id="12" name="图片 11"/>
          <p:cNvPicPr>
            <a:picLocks noChangeAspect="1"/>
          </p:cNvPicPr>
          <p:nvPr>
            <p:custDataLst>
              <p:tags r:id="rId2"/>
            </p:custDataLst>
          </p:nvPr>
        </p:nvPicPr>
        <p:blipFill>
          <a:blip r:embed="rId9"/>
          <a:stretch>
            <a:fillRect/>
          </a:stretch>
        </p:blipFill>
        <p:spPr>
          <a:xfrm>
            <a:off x="686435" y="3076575"/>
            <a:ext cx="476685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86435" y="5083360"/>
            <a:ext cx="4766858" cy="1620000"/>
          </a:xfrm>
          <a:prstGeom prst="rect">
            <a:avLst/>
          </a:prstGeom>
        </p:spPr>
      </p:pic>
      <p:pic>
        <p:nvPicPr>
          <p:cNvPr id="14" name="图片 13"/>
          <p:cNvPicPr>
            <a:picLocks noChangeAspect="1"/>
          </p:cNvPicPr>
          <p:nvPr>
            <p:custDataLst>
              <p:tags r:id="rId4"/>
            </p:custDataLst>
          </p:nvPr>
        </p:nvPicPr>
        <p:blipFill>
          <a:blip r:embed="rId11"/>
          <a:stretch>
            <a:fillRect/>
          </a:stretch>
        </p:blipFill>
        <p:spPr>
          <a:xfrm>
            <a:off x="6502400" y="1087755"/>
            <a:ext cx="4766858" cy="1620000"/>
          </a:xfrm>
          <a:prstGeom prst="rect">
            <a:avLst/>
          </a:prstGeom>
        </p:spPr>
      </p:pic>
      <p:pic>
        <p:nvPicPr>
          <p:cNvPr id="15" name="图片 14"/>
          <p:cNvPicPr>
            <a:picLocks noChangeAspect="1"/>
          </p:cNvPicPr>
          <p:nvPr>
            <p:custDataLst>
              <p:tags r:id="rId5"/>
            </p:custDataLst>
          </p:nvPr>
        </p:nvPicPr>
        <p:blipFill>
          <a:blip r:embed="rId12"/>
          <a:stretch>
            <a:fillRect/>
          </a:stretch>
        </p:blipFill>
        <p:spPr>
          <a:xfrm>
            <a:off x="6502400" y="3076575"/>
            <a:ext cx="4766858" cy="1620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3.2 Validation of US Climate-Region July 2018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5896" y="499022"/>
            <a:ext cx="92120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Case (July)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monthly average PM</a:t>
            </a:r>
            <a:r>
              <a:rPr kumimoji="0" lang="en-US" altLang="zh-CN" sz="1600" b="1"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in concentration response map</a:t>
            </a:r>
          </a:p>
        </p:txBody>
      </p:sp>
      <p:cxnSp>
        <p:nvCxnSpPr>
          <p:cNvPr id="4" name="直接连接符 3"/>
          <p:cNvCxnSpPr/>
          <p:nvPr/>
        </p:nvCxnSpPr>
        <p:spPr>
          <a:xfrm>
            <a:off x="0" y="837576"/>
            <a:ext cx="5386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5863045"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ACONC.291</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p:cNvSpPr txBox="1"/>
          <p:nvPr/>
        </p:nvSpPr>
        <p:spPr>
          <a:xfrm>
            <a:off x="5863045"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ACONC.290</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文本框 67"/>
          <p:cNvSpPr txBox="1"/>
          <p:nvPr/>
        </p:nvSpPr>
        <p:spPr>
          <a:xfrm>
            <a:off x="45097" y="4813154"/>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ACONC.289</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p:cNvSpPr txBox="1"/>
          <p:nvPr/>
        </p:nvSpPr>
        <p:spPr>
          <a:xfrm>
            <a:off x="45097" y="2814860"/>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ACONC.288</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p:cNvSpPr txBox="1"/>
          <p:nvPr/>
        </p:nvSpPr>
        <p:spPr>
          <a:xfrm>
            <a:off x="45097" y="825868"/>
            <a:ext cx="17056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ACONC.287</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a:xfrm>
            <a:off x="677545" y="1087755"/>
            <a:ext cx="4813088" cy="1620000"/>
          </a:xfrm>
          <a:prstGeom prst="rect">
            <a:avLst/>
          </a:prstGeom>
        </p:spPr>
      </p:pic>
      <p:pic>
        <p:nvPicPr>
          <p:cNvPr id="12" name="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a:xfrm>
            <a:off x="677545" y="3076575"/>
            <a:ext cx="4813088" cy="1620000"/>
          </a:xfrm>
          <a:prstGeom prst="rect">
            <a:avLst/>
          </a:prstGeom>
        </p:spPr>
      </p:pic>
      <p:pic>
        <p:nvPicPr>
          <p:cNvPr id="13" name="图片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a:xfrm>
            <a:off x="677545" y="5130487"/>
            <a:ext cx="4813088" cy="1620000"/>
          </a:xfrm>
          <a:prstGeom prst="rect">
            <a:avLst/>
          </a:prstGeom>
        </p:spPr>
      </p:pic>
      <p:pic>
        <p:nvPicPr>
          <p:cNvPr id="14" name="图片 13"/>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a:xfrm>
            <a:off x="6541770" y="1087755"/>
            <a:ext cx="4766858" cy="1620000"/>
          </a:xfrm>
          <a:prstGeom prst="rect">
            <a:avLst/>
          </a:prstGeom>
        </p:spPr>
      </p:pic>
      <p:pic>
        <p:nvPicPr>
          <p:cNvPr id="15" name="图片 14"/>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a:xfrm>
            <a:off x="6541770" y="3076575"/>
            <a:ext cx="4766858" cy="1620000"/>
          </a:xfrm>
          <a:prstGeom prst="rect">
            <a:avLst/>
          </a:prstGeom>
        </p:spPr>
      </p:pic>
      <p:sp>
        <p:nvSpPr>
          <p:cNvPr id="6" name="TextBox 5">
            <a:extLst>
              <a:ext uri="{FF2B5EF4-FFF2-40B4-BE49-F238E27FC236}">
                <a16:creationId xmlns:a16="http://schemas.microsoft.com/office/drawing/2014/main" id="{CD98267B-72FE-20B0-14C4-FDAFC28AB844}"/>
              </a:ext>
            </a:extLst>
          </p:cNvPr>
          <p:cNvSpPr txBox="1"/>
          <p:nvPr/>
        </p:nvSpPr>
        <p:spPr>
          <a:xfrm>
            <a:off x="3733800" y="2768693"/>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8" name="TextBox 7">
            <a:extLst>
              <a:ext uri="{FF2B5EF4-FFF2-40B4-BE49-F238E27FC236}">
                <a16:creationId xmlns:a16="http://schemas.microsoft.com/office/drawing/2014/main" id="{083317B1-2E47-B95A-22A4-60D46346CA7A}"/>
              </a:ext>
            </a:extLst>
          </p:cNvPr>
          <p:cNvSpPr txBox="1"/>
          <p:nvPr/>
        </p:nvSpPr>
        <p:spPr>
          <a:xfrm>
            <a:off x="3753035" y="4749212"/>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9" name="TextBox 8">
            <a:extLst>
              <a:ext uri="{FF2B5EF4-FFF2-40B4-BE49-F238E27FC236}">
                <a16:creationId xmlns:a16="http://schemas.microsoft.com/office/drawing/2014/main" id="{4F69D355-9695-135B-4F98-0DDD5446BD66}"/>
              </a:ext>
            </a:extLst>
          </p:cNvPr>
          <p:cNvSpPr txBox="1"/>
          <p:nvPr/>
        </p:nvSpPr>
        <p:spPr>
          <a:xfrm>
            <a:off x="9534537" y="2771319"/>
            <a:ext cx="1873188"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
        <p:nvSpPr>
          <p:cNvPr id="10" name="TextBox 9">
            <a:extLst>
              <a:ext uri="{FF2B5EF4-FFF2-40B4-BE49-F238E27FC236}">
                <a16:creationId xmlns:a16="http://schemas.microsoft.com/office/drawing/2014/main" id="{04BE7833-0C0B-88AD-BB36-CA92D02675B0}"/>
              </a:ext>
            </a:extLst>
          </p:cNvPr>
          <p:cNvSpPr txBox="1"/>
          <p:nvPr/>
        </p:nvSpPr>
        <p:spPr>
          <a:xfrm>
            <a:off x="6295883" y="5225393"/>
            <a:ext cx="5218571" cy="738664"/>
          </a:xfrm>
          <a:prstGeom prst="rect">
            <a:avLst/>
          </a:prstGeom>
          <a:noFill/>
        </p:spPr>
        <p:txBody>
          <a:bodyPr wrap="square">
            <a:spAutoFit/>
          </a:bodyPr>
          <a:lstStyle/>
          <a:p>
            <a:r>
              <a:rPr kumimoji="0" lang="en-US" altLang="zh-CN" sz="1400" b="1"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Note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Blue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(negative) indicates </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higher </a:t>
            </a:r>
            <a:r>
              <a:rPr kumimoji="0" lang="en-US" altLang="zh-CN" sz="1400" b="1" i="0" u="none" strike="noStrike" kern="1200" cap="none" spc="0" normalizeH="0" baseline="0" noProof="0" dirty="0" err="1">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DeepRSM</a:t>
            </a:r>
            <a:r>
              <a:rPr kumimoji="0" lang="en-US" altLang="zh-CN" sz="1400" b="1" i="0" u="none" strike="noStrike" kern="1200" cap="none" spc="0" normalizeH="0" baseline="0" noProof="0" dirty="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response</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Red</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(positive) indicates </a:t>
            </a:r>
            <a:r>
              <a:rPr kumimoji="0" lang="en-US" altLang="zh-CN" sz="14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higher CMAQ response</a:t>
            </a:r>
          </a:p>
          <a:p>
            <a:r>
              <a:rPr lang="en-US" altLang="zh-CN" sz="1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a:t>
            </a:r>
            <a:r>
              <a:rPr kumimoji="0" lang="en-US" altLang="zh-CN" sz="1400" b="1" i="0" u="none" strike="noStrike" kern="1200" cap="none" spc="0" normalizeH="0" baseline="0" noProof="0" dirty="0">
                <a:ln>
                  <a:noFill/>
                </a:ln>
                <a:solidFill>
                  <a:prstClr val="black"/>
                </a:solidFill>
                <a:effectLst/>
                <a:uLnTx/>
                <a:uFillTx/>
                <a:latin typeface="Symbol" panose="05050102010706020507" pitchFamily="18" charset="2"/>
                <a:ea typeface="微软雅黑" panose="020B0503020204020204" pitchFamily="34" charset="-122"/>
                <a:cs typeface="Times New Roman" panose="02020603050405020304" pitchFamily="18" charset="0"/>
              </a:rPr>
              <a:t> 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(CMAQ-RSM)</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12192000" cy="984849"/>
          </a:xfrm>
          <a:solidFill>
            <a:srgbClr val="000099"/>
          </a:solidFill>
          <a:ln>
            <a:solidFill>
              <a:schemeClr val="tx1"/>
            </a:solidFill>
          </a:ln>
        </p:spPr>
        <p:txBody>
          <a:bodyPr anchor="ctr"/>
          <a:lstStyle/>
          <a:p>
            <a:pPr algn="ctr"/>
            <a:r>
              <a:rPr lang="en-US" sz="3200" b="1" dirty="0">
                <a:solidFill>
                  <a:srgbClr val="FFFF00"/>
                </a:solidFill>
                <a:latin typeface="+mn-lt"/>
              </a:rPr>
              <a:t>Source  Attribution &amp; Control/Response Modeling Methods</a:t>
            </a:r>
            <a:br>
              <a:rPr lang="en-US" sz="2800" b="1" dirty="0">
                <a:solidFill>
                  <a:srgbClr val="FFFF00"/>
                </a:solidFill>
                <a:latin typeface="+mn-lt"/>
              </a:rPr>
            </a:br>
            <a:r>
              <a:rPr lang="en-US" sz="2800" b="1" i="1" dirty="0">
                <a:solidFill>
                  <a:schemeClr val="bg1"/>
                </a:solidFill>
                <a:latin typeface="+mn-lt"/>
              </a:rPr>
              <a:t>(Emission-based “Reduced Form Modeling”)</a:t>
            </a:r>
          </a:p>
        </p:txBody>
      </p:sp>
      <p:sp>
        <p:nvSpPr>
          <p:cNvPr id="43011" name="Rectangle 3"/>
          <p:cNvSpPr>
            <a:spLocks noGrp="1" noChangeArrowheads="1"/>
          </p:cNvSpPr>
          <p:nvPr>
            <p:ph type="body" idx="4294967295"/>
          </p:nvPr>
        </p:nvSpPr>
        <p:spPr>
          <a:xfrm>
            <a:off x="228600" y="1118353"/>
            <a:ext cx="11506200" cy="5029200"/>
          </a:xfrm>
        </p:spPr>
        <p:txBody>
          <a:bodyPr/>
          <a:lstStyle/>
          <a:p>
            <a:pPr>
              <a:lnSpc>
                <a:spcPct val="140000"/>
              </a:lnSpc>
              <a:spcBef>
                <a:spcPts val="0"/>
              </a:spcBef>
              <a:buFont typeface="Wingdings" panose="05000000000000000000" pitchFamily="2" charset="2"/>
              <a:buChar char="v"/>
            </a:pPr>
            <a:r>
              <a:rPr lang="en-US" sz="2300" b="1" dirty="0">
                <a:solidFill>
                  <a:srgbClr val="FF0000"/>
                </a:solidFill>
              </a:rPr>
              <a:t>“Source Apportionment &amp; Sensitivity Modeling </a:t>
            </a:r>
            <a:r>
              <a:rPr lang="en-US" sz="2000" b="1" dirty="0"/>
              <a:t>(Chem. regime: </a:t>
            </a:r>
            <a:r>
              <a:rPr lang="en-US" sz="1800" b="1" u="sng" dirty="0">
                <a:solidFill>
                  <a:srgbClr val="FF0000"/>
                </a:solidFill>
              </a:rPr>
              <a:t>Baseline</a:t>
            </a:r>
            <a:r>
              <a:rPr lang="en-US" sz="1800" b="1" dirty="0"/>
              <a:t> case</a:t>
            </a:r>
            <a:r>
              <a:rPr lang="en-US" sz="2000" b="1" dirty="0"/>
              <a:t>)</a:t>
            </a:r>
          </a:p>
          <a:p>
            <a:pPr lvl="1">
              <a:lnSpc>
                <a:spcPct val="140000"/>
              </a:lnSpc>
              <a:spcBef>
                <a:spcPts val="0"/>
              </a:spcBef>
              <a:buFont typeface="Wingdings" panose="05000000000000000000" pitchFamily="2" charset="2"/>
              <a:buChar char="Ø"/>
            </a:pPr>
            <a:r>
              <a:rPr lang="en-US" sz="2100" b="1" dirty="0"/>
              <a:t>“Source Apportionment Modeling” </a:t>
            </a:r>
            <a:r>
              <a:rPr lang="en-US" sz="2000" dirty="0">
                <a:solidFill>
                  <a:srgbClr val="0000FF"/>
                </a:solidFill>
              </a:rPr>
              <a:t>(Chem. approximation)</a:t>
            </a:r>
          </a:p>
          <a:p>
            <a:pPr lvl="2">
              <a:lnSpc>
                <a:spcPct val="140000"/>
              </a:lnSpc>
              <a:spcBef>
                <a:spcPts val="0"/>
              </a:spcBef>
            </a:pPr>
            <a:r>
              <a:rPr lang="en-US" sz="1800" dirty="0" err="1">
                <a:solidFill>
                  <a:srgbClr val="7030A0"/>
                </a:solidFill>
              </a:rPr>
              <a:t>CAMx’s</a:t>
            </a:r>
            <a:r>
              <a:rPr lang="en-US" sz="1800" dirty="0">
                <a:solidFill>
                  <a:srgbClr val="7030A0"/>
                </a:solidFill>
              </a:rPr>
              <a:t> OSAT/PSAT/APCA, CMAQ’s ISAM &amp;TSSA, etc.</a:t>
            </a:r>
          </a:p>
          <a:p>
            <a:pPr lvl="1">
              <a:lnSpc>
                <a:spcPct val="140000"/>
              </a:lnSpc>
              <a:spcBef>
                <a:spcPts val="0"/>
              </a:spcBef>
              <a:buFont typeface="Wingdings" panose="05000000000000000000" pitchFamily="2" charset="2"/>
              <a:buChar char="Ø"/>
            </a:pPr>
            <a:r>
              <a:rPr lang="en-US" sz="2100" b="1" dirty="0"/>
              <a:t>“Source/Receptor Sensitivity Modeling” </a:t>
            </a:r>
            <a:r>
              <a:rPr lang="en-US" sz="2000" dirty="0">
                <a:solidFill>
                  <a:srgbClr val="0000FF"/>
                </a:solidFill>
              </a:rPr>
              <a:t>(Math. approximation)</a:t>
            </a:r>
          </a:p>
          <a:p>
            <a:pPr lvl="2">
              <a:lnSpc>
                <a:spcPct val="140000"/>
              </a:lnSpc>
              <a:spcBef>
                <a:spcPts val="0"/>
              </a:spcBef>
            </a:pPr>
            <a:r>
              <a:rPr lang="en-US" sz="1800" dirty="0">
                <a:solidFill>
                  <a:srgbClr val="7030A0"/>
                </a:solidFill>
              </a:rPr>
              <a:t>Decoupled Direct method (DDM/HDDM), Adjoint method, etc.</a:t>
            </a:r>
          </a:p>
          <a:p>
            <a:pPr>
              <a:lnSpc>
                <a:spcPct val="140000"/>
              </a:lnSpc>
              <a:spcBef>
                <a:spcPts val="0"/>
              </a:spcBef>
              <a:buFont typeface="Wingdings" panose="05000000000000000000" pitchFamily="2" charset="2"/>
              <a:buChar char="v"/>
            </a:pPr>
            <a:r>
              <a:rPr lang="en-US" sz="2300" b="1" dirty="0">
                <a:solidFill>
                  <a:srgbClr val="FF0000"/>
                </a:solidFill>
              </a:rPr>
              <a:t>“Control/Response” Modeling </a:t>
            </a:r>
            <a:r>
              <a:rPr lang="en-US" sz="2000" b="1" dirty="0"/>
              <a:t>(Chem. regime: </a:t>
            </a:r>
            <a:r>
              <a:rPr lang="en-US" sz="1800" b="1" u="sng" dirty="0">
                <a:solidFill>
                  <a:srgbClr val="FF0000"/>
                </a:solidFill>
              </a:rPr>
              <a:t>Control</a:t>
            </a:r>
            <a:r>
              <a:rPr lang="en-US" sz="1800" b="1" dirty="0"/>
              <a:t> case</a:t>
            </a:r>
            <a:r>
              <a:rPr lang="en-US" sz="2000" b="1" dirty="0"/>
              <a:t>)</a:t>
            </a:r>
            <a:endParaRPr lang="en-US" sz="2300" b="1" dirty="0"/>
          </a:p>
          <a:p>
            <a:pPr lvl="1">
              <a:lnSpc>
                <a:spcPct val="140000"/>
              </a:lnSpc>
              <a:spcBef>
                <a:spcPts val="0"/>
              </a:spcBef>
              <a:buFont typeface="Wingdings" panose="05000000000000000000" pitchFamily="2" charset="2"/>
              <a:buChar char="Ø"/>
            </a:pPr>
            <a:r>
              <a:rPr lang="en-US" sz="2100" b="1" dirty="0"/>
              <a:t>“Brute Force” Modeling</a:t>
            </a:r>
            <a:r>
              <a:rPr lang="en-US" sz="2100" dirty="0"/>
              <a:t> (e.g., “zero-out” region/sector/pollutant)</a:t>
            </a:r>
          </a:p>
          <a:p>
            <a:pPr lvl="1">
              <a:lnSpc>
                <a:spcPct val="140000"/>
              </a:lnSpc>
              <a:spcBef>
                <a:spcPts val="0"/>
              </a:spcBef>
              <a:buFont typeface="Wingdings" panose="05000000000000000000" pitchFamily="2" charset="2"/>
              <a:buChar char="Ø"/>
            </a:pPr>
            <a:r>
              <a:rPr lang="en-US" sz="2100" b="1" dirty="0"/>
              <a:t>“Response Surface Modeling” (RSM): </a:t>
            </a:r>
            <a:r>
              <a:rPr lang="en-US" sz="2000" dirty="0">
                <a:solidFill>
                  <a:srgbClr val="0000FF"/>
                </a:solidFill>
              </a:rPr>
              <a:t>Rapid AQ responses of emissions control </a:t>
            </a:r>
          </a:p>
          <a:p>
            <a:pPr lvl="2">
              <a:lnSpc>
                <a:spcPct val="140000"/>
              </a:lnSpc>
              <a:spcBef>
                <a:spcPts val="0"/>
              </a:spcBef>
            </a:pPr>
            <a:r>
              <a:rPr lang="en-US" sz="2000" dirty="0">
                <a:solidFill>
                  <a:srgbClr val="7030A0"/>
                </a:solidFill>
              </a:rPr>
              <a:t>Previous USA applications: REMSAD (PM2.5):</a:t>
            </a:r>
            <a:r>
              <a:rPr lang="en-US" sz="2000" u="sng" dirty="0">
                <a:solidFill>
                  <a:srgbClr val="7030A0"/>
                </a:solidFill>
              </a:rPr>
              <a:t>2008</a:t>
            </a:r>
            <a:r>
              <a:rPr lang="en-US" sz="2000" dirty="0">
                <a:solidFill>
                  <a:srgbClr val="7030A0"/>
                </a:solidFill>
              </a:rPr>
              <a:t>, </a:t>
            </a:r>
            <a:r>
              <a:rPr lang="en-US" sz="2000" dirty="0" err="1">
                <a:solidFill>
                  <a:srgbClr val="7030A0"/>
                </a:solidFill>
              </a:rPr>
              <a:t>CAMx</a:t>
            </a:r>
            <a:r>
              <a:rPr lang="en-US" sz="2000" dirty="0">
                <a:solidFill>
                  <a:srgbClr val="7030A0"/>
                </a:solidFill>
              </a:rPr>
              <a:t> (O3):</a:t>
            </a:r>
            <a:r>
              <a:rPr lang="en-US" sz="2000" u="sng" dirty="0">
                <a:solidFill>
                  <a:srgbClr val="7030A0"/>
                </a:solidFill>
              </a:rPr>
              <a:t>2009</a:t>
            </a:r>
            <a:r>
              <a:rPr lang="en-US" sz="2000" dirty="0">
                <a:solidFill>
                  <a:srgbClr val="7030A0"/>
                </a:solidFill>
              </a:rPr>
              <a:t>, CMAQ (EGU-RSM): </a:t>
            </a:r>
            <a:r>
              <a:rPr lang="en-US" sz="2000" u="sng" dirty="0">
                <a:solidFill>
                  <a:srgbClr val="7030A0"/>
                </a:solidFill>
              </a:rPr>
              <a:t>2011</a:t>
            </a:r>
            <a:r>
              <a:rPr lang="en-US" sz="2000" dirty="0">
                <a:solidFill>
                  <a:srgbClr val="7030A0"/>
                </a:solidFill>
              </a:rPr>
              <a:t> </a:t>
            </a:r>
            <a:r>
              <a:rPr lang="en-US" sz="2000" dirty="0">
                <a:solidFill>
                  <a:srgbClr val="0000FF"/>
                </a:solidFill>
              </a:rPr>
              <a:t>(Math./Stat. approximation)</a:t>
            </a:r>
            <a:endParaRPr lang="en-US" sz="2000" dirty="0">
              <a:solidFill>
                <a:srgbClr val="7030A0"/>
              </a:solidFill>
            </a:endParaRPr>
          </a:p>
          <a:p>
            <a:pPr lvl="2">
              <a:lnSpc>
                <a:spcPct val="140000"/>
              </a:lnSpc>
              <a:spcBef>
                <a:spcPts val="0"/>
              </a:spcBef>
            </a:pPr>
            <a:r>
              <a:rPr lang="en-US" sz="2000" dirty="0">
                <a:solidFill>
                  <a:srgbClr val="7030A0"/>
                </a:solidFill>
              </a:rPr>
              <a:t>Original RSM </a:t>
            </a:r>
            <a:r>
              <a:rPr lang="en-US" sz="2000" dirty="0">
                <a:solidFill>
                  <a:srgbClr val="7030A0"/>
                </a:solidFill>
                <a:sym typeface="Wingdings" panose="05000000000000000000" pitchFamily="2" charset="2"/>
              </a:rPr>
              <a:t> </a:t>
            </a:r>
            <a:r>
              <a:rPr lang="en-US" sz="2000" dirty="0">
                <a:solidFill>
                  <a:srgbClr val="7030A0"/>
                </a:solidFill>
              </a:rPr>
              <a:t>Extended RSM (</a:t>
            </a:r>
            <a:r>
              <a:rPr lang="en-US" sz="2000" i="1" dirty="0">
                <a:solidFill>
                  <a:srgbClr val="7030A0"/>
                </a:solidFill>
              </a:rPr>
              <a:t>E-RSM</a:t>
            </a:r>
            <a:r>
              <a:rPr lang="en-US" sz="2000" dirty="0">
                <a:solidFill>
                  <a:srgbClr val="7030A0"/>
                </a:solidFill>
              </a:rPr>
              <a:t>): </a:t>
            </a:r>
            <a:r>
              <a:rPr lang="en-US" sz="2000" u="sng" dirty="0">
                <a:solidFill>
                  <a:srgbClr val="7030A0"/>
                </a:solidFill>
              </a:rPr>
              <a:t>2015</a:t>
            </a:r>
            <a:r>
              <a:rPr lang="en-US" sz="2000" dirty="0">
                <a:solidFill>
                  <a:srgbClr val="7030A0"/>
                </a:solidFill>
              </a:rPr>
              <a:t> </a:t>
            </a:r>
            <a:r>
              <a:rPr lang="en-US" sz="2000" dirty="0">
                <a:solidFill>
                  <a:srgbClr val="7030A0"/>
                </a:solidFill>
                <a:sym typeface="Wingdings" panose="05000000000000000000" pitchFamily="2" charset="2"/>
              </a:rPr>
              <a:t> </a:t>
            </a:r>
            <a:r>
              <a:rPr lang="en-US" sz="2000" dirty="0">
                <a:solidFill>
                  <a:srgbClr val="7030A0"/>
                </a:solidFill>
              </a:rPr>
              <a:t>Polynomial Functions RSM </a:t>
            </a:r>
            <a:r>
              <a:rPr lang="en-US" sz="2000" dirty="0">
                <a:solidFill>
                  <a:srgbClr val="FF0000"/>
                </a:solidFill>
              </a:rPr>
              <a:t>(</a:t>
            </a:r>
            <a:r>
              <a:rPr lang="en-US" sz="2000" i="1" dirty="0">
                <a:solidFill>
                  <a:srgbClr val="FF0000"/>
                </a:solidFill>
              </a:rPr>
              <a:t>pf-RSM</a:t>
            </a:r>
            <a:r>
              <a:rPr lang="en-US" sz="2000" dirty="0">
                <a:solidFill>
                  <a:srgbClr val="FF0000"/>
                </a:solidFill>
              </a:rPr>
              <a:t>)</a:t>
            </a:r>
            <a:r>
              <a:rPr lang="en-US" sz="2000" dirty="0">
                <a:solidFill>
                  <a:srgbClr val="7030A0"/>
                </a:solidFill>
              </a:rPr>
              <a:t>: </a:t>
            </a:r>
            <a:r>
              <a:rPr lang="en-US" sz="2000" u="sng" dirty="0">
                <a:solidFill>
                  <a:srgbClr val="7030A0"/>
                </a:solidFill>
              </a:rPr>
              <a:t>2019</a:t>
            </a:r>
            <a:r>
              <a:rPr lang="en-US" sz="2000" dirty="0">
                <a:solidFill>
                  <a:srgbClr val="7030A0"/>
                </a:solidFill>
              </a:rPr>
              <a:t> </a:t>
            </a:r>
            <a:r>
              <a:rPr lang="en-US" sz="2000" dirty="0">
                <a:solidFill>
                  <a:srgbClr val="7030A0"/>
                </a:solidFill>
                <a:sym typeface="Wingdings" panose="05000000000000000000" pitchFamily="2" charset="2"/>
              </a:rPr>
              <a:t></a:t>
            </a:r>
            <a:r>
              <a:rPr lang="en-US" sz="2000" dirty="0">
                <a:solidFill>
                  <a:srgbClr val="7030A0"/>
                </a:solidFill>
              </a:rPr>
              <a:t> Deep Machine Learning RSM </a:t>
            </a:r>
            <a:r>
              <a:rPr lang="en-US" sz="2000" dirty="0">
                <a:solidFill>
                  <a:srgbClr val="FF0000"/>
                </a:solidFill>
              </a:rPr>
              <a:t>(</a:t>
            </a:r>
            <a:r>
              <a:rPr lang="en-US" sz="2000" i="1" dirty="0" err="1">
                <a:solidFill>
                  <a:srgbClr val="FF0000"/>
                </a:solidFill>
              </a:rPr>
              <a:t>DeepRSM</a:t>
            </a:r>
            <a:r>
              <a:rPr lang="en-US" sz="2000" dirty="0">
                <a:solidFill>
                  <a:srgbClr val="FF0000"/>
                </a:solidFill>
              </a:rPr>
              <a:t>)</a:t>
            </a:r>
            <a:r>
              <a:rPr lang="en-US" sz="2000" dirty="0">
                <a:solidFill>
                  <a:srgbClr val="7030A0"/>
                </a:solidFill>
              </a:rPr>
              <a:t>: </a:t>
            </a:r>
            <a:r>
              <a:rPr lang="en-US" sz="2000" u="sng" dirty="0">
                <a:solidFill>
                  <a:srgbClr val="7030A0"/>
                </a:solidFill>
              </a:rPr>
              <a:t>2022</a:t>
            </a:r>
            <a:r>
              <a:rPr lang="en-US" sz="2000" dirty="0">
                <a:solidFill>
                  <a:srgbClr val="7030A0"/>
                </a:solidFill>
              </a:rPr>
              <a:t> </a:t>
            </a:r>
            <a:r>
              <a:rPr lang="en-US" sz="2000" dirty="0">
                <a:solidFill>
                  <a:srgbClr val="0000FF"/>
                </a:solidFill>
              </a:rPr>
              <a:t>(Math. &amp; Chem. approximation)</a:t>
            </a:r>
            <a:endParaRPr lang="en-US" sz="2000" dirty="0">
              <a:solidFill>
                <a:srgbClr val="7030A0"/>
              </a:solidFill>
            </a:endParaRPr>
          </a:p>
          <a:p>
            <a:pPr lvl="2">
              <a:lnSpc>
                <a:spcPct val="140000"/>
              </a:lnSpc>
              <a:spcBef>
                <a:spcPts val="0"/>
              </a:spcBef>
              <a:buFont typeface="Wingdings" panose="05000000000000000000" pitchFamily="2" charset="2"/>
              <a:buChar char="Ø"/>
            </a:pPr>
            <a:endParaRPr lang="en-US" sz="2000" dirty="0">
              <a:solidFill>
                <a:srgbClr val="7030A0"/>
              </a:solidFill>
            </a:endParaRPr>
          </a:p>
        </p:txBody>
      </p:sp>
      <p:sp>
        <p:nvSpPr>
          <p:cNvPr id="5" name="Slide Number Placeholder 2">
            <a:extLst>
              <a:ext uri="{FF2B5EF4-FFF2-40B4-BE49-F238E27FC236}">
                <a16:creationId xmlns:a16="http://schemas.microsoft.com/office/drawing/2014/main" id="{3EBC836B-D0C2-42D1-8001-FF66F6D83A7C}"/>
              </a:ext>
            </a:extLst>
          </p:cNvPr>
          <p:cNvSpPr txBox="1">
            <a:spLocks/>
          </p:cNvSpPr>
          <p:nvPr/>
        </p:nvSpPr>
        <p:spPr>
          <a:xfrm>
            <a:off x="9448800" y="63246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72959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5871" y="0"/>
            <a:ext cx="11373897" cy="509955"/>
          </a:xfrm>
        </p:spPr>
        <p:txBody>
          <a:bodyPr/>
          <a:lstStyle/>
          <a:p>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Configurations</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of DDM/HDDM and ISAM for O</a:t>
            </a:r>
            <a:r>
              <a:rPr lang="en-US" altLang="zh-CN" sz="24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Comparisons</a:t>
            </a:r>
            <a:endParaRPr lang="zh-CN" altLang="en-US" sz="28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4962648" y="606293"/>
            <a:ext cx="6814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ISAM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7" name="直接连接符 26"/>
          <p:cNvCxnSpPr/>
          <p:nvPr/>
        </p:nvCxnSpPr>
        <p:spPr>
          <a:xfrm>
            <a:off x="5043198" y="981050"/>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4962648" y="2555807"/>
            <a:ext cx="685409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 built-in sources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were merged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into three</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For NOx (VOCs), set all species to </a:t>
            </a: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zero</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except those belonging to NOx (VOCs):</a:t>
            </a:r>
          </a:p>
        </p:txBody>
      </p:sp>
      <p:sp>
        <p:nvSpPr>
          <p:cNvPr id="37" name="灯片编号占位符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4C9F1-E2F9-4F5A-AFBB-B4A4D23B65B9}" type="slidenum">
              <a:rPr kumimoji="0" lang="zh-CN" altLang="en-US" sz="2000" b="1" i="0" u="none" strike="noStrike" kern="1200" cap="none" spc="0" normalizeH="0" baseline="0" noProof="0" smtClean="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6595" y="2331225"/>
            <a:ext cx="421546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Pollutants: NOx, VOCs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Species: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NOx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NO, NO</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VOCs :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TOL, XYLMN, BENZENE, NAPH, PAR, PRPA, MEOH, ETH, ETOH, OLE, ACET, FORM, GLY, KET, ETHY, ALD2, ETHA, IOLE, ALDX, ISOP, TERP, APIN</a:t>
            </a:r>
          </a:p>
        </p:txBody>
      </p:sp>
      <p:sp>
        <p:nvSpPr>
          <p:cNvPr id="4" name="文本框 3"/>
          <p:cNvSpPr txBox="1"/>
          <p:nvPr/>
        </p:nvSpPr>
        <p:spPr>
          <a:xfrm>
            <a:off x="26594" y="606293"/>
            <a:ext cx="4774006" cy="338554"/>
          </a:xfrm>
          <a:prstGeom prst="rect">
            <a:avLst/>
          </a:prstGeom>
          <a:noFill/>
        </p:spPr>
        <p:txBody>
          <a:bodyPr wrap="square" rtlCol="0">
            <a:spAutoFit/>
          </a:bodyPr>
          <a:lstStyle/>
          <a:p>
            <a:pPr lvl="0" algn="l" fontAlgn="auto">
              <a:spcBef>
                <a:spcPts val="0"/>
              </a:spcBef>
              <a:spcAft>
                <a:spcPts val="0"/>
              </a:spcAft>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DDM and </a:t>
            </a:r>
            <a:r>
              <a:rPr lang="en-US" altLang="zh-CN" sz="1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HDDM Configuration: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05184" y="960992"/>
            <a:ext cx="3879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6594" y="1046420"/>
            <a:ext cx="502920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p:txBody>
      </p:sp>
      <p:graphicFrame>
        <p:nvGraphicFramePr>
          <p:cNvPr id="16" name="表格 17"/>
          <p:cNvGraphicFramePr>
            <a:graphicFrameLocks noGrp="1"/>
          </p:cNvGraphicFramePr>
          <p:nvPr/>
        </p:nvGraphicFramePr>
        <p:xfrm>
          <a:off x="5250728" y="3173606"/>
          <a:ext cx="6649040" cy="1193800"/>
        </p:xfrm>
        <a:graphic>
          <a:graphicData uri="http://schemas.openxmlformats.org/drawingml/2006/table">
            <a:tbl>
              <a:tblPr firstRow="1" bandRow="1">
                <a:tableStyleId>{5C22544A-7EE6-4342-B048-85BDC9FD1C3A}</a:tableStyleId>
              </a:tblPr>
              <a:tblGrid>
                <a:gridCol w="575036">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79249">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EGGNOx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EPTNOx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err="1">
                          <a:solidFill>
                            <a:sysClr val="windowText" lastClr="000000"/>
                          </a:solidFill>
                          <a:latin typeface="Times New Roman" panose="02020603050405020304" pitchFamily="18" charset="0"/>
                          <a:cs typeface="Times New Roman" panose="02020603050405020304" pitchFamily="18" charset="0"/>
                        </a:rPr>
                        <a:t>ECMVNOx</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NOx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GR_EMIS_N, GR_FIRE_N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PT_EGU_N, PT_NEGU_N, PT_OILG_N, PT_RXF_N, PT_F_N, PT_OTHF_N, PT_AGF_N, PT_OTH_N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PT_C1C2_N, PT_C3_N</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表格 17"/>
          <p:cNvGraphicFramePr>
            <a:graphicFrameLocks noGrp="1"/>
          </p:cNvGraphicFramePr>
          <p:nvPr/>
        </p:nvGraphicFramePr>
        <p:xfrm>
          <a:off x="5250728" y="4548878"/>
          <a:ext cx="6649040" cy="1193800"/>
        </p:xfrm>
        <a:graphic>
          <a:graphicData uri="http://schemas.openxmlformats.org/drawingml/2006/table">
            <a:tbl>
              <a:tblPr firstRow="1" bandRow="1">
                <a:tableStyleId>{5C22544A-7EE6-4342-B048-85BDC9FD1C3A}</a:tableStyleId>
              </a:tblPr>
              <a:tblGrid>
                <a:gridCol w="584463">
                  <a:extLst>
                    <a:ext uri="{9D8B030D-6E8A-4147-A177-3AD203B41FA5}">
                      <a16:colId xmlns:a16="http://schemas.microsoft.com/office/drawing/2014/main" val="20000"/>
                    </a:ext>
                  </a:extLst>
                </a:gridCol>
                <a:gridCol w="1932495">
                  <a:extLst>
                    <a:ext uri="{9D8B030D-6E8A-4147-A177-3AD203B41FA5}">
                      <a16:colId xmlns:a16="http://schemas.microsoft.com/office/drawing/2014/main" val="20001"/>
                    </a:ext>
                  </a:extLst>
                </a:gridCol>
                <a:gridCol w="2469822">
                  <a:extLst>
                    <a:ext uri="{9D8B030D-6E8A-4147-A177-3AD203B41FA5}">
                      <a16:colId xmlns:a16="http://schemas.microsoft.com/office/drawing/2014/main" val="20002"/>
                    </a:ext>
                  </a:extLst>
                </a:gridCol>
                <a:gridCol w="1662260">
                  <a:extLst>
                    <a:ext uri="{9D8B030D-6E8A-4147-A177-3AD203B41FA5}">
                      <a16:colId xmlns:a16="http://schemas.microsoft.com/office/drawing/2014/main" val="20003"/>
                    </a:ext>
                  </a:extLst>
                </a:gridCol>
              </a:tblGrid>
              <a:tr h="370840">
                <a:tc>
                  <a:txBody>
                    <a:bodyPr/>
                    <a:lstStyle/>
                    <a:p>
                      <a:pPr algn="ct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EGGVOC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EPTVOC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ECMVVOC</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r>
                        <a:rPr lang="en-US" altLang="zh-CN" sz="1200" dirty="0">
                          <a:solidFill>
                            <a:sysClr val="windowText" lastClr="000000"/>
                          </a:solidFill>
                          <a:latin typeface="Times New Roman" panose="02020603050405020304" pitchFamily="18" charset="0"/>
                          <a:cs typeface="Times New Roman" panose="02020603050405020304" pitchFamily="18" charset="0"/>
                        </a:rPr>
                        <a:t>VOCs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altLang="zh-CN" sz="1200" dirty="0">
                          <a:solidFill>
                            <a:sysClr val="windowText" lastClr="000000"/>
                          </a:solidFill>
                          <a:latin typeface="Times New Roman" panose="02020603050405020304" pitchFamily="18" charset="0"/>
                          <a:cs typeface="Times New Roman" panose="02020603050405020304" pitchFamily="18" charset="0"/>
                        </a:rPr>
                        <a:t>GR_EMIS_V, GR_FIRE_V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200" dirty="0">
                          <a:solidFill>
                            <a:sysClr val="windowText" lastClr="000000"/>
                          </a:solidFill>
                          <a:latin typeface="Times New Roman" panose="02020603050405020304" pitchFamily="18" charset="0"/>
                          <a:cs typeface="Times New Roman" panose="02020603050405020304" pitchFamily="18" charset="0"/>
                        </a:rPr>
                        <a:t>PT_EGU_V, PT_NEGU_V, PT_OILG_V, PT_RXF_V, PT_F_V, PT_OTHF_V, PT_AGF_V, PT_OTH_V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t-BR" altLang="zh-CN" sz="1200" dirty="0">
                          <a:solidFill>
                            <a:sysClr val="windowText" lastClr="000000"/>
                          </a:solidFill>
                          <a:latin typeface="Times New Roman" panose="02020603050405020304" pitchFamily="18" charset="0"/>
                          <a:cs typeface="Times New Roman" panose="02020603050405020304" pitchFamily="18" charset="0"/>
                        </a:rPr>
                        <a:t>PT_C1C2_V,  PT_C3_V</a:t>
                      </a:r>
                      <a:endParaRPr lang="zh-CN" altLang="en-US" sz="12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文本框 22"/>
          <p:cNvSpPr txBox="1"/>
          <p:nvPr/>
        </p:nvSpPr>
        <p:spPr>
          <a:xfrm>
            <a:off x="4962648" y="1017388"/>
            <a:ext cx="5029200"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CMAQ Version: CMAQ5.3.2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grids: 396 </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Grid resolution</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12km * 12km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Chemical mechanism: cb6r3_ae7_aq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Simulation Period: July in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Model domain: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entire of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Sector: All manmade(ALL_MM)</a:t>
            </a:r>
            <a:endParaRPr kumimoji="0" lang="en-US" altLang="zh-CN" sz="14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292232" y="5079228"/>
            <a:ext cx="385012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results of HDDM and DDM will be compared with the results of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Opf</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-RSM and </a:t>
            </a:r>
            <a:r>
              <a:rPr kumimoji="0" lang="en-US" altLang="zh-CN" sz="14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DeepRSM</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and the specific comparison chart will be shown on the next slides.</a:t>
            </a:r>
            <a:endParaRPr kumimoji="0" lang="zh-CN" altLang="en-US" sz="1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7"/>
          <a:stretch>
            <a:fillRect/>
          </a:stretch>
        </p:blipFill>
        <p:spPr>
          <a:xfrm>
            <a:off x="6024245" y="1630680"/>
            <a:ext cx="5956300" cy="3202940"/>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5984240" y="4876800"/>
            <a:ext cx="5996305" cy="1233170"/>
          </a:xfrm>
          <a:prstGeom prst="rect">
            <a:avLst/>
          </a:prstGeom>
        </p:spPr>
      </p:pic>
      <p:sp>
        <p:nvSpPr>
          <p:cNvPr id="2" name="标题 1"/>
          <p:cNvSpPr>
            <a:spLocks noGrp="1"/>
          </p:cNvSpPr>
          <p:nvPr>
            <p:ph type="title"/>
          </p:nvPr>
        </p:nvSpPr>
        <p:spPr/>
        <p:txBody>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Comparisons of Source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ttribution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ethod for O</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3</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31</a:t>
            </a:fld>
            <a:endParaRPr lang="zh-CN" altLang="en-US" dirty="0">
              <a:latin typeface="Times New Roman" panose="02020603050405020304" pitchFamily="18" charset="0"/>
            </a:endParaRPr>
          </a:p>
        </p:txBody>
      </p:sp>
      <p:sp>
        <p:nvSpPr>
          <p:cNvPr id="4" name="文本框 3"/>
          <p:cNvSpPr txBox="1"/>
          <p:nvPr/>
        </p:nvSpPr>
        <p:spPr>
          <a:xfrm>
            <a:off x="0" y="611448"/>
            <a:ext cx="10287000" cy="646331"/>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Comparisons of Various Source Attribution Methods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and/or VOC reductions) (July 2018 case)</a:t>
            </a:r>
          </a:p>
          <a:p>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74511" y="956501"/>
            <a:ext cx="47742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4923" y="1563029"/>
            <a:ext cx="3850129" cy="1384995"/>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The total amount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source contribution is generally consistent with “Total”, demonstrating the accuracy of their simulations, but both their VOCs exhibit a slight negative contribution, indicating that there are still problems with the algorithms.</a:t>
            </a:r>
            <a:endParaRPr lang="zh-CN" altLang="en-US" sz="1400" dirty="0"/>
          </a:p>
        </p:txBody>
      </p:sp>
      <p:grpSp>
        <p:nvGrpSpPr>
          <p:cNvPr id="7" name="组合 6"/>
          <p:cNvGrpSpPr/>
          <p:nvPr/>
        </p:nvGrpSpPr>
        <p:grpSpPr>
          <a:xfrm>
            <a:off x="4331970" y="1212532"/>
            <a:ext cx="6640829" cy="5313363"/>
            <a:chOff x="4276222" y="1258702"/>
            <a:chExt cx="6640871" cy="4977960"/>
          </a:xfrm>
        </p:grpSpPr>
        <p:sp>
          <p:nvSpPr>
            <p:cNvPr id="25" name="矩形 24"/>
            <p:cNvSpPr/>
            <p:nvPr/>
          </p:nvSpPr>
          <p:spPr>
            <a:xfrm>
              <a:off x="4276222" y="4642084"/>
              <a:ext cx="1761490" cy="107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algn="r">
                <a:lnSpc>
                  <a:spcPts val="95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algn="r">
                <a:lnSpc>
                  <a:spcPts val="950"/>
                </a:lnSpc>
              </a:pPr>
              <a:r>
                <a:rPr lang="en-US" altLang="zh-CN" sz="900" b="1" dirty="0">
                  <a:solidFill>
                    <a:srgbClr val="FF0000"/>
                  </a:solidFill>
                  <a:latin typeface="Times New Roman" panose="02020603050405020304" pitchFamily="18" charset="0"/>
                  <a:cs typeface="Times New Roman" panose="02020603050405020304" pitchFamily="18" charset="0"/>
                  <a:sym typeface="+mn-ea"/>
                </a:rPr>
                <a:t>ISAM</a:t>
              </a:r>
            </a:p>
            <a:p>
              <a:pPr algn="r">
                <a:lnSpc>
                  <a:spcPts val="95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3" name="矩形 2"/>
            <p:cNvSpPr/>
            <p:nvPr/>
          </p:nvSpPr>
          <p:spPr>
            <a:xfrm>
              <a:off x="6860225" y="1258702"/>
              <a:ext cx="4056868"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Times New Roman" panose="02020603050405020304" pitchFamily="18" charset="0"/>
                  <a:cs typeface="Times New Roman" panose="02020603050405020304" pitchFamily="18" charset="0"/>
                </a:rPr>
                <a:t>NOx and/or VOC reduction</a:t>
              </a:r>
              <a:endParaRPr lang="zh-CN" altLang="en-US" sz="16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4276857" y="1538008"/>
              <a:ext cx="1762136" cy="118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7360286" y="5957356"/>
              <a:ext cx="3302171" cy="27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1"/>
                  </a:solidFill>
                  <a:latin typeface="Times New Roman" panose="02020603050405020304" pitchFamily="18" charset="0"/>
                  <a:cs typeface="Times New Roman" panose="02020603050405020304" pitchFamily="18" charset="0"/>
                </a:rPr>
                <a:t>O</a:t>
              </a:r>
              <a:r>
                <a:rPr lang="en-US" altLang="zh-CN" sz="1200" b="1" baseline="-25000" dirty="0">
                  <a:solidFill>
                    <a:schemeClr val="tx1"/>
                  </a:solidFill>
                  <a:latin typeface="Times New Roman" panose="02020603050405020304" pitchFamily="18" charset="0"/>
                  <a:cs typeface="Times New Roman" panose="02020603050405020304" pitchFamily="18" charset="0"/>
                </a:rPr>
                <a:t>3</a:t>
              </a:r>
              <a:r>
                <a:rPr lang="en-US" altLang="zh-CN" sz="1200" b="1" dirty="0">
                  <a:solidFill>
                    <a:schemeClr val="tx1"/>
                  </a:solidFill>
                  <a:latin typeface="Times New Roman" panose="02020603050405020304" pitchFamily="18" charset="0"/>
                  <a:cs typeface="Times New Roman" panose="02020603050405020304" pitchFamily="18" charset="0"/>
                </a:rPr>
                <a:t> MDA8 Jul Avg (</a:t>
              </a:r>
              <a:r>
                <a:rPr lang="en-US" altLang="zh-CN" sz="1200" b="1" dirty="0" err="1">
                  <a:solidFill>
                    <a:schemeClr val="tx1"/>
                  </a:solidFill>
                  <a:latin typeface="Times New Roman" panose="02020603050405020304" pitchFamily="18" charset="0"/>
                  <a:cs typeface="Times New Roman" panose="02020603050405020304" pitchFamily="18" charset="0"/>
                </a:rPr>
                <a:t>ppbv</a:t>
              </a:r>
              <a:r>
                <a:rPr lang="en-US" altLang="zh-CN" sz="1200" b="1" dirty="0">
                  <a:solidFill>
                    <a:schemeClr val="tx1"/>
                  </a:solidFill>
                  <a:latin typeface="Times New Roman" panose="02020603050405020304" pitchFamily="18" charset="0"/>
                  <a:cs typeface="Times New Roman" panose="02020603050405020304" pitchFamily="18" charset="0"/>
                </a:rPr>
                <a:t>)</a:t>
              </a:r>
              <a:endParaRPr lang="zh-CN" altLang="en-US" sz="1200" b="1" dirty="0">
                <a:solidFill>
                  <a:schemeClr val="tx1"/>
                </a:solidFill>
                <a:latin typeface="Times New Roman" panose="02020603050405020304" pitchFamily="18" charset="0"/>
                <a:cs typeface="Times New Roman" panose="02020603050405020304" pitchFamily="18" charset="0"/>
              </a:endParaRPr>
            </a:p>
          </p:txBody>
        </p:sp>
      </p:grpSp>
      <p:sp>
        <p:nvSpPr>
          <p:cNvPr id="16" name="文本框 15"/>
          <p:cNvSpPr txBox="1"/>
          <p:nvPr/>
        </p:nvSpPr>
        <p:spPr>
          <a:xfrm>
            <a:off x="213786" y="5704550"/>
            <a:ext cx="4411054" cy="523220"/>
          </a:xfrm>
          <a:prstGeom prst="rect">
            <a:avLst/>
          </a:prstGeom>
          <a:noFill/>
        </p:spPr>
        <p:txBody>
          <a:bodyPr wrap="square">
            <a:spAutoFit/>
          </a:bodyPr>
          <a:lstStyle/>
          <a:p>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“Total” indicates the difference between the base case and the control case with reduction of NO</a:t>
            </a:r>
            <a:r>
              <a:rPr lang="en-US" altLang="zh-CN" sz="14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and</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VOC.  </a:t>
            </a:r>
            <a:endParaRPr lang="zh-CN" altLang="en-US" sz="1400" dirty="0"/>
          </a:p>
        </p:txBody>
      </p:sp>
      <p:sp>
        <p:nvSpPr>
          <p:cNvPr id="15" name="矩形 14"/>
          <p:cNvSpPr/>
          <p:nvPr>
            <p:custDataLst>
              <p:tags r:id="rId3"/>
            </p:custDataLst>
          </p:nvPr>
        </p:nvSpPr>
        <p:spPr>
          <a:xfrm>
            <a:off x="4332605" y="259523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
        <p:nvSpPr>
          <p:cNvPr id="20" name="矩形 19"/>
          <p:cNvSpPr/>
          <p:nvPr>
            <p:custDataLst>
              <p:tags r:id="rId4"/>
            </p:custDataLst>
          </p:nvPr>
        </p:nvSpPr>
        <p:spPr>
          <a:xfrm>
            <a:off x="4332605" y="3668387"/>
            <a:ext cx="1762125" cy="1266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r>
              <a:rPr lang="en-US" altLang="zh-CN" sz="900" b="1" dirty="0">
                <a:solidFill>
                  <a:schemeClr val="tx1"/>
                </a:solidFill>
                <a:latin typeface="Times New Roman" panose="02020603050405020304" pitchFamily="18" charset="0"/>
                <a:cs typeface="Times New Roman" panose="02020603050405020304" pitchFamily="18" charset="0"/>
              </a:rPr>
              <a:t> BF: NOx or VOC</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Opf</a:t>
            </a:r>
            <a:r>
              <a:rPr lang="en-US" altLang="zh-CN" sz="900" b="1" dirty="0">
                <a:solidFill>
                  <a:schemeClr val="tx1"/>
                </a:solidFill>
                <a:latin typeface="Times New Roman" panose="02020603050405020304" pitchFamily="18" charset="0"/>
                <a:cs typeface="Times New Roman" panose="02020603050405020304" pitchFamily="18" charset="0"/>
              </a:rPr>
              <a:t>-RSM</a:t>
            </a:r>
          </a:p>
          <a:p>
            <a:pPr indent="0" algn="r" fontAlgn="auto">
              <a:lnSpc>
                <a:spcPct val="100000"/>
              </a:lnSpc>
            </a:pPr>
            <a:r>
              <a:rPr lang="en-US" altLang="zh-CN" sz="900" b="1" dirty="0" err="1">
                <a:solidFill>
                  <a:schemeClr val="tx1"/>
                </a:solidFill>
                <a:latin typeface="Times New Roman" panose="02020603050405020304" pitchFamily="18" charset="0"/>
                <a:cs typeface="Times New Roman" panose="02020603050405020304" pitchFamily="18" charset="0"/>
              </a:rPr>
              <a:t>DeepRSM</a:t>
            </a:r>
            <a:endParaRPr lang="en-US" altLang="zh-CN" sz="900" b="1" dirty="0">
              <a:solidFill>
                <a:schemeClr val="tx1"/>
              </a:solidFill>
              <a:latin typeface="Times New Roman" panose="02020603050405020304" pitchFamily="18" charset="0"/>
              <a:cs typeface="Times New Roman" panose="02020603050405020304" pitchFamily="18" charset="0"/>
            </a:endParaRP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HDDM</a:t>
            </a:r>
          </a:p>
          <a:p>
            <a:pPr indent="0" algn="r" fontAlgn="auto">
              <a:lnSpc>
                <a:spcPct val="100000"/>
              </a:lnSpc>
            </a:pPr>
            <a:r>
              <a:rPr lang="en-US" altLang="zh-CN" sz="900" b="1" dirty="0">
                <a:solidFill>
                  <a:schemeClr val="tx1"/>
                </a:solidFill>
                <a:latin typeface="Times New Roman" panose="02020603050405020304" pitchFamily="18" charset="0"/>
                <a:cs typeface="Times New Roman" panose="02020603050405020304" pitchFamily="18" charset="0"/>
              </a:rPr>
              <a:t>CMAQ BF: Total</a:t>
            </a:r>
            <a:endParaRPr lang="zh-CN" altLang="en-US" sz="9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704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4381"/>
            <a:ext cx="10515600" cy="509955"/>
          </a:xfrm>
        </p:spPr>
        <p:txBody>
          <a:bodyPr/>
          <a:lstStyle/>
          <a:p>
            <a:r>
              <a:rPr lang="en-US" altLang="zh-CN" sz="2800" b="1" dirty="0">
                <a:solidFill>
                  <a:srgbClr val="FFFF00"/>
                </a:solidFill>
                <a:latin typeface="Times New Roman" panose="02020603050405020304" pitchFamily="18" charset="0"/>
                <a:cs typeface="Times New Roman" panose="02020603050405020304" pitchFamily="18" charset="0"/>
              </a:rPr>
              <a:t>PM</a:t>
            </a:r>
            <a:r>
              <a:rPr lang="en-US" altLang="zh-CN" sz="2800" b="1" baseline="-25000" dirty="0">
                <a:solidFill>
                  <a:srgbClr val="FFFF00"/>
                </a:solidFill>
                <a:latin typeface="Times New Roman" panose="02020603050405020304" pitchFamily="18" charset="0"/>
                <a:cs typeface="Times New Roman" panose="02020603050405020304" pitchFamily="18" charset="0"/>
              </a:rPr>
              <a:t>2.5</a:t>
            </a:r>
            <a:r>
              <a:rPr lang="en-US" altLang="zh-CN" sz="2800" b="1" dirty="0">
                <a:solidFill>
                  <a:srgbClr val="FFFF00"/>
                </a:solidFill>
                <a:latin typeface="Times New Roman" panose="02020603050405020304" pitchFamily="18" charset="0"/>
                <a:cs typeface="Times New Roman" panose="02020603050405020304" pitchFamily="18" charset="0"/>
              </a:rPr>
              <a:t> Source Attribution : </a:t>
            </a:r>
            <a:r>
              <a:rPr lang="en-US" altLang="zh-CN" sz="2800" b="1" dirty="0" err="1">
                <a:latin typeface="Times New Roman" panose="02020603050405020304" pitchFamily="18" charset="0"/>
                <a:cs typeface="Times New Roman" panose="02020603050405020304" pitchFamily="18" charset="0"/>
              </a:rPr>
              <a:t>DeepRSM</a:t>
            </a:r>
            <a:r>
              <a:rPr lang="en-US" altLang="zh-CN" sz="2800" b="1" dirty="0">
                <a:latin typeface="Times New Roman" panose="02020603050405020304" pitchFamily="18" charset="0"/>
                <a:cs typeface="Times New Roman" panose="02020603050405020304" pitchFamily="18" charset="0"/>
              </a:rPr>
              <a:t> &amp; pf-RSM</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灯片编号占位符 12"/>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32</a:t>
            </a:fld>
            <a:endParaRPr lang="zh-CN" altLang="en-US" dirty="0">
              <a:latin typeface="Times New Roman" panose="02020603050405020304" pitchFamily="18" charset="0"/>
            </a:endParaRPr>
          </a:p>
        </p:txBody>
      </p:sp>
      <p:sp>
        <p:nvSpPr>
          <p:cNvPr id="8" name="文本框 7"/>
          <p:cNvSpPr txBox="1"/>
          <p:nvPr/>
        </p:nvSpPr>
        <p:spPr>
          <a:xfrm>
            <a:off x="1183133" y="685832"/>
            <a:ext cx="10225396"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As shown in the figure below, the results of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Opf</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-RSM source contribution analysis are almost similar.</a:t>
            </a:r>
            <a:endParaRPr lang="zh-CN" altLang="en-US" sz="1400" dirty="0"/>
          </a:p>
        </p:txBody>
      </p:sp>
      <p:pic>
        <p:nvPicPr>
          <p:cNvPr id="6" name="图片 5" descr="Project Path: D:\Thinkpad\Documents\OriginLab\User Files\PM_contrast.opju&#10;PE Folder: /PM_contrast/Folder1/&#10;Short Name: Graph1"/>
          <p:cNvPicPr>
            <a:picLocks noChangeAspect="1"/>
          </p:cNvPicPr>
          <p:nvPr/>
        </p:nvPicPr>
        <p:blipFill rotWithShape="1">
          <a:blip r:embed="rId3"/>
          <a:srcRect l="12376" t="8359" b="6217"/>
          <a:stretch>
            <a:fillRect/>
          </a:stretch>
        </p:blipFill>
        <p:spPr>
          <a:xfrm>
            <a:off x="2087035" y="1107919"/>
            <a:ext cx="8417592" cy="4719147"/>
          </a:xfrm>
          <a:prstGeom prst="rect">
            <a:avLst/>
          </a:prstGeom>
        </p:spPr>
      </p:pic>
      <p:sp>
        <p:nvSpPr>
          <p:cNvPr id="9" name="矩形 8"/>
          <p:cNvSpPr/>
          <p:nvPr/>
        </p:nvSpPr>
        <p:spPr>
          <a:xfrm>
            <a:off x="-418007" y="1527694"/>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1" name="矩形 10"/>
          <p:cNvSpPr/>
          <p:nvPr/>
        </p:nvSpPr>
        <p:spPr>
          <a:xfrm>
            <a:off x="-418007" y="2451696"/>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2" name="矩形 11"/>
          <p:cNvSpPr/>
          <p:nvPr/>
        </p:nvSpPr>
        <p:spPr>
          <a:xfrm>
            <a:off x="-418007" y="3356497"/>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4" name="矩形 13"/>
          <p:cNvSpPr/>
          <p:nvPr/>
        </p:nvSpPr>
        <p:spPr>
          <a:xfrm>
            <a:off x="-418007" y="4293198"/>
            <a:ext cx="2606642" cy="1169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r>
              <a:rPr lang="en-US" altLang="zh-CN" sz="1000" b="1" dirty="0">
                <a:solidFill>
                  <a:schemeClr val="tx1"/>
                </a:solidFill>
                <a:latin typeface="Times New Roman" panose="02020603050405020304" pitchFamily="18" charset="0"/>
                <a:cs typeface="Times New Roman" panose="02020603050405020304" pitchFamily="18" charset="0"/>
              </a:rPr>
              <a:t> BF</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Opf</a:t>
            </a:r>
            <a:r>
              <a:rPr lang="en-US" altLang="zh-CN" sz="1000" b="1" dirty="0">
                <a:solidFill>
                  <a:schemeClr val="tx1"/>
                </a:solidFill>
                <a:latin typeface="Times New Roman" panose="02020603050405020304" pitchFamily="18" charset="0"/>
                <a:cs typeface="Times New Roman" panose="02020603050405020304" pitchFamily="18" charset="0"/>
              </a:rPr>
              <a:t>-RSM</a:t>
            </a:r>
          </a:p>
          <a:p>
            <a:pPr algn="r">
              <a:lnSpc>
                <a:spcPct val="150000"/>
              </a:lnSpc>
            </a:pPr>
            <a:r>
              <a:rPr lang="en-US" altLang="zh-CN" sz="1000" b="1" dirty="0" err="1">
                <a:solidFill>
                  <a:schemeClr val="tx1"/>
                </a:solidFill>
                <a:latin typeface="Times New Roman" panose="02020603050405020304" pitchFamily="18" charset="0"/>
                <a:cs typeface="Times New Roman" panose="02020603050405020304" pitchFamily="18" charset="0"/>
              </a:rPr>
              <a:t>DeepRSM</a:t>
            </a:r>
            <a:endParaRPr lang="en-US" altLang="zh-CN" sz="1000" b="1" dirty="0">
              <a:solidFill>
                <a:schemeClr val="tx1"/>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295400" y="5991819"/>
            <a:ext cx="7596716" cy="369332"/>
          </a:xfrm>
          <a:prstGeom prst="rect">
            <a:avLst/>
          </a:prstGeom>
          <a:noFill/>
        </p:spPr>
        <p:txBody>
          <a:bodyPr wrap="square">
            <a:spAutoFit/>
          </a:bodyPr>
          <a:lstStyle/>
          <a:p>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Note: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“BF”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refers to separately control </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VOC, NH</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 SO</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or PM</a:t>
            </a:r>
            <a:r>
              <a:rPr lang="en-US" altLang="zh-CN" sz="1800" baseline="-25000" dirty="0">
                <a:latin typeface="Times New Roman" panose="02020603050405020304" pitchFamily="18" charset="0"/>
                <a:ea typeface="微软雅黑" panose="020B0503020204020204" pitchFamily="34" charset="-122"/>
                <a:cs typeface="Times New Roman" panose="02020603050405020304" pitchFamily="18" charset="0"/>
              </a:rPr>
              <a:t>2.5</a:t>
            </a:r>
            <a:endParaRPr lang="zh-CN" altLang="en-US" sz="1800" dirty="0"/>
          </a:p>
        </p:txBody>
      </p:sp>
    </p:spTree>
    <p:extLst>
      <p:ext uri="{BB962C8B-B14F-4D97-AF65-F5344CB8AC3E}">
        <p14:creationId xmlns:p14="http://schemas.microsoft.com/office/powerpoint/2010/main" val="44766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220"/>
            <a:ext cx="12192000"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rPr>
              <a:t>Summary of Source Attribution &amp; Control/Response Modeling Methods</a:t>
            </a:r>
          </a:p>
        </p:txBody>
      </p:sp>
      <p:graphicFrame>
        <p:nvGraphicFramePr>
          <p:cNvPr id="8" name="Table 8">
            <a:extLst>
              <a:ext uri="{FF2B5EF4-FFF2-40B4-BE49-F238E27FC236}">
                <a16:creationId xmlns:a16="http://schemas.microsoft.com/office/drawing/2014/main" id="{9953E29E-D97F-491C-8177-86AB9746BB63}"/>
              </a:ext>
            </a:extLst>
          </p:cNvPr>
          <p:cNvGraphicFramePr>
            <a:graphicFrameLocks noGrp="1"/>
          </p:cNvGraphicFramePr>
          <p:nvPr>
            <p:ph idx="1"/>
            <p:extLst>
              <p:ext uri="{D42A27DB-BD31-4B8C-83A1-F6EECF244321}">
                <p14:modId xmlns:p14="http://schemas.microsoft.com/office/powerpoint/2010/main" val="2098333535"/>
              </p:ext>
            </p:extLst>
          </p:nvPr>
        </p:nvGraphicFramePr>
        <p:xfrm>
          <a:off x="266700" y="945611"/>
          <a:ext cx="11658600" cy="5608320"/>
        </p:xfrm>
        <a:graphic>
          <a:graphicData uri="http://schemas.openxmlformats.org/drawingml/2006/table">
            <a:tbl>
              <a:tblPr firstRow="1" bandRow="1">
                <a:tableStyleId>{5C22544A-7EE6-4342-B048-85BDC9FD1C3A}</a:tableStyleId>
              </a:tblPr>
              <a:tblGrid>
                <a:gridCol w="3474417">
                  <a:extLst>
                    <a:ext uri="{9D8B030D-6E8A-4147-A177-3AD203B41FA5}">
                      <a16:colId xmlns:a16="http://schemas.microsoft.com/office/drawing/2014/main" val="3980080573"/>
                    </a:ext>
                  </a:extLst>
                </a:gridCol>
                <a:gridCol w="4169301">
                  <a:extLst>
                    <a:ext uri="{9D8B030D-6E8A-4147-A177-3AD203B41FA5}">
                      <a16:colId xmlns:a16="http://schemas.microsoft.com/office/drawing/2014/main" val="690323461"/>
                    </a:ext>
                  </a:extLst>
                </a:gridCol>
                <a:gridCol w="4014882">
                  <a:extLst>
                    <a:ext uri="{9D8B030D-6E8A-4147-A177-3AD203B41FA5}">
                      <a16:colId xmlns:a16="http://schemas.microsoft.com/office/drawing/2014/main" val="3333626697"/>
                    </a:ext>
                  </a:extLst>
                </a:gridCol>
              </a:tblGrid>
              <a:tr h="609600">
                <a:tc>
                  <a:txBody>
                    <a:bodyPr/>
                    <a:lstStyle/>
                    <a:p>
                      <a:pPr algn="ctr"/>
                      <a:r>
                        <a:rPr lang="en-US" sz="2400" i="1" dirty="0">
                          <a:solidFill>
                            <a:srgbClr val="FFC000"/>
                          </a:solidFill>
                        </a:rPr>
                        <a:t>Modeling Techniques</a:t>
                      </a:r>
                      <a:endParaRPr lang="en-US" sz="2800" i="1" dirty="0">
                        <a:solidFill>
                          <a:srgbClr val="FFC000"/>
                        </a:solidFill>
                      </a:endParaRPr>
                    </a:p>
                  </a:txBody>
                  <a:tcPr anchor="ctr"/>
                </a:tc>
                <a:tc>
                  <a:txBody>
                    <a:bodyPr/>
                    <a:lstStyle/>
                    <a:p>
                      <a:pPr algn="ctr"/>
                      <a:r>
                        <a:rPr lang="en-US" sz="2800" i="1" dirty="0">
                          <a:solidFill>
                            <a:srgbClr val="FFC000"/>
                          </a:solidFill>
                        </a:rPr>
                        <a:t>Strengths</a:t>
                      </a:r>
                    </a:p>
                  </a:txBody>
                  <a:tcPr anchor="ctr"/>
                </a:tc>
                <a:tc>
                  <a:txBody>
                    <a:bodyPr/>
                    <a:lstStyle/>
                    <a:p>
                      <a:pPr algn="ctr"/>
                      <a:r>
                        <a:rPr lang="en-US" sz="2800" i="1" dirty="0">
                          <a:solidFill>
                            <a:srgbClr val="FFC000"/>
                          </a:solidFill>
                        </a:rPr>
                        <a:t>Limitations</a:t>
                      </a:r>
                    </a:p>
                  </a:txBody>
                  <a:tcPr anchor="ctr"/>
                </a:tc>
                <a:extLst>
                  <a:ext uri="{0D108BD9-81ED-4DB2-BD59-A6C34878D82A}">
                    <a16:rowId xmlns:a16="http://schemas.microsoft.com/office/drawing/2014/main" val="1106215315"/>
                  </a:ext>
                </a:extLst>
              </a:tr>
              <a:tr h="661872">
                <a:tc>
                  <a:txBody>
                    <a:bodyPr/>
                    <a:lstStyle/>
                    <a:p>
                      <a:pPr algn="l"/>
                      <a:r>
                        <a:rPr lang="en-US" sz="2000" dirty="0">
                          <a:solidFill>
                            <a:srgbClr val="0000FF"/>
                          </a:solidFill>
                        </a:rPr>
                        <a:t>Brute Force (BF) Method</a:t>
                      </a:r>
                    </a:p>
                  </a:txBody>
                  <a:tcPr anchor="ctr"/>
                </a:tc>
                <a:tc>
                  <a:txBody>
                    <a:bodyPr/>
                    <a:lstStyle/>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Conceptually simple and easy to implement</a:t>
                      </a:r>
                    </a:p>
                    <a:p>
                      <a:pPr marL="119063" marR="0" lvl="0" indent="-11906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Traditionally served as baseline for AQ control response &amp; impact assessment</a:t>
                      </a:r>
                    </a:p>
                  </a:txBody>
                  <a:tcPr anchor="ctr"/>
                </a:tc>
                <a:tc>
                  <a:txBody>
                    <a:bodyPr/>
                    <a:lstStyle/>
                    <a:p>
                      <a:pPr marL="112713" indent="-112713" algn="l">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Computationally expensive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Not suitable for source apportionment</a:t>
                      </a:r>
                    </a:p>
                  </a:txBody>
                  <a:tcPr anchor="ctr"/>
                </a:tc>
                <a:extLst>
                  <a:ext uri="{0D108BD9-81ED-4DB2-BD59-A6C34878D82A}">
                    <a16:rowId xmlns:a16="http://schemas.microsoft.com/office/drawing/2014/main" val="1208870081"/>
                  </a:ext>
                </a:extLst>
              </a:tr>
              <a:tr h="859960">
                <a:tc>
                  <a:txBody>
                    <a:bodyPr/>
                    <a:lstStyle/>
                    <a:p>
                      <a:pPr algn="l"/>
                      <a:r>
                        <a:rPr lang="en-US" sz="2000" dirty="0">
                          <a:solidFill>
                            <a:srgbClr val="0000FF"/>
                          </a:solidFill>
                        </a:rPr>
                        <a:t>OSAT/PSAT/APCA </a:t>
                      </a:r>
                      <a:r>
                        <a:rPr lang="en-US" sz="2000" dirty="0">
                          <a:solidFill>
                            <a:schemeClr val="tx1"/>
                          </a:solidFill>
                        </a:rPr>
                        <a:t>(</a:t>
                      </a:r>
                      <a:r>
                        <a:rPr lang="en-US" sz="2000" dirty="0" err="1">
                          <a:solidFill>
                            <a:schemeClr val="tx1"/>
                          </a:solidFill>
                        </a:rPr>
                        <a:t>CAMx</a:t>
                      </a:r>
                      <a:r>
                        <a:rPr lang="en-US" sz="2000" dirty="0">
                          <a:solidFill>
                            <a:schemeClr val="tx1"/>
                          </a:solidFill>
                        </a:rPr>
                        <a:t>) </a:t>
                      </a:r>
                      <a:r>
                        <a:rPr lang="en-US" sz="2000" dirty="0">
                          <a:solidFill>
                            <a:srgbClr val="0000FF"/>
                          </a:solidFill>
                        </a:rPr>
                        <a:t>&amp; ISAM </a:t>
                      </a:r>
                      <a:r>
                        <a:rPr lang="en-US" sz="2000" dirty="0">
                          <a:solidFill>
                            <a:schemeClr val="tx1"/>
                          </a:solidFill>
                        </a:rPr>
                        <a:t>(CMAQ)</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multi-source (region/sector) apportionment assessment</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Treatment of nonlinear chemistry</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Predict only positive contributions so it may not provide disbenefit analysis (e.g., NOx disbenefit to O3 &amp; PM2.5)</a:t>
                      </a:r>
                    </a:p>
                    <a:p>
                      <a:pPr marL="461963" marR="0" lvl="1" indent="-234950" algn="l" defTabSz="514350" rtl="0" eaLnBrk="1" fontAlgn="auto" latinLnBrk="0" hangingPunct="1">
                        <a:lnSpc>
                          <a:spcPct val="100000"/>
                        </a:lnSpc>
                        <a:spcBef>
                          <a:spcPts val="0"/>
                        </a:spcBef>
                        <a:spcAft>
                          <a:spcPts val="0"/>
                        </a:spcAft>
                        <a:buClrTx/>
                        <a:buSzTx/>
                        <a:buFont typeface="Wingdings" panose="05000000000000000000" pitchFamily="2" charset="2"/>
                        <a:buChar char="Ø"/>
                        <a:tabLst>
                          <a:tab pos="339725" algn="l"/>
                        </a:tabLst>
                        <a:defRPr/>
                      </a:pPr>
                      <a:r>
                        <a:rPr lang="en-US" sz="1200" dirty="0">
                          <a:solidFill>
                            <a:schemeClr val="tx1"/>
                          </a:solidFill>
                          <a:latin typeface="Arial" panose="020B0604020202020204" pitchFamily="34" charset="0"/>
                          <a:cs typeface="Arial" panose="020B0604020202020204" pitchFamily="34" charset="0"/>
                        </a:rPr>
                        <a:t>Each precursor contributing only to a single PM2.5 species (e.g., NOx/SO2/NH3 only to PM-NO</a:t>
                      </a:r>
                      <a:r>
                        <a:rPr lang="en-US" sz="1000" dirty="0">
                          <a:solidFill>
                            <a:schemeClr val="tx1"/>
                          </a:solidFill>
                          <a:latin typeface="Arial" panose="020B0604020202020204" pitchFamily="34" charset="0"/>
                          <a:cs typeface="Arial" panose="020B0604020202020204" pitchFamily="34" charset="0"/>
                        </a:rPr>
                        <a:t>3</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PM-SO</a:t>
                      </a:r>
                      <a:r>
                        <a:rPr lang="en-US" sz="105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2-</a:t>
                      </a:r>
                      <a:r>
                        <a:rPr lang="en-US" sz="1200" dirty="0">
                          <a:solidFill>
                            <a:schemeClr val="tx1"/>
                          </a:solidFill>
                          <a:latin typeface="Arial" panose="020B0604020202020204" pitchFamily="34" charset="0"/>
                          <a:cs typeface="Arial" panose="020B0604020202020204" pitchFamily="34" charset="0"/>
                        </a:rPr>
                        <a:t>/PM-NH</a:t>
                      </a:r>
                      <a:r>
                        <a:rPr lang="en-US" sz="1000" dirty="0">
                          <a:solidFill>
                            <a:schemeClr val="tx1"/>
                          </a:solidFill>
                          <a:latin typeface="Arial" panose="020B0604020202020204" pitchFamily="34" charset="0"/>
                          <a:cs typeface="Arial" panose="020B0604020202020204" pitchFamily="34" charset="0"/>
                        </a:rPr>
                        <a:t>4</a:t>
                      </a:r>
                      <a:r>
                        <a:rPr lang="en-US" sz="1200" baseline="38000" dirty="0">
                          <a:solidFill>
                            <a:schemeClr val="tx1"/>
                          </a:solidFill>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 respectively), and no SOA treatment</a:t>
                      </a:r>
                    </a:p>
                  </a:txBody>
                  <a:tcPr anchor="ctr"/>
                </a:tc>
                <a:extLst>
                  <a:ext uri="{0D108BD9-81ED-4DB2-BD59-A6C34878D82A}">
                    <a16:rowId xmlns:a16="http://schemas.microsoft.com/office/drawing/2014/main" val="2563586551"/>
                  </a:ext>
                </a:extLst>
              </a:tr>
              <a:tr h="661840">
                <a:tc>
                  <a:txBody>
                    <a:bodyPr/>
                    <a:lstStyle/>
                    <a:p>
                      <a:pPr algn="l"/>
                      <a:r>
                        <a:rPr lang="en-US" sz="2400" dirty="0">
                          <a:solidFill>
                            <a:srgbClr val="0000FF"/>
                          </a:solidFill>
                        </a:rPr>
                        <a:t>DDM/HDDM</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efficient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broadly applied</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be used other than region/sector analysis (e.g., VOCs reactivities: “IR” )</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Limitations in predicting large emission reductions (e.g., &gt; 30% cut)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PM2.5 applications not fully supported yet</a:t>
                      </a:r>
                    </a:p>
                  </a:txBody>
                  <a:tcPr anchor="ctr"/>
                </a:tc>
                <a:extLst>
                  <a:ext uri="{0D108BD9-81ED-4DB2-BD59-A6C34878D82A}">
                    <a16:rowId xmlns:a16="http://schemas.microsoft.com/office/drawing/2014/main" val="3476605454"/>
                  </a:ext>
                </a:extLst>
              </a:tr>
              <a:tr h="792480">
                <a:tc>
                  <a:txBody>
                    <a:bodyPr/>
                    <a:lstStyle/>
                    <a:p>
                      <a:pPr algn="l"/>
                      <a:r>
                        <a:rPr lang="en-US" sz="2400" dirty="0">
                          <a:solidFill>
                            <a:srgbClr val="0000FF"/>
                          </a:solidFill>
                        </a:rPr>
                        <a:t>RSM &amp; pf-RSM</a:t>
                      </a:r>
                      <a:endParaRPr lang="en-US" sz="2400" dirty="0">
                        <a:solidFill>
                          <a:schemeClr val="tx1"/>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Instant AQ response to emissions control</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Can replicate BFM effectively</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Well documented and applied</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Computationally intensive</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Limited applications in USA</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May not be suitable for source apportionment</a:t>
                      </a:r>
                    </a:p>
                  </a:txBody>
                  <a:tcPr anchor="ctr"/>
                </a:tc>
                <a:extLst>
                  <a:ext uri="{0D108BD9-81ED-4DB2-BD59-A6C34878D82A}">
                    <a16:rowId xmlns:a16="http://schemas.microsoft.com/office/drawing/2014/main" val="1272493203"/>
                  </a:ext>
                </a:extLst>
              </a:tr>
              <a:tr h="859960">
                <a:tc>
                  <a:txBody>
                    <a:bodyPr/>
                    <a:lstStyle/>
                    <a:p>
                      <a:pPr algn="l"/>
                      <a:r>
                        <a:rPr lang="en-US" sz="2000" dirty="0">
                          <a:solidFill>
                            <a:schemeClr val="tx1"/>
                          </a:solidFill>
                        </a:rPr>
                        <a:t> </a:t>
                      </a:r>
                      <a:r>
                        <a:rPr lang="en-US" sz="2800" b="1" dirty="0" err="1">
                          <a:solidFill>
                            <a:srgbClr val="FF0000"/>
                          </a:solidFill>
                        </a:rPr>
                        <a:t>DeepRSM</a:t>
                      </a:r>
                      <a:endParaRPr lang="en-US" sz="2000" b="1" dirty="0">
                        <a:solidFill>
                          <a:srgbClr val="FF0000"/>
                        </a:solidFill>
                      </a:endParaRP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Effective for control/response and multi-source contribution assessment</a:t>
                      </a:r>
                    </a:p>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0000"/>
                          </a:solidFill>
                          <a:latin typeface="Arial" panose="020B0604020202020204" pitchFamily="34" charset="0"/>
                          <a:cs typeface="Arial" panose="020B0604020202020204" pitchFamily="34" charset="0"/>
                        </a:rPr>
                        <a:t>Deep Learning “</a:t>
                      </a:r>
                      <a:r>
                        <a:rPr lang="en-US" sz="1400" dirty="0" err="1">
                          <a:solidFill>
                            <a:srgbClr val="FF0000"/>
                          </a:solidFill>
                          <a:latin typeface="Arial" panose="020B0604020202020204" pitchFamily="34" charset="0"/>
                          <a:cs typeface="Arial" panose="020B0604020202020204" pitchFamily="34" charset="0"/>
                        </a:rPr>
                        <a:t>DeepRSM</a:t>
                      </a:r>
                      <a:r>
                        <a:rPr lang="en-US" sz="1400" dirty="0">
                          <a:solidFill>
                            <a:srgbClr val="FF0000"/>
                          </a:solidFill>
                          <a:latin typeface="Arial" panose="020B0604020202020204" pitchFamily="34" charset="0"/>
                          <a:cs typeface="Arial" panose="020B0604020202020204" pitchFamily="34" charset="0"/>
                        </a:rPr>
                        <a:t>” is very promising in computational efficiency and accuracy</a:t>
                      </a:r>
                    </a:p>
                  </a:txBody>
                  <a:tcPr anchor="ctr"/>
                </a:tc>
                <a:tc>
                  <a:txBody>
                    <a:bodyPr/>
                    <a:lstStyle/>
                    <a:p>
                      <a:pPr marL="112713" marR="0" lvl="0" indent="-112713"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latin typeface="Arial" panose="020B0604020202020204" pitchFamily="34" charset="0"/>
                          <a:cs typeface="Arial" panose="020B0604020202020204" pitchFamily="34" charset="0"/>
                        </a:rPr>
                        <a:t>Need further performance evaluation &amp; applications in USA</a:t>
                      </a:r>
                    </a:p>
                  </a:txBody>
                  <a:tcPr anchor="ctr"/>
                </a:tc>
                <a:extLst>
                  <a:ext uri="{0D108BD9-81ED-4DB2-BD59-A6C34878D82A}">
                    <a16:rowId xmlns:a16="http://schemas.microsoft.com/office/drawing/2014/main" val="2824917719"/>
                  </a:ext>
                </a:extLst>
              </a:tr>
            </a:tbl>
          </a:graphicData>
        </a:graphic>
      </p:graphicFrame>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220200" y="647178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17288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845"/>
            <a:ext cx="10363199"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rPr>
              <a:t>Take Home Messages &amp; Next Steps</a:t>
            </a:r>
          </a:p>
        </p:txBody>
      </p:sp>
      <p:sp>
        <p:nvSpPr>
          <p:cNvPr id="31" name="Content Placeholder 6">
            <a:extLst>
              <a:ext uri="{FF2B5EF4-FFF2-40B4-BE49-F238E27FC236}">
                <a16:creationId xmlns:a16="http://schemas.microsoft.com/office/drawing/2014/main" id="{78BFE93E-36A0-4236-85E6-17D5525925E5}"/>
              </a:ext>
            </a:extLst>
          </p:cNvPr>
          <p:cNvSpPr>
            <a:spLocks noGrp="1"/>
          </p:cNvSpPr>
          <p:nvPr>
            <p:ph idx="1"/>
          </p:nvPr>
        </p:nvSpPr>
        <p:spPr>
          <a:xfrm>
            <a:off x="76200" y="1047955"/>
            <a:ext cx="11582400" cy="5791200"/>
          </a:xfrm>
        </p:spPr>
        <p:txBody>
          <a:bodyPr>
            <a:noAutofit/>
          </a:bodyPr>
          <a:lstStyle/>
          <a:p>
            <a:pPr marL="858838" lvl="1" indent="-514350">
              <a:lnSpc>
                <a:spcPct val="135000"/>
              </a:lnSpc>
              <a:spcBef>
                <a:spcPts val="0"/>
              </a:spcBef>
              <a:buFont typeface="Wingdings" panose="05000000000000000000" pitchFamily="2" charset="2"/>
              <a:buChar char="Ø"/>
            </a:pPr>
            <a:r>
              <a:rPr lang="en-US" i="1" dirty="0">
                <a:solidFill>
                  <a:srgbClr val="FF0000"/>
                </a:solidFill>
                <a:latin typeface="Arial" panose="020B0604020202020204" pitchFamily="34" charset="0"/>
                <a:cs typeface="Arial" panose="020B0604020202020204" pitchFamily="34" charset="0"/>
              </a:rPr>
              <a:t>“No one best tool to fit for all”: </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Each modeling technique has its own strengths &amp; limitations</a:t>
            </a:r>
          </a:p>
          <a:p>
            <a:pPr marL="855266" lvl="2" indent="-285750">
              <a:lnSpc>
                <a:spcPct val="135000"/>
              </a:lnSpc>
              <a:spcBef>
                <a:spcPts val="0"/>
              </a:spcBef>
            </a:pPr>
            <a:r>
              <a:rPr lang="en-US" sz="2000" dirty="0">
                <a:latin typeface="Arial" panose="020B0604020202020204" pitchFamily="34" charset="0"/>
                <a:cs typeface="Arial" panose="020B0604020202020204" pitchFamily="34" charset="0"/>
              </a:rPr>
              <a:t>Selecting a “best-fit” technique is depending upon policy analysis objectives</a:t>
            </a:r>
            <a:endParaRPr lang="en-US" sz="2800" dirty="0">
              <a:latin typeface="Arial" panose="020B0604020202020204" pitchFamily="34" charset="0"/>
              <a:cs typeface="Arial" panose="020B0604020202020204" pitchFamily="34" charset="0"/>
            </a:endParaRP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“Source Attribution” vs. “Control/Response” modeling: </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They seem similar but </a:t>
            </a:r>
            <a:r>
              <a:rPr lang="en-US" sz="2000" dirty="0">
                <a:solidFill>
                  <a:srgbClr val="0000FF"/>
                </a:solidFill>
                <a:latin typeface="Arial" panose="020B0604020202020204" pitchFamily="34" charset="0"/>
                <a:cs typeface="Arial" panose="020B0604020202020204" pitchFamily="34" charset="0"/>
              </a:rPr>
              <a:t>two different </a:t>
            </a:r>
            <a:r>
              <a:rPr lang="en-US" sz="2000" dirty="0">
                <a:latin typeface="Arial" panose="020B0604020202020204" pitchFamily="34" charset="0"/>
                <a:cs typeface="Arial" panose="020B0604020202020204" pitchFamily="34" charset="0"/>
              </a:rPr>
              <a:t>modeling assessment techniques </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Source Attribution</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Baseline</a:t>
            </a:r>
            <a:r>
              <a:rPr lang="en-US" sz="1800" i="1" dirty="0">
                <a:latin typeface="Arial" panose="020B0604020202020204" pitchFamily="34" charset="0"/>
                <a:cs typeface="Arial" panose="020B0604020202020204" pitchFamily="34" charset="0"/>
              </a:rPr>
              <a:t>” case</a:t>
            </a:r>
          </a:p>
          <a:p>
            <a:pPr marL="1369616" lvl="3" indent="-342900">
              <a:lnSpc>
                <a:spcPct val="135000"/>
              </a:lnSpc>
              <a:spcBef>
                <a:spcPts val="0"/>
              </a:spcBef>
            </a:pPr>
            <a:r>
              <a:rPr lang="en-US" sz="1800" i="1" dirty="0">
                <a:solidFill>
                  <a:srgbClr val="5D2884"/>
                </a:solidFill>
                <a:latin typeface="Arial" panose="020B0604020202020204" pitchFamily="34" charset="0"/>
                <a:cs typeface="Arial" panose="020B0604020202020204" pitchFamily="34" charset="0"/>
              </a:rPr>
              <a:t>Control Response</a:t>
            </a:r>
            <a:r>
              <a:rPr lang="en-US" sz="1800" i="1" dirty="0">
                <a:latin typeface="Arial" panose="020B0604020202020204" pitchFamily="34" charset="0"/>
                <a:cs typeface="Arial" panose="020B0604020202020204" pitchFamily="34" charset="0"/>
              </a:rPr>
              <a:t>: Chemistry regime based on “</a:t>
            </a:r>
            <a:r>
              <a:rPr lang="en-US" sz="1800" i="1" dirty="0">
                <a:solidFill>
                  <a:srgbClr val="5D2884"/>
                </a:solidFill>
                <a:latin typeface="Arial" panose="020B0604020202020204" pitchFamily="34" charset="0"/>
                <a:cs typeface="Arial" panose="020B0604020202020204" pitchFamily="34" charset="0"/>
              </a:rPr>
              <a:t>Control</a:t>
            </a:r>
            <a:r>
              <a:rPr lang="en-US" sz="1800" i="1" dirty="0">
                <a:latin typeface="Arial" panose="020B0604020202020204" pitchFamily="34" charset="0"/>
                <a:cs typeface="Arial" panose="020B0604020202020204" pitchFamily="34" charset="0"/>
              </a:rPr>
              <a:t>” case</a:t>
            </a:r>
          </a:p>
          <a:p>
            <a:pPr marL="858838" lvl="1" indent="-514350">
              <a:lnSpc>
                <a:spcPct val="135000"/>
              </a:lnSpc>
              <a:spcBef>
                <a:spcPts val="0"/>
              </a:spcBef>
              <a:buFont typeface="Wingdings" panose="05000000000000000000" pitchFamily="2" charset="2"/>
              <a:buChar char="Ø"/>
            </a:pPr>
            <a:r>
              <a:rPr lang="en-US" sz="2400" i="1" dirty="0">
                <a:solidFill>
                  <a:srgbClr val="FF0000"/>
                </a:solidFill>
                <a:latin typeface="Arial" panose="020B0604020202020204" pitchFamily="34" charset="0"/>
                <a:cs typeface="Arial" panose="020B0604020202020204" pitchFamily="34" charset="0"/>
              </a:rPr>
              <a:t>Suggested Work Plan &amp; Next steps:</a:t>
            </a:r>
            <a:r>
              <a:rPr lang="en-US" sz="2800" i="1" dirty="0">
                <a:solidFill>
                  <a:srgbClr val="FF0000"/>
                </a:solidFill>
                <a:latin typeface="Arial" panose="020B0604020202020204" pitchFamily="34" charset="0"/>
                <a:cs typeface="Arial" panose="020B0604020202020204" pitchFamily="34" charset="0"/>
              </a:rPr>
              <a:t> </a:t>
            </a:r>
          </a:p>
          <a:p>
            <a:pPr marL="914400" lvl="1" indent="-284163">
              <a:lnSpc>
                <a:spcPct val="135000"/>
              </a:lnSpc>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Complete “2018 CMAQ” pilot case study for O3 &amp; PM2.5 (species) and </a:t>
            </a:r>
            <a:r>
              <a:rPr lang="en-US" sz="2000" i="1" dirty="0" err="1">
                <a:solidFill>
                  <a:srgbClr val="0000FF"/>
                </a:solidFill>
                <a:latin typeface="Arial" panose="020B0604020202020204" pitchFamily="34" charset="0"/>
                <a:cs typeface="Arial" panose="020B0604020202020204" pitchFamily="34" charset="0"/>
              </a:rPr>
              <a:t>DeepRSM</a:t>
            </a:r>
            <a:r>
              <a:rPr lang="en-US" sz="2000" i="1" dirty="0">
                <a:solidFill>
                  <a:srgbClr val="0000FF"/>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implementation on </a:t>
            </a:r>
            <a:r>
              <a:rPr lang="en-US" sz="2000" dirty="0">
                <a:solidFill>
                  <a:srgbClr val="0000FF"/>
                </a:solidFill>
                <a:latin typeface="Arial" panose="020B0604020202020204" pitchFamily="34" charset="0"/>
                <a:cs typeface="Arial" panose="020B0604020202020204" pitchFamily="34" charset="0"/>
              </a:rPr>
              <a:t>“FAST-CE” &amp; </a:t>
            </a:r>
            <a:r>
              <a:rPr lang="en-US" sz="2000" i="1" dirty="0">
                <a:solidFill>
                  <a:srgbClr val="0000FF"/>
                </a:solidFill>
                <a:latin typeface="Arial" panose="020B0604020202020204" pitchFamily="34" charset="0"/>
                <a:cs typeface="Arial" panose="020B0604020202020204" pitchFamily="34" charset="0"/>
              </a:rPr>
              <a:t>“RSM-VAT”</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QA/evaluate &amp; compare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vs. CMAQ-BF, ISAM (O3 &amp; PM2.5) &amp; HDDM (O3)</a:t>
            </a:r>
          </a:p>
          <a:p>
            <a:pPr marL="912416" lvl="2" indent="-342900">
              <a:lnSpc>
                <a:spcPct val="135000"/>
              </a:lnSpc>
              <a:spcBef>
                <a:spcPts val="0"/>
              </a:spcBef>
            </a:pPr>
            <a:r>
              <a:rPr lang="en-US" sz="2000" dirty="0">
                <a:latin typeface="Arial" panose="020B0604020202020204" pitchFamily="34" charset="0"/>
                <a:cs typeface="Arial" panose="020B0604020202020204" pitchFamily="34" charset="0"/>
              </a:rPr>
              <a:t>Develop pilot applications of </a:t>
            </a:r>
            <a:r>
              <a:rPr lang="en-US" sz="2000" dirty="0">
                <a:solidFill>
                  <a:srgbClr val="0000FF"/>
                </a:solidFill>
                <a:latin typeface="Arial" panose="020B0604020202020204" pitchFamily="34" charset="0"/>
                <a:cs typeface="Arial" panose="020B0604020202020204" pitchFamily="34" charset="0"/>
              </a:rPr>
              <a:t>“</a:t>
            </a:r>
            <a:r>
              <a:rPr lang="en-US" sz="2000" i="1" dirty="0" err="1">
                <a:solidFill>
                  <a:srgbClr val="0000FF"/>
                </a:solidFill>
                <a:latin typeface="Arial" panose="020B0604020202020204" pitchFamily="34" charset="0"/>
                <a:cs typeface="Arial" panose="020B0604020202020204" pitchFamily="34" charset="0"/>
              </a:rPr>
              <a:t>DeepRSM</a:t>
            </a:r>
            <a:r>
              <a:rPr lang="en-US" sz="2000" dirty="0">
                <a:solidFill>
                  <a:srgbClr val="0000FF"/>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to support regulatory modeling analysis</a:t>
            </a:r>
          </a:p>
          <a:p>
            <a:pPr marL="410368" indent="0">
              <a:lnSpc>
                <a:spcPct val="135000"/>
              </a:lnSpc>
              <a:spcBef>
                <a:spcPts val="0"/>
              </a:spcBef>
              <a:buNone/>
            </a:pPr>
            <a:endParaRPr lang="en-US" sz="285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1200" dirty="0">
              <a:latin typeface="Arial" panose="020B0604020202020204" pitchFamily="34" charset="0"/>
              <a:cs typeface="Arial" panose="020B0604020202020204" pitchFamily="34" charset="0"/>
            </a:endParaRPr>
          </a:p>
          <a:p>
            <a:pPr marL="858838" lvl="1" indent="-514350">
              <a:lnSpc>
                <a:spcPct val="135000"/>
              </a:lnSpc>
              <a:spcBef>
                <a:spcPts val="0"/>
              </a:spcBef>
              <a:buFont typeface="+mj-lt"/>
              <a:buAutoNum type="arabicPeriod" startAt="2"/>
            </a:pPr>
            <a:endParaRPr lang="en-US" sz="2000" i="1" dirty="0">
              <a:solidFill>
                <a:srgbClr val="0000FF"/>
              </a:solidFill>
              <a:latin typeface="Arial" panose="020B0604020202020204" pitchFamily="34" charset="0"/>
              <a:cs typeface="Arial" panose="020B0604020202020204" pitchFamily="34" charset="0"/>
            </a:endParaRPr>
          </a:p>
          <a:p>
            <a:pPr marL="344488" lvl="1" indent="0">
              <a:lnSpc>
                <a:spcPct val="135000"/>
              </a:lnSpc>
              <a:spcBef>
                <a:spcPts val="0"/>
              </a:spcBef>
              <a:buNone/>
            </a:pPr>
            <a:r>
              <a:rPr lang="en-US" sz="2800" i="1" dirty="0">
                <a:solidFill>
                  <a:srgbClr val="0000FF"/>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3726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623030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355586"/>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A:</a:t>
            </a:r>
          </a:p>
          <a:p>
            <a:pPr marL="854075" lvl="2" indent="-452438" algn="l">
              <a:lnSpc>
                <a:spcPct val="135000"/>
              </a:lnSpc>
              <a:spcBef>
                <a:spcPts val="0"/>
              </a:spcBef>
              <a:buFont typeface="+mj-lt"/>
              <a:buAutoNum type="arabicPeriod"/>
            </a:pPr>
            <a:r>
              <a:rPr lang="en-US" sz="2000" b="1" dirty="0">
                <a:latin typeface="Arial" panose="020B0604020202020204" pitchFamily="34" charset="0"/>
                <a:cs typeface="Arial" panose="020B0604020202020204" pitchFamily="34" charset="0"/>
              </a:rPr>
              <a:t>CMAQ/RSM E-US O3 &amp; PM2.5 nonlinear responses </a:t>
            </a:r>
            <a:r>
              <a:rPr lang="en-US" sz="2000" b="1" i="1" dirty="0">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BFM/OSAT/DDM/RSM comparisons: O3 case study </a:t>
            </a:r>
            <a:r>
              <a:rPr lang="en-US" sz="2000" b="1" i="1" kern="0" dirty="0">
                <a:latin typeface="Arial" panose="020B0604020202020204" pitchFamily="34" charset="0"/>
                <a:cs typeface="Arial" panose="020B0604020202020204" pitchFamily="34" charset="0"/>
              </a:rPr>
              <a:t>(Fang et al., 2021, Environ. Pollution)</a:t>
            </a:r>
          </a:p>
          <a:p>
            <a:pPr marL="854075" lvl="2" indent="-452438" algn="l" eaLnBrk="0" hangingPunct="0">
              <a:lnSpc>
                <a:spcPct val="135000"/>
              </a:lnSpc>
              <a:spcBef>
                <a:spcPts val="0"/>
              </a:spcBef>
              <a:buFont typeface="+mj-lt"/>
              <a:buAutoNum type="arabicPeriod"/>
              <a:defRPr/>
            </a:pPr>
            <a:r>
              <a:rPr lang="en-US" sz="2000" b="1" kern="0" dirty="0">
                <a:latin typeface="Arial" panose="020B0604020202020204" pitchFamily="34" charset="0"/>
                <a:cs typeface="Arial" panose="020B0604020202020204" pitchFamily="34" charset="0"/>
              </a:rPr>
              <a:t>BFM/PSAT/RSM comparisons: PM2.5 case study </a:t>
            </a:r>
            <a:r>
              <a:rPr lang="en-US" sz="2000" b="1" i="1" kern="0" dirty="0">
                <a:latin typeface="Arial" panose="020B0604020202020204" pitchFamily="34" charset="0"/>
                <a:cs typeface="Arial" panose="020B0604020202020204" pitchFamily="34" charset="0"/>
              </a:rPr>
              <a:t>(Li et al., 2021, Submitted to JEM)</a:t>
            </a:r>
            <a:endParaRPr lang="en-US" altLang="zh-TW" sz="2400" b="1" i="1" kern="0" dirty="0">
              <a:latin typeface="Tahoma" pitchFamily="34" charset="0"/>
            </a:endParaRPr>
          </a:p>
          <a:p>
            <a:pPr indent="-342900" algn="l" fontAlgn="auto">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B:</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Supplemental information</a:t>
            </a: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Note: Based on 2018 CMAQ 12-km pilot case with one USA domain or 10 climate regions</a:t>
            </a:r>
          </a:p>
          <a:p>
            <a:pPr marL="628650" algn="l" fontAlgn="auto">
              <a:spcBef>
                <a:spcPts val="600"/>
              </a:spcBef>
              <a:spcAft>
                <a:spcPts val="0"/>
              </a:spcAft>
              <a:buClr>
                <a:srgbClr val="99CC00"/>
              </a:buClr>
              <a:buSzPct val="60000"/>
              <a:defRPr/>
            </a:pPr>
            <a:endParaRPr lang="en-US" altLang="zh-TW" b="1" kern="0" dirty="0">
              <a:solidFill>
                <a:srgbClr val="7030A0"/>
              </a:solidFill>
              <a:latin typeface="Arial" panose="020B0604020202020204" pitchFamily="34" charset="0"/>
              <a:cs typeface="Arial" panose="020B0604020202020204"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1798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620795" y="639796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381000" y="2057400"/>
            <a:ext cx="12496800" cy="1506246"/>
          </a:xfrm>
          <a:prstGeom prst="rect">
            <a:avLst/>
          </a:prstGeom>
          <a:noFill/>
        </p:spPr>
        <p:txBody>
          <a:bodyPr wrap="square">
            <a:spAutoFit/>
          </a:bodyPr>
          <a:lstStyle/>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Recent RSM Applications/Comparisons </a:t>
            </a:r>
          </a:p>
          <a:p>
            <a:pPr marL="344488" lvl="1">
              <a:lnSpc>
                <a:spcPct val="135000"/>
              </a:lnSpc>
              <a:spcBef>
                <a:spcPts val="0"/>
              </a:spcBef>
            </a:pPr>
            <a:r>
              <a:rPr lang="en-US" sz="3600" b="1" i="1" dirty="0">
                <a:solidFill>
                  <a:srgbClr val="FFFF00"/>
                </a:solidFill>
                <a:latin typeface="Arial" panose="020B0604020202020204" pitchFamily="34" charset="0"/>
                <a:cs typeface="Arial" panose="020B0604020202020204" pitchFamily="34" charset="0"/>
              </a:rPr>
              <a:t>&amp; Publications</a:t>
            </a:r>
          </a:p>
        </p:txBody>
      </p:sp>
      <p:sp>
        <p:nvSpPr>
          <p:cNvPr id="10" name="TextBox 9">
            <a:extLst>
              <a:ext uri="{FF2B5EF4-FFF2-40B4-BE49-F238E27FC236}">
                <a16:creationId xmlns:a16="http://schemas.microsoft.com/office/drawing/2014/main" id="{346F4495-BB7C-48FF-BA32-B7AAC02EAC13}"/>
              </a:ext>
            </a:extLst>
          </p:cNvPr>
          <p:cNvSpPr txBox="1"/>
          <p:nvPr/>
        </p:nvSpPr>
        <p:spPr>
          <a:xfrm>
            <a:off x="936171" y="3733800"/>
            <a:ext cx="11255829" cy="3029291"/>
          </a:xfrm>
          <a:prstGeom prst="rect">
            <a:avLst/>
          </a:prstGeom>
          <a:noFill/>
        </p:spPr>
        <p:txBody>
          <a:bodyPr wrap="square">
            <a:spAutoFit/>
          </a:bodyPr>
          <a:lstStyle/>
          <a:p>
            <a:pPr marL="1255713" lvl="2" indent="-395288" algn="l">
              <a:lnSpc>
                <a:spcPct val="135000"/>
              </a:lnSpc>
              <a:spcBef>
                <a:spcPts val="0"/>
              </a:spcBef>
              <a:buFont typeface="+mj-lt"/>
              <a:buAutoNum type="arabicPeriod"/>
            </a:pPr>
            <a:r>
              <a:rPr lang="en-US" sz="2400" b="1" dirty="0">
                <a:solidFill>
                  <a:srgbClr val="FF0000"/>
                </a:solidFill>
                <a:latin typeface="Arial" panose="020B0604020202020204" pitchFamily="34" charset="0"/>
                <a:cs typeface="Arial" panose="020B0604020202020204" pitchFamily="34" charset="0"/>
              </a:rPr>
              <a:t>RSM/CMAQ E-US pilot study: O3 &amp; PM2.5 nonlinear responses 		</a:t>
            </a:r>
            <a:r>
              <a:rPr lang="en-US" sz="2400" b="1" i="1" dirty="0">
                <a:solidFill>
                  <a:srgbClr val="0000FF"/>
                </a:solidFill>
                <a:latin typeface="Arial" panose="020B0604020202020204" pitchFamily="34" charset="0"/>
                <a:cs typeface="Arial" panose="020B0604020202020204" pitchFamily="34" charset="0"/>
              </a:rPr>
              <a:t> (</a:t>
            </a:r>
            <a:r>
              <a:rPr lang="en-US" sz="2400" b="1" i="1" dirty="0">
                <a:solidFill>
                  <a:srgbClr val="0000FF"/>
                </a:solidFill>
                <a:latin typeface="Arial" panose="020B0604020202020204" pitchFamily="34" charset="0"/>
                <a:cs typeface="Arial" panose="020B0604020202020204" pitchFamily="34" charset="0"/>
                <a:hlinkClick r:id="rId3"/>
              </a:rPr>
              <a:t>Kelly et al., 2021, Atmosphere</a:t>
            </a:r>
            <a:r>
              <a:rPr lang="en-US" sz="2400" b="1" i="1" dirty="0">
                <a:solidFill>
                  <a:srgbClr val="0000FF"/>
                </a:solidFill>
                <a:latin typeface="Arial" panose="020B0604020202020204" pitchFamily="34" charset="0"/>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BFM/OSAT</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/HDDM/RSM comparisons: O3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4"/>
              </a:rPr>
              <a:t>(Fang et al., 2021, Environ. Pollution</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p>
          <a:p>
            <a:pPr marL="1255713" lvl="2" indent="-395288" algn="l" eaLnBrk="0" hangingPunct="0">
              <a:lnSpc>
                <a:spcPct val="135000"/>
              </a:lnSpc>
              <a:spcBef>
                <a:spcPts val="0"/>
              </a:spcBef>
              <a:buFont typeface="+mj-lt"/>
              <a:buAutoNum type="arabicPeriod"/>
              <a:defRPr/>
            </a:pPr>
            <a:r>
              <a:rPr lang="en-US" sz="2400" b="1" kern="0" dirty="0">
                <a:solidFill>
                  <a:srgbClr val="FF0000"/>
                </a:solidFill>
                <a:latin typeface="Arial" panose="020B0604020202020204" pitchFamily="34" charset="0"/>
                <a:ea typeface="微软雅黑"/>
                <a:cs typeface="Arial" panose="020B0604020202020204" pitchFamily="34" charset="0"/>
              </a:rPr>
              <a:t>BFM/PSAT/RSM </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comparisons: PM2.5 case study 			</a:t>
            </a: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hlinkClick r:id="rId5"/>
              </a:rPr>
              <a:t>Li et al., 2021, </a:t>
            </a:r>
            <a:r>
              <a:rPr lang="en-US" sz="2400" b="1" i="1" kern="0" dirty="0">
                <a:solidFill>
                  <a:srgbClr val="0000FF"/>
                </a:solidFill>
                <a:latin typeface="Arial" panose="020B0604020202020204" pitchFamily="34" charset="0"/>
                <a:ea typeface="微软雅黑"/>
                <a:cs typeface="Arial" panose="020B0604020202020204" pitchFamily="34" charset="0"/>
                <a:hlinkClick r:id="rId5"/>
              </a:rPr>
              <a:t>Frontier ES&amp;E</a:t>
            </a:r>
            <a:r>
              <a:rPr kumimoji="0" lang="en-US" sz="2400" b="1" i="1" u="none" strike="noStrike" kern="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a:t>
            </a:r>
            <a:endParaRPr lang="en-US" sz="3600" b="1" i="1" dirty="0">
              <a:solidFill>
                <a:srgbClr val="0000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E29159-7CD0-5BF8-0C57-20171CE9D5D0}"/>
              </a:ext>
            </a:extLst>
          </p:cNvPr>
          <p:cNvSpPr txBox="1"/>
          <p:nvPr/>
        </p:nvSpPr>
        <p:spPr>
          <a:xfrm>
            <a:off x="457200" y="609600"/>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A</a:t>
            </a:r>
            <a:endParaRPr lang="en-US" sz="4800" b="1" dirty="0"/>
          </a:p>
        </p:txBody>
      </p:sp>
    </p:spTree>
    <p:extLst>
      <p:ext uri="{BB962C8B-B14F-4D97-AF65-F5344CB8AC3E}">
        <p14:creationId xmlns:p14="http://schemas.microsoft.com/office/powerpoint/2010/main" val="1981915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O</a:t>
            </a:r>
            <a:r>
              <a:rPr lang="en-US" sz="2400" b="1" dirty="0">
                <a:solidFill>
                  <a:schemeClr val="bg1"/>
                </a:solidFill>
                <a:latin typeface="Arial" panose="020B0604020202020204" pitchFamily="34" charset="0"/>
                <a:cs typeface="Arial" panose="020B0604020202020204" pitchFamily="34" charset="0"/>
              </a:rPr>
              <a:t>3</a:t>
            </a:r>
            <a:r>
              <a:rPr lang="en-US" sz="2800" b="1" dirty="0">
                <a:solidFill>
                  <a:schemeClr val="bg1"/>
                </a:solidFill>
                <a:latin typeface="Arial" panose="020B0604020202020204" pitchFamily="34" charset="0"/>
                <a:cs typeface="Arial" panose="020B0604020202020204" pitchFamily="34" charset="0"/>
              </a:rPr>
              <a:t> &amp; 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grpSp>
        <p:nvGrpSpPr>
          <p:cNvPr id="3" name="Group 2">
            <a:extLst>
              <a:ext uri="{FF2B5EF4-FFF2-40B4-BE49-F238E27FC236}">
                <a16:creationId xmlns:a16="http://schemas.microsoft.com/office/drawing/2014/main" id="{A7D21D03-1A46-454B-B0D4-88D99EAD7370}"/>
              </a:ext>
            </a:extLst>
          </p:cNvPr>
          <p:cNvGrpSpPr/>
          <p:nvPr/>
        </p:nvGrpSpPr>
        <p:grpSpPr>
          <a:xfrm>
            <a:off x="152400" y="4272141"/>
            <a:ext cx="9273718" cy="2240031"/>
            <a:chOff x="1485030" y="1070826"/>
            <a:chExt cx="8689681" cy="2957255"/>
          </a:xfrm>
        </p:grpSpPr>
        <p:sp>
          <p:nvSpPr>
            <p:cNvPr id="33" name="文本框 29">
              <a:extLst>
                <a:ext uri="{FF2B5EF4-FFF2-40B4-BE49-F238E27FC236}">
                  <a16:creationId xmlns:a16="http://schemas.microsoft.com/office/drawing/2014/main" id="{D52E1EFD-59D8-44D6-B45C-72CAC9A08F71}"/>
                </a:ext>
              </a:extLst>
            </p:cNvPr>
            <p:cNvSpPr txBox="1"/>
            <p:nvPr/>
          </p:nvSpPr>
          <p:spPr>
            <a:xfrm>
              <a:off x="1553652" y="2333333"/>
              <a:ext cx="8555316" cy="906268"/>
            </a:xfrm>
            <a:prstGeom prst="rect">
              <a:avLst/>
            </a:prstGeom>
            <a:solidFill>
              <a:schemeClr val="accent3">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963" marR="0" lvl="0" indent="-2889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20 (runs for non-linear </a:t>
              </a:r>
              <a:r>
                <a:rPr lang="en-US" altLang="zh-CN" dirty="0">
                  <a:latin typeface="Calibri" panose="020F0502020204030204"/>
                  <a:cs typeface="Calibri"/>
                  <a:sym typeface="+mn-lt"/>
                </a:rPr>
                <a:t>NOx, SO2, NH3, VOC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factors) </a:t>
              </a:r>
            </a:p>
            <a:p>
              <a:pPr marL="173038" marR="0" lvl="0" algn="l" defTabSz="914400" rtl="0" eaLnBrk="1" fontAlgn="auto" latinLnBrk="0" hangingPunct="1">
                <a:lnSpc>
                  <a:spcPct val="110000"/>
                </a:lnSpc>
                <a:spcBef>
                  <a:spcPts val="0"/>
                </a:spcBef>
                <a:spcAft>
                  <a:spcPts val="0"/>
                </a:spcAft>
                <a:buClrTx/>
                <a:buSzTx/>
                <a:tabLst/>
                <a:defRPr/>
              </a:pPr>
              <a:r>
                <a:rPr lang="en-US" altLang="zh-CN" dirty="0">
                  <a:solidFill>
                    <a:prstClr val="black"/>
                  </a:solidFill>
                  <a:latin typeface="Calibri" panose="020F0502020204030204"/>
                  <a:cs typeface="Calibri"/>
                  <a:sym typeface="+mn-lt"/>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cs typeface="Calibri"/>
                  <a:sym typeface="+mn-lt"/>
                </a:rPr>
                <a:t>+ 2 (runs for linear primary PM2.5)</a:t>
              </a:r>
            </a:p>
          </p:txBody>
        </p:sp>
        <p:sp>
          <p:nvSpPr>
            <p:cNvPr id="17" name="文本框 17">
              <a:extLst>
                <a:ext uri="{FF2B5EF4-FFF2-40B4-BE49-F238E27FC236}">
                  <a16:creationId xmlns:a16="http://schemas.microsoft.com/office/drawing/2014/main" id="{7333B58B-D5D2-436B-906E-98E52944D3C8}"/>
                </a:ext>
              </a:extLst>
            </p:cNvPr>
            <p:cNvSpPr txBox="1"/>
            <p:nvPr/>
          </p:nvSpPr>
          <p:spPr>
            <a:xfrm>
              <a:off x="1487911" y="1070826"/>
              <a:ext cx="6145724"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2016 Eastern U.S. </a:t>
              </a:r>
              <a:r>
                <a:rPr lang="en-US" altLang="zh-CN" sz="2000" dirty="0">
                  <a:solidFill>
                    <a:srgbClr val="0000FF"/>
                  </a:solidFill>
                  <a:cs typeface="Calibri"/>
                  <a:sym typeface="+mn-lt"/>
                </a:rPr>
                <a:t>CMAQ case using “</a:t>
              </a:r>
              <a:r>
                <a:rPr lang="en-US" altLang="zh-CN" sz="2000" i="1" dirty="0">
                  <a:solidFill>
                    <a:srgbClr val="0000FF"/>
                  </a:solidFill>
                  <a:cs typeface="Calibri"/>
                  <a:sym typeface="+mn-lt"/>
                </a:rPr>
                <a:t>pf-RSM</a:t>
              </a:r>
              <a:r>
                <a:rPr lang="en-US" altLang="zh-CN" sz="2000" dirty="0">
                  <a:solidFill>
                    <a:srgbClr val="0000FF"/>
                  </a:solidFill>
                  <a:cs typeface="Calibri"/>
                  <a:sym typeface="+mn-lt"/>
                </a:rPr>
                <a:t>” (Jan. &amp; July)</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sp>
          <p:nvSpPr>
            <p:cNvPr id="31" name="文本框 25">
              <a:extLst>
                <a:ext uri="{FF2B5EF4-FFF2-40B4-BE49-F238E27FC236}">
                  <a16:creationId xmlns:a16="http://schemas.microsoft.com/office/drawing/2014/main" id="{CB38FEBE-BDAC-43DA-B560-0D5350FB3AA4}"/>
                </a:ext>
              </a:extLst>
            </p:cNvPr>
            <p:cNvSpPr txBox="1"/>
            <p:nvPr/>
          </p:nvSpPr>
          <p:spPr>
            <a:xfrm>
              <a:off x="1485030" y="1506907"/>
              <a:ext cx="7502345"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lang="en-US" altLang="zh-CN" sz="2000" b="0" dirty="0">
                  <a:solidFill>
                    <a:srgbClr val="FF0000"/>
                  </a:solidFill>
                  <a:latin typeface="Calibri" panose="020F0502020204030204"/>
                  <a:cs typeface="Calibri"/>
                  <a:sym typeface="+mn-lt"/>
                </a:rPr>
                <a:t>5</a:t>
              </a:r>
              <a:r>
                <a:rPr kumimoji="0" lang="zh-CN" altLang="en-US"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rPr>
                <a:t>control</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factors = 5 Pollutants </a:t>
              </a:r>
              <a:r>
                <a:rPr lang="en-US" altLang="zh-CN" dirty="0">
                  <a:latin typeface="Calibri" panose="020F0502020204030204"/>
                  <a:cs typeface="Calibri"/>
                  <a:sym typeface="+mn-lt"/>
                </a:rPr>
                <a:t>(NOx, SO2, NH3, VOC &amp; primary PM2.5)</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32" name="文本框 26">
              <a:extLst>
                <a:ext uri="{FF2B5EF4-FFF2-40B4-BE49-F238E27FC236}">
                  <a16:creationId xmlns:a16="http://schemas.microsoft.com/office/drawing/2014/main" id="{0D39BDB0-27AB-4E37-BB71-6F89CF8B1948}"/>
                </a:ext>
              </a:extLst>
            </p:cNvPr>
            <p:cNvSpPr txBox="1"/>
            <p:nvPr/>
          </p:nvSpPr>
          <p:spPr>
            <a:xfrm>
              <a:off x="1487911" y="1950929"/>
              <a:ext cx="8686800" cy="52821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 </a:t>
              </a:r>
              <a:r>
                <a:rPr kumimoji="0" lang="en-US" altLang="zh-CN" sz="2000" b="1" i="0" u="none" strike="noStrike" kern="1200" cap="none" spc="0" normalizeH="0" baseline="0" noProof="0" dirty="0">
                  <a:ln>
                    <a:noFill/>
                  </a:ln>
                  <a:solidFill>
                    <a:srgbClr val="FF0000"/>
                  </a:solidFill>
                  <a:effectLst/>
                  <a:uLnTx/>
                  <a:uFillTx/>
                  <a:latin typeface="Calibri" panose="020F0502020204030204"/>
                  <a:cs typeface="Calibri"/>
                  <a:sym typeface="+mn-lt"/>
                </a:rPr>
                <a:t>22</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FF0000"/>
                  </a:solidFill>
                  <a:effectLst/>
                  <a:uLnTx/>
                  <a:uFillTx/>
                  <a:latin typeface="Calibri" panose="020F0502020204030204"/>
                  <a:cs typeface="Calibri"/>
                  <a:sym typeface="+mn-lt"/>
                </a:rPr>
                <a:t>total</a:t>
              </a:r>
              <a:r>
                <a:rPr kumimoji="0" lang="en-US" altLang="zh-CN" sz="2000" b="1" i="0" u="none" strike="noStrike" kern="1200" cap="none" spc="0" normalizeH="0" baseline="0" noProof="0" dirty="0">
                  <a:ln>
                    <a:noFill/>
                  </a:ln>
                  <a:solidFill>
                    <a:srgbClr val="0000FE"/>
                  </a:solidFill>
                  <a:effectLst/>
                  <a:uLnTx/>
                  <a:uFillTx/>
                  <a:latin typeface="Calibri" panose="020F0502020204030204"/>
                  <a:cs typeface="Calibri"/>
                  <a:sym typeface="+mn-lt"/>
                </a:rPr>
                <a:t> </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CMAQ runs (12-km, January &amp; July) used for “RSM Training </a:t>
              </a:r>
              <a:r>
                <a:rPr lang="en-US" altLang="zh-CN" sz="2000" dirty="0">
                  <a:solidFill>
                    <a:srgbClr val="0000FE"/>
                  </a:solidFill>
                  <a:latin typeface="Calibri" panose="020F0502020204030204"/>
                  <a:cs typeface="Calibri"/>
                  <a:sym typeface="+mn-lt"/>
                </a:rPr>
                <a:t>Samples</a:t>
              </a:r>
              <a:r>
                <a:rPr kumimoji="0" lang="en-US" altLang="zh-CN" sz="2000" b="0" i="0" u="none" strike="noStrike" kern="1200" cap="none" spc="0" normalizeH="0" baseline="0" noProof="0" dirty="0">
                  <a:ln>
                    <a:noFill/>
                  </a:ln>
                  <a:solidFill>
                    <a:srgbClr val="0000FE"/>
                  </a:solidFill>
                  <a:effectLst/>
                  <a:uLnTx/>
                  <a:uFillTx/>
                  <a:latin typeface="Calibri" panose="020F0502020204030204"/>
                  <a:cs typeface="Calibri"/>
                  <a:sym typeface="+mn-lt"/>
                </a:rPr>
                <a:t>”</a:t>
              </a:r>
              <a:endParaRPr kumimoji="0" lang="zh-CN" altLang="en-US" sz="2000" b="0" i="0" u="none" strike="noStrike" kern="1200" cap="none" spc="0" normalizeH="0" baseline="0" noProof="0" dirty="0">
                <a:ln>
                  <a:noFill/>
                </a:ln>
                <a:solidFill>
                  <a:srgbClr val="0000FE"/>
                </a:solidFill>
                <a:effectLst/>
                <a:uLnTx/>
                <a:uFillTx/>
                <a:latin typeface="Calibri" panose="020F0502020204030204"/>
                <a:cs typeface="Calibri"/>
                <a:sym typeface="+mn-lt"/>
              </a:endParaRPr>
            </a:p>
          </p:txBody>
        </p:sp>
        <p:sp>
          <p:nvSpPr>
            <p:cNvPr id="18" name="文本框 26">
              <a:extLst>
                <a:ext uri="{FF2B5EF4-FFF2-40B4-BE49-F238E27FC236}">
                  <a16:creationId xmlns:a16="http://schemas.microsoft.com/office/drawing/2014/main" id="{AEE2F471-97F9-4278-BF51-658E12E1BA6C}"/>
                </a:ext>
              </a:extLst>
            </p:cNvPr>
            <p:cNvSpPr txBox="1"/>
            <p:nvPr/>
          </p:nvSpPr>
          <p:spPr>
            <a:xfrm>
              <a:off x="1485031" y="3093540"/>
              <a:ext cx="7711318" cy="9345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auto">
                <a:spcBef>
                  <a:spcPts val="0"/>
                </a:spcBef>
                <a:spcAft>
                  <a:spcPts val="0"/>
                </a:spcAft>
                <a:buFont typeface="Wingdings" panose="05000000000000000000" pitchFamily="2" charset="2"/>
                <a:buChar char="l"/>
                <a:defRPr/>
              </a:pPr>
              <a:r>
                <a:rPr lang="en-US" altLang="zh-CN" sz="2000" dirty="0">
                  <a:solidFill>
                    <a:srgbClr val="FF0000"/>
                  </a:solidFill>
                  <a:cs typeface="Calibri"/>
                  <a:sym typeface="+mn-lt"/>
                </a:rPr>
                <a:t>30 </a:t>
              </a:r>
              <a:r>
                <a:rPr lang="en-US" altLang="zh-CN" sz="2000" dirty="0">
                  <a:solidFill>
                    <a:srgbClr val="0000FF"/>
                  </a:solidFill>
                  <a:cs typeface="Calibri"/>
                  <a:sym typeface="+mn-lt"/>
                </a:rPr>
                <a:t>“out-of-sample” runs for QA &amp; validation </a:t>
              </a:r>
              <a:r>
                <a:rPr lang="en-US" altLang="zh-CN" sz="2000" dirty="0">
                  <a:solidFill>
                    <a:prstClr val="black"/>
                  </a:solidFill>
                  <a:cs typeface="Calibri"/>
                  <a:sym typeface="+mn-lt"/>
                </a:rPr>
                <a:t>(</a:t>
              </a:r>
              <a:r>
                <a:rPr lang="en-US" altLang="zh-CN" sz="2000" dirty="0">
                  <a:solidFill>
                    <a:srgbClr val="FF0000"/>
                  </a:solidFill>
                  <a:cs typeface="Calibri"/>
                  <a:sym typeface="+mn-lt"/>
                </a:rPr>
                <a:t>20</a:t>
              </a:r>
              <a:r>
                <a:rPr lang="en-US" altLang="zh-CN" sz="2000" dirty="0">
                  <a:solidFill>
                    <a:prstClr val="black"/>
                  </a:solidFill>
                  <a:cs typeface="Calibri"/>
                  <a:sym typeface="+mn-lt"/>
                </a:rPr>
                <a:t> “NOx, SO2, NH3, &amp; VOCs emission cuts: 20/40/60/80/100%” + </a:t>
              </a:r>
              <a:r>
                <a:rPr lang="en-US" altLang="zh-CN" sz="2000" dirty="0">
                  <a:solidFill>
                    <a:srgbClr val="FF0000"/>
                  </a:solidFill>
                  <a:cs typeface="Calibri"/>
                  <a:sym typeface="+mn-lt"/>
                </a:rPr>
                <a:t>10</a:t>
              </a:r>
              <a:r>
                <a:rPr lang="en-US" altLang="zh-CN" sz="2000" dirty="0">
                  <a:solidFill>
                    <a:prstClr val="black"/>
                  </a:solidFill>
                  <a:cs typeface="Calibri"/>
                  <a:sym typeface="+mn-lt"/>
                </a:rPr>
                <a:t> “random”)</a:t>
              </a:r>
              <a:endParaRPr kumimoji="0" lang="en-US" altLang="zh-CN" sz="2000" b="0" i="0" u="none" strike="noStrike" kern="1200" cap="none" spc="0" normalizeH="0" baseline="0" noProof="0" dirty="0">
                <a:ln>
                  <a:noFill/>
                </a:ln>
                <a:solidFill>
                  <a:srgbClr val="0000FF"/>
                </a:solidFill>
                <a:effectLst/>
                <a:uLnTx/>
                <a:uFillTx/>
                <a:latin typeface="Calibri" panose="020F0502020204030204"/>
                <a:cs typeface="Calibri"/>
                <a:sym typeface="+mn-lt"/>
              </a:endParaRPr>
            </a:p>
          </p:txBody>
        </p:sp>
      </p:grpSp>
      <p:pic>
        <p:nvPicPr>
          <p:cNvPr id="19" name="Picture 18">
            <a:extLst>
              <a:ext uri="{FF2B5EF4-FFF2-40B4-BE49-F238E27FC236}">
                <a16:creationId xmlns:a16="http://schemas.microsoft.com/office/drawing/2014/main" id="{D0193DA3-C096-45EA-88F5-80DFBAB3928B}"/>
              </a:ext>
            </a:extLst>
          </p:cNvPr>
          <p:cNvPicPr>
            <a:picLocks noChangeAspect="1"/>
          </p:cNvPicPr>
          <p:nvPr/>
        </p:nvPicPr>
        <p:blipFill>
          <a:blip r:embed="rId3"/>
          <a:stretch>
            <a:fillRect/>
          </a:stretch>
        </p:blipFill>
        <p:spPr>
          <a:xfrm>
            <a:off x="8541550" y="4226498"/>
            <a:ext cx="2942459" cy="2261722"/>
          </a:xfrm>
          <a:prstGeom prst="rect">
            <a:avLst/>
          </a:prstGeom>
          <a:ln>
            <a:solidFill>
              <a:schemeClr val="tx1"/>
            </a:solidFill>
          </a:ln>
        </p:spPr>
      </p:pic>
      <p:pic>
        <p:nvPicPr>
          <p:cNvPr id="5" name="Picture 4">
            <a:extLst>
              <a:ext uri="{FF2B5EF4-FFF2-40B4-BE49-F238E27FC236}">
                <a16:creationId xmlns:a16="http://schemas.microsoft.com/office/drawing/2014/main" id="{50FF6C4A-479E-4BD3-9D21-917D76C3F04E}"/>
              </a:ext>
            </a:extLst>
          </p:cNvPr>
          <p:cNvPicPr>
            <a:picLocks noChangeAspect="1"/>
          </p:cNvPicPr>
          <p:nvPr/>
        </p:nvPicPr>
        <p:blipFill rotWithShape="1">
          <a:blip r:embed="rId4"/>
          <a:srcRect l="8751" t="29264" r="9999" b="18557"/>
          <a:stretch/>
        </p:blipFill>
        <p:spPr>
          <a:xfrm>
            <a:off x="685801" y="862942"/>
            <a:ext cx="10820400" cy="3092907"/>
          </a:xfrm>
          <a:prstGeom prst="rect">
            <a:avLst/>
          </a:prstGeom>
          <a:ln w="28575">
            <a:solidFill>
              <a:schemeClr val="tx1"/>
            </a:solidFill>
          </a:ln>
        </p:spPr>
      </p:pic>
      <p:sp>
        <p:nvSpPr>
          <p:cNvPr id="22" name="TextBox 21">
            <a:extLst>
              <a:ext uri="{FF2B5EF4-FFF2-40B4-BE49-F238E27FC236}">
                <a16:creationId xmlns:a16="http://schemas.microsoft.com/office/drawing/2014/main" id="{3200FEE5-8B5C-497A-B155-8F604A324C48}"/>
              </a:ext>
            </a:extLst>
          </p:cNvPr>
          <p:cNvSpPr txBox="1"/>
          <p:nvPr/>
        </p:nvSpPr>
        <p:spPr>
          <a:xfrm>
            <a:off x="4876800" y="864683"/>
            <a:ext cx="5181600" cy="584775"/>
          </a:xfrm>
          <a:prstGeom prst="rect">
            <a:avLst/>
          </a:prstGeom>
          <a:noFill/>
        </p:spPr>
        <p:txBody>
          <a:bodyPr wrap="square">
            <a:spAutoFit/>
          </a:bodyPr>
          <a:lstStyle/>
          <a:p>
            <a:r>
              <a:rPr lang="en-US" sz="1600" i="1" dirty="0">
                <a:effectLst/>
              </a:rPr>
              <a:t>Atmosphere </a:t>
            </a:r>
            <a:r>
              <a:rPr lang="en-US" sz="1600" b="1" i="1" dirty="0">
                <a:effectLst/>
              </a:rPr>
              <a:t>2021</a:t>
            </a:r>
            <a:r>
              <a:rPr lang="en-US" sz="1600" i="1" dirty="0">
                <a:effectLst/>
              </a:rPr>
              <a:t>, 12(8), 1044; </a:t>
            </a:r>
            <a:r>
              <a:rPr lang="en-US" sz="1600" i="1" dirty="0">
                <a:effectLst/>
                <a:hlinkClick r:id="rId5"/>
              </a:rPr>
              <a:t>https://doi.org/10.3390/atmos12081044</a:t>
            </a:r>
            <a:r>
              <a:rPr lang="en-US" sz="1600" i="1" dirty="0">
                <a:effectLst/>
              </a:rPr>
              <a:t> </a:t>
            </a:r>
          </a:p>
        </p:txBody>
      </p:sp>
      <p:sp>
        <p:nvSpPr>
          <p:cNvPr id="13" name="Slide Number Placeholder 2">
            <a:extLst>
              <a:ext uri="{FF2B5EF4-FFF2-40B4-BE49-F238E27FC236}">
                <a16:creationId xmlns:a16="http://schemas.microsoft.com/office/drawing/2014/main" id="{E37881F7-D82C-4451-8724-7FF4D3A36411}"/>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42620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98260C1-D5BA-417E-A57C-A5801BE097E4}"/>
              </a:ext>
            </a:extLst>
          </p:cNvPr>
          <p:cNvSpPr>
            <a:spLocks noChangeArrowheads="1"/>
          </p:cNvSpPr>
          <p:nvPr/>
        </p:nvSpPr>
        <p:spPr bwMode="auto">
          <a:xfrm>
            <a:off x="457200" y="185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B55AA47-181D-4CDD-8698-B9281AB915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686" y="3605454"/>
            <a:ext cx="10668000" cy="24077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1F0E8E9-8C51-4948-B570-1DEB1AFB29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6" y="1015118"/>
            <a:ext cx="10668000" cy="2413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D1F403-3C14-49BA-B94A-3B61BC079F9B}"/>
              </a:ext>
            </a:extLst>
          </p:cNvPr>
          <p:cNvSpPr txBox="1"/>
          <p:nvPr/>
        </p:nvSpPr>
        <p:spPr>
          <a:xfrm>
            <a:off x="119743" y="1797583"/>
            <a:ext cx="870752" cy="830997"/>
          </a:xfrm>
          <a:prstGeom prst="rect">
            <a:avLst/>
          </a:prstGeom>
          <a:noFill/>
        </p:spPr>
        <p:txBody>
          <a:bodyPr wrap="none" rtlCol="0">
            <a:spAutoFit/>
          </a:bodyPr>
          <a:lstStyle/>
          <a:p>
            <a:r>
              <a:rPr lang="en-US" sz="2400" dirty="0">
                <a:solidFill>
                  <a:srgbClr val="FF0000"/>
                </a:solidFill>
              </a:rPr>
              <a:t>July</a:t>
            </a:r>
          </a:p>
          <a:p>
            <a:r>
              <a:rPr lang="en-US" sz="2400" dirty="0">
                <a:solidFill>
                  <a:srgbClr val="FF0000"/>
                </a:solidFill>
              </a:rPr>
              <a:t>2016</a:t>
            </a:r>
          </a:p>
        </p:txBody>
      </p:sp>
      <p:sp>
        <p:nvSpPr>
          <p:cNvPr id="5" name="TextBox 4">
            <a:extLst>
              <a:ext uri="{FF2B5EF4-FFF2-40B4-BE49-F238E27FC236}">
                <a16:creationId xmlns:a16="http://schemas.microsoft.com/office/drawing/2014/main" id="{338F3D0E-0207-402B-A68E-F9C60C80ADF9}"/>
              </a:ext>
            </a:extLst>
          </p:cNvPr>
          <p:cNvSpPr txBox="1"/>
          <p:nvPr/>
        </p:nvSpPr>
        <p:spPr>
          <a:xfrm>
            <a:off x="478971" y="6105627"/>
            <a:ext cx="11506200" cy="677108"/>
          </a:xfrm>
          <a:prstGeom prst="rect">
            <a:avLst/>
          </a:prstGeom>
          <a:noFill/>
        </p:spPr>
        <p:txBody>
          <a:bodyPr wrap="square">
            <a:spAutoFit/>
          </a:bodyPr>
          <a:lstStyle/>
          <a:p>
            <a:pPr marR="0">
              <a:lnSpc>
                <a:spcPct val="95000"/>
              </a:lnSpc>
              <a:spcBef>
                <a:spcPts val="600"/>
              </a:spcBef>
              <a:spcAft>
                <a:spcPts val="1200"/>
              </a:spcAft>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 of AQ changes </a:t>
            </a:r>
            <a:r>
              <a:rPr lang="en-US" sz="2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monthly avg.) predicted by pf-RSM vs. 30 “Out-of-sample” (OOS) CMAQ simulations</a:t>
            </a:r>
          </a:p>
        </p:txBody>
      </p:sp>
      <p:sp>
        <p:nvSpPr>
          <p:cNvPr id="9" name="TextBox 8">
            <a:extLst>
              <a:ext uri="{FF2B5EF4-FFF2-40B4-BE49-F238E27FC236}">
                <a16:creationId xmlns:a16="http://schemas.microsoft.com/office/drawing/2014/main" id="{F955DE5D-7194-4C4F-888A-E0A09AD5FBF7}"/>
              </a:ext>
            </a:extLst>
          </p:cNvPr>
          <p:cNvSpPr txBox="1"/>
          <p:nvPr/>
        </p:nvSpPr>
        <p:spPr>
          <a:xfrm>
            <a:off x="150223" y="4287749"/>
            <a:ext cx="870752" cy="830997"/>
          </a:xfrm>
          <a:prstGeom prst="rect">
            <a:avLst/>
          </a:prstGeom>
          <a:noFill/>
        </p:spPr>
        <p:txBody>
          <a:bodyPr wrap="none" rtlCol="0">
            <a:spAutoFit/>
          </a:bodyPr>
          <a:lstStyle/>
          <a:p>
            <a:r>
              <a:rPr lang="en-US" sz="2400" dirty="0">
                <a:solidFill>
                  <a:srgbClr val="FF0000"/>
                </a:solidFill>
              </a:rPr>
              <a:t>Jan.</a:t>
            </a:r>
          </a:p>
          <a:p>
            <a:r>
              <a:rPr lang="en-US" sz="2400" dirty="0">
                <a:solidFill>
                  <a:srgbClr val="FF0000"/>
                </a:solidFill>
              </a:rPr>
              <a:t>2016</a:t>
            </a:r>
          </a:p>
        </p:txBody>
      </p:sp>
      <p:cxnSp>
        <p:nvCxnSpPr>
          <p:cNvPr id="6" name="Straight Connector 5">
            <a:extLst>
              <a:ext uri="{FF2B5EF4-FFF2-40B4-BE49-F238E27FC236}">
                <a16:creationId xmlns:a16="http://schemas.microsoft.com/office/drawing/2014/main" id="{187404A8-6BFD-4D53-A72A-866CE1A190AE}"/>
              </a:ext>
            </a:extLst>
          </p:cNvPr>
          <p:cNvCxnSpPr/>
          <p:nvPr/>
        </p:nvCxnSpPr>
        <p:spPr>
          <a:xfrm>
            <a:off x="1600200" y="4911636"/>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F18BAC-EBB7-414E-A84B-D424D21D1AC1}"/>
              </a:ext>
            </a:extLst>
          </p:cNvPr>
          <p:cNvCxnSpPr/>
          <p:nvPr/>
        </p:nvCxnSpPr>
        <p:spPr>
          <a:xfrm>
            <a:off x="1685109" y="15065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FCF1DF-3C14-49E7-8000-F9DB1BF452DF}"/>
              </a:ext>
            </a:extLst>
          </p:cNvPr>
          <p:cNvCxnSpPr/>
          <p:nvPr/>
        </p:nvCxnSpPr>
        <p:spPr>
          <a:xfrm>
            <a:off x="5410200" y="4478382"/>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C68909-AF4F-4167-A448-DC0334A90436}"/>
              </a:ext>
            </a:extLst>
          </p:cNvPr>
          <p:cNvCxnSpPr/>
          <p:nvPr/>
        </p:nvCxnSpPr>
        <p:spPr>
          <a:xfrm>
            <a:off x="5410200" y="1584963"/>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6FAA27-1FD6-4A7E-9B98-F5B67262DA31}"/>
              </a:ext>
            </a:extLst>
          </p:cNvPr>
          <p:cNvCxnSpPr/>
          <p:nvPr/>
        </p:nvCxnSpPr>
        <p:spPr>
          <a:xfrm>
            <a:off x="3470364" y="4270331"/>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970CF9-7461-47E7-8E3F-4D0DEAC8F041}"/>
              </a:ext>
            </a:extLst>
          </p:cNvPr>
          <p:cNvCxnSpPr/>
          <p:nvPr/>
        </p:nvCxnSpPr>
        <p:spPr>
          <a:xfrm>
            <a:off x="3505200" y="226205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2B2EF-4CD6-4D38-9147-E3C8B1DC66AE}"/>
              </a:ext>
            </a:extLst>
          </p:cNvPr>
          <p:cNvCxnSpPr/>
          <p:nvPr/>
        </p:nvCxnSpPr>
        <p:spPr>
          <a:xfrm>
            <a:off x="7315200" y="4279040"/>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B3874-F16A-46E2-B77D-F05F58D0A270}"/>
              </a:ext>
            </a:extLst>
          </p:cNvPr>
          <p:cNvCxnSpPr/>
          <p:nvPr/>
        </p:nvCxnSpPr>
        <p:spPr>
          <a:xfrm>
            <a:off x="7171509" y="1780169"/>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E799AE-7519-4684-B190-C7C0E4768996}"/>
              </a:ext>
            </a:extLst>
          </p:cNvPr>
          <p:cNvCxnSpPr/>
          <p:nvPr/>
        </p:nvCxnSpPr>
        <p:spPr>
          <a:xfrm>
            <a:off x="9144000" y="4140927"/>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411E42-CB1A-4DD3-A58D-8CBCC3ADBE41}"/>
              </a:ext>
            </a:extLst>
          </p:cNvPr>
          <p:cNvCxnSpPr/>
          <p:nvPr/>
        </p:nvCxnSpPr>
        <p:spPr>
          <a:xfrm>
            <a:off x="9144000" y="1861004"/>
            <a:ext cx="152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05EB65CF-B0A5-4CB8-8F70-4E9B2A8E2162}"/>
              </a:ext>
            </a:extLst>
          </p:cNvPr>
          <p:cNvSpPr txBox="1">
            <a:spLocks/>
          </p:cNvSpPr>
          <p:nvPr/>
        </p:nvSpPr>
        <p:spPr>
          <a:xfrm>
            <a:off x="9906000" y="629798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724068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“RSM” vs. “CMAQ”  </a:t>
            </a:r>
            <a:r>
              <a:rPr lang="en-US" sz="2800" b="1" dirty="0">
                <a:solidFill>
                  <a:srgbClr val="FFC000"/>
                </a:solidFill>
                <a:latin typeface="Arial" panose="020B0604020202020204" pitchFamily="34" charset="0"/>
                <a:cs typeface="Arial" panose="020B0604020202020204" pitchFamily="34" charset="0"/>
              </a:rPr>
              <a:t>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sp>
        <p:nvSpPr>
          <p:cNvPr id="2" name="Rectangle 2">
            <a:extLst>
              <a:ext uri="{FF2B5EF4-FFF2-40B4-BE49-F238E27FC236}">
                <a16:creationId xmlns:a16="http://schemas.microsoft.com/office/drawing/2014/main" id="{58C553FE-2C13-42E5-80B2-22DF6B762374}"/>
              </a:ext>
            </a:extLst>
          </p:cNvPr>
          <p:cNvSpPr>
            <a:spLocks noChangeArrowheads="1"/>
          </p:cNvSpPr>
          <p:nvPr/>
        </p:nvSpPr>
        <p:spPr bwMode="auto">
          <a:xfrm>
            <a:off x="27432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88FE9A24-C865-49AE-BD21-B2064FD975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63487"/>
            <a:ext cx="9881217" cy="4874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301E5FD-40B5-4691-9A7F-07389D753A3C}"/>
              </a:ext>
            </a:extLst>
          </p:cNvPr>
          <p:cNvSpPr>
            <a:spLocks noChangeArrowheads="1"/>
          </p:cNvSpPr>
          <p:nvPr/>
        </p:nvSpPr>
        <p:spPr bwMode="auto">
          <a:xfrm>
            <a:off x="2743200" y="554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7DADA5C7-33B9-48C3-93BD-AE1C72DEFC86}"/>
              </a:ext>
            </a:extLst>
          </p:cNvPr>
          <p:cNvSpPr txBox="1"/>
          <p:nvPr/>
        </p:nvSpPr>
        <p:spPr>
          <a:xfrm>
            <a:off x="1676400" y="5873413"/>
            <a:ext cx="9067060" cy="618631"/>
          </a:xfrm>
          <a:prstGeom prst="rect">
            <a:avLst/>
          </a:prstGeom>
          <a:noFill/>
        </p:spPr>
        <p:txBody>
          <a:bodyPr wrap="square">
            <a:spAutoFit/>
          </a:bodyPr>
          <a:lstStyle/>
          <a:p>
            <a:pPr marL="285750"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changes (monthly avg.): pf-RSM vs. CMAQ for a 60% reduction in anthropogenic NH</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SO</a:t>
            </a:r>
            <a:r>
              <a:rPr lang="en-US" sz="18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VOC emissions</a:t>
            </a:r>
            <a:endPar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42079D-4E1B-41EF-9654-F2E530464371}"/>
              </a:ext>
            </a:extLst>
          </p:cNvPr>
          <p:cNvSpPr txBox="1"/>
          <p:nvPr/>
        </p:nvSpPr>
        <p:spPr>
          <a:xfrm>
            <a:off x="118738" y="6314303"/>
            <a:ext cx="1632752" cy="461665"/>
          </a:xfrm>
          <a:prstGeom prst="rect">
            <a:avLst/>
          </a:prstGeom>
          <a:noFill/>
        </p:spPr>
        <p:txBody>
          <a:bodyPr wrap="square" rtlCol="0">
            <a:spAutoFit/>
          </a:bodyPr>
          <a:lstStyle/>
          <a:p>
            <a:r>
              <a:rPr lang="en-US" sz="2400" b="1" dirty="0">
                <a:solidFill>
                  <a:srgbClr val="0000FF"/>
                </a:solidFill>
              </a:rPr>
              <a:t>Jan. 2016</a:t>
            </a:r>
          </a:p>
        </p:txBody>
      </p:sp>
      <p:sp>
        <p:nvSpPr>
          <p:cNvPr id="10" name="TextBox 9">
            <a:extLst>
              <a:ext uri="{FF2B5EF4-FFF2-40B4-BE49-F238E27FC236}">
                <a16:creationId xmlns:a16="http://schemas.microsoft.com/office/drawing/2014/main" id="{3BC7411A-2B97-4AC5-BDF3-5BE01C2F9879}"/>
              </a:ext>
            </a:extLst>
          </p:cNvPr>
          <p:cNvSpPr txBox="1"/>
          <p:nvPr/>
        </p:nvSpPr>
        <p:spPr>
          <a:xfrm>
            <a:off x="-76200" y="11883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O3_MDA8</a:t>
            </a:r>
          </a:p>
        </p:txBody>
      </p:sp>
      <p:sp>
        <p:nvSpPr>
          <p:cNvPr id="11" name="TextBox 10">
            <a:extLst>
              <a:ext uri="{FF2B5EF4-FFF2-40B4-BE49-F238E27FC236}">
                <a16:creationId xmlns:a16="http://schemas.microsoft.com/office/drawing/2014/main" id="{199F4B26-BEA1-4653-9435-5C627A42982E}"/>
              </a:ext>
            </a:extLst>
          </p:cNvPr>
          <p:cNvSpPr txBox="1"/>
          <p:nvPr/>
        </p:nvSpPr>
        <p:spPr>
          <a:xfrm>
            <a:off x="-76200" y="2286000"/>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O3_MDA8</a:t>
            </a:r>
            <a:endParaRPr lang="en-US" sz="1600" dirty="0"/>
          </a:p>
        </p:txBody>
      </p:sp>
      <p:sp>
        <p:nvSpPr>
          <p:cNvPr id="12" name="TextBox 11">
            <a:extLst>
              <a:ext uri="{FF2B5EF4-FFF2-40B4-BE49-F238E27FC236}">
                <a16:creationId xmlns:a16="http://schemas.microsoft.com/office/drawing/2014/main" id="{37A81329-4559-4157-BCAE-8F97275B69A5}"/>
              </a:ext>
            </a:extLst>
          </p:cNvPr>
          <p:cNvSpPr txBox="1"/>
          <p:nvPr/>
        </p:nvSpPr>
        <p:spPr>
          <a:xfrm>
            <a:off x="-76200" y="355084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3" name="TextBox 12">
            <a:extLst>
              <a:ext uri="{FF2B5EF4-FFF2-40B4-BE49-F238E27FC236}">
                <a16:creationId xmlns:a16="http://schemas.microsoft.com/office/drawing/2014/main" id="{A0933693-262D-4DDD-B537-801E0BA7CA03}"/>
              </a:ext>
            </a:extLst>
          </p:cNvPr>
          <p:cNvSpPr txBox="1"/>
          <p:nvPr/>
        </p:nvSpPr>
        <p:spPr>
          <a:xfrm>
            <a:off x="-101352" y="4691596"/>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PM_SO4</a:t>
            </a:r>
            <a:endParaRPr lang="en-US" sz="1600" dirty="0"/>
          </a:p>
        </p:txBody>
      </p:sp>
      <p:sp>
        <p:nvSpPr>
          <p:cNvPr id="15" name="TextBox 14">
            <a:extLst>
              <a:ext uri="{FF2B5EF4-FFF2-40B4-BE49-F238E27FC236}">
                <a16:creationId xmlns:a16="http://schemas.microsoft.com/office/drawing/2014/main" id="{19D724D5-4D98-44AB-84CA-B36D9F14A700}"/>
              </a:ext>
            </a:extLst>
          </p:cNvPr>
          <p:cNvSpPr txBox="1"/>
          <p:nvPr/>
        </p:nvSpPr>
        <p:spPr>
          <a:xfrm>
            <a:off x="249314" y="1853597"/>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7" name="TextBox 16">
            <a:extLst>
              <a:ext uri="{FF2B5EF4-FFF2-40B4-BE49-F238E27FC236}">
                <a16:creationId xmlns:a16="http://schemas.microsoft.com/office/drawing/2014/main" id="{C46B675B-BDBB-494A-AF9F-BE5BFD62E408}"/>
              </a:ext>
            </a:extLst>
          </p:cNvPr>
          <p:cNvSpPr txBox="1"/>
          <p:nvPr/>
        </p:nvSpPr>
        <p:spPr>
          <a:xfrm>
            <a:off x="249314" y="4244208"/>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18" name="TextBox 17">
            <a:extLst>
              <a:ext uri="{FF2B5EF4-FFF2-40B4-BE49-F238E27FC236}">
                <a16:creationId xmlns:a16="http://schemas.microsoft.com/office/drawing/2014/main" id="{4E7D9E0D-E923-4496-BC5A-972237A2F512}"/>
              </a:ext>
            </a:extLst>
          </p:cNvPr>
          <p:cNvSpPr txBox="1"/>
          <p:nvPr/>
        </p:nvSpPr>
        <p:spPr>
          <a:xfrm>
            <a:off x="10972800" y="1213693"/>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19" name="TextBox 18">
            <a:extLst>
              <a:ext uri="{FF2B5EF4-FFF2-40B4-BE49-F238E27FC236}">
                <a16:creationId xmlns:a16="http://schemas.microsoft.com/office/drawing/2014/main" id="{2785299E-AB63-4D42-8134-7A53081FCB60}"/>
              </a:ext>
            </a:extLst>
          </p:cNvPr>
          <p:cNvSpPr txBox="1"/>
          <p:nvPr/>
        </p:nvSpPr>
        <p:spPr>
          <a:xfrm>
            <a:off x="10989446" y="2285877"/>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PM_NO3</a:t>
            </a:r>
            <a:endParaRPr lang="en-US" sz="1600" dirty="0"/>
          </a:p>
        </p:txBody>
      </p:sp>
      <p:sp>
        <p:nvSpPr>
          <p:cNvPr id="20" name="TextBox 19">
            <a:extLst>
              <a:ext uri="{FF2B5EF4-FFF2-40B4-BE49-F238E27FC236}">
                <a16:creationId xmlns:a16="http://schemas.microsoft.com/office/drawing/2014/main" id="{E3ED459A-5F79-4C42-AA20-360DCAD3A87A}"/>
              </a:ext>
            </a:extLst>
          </p:cNvPr>
          <p:cNvSpPr txBox="1"/>
          <p:nvPr/>
        </p:nvSpPr>
        <p:spPr>
          <a:xfrm>
            <a:off x="11298314" y="1831711"/>
            <a:ext cx="685800" cy="369332"/>
          </a:xfrm>
          <a:prstGeom prst="rect">
            <a:avLst/>
          </a:prstGeom>
          <a:noFill/>
        </p:spPr>
        <p:txBody>
          <a:bodyPr wrap="square">
            <a:spAutoFit/>
          </a:bodyPr>
          <a:lstStyle/>
          <a:p>
            <a:r>
              <a:rPr lang="en-US" b="1" dirty="0"/>
              <a:t>v</a:t>
            </a:r>
            <a:r>
              <a:rPr lang="en-US" sz="1800" b="1" dirty="0"/>
              <a:t>s.</a:t>
            </a:r>
            <a:endParaRPr lang="en-US" dirty="0"/>
          </a:p>
        </p:txBody>
      </p:sp>
      <p:sp>
        <p:nvSpPr>
          <p:cNvPr id="21" name="TextBox 20">
            <a:extLst>
              <a:ext uri="{FF2B5EF4-FFF2-40B4-BE49-F238E27FC236}">
                <a16:creationId xmlns:a16="http://schemas.microsoft.com/office/drawing/2014/main" id="{56210947-A002-41E4-95A2-322859C3FD30}"/>
              </a:ext>
            </a:extLst>
          </p:cNvPr>
          <p:cNvSpPr txBox="1"/>
          <p:nvPr/>
        </p:nvSpPr>
        <p:spPr>
          <a:xfrm>
            <a:off x="11007016" y="3696060"/>
            <a:ext cx="1336828" cy="584775"/>
          </a:xfrm>
          <a:prstGeom prst="rect">
            <a:avLst/>
          </a:prstGeom>
          <a:noFill/>
        </p:spPr>
        <p:txBody>
          <a:bodyPr wrap="square">
            <a:spAutoFit/>
          </a:bodyPr>
          <a:lstStyle/>
          <a:p>
            <a:r>
              <a:rPr lang="en-US" sz="1600" dirty="0">
                <a:solidFill>
                  <a:srgbClr val="0000FF"/>
                </a:solidFill>
              </a:rPr>
              <a:t>CMAQ</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2" name="TextBox 21">
            <a:extLst>
              <a:ext uri="{FF2B5EF4-FFF2-40B4-BE49-F238E27FC236}">
                <a16:creationId xmlns:a16="http://schemas.microsoft.com/office/drawing/2014/main" id="{0C727BD3-283B-468D-95DE-5533FA803771}"/>
              </a:ext>
            </a:extLst>
          </p:cNvPr>
          <p:cNvSpPr txBox="1"/>
          <p:nvPr/>
        </p:nvSpPr>
        <p:spPr>
          <a:xfrm>
            <a:off x="11007016" y="4738035"/>
            <a:ext cx="1336828" cy="584775"/>
          </a:xfrm>
          <a:prstGeom prst="rect">
            <a:avLst/>
          </a:prstGeom>
          <a:noFill/>
        </p:spPr>
        <p:txBody>
          <a:bodyPr wrap="square">
            <a:spAutoFit/>
          </a:bodyPr>
          <a:lstStyle/>
          <a:p>
            <a:r>
              <a:rPr lang="en-US" sz="1600" dirty="0">
                <a:solidFill>
                  <a:srgbClr val="0000FF"/>
                </a:solidFill>
              </a:rPr>
              <a:t>RSM</a:t>
            </a:r>
          </a:p>
          <a:p>
            <a:r>
              <a:rPr lang="en-US" sz="1600" dirty="0">
                <a:solidFill>
                  <a:srgbClr val="FF0000"/>
                </a:solidFill>
                <a:latin typeface="Symbol" panose="05050102010706020507" pitchFamily="18" charset="2"/>
              </a:rPr>
              <a:t>D</a:t>
            </a:r>
            <a:r>
              <a:rPr lang="en-US" sz="1600" dirty="0">
                <a:solidFill>
                  <a:srgbClr val="FF0000"/>
                </a:solidFill>
              </a:rPr>
              <a:t>PM_OM</a:t>
            </a:r>
            <a:endParaRPr lang="en-US" sz="1600" dirty="0"/>
          </a:p>
        </p:txBody>
      </p:sp>
      <p:sp>
        <p:nvSpPr>
          <p:cNvPr id="23" name="TextBox 22">
            <a:extLst>
              <a:ext uri="{FF2B5EF4-FFF2-40B4-BE49-F238E27FC236}">
                <a16:creationId xmlns:a16="http://schemas.microsoft.com/office/drawing/2014/main" id="{EB6A579F-B561-4C6A-B265-B44A0DF6F265}"/>
              </a:ext>
            </a:extLst>
          </p:cNvPr>
          <p:cNvSpPr txBox="1"/>
          <p:nvPr/>
        </p:nvSpPr>
        <p:spPr>
          <a:xfrm>
            <a:off x="11332530" y="4314078"/>
            <a:ext cx="685800" cy="369332"/>
          </a:xfrm>
          <a:prstGeom prst="rect">
            <a:avLst/>
          </a:prstGeom>
          <a:noFill/>
        </p:spPr>
        <p:txBody>
          <a:bodyPr wrap="square">
            <a:spAutoFit/>
          </a:bodyPr>
          <a:lstStyle/>
          <a:p>
            <a:r>
              <a:rPr lang="en-US" b="1" dirty="0"/>
              <a:t>v</a:t>
            </a:r>
            <a:r>
              <a:rPr lang="en-US" sz="1800" b="1" dirty="0"/>
              <a:t>s.</a:t>
            </a:r>
            <a:endParaRPr lang="en-US" dirty="0"/>
          </a:p>
        </p:txBody>
      </p:sp>
    </p:spTree>
    <p:extLst>
      <p:ext uri="{BB962C8B-B14F-4D97-AF65-F5344CB8AC3E}">
        <p14:creationId xmlns:p14="http://schemas.microsoft.com/office/powerpoint/2010/main" val="269852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7" descr="california">
            <a:extLst>
              <a:ext uri="{FF2B5EF4-FFF2-40B4-BE49-F238E27FC236}">
                <a16:creationId xmlns:a16="http://schemas.microsoft.com/office/drawing/2014/main" id="{72F71C97-53EE-44B9-80FB-31051EE5BE36}"/>
              </a:ext>
            </a:extLst>
          </p:cNvPr>
          <p:cNvPicPr>
            <a:picLocks noChangeAspect="1" noChangeArrowheads="1"/>
          </p:cNvPicPr>
          <p:nvPr/>
        </p:nvPicPr>
        <p:blipFill>
          <a:blip r:embed="rId3" cstate="print"/>
          <a:srcRect/>
          <a:stretch>
            <a:fillRect/>
          </a:stretch>
        </p:blipFill>
        <p:spPr bwMode="auto">
          <a:xfrm>
            <a:off x="7459836" y="185191"/>
            <a:ext cx="3040643" cy="2844677"/>
          </a:xfrm>
          <a:prstGeom prst="rect">
            <a:avLst/>
          </a:prstGeom>
          <a:noFill/>
          <a:ln w="9525">
            <a:noFill/>
            <a:miter lim="800000"/>
            <a:headEnd/>
            <a:tailEnd/>
          </a:ln>
        </p:spPr>
      </p:pic>
      <p:sp>
        <p:nvSpPr>
          <p:cNvPr id="4" name="Title 1"/>
          <p:cNvSpPr txBox="1">
            <a:spLocks/>
          </p:cNvSpPr>
          <p:nvPr/>
        </p:nvSpPr>
        <p:spPr>
          <a:xfrm>
            <a:off x="381000" y="77239"/>
            <a:ext cx="11201400" cy="562126"/>
          </a:xfrm>
          <a:prstGeom prst="rect">
            <a:avLst/>
          </a:prstGeom>
          <a:solidFill>
            <a:srgbClr val="CCFFFF"/>
          </a:solidFill>
          <a:ln>
            <a:solidFill>
              <a:schemeClr val="accent1"/>
            </a:solidFill>
          </a:ln>
        </p:spPr>
        <p:txBody>
          <a:bodyPr>
            <a:noAutofit/>
          </a:bodyPr>
          <a:lstStyle/>
          <a:p>
            <a:pPr defTabSz="685800" fontAlgn="auto">
              <a:spcAft>
                <a:spcPts val="0"/>
              </a:spcAft>
              <a:defRPr/>
            </a:pPr>
            <a:r>
              <a:rPr lang="en-US" sz="2400" b="1" dirty="0">
                <a:solidFill>
                  <a:srgbClr val="FF0000"/>
                </a:solidFill>
                <a:latin typeface="Calibri"/>
                <a:ea typeface="微软雅黑"/>
              </a:rPr>
              <a:t>Source Attribution &amp; Control/Response </a:t>
            </a:r>
            <a:r>
              <a:rPr lang="en-US" sz="2400" b="1" dirty="0">
                <a:solidFill>
                  <a:srgbClr val="FF0000"/>
                </a:solidFill>
                <a:latin typeface="Calibri"/>
              </a:rPr>
              <a:t>Modeling </a:t>
            </a:r>
            <a:r>
              <a:rPr lang="en-US" sz="2400" b="1" dirty="0">
                <a:solidFill>
                  <a:srgbClr val="FF0000"/>
                </a:solidFill>
                <a:latin typeface="Calibri"/>
                <a:ea typeface="微软雅黑"/>
              </a:rPr>
              <a:t>for Supporting Policy </a:t>
            </a:r>
            <a:r>
              <a:rPr lang="en-US" sz="2400" b="1" dirty="0" err="1">
                <a:solidFill>
                  <a:srgbClr val="FF0000"/>
                </a:solidFill>
                <a:latin typeface="Calibri"/>
              </a:rPr>
              <a:t>Analysi</a:t>
            </a:r>
            <a:endParaRPr lang="en-US" sz="2400" b="1" baseline="30000" dirty="0">
              <a:solidFill>
                <a:srgbClr val="FF0000"/>
              </a:solidFill>
              <a:latin typeface="Calibri"/>
              <a:ea typeface="微软雅黑"/>
            </a:endParaRPr>
          </a:p>
        </p:txBody>
      </p:sp>
      <p:grpSp>
        <p:nvGrpSpPr>
          <p:cNvPr id="6" name="Group 18">
            <a:extLst>
              <a:ext uri="{FF2B5EF4-FFF2-40B4-BE49-F238E27FC236}">
                <a16:creationId xmlns:a16="http://schemas.microsoft.com/office/drawing/2014/main" id="{5069305C-E527-40AB-ABA0-9F6C86D1250A}"/>
              </a:ext>
            </a:extLst>
          </p:cNvPr>
          <p:cNvGrpSpPr/>
          <p:nvPr/>
        </p:nvGrpSpPr>
        <p:grpSpPr>
          <a:xfrm>
            <a:off x="7277408" y="3810000"/>
            <a:ext cx="3117575" cy="2438400"/>
            <a:chOff x="5753407" y="3810000"/>
            <a:chExt cx="3117575" cy="2438400"/>
          </a:xfrm>
        </p:grpSpPr>
        <p:sp>
          <p:nvSpPr>
            <p:cNvPr id="3" name="Slide Number Placeholder 1"/>
            <p:cNvSpPr txBox="1">
              <a:spLocks/>
            </p:cNvSpPr>
            <p:nvPr/>
          </p:nvSpPr>
          <p:spPr>
            <a:xfrm>
              <a:off x="5812597" y="5640791"/>
              <a:ext cx="1778000" cy="33703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0D9881D5-6D04-4093-AB96-870F8F554F96}" type="slidenum">
                <a:rPr lang="en-US" sz="900">
                  <a:solidFill>
                    <a:prstClr val="black">
                      <a:tint val="75000"/>
                    </a:prstClr>
                  </a:solidFill>
                  <a:latin typeface="微软雅黑"/>
                  <a:ea typeface="微软雅黑"/>
                </a:rPr>
                <a:pPr defTabSz="685800" fontAlgn="auto">
                  <a:spcBef>
                    <a:spcPts val="0"/>
                  </a:spcBef>
                  <a:spcAft>
                    <a:spcPts val="0"/>
                  </a:spcAft>
                  <a:defRPr/>
                </a:pPr>
                <a:t>4</a:t>
              </a:fld>
              <a:endParaRPr lang="en-US" sz="900" dirty="0">
                <a:solidFill>
                  <a:prstClr val="black">
                    <a:tint val="75000"/>
                  </a:prstClr>
                </a:solidFill>
                <a:latin typeface="微软雅黑"/>
                <a:ea typeface="微软雅黑"/>
              </a:endParaRPr>
            </a:p>
          </p:txBody>
        </p:sp>
        <p:sp>
          <p:nvSpPr>
            <p:cNvPr id="5" name="Rectangle 4">
              <a:extLst>
                <a:ext uri="{FF2B5EF4-FFF2-40B4-BE49-F238E27FC236}">
                  <a16:creationId xmlns:a16="http://schemas.microsoft.com/office/drawing/2014/main" id="{3120590E-2C31-4E23-99E4-1870E93EF16B}"/>
                </a:ext>
              </a:extLst>
            </p:cNvPr>
            <p:cNvSpPr/>
            <p:nvPr/>
          </p:nvSpPr>
          <p:spPr>
            <a:xfrm>
              <a:off x="5753407" y="3810000"/>
              <a:ext cx="3048000" cy="24384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2" name="Rectangle 1">
              <a:extLst>
                <a:ext uri="{FF2B5EF4-FFF2-40B4-BE49-F238E27FC236}">
                  <a16:creationId xmlns:a16="http://schemas.microsoft.com/office/drawing/2014/main" id="{C2B45FE3-838C-4C9E-8A77-E20BC08F459B}"/>
                </a:ext>
              </a:extLst>
            </p:cNvPr>
            <p:cNvSpPr/>
            <p:nvPr/>
          </p:nvSpPr>
          <p:spPr>
            <a:xfrm>
              <a:off x="6508782" y="5021187"/>
              <a:ext cx="444500" cy="492369"/>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7" name="Rectangle 6">
              <a:extLst>
                <a:ext uri="{FF2B5EF4-FFF2-40B4-BE49-F238E27FC236}">
                  <a16:creationId xmlns:a16="http://schemas.microsoft.com/office/drawing/2014/main" id="{F4AE96FB-F998-454F-B617-28AD430DA658}"/>
                </a:ext>
              </a:extLst>
            </p:cNvPr>
            <p:cNvSpPr/>
            <p:nvPr/>
          </p:nvSpPr>
          <p:spPr>
            <a:xfrm>
              <a:off x="6508782" y="4621137"/>
              <a:ext cx="444500" cy="492369"/>
            </a:xfrm>
            <a:prstGeom prst="rect">
              <a:avLst/>
            </a:prstGeom>
            <a:solidFill>
              <a:srgbClr val="00B0F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8" name="Rectangle 7">
              <a:extLst>
                <a:ext uri="{FF2B5EF4-FFF2-40B4-BE49-F238E27FC236}">
                  <a16:creationId xmlns:a16="http://schemas.microsoft.com/office/drawing/2014/main" id="{B3537B2E-88C4-4719-815E-5FD57E8432D6}"/>
                </a:ext>
              </a:extLst>
            </p:cNvPr>
            <p:cNvSpPr/>
            <p:nvPr/>
          </p:nvSpPr>
          <p:spPr>
            <a:xfrm>
              <a:off x="6508782" y="4221087"/>
              <a:ext cx="441960" cy="492369"/>
            </a:xfrm>
            <a:prstGeom prst="rect">
              <a:avLst/>
            </a:prstGeom>
            <a:solidFill>
              <a:srgbClr val="7030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sp>
          <p:nvSpPr>
            <p:cNvPr id="9" name="Rectangle 8">
              <a:extLst>
                <a:ext uri="{FF2B5EF4-FFF2-40B4-BE49-F238E27FC236}">
                  <a16:creationId xmlns:a16="http://schemas.microsoft.com/office/drawing/2014/main" id="{EC2CEDF8-6827-45FC-8A2A-1D2707FD0A79}"/>
                </a:ext>
              </a:extLst>
            </p:cNvPr>
            <p:cNvSpPr/>
            <p:nvPr/>
          </p:nvSpPr>
          <p:spPr>
            <a:xfrm>
              <a:off x="6508782" y="5421237"/>
              <a:ext cx="444500" cy="49236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defRPr/>
              </a:pPr>
              <a:endParaRPr lang="en-US" sz="1350" dirty="0">
                <a:solidFill>
                  <a:prstClr val="white"/>
                </a:solidFill>
                <a:latin typeface="微软雅黑"/>
                <a:ea typeface="微软雅黑"/>
              </a:endParaRPr>
            </a:p>
          </p:txBody>
        </p:sp>
        <p:cxnSp>
          <p:nvCxnSpPr>
            <p:cNvPr id="10" name="Straight Connector 9">
              <a:extLst>
                <a:ext uri="{FF2B5EF4-FFF2-40B4-BE49-F238E27FC236}">
                  <a16:creationId xmlns:a16="http://schemas.microsoft.com/office/drawing/2014/main" id="{CAA23B24-F868-45BC-BC09-BD2EA2491988}"/>
                </a:ext>
              </a:extLst>
            </p:cNvPr>
            <p:cNvCxnSpPr>
              <a:cxnSpLocks/>
            </p:cNvCxnSpPr>
            <p:nvPr/>
          </p:nvCxnSpPr>
          <p:spPr>
            <a:xfrm>
              <a:off x="6280185" y="3810000"/>
              <a:ext cx="1"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E9404-114E-4D60-ADC5-644EFC1D03A6}"/>
                </a:ext>
              </a:extLst>
            </p:cNvPr>
            <p:cNvSpPr txBox="1"/>
            <p:nvPr/>
          </p:nvSpPr>
          <p:spPr>
            <a:xfrm rot="16200000">
              <a:off x="5359843" y="4574015"/>
              <a:ext cx="1597025"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Ozone (ppb)</a:t>
              </a:r>
            </a:p>
          </p:txBody>
        </p:sp>
        <p:cxnSp>
          <p:nvCxnSpPr>
            <p:cNvPr id="13" name="Straight Connector 12">
              <a:extLst>
                <a:ext uri="{FF2B5EF4-FFF2-40B4-BE49-F238E27FC236}">
                  <a16:creationId xmlns:a16="http://schemas.microsoft.com/office/drawing/2014/main" id="{7135D99D-930E-4B13-86AA-DDA108E16C6C}"/>
                </a:ext>
              </a:extLst>
            </p:cNvPr>
            <p:cNvCxnSpPr>
              <a:cxnSpLocks/>
            </p:cNvCxnSpPr>
            <p:nvPr/>
          </p:nvCxnSpPr>
          <p:spPr>
            <a:xfrm>
              <a:off x="5822982" y="5865374"/>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0AC7A217-1319-4C14-A8FC-F3D6FB17F9A9}"/>
                </a:ext>
              </a:extLst>
            </p:cNvPr>
            <p:cNvSpPr/>
            <p:nvPr/>
          </p:nvSpPr>
          <p:spPr>
            <a:xfrm>
              <a:off x="6985481" y="548392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1" name="Right Brace 20">
              <a:extLst>
                <a:ext uri="{FF2B5EF4-FFF2-40B4-BE49-F238E27FC236}">
                  <a16:creationId xmlns:a16="http://schemas.microsoft.com/office/drawing/2014/main" id="{E542C359-8463-4B54-9EC8-70A54836FB19}"/>
                </a:ext>
              </a:extLst>
            </p:cNvPr>
            <p:cNvSpPr/>
            <p:nvPr/>
          </p:nvSpPr>
          <p:spPr>
            <a:xfrm>
              <a:off x="6985481" y="5083875"/>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2" name="Right Brace 21">
              <a:extLst>
                <a:ext uri="{FF2B5EF4-FFF2-40B4-BE49-F238E27FC236}">
                  <a16:creationId xmlns:a16="http://schemas.microsoft.com/office/drawing/2014/main" id="{1580544C-F998-4A09-9A9F-EFD62FE75937}"/>
                </a:ext>
              </a:extLst>
            </p:cNvPr>
            <p:cNvSpPr/>
            <p:nvPr/>
          </p:nvSpPr>
          <p:spPr>
            <a:xfrm>
              <a:off x="6985481" y="4689698"/>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3" name="Right Brace 22">
              <a:extLst>
                <a:ext uri="{FF2B5EF4-FFF2-40B4-BE49-F238E27FC236}">
                  <a16:creationId xmlns:a16="http://schemas.microsoft.com/office/drawing/2014/main" id="{A7481409-FEE5-4DE7-B65F-42C9726F0AD2}"/>
                </a:ext>
              </a:extLst>
            </p:cNvPr>
            <p:cNvSpPr/>
            <p:nvPr/>
          </p:nvSpPr>
          <p:spPr>
            <a:xfrm>
              <a:off x="6985481" y="4252174"/>
              <a:ext cx="190500" cy="351692"/>
            </a:xfrm>
            <a:prstGeom prst="rightBrac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350" dirty="0">
                <a:solidFill>
                  <a:prstClr val="black"/>
                </a:solidFill>
                <a:latin typeface="微软雅黑"/>
                <a:ea typeface="微软雅黑"/>
              </a:endParaRPr>
            </a:p>
          </p:txBody>
        </p:sp>
        <p:sp>
          <p:nvSpPr>
            <p:cNvPr id="25" name="TextBox 24">
              <a:extLst>
                <a:ext uri="{FF2B5EF4-FFF2-40B4-BE49-F238E27FC236}">
                  <a16:creationId xmlns:a16="http://schemas.microsoft.com/office/drawing/2014/main" id="{357D743C-A048-4452-AE17-CD1D87058060}"/>
                </a:ext>
              </a:extLst>
            </p:cNvPr>
            <p:cNvSpPr txBox="1"/>
            <p:nvPr/>
          </p:nvSpPr>
          <p:spPr>
            <a:xfrm>
              <a:off x="7215365" y="551541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Natural</a:t>
              </a:r>
            </a:p>
          </p:txBody>
        </p:sp>
        <p:sp>
          <p:nvSpPr>
            <p:cNvPr id="26" name="TextBox 25">
              <a:extLst>
                <a:ext uri="{FF2B5EF4-FFF2-40B4-BE49-F238E27FC236}">
                  <a16:creationId xmlns:a16="http://schemas.microsoft.com/office/drawing/2014/main" id="{5F9A5FB0-68D6-473D-A6B5-B71ACC510FE3}"/>
                </a:ext>
              </a:extLst>
            </p:cNvPr>
            <p:cNvSpPr txBox="1"/>
            <p:nvPr/>
          </p:nvSpPr>
          <p:spPr>
            <a:xfrm>
              <a:off x="7215365" y="4294753"/>
              <a:ext cx="1651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Local Contribution</a:t>
              </a:r>
            </a:p>
          </p:txBody>
        </p:sp>
        <p:sp>
          <p:nvSpPr>
            <p:cNvPr id="27" name="TextBox 26">
              <a:extLst>
                <a:ext uri="{FF2B5EF4-FFF2-40B4-BE49-F238E27FC236}">
                  <a16:creationId xmlns:a16="http://schemas.microsoft.com/office/drawing/2014/main" id="{AA4C1B40-AD61-4439-A9BC-ACED610C9122}"/>
                </a:ext>
              </a:extLst>
            </p:cNvPr>
            <p:cNvSpPr txBox="1"/>
            <p:nvPr/>
          </p:nvSpPr>
          <p:spPr>
            <a:xfrm>
              <a:off x="7215365" y="4721188"/>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Upwind States</a:t>
              </a:r>
            </a:p>
          </p:txBody>
        </p:sp>
        <p:sp>
          <p:nvSpPr>
            <p:cNvPr id="28" name="TextBox 27">
              <a:extLst>
                <a:ext uri="{FF2B5EF4-FFF2-40B4-BE49-F238E27FC236}">
                  <a16:creationId xmlns:a16="http://schemas.microsoft.com/office/drawing/2014/main" id="{379D7C63-EB27-46BB-9160-A008E5242383}"/>
                </a:ext>
              </a:extLst>
            </p:cNvPr>
            <p:cNvSpPr txBox="1"/>
            <p:nvPr/>
          </p:nvSpPr>
          <p:spPr>
            <a:xfrm>
              <a:off x="7215365" y="5122423"/>
              <a:ext cx="1270000" cy="300082"/>
            </a:xfrm>
            <a:prstGeom prst="rect">
              <a:avLst/>
            </a:prstGeom>
            <a:noFill/>
          </p:spPr>
          <p:txBody>
            <a:bodyPr wrap="square" rtlCol="0">
              <a:spAutoFit/>
            </a:bodyPr>
            <a:lstStyle/>
            <a:p>
              <a:pPr algn="l" defTabSz="685800" fontAlgn="auto">
                <a:spcBef>
                  <a:spcPts val="0"/>
                </a:spcBef>
                <a:spcAft>
                  <a:spcPts val="0"/>
                </a:spcAft>
                <a:defRPr/>
              </a:pPr>
              <a:r>
                <a:rPr lang="en-US" sz="1350" dirty="0">
                  <a:solidFill>
                    <a:prstClr val="black"/>
                  </a:solidFill>
                  <a:latin typeface="Calibri" panose="020F0502020204030204"/>
                  <a:ea typeface="微软雅黑"/>
                </a:rPr>
                <a:t>International</a:t>
              </a:r>
            </a:p>
          </p:txBody>
        </p:sp>
      </p:grpSp>
      <p:sp>
        <p:nvSpPr>
          <p:cNvPr id="32" name="Rectangle 10">
            <a:extLst>
              <a:ext uri="{FF2B5EF4-FFF2-40B4-BE49-F238E27FC236}">
                <a16:creationId xmlns:a16="http://schemas.microsoft.com/office/drawing/2014/main" id="{22AEB3CE-4644-4FE2-BDBD-B32D221338B7}"/>
              </a:ext>
            </a:extLst>
          </p:cNvPr>
          <p:cNvSpPr txBox="1">
            <a:spLocks noChangeArrowheads="1"/>
          </p:cNvSpPr>
          <p:nvPr/>
        </p:nvSpPr>
        <p:spPr>
          <a:xfrm>
            <a:off x="6896409" y="2805818"/>
            <a:ext cx="4685991" cy="7068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0000"/>
              </a:lnSpc>
              <a:spcAft>
                <a:spcPts val="0"/>
              </a:spcAft>
              <a:buNone/>
              <a:defRPr/>
            </a:pPr>
            <a:r>
              <a:rPr lang="en-US" sz="1600" b="1" dirty="0">
                <a:solidFill>
                  <a:srgbClr val="7030A0"/>
                </a:solidFill>
                <a:latin typeface="微软雅黑"/>
                <a:ea typeface="微软雅黑"/>
              </a:rPr>
              <a:t>U.S. EPA Source apportionment modeling for assessing source contributions to PM2.5 &amp; O3 from emissions</a:t>
            </a:r>
            <a:endParaRPr lang="en-US" sz="1600" b="1" strike="sngStrike" dirty="0">
              <a:solidFill>
                <a:srgbClr val="7030A0"/>
              </a:solidFill>
              <a:latin typeface="微软雅黑"/>
              <a:ea typeface="微软雅黑"/>
            </a:endParaRPr>
          </a:p>
        </p:txBody>
      </p:sp>
      <p:sp>
        <p:nvSpPr>
          <p:cNvPr id="34" name="Rectangle 10">
            <a:extLst>
              <a:ext uri="{FF2B5EF4-FFF2-40B4-BE49-F238E27FC236}">
                <a16:creationId xmlns:a16="http://schemas.microsoft.com/office/drawing/2014/main" id="{861745A5-F115-4599-9B51-9E3AC1452098}"/>
              </a:ext>
            </a:extLst>
          </p:cNvPr>
          <p:cNvSpPr txBox="1">
            <a:spLocks noChangeArrowheads="1"/>
          </p:cNvSpPr>
          <p:nvPr/>
        </p:nvSpPr>
        <p:spPr>
          <a:xfrm>
            <a:off x="6965983" y="6248400"/>
            <a:ext cx="3809999" cy="706852"/>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Ozone Source Contribution </a:t>
            </a:r>
          </a:p>
          <a:p>
            <a:pPr marL="0" indent="0" algn="ctr" fontAlgn="auto">
              <a:lnSpc>
                <a:spcPct val="100000"/>
              </a:lnSpc>
              <a:spcBef>
                <a:spcPts val="0"/>
              </a:spcBef>
              <a:spcAft>
                <a:spcPts val="0"/>
              </a:spcAft>
              <a:buNone/>
              <a:defRPr/>
            </a:pPr>
            <a:r>
              <a:rPr lang="en-US" sz="1600" b="1" dirty="0">
                <a:solidFill>
                  <a:srgbClr val="7030A0"/>
                </a:solidFill>
                <a:latin typeface="微软雅黑"/>
                <a:ea typeface="微软雅黑"/>
              </a:rPr>
              <a:t>(example, not to scale)</a:t>
            </a:r>
            <a:endParaRPr lang="en-US" sz="1600" b="1" strike="sngStrike" dirty="0">
              <a:solidFill>
                <a:srgbClr val="7030A0"/>
              </a:solidFill>
              <a:latin typeface="微软雅黑"/>
              <a:ea typeface="微软雅黑"/>
            </a:endParaRPr>
          </a:p>
        </p:txBody>
      </p:sp>
      <p:sp>
        <p:nvSpPr>
          <p:cNvPr id="14" name="Rectangle 13">
            <a:extLst>
              <a:ext uri="{FF2B5EF4-FFF2-40B4-BE49-F238E27FC236}">
                <a16:creationId xmlns:a16="http://schemas.microsoft.com/office/drawing/2014/main" id="{47760F6A-F0F8-4278-86AC-1DE1994503F3}"/>
              </a:ext>
            </a:extLst>
          </p:cNvPr>
          <p:cNvSpPr/>
          <p:nvPr/>
        </p:nvSpPr>
        <p:spPr>
          <a:xfrm>
            <a:off x="3620380" y="6370993"/>
            <a:ext cx="3513013" cy="461665"/>
          </a:xfrm>
          <a:prstGeom prst="rect">
            <a:avLst/>
          </a:prstGeom>
        </p:spPr>
        <p:txBody>
          <a:bodyPr wrap="none">
            <a:spAutoFit/>
          </a:bodyPr>
          <a:lstStyle/>
          <a:p>
            <a:pPr>
              <a:defRPr/>
            </a:pPr>
            <a:r>
              <a:rPr lang="en-US" sz="2400" i="1" dirty="0">
                <a:solidFill>
                  <a:srgbClr val="FF0000"/>
                </a:solidFill>
                <a:latin typeface="Calibri" panose="020F0502020204030204"/>
                <a:ea typeface="微软雅黑"/>
              </a:rPr>
              <a:t>(Courtesy of Dr. Kirk Baker)</a:t>
            </a:r>
            <a:endParaRPr lang="en-US" sz="2400" i="1" dirty="0">
              <a:solidFill>
                <a:srgbClr val="FF0000"/>
              </a:solidFill>
              <a:ea typeface="微软雅黑"/>
            </a:endParaRPr>
          </a:p>
        </p:txBody>
      </p:sp>
      <p:sp>
        <p:nvSpPr>
          <p:cNvPr id="15" name="Content Placeholder 2"/>
          <p:cNvSpPr txBox="1">
            <a:spLocks/>
          </p:cNvSpPr>
          <p:nvPr/>
        </p:nvSpPr>
        <p:spPr>
          <a:xfrm>
            <a:off x="533404" y="814354"/>
            <a:ext cx="6487152" cy="5662645"/>
          </a:xfrm>
          <a:prstGeom prst="rect">
            <a:avLst/>
          </a:prstGeom>
        </p:spPr>
        <p:txBody>
          <a:bodyPr/>
          <a:lstStyle/>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Inform control strategy development:</a:t>
            </a:r>
          </a:p>
          <a:p>
            <a:pPr marL="685800" lvl="1" indent="-342900" algn="l" defTabSz="685800" fontAlgn="auto">
              <a:lnSpc>
                <a:spcPct val="90000"/>
              </a:lnSpc>
              <a:spcBef>
                <a:spcPts val="0"/>
              </a:spcBef>
              <a:spcAft>
                <a:spcPts val="1200"/>
              </a:spcAft>
              <a:buFont typeface="Wingdings" panose="05000000000000000000" pitchFamily="2" charset="2"/>
              <a:buChar char="Ø"/>
              <a:defRPr/>
            </a:pPr>
            <a:r>
              <a:rPr lang="en-US" sz="2000" b="1" dirty="0">
                <a:solidFill>
                  <a:prstClr val="black"/>
                </a:solidFill>
                <a:latin typeface="Calibri" panose="020F0502020204030204"/>
                <a:ea typeface="微软雅黑"/>
              </a:rPr>
              <a:t>O3, PM2.5, Reg haze SIPs &amp; RIAs</a:t>
            </a:r>
          </a:p>
          <a:p>
            <a:pPr marL="257175" indent="-257175" algn="l" defTabSz="685800" fontAlgn="auto">
              <a:lnSpc>
                <a:spcPct val="9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Transport rules or Transport SIPS: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“significant contribution” of sources in upwind states to downwind states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Sector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EGU, Transportation, Industrial Boiler, etc.</a:t>
            </a:r>
          </a:p>
          <a:p>
            <a:pPr marL="228600" indent="-342900"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NAAQS Area designations:</a:t>
            </a:r>
          </a:p>
          <a:p>
            <a:pPr marL="685800" lvl="1" indent="-342900" algn="l" defTabSz="685800" fontAlgn="auto">
              <a:lnSpc>
                <a:spcPct val="90000"/>
              </a:lnSpc>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Provide analysis for States to assess impacts from boundaries</a:t>
            </a: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Single source Impact assessments:</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PSD/NSR permitting</a:t>
            </a:r>
          </a:p>
          <a:p>
            <a:pPr marL="214313" indent="-214313"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Exceptional events demonstrations:</a:t>
            </a:r>
          </a:p>
          <a:p>
            <a:pPr marL="684213" lvl="1" indent="-342900" algn="l" defTabSz="685800" fontAlgn="auto">
              <a:spcBef>
                <a:spcPts val="0"/>
              </a:spcBef>
              <a:spcAft>
                <a:spcPts val="0"/>
              </a:spcAft>
              <a:buFont typeface="Wingdings" panose="05000000000000000000" pitchFamily="2" charset="2"/>
              <a:buChar char="Ø"/>
              <a:defRPr/>
            </a:pPr>
            <a:r>
              <a:rPr lang="en-US" sz="2000" b="1" dirty="0">
                <a:solidFill>
                  <a:prstClr val="black"/>
                </a:solidFill>
                <a:latin typeface="Calibri" panose="020F0502020204030204"/>
                <a:ea typeface="微软雅黑"/>
              </a:rPr>
              <a:t>Assess impacts of special events such as fire</a:t>
            </a:r>
            <a:endParaRPr lang="en-US" sz="2000" b="1" dirty="0">
              <a:solidFill>
                <a:srgbClr val="0000FF"/>
              </a:solidFill>
              <a:latin typeface="Calibri" panose="020F0502020204030204"/>
              <a:ea typeface="微软雅黑"/>
            </a:endParaRPr>
          </a:p>
          <a:p>
            <a:pPr marL="257175" indent="-257175" algn="l" defTabSz="685800" fontAlgn="auto">
              <a:lnSpc>
                <a:spcPct val="150000"/>
              </a:lnSpc>
              <a:spcBef>
                <a:spcPts val="0"/>
              </a:spcBef>
              <a:spcAft>
                <a:spcPts val="0"/>
              </a:spcAft>
              <a:buFont typeface="Arial" panose="020B0604020202020204" pitchFamily="34" charset="0"/>
              <a:buChar char="•"/>
              <a:defRPr/>
            </a:pPr>
            <a:r>
              <a:rPr lang="en-US" sz="2000" b="1" dirty="0">
                <a:solidFill>
                  <a:srgbClr val="0000FF"/>
                </a:solidFill>
                <a:latin typeface="Calibri" panose="020F0502020204030204"/>
                <a:ea typeface="微软雅黑"/>
              </a:rPr>
              <a:t>Characterizing international contribution:</a:t>
            </a:r>
          </a:p>
          <a:p>
            <a:pPr marL="628650" lvl="1" indent="-285750" algn="l" defTabSz="685800" fontAlgn="auto">
              <a:lnSpc>
                <a:spcPct val="90000"/>
              </a:lnSpc>
              <a:spcBef>
                <a:spcPts val="0"/>
              </a:spcBef>
              <a:spcAft>
                <a:spcPts val="0"/>
              </a:spcAft>
              <a:buFont typeface="Wingdings" panose="05000000000000000000" pitchFamily="2" charset="2"/>
              <a:buChar char="Ø"/>
              <a:defRPr/>
            </a:pPr>
            <a:r>
              <a:rPr lang="en-US" b="1" dirty="0">
                <a:solidFill>
                  <a:prstClr val="black"/>
                </a:solidFill>
                <a:latin typeface="Calibri" panose="020F0502020204030204"/>
                <a:ea typeface="微软雅黑"/>
              </a:rPr>
              <a:t>179b demonstrations</a:t>
            </a:r>
          </a:p>
          <a:p>
            <a:pPr algn="l" defTabSz="685800" fontAlgn="auto">
              <a:lnSpc>
                <a:spcPct val="90000"/>
              </a:lnSpc>
              <a:spcBef>
                <a:spcPts val="0"/>
              </a:spcBef>
              <a:spcAft>
                <a:spcPts val="0"/>
              </a:spcAft>
              <a:defRPr/>
            </a:pPr>
            <a:endParaRPr lang="en-US" b="1" dirty="0">
              <a:solidFill>
                <a:prstClr val="black"/>
              </a:solidFill>
              <a:latin typeface="Calibri" panose="020F0502020204030204"/>
              <a:ea typeface="微软雅黑"/>
            </a:endParaRPr>
          </a:p>
          <a:p>
            <a:pPr marL="214313" indent="-214313" algn="l" defTabSz="685800" fontAlgn="auto">
              <a:lnSpc>
                <a:spcPct val="90000"/>
              </a:lnSpc>
              <a:spcBef>
                <a:spcPts val="0"/>
              </a:spcBef>
              <a:spcAft>
                <a:spcPts val="0"/>
              </a:spcAft>
              <a:buFont typeface="Arial" panose="020B0604020202020204" pitchFamily="34" charset="0"/>
              <a:buChar char="•"/>
              <a:defRPr/>
            </a:pPr>
            <a:endParaRPr lang="en-US" sz="2000" b="1" dirty="0">
              <a:solidFill>
                <a:prstClr val="black"/>
              </a:solidFill>
              <a:latin typeface="Calibri" panose="020F0502020204030204"/>
              <a:ea typeface="微软雅黑"/>
            </a:endParaRPr>
          </a:p>
          <a:p>
            <a:pPr marL="557213" indent="-210741" algn="l" defTabSz="685800" fontAlgn="auto">
              <a:spcBef>
                <a:spcPts val="150"/>
              </a:spcBef>
              <a:spcAft>
                <a:spcPts val="0"/>
              </a:spcAft>
              <a:buClr>
                <a:srgbClr val="44546A"/>
              </a:buClr>
              <a:buSzPct val="80000"/>
              <a:buFont typeface="Courier New" panose="02070309020205020404" pitchFamily="49" charset="0"/>
              <a:buChar char="o"/>
              <a:defRPr/>
            </a:pPr>
            <a:endParaRPr lang="en-US" sz="2000" b="1" dirty="0">
              <a:solidFill>
                <a:prstClr val="white">
                  <a:lumMod val="65000"/>
                </a:prstClr>
              </a:solidFill>
              <a:latin typeface="Calibri" panose="020F0502020204030204"/>
              <a:ea typeface="微软雅黑"/>
            </a:endParaRPr>
          </a:p>
          <a:p>
            <a:pPr algn="l" defTabSz="685800" fontAlgn="auto">
              <a:spcBef>
                <a:spcPts val="450"/>
              </a:spcBef>
              <a:spcAft>
                <a:spcPts val="0"/>
              </a:spcAft>
              <a:buClr>
                <a:srgbClr val="44546A"/>
              </a:buClr>
              <a:defRPr/>
            </a:pPr>
            <a:endParaRPr lang="en-US" sz="2000" b="1" dirty="0">
              <a:solidFill>
                <a:prstClr val="white">
                  <a:lumMod val="85000"/>
                </a:prstClr>
              </a:solidFill>
              <a:latin typeface="Calibri" panose="020F0502020204030204"/>
              <a:ea typeface="微软雅黑"/>
            </a:endParaRPr>
          </a:p>
        </p:txBody>
      </p:sp>
      <p:sp>
        <p:nvSpPr>
          <p:cNvPr id="30" name="Slide Number Placeholder 2">
            <a:extLst>
              <a:ext uri="{FF2B5EF4-FFF2-40B4-BE49-F238E27FC236}">
                <a16:creationId xmlns:a16="http://schemas.microsoft.com/office/drawing/2014/main" id="{275EA713-A369-4635-9BA7-359E6CCAA16E}"/>
              </a:ext>
            </a:extLst>
          </p:cNvPr>
          <p:cNvSpPr txBox="1">
            <a:spLocks/>
          </p:cNvSpPr>
          <p:nvPr/>
        </p:nvSpPr>
        <p:spPr>
          <a:xfrm>
            <a:off x="94488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196012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chemistry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5122" name="Picture 2">
            <a:extLst>
              <a:ext uri="{FF2B5EF4-FFF2-40B4-BE49-F238E27FC236}">
                <a16:creationId xmlns:a16="http://schemas.microsoft.com/office/drawing/2014/main" id="{F89A74A1-CBF1-4B6B-9737-4BC962DDF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823237"/>
            <a:ext cx="9755557" cy="496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F67ABC-83C1-4FD6-B433-C06FBE9977F7}"/>
              </a:ext>
            </a:extLst>
          </p:cNvPr>
          <p:cNvSpPr txBox="1"/>
          <p:nvPr/>
        </p:nvSpPr>
        <p:spPr>
          <a:xfrm>
            <a:off x="10192240" y="873132"/>
            <a:ext cx="1865922" cy="3183500"/>
          </a:xfrm>
          <a:prstGeom prst="rect">
            <a:avLst/>
          </a:prstGeom>
          <a:noFill/>
        </p:spPr>
        <p:txBody>
          <a:bodyPr wrap="square">
            <a:spAutoFit/>
          </a:bodyPr>
          <a:lstStyle/>
          <a:p>
            <a:pPr marR="0">
              <a:lnSpc>
                <a:spcPct val="125000"/>
              </a:lnSpc>
              <a:spcBef>
                <a:spcPts val="600"/>
              </a:spcBef>
              <a:spcAft>
                <a:spcPts val="1200"/>
              </a:spcAft>
            </a:pP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Comparisons of AQ conc. predicted by  pf-RSM vs. CMAQ over all CBSAs for man-made emission reductions from 0 to 100%. </a:t>
            </a:r>
          </a:p>
        </p:txBody>
      </p:sp>
      <p:sp>
        <p:nvSpPr>
          <p:cNvPr id="8" name="TextBox 7">
            <a:extLst>
              <a:ext uri="{FF2B5EF4-FFF2-40B4-BE49-F238E27FC236}">
                <a16:creationId xmlns:a16="http://schemas.microsoft.com/office/drawing/2014/main" id="{31F95A1A-E71D-41AC-A84E-A1A2789F34A0}"/>
              </a:ext>
            </a:extLst>
          </p:cNvPr>
          <p:cNvSpPr txBox="1"/>
          <p:nvPr/>
        </p:nvSpPr>
        <p:spPr>
          <a:xfrm>
            <a:off x="9982201" y="4412584"/>
            <a:ext cx="1632752" cy="1138773"/>
          </a:xfrm>
          <a:prstGeom prst="rect">
            <a:avLst/>
          </a:prstGeom>
          <a:noFill/>
        </p:spPr>
        <p:txBody>
          <a:bodyPr wrap="square" rtlCol="0">
            <a:spAutoFit/>
          </a:bodyPr>
          <a:lstStyle/>
          <a:p>
            <a:r>
              <a:rPr lang="en-US" sz="2000" dirty="0">
                <a:solidFill>
                  <a:srgbClr val="0000FF"/>
                </a:solidFill>
              </a:rPr>
              <a:t>July 2016</a:t>
            </a:r>
          </a:p>
          <a:p>
            <a:r>
              <a:rPr lang="en-US" sz="1600" dirty="0"/>
              <a:t>(Jan. 2016 given in Appendix A)</a:t>
            </a:r>
          </a:p>
        </p:txBody>
      </p:sp>
      <p:sp>
        <p:nvSpPr>
          <p:cNvPr id="17" name="椭圆 85">
            <a:extLst>
              <a:ext uri="{FF2B5EF4-FFF2-40B4-BE49-F238E27FC236}">
                <a16:creationId xmlns:a16="http://schemas.microsoft.com/office/drawing/2014/main" id="{CA3A163E-FFB5-4DB5-AF88-DED7E6CF1B22}"/>
              </a:ext>
            </a:extLst>
          </p:cNvPr>
          <p:cNvSpPr/>
          <p:nvPr/>
        </p:nvSpPr>
        <p:spPr>
          <a:xfrm>
            <a:off x="1066800" y="2772075"/>
            <a:ext cx="2133600" cy="812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TextBox 17">
            <a:extLst>
              <a:ext uri="{FF2B5EF4-FFF2-40B4-BE49-F238E27FC236}">
                <a16:creationId xmlns:a16="http://schemas.microsoft.com/office/drawing/2014/main" id="{81831B98-F03D-462A-82D8-FFA190F364A8}"/>
              </a:ext>
            </a:extLst>
          </p:cNvPr>
          <p:cNvSpPr txBox="1"/>
          <p:nvPr/>
        </p:nvSpPr>
        <p:spPr>
          <a:xfrm>
            <a:off x="419100" y="5877179"/>
            <a:ext cx="11353800" cy="954107"/>
          </a:xfrm>
          <a:prstGeom prst="rect">
            <a:avLst/>
          </a:prstGeom>
          <a:noFill/>
          <a:ln>
            <a:solidFill>
              <a:schemeClr val="tx1"/>
            </a:solidFill>
          </a:ln>
        </p:spPr>
        <p:txBody>
          <a:bodyPr wrap="square">
            <a:spAutoFit/>
          </a:bodyPr>
          <a:lstStyle/>
          <a:p>
            <a:pPr marL="627063" indent="-627063" algn="l"/>
            <a:r>
              <a:rPr lang="en-US" sz="2000" b="1"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and O</a:t>
            </a:r>
            <a:r>
              <a:rPr lang="en-US" sz="14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concentrations than SO</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 or VOC emission reductions. </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dirty="0">
              <a:solidFill>
                <a:srgbClr val="FF0000"/>
              </a:solidFill>
            </a:endParaRPr>
          </a:p>
        </p:txBody>
      </p:sp>
      <p:cxnSp>
        <p:nvCxnSpPr>
          <p:cNvPr id="3" name="Straight Connector 2">
            <a:extLst>
              <a:ext uri="{FF2B5EF4-FFF2-40B4-BE49-F238E27FC236}">
                <a16:creationId xmlns:a16="http://schemas.microsoft.com/office/drawing/2014/main" id="{BBEA2F36-92DB-4A2A-A042-30C64A29EBE2}"/>
              </a:ext>
            </a:extLst>
          </p:cNvPr>
          <p:cNvCxnSpPr>
            <a:cxnSpLocks/>
          </p:cNvCxnSpPr>
          <p:nvPr/>
        </p:nvCxnSpPr>
        <p:spPr>
          <a:xfrm>
            <a:off x="1219200" y="3733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7BAA95F-1E59-4A03-91B4-C88787C13ED6}"/>
              </a:ext>
            </a:extLst>
          </p:cNvPr>
          <p:cNvCxnSpPr>
            <a:cxnSpLocks/>
          </p:cNvCxnSpPr>
          <p:nvPr/>
        </p:nvCxnSpPr>
        <p:spPr>
          <a:xfrm>
            <a:off x="1219200" y="4495800"/>
            <a:ext cx="79248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4C2E586-F9C8-4FF9-B157-4D200266F85C}"/>
              </a:ext>
            </a:extLst>
          </p:cNvPr>
          <p:cNvCxnSpPr>
            <a:cxnSpLocks/>
          </p:cNvCxnSpPr>
          <p:nvPr/>
        </p:nvCxnSpPr>
        <p:spPr>
          <a:xfrm>
            <a:off x="3122596" y="823237"/>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D47D0CF2-FE7B-458B-A1E8-6EAE4B6D5D52}"/>
              </a:ext>
            </a:extLst>
          </p:cNvPr>
          <p:cNvCxnSpPr>
            <a:cxnSpLocks/>
          </p:cNvCxnSpPr>
          <p:nvPr/>
        </p:nvCxnSpPr>
        <p:spPr>
          <a:xfrm>
            <a:off x="5029200" y="838200"/>
            <a:ext cx="0" cy="495300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椭圆 85">
            <a:extLst>
              <a:ext uri="{FF2B5EF4-FFF2-40B4-BE49-F238E27FC236}">
                <a16:creationId xmlns:a16="http://schemas.microsoft.com/office/drawing/2014/main" id="{4D1B79A3-7AC0-40DC-B3B5-003373198B6F}"/>
              </a:ext>
            </a:extLst>
          </p:cNvPr>
          <p:cNvSpPr/>
          <p:nvPr/>
        </p:nvSpPr>
        <p:spPr>
          <a:xfrm>
            <a:off x="3048001" y="2541951"/>
            <a:ext cx="2036880" cy="32342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5" name="Slide Number Placeholder 2">
            <a:extLst>
              <a:ext uri="{FF2B5EF4-FFF2-40B4-BE49-F238E27FC236}">
                <a16:creationId xmlns:a16="http://schemas.microsoft.com/office/drawing/2014/main" id="{B308C99F-F30C-4444-9033-1EC5E6F3782D}"/>
              </a:ext>
            </a:extLst>
          </p:cNvPr>
          <p:cNvSpPr txBox="1">
            <a:spLocks/>
          </p:cNvSpPr>
          <p:nvPr/>
        </p:nvSpPr>
        <p:spPr>
          <a:xfrm>
            <a:off x="9975130" y="638018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076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7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70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01DAB5FF-E621-4BA5-9E77-9CAA0B2210C3}"/>
              </a:ext>
            </a:extLst>
          </p:cNvPr>
          <p:cNvSpPr txBox="1">
            <a:spLocks/>
          </p:cNvSpPr>
          <p:nvPr/>
        </p:nvSpPr>
        <p:spPr>
          <a:xfrm>
            <a:off x="8002956" y="683128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Title 1">
            <a:extLst>
              <a:ext uri="{FF2B5EF4-FFF2-40B4-BE49-F238E27FC236}">
                <a16:creationId xmlns:a16="http://schemas.microsoft.com/office/drawing/2014/main" id="{5DF5E624-90EE-44C6-86FD-1D712C299C1A}"/>
              </a:ext>
            </a:extLst>
          </p:cNvPr>
          <p:cNvSpPr txBox="1">
            <a:spLocks/>
          </p:cNvSpPr>
          <p:nvPr/>
        </p:nvSpPr>
        <p:spPr>
          <a:xfrm>
            <a:off x="1066800" y="12700"/>
            <a:ext cx="10210800" cy="70870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srgbClr val="FFFF00"/>
                </a:solidFill>
                <a:latin typeface="Arial" panose="020B0604020202020204" pitchFamily="34" charset="0"/>
                <a:cs typeface="Arial" panose="020B0604020202020204" pitchFamily="34" charset="0"/>
              </a:rPr>
              <a:t>1. RSM/CMAQ E-US Case: </a:t>
            </a:r>
            <a:r>
              <a:rPr lang="en-US" sz="2800" b="1" dirty="0">
                <a:solidFill>
                  <a:schemeClr val="bg1"/>
                </a:solidFill>
                <a:latin typeface="Arial" panose="020B0604020202020204" pitchFamily="34" charset="0"/>
                <a:cs typeface="Arial" panose="020B0604020202020204" pitchFamily="34" charset="0"/>
              </a:rPr>
              <a:t>PM2.5 nonlinear responses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Calibri"/>
              <a:sym typeface="+mn-lt"/>
            </a:endParaRPr>
          </a:p>
        </p:txBody>
      </p:sp>
      <p:pic>
        <p:nvPicPr>
          <p:cNvPr id="1026" name="Picture 2">
            <a:extLst>
              <a:ext uri="{FF2B5EF4-FFF2-40B4-BE49-F238E27FC236}">
                <a16:creationId xmlns:a16="http://schemas.microsoft.com/office/drawing/2014/main" id="{A3E5FE3F-0759-4679-B0D7-6240129DE3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066800"/>
            <a:ext cx="9511235" cy="3706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340F9A-E09E-44E8-BD2A-B4C89790A55F}"/>
              </a:ext>
            </a:extLst>
          </p:cNvPr>
          <p:cNvSpPr txBox="1"/>
          <p:nvPr/>
        </p:nvSpPr>
        <p:spPr>
          <a:xfrm>
            <a:off x="1752600" y="4850657"/>
            <a:ext cx="9601200" cy="355482"/>
          </a:xfrm>
          <a:prstGeom prst="rect">
            <a:avLst/>
          </a:prstGeom>
          <a:noFill/>
        </p:spPr>
        <p:txBody>
          <a:bodyPr wrap="square">
            <a:spAutoFit/>
          </a:bodyPr>
          <a:lstStyle/>
          <a:p>
            <a:pPr marR="0">
              <a:lnSpc>
                <a:spcPct val="95000"/>
              </a:lnSpc>
              <a:spcBef>
                <a:spcPts val="600"/>
              </a:spcBef>
              <a:spcAft>
                <a:spcPts val="12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Change in (a) pH and (b) fine-particle water conc. for </a:t>
            </a:r>
            <a:r>
              <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rPr>
              <a:t>60</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NH</a:t>
            </a:r>
            <a:r>
              <a:rPr lang="en-US" baseline="-25000"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3</a:t>
            </a:r>
            <a:r>
              <a:rPr lang="en-US" dirty="0">
                <a:solidFill>
                  <a:srgbClr val="0000FF"/>
                </a:solidFill>
                <a:latin typeface="Palatino Linotype" panose="02040502050505030304" pitchFamily="18" charset="0"/>
                <a:ea typeface="Times New Roman" panose="02020603050405020304" pitchFamily="18" charset="0"/>
                <a:cs typeface="Times New Roman" panose="02020603050405020304" pitchFamily="18" charset="0"/>
              </a:rPr>
              <a:t> emissions reduction</a:t>
            </a:r>
            <a:endParaRPr lang="en-US" sz="1800" dirty="0">
              <a:solidFill>
                <a:srgbClr val="0000FF"/>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0009839-4FF6-4A1B-A534-DBE1C9BA9A46}"/>
              </a:ext>
            </a:extLst>
          </p:cNvPr>
          <p:cNvSpPr txBox="1"/>
          <p:nvPr/>
        </p:nvSpPr>
        <p:spPr>
          <a:xfrm>
            <a:off x="67597" y="2209800"/>
            <a:ext cx="1632752" cy="830997"/>
          </a:xfrm>
          <a:prstGeom prst="rect">
            <a:avLst/>
          </a:prstGeom>
          <a:noFill/>
        </p:spPr>
        <p:txBody>
          <a:bodyPr wrap="square" rtlCol="0">
            <a:spAutoFit/>
          </a:bodyPr>
          <a:lstStyle/>
          <a:p>
            <a:r>
              <a:rPr lang="en-US" sz="2400" b="1" dirty="0">
                <a:solidFill>
                  <a:srgbClr val="0000FF"/>
                </a:solidFill>
              </a:rPr>
              <a:t>July </a:t>
            </a:r>
          </a:p>
          <a:p>
            <a:r>
              <a:rPr lang="en-US" sz="2400" b="1" dirty="0">
                <a:solidFill>
                  <a:srgbClr val="0000FF"/>
                </a:solidFill>
              </a:rPr>
              <a:t>2016</a:t>
            </a:r>
          </a:p>
        </p:txBody>
      </p:sp>
      <p:sp>
        <p:nvSpPr>
          <p:cNvPr id="11" name="TextBox 10">
            <a:extLst>
              <a:ext uri="{FF2B5EF4-FFF2-40B4-BE49-F238E27FC236}">
                <a16:creationId xmlns:a16="http://schemas.microsoft.com/office/drawing/2014/main" id="{5D0A7CB4-B788-4CA1-A6B1-1E8919FC46BB}"/>
              </a:ext>
            </a:extLst>
          </p:cNvPr>
          <p:cNvSpPr txBox="1"/>
          <p:nvPr/>
        </p:nvSpPr>
        <p:spPr>
          <a:xfrm>
            <a:off x="3733800" y="1102498"/>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a:t>
            </a:r>
            <a:endParaRPr lang="en-US" sz="28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8D32CE-6A6B-476A-B7F0-CA14DF238E29}"/>
              </a:ext>
            </a:extLst>
          </p:cNvPr>
          <p:cNvSpPr txBox="1"/>
          <p:nvPr/>
        </p:nvSpPr>
        <p:spPr>
          <a:xfrm>
            <a:off x="8498256" y="1102497"/>
            <a:ext cx="1143000"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a:t>
            </a:r>
            <a:r>
              <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lang="en-US" sz="28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DA59F1-E096-4442-B143-C2D9FC80F8B1}"/>
              </a:ext>
            </a:extLst>
          </p:cNvPr>
          <p:cNvSpPr txBox="1"/>
          <p:nvPr/>
        </p:nvSpPr>
        <p:spPr>
          <a:xfrm>
            <a:off x="495300" y="5326215"/>
            <a:ext cx="11353800" cy="1384995"/>
          </a:xfrm>
          <a:prstGeom prst="rect">
            <a:avLst/>
          </a:prstGeom>
          <a:noFill/>
          <a:ln>
            <a:solidFill>
              <a:schemeClr val="tx1"/>
            </a:solidFill>
          </a:ln>
        </p:spPr>
        <p:txBody>
          <a:bodyPr wrap="square">
            <a:spAutoFit/>
          </a:bodyPr>
          <a:lstStyle/>
          <a:p>
            <a:pPr marL="627063" indent="-627063" algn="l"/>
            <a:r>
              <a:rPr lang="en-US" sz="2400" u="sng"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Summary</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 NO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were more effective for reducing PM</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and ozone concentrations than SO</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NH</a:t>
            </a:r>
            <a:r>
              <a:rPr lang="en-US" sz="2000" baseline="-25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or traditional VOC emission reductions. </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NH</a:t>
            </a:r>
            <a:r>
              <a:rPr lang="en-US" sz="2000" baseline="-25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3</a:t>
            </a:r>
            <a:r>
              <a:rPr lang="en-US" sz="2000"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 emission reductions effectively reduced nitrate concentrations in January but increased secondary organic aerosol (SOA) concentrations in July.</a:t>
            </a:r>
            <a:endParaRPr lang="en-US" sz="2000" dirty="0">
              <a:solidFill>
                <a:srgbClr val="FF0000"/>
              </a:solidFill>
            </a:endParaRPr>
          </a:p>
        </p:txBody>
      </p:sp>
    </p:spTree>
    <p:extLst>
      <p:ext uri="{BB962C8B-B14F-4D97-AF65-F5344CB8AC3E}">
        <p14:creationId xmlns:p14="http://schemas.microsoft.com/office/powerpoint/2010/main" val="374885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8">
            <a:extLst>
              <a:ext uri="{FF2B5EF4-FFF2-40B4-BE49-F238E27FC236}">
                <a16:creationId xmlns:a16="http://schemas.microsoft.com/office/drawing/2014/main" id="{9B84776D-D932-45EF-931D-5384D683CC20}"/>
              </a:ext>
            </a:extLst>
          </p:cNvPr>
          <p:cNvSpPr>
            <a:spLocks noChangeArrowheads="1"/>
          </p:cNvSpPr>
          <p:nvPr/>
        </p:nvSpPr>
        <p:spPr bwMode="auto">
          <a:xfrm>
            <a:off x="1876510" y="6396336"/>
            <a:ext cx="8329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BFM: brute-force method; RSM-BFM: response surface modeling with BFM; HDDM: high-order decoupled direct method; </a:t>
            </a:r>
          </a:p>
          <a:p>
            <a:pPr eaLnBrk="1" hangingPunct="1">
              <a:lnSpc>
                <a:spcPct val="100000"/>
              </a:lnSpc>
              <a:spcBef>
                <a:spcPct val="0"/>
              </a:spcBef>
              <a:buFontTx/>
              <a:buNone/>
            </a:pPr>
            <a:r>
              <a:rPr lang="en-US" altLang="zh-CN" sz="1200" i="1" dirty="0">
                <a:solidFill>
                  <a:srgbClr val="333399"/>
                </a:solidFill>
                <a:latin typeface="Arial" panose="020B0604020202020204" pitchFamily="34" charset="0"/>
                <a:cs typeface="Arial" panose="020B0604020202020204" pitchFamily="34" charset="0"/>
              </a:rPr>
              <a:t>RSM-DM: response surface modeling with differential method; OSAT: ozone source apportionment technology</a:t>
            </a:r>
            <a:endParaRPr lang="zh-CN" altLang="en-US" sz="1200" i="1" dirty="0">
              <a:solidFill>
                <a:srgbClr val="333399"/>
              </a:solidFill>
              <a:latin typeface="Arial" panose="020B0604020202020204" pitchFamily="34" charset="0"/>
              <a:cs typeface="Arial" panose="020B0604020202020204" pitchFamily="34" charset="0"/>
            </a:endParaRPr>
          </a:p>
        </p:txBody>
      </p:sp>
      <p:grpSp>
        <p:nvGrpSpPr>
          <p:cNvPr id="202" name="Group 201">
            <a:extLst>
              <a:ext uri="{FF2B5EF4-FFF2-40B4-BE49-F238E27FC236}">
                <a16:creationId xmlns:a16="http://schemas.microsoft.com/office/drawing/2014/main" id="{CB0DDB9D-7A6C-4B95-A2F8-BC9CB0963DE9}"/>
              </a:ext>
            </a:extLst>
          </p:cNvPr>
          <p:cNvGrpSpPr/>
          <p:nvPr/>
        </p:nvGrpSpPr>
        <p:grpSpPr>
          <a:xfrm>
            <a:off x="2862163" y="1219037"/>
            <a:ext cx="6576075" cy="5141359"/>
            <a:chOff x="1443975" y="1230866"/>
            <a:chExt cx="6576075" cy="5141359"/>
          </a:xfrm>
        </p:grpSpPr>
        <p:sp>
          <p:nvSpPr>
            <p:cNvPr id="6" name="TextBox 2">
              <a:extLst>
                <a:ext uri="{FF2B5EF4-FFF2-40B4-BE49-F238E27FC236}">
                  <a16:creationId xmlns:a16="http://schemas.microsoft.com/office/drawing/2014/main" id="{B0DA2DD2-1E5A-4268-82D3-29D8B1CD4FC1}"/>
                </a:ext>
              </a:extLst>
            </p:cNvPr>
            <p:cNvSpPr txBox="1"/>
            <p:nvPr/>
          </p:nvSpPr>
          <p:spPr>
            <a:xfrm>
              <a:off x="1685364" y="3451665"/>
              <a:ext cx="1751483"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impact modeling</a:t>
              </a:r>
              <a:endParaRPr lang="en-US" altLang="zh-CN" sz="1200" b="1" dirty="0">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2DAA1C02-C8F8-4989-8694-27F49CB1C7E2}"/>
                </a:ext>
              </a:extLst>
            </p:cNvPr>
            <p:cNvSpPr txBox="1"/>
            <p:nvPr/>
          </p:nvSpPr>
          <p:spPr>
            <a:xfrm>
              <a:off x="3828581" y="2157049"/>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emission inventories</a:t>
              </a:r>
              <a:endParaRPr lang="en-US" sz="1100" dirty="0">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6A5FB62D-62E8-4633-B111-DDDE03F758EA}"/>
                </a:ext>
              </a:extLst>
            </p:cNvPr>
            <p:cNvSpPr txBox="1"/>
            <p:nvPr/>
          </p:nvSpPr>
          <p:spPr>
            <a:xfrm>
              <a:off x="6034367" y="3444050"/>
              <a:ext cx="1733550"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Source contribution modeling</a:t>
              </a:r>
            </a:p>
          </p:txBody>
        </p:sp>
        <p:sp>
          <p:nvSpPr>
            <p:cNvPr id="9" name="TextBox 24">
              <a:extLst>
                <a:ext uri="{FF2B5EF4-FFF2-40B4-BE49-F238E27FC236}">
                  <a16:creationId xmlns:a16="http://schemas.microsoft.com/office/drawing/2014/main" id="{B64452BF-F81F-401E-A7DD-2BCFA3DB9886}"/>
                </a:ext>
              </a:extLst>
            </p:cNvPr>
            <p:cNvSpPr txBox="1"/>
            <p:nvPr/>
          </p:nvSpPr>
          <p:spPr>
            <a:xfrm>
              <a:off x="3828580" y="3451665"/>
              <a:ext cx="1790700" cy="461665"/>
            </a:xfrm>
            <a:prstGeom prst="rect">
              <a:avLst/>
            </a:prstGeom>
            <a:solidFill>
              <a:schemeClr val="accent2">
                <a:lumMod val="20000"/>
                <a:lumOff val="80000"/>
              </a:schemeClr>
            </a:solidFill>
            <a:ln>
              <a:solidFill>
                <a:schemeClr val="tx1"/>
              </a:solidFill>
            </a:ln>
          </p:spPr>
          <p:txBody>
            <a:bodyPr wrap="square" rtlCol="0">
              <a:spAutoFit/>
            </a:bodyPr>
            <a:lstStyle>
              <a:defPPr>
                <a:defRPr lang="zh-CN"/>
              </a:defPPr>
              <a:lvl1pPr algn="ctr">
                <a:defRPr sz="1600" b="1"/>
              </a:lvl1pPr>
            </a:lstStyle>
            <a:p>
              <a:r>
                <a:rPr lang="en-US" sz="1200" dirty="0">
                  <a:latin typeface="Arial" panose="020B0604020202020204" pitchFamily="34" charset="0"/>
                  <a:cs typeface="Arial" panose="020B0604020202020204" pitchFamily="34" charset="0"/>
                </a:rPr>
                <a:t>Response surface modeling</a:t>
              </a:r>
            </a:p>
          </p:txBody>
        </p:sp>
        <p:sp>
          <p:nvSpPr>
            <p:cNvPr id="10" name="TextBox 4">
              <a:extLst>
                <a:ext uri="{FF2B5EF4-FFF2-40B4-BE49-F238E27FC236}">
                  <a16:creationId xmlns:a16="http://schemas.microsoft.com/office/drawing/2014/main" id="{6B8425E8-0B89-47B3-B557-4486D03531AB}"/>
                </a:ext>
              </a:extLst>
            </p:cNvPr>
            <p:cNvSpPr txBox="1"/>
            <p:nvPr/>
          </p:nvSpPr>
          <p:spPr>
            <a:xfrm>
              <a:off x="4737613" y="4889031"/>
              <a:ext cx="3030029"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0070C0"/>
                  </a:solidFill>
                  <a:latin typeface="Arial" panose="020B0604020202020204" pitchFamily="34" charset="0"/>
                  <a:cs typeface="Arial" panose="020B0604020202020204" pitchFamily="34" charset="0"/>
                </a:rPr>
                <a:t>NO</a:t>
              </a:r>
              <a:r>
                <a:rPr lang="en-US" altLang="zh-CN" sz="1200" b="1" baseline="-25000" dirty="0">
                  <a:solidFill>
                    <a:srgbClr val="0070C0"/>
                  </a:solidFill>
                  <a:latin typeface="Arial" panose="020B0604020202020204" pitchFamily="34" charset="0"/>
                  <a:cs typeface="Arial" panose="020B0604020202020204" pitchFamily="34" charset="0"/>
                </a:rPr>
                <a:t>x</a:t>
              </a:r>
              <a:r>
                <a:rPr lang="en-US" altLang="zh-CN" sz="1200" b="1" dirty="0">
                  <a:solidFill>
                    <a:srgbClr val="0070C0"/>
                  </a:solidFill>
                  <a:latin typeface="Arial" panose="020B0604020202020204" pitchFamily="34" charset="0"/>
                  <a:cs typeface="Arial" panose="020B0604020202020204" pitchFamily="34" charset="0"/>
                </a:rPr>
                <a:t> and VOC emission contributions from multiple regions to O</a:t>
              </a:r>
              <a:r>
                <a:rPr lang="en-US" altLang="zh-CN" sz="1200" b="1" baseline="-25000" dirty="0">
                  <a:solidFill>
                    <a:srgbClr val="0070C0"/>
                  </a:solidFill>
                  <a:latin typeface="Arial" panose="020B0604020202020204" pitchFamily="34" charset="0"/>
                  <a:cs typeface="Arial" panose="020B0604020202020204" pitchFamily="34" charset="0"/>
                </a:rPr>
                <a:t>3</a:t>
              </a:r>
            </a:p>
          </p:txBody>
        </p:sp>
        <p:sp>
          <p:nvSpPr>
            <p:cNvPr id="11" name="TextBox 4">
              <a:extLst>
                <a:ext uri="{FF2B5EF4-FFF2-40B4-BE49-F238E27FC236}">
                  <a16:creationId xmlns:a16="http://schemas.microsoft.com/office/drawing/2014/main" id="{7072F4D3-6E6B-40A1-81E8-C53FF1F1FEF6}"/>
                </a:ext>
              </a:extLst>
            </p:cNvPr>
            <p:cNvSpPr txBox="1"/>
            <p:nvPr/>
          </p:nvSpPr>
          <p:spPr>
            <a:xfrm>
              <a:off x="1685363" y="4889031"/>
              <a:ext cx="2886637" cy="461665"/>
            </a:xfrm>
            <a:prstGeom prst="rect">
              <a:avLst/>
            </a:prstGeom>
            <a:solidFill>
              <a:schemeClr val="bg2"/>
            </a:solidFill>
            <a:ln>
              <a:solidFill>
                <a:srgbClr val="00B0F0"/>
              </a:solidFill>
            </a:ln>
          </p:spPr>
          <p:txBody>
            <a:bodyPr wrap="square" rtlCol="0">
              <a:spAutoFit/>
            </a:bodyPr>
            <a:lstStyle/>
            <a:p>
              <a:pPr algn="ctr"/>
              <a:r>
                <a:rPr lang="en-US" altLang="zh-CN" sz="1200" b="1" dirty="0">
                  <a:solidFill>
                    <a:srgbClr val="FF6600"/>
                  </a:solidFill>
                  <a:latin typeface="Arial" panose="020B0604020202020204" pitchFamily="34" charset="0"/>
                  <a:cs typeface="Arial" panose="020B0604020202020204" pitchFamily="34" charset="0"/>
                </a:rPr>
                <a:t>NO</a:t>
              </a:r>
              <a:r>
                <a:rPr lang="en-US" altLang="zh-CN" sz="1200" b="1" baseline="-25000" dirty="0">
                  <a:solidFill>
                    <a:srgbClr val="FF6600"/>
                  </a:solidFill>
                  <a:latin typeface="Arial" panose="020B0604020202020204" pitchFamily="34" charset="0"/>
                  <a:cs typeface="Arial" panose="020B0604020202020204" pitchFamily="34" charset="0"/>
                </a:rPr>
                <a:t>x</a:t>
              </a:r>
              <a:r>
                <a:rPr lang="en-US" altLang="zh-CN" sz="1200" b="1" dirty="0">
                  <a:solidFill>
                    <a:srgbClr val="FF6600"/>
                  </a:solidFill>
                  <a:latin typeface="Arial" panose="020B0604020202020204" pitchFamily="34" charset="0"/>
                  <a:cs typeface="Arial" panose="020B0604020202020204" pitchFamily="34" charset="0"/>
                </a:rPr>
                <a:t> and VOC emission impacts from multiple regions on O</a:t>
              </a:r>
              <a:r>
                <a:rPr lang="en-US" altLang="zh-CN" sz="1200" b="1" baseline="-25000" dirty="0">
                  <a:solidFill>
                    <a:srgbClr val="FF6600"/>
                  </a:solidFill>
                  <a:latin typeface="Arial" panose="020B0604020202020204" pitchFamily="34" charset="0"/>
                  <a:cs typeface="Arial" panose="020B0604020202020204" pitchFamily="34" charset="0"/>
                </a:rPr>
                <a:t>3</a:t>
              </a:r>
            </a:p>
          </p:txBody>
        </p:sp>
        <p:sp>
          <p:nvSpPr>
            <p:cNvPr id="14" name="TextBox 2">
              <a:extLst>
                <a:ext uri="{FF2B5EF4-FFF2-40B4-BE49-F238E27FC236}">
                  <a16:creationId xmlns:a16="http://schemas.microsoft.com/office/drawing/2014/main" id="{C795706E-568D-4048-B3AD-4269E11075F6}"/>
                </a:ext>
              </a:extLst>
            </p:cNvPr>
            <p:cNvSpPr txBox="1"/>
            <p:nvPr/>
          </p:nvSpPr>
          <p:spPr>
            <a:xfrm>
              <a:off x="3828581" y="2682612"/>
              <a:ext cx="1797756" cy="476726"/>
            </a:xfrm>
            <a:prstGeom prst="roundRect">
              <a:avLst/>
            </a:prstGeom>
            <a:no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2017 </a:t>
              </a:r>
              <a:r>
                <a:rPr lang="en-US" sz="1100" b="1" dirty="0">
                  <a:solidFill>
                    <a:srgbClr val="C00000"/>
                  </a:solidFill>
                  <a:latin typeface="Arial" panose="020B0604020202020204" pitchFamily="34" charset="0"/>
                  <a:cs typeface="Arial" panose="020B0604020202020204" pitchFamily="34" charset="0"/>
                </a:rPr>
                <a:t>PRD</a:t>
              </a:r>
              <a:r>
                <a:rPr lang="en-US" sz="1100" b="1" dirty="0">
                  <a:latin typeface="Arial" panose="020B0604020202020204" pitchFamily="34" charset="0"/>
                  <a:cs typeface="Arial" panose="020B0604020202020204" pitchFamily="34" charset="0"/>
                </a:rPr>
                <a:t> meteorological data</a:t>
              </a:r>
              <a:endParaRPr lang="en-US" sz="1100" dirty="0">
                <a:latin typeface="Arial" panose="020B0604020202020204" pitchFamily="34" charset="0"/>
                <a:cs typeface="Arial" panose="020B0604020202020204" pitchFamily="34" charset="0"/>
              </a:endParaRPr>
            </a:p>
          </p:txBody>
        </p:sp>
        <p:sp>
          <p:nvSpPr>
            <p:cNvPr id="15" name="TextBox 2">
              <a:extLst>
                <a:ext uri="{FF2B5EF4-FFF2-40B4-BE49-F238E27FC236}">
                  <a16:creationId xmlns:a16="http://schemas.microsoft.com/office/drawing/2014/main" id="{3D142456-F84A-4EBC-87F5-8A88C3E1B222}"/>
                </a:ext>
              </a:extLst>
            </p:cNvPr>
            <p:cNvSpPr txBox="1"/>
            <p:nvPr/>
          </p:nvSpPr>
          <p:spPr>
            <a:xfrm>
              <a:off x="2462321" y="1230866"/>
              <a:ext cx="4327759" cy="372514"/>
            </a:xfrm>
            <a:prstGeom prst="round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Emission sources (i.e., precursors, regions, sectors)</a:t>
              </a:r>
            </a:p>
          </p:txBody>
        </p:sp>
        <p:sp>
          <p:nvSpPr>
            <p:cNvPr id="16" name="TextBox 33">
              <a:extLst>
                <a:ext uri="{FF2B5EF4-FFF2-40B4-BE49-F238E27FC236}">
                  <a16:creationId xmlns:a16="http://schemas.microsoft.com/office/drawing/2014/main" id="{B3A17293-395A-466D-B596-5470DA555674}"/>
                </a:ext>
              </a:extLst>
            </p:cNvPr>
            <p:cNvSpPr txBox="1"/>
            <p:nvPr/>
          </p:nvSpPr>
          <p:spPr>
            <a:xfrm>
              <a:off x="1685365" y="5741405"/>
              <a:ext cx="6082277" cy="461665"/>
            </a:xfrm>
            <a:prstGeom prst="rect">
              <a:avLst/>
            </a:prstGeom>
            <a:solidFill>
              <a:schemeClr val="bg2"/>
            </a:solidFill>
            <a:ln>
              <a:solidFill>
                <a:srgbClr val="00B0F0"/>
              </a:solidFill>
            </a:ln>
          </p:spPr>
          <p:txBody>
            <a:bodyPr wrap="square" rtlCol="0">
              <a:spAutoFit/>
            </a:bodyPr>
            <a:lstStyle>
              <a:defPPr>
                <a:defRPr lang="zh-CN"/>
              </a:defPPr>
              <a:lvl1pPr algn="ctr">
                <a:defRPr sz="1200" b="1">
                  <a:solidFill>
                    <a:srgbClr val="0000FF"/>
                  </a:solidFill>
                </a:defRPr>
              </a:lvl1pPr>
            </a:lstStyle>
            <a:p>
              <a:r>
                <a:rPr lang="en-US" altLang="zh-CN" dirty="0">
                  <a:solidFill>
                    <a:srgbClr val="0070C0"/>
                  </a:solidFill>
                  <a:latin typeface="Arial" panose="020B0604020202020204" pitchFamily="34" charset="0"/>
                  <a:cs typeface="Arial" panose="020B0604020202020204" pitchFamily="34" charset="0"/>
                </a:rPr>
                <a:t>NO</a:t>
              </a:r>
              <a:r>
                <a:rPr lang="en-US" altLang="zh-CN" baseline="-25000" dirty="0">
                  <a:solidFill>
                    <a:srgbClr val="0070C0"/>
                  </a:solidFill>
                  <a:latin typeface="Arial" panose="020B0604020202020204" pitchFamily="34" charset="0"/>
                  <a:cs typeface="Arial" panose="020B0604020202020204" pitchFamily="34" charset="0"/>
                </a:rPr>
                <a:t>x</a:t>
              </a:r>
              <a:r>
                <a:rPr lang="en-US" altLang="zh-CN" dirty="0">
                  <a:solidFill>
                    <a:srgbClr val="0070C0"/>
                  </a:solidFill>
                  <a:latin typeface="Arial" panose="020B0604020202020204" pitchFamily="34" charset="0"/>
                  <a:cs typeface="Arial" panose="020B0604020202020204" pitchFamily="34" charset="0"/>
                </a:rPr>
                <a:t> and VOC emission contributions from multiple sectors in multiple regions to O</a:t>
              </a:r>
              <a:r>
                <a:rPr lang="en-US" altLang="zh-CN" baseline="-25000" dirty="0">
                  <a:solidFill>
                    <a:srgbClr val="0070C0"/>
                  </a:solidFill>
                  <a:latin typeface="Arial" panose="020B0604020202020204" pitchFamily="34" charset="0"/>
                  <a:cs typeface="Arial" panose="020B0604020202020204" pitchFamily="34" charset="0"/>
                </a:rPr>
                <a:t>3</a:t>
              </a:r>
            </a:p>
          </p:txBody>
        </p:sp>
        <p:sp>
          <p:nvSpPr>
            <p:cNvPr id="17" name="圆角矩形 2">
              <a:extLst>
                <a:ext uri="{FF2B5EF4-FFF2-40B4-BE49-F238E27FC236}">
                  <a16:creationId xmlns:a16="http://schemas.microsoft.com/office/drawing/2014/main" id="{F4C52550-41A8-4AB7-858D-067CCB9FDB6B}"/>
                </a:ext>
              </a:extLst>
            </p:cNvPr>
            <p:cNvSpPr/>
            <p:nvPr/>
          </p:nvSpPr>
          <p:spPr bwMode="auto">
            <a:xfrm>
              <a:off x="1443975" y="4708853"/>
              <a:ext cx="6572251" cy="1663372"/>
            </a:xfrm>
            <a:prstGeom prst="roundRect">
              <a:avLst/>
            </a:prstGeom>
            <a:noFill/>
            <a:ln w="1905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4" name="圆角矩形 79">
              <a:extLst>
                <a:ext uri="{FF2B5EF4-FFF2-40B4-BE49-F238E27FC236}">
                  <a16:creationId xmlns:a16="http://schemas.microsoft.com/office/drawing/2014/main" id="{DED7B360-BDC4-47D8-A7B9-FE75A5711EA2}"/>
                </a:ext>
              </a:extLst>
            </p:cNvPr>
            <p:cNvSpPr/>
            <p:nvPr/>
          </p:nvSpPr>
          <p:spPr bwMode="auto">
            <a:xfrm>
              <a:off x="1447799" y="1996496"/>
              <a:ext cx="6572251" cy="2124481"/>
            </a:xfrm>
            <a:prstGeom prst="roundRect">
              <a:avLst/>
            </a:prstGeom>
            <a:noFill/>
            <a:ln w="190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panose="020B0604020202020204" pitchFamily="34" charset="0"/>
                <a:ea typeface="宋体" pitchFamily="2" charset="-122"/>
                <a:cs typeface="Arial" panose="020B0604020202020204" pitchFamily="34" charset="0"/>
              </a:endParaRPr>
            </a:p>
          </p:txBody>
        </p:sp>
        <p:sp>
          <p:nvSpPr>
            <p:cNvPr id="26" name="TextBox 2">
              <a:extLst>
                <a:ext uri="{FF2B5EF4-FFF2-40B4-BE49-F238E27FC236}">
                  <a16:creationId xmlns:a16="http://schemas.microsoft.com/office/drawing/2014/main" id="{857C8A89-DF3C-4925-B7E6-7F468CB87182}"/>
                </a:ext>
              </a:extLst>
            </p:cNvPr>
            <p:cNvSpPr txBox="1"/>
            <p:nvPr/>
          </p:nvSpPr>
          <p:spPr>
            <a:xfrm>
              <a:off x="1685364" y="2745602"/>
              <a:ext cx="1751484"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WRF-CMAQ</a:t>
              </a:r>
            </a:p>
          </p:txBody>
        </p:sp>
        <p:sp>
          <p:nvSpPr>
            <p:cNvPr id="27" name="TextBox 2">
              <a:extLst>
                <a:ext uri="{FF2B5EF4-FFF2-40B4-BE49-F238E27FC236}">
                  <a16:creationId xmlns:a16="http://schemas.microsoft.com/office/drawing/2014/main" id="{D46243AB-25D3-4A96-AD6E-597B4F58B158}"/>
                </a:ext>
              </a:extLst>
            </p:cNvPr>
            <p:cNvSpPr txBox="1"/>
            <p:nvPr/>
          </p:nvSpPr>
          <p:spPr>
            <a:xfrm>
              <a:off x="6033292" y="2690357"/>
              <a:ext cx="1734350" cy="336695"/>
            </a:xfrm>
            <a:prstGeom prst="rect">
              <a:avLst/>
            </a:prstGeom>
            <a:noFill/>
            <a:ln>
              <a:solidFill>
                <a:schemeClr val="tx1"/>
              </a:solidFill>
            </a:ln>
          </p:spPr>
          <p:txBody>
            <a:bodyPr wrap="square" rtlCol="0">
              <a:spAutoFit/>
            </a:bodyPr>
            <a:lstStyle/>
            <a:p>
              <a:pPr algn="ctr">
                <a:lnSpc>
                  <a:spcPct val="150000"/>
                </a:lnSpc>
              </a:pPr>
              <a:r>
                <a:rPr lang="en-US" altLang="zh-CN" sz="1200" b="1" dirty="0">
                  <a:latin typeface="Arial" panose="020B0604020202020204" pitchFamily="34" charset="0"/>
                  <a:cs typeface="Arial" panose="020B0604020202020204" pitchFamily="34" charset="0"/>
                </a:rPr>
                <a:t>WRF-</a:t>
              </a:r>
              <a:r>
                <a:rPr lang="en-US" altLang="zh-CN" sz="1200" b="1" dirty="0" err="1">
                  <a:latin typeface="Arial" panose="020B0604020202020204" pitchFamily="34" charset="0"/>
                  <a:cs typeface="Arial" panose="020B0604020202020204" pitchFamily="34" charset="0"/>
                </a:rPr>
                <a:t>CAMx</a:t>
              </a:r>
              <a:endParaRPr lang="en-US" altLang="zh-CN" sz="1200" b="1" dirty="0">
                <a:latin typeface="Arial" panose="020B0604020202020204" pitchFamily="34" charset="0"/>
                <a:cs typeface="Arial" panose="020B0604020202020204" pitchFamily="34" charset="0"/>
              </a:endParaRPr>
            </a:p>
          </p:txBody>
        </p:sp>
        <p:cxnSp>
          <p:nvCxnSpPr>
            <p:cNvPr id="28" name="肘形连接符 218">
              <a:extLst>
                <a:ext uri="{FF2B5EF4-FFF2-40B4-BE49-F238E27FC236}">
                  <a16:creationId xmlns:a16="http://schemas.microsoft.com/office/drawing/2014/main" id="{41186B58-D6D8-4454-92FA-90C276F061CF}"/>
                </a:ext>
              </a:extLst>
            </p:cNvPr>
            <p:cNvCxnSpPr>
              <a:cxnSpLocks/>
              <a:stCxn id="15" idx="2"/>
              <a:endCxn id="26" idx="0"/>
            </p:cNvCxnSpPr>
            <p:nvPr/>
          </p:nvCxnSpPr>
          <p:spPr bwMode="auto">
            <a:xfrm rot="5400000">
              <a:off x="3022543" y="1141944"/>
              <a:ext cx="1142222" cy="2065095"/>
            </a:xfrm>
            <a:prstGeom prst="bentConnector3">
              <a:avLst>
                <a:gd name="adj1" fmla="val 2164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20">
              <a:extLst>
                <a:ext uri="{FF2B5EF4-FFF2-40B4-BE49-F238E27FC236}">
                  <a16:creationId xmlns:a16="http://schemas.microsoft.com/office/drawing/2014/main" id="{81EF25C4-F5FF-4F99-973B-BA8FBF162251}"/>
                </a:ext>
              </a:extLst>
            </p:cNvPr>
            <p:cNvCxnSpPr>
              <a:cxnSpLocks/>
              <a:stCxn id="15" idx="2"/>
              <a:endCxn id="27" idx="0"/>
            </p:cNvCxnSpPr>
            <p:nvPr/>
          </p:nvCxnSpPr>
          <p:spPr bwMode="auto">
            <a:xfrm rot="16200000" flipH="1">
              <a:off x="5219846" y="1009735"/>
              <a:ext cx="1086977" cy="2274266"/>
            </a:xfrm>
            <a:prstGeom prst="bentConnector3">
              <a:avLst>
                <a:gd name="adj1" fmla="val 2283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37">
              <a:extLst>
                <a:ext uri="{FF2B5EF4-FFF2-40B4-BE49-F238E27FC236}">
                  <a16:creationId xmlns:a16="http://schemas.microsoft.com/office/drawing/2014/main" id="{3785A5F4-ED3C-4DDE-883E-538646E39854}"/>
                </a:ext>
              </a:extLst>
            </p:cNvPr>
            <p:cNvCxnSpPr>
              <a:cxnSpLocks/>
              <a:stCxn id="27" idx="2"/>
              <a:endCxn id="8" idx="0"/>
            </p:cNvCxnSpPr>
            <p:nvPr/>
          </p:nvCxnSpPr>
          <p:spPr bwMode="auto">
            <a:xfrm rot="16200000" flipH="1">
              <a:off x="6692305" y="3235213"/>
              <a:ext cx="416998" cy="67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肘形连接符 59">
              <a:extLst>
                <a:ext uri="{FF2B5EF4-FFF2-40B4-BE49-F238E27FC236}">
                  <a16:creationId xmlns:a16="http://schemas.microsoft.com/office/drawing/2014/main" id="{85D1B719-6F8B-46A5-B3B2-10E722EFB1D7}"/>
                </a:ext>
              </a:extLst>
            </p:cNvPr>
            <p:cNvCxnSpPr>
              <a:cxnSpLocks/>
              <a:endCxn id="9" idx="0"/>
            </p:cNvCxnSpPr>
            <p:nvPr/>
          </p:nvCxnSpPr>
          <p:spPr bwMode="auto">
            <a:xfrm>
              <a:off x="2561105" y="3263171"/>
              <a:ext cx="2162825" cy="188494"/>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126">
              <a:extLst>
                <a:ext uri="{FF2B5EF4-FFF2-40B4-BE49-F238E27FC236}">
                  <a16:creationId xmlns:a16="http://schemas.microsoft.com/office/drawing/2014/main" id="{29CBF8EC-C6D6-4193-9D86-3CDCED6E2F06}"/>
                </a:ext>
              </a:extLst>
            </p:cNvPr>
            <p:cNvCxnSpPr>
              <a:cxnSpLocks/>
              <a:stCxn id="26" idx="2"/>
              <a:endCxn id="6" idx="0"/>
            </p:cNvCxnSpPr>
            <p:nvPr/>
          </p:nvCxnSpPr>
          <p:spPr bwMode="auto">
            <a:xfrm>
              <a:off x="2561106" y="3082297"/>
              <a:ext cx="0" cy="36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连接符 130">
              <a:extLst>
                <a:ext uri="{FF2B5EF4-FFF2-40B4-BE49-F238E27FC236}">
                  <a16:creationId xmlns:a16="http://schemas.microsoft.com/office/drawing/2014/main" id="{26DB7401-C450-4413-8D2F-2A970B14EE13}"/>
                </a:ext>
              </a:extLst>
            </p:cNvPr>
            <p:cNvCxnSpPr>
              <a:cxnSpLocks/>
              <a:stCxn id="7" idx="3"/>
            </p:cNvCxnSpPr>
            <p:nvPr/>
          </p:nvCxnSpPr>
          <p:spPr bwMode="auto">
            <a:xfrm flipV="1">
              <a:off x="5626337" y="2376029"/>
              <a:ext cx="1274130" cy="19383"/>
            </a:xfrm>
            <a:prstGeom prst="line">
              <a:avLst/>
            </a:prstGeom>
            <a:ln w="2857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7" name="直接连接符 144">
              <a:extLst>
                <a:ext uri="{FF2B5EF4-FFF2-40B4-BE49-F238E27FC236}">
                  <a16:creationId xmlns:a16="http://schemas.microsoft.com/office/drawing/2014/main" id="{11F7C423-455A-4B0B-81F5-ABECA357F033}"/>
                </a:ext>
              </a:extLst>
            </p:cNvPr>
            <p:cNvCxnSpPr>
              <a:cxnSpLocks/>
              <a:endCxn id="7" idx="1"/>
            </p:cNvCxnSpPr>
            <p:nvPr/>
          </p:nvCxnSpPr>
          <p:spPr bwMode="auto">
            <a:xfrm>
              <a:off x="2561105" y="2378386"/>
              <a:ext cx="1267476" cy="17026"/>
            </a:xfrm>
            <a:prstGeom prst="line">
              <a:avLst/>
            </a:prstGeom>
            <a:ln w="28575">
              <a:solidFill>
                <a:schemeClr val="tx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sp>
          <p:nvSpPr>
            <p:cNvPr id="62" name="TextBox 23">
              <a:extLst>
                <a:ext uri="{FF2B5EF4-FFF2-40B4-BE49-F238E27FC236}">
                  <a16:creationId xmlns:a16="http://schemas.microsoft.com/office/drawing/2014/main" id="{30CE594E-FA5B-4731-9202-79DECB20D420}"/>
                </a:ext>
              </a:extLst>
            </p:cNvPr>
            <p:cNvSpPr txBox="1"/>
            <p:nvPr/>
          </p:nvSpPr>
          <p:spPr>
            <a:xfrm>
              <a:off x="1718797" y="4163642"/>
              <a:ext cx="555574"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BFM</a:t>
              </a:r>
            </a:p>
          </p:txBody>
        </p:sp>
        <p:cxnSp>
          <p:nvCxnSpPr>
            <p:cNvPr id="87" name="Connector: Elbow 86">
              <a:extLst>
                <a:ext uri="{FF2B5EF4-FFF2-40B4-BE49-F238E27FC236}">
                  <a16:creationId xmlns:a16="http://schemas.microsoft.com/office/drawing/2014/main" id="{E891EEF3-B9FA-4F7D-B298-6AAF1304E104}"/>
                </a:ext>
              </a:extLst>
            </p:cNvPr>
            <p:cNvCxnSpPr>
              <a:cxnSpLocks/>
            </p:cNvCxnSpPr>
            <p:nvPr/>
          </p:nvCxnSpPr>
          <p:spPr bwMode="auto">
            <a:xfrm>
              <a:off x="2012638" y="3913329"/>
              <a:ext cx="1116044" cy="544371"/>
            </a:xfrm>
            <a:prstGeom prst="bentConnector3">
              <a:avLst>
                <a:gd name="adj1" fmla="val -354"/>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B8EDDC47-5664-4629-BE4D-644F884BE088}"/>
                </a:ext>
              </a:extLst>
            </p:cNvPr>
            <p:cNvCxnSpPr>
              <a:cxnSpLocks/>
            </p:cNvCxnSpPr>
            <p:nvPr/>
          </p:nvCxnSpPr>
          <p:spPr bwMode="auto">
            <a:xfrm rot="10800000" flipV="1">
              <a:off x="3145610" y="3912605"/>
              <a:ext cx="1174204" cy="544371"/>
            </a:xfrm>
            <a:prstGeom prst="bentConnector3">
              <a:avLst>
                <a:gd name="adj1" fmla="val 112"/>
              </a:avLst>
            </a:prstGeom>
            <a:ln w="28575">
              <a:solidFill>
                <a:srgbClr val="FF66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D343304-0207-48C7-B953-D8D61A12336E}"/>
                </a:ext>
              </a:extLst>
            </p:cNvPr>
            <p:cNvCxnSpPr>
              <a:cxnSpLocks/>
              <a:endCxn id="11" idx="0"/>
            </p:cNvCxnSpPr>
            <p:nvPr/>
          </p:nvCxnSpPr>
          <p:spPr bwMode="auto">
            <a:xfrm>
              <a:off x="3128682" y="3905715"/>
              <a:ext cx="0" cy="983316"/>
            </a:xfrm>
            <a:prstGeom prst="line">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37C76EC4-B742-48D8-BFF9-8FD04D412E9B}"/>
                </a:ext>
              </a:extLst>
            </p:cNvPr>
            <p:cNvCxnSpPr>
              <a:cxnSpLocks/>
            </p:cNvCxnSpPr>
            <p:nvPr/>
          </p:nvCxnSpPr>
          <p:spPr bwMode="auto">
            <a:xfrm>
              <a:off x="5143500" y="3912607"/>
              <a:ext cx="1109127" cy="544369"/>
            </a:xfrm>
            <a:prstGeom prst="bentConnector3">
              <a:avLst>
                <a:gd name="adj1" fmla="val 1049"/>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2A1D16FE-80E9-4326-B9D1-CC9EA74B5788}"/>
                </a:ext>
              </a:extLst>
            </p:cNvPr>
            <p:cNvCxnSpPr>
              <a:cxnSpLocks/>
              <a:stCxn id="8" idx="2"/>
              <a:endCxn id="10" idx="0"/>
            </p:cNvCxnSpPr>
            <p:nvPr/>
          </p:nvCxnSpPr>
          <p:spPr bwMode="auto">
            <a:xfrm rot="5400000">
              <a:off x="6085227" y="4073116"/>
              <a:ext cx="983316" cy="648514"/>
            </a:xfrm>
            <a:prstGeom prst="bentConnector3">
              <a:avLst>
                <a:gd name="adj1" fmla="val 5597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23">
              <a:extLst>
                <a:ext uri="{FF2B5EF4-FFF2-40B4-BE49-F238E27FC236}">
                  <a16:creationId xmlns:a16="http://schemas.microsoft.com/office/drawing/2014/main" id="{C202B940-DEAB-4465-BBD1-3D3FF9E00C1E}"/>
                </a:ext>
              </a:extLst>
            </p:cNvPr>
            <p:cNvSpPr txBox="1"/>
            <p:nvPr/>
          </p:nvSpPr>
          <p:spPr>
            <a:xfrm>
              <a:off x="2673159" y="4163642"/>
              <a:ext cx="782619"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HDDM</a:t>
              </a:r>
            </a:p>
          </p:txBody>
        </p:sp>
        <p:sp>
          <p:nvSpPr>
            <p:cNvPr id="128" name="TextBox 23">
              <a:extLst>
                <a:ext uri="{FF2B5EF4-FFF2-40B4-BE49-F238E27FC236}">
                  <a16:creationId xmlns:a16="http://schemas.microsoft.com/office/drawing/2014/main" id="{4A0573C7-734E-4992-A1B6-256EFEE2411C}"/>
                </a:ext>
              </a:extLst>
            </p:cNvPr>
            <p:cNvSpPr txBox="1"/>
            <p:nvPr/>
          </p:nvSpPr>
          <p:spPr>
            <a:xfrm>
              <a:off x="3891055" y="4163642"/>
              <a:ext cx="851348" cy="261610"/>
            </a:xfrm>
            <a:prstGeom prst="rect">
              <a:avLst/>
            </a:prstGeom>
            <a:noFill/>
          </p:spPr>
          <p:txBody>
            <a:bodyPr wrap="square" rtlCol="0">
              <a:spAutoFit/>
            </a:bodyPr>
            <a:lstStyle/>
            <a:p>
              <a:pPr algn="ctr"/>
              <a:r>
                <a:rPr lang="en-US" sz="1100" b="1" dirty="0">
                  <a:solidFill>
                    <a:srgbClr val="FF6600"/>
                  </a:solidFill>
                  <a:latin typeface="Arial" panose="020B0604020202020204" pitchFamily="34" charset="0"/>
                  <a:cs typeface="Arial" panose="020B0604020202020204" pitchFamily="34" charset="0"/>
                </a:rPr>
                <a:t>RSM-BFM</a:t>
              </a:r>
            </a:p>
          </p:txBody>
        </p:sp>
        <p:sp>
          <p:nvSpPr>
            <p:cNvPr id="129" name="TextBox 23">
              <a:extLst>
                <a:ext uri="{FF2B5EF4-FFF2-40B4-BE49-F238E27FC236}">
                  <a16:creationId xmlns:a16="http://schemas.microsoft.com/office/drawing/2014/main" id="{CB4E5744-E607-479D-AB66-E5F87FA30B8E}"/>
                </a:ext>
              </a:extLst>
            </p:cNvPr>
            <p:cNvSpPr txBox="1"/>
            <p:nvPr/>
          </p:nvSpPr>
          <p:spPr>
            <a:xfrm>
              <a:off x="4663099"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RSM-DM</a:t>
              </a:r>
            </a:p>
          </p:txBody>
        </p:sp>
        <p:sp>
          <p:nvSpPr>
            <p:cNvPr id="130" name="TextBox 23">
              <a:extLst>
                <a:ext uri="{FF2B5EF4-FFF2-40B4-BE49-F238E27FC236}">
                  <a16:creationId xmlns:a16="http://schemas.microsoft.com/office/drawing/2014/main" id="{F2F0CC5B-3671-4151-A85B-B4DD7F02FCBE}"/>
                </a:ext>
              </a:extLst>
            </p:cNvPr>
            <p:cNvSpPr txBox="1"/>
            <p:nvPr/>
          </p:nvSpPr>
          <p:spPr>
            <a:xfrm>
              <a:off x="6458938" y="4163642"/>
              <a:ext cx="884557" cy="261610"/>
            </a:xfrm>
            <a:prstGeom prst="rect">
              <a:avLst/>
            </a:prstGeom>
            <a:noFill/>
          </p:spPr>
          <p:txBody>
            <a:bodyPr wrap="square" rtlCol="0">
              <a:spAutoFit/>
            </a:bodyPr>
            <a:lstStyle/>
            <a:p>
              <a:pPr algn="ctr"/>
              <a:r>
                <a:rPr lang="en-US" sz="1100" b="1" dirty="0">
                  <a:solidFill>
                    <a:srgbClr val="0070C0"/>
                  </a:solidFill>
                  <a:latin typeface="Arial" panose="020B0604020202020204" pitchFamily="34" charset="0"/>
                  <a:cs typeface="Arial" panose="020B0604020202020204" pitchFamily="34" charset="0"/>
                </a:rPr>
                <a:t>OSAT</a:t>
              </a:r>
            </a:p>
          </p:txBody>
        </p:sp>
        <p:cxnSp>
          <p:nvCxnSpPr>
            <p:cNvPr id="136" name="Connector: Elbow 135">
              <a:extLst>
                <a:ext uri="{FF2B5EF4-FFF2-40B4-BE49-F238E27FC236}">
                  <a16:creationId xmlns:a16="http://schemas.microsoft.com/office/drawing/2014/main" id="{024678B1-D44F-4059-9859-076647E29330}"/>
                </a:ext>
              </a:extLst>
            </p:cNvPr>
            <p:cNvCxnSpPr>
              <a:cxnSpLocks/>
              <a:stCxn id="10" idx="2"/>
              <a:endCxn id="16" idx="0"/>
            </p:cNvCxnSpPr>
            <p:nvPr/>
          </p:nvCxnSpPr>
          <p:spPr bwMode="auto">
            <a:xfrm rot="5400000">
              <a:off x="5294212" y="4782988"/>
              <a:ext cx="390709" cy="1526124"/>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6">
            <a:extLst>
              <a:ext uri="{FF2B5EF4-FFF2-40B4-BE49-F238E27FC236}">
                <a16:creationId xmlns:a16="http://schemas.microsoft.com/office/drawing/2014/main" id="{7D724A49-4344-430E-8668-0AB0D3F0C06A}"/>
              </a:ext>
            </a:extLst>
          </p:cNvPr>
          <p:cNvSpPr>
            <a:spLocks noChangeArrowheads="1"/>
          </p:cNvSpPr>
          <p:nvPr/>
        </p:nvSpPr>
        <p:spPr bwMode="auto">
          <a:xfrm>
            <a:off x="1542174" y="797625"/>
            <a:ext cx="8442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sz="1400" b="1" dirty="0">
                <a:solidFill>
                  <a:srgbClr val="0000FF"/>
                </a:solidFill>
                <a:ea typeface="+mn-ea"/>
                <a:cs typeface="Arial" panose="020B0604020202020204" pitchFamily="34" charset="0"/>
              </a:rPr>
              <a:t>Flow scheme for O</a:t>
            </a:r>
            <a:r>
              <a:rPr lang="en-US" altLang="zh-CN" sz="1400" b="1" baseline="-25000" dirty="0">
                <a:solidFill>
                  <a:srgbClr val="0000FF"/>
                </a:solidFill>
                <a:ea typeface="+mn-ea"/>
                <a:cs typeface="Arial" panose="020B0604020202020204" pitchFamily="34" charset="0"/>
              </a:rPr>
              <a:t>3</a:t>
            </a:r>
            <a:r>
              <a:rPr lang="en-US" altLang="zh-CN" sz="1400" b="1" dirty="0">
                <a:solidFill>
                  <a:srgbClr val="0000FF"/>
                </a:solidFill>
                <a:ea typeface="+mn-ea"/>
                <a:cs typeface="Arial" panose="020B0604020202020204" pitchFamily="34" charset="0"/>
              </a:rPr>
              <a:t> source impact and contribution analysis using multiple modeling approaches</a:t>
            </a:r>
            <a:endParaRPr lang="en-US" altLang="zh-CN" sz="1400" b="1" baseline="-25000" dirty="0">
              <a:solidFill>
                <a:srgbClr val="0000FF"/>
              </a:solidFill>
              <a:ea typeface="+mn-ea"/>
              <a:cs typeface="Arial" panose="020B0604020202020204" pitchFamily="34" charset="0"/>
            </a:endParaRPr>
          </a:p>
        </p:txBody>
      </p:sp>
      <p:sp>
        <p:nvSpPr>
          <p:cNvPr id="3" name="Title 2">
            <a:extLst>
              <a:ext uri="{FF2B5EF4-FFF2-40B4-BE49-F238E27FC236}">
                <a16:creationId xmlns:a16="http://schemas.microsoft.com/office/drawing/2014/main" id="{365D9A12-2A0A-4409-A598-57549A60F353}"/>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70967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4800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Correlation between the CMAQ and CAMx</a:t>
            </a:r>
          </a:p>
        </p:txBody>
      </p:sp>
      <p:sp>
        <p:nvSpPr>
          <p:cNvPr id="35" name="矩形 8">
            <a:extLst>
              <a:ext uri="{FF2B5EF4-FFF2-40B4-BE49-F238E27FC236}">
                <a16:creationId xmlns:a16="http://schemas.microsoft.com/office/drawing/2014/main" id="{7A2A6D44-8716-4B5D-8C68-1354354F9365}"/>
              </a:ext>
            </a:extLst>
          </p:cNvPr>
          <p:cNvSpPr/>
          <p:nvPr/>
        </p:nvSpPr>
        <p:spPr>
          <a:xfrm>
            <a:off x="2105530" y="6379840"/>
            <a:ext cx="7971415" cy="399614"/>
          </a:xfrm>
          <a:prstGeom prst="roundRect">
            <a:avLst/>
          </a:prstGeom>
          <a:solidFill>
            <a:schemeClr val="bg1"/>
          </a:solidFill>
          <a:ln w="19050">
            <a:solidFill>
              <a:srgbClr val="333399"/>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l" fontAlgn="auto">
              <a:lnSpc>
                <a:spcPct val="130000"/>
              </a:lnSpc>
              <a:spcBef>
                <a:spcPts val="0"/>
              </a:spcBef>
              <a:spcAft>
                <a:spcPts val="0"/>
              </a:spcAft>
            </a:pP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The magnitude and variation of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CMAQ</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and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CAMx</a:t>
            </a:r>
            <a:r>
              <a:rPr lang="en-US" altLang="zh-CN" sz="1500" b="1" dirty="0">
                <a:solidFill>
                  <a:srgbClr val="000000"/>
                </a:solidFill>
                <a:latin typeface="Arial" panose="020B0604020202020204" pitchFamily="34" charset="0"/>
                <a:ea typeface="微软雅黑" panose="020B0503020204020204" pitchFamily="34" charset="-122"/>
                <a:cs typeface="Arial" panose="020B0604020202020204" pitchFamily="34" charset="0"/>
              </a:rPr>
              <a:t> simulations are </a:t>
            </a:r>
            <a:r>
              <a:rPr lang="en-US" altLang="zh-CN"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in good agreement.</a:t>
            </a:r>
            <a:endPar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Arrow: Down 2">
            <a:extLst>
              <a:ext uri="{FF2B5EF4-FFF2-40B4-BE49-F238E27FC236}">
                <a16:creationId xmlns:a16="http://schemas.microsoft.com/office/drawing/2014/main" id="{05F5578A-30BE-4574-9E33-1D959526B1D3}"/>
              </a:ext>
            </a:extLst>
          </p:cNvPr>
          <p:cNvSpPr/>
          <p:nvPr/>
        </p:nvSpPr>
        <p:spPr bwMode="auto">
          <a:xfrm>
            <a:off x="5962651" y="6167749"/>
            <a:ext cx="257175" cy="276225"/>
          </a:xfrm>
          <a:prstGeom prst="downArrow">
            <a:avLst/>
          </a:prstGeom>
          <a:ln>
            <a:solidFill>
              <a:srgbClr val="3333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latin typeface="Arial" charset="0"/>
              <a:ea typeface="宋体" pitchFamily="2" charset="-122"/>
            </a:endParaRPr>
          </a:p>
        </p:txBody>
      </p:sp>
      <p:grpSp>
        <p:nvGrpSpPr>
          <p:cNvPr id="4" name="Group 3">
            <a:extLst>
              <a:ext uri="{FF2B5EF4-FFF2-40B4-BE49-F238E27FC236}">
                <a16:creationId xmlns:a16="http://schemas.microsoft.com/office/drawing/2014/main" id="{058B9F9A-F818-4D45-97F7-7CC321D0E998}"/>
              </a:ext>
            </a:extLst>
          </p:cNvPr>
          <p:cNvGrpSpPr/>
          <p:nvPr/>
        </p:nvGrpSpPr>
        <p:grpSpPr>
          <a:xfrm>
            <a:off x="1606234" y="1193495"/>
            <a:ext cx="9052561" cy="4959348"/>
            <a:chOff x="82233" y="1193495"/>
            <a:chExt cx="9052561" cy="4959348"/>
          </a:xfrm>
        </p:grpSpPr>
        <p:grpSp>
          <p:nvGrpSpPr>
            <p:cNvPr id="2" name="Group 1">
              <a:extLst>
                <a:ext uri="{FF2B5EF4-FFF2-40B4-BE49-F238E27FC236}">
                  <a16:creationId xmlns:a16="http://schemas.microsoft.com/office/drawing/2014/main" id="{D14073BE-3787-4F71-84FE-115995B7BCE5}"/>
                </a:ext>
              </a:extLst>
            </p:cNvPr>
            <p:cNvGrpSpPr/>
            <p:nvPr/>
          </p:nvGrpSpPr>
          <p:grpSpPr>
            <a:xfrm>
              <a:off x="82233" y="1193495"/>
              <a:ext cx="9052561" cy="4959348"/>
              <a:chOff x="82233" y="1212545"/>
              <a:chExt cx="9052561" cy="4959348"/>
            </a:xfrm>
          </p:grpSpPr>
          <p:pic>
            <p:nvPicPr>
              <p:cNvPr id="30" name="图片 15">
                <a:extLst>
                  <a:ext uri="{FF2B5EF4-FFF2-40B4-BE49-F238E27FC236}">
                    <a16:creationId xmlns:a16="http://schemas.microsoft.com/office/drawing/2014/main" id="{53D8439C-AFF6-4A82-8BB4-EF27EFA96E6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233" y="1779598"/>
                <a:ext cx="9052561" cy="4392295"/>
              </a:xfrm>
              <a:prstGeom prst="rect">
                <a:avLst/>
              </a:prstGeom>
            </p:spPr>
          </p:pic>
          <p:sp>
            <p:nvSpPr>
              <p:cNvPr id="31" name="文本框 9">
                <a:extLst>
                  <a:ext uri="{FF2B5EF4-FFF2-40B4-BE49-F238E27FC236}">
                    <a16:creationId xmlns:a16="http://schemas.microsoft.com/office/drawing/2014/main" id="{9748155F-B0E3-4585-A132-678B880B27BF}"/>
                  </a:ext>
                </a:extLst>
              </p:cNvPr>
              <p:cNvSpPr txBox="1"/>
              <p:nvPr/>
            </p:nvSpPr>
            <p:spPr>
              <a:xfrm>
                <a:off x="166255" y="1644045"/>
                <a:ext cx="2738870" cy="1077218"/>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baseline 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9">
                <a:extLst>
                  <a:ext uri="{FF2B5EF4-FFF2-40B4-BE49-F238E27FC236}">
                    <a16:creationId xmlns:a16="http://schemas.microsoft.com/office/drawing/2014/main" id="{54D76566-87C7-4C22-B535-D76B1382F299}"/>
                  </a:ext>
                </a:extLst>
              </p:cNvPr>
              <p:cNvSpPr txBox="1"/>
              <p:nvPr/>
            </p:nvSpPr>
            <p:spPr>
              <a:xfrm>
                <a:off x="3552825" y="1212545"/>
                <a:ext cx="5424920" cy="523220"/>
              </a:xfrm>
              <a:prstGeom prst="rect">
                <a:avLst/>
              </a:prstGeom>
              <a:noFill/>
            </p:spPr>
            <p:txBody>
              <a:bodyPr wrap="square" rtlCol="0">
                <a:spAutoFit/>
              </a:bodyPr>
              <a:lstStyle/>
              <a:p>
                <a:pPr fontAlgn="auto">
                  <a:spcBef>
                    <a:spcPts val="0"/>
                  </a:spcBef>
                  <a:spcAft>
                    <a:spcPts val="0"/>
                  </a:spcAft>
                </a:pP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CAMx simulations for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4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 time series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in </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four representative sites</a:t>
                </a:r>
                <a:r>
                  <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rPr>
                  <a:t> of the PRD</a:t>
                </a:r>
                <a:endParaRPr lang="en-US"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0" name="矩形 23">
              <a:extLst>
                <a:ext uri="{FF2B5EF4-FFF2-40B4-BE49-F238E27FC236}">
                  <a16:creationId xmlns:a16="http://schemas.microsoft.com/office/drawing/2014/main" id="{B0ED7ACC-8EF0-4042-ACF8-E8BAAF66BD4A}"/>
                </a:ext>
              </a:extLst>
            </p:cNvPr>
            <p:cNvSpPr/>
            <p:nvPr/>
          </p:nvSpPr>
          <p:spPr>
            <a:xfrm>
              <a:off x="652461" y="553846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4" name="Title 2">
            <a:extLst>
              <a:ext uri="{FF2B5EF4-FFF2-40B4-BE49-F238E27FC236}">
                <a16:creationId xmlns:a16="http://schemas.microsoft.com/office/drawing/2014/main" id="{7C932D30-C672-42C7-9009-37142E03B2E5}"/>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2433732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7" y="790881"/>
            <a:ext cx="563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Aft>
                <a:spcPct val="20000"/>
              </a:spcAft>
              <a:buSzPct val="90000"/>
              <a:defRPr/>
            </a:pPr>
            <a:r>
              <a:rPr lang="en-US" altLang="zh-CN" b="1" dirty="0">
                <a:solidFill>
                  <a:srgbClr val="0000FF"/>
                </a:solidFill>
                <a:ea typeface="微软雅黑"/>
                <a:cs typeface="Arial" panose="020B0604020202020204" pitchFamily="34" charset="0"/>
              </a:rPr>
              <a:t>Out-of-sample validation of the RSM performance</a:t>
            </a:r>
          </a:p>
        </p:txBody>
      </p:sp>
      <p:sp>
        <p:nvSpPr>
          <p:cNvPr id="32" name="文本框 9">
            <a:extLst>
              <a:ext uri="{FF2B5EF4-FFF2-40B4-BE49-F238E27FC236}">
                <a16:creationId xmlns:a16="http://schemas.microsoft.com/office/drawing/2014/main" id="{54D76566-87C7-4C22-B535-D76B1382F299}"/>
              </a:ext>
            </a:extLst>
          </p:cNvPr>
          <p:cNvSpPr txBox="1"/>
          <p:nvPr/>
        </p:nvSpPr>
        <p:spPr>
          <a:xfrm>
            <a:off x="3252331" y="6273226"/>
            <a:ext cx="6567944" cy="584775"/>
          </a:xfrm>
          <a:prstGeom prst="rect">
            <a:avLst/>
          </a:prstGeom>
          <a:noFill/>
        </p:spPr>
        <p:txBody>
          <a:bodyPr wrap="square" rtlCol="0">
            <a:spAutoFit/>
          </a:bodyPr>
          <a:lstStyle/>
          <a:p>
            <a:pPr fontAlgn="auto">
              <a:spcBef>
                <a:spcPts val="0"/>
              </a:spcBef>
              <a:spcAft>
                <a:spcPts val="0"/>
              </a:spcAft>
            </a:pP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CMAQ simulations .vs RSM predictions for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O</a:t>
            </a:r>
            <a:r>
              <a:rPr lang="en-US" altLang="zh-CN" sz="1600" b="1" baseline="-25000" dirty="0">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concentration (left) and response (right)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in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all grids of the D3</a:t>
            </a:r>
            <a:endParaRPr lang="en-US" sz="16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18">
            <a:extLst>
              <a:ext uri="{FF2B5EF4-FFF2-40B4-BE49-F238E27FC236}">
                <a16:creationId xmlns:a16="http://schemas.microsoft.com/office/drawing/2014/main" id="{C21FF165-3F97-467E-A120-4273977FEBD2}"/>
              </a:ext>
            </a:extLst>
          </p:cNvPr>
          <p:cNvPicPr/>
          <p:nvPr/>
        </p:nvPicPr>
        <p:blipFill rotWithShape="1">
          <a:blip r:embed="rId4" cstate="print">
            <a:extLst>
              <a:ext uri="{28A0092B-C50C-407E-A947-70E740481C1C}">
                <a14:useLocalDpi xmlns:a14="http://schemas.microsoft.com/office/drawing/2010/main" val="0"/>
              </a:ext>
            </a:extLst>
          </a:blip>
          <a:srcRect l="9752"/>
          <a:stretch/>
        </p:blipFill>
        <p:spPr>
          <a:xfrm>
            <a:off x="3181175" y="1280601"/>
            <a:ext cx="6639100" cy="4920175"/>
          </a:xfrm>
          <a:prstGeom prst="rect">
            <a:avLst/>
          </a:prstGeom>
        </p:spPr>
      </p:pic>
      <p:sp>
        <p:nvSpPr>
          <p:cNvPr id="9" name="文本框 9">
            <a:extLst>
              <a:ext uri="{FF2B5EF4-FFF2-40B4-BE49-F238E27FC236}">
                <a16:creationId xmlns:a16="http://schemas.microsoft.com/office/drawing/2014/main" id="{9DFB0DD4-BB1E-413D-943D-B721756A9011}"/>
              </a:ext>
            </a:extLst>
          </p:cNvPr>
          <p:cNvSpPr txBox="1"/>
          <p:nvPr/>
        </p:nvSpPr>
        <p:spPr>
          <a:xfrm>
            <a:off x="1658253" y="2170052"/>
            <a:ext cx="1594079"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(a)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Slight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9">
            <a:extLst>
              <a:ext uri="{FF2B5EF4-FFF2-40B4-BE49-F238E27FC236}">
                <a16:creationId xmlns:a16="http://schemas.microsoft.com/office/drawing/2014/main" id="{54593DDD-7DB9-43F3-A0A6-157DC5CCB13A}"/>
              </a:ext>
            </a:extLst>
          </p:cNvPr>
          <p:cNvSpPr txBox="1"/>
          <p:nvPr/>
        </p:nvSpPr>
        <p:spPr>
          <a:xfrm>
            <a:off x="1615440" y="4687948"/>
            <a:ext cx="1679704" cy="523220"/>
          </a:xfrm>
          <a:prstGeom prst="rect">
            <a:avLst/>
          </a:prstGeom>
          <a:noFill/>
        </p:spPr>
        <p:txBody>
          <a:bodyPr wrap="square" rtlCol="0">
            <a:spAutoFit/>
          </a:bodyPr>
          <a:lstStyle/>
          <a:p>
            <a:pPr fontAlgn="auto">
              <a:spcBef>
                <a:spcPts val="0"/>
              </a:spcBef>
              <a:spcAft>
                <a:spcPts val="0"/>
              </a:spcAft>
            </a:pPr>
            <a:r>
              <a:rPr lang="en-US" altLang="zh-CN" sz="1400" b="1" i="1" dirty="0">
                <a:solidFill>
                  <a:srgbClr val="000000"/>
                </a:solidFill>
                <a:latin typeface="Arial" panose="020B0604020202020204" pitchFamily="34" charset="0"/>
                <a:ea typeface="微软雅黑" panose="020B0503020204020204" pitchFamily="34" charset="-122"/>
                <a:cs typeface="Arial" panose="020B0604020202020204" pitchFamily="34" charset="0"/>
              </a:rPr>
              <a:t>(b) Case 1</a:t>
            </a:r>
            <a:endPar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fontAlgn="auto">
              <a:spcBef>
                <a:spcPts val="0"/>
              </a:spcBef>
              <a:spcAft>
                <a:spcPts val="0"/>
              </a:spcAft>
            </a:pP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Moderate control</a:t>
            </a:r>
            <a:endParaRPr lang="en-US" altLang="zh-CN" sz="1400" b="1"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矩形 23">
            <a:extLst>
              <a:ext uri="{FF2B5EF4-FFF2-40B4-BE49-F238E27FC236}">
                <a16:creationId xmlns:a16="http://schemas.microsoft.com/office/drawing/2014/main" id="{D07F1F0F-3E83-4833-80CA-6D18A9EE7C7F}"/>
              </a:ext>
            </a:extLst>
          </p:cNvPr>
          <p:cNvSpPr/>
          <p:nvPr/>
        </p:nvSpPr>
        <p:spPr>
          <a:xfrm>
            <a:off x="1658253" y="5596546"/>
            <a:ext cx="1572611" cy="335156"/>
          </a:xfrm>
          <a:prstGeom prst="rect">
            <a:avLst/>
          </a:prstGeom>
        </p:spPr>
        <p:txBody>
          <a:bodyPr wrap="square">
            <a:spAutoFit/>
          </a:bodyPr>
          <a:lstStyle/>
          <a:p>
            <a:pPr defTabSz="457200" fontAlgn="auto">
              <a:lnSpc>
                <a:spcPct val="150000"/>
              </a:lnSpc>
              <a:spcBef>
                <a:spcPts val="0"/>
              </a:spcBef>
              <a:spcAft>
                <a:spcPts val="0"/>
              </a:spcAft>
              <a:defRPr/>
            </a:pPr>
            <a:r>
              <a:rPr lang="en-US" altLang="zh-CN" sz="12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(September, 2017)</a:t>
            </a:r>
            <a:endParaRPr lang="en-US" altLang="zh-CN" sz="1100" b="1" i="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 name="Straight Connector 2">
            <a:extLst>
              <a:ext uri="{FF2B5EF4-FFF2-40B4-BE49-F238E27FC236}">
                <a16:creationId xmlns:a16="http://schemas.microsoft.com/office/drawing/2014/main" id="{4A5A893B-82B0-4362-8B4E-6C6BDBE32FD8}"/>
              </a:ext>
            </a:extLst>
          </p:cNvPr>
          <p:cNvCxnSpPr/>
          <p:nvPr/>
        </p:nvCxnSpPr>
        <p:spPr bwMode="auto">
          <a:xfrm>
            <a:off x="1533208" y="3749965"/>
            <a:ext cx="9134793" cy="0"/>
          </a:xfrm>
          <a:prstGeom prst="line">
            <a:avLst/>
          </a:prstGeom>
          <a:ln w="19050">
            <a:solidFill>
              <a:schemeClr val="bg2">
                <a:lumMod val="50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C70E8C65-4AE4-437D-AD5A-80A372A2B679}"/>
              </a:ext>
            </a:extLst>
          </p:cNvPr>
          <p:cNvSpPr>
            <a:spLocks noGrp="1"/>
          </p:cNvSpPr>
          <p:nvPr>
            <p:ph type="title"/>
          </p:nvPr>
        </p:nvSpPr>
        <p:spPr/>
        <p:txBody>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OSAT/DDM/BFM/RSM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a:t>
            </a:r>
            <a:endParaRPr lang="en-US" dirty="0"/>
          </a:p>
        </p:txBody>
      </p:sp>
    </p:spTree>
    <p:custDataLst>
      <p:tags r:id="rId1"/>
    </p:custDataLst>
    <p:extLst>
      <p:ext uri="{BB962C8B-B14F-4D97-AF65-F5344CB8AC3E}">
        <p14:creationId xmlns:p14="http://schemas.microsoft.com/office/powerpoint/2010/main" val="120806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611E9E2B-408B-4E11-9493-32C164815C5D}"/>
              </a:ext>
            </a:extLst>
          </p:cNvPr>
          <p:cNvPicPr/>
          <p:nvPr/>
        </p:nvPicPr>
        <p:blipFill rotWithShape="1">
          <a:blip r:embed="rId4" cstate="print">
            <a:extLst>
              <a:ext uri="{28A0092B-C50C-407E-A947-70E740481C1C}">
                <a14:useLocalDpi xmlns:a14="http://schemas.microsoft.com/office/drawing/2010/main" val="0"/>
              </a:ext>
            </a:extLst>
          </a:blip>
          <a:srcRect b="4711"/>
          <a:stretch/>
        </p:blipFill>
        <p:spPr>
          <a:xfrm>
            <a:off x="1615439" y="868427"/>
            <a:ext cx="9968437" cy="3454650"/>
          </a:xfrm>
          <a:prstGeom prst="rect">
            <a:avLst/>
          </a:prstGeom>
        </p:spPr>
      </p:pic>
      <p:sp>
        <p:nvSpPr>
          <p:cNvPr id="26" name="Rectangle 3"/>
          <p:cNvSpPr txBox="1">
            <a:spLocks noChangeArrowheads="1"/>
          </p:cNvSpPr>
          <p:nvPr/>
        </p:nvSpPr>
        <p:spPr bwMode="auto">
          <a:xfrm>
            <a:off x="622098" y="858358"/>
            <a:ext cx="4543218" cy="175443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0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18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18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18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18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1800" b="1">
                <a:solidFill>
                  <a:schemeClr val="tx1"/>
                </a:solidFill>
                <a:latin typeface="+mn-lt"/>
                <a:ea typeface="+mn-ea"/>
                <a:cs typeface="+mn-cs"/>
              </a:defRPr>
            </a:lvl9pPr>
          </a:lstStyle>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WRF-CMAQ:</a:t>
            </a:r>
            <a:r>
              <a:rPr lang="zh-CN" altLang="en-US" sz="1600" u="sng" kern="0" dirty="0">
                <a:solidFill>
                  <a:srgbClr val="C00000"/>
                </a:solidFill>
                <a:latin typeface="Arial" panose="020B0604020202020204" pitchFamily="34" charset="0"/>
                <a:cs typeface="Arial" panose="020B0604020202020204" pitchFamily="34" charset="0"/>
              </a:rPr>
              <a:t> </a:t>
            </a:r>
            <a:r>
              <a:rPr lang="en-US" altLang="zh-CN" sz="1600" u="sng" kern="0" dirty="0">
                <a:solidFill>
                  <a:srgbClr val="C00000"/>
                </a:solidFill>
                <a:latin typeface="Arial" panose="020B0604020202020204" pitchFamily="34" charset="0"/>
                <a:cs typeface="Arial" panose="020B0604020202020204" pitchFamily="34" charset="0"/>
              </a:rPr>
              <a:t>BFM/HDDM/RSM</a:t>
            </a:r>
          </a:p>
          <a:p>
            <a:pPr marL="0" indent="-252000" eaLnBrk="1" hangingPunct="1">
              <a:spcBef>
                <a:spcPts val="225"/>
              </a:spcBef>
              <a:spcAft>
                <a:spcPts val="0"/>
              </a:spcAft>
              <a:buFont typeface="Wingdings" panose="05000000000000000000" pitchFamily="2" charset="2"/>
              <a:buChar char="ü"/>
              <a:defRPr/>
            </a:pPr>
            <a:r>
              <a:rPr lang="en-US" altLang="zh-CN" sz="1600" u="sng" kern="0" dirty="0">
                <a:solidFill>
                  <a:srgbClr val="C00000"/>
                </a:solidFill>
                <a:latin typeface="Arial" panose="020B0604020202020204" pitchFamily="34" charset="0"/>
                <a:cs typeface="Arial" panose="020B0604020202020204" pitchFamily="34" charset="0"/>
              </a:rPr>
              <a:t>WRF-</a:t>
            </a:r>
            <a:r>
              <a:rPr lang="en-US" altLang="zh-CN" sz="1600" u="sng" kern="0" dirty="0" err="1">
                <a:solidFill>
                  <a:srgbClr val="C00000"/>
                </a:solidFill>
                <a:latin typeface="Arial" panose="020B0604020202020204" pitchFamily="34" charset="0"/>
                <a:cs typeface="Arial" panose="020B0604020202020204" pitchFamily="34" charset="0"/>
              </a:rPr>
              <a:t>CAMx</a:t>
            </a:r>
            <a:r>
              <a:rPr lang="en-US" altLang="zh-CN" sz="1600" u="sng" kern="0" dirty="0">
                <a:solidFill>
                  <a:srgbClr val="C00000"/>
                </a:solidFill>
                <a:latin typeface="Arial" panose="020B0604020202020204" pitchFamily="34" charset="0"/>
                <a:cs typeface="Arial" panose="020B0604020202020204" pitchFamily="34" charset="0"/>
              </a:rPr>
              <a:t>: OSAT</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Domain: Nesting (27km, 9km, and 3km)</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14 vertical layers</a:t>
            </a:r>
          </a:p>
          <a:p>
            <a:pPr marL="0" indent="-252000" eaLnBrk="1" hangingPunct="1">
              <a:spcBef>
                <a:spcPts val="225"/>
              </a:spcBef>
              <a:spcAft>
                <a:spcPts val="0"/>
              </a:spcAft>
              <a:buFont typeface="Wingdings" panose="05000000000000000000" pitchFamily="2" charset="2"/>
              <a:buChar char="ü"/>
              <a:defRPr/>
            </a:pPr>
            <a:r>
              <a:rPr lang="en-US" altLang="zh-CN" sz="1600" kern="0" dirty="0">
                <a:latin typeface="Arial" panose="020B0604020202020204" pitchFamily="34" charset="0"/>
                <a:cs typeface="Arial" panose="020B0604020202020204" pitchFamily="34" charset="0"/>
              </a:rPr>
              <a:t>Period: </a:t>
            </a:r>
            <a:r>
              <a:rPr lang="en-US" altLang="zh-CN" sz="1600" kern="0" dirty="0">
                <a:solidFill>
                  <a:srgbClr val="C00000"/>
                </a:solidFill>
                <a:latin typeface="Arial" panose="020B0604020202020204" pitchFamily="34" charset="0"/>
                <a:cs typeface="Arial" panose="020B0604020202020204" pitchFamily="34" charset="0"/>
              </a:rPr>
              <a:t>July &amp; Oct. 2015, and Sept. 2017</a:t>
            </a:r>
          </a:p>
        </p:txBody>
      </p:sp>
      <p:sp>
        <p:nvSpPr>
          <p:cNvPr id="16" name="Title 1">
            <a:extLst>
              <a:ext uri="{FF2B5EF4-FFF2-40B4-BE49-F238E27FC236}">
                <a16:creationId xmlns:a16="http://schemas.microsoft.com/office/drawing/2014/main" id="{2954B4AB-50B5-45DD-BE4D-1E4246C2F592}"/>
              </a:ext>
            </a:extLst>
          </p:cNvPr>
          <p:cNvSpPr>
            <a:spLocks noGrp="1"/>
          </p:cNvSpPr>
          <p:nvPr>
            <p:ph type="title"/>
          </p:nvPr>
        </p:nvSpPr>
        <p:spPr>
          <a:xfrm>
            <a:off x="152400" y="58738"/>
            <a:ext cx="11963400" cy="668337"/>
          </a:xfrm>
          <a:noFill/>
          <a:ln>
            <a:noFill/>
          </a:ln>
        </p:spPr>
        <p:txBody>
          <a:bodyPr vert="horz" wrap="square" lIns="68580" tIns="34290" rIns="68580" bIns="34290" numCol="1" anchor="ctr" anchorCtr="0" compatLnSpc="1">
            <a:prstTxWarp prst="textNoShape">
              <a:avLst/>
            </a:prstTxWarp>
          </a:bodyPr>
          <a:lstStyle/>
          <a:p>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a:t>
            </a:r>
            <a:r>
              <a:rPr lang="en-US" sz="2800" dirty="0">
                <a:solidFill>
                  <a:srgbClr val="FFFF00"/>
                </a:solidFill>
                <a:latin typeface="Arial" panose="020B0604020202020204" pitchFamily="34" charset="0"/>
                <a:ea typeface="微软雅黑"/>
                <a:cs typeface="Arial" panose="020B0604020202020204" pitchFamily="34" charset="0"/>
              </a:rPr>
              <a:t>BFM/OSAT</a:t>
            </a:r>
            <a:r>
              <a:rPr kumimoji="0" lang="en-US" sz="28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/HDDM/RSM comparisons: </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4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28" name="内容占位符 2"/>
          <p:cNvSpPr>
            <a:spLocks noGrp="1"/>
          </p:cNvSpPr>
          <p:nvPr>
            <p:ph idx="1"/>
          </p:nvPr>
        </p:nvSpPr>
        <p:spPr>
          <a:xfrm>
            <a:off x="5645559" y="4447402"/>
            <a:ext cx="5936841" cy="1694509"/>
          </a:xfrm>
        </p:spPr>
        <p:txBody>
          <a:bodyPr>
            <a:noAutofit/>
          </a:bodyPr>
          <a:lstStyle/>
          <a:p>
            <a:pPr marL="231775" lvl="1" indent="-231775">
              <a:spcAft>
                <a:spcPts val="450"/>
              </a:spcAft>
              <a:buFont typeface="Arial" panose="020B0604020202020204" pitchFamily="34" charset="0"/>
              <a:buChar char="•"/>
            </a:pPr>
            <a:r>
              <a:rPr lang="en-US" altLang="zh-CN" sz="1800" dirty="0">
                <a:solidFill>
                  <a:srgbClr val="0000FF"/>
                </a:solidFill>
                <a:latin typeface="Arial" panose="020B0604020202020204" pitchFamily="34" charset="0"/>
                <a:cs typeface="Arial" panose="020B0604020202020204" pitchFamily="34" charset="0"/>
              </a:rPr>
              <a:t>Sector &amp; pollutant emissions source factors:</a:t>
            </a:r>
          </a:p>
          <a:p>
            <a:pPr marL="405000" lvl="1"/>
            <a:r>
              <a:rPr lang="en-US" altLang="zh-CN" sz="1600" dirty="0">
                <a:solidFill>
                  <a:srgbClr val="C00000"/>
                </a:solidFill>
                <a:latin typeface="Arial" panose="020B0604020202020204" pitchFamily="34" charset="0"/>
                <a:cs typeface="Arial" panose="020B0604020202020204" pitchFamily="34" charset="0"/>
              </a:rPr>
              <a:t>NO</a:t>
            </a:r>
            <a:r>
              <a:rPr lang="en-US" altLang="zh-CN" sz="1600" baseline="-25000" dirty="0">
                <a:solidFill>
                  <a:srgbClr val="C00000"/>
                </a:solidFill>
                <a:latin typeface="Arial" panose="020B0604020202020204" pitchFamily="34" charset="0"/>
                <a:cs typeface="Arial" panose="020B0604020202020204" pitchFamily="34" charset="0"/>
              </a:rPr>
              <a:t>x</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non-road, stationary sources</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(industries, and biomass burning);</a:t>
            </a:r>
          </a:p>
          <a:p>
            <a:pPr marL="405000" lvl="1"/>
            <a:r>
              <a:rPr lang="en-US" altLang="zh-CN" sz="1600" dirty="0">
                <a:solidFill>
                  <a:srgbClr val="C00000"/>
                </a:solidFill>
                <a:latin typeface="Arial" panose="020B0604020202020204" pitchFamily="34" charset="0"/>
                <a:cs typeface="Arial" panose="020B0604020202020204" pitchFamily="34" charset="0"/>
              </a:rPr>
              <a:t>VOC</a:t>
            </a:r>
            <a:r>
              <a:rPr lang="en-US" altLang="zh-CN" sz="1600" dirty="0">
                <a:latin typeface="Arial" panose="020B0604020202020204" pitchFamily="34" charset="0"/>
                <a:cs typeface="Arial" panose="020B0604020202020204" pitchFamily="34" charset="0"/>
              </a:rPr>
              <a:t> from </a:t>
            </a:r>
            <a:r>
              <a:rPr lang="en-US" altLang="zh-CN" sz="1600" dirty="0">
                <a:solidFill>
                  <a:srgbClr val="C00000"/>
                </a:solidFill>
                <a:latin typeface="Arial" panose="020B0604020202020204" pitchFamily="34" charset="0"/>
                <a:cs typeface="Arial" panose="020B0604020202020204" pitchFamily="34" charset="0"/>
              </a:rPr>
              <a:t>on-road, industries, solvent utilization</a:t>
            </a:r>
            <a:r>
              <a:rPr lang="en-US" altLang="zh-CN" sz="1600" dirty="0">
                <a:latin typeface="Arial" panose="020B0604020202020204" pitchFamily="34" charset="0"/>
                <a:cs typeface="Arial" panose="020B0604020202020204" pitchFamily="34" charset="0"/>
              </a:rPr>
              <a:t>, and </a:t>
            </a:r>
            <a:r>
              <a:rPr lang="en-US" altLang="zh-CN" sz="1600" dirty="0">
                <a:solidFill>
                  <a:srgbClr val="FF0000"/>
                </a:solidFill>
                <a:latin typeface="Arial" panose="020B0604020202020204" pitchFamily="34" charset="0"/>
                <a:cs typeface="Arial" panose="020B0604020202020204" pitchFamily="34" charset="0"/>
              </a:rPr>
              <a:t>others</a:t>
            </a:r>
            <a:r>
              <a:rPr lang="en-US" altLang="zh-CN" sz="1600" dirty="0">
                <a:latin typeface="Arial" panose="020B0604020202020204" pitchFamily="34" charset="0"/>
                <a:cs typeface="Arial" panose="020B0604020202020204" pitchFamily="34" charset="0"/>
              </a:rPr>
              <a:t> (storage &amp; transportation, waste treatment, biomass burning, and non-road)</a:t>
            </a:r>
            <a:endParaRPr lang="en-US" altLang="zh-CN" sz="1400" dirty="0">
              <a:solidFill>
                <a:srgbClr val="2016A6"/>
              </a:solidFill>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F82DF271-EC71-456D-A912-DC37B4CF1101}"/>
              </a:ext>
            </a:extLst>
          </p:cNvPr>
          <p:cNvSpPr>
            <a:spLocks noChangeArrowheads="1"/>
          </p:cNvSpPr>
          <p:nvPr/>
        </p:nvSpPr>
        <p:spPr bwMode="auto">
          <a:xfrm>
            <a:off x="956678" y="6266236"/>
            <a:ext cx="10278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1600" i="0" u="none" strike="noStrike" baseline="0" dirty="0">
                <a:solidFill>
                  <a:srgbClr val="0000FF"/>
                </a:solidFill>
                <a:latin typeface="Charis SIL"/>
              </a:rPr>
              <a:t> </a:t>
            </a:r>
            <a:r>
              <a:rPr lang="en-US" sz="1600" i="1" dirty="0">
                <a:solidFill>
                  <a:srgbClr val="002060"/>
                </a:solidFill>
                <a:latin typeface="STIX"/>
              </a:rPr>
              <a:t>Fang, et al., 2021, </a:t>
            </a:r>
            <a:r>
              <a:rPr lang="en-US" sz="1600" i="1" u="none" strike="noStrike" baseline="0" dirty="0">
                <a:solidFill>
                  <a:srgbClr val="002060"/>
                </a:solidFill>
                <a:latin typeface="Charis SIL"/>
              </a:rPr>
              <a:t>“Source impact &amp; contribution analysis of ambient ozone using multi-modeling approaches </a:t>
            </a:r>
          </a:p>
          <a:p>
            <a:r>
              <a:rPr lang="en-US" sz="1600" i="1" u="none" strike="noStrike" baseline="0" dirty="0">
                <a:solidFill>
                  <a:srgbClr val="002060"/>
                </a:solidFill>
                <a:latin typeface="Charis SIL"/>
              </a:rPr>
              <a:t>over the PRD region, China”</a:t>
            </a:r>
            <a:r>
              <a:rPr lang="en-US" sz="1600" i="1" dirty="0">
                <a:solidFill>
                  <a:srgbClr val="002060"/>
                </a:solidFill>
                <a:latin typeface="STIX"/>
              </a:rPr>
              <a:t>, </a:t>
            </a:r>
            <a:r>
              <a:rPr lang="en-US" sz="1600" i="1" u="none" strike="noStrike" baseline="0" dirty="0">
                <a:solidFill>
                  <a:srgbClr val="002060"/>
                </a:solidFill>
                <a:latin typeface="STIX"/>
              </a:rPr>
              <a:t>Environmental Pollution; </a:t>
            </a:r>
            <a:r>
              <a:rPr lang="en-US" sz="1600" i="1" u="none" strike="noStrike" baseline="0" dirty="0">
                <a:solidFill>
                  <a:srgbClr val="0070C0"/>
                </a:solidFill>
                <a:latin typeface="STIX"/>
              </a:rPr>
              <a:t>https://doi.org/10.1016/j.envpol.2021.117860</a:t>
            </a:r>
            <a:endParaRPr lang="en-US" altLang="zh-CN" i="1" dirty="0">
              <a:solidFill>
                <a:srgbClr val="0070C0"/>
              </a:solidFill>
              <a:ea typeface="+mn-ea"/>
              <a:cs typeface="Arial" panose="020B0604020202020204" pitchFamily="34" charset="0"/>
            </a:endParaRPr>
          </a:p>
        </p:txBody>
      </p:sp>
      <p:sp>
        <p:nvSpPr>
          <p:cNvPr id="11" name="箭头: 右 63">
            <a:extLst>
              <a:ext uri="{FF2B5EF4-FFF2-40B4-BE49-F238E27FC236}">
                <a16:creationId xmlns:a16="http://schemas.microsoft.com/office/drawing/2014/main" id="{112FCB89-39D7-44CE-99DC-4794D8F055EB}"/>
              </a:ext>
            </a:extLst>
          </p:cNvPr>
          <p:cNvSpPr/>
          <p:nvPr/>
        </p:nvSpPr>
        <p:spPr bwMode="auto">
          <a:xfrm>
            <a:off x="5034466" y="5247023"/>
            <a:ext cx="486682" cy="288032"/>
          </a:xfrm>
          <a:prstGeom prst="rightArrow">
            <a:avLst/>
          </a:prstGeom>
          <a:solidFill>
            <a:srgbClr val="000099"/>
          </a:solidFill>
          <a:ln>
            <a:solidFill>
              <a:srgbClr val="5D2884"/>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spcBef>
                <a:spcPct val="50000"/>
              </a:spcBef>
              <a:defRPr/>
            </a:pPr>
            <a:endParaRPr lang="zh-CN" altLang="en-US" sz="2000" kern="0">
              <a:solidFill>
                <a:srgbClr val="FF3300"/>
              </a:solidFill>
              <a:latin typeface="Arial" charset="0"/>
              <a:ea typeface="宋体" pitchFamily="2" charset="-122"/>
            </a:endParaRPr>
          </a:p>
        </p:txBody>
      </p:sp>
      <p:grpSp>
        <p:nvGrpSpPr>
          <p:cNvPr id="2" name="Group 1">
            <a:extLst>
              <a:ext uri="{FF2B5EF4-FFF2-40B4-BE49-F238E27FC236}">
                <a16:creationId xmlns:a16="http://schemas.microsoft.com/office/drawing/2014/main" id="{DACADDBD-1500-4129-AF06-7CB5BA81FB33}"/>
              </a:ext>
            </a:extLst>
          </p:cNvPr>
          <p:cNvGrpSpPr/>
          <p:nvPr/>
        </p:nvGrpSpPr>
        <p:grpSpPr>
          <a:xfrm>
            <a:off x="761093" y="4418474"/>
            <a:ext cx="4166521" cy="1571037"/>
            <a:chOff x="223062" y="4836733"/>
            <a:chExt cx="3288141" cy="1953926"/>
          </a:xfrm>
        </p:grpSpPr>
        <p:sp>
          <p:nvSpPr>
            <p:cNvPr id="27" name="内容占位符 2"/>
            <p:cNvSpPr txBox="1">
              <a:spLocks/>
            </p:cNvSpPr>
            <p:nvPr/>
          </p:nvSpPr>
          <p:spPr bwMode="auto">
            <a:xfrm>
              <a:off x="231921" y="4868207"/>
              <a:ext cx="3279282" cy="192245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85750" indent="-285750" algn="l" defTabSz="685800" eaLnBrk="0" hangingPunct="0">
                <a:spcBef>
                  <a:spcPts val="450"/>
                </a:spcBef>
                <a:spcAft>
                  <a:spcPts val="450"/>
                </a:spcAft>
                <a:buClr>
                  <a:srgbClr val="660066"/>
                </a:buClr>
                <a:buFont typeface="Arial" panose="020B0604020202020204" pitchFamily="34" charset="0"/>
                <a:buChar char="•"/>
                <a:defRPr/>
              </a:pPr>
              <a:r>
                <a:rPr lang="en-US" altLang="zh-CN" b="1" kern="0" dirty="0">
                  <a:solidFill>
                    <a:srgbClr val="0000FF"/>
                  </a:solidFill>
                  <a:latin typeface="Arial" panose="020B0604020202020204" pitchFamily="34" charset="0"/>
                  <a:cs typeface="Arial" panose="020B0604020202020204" pitchFamily="34" charset="0"/>
                </a:rPr>
                <a:t>7 Source regions (urban clusters):</a:t>
              </a:r>
              <a:endParaRPr lang="en-US" altLang="zh-CN" sz="1600" b="1" kern="0" dirty="0">
                <a:solidFill>
                  <a:srgbClr val="0000FF"/>
                </a:solidFill>
                <a:latin typeface="Arial" panose="020B0604020202020204" pitchFamily="34" charset="0"/>
                <a:cs typeface="Arial" panose="020B0604020202020204" pitchFamily="34" charset="0"/>
              </a:endParaRPr>
            </a:p>
            <a:p>
              <a:pPr marL="405000" lvl="1" indent="-285750" algn="l" eaLnBrk="0" hangingPunct="0">
                <a:spcBef>
                  <a:spcPct val="20000"/>
                </a:spcBef>
                <a:buClr>
                  <a:srgbClr val="660066"/>
                </a:buClr>
                <a:buFont typeface="Arial" charset="0"/>
                <a:buChar char="–"/>
              </a:pPr>
              <a:r>
                <a:rPr lang="en-US" altLang="zh-CN" sz="1600" b="1" dirty="0">
                  <a:latin typeface="Arial" panose="020B0604020202020204" pitchFamily="34" charset="0"/>
                  <a:cs typeface="Arial" panose="020B0604020202020204" pitchFamily="34" charset="0"/>
                </a:rPr>
                <a:t>7 source cities (Guangzhou, Foshan, Zhongshan &amp; Zhuhai, Jiangmen, Dongguan &amp; Shenzhen, Huizhou, Zhaoqing &amp; Others)</a:t>
              </a:r>
            </a:p>
          </p:txBody>
        </p:sp>
        <p:sp>
          <p:nvSpPr>
            <p:cNvPr id="12" name="圆角矩形 79">
              <a:extLst>
                <a:ext uri="{FF2B5EF4-FFF2-40B4-BE49-F238E27FC236}">
                  <a16:creationId xmlns:a16="http://schemas.microsoft.com/office/drawing/2014/main" id="{C16A9372-ACE0-4CFA-9F75-94470A646BC2}"/>
                </a:ext>
              </a:extLst>
            </p:cNvPr>
            <p:cNvSpPr/>
            <p:nvPr/>
          </p:nvSpPr>
          <p:spPr bwMode="auto">
            <a:xfrm>
              <a:off x="223062" y="4836733"/>
              <a:ext cx="3279282" cy="1945131"/>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3" name="圆角矩形 79">
            <a:extLst>
              <a:ext uri="{FF2B5EF4-FFF2-40B4-BE49-F238E27FC236}">
                <a16:creationId xmlns:a16="http://schemas.microsoft.com/office/drawing/2014/main" id="{B59AE593-9CB7-40B5-870E-BCD4C8D21B0E}"/>
              </a:ext>
            </a:extLst>
          </p:cNvPr>
          <p:cNvSpPr/>
          <p:nvPr/>
        </p:nvSpPr>
        <p:spPr bwMode="auto">
          <a:xfrm>
            <a:off x="5571441" y="4456623"/>
            <a:ext cx="5985233" cy="1694509"/>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sp>
        <p:nvSpPr>
          <p:cNvPr id="14" name="Slide Number Placeholder 2">
            <a:extLst>
              <a:ext uri="{FF2B5EF4-FFF2-40B4-BE49-F238E27FC236}">
                <a16:creationId xmlns:a16="http://schemas.microsoft.com/office/drawing/2014/main" id="{3B309F42-E8B7-44E2-84F3-7DF2FC0AC5B8}"/>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custDataLst>
      <p:tags r:id="rId1"/>
    </p:custDataLst>
    <p:extLst>
      <p:ext uri="{BB962C8B-B14F-4D97-AF65-F5344CB8AC3E}">
        <p14:creationId xmlns:p14="http://schemas.microsoft.com/office/powerpoint/2010/main" val="2526370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3EBE6530-1A4A-4556-B937-EC70E83FC5E0}"/>
              </a:ext>
            </a:extLst>
          </p:cNvPr>
          <p:cNvSpPr>
            <a:spLocks noGrp="1"/>
          </p:cNvSpPr>
          <p:nvPr>
            <p:ph type="title"/>
          </p:nvPr>
        </p:nvSpPr>
        <p:spPr>
          <a:xfrm>
            <a:off x="-76200" y="58542"/>
            <a:ext cx="12268200" cy="669103"/>
          </a:xfrm>
        </p:spPr>
        <p:txBody>
          <a:bodyPr/>
          <a:lstStyle/>
          <a:p>
            <a:r>
              <a:rPr lang="en-US" altLang="zh-CN" dirty="0">
                <a:solidFill>
                  <a:srgbClr val="FFC000"/>
                </a:solidFill>
              </a:rPr>
              <a:t>Source Contribution: </a:t>
            </a:r>
            <a:r>
              <a:rPr lang="en-US" altLang="zh-CN" dirty="0">
                <a:solidFill>
                  <a:srgbClr val="FFFF00"/>
                </a:solidFill>
              </a:rPr>
              <a:t>“</a:t>
            </a:r>
            <a:r>
              <a:rPr lang="en-US" altLang="zh-CN" sz="2800" dirty="0">
                <a:solidFill>
                  <a:srgbClr val="FFFF00"/>
                </a:solidFill>
              </a:rPr>
              <a:t>RSM-BFM”</a:t>
            </a:r>
            <a:r>
              <a:rPr lang="en-US" altLang="zh-CN" sz="2800" dirty="0"/>
              <a:t> (Brute Force) </a:t>
            </a:r>
            <a:r>
              <a:rPr lang="en-US" altLang="zh-CN" sz="2800" dirty="0">
                <a:solidFill>
                  <a:srgbClr val="FFFF00"/>
                </a:solidFill>
              </a:rPr>
              <a:t>vs.</a:t>
            </a:r>
            <a:r>
              <a:rPr lang="en-US" altLang="zh-CN" sz="2800" dirty="0"/>
              <a:t> </a:t>
            </a:r>
            <a:r>
              <a:rPr lang="en-US" altLang="zh-CN" sz="2800" dirty="0">
                <a:solidFill>
                  <a:srgbClr val="FFFF00"/>
                </a:solidFill>
              </a:rPr>
              <a:t>“RSM-DM”</a:t>
            </a:r>
            <a:r>
              <a:rPr lang="en-US" altLang="zh-CN" sz="2800" dirty="0"/>
              <a:t> (Differential)</a:t>
            </a:r>
            <a:endParaRPr lang="en-US" dirty="0">
              <a:solidFill>
                <a:srgbClr val="FF0000"/>
              </a:solidFill>
            </a:endParaRPr>
          </a:p>
        </p:txBody>
      </p:sp>
      <p:sp>
        <p:nvSpPr>
          <p:cNvPr id="7" name="圆角矩形 23">
            <a:extLst>
              <a:ext uri="{FF2B5EF4-FFF2-40B4-BE49-F238E27FC236}">
                <a16:creationId xmlns:a16="http://schemas.microsoft.com/office/drawing/2014/main" id="{057E4C65-020C-49AE-82EC-E4DEE095CDD2}"/>
              </a:ext>
            </a:extLst>
          </p:cNvPr>
          <p:cNvSpPr/>
          <p:nvPr/>
        </p:nvSpPr>
        <p:spPr>
          <a:xfrm>
            <a:off x="2801746" y="4384673"/>
            <a:ext cx="3439766" cy="422827"/>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zh-CN" altLang="en-US" sz="1600" dirty="0">
              <a:solidFill>
                <a:prstClr val="white"/>
              </a:solidFill>
              <a:latin typeface="Calibri" panose="020F0502020204030204"/>
              <a:ea typeface="Microsoft YaHei UI" panose="020B0503020204020204" pitchFamily="34" charset="-122"/>
            </a:endParaRPr>
          </a:p>
        </p:txBody>
      </p:sp>
      <p:sp>
        <p:nvSpPr>
          <p:cNvPr id="8" name="Rectangle 7">
            <a:extLst>
              <a:ext uri="{FF2B5EF4-FFF2-40B4-BE49-F238E27FC236}">
                <a16:creationId xmlns:a16="http://schemas.microsoft.com/office/drawing/2014/main" id="{9328F4B0-6EE3-4759-BC50-2B25005292EF}"/>
              </a:ext>
            </a:extLst>
          </p:cNvPr>
          <p:cNvSpPr/>
          <p:nvPr/>
        </p:nvSpPr>
        <p:spPr>
          <a:xfrm>
            <a:off x="762000" y="754093"/>
            <a:ext cx="11049000" cy="1200329"/>
          </a:xfrm>
          <a:prstGeom prst="rect">
            <a:avLst/>
          </a:prstGeom>
          <a:noFill/>
          <a:ln>
            <a:noFill/>
          </a:ln>
          <a:effectLst/>
        </p:spPr>
        <p:txBody>
          <a:bodyPr wrap="square">
            <a:spAutoFit/>
          </a:bodyPr>
          <a:lstStyle/>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RSM-BFM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regards the difference in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concentrations under the base and single source control scenarios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impact</a:t>
            </a:r>
            <a:r>
              <a:rPr lang="en-US" altLang="zh-CN" b="1" dirty="0">
                <a:latin typeface="Arial" panose="020B0604020202020204" pitchFamily="34" charset="0"/>
                <a:ea typeface="微软雅黑" panose="020B0503020204020204" pitchFamily="34" charset="-122"/>
                <a:cs typeface="Arial" panose="020B0604020202020204" pitchFamily="34" charset="0"/>
              </a:rPr>
              <a:t>;</a:t>
            </a:r>
          </a:p>
          <a:p>
            <a:pPr marL="355600" indent="-355600" algn="l">
              <a:buClr>
                <a:prstClr val="black"/>
              </a:buClr>
              <a:buBlip>
                <a:blip r:embed="rId4"/>
              </a:buBlip>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RSM-DM</a:t>
            </a:r>
            <a:r>
              <a:rPr lang="zh-CN" altLang="en-US" b="1" dirty="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latin typeface="Arial" panose="020B0604020202020204" pitchFamily="34" charset="0"/>
                <a:ea typeface="微软雅黑" panose="020B0503020204020204" pitchFamily="34" charset="-122"/>
                <a:cs typeface="Arial" panose="020B0604020202020204" pitchFamily="34" charset="0"/>
              </a:rPr>
              <a:t>differentiates the emission changes into small incremental intervals and sums up the O</a:t>
            </a:r>
            <a:r>
              <a:rPr lang="en-US" altLang="zh-CN"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b="1" dirty="0">
                <a:latin typeface="Arial" panose="020B0604020202020204" pitchFamily="34" charset="0"/>
                <a:ea typeface="微软雅黑" panose="020B0503020204020204" pitchFamily="34" charset="-122"/>
                <a:cs typeface="Arial" panose="020B0604020202020204" pitchFamily="34" charset="0"/>
              </a:rPr>
              <a:t> response in each interval as the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source contribution</a:t>
            </a:r>
            <a:r>
              <a:rPr lang="en-US" altLang="zh-CN" b="1" dirty="0">
                <a:latin typeface="Arial" panose="020B0604020202020204" pitchFamily="34" charset="0"/>
                <a:ea typeface="微软雅黑" panose="020B0503020204020204" pitchFamily="34" charset="-122"/>
                <a:cs typeface="Arial" panose="020B0604020202020204" pitchFamily="34" charset="0"/>
              </a:rPr>
              <a:t>.</a:t>
            </a:r>
          </a:p>
        </p:txBody>
      </p:sp>
      <p:grpSp>
        <p:nvGrpSpPr>
          <p:cNvPr id="10" name="组合 17">
            <a:extLst>
              <a:ext uri="{FF2B5EF4-FFF2-40B4-BE49-F238E27FC236}">
                <a16:creationId xmlns:a16="http://schemas.microsoft.com/office/drawing/2014/main" id="{81E5D5FD-04EA-4079-9A2C-A291894493D8}"/>
              </a:ext>
            </a:extLst>
          </p:cNvPr>
          <p:cNvGrpSpPr/>
          <p:nvPr/>
        </p:nvGrpSpPr>
        <p:grpSpPr>
          <a:xfrm>
            <a:off x="1600201" y="1955963"/>
            <a:ext cx="3466125" cy="2565359"/>
            <a:chOff x="27129" y="1271189"/>
            <a:chExt cx="3261361" cy="2405469"/>
          </a:xfrm>
        </p:grpSpPr>
        <p:grpSp>
          <p:nvGrpSpPr>
            <p:cNvPr id="11" name="组合 18">
              <a:extLst>
                <a:ext uri="{FF2B5EF4-FFF2-40B4-BE49-F238E27FC236}">
                  <a16:creationId xmlns:a16="http://schemas.microsoft.com/office/drawing/2014/main" id="{EC4584C4-1540-4CE2-9A62-740919CCAE01}"/>
                </a:ext>
              </a:extLst>
            </p:cNvPr>
            <p:cNvGrpSpPr/>
            <p:nvPr/>
          </p:nvGrpSpPr>
          <p:grpSpPr>
            <a:xfrm>
              <a:off x="27129" y="1271189"/>
              <a:ext cx="3261361" cy="2405469"/>
              <a:chOff x="55460" y="1316909"/>
              <a:chExt cx="3261361" cy="2405469"/>
            </a:xfrm>
          </p:grpSpPr>
          <p:pic>
            <p:nvPicPr>
              <p:cNvPr id="16" name="图片 22">
                <a:extLst>
                  <a:ext uri="{FF2B5EF4-FFF2-40B4-BE49-F238E27FC236}">
                    <a16:creationId xmlns:a16="http://schemas.microsoft.com/office/drawing/2014/main" id="{4F54E0FF-AC61-45F6-B808-7AFF81C2B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0" y="1316909"/>
                <a:ext cx="3261361" cy="2405469"/>
              </a:xfrm>
              <a:prstGeom prst="rect">
                <a:avLst/>
              </a:prstGeom>
            </p:spPr>
          </p:pic>
          <mc:AlternateContent xmlns:mc="http://schemas.openxmlformats.org/markup-compatibility/2006" xmlns:a14="http://schemas.microsoft.com/office/drawing/2010/main">
            <mc:Choice Requires="a14">
              <p:sp>
                <p:nvSpPr>
                  <p:cNvPr id="17" name="矩形 24">
                    <a:extLst>
                      <a:ext uri="{FF2B5EF4-FFF2-40B4-BE49-F238E27FC236}">
                        <a16:creationId xmlns:a16="http://schemas.microsoft.com/office/drawing/2014/main" id="{26B42554-922F-45E4-A9B8-2B9B12670556}"/>
                      </a:ext>
                    </a:extLst>
                  </p:cNvPr>
                  <p:cNvSpPr/>
                  <p:nvPr/>
                </p:nvSpPr>
                <p:spPr>
                  <a:xfrm flipH="1">
                    <a:off x="581506" y="2467306"/>
                    <a:ext cx="771045"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FF0000"/>
                                  </a:solidFill>
                                  <a:latin typeface="Cambria Math" panose="02040503050406030204" pitchFamily="18" charset="0"/>
                                  <a:ea typeface="Cambria Math" panose="02040503050406030204" pitchFamily="18" charset="0"/>
                                </a:rPr>
                              </m:ctrlPr>
                            </m:sSubPr>
                            <m:e>
                              <m:r>
                                <a:rPr lang="en-US" altLang="zh-CN" sz="900" b="1" i="1">
                                  <a:solidFill>
                                    <a:srgbClr val="FF0000"/>
                                  </a:solidFill>
                                  <a:latin typeface="Cambria Math" panose="02040503050406030204" pitchFamily="18" charset="0"/>
                                  <a:ea typeface="Cambria Math" panose="02040503050406030204" pitchFamily="18" charset="0"/>
                                </a:rPr>
                                <m:t>𝑪𝒐𝒏𝒕</m:t>
                              </m:r>
                            </m:e>
                            <m:sub>
                              <m:r>
                                <a:rPr lang="en-US" altLang="zh-CN" sz="900" b="1" i="1">
                                  <a:solidFill>
                                    <a:srgbClr val="FF0000"/>
                                  </a:solidFill>
                                  <a:latin typeface="Cambria Math" panose="02040503050406030204" pitchFamily="18" charset="0"/>
                                  <a:ea typeface="Cambria Math" panose="02040503050406030204" pitchFamily="18" charset="0"/>
                                </a:rPr>
                                <m:t>𝒌</m:t>
                              </m:r>
                            </m:sub>
                          </m:sSub>
                          <m:r>
                            <a:rPr lang="en-US" altLang="zh-CN" sz="900" b="1" i="1">
                              <a:solidFill>
                                <a:srgbClr val="FF0000"/>
                              </a:solidFill>
                              <a:latin typeface="Cambria Math" panose="02040503050406030204" pitchFamily="18" charset="0"/>
                              <a:ea typeface="Cambria Math" panose="02040503050406030204" pitchFamily="18" charset="0"/>
                            </a:rPr>
                            <m:t>_</m:t>
                          </m:r>
                          <m:r>
                            <a:rPr lang="en-US" altLang="zh-CN" sz="900" b="1" i="1">
                              <a:solidFill>
                                <a:srgbClr val="FF0000"/>
                              </a:solidFill>
                              <a:latin typeface="Cambria Math" panose="02040503050406030204" pitchFamily="18" charset="0"/>
                              <a:ea typeface="Cambria Math" panose="02040503050406030204" pitchFamily="18" charset="0"/>
                            </a:rPr>
                            <m:t>𝑵𝑶𝒙</m:t>
                          </m:r>
                        </m:oMath>
                      </m:oMathPara>
                    </a14:m>
                    <a:endParaRPr lang="zh-CN" altLang="en-US" sz="900" dirty="0">
                      <a:solidFill>
                        <a:srgbClr val="FF0000"/>
                      </a:solidFill>
                      <a:ea typeface="Microsoft YaHei UI" panose="020B0503020204020204" pitchFamily="34" charset="-122"/>
                    </a:endParaRPr>
                  </a:p>
                </p:txBody>
              </p:sp>
            </mc:Choice>
            <mc:Fallback xmlns="">
              <p:sp>
                <p:nvSpPr>
                  <p:cNvPr id="17" name="矩形 24">
                    <a:extLst>
                      <a:ext uri="{FF2B5EF4-FFF2-40B4-BE49-F238E27FC236}">
                        <a16:creationId xmlns:a16="http://schemas.microsoft.com/office/drawing/2014/main" id="{26B42554-922F-45E4-A9B8-2B9B12670556}"/>
                      </a:ext>
                    </a:extLst>
                  </p:cNvPr>
                  <p:cNvSpPr>
                    <a:spLocks noRot="1" noChangeAspect="1" noMove="1" noResize="1" noEditPoints="1" noAdjustHandles="1" noChangeArrowheads="1" noChangeShapeType="1" noTextEdit="1"/>
                  </p:cNvSpPr>
                  <p:nvPr/>
                </p:nvSpPr>
                <p:spPr>
                  <a:xfrm flipH="1">
                    <a:off x="581506" y="2467306"/>
                    <a:ext cx="771045" cy="2164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25">
                    <a:extLst>
                      <a:ext uri="{FF2B5EF4-FFF2-40B4-BE49-F238E27FC236}">
                        <a16:creationId xmlns:a16="http://schemas.microsoft.com/office/drawing/2014/main" id="{FA664501-5D26-4C7D-B877-78BB403DB213}"/>
                      </a:ext>
                    </a:extLst>
                  </p:cNvPr>
                  <p:cNvSpPr/>
                  <p:nvPr/>
                </p:nvSpPr>
                <p:spPr>
                  <a:xfrm>
                    <a:off x="1058384" y="2131628"/>
                    <a:ext cx="763504" cy="216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900" b="1" i="1">
                                  <a:solidFill>
                                    <a:srgbClr val="0000FE"/>
                                  </a:solidFill>
                                  <a:latin typeface="Cambria Math" panose="02040503050406030204" pitchFamily="18" charset="0"/>
                                  <a:ea typeface="Cambria Math" panose="02040503050406030204" pitchFamily="18" charset="0"/>
                                </a:rPr>
                              </m:ctrlPr>
                            </m:sSubPr>
                            <m:e>
                              <m:r>
                                <a:rPr lang="en-US" altLang="zh-CN" sz="900" b="1" i="1">
                                  <a:solidFill>
                                    <a:srgbClr val="0000FE"/>
                                  </a:solidFill>
                                  <a:latin typeface="Cambria Math" panose="02040503050406030204" pitchFamily="18" charset="0"/>
                                  <a:ea typeface="Cambria Math" panose="02040503050406030204" pitchFamily="18" charset="0"/>
                                </a:rPr>
                                <m:t>𝑪𝒐𝒏𝒕</m:t>
                              </m:r>
                            </m:e>
                            <m:sub>
                              <m:r>
                                <a:rPr lang="en-US" altLang="zh-CN" sz="900" b="1" i="1">
                                  <a:solidFill>
                                    <a:srgbClr val="0000FE"/>
                                  </a:solidFill>
                                  <a:latin typeface="Cambria Math" panose="02040503050406030204" pitchFamily="18" charset="0"/>
                                  <a:ea typeface="Cambria Math" panose="02040503050406030204" pitchFamily="18" charset="0"/>
                                </a:rPr>
                                <m:t>𝒌</m:t>
                              </m:r>
                            </m:sub>
                          </m:sSub>
                          <m:r>
                            <a:rPr lang="en-US" altLang="zh-CN" sz="900" b="1" i="1">
                              <a:solidFill>
                                <a:srgbClr val="0000FE"/>
                              </a:solidFill>
                              <a:latin typeface="Cambria Math" panose="02040503050406030204" pitchFamily="18" charset="0"/>
                              <a:ea typeface="Cambria Math" panose="02040503050406030204" pitchFamily="18" charset="0"/>
                            </a:rPr>
                            <m:t>_</m:t>
                          </m:r>
                          <m:r>
                            <a:rPr lang="en-US" altLang="zh-CN" sz="900" b="1" i="1">
                              <a:solidFill>
                                <a:srgbClr val="0000FE"/>
                              </a:solidFill>
                              <a:latin typeface="Cambria Math" panose="02040503050406030204" pitchFamily="18" charset="0"/>
                              <a:ea typeface="Cambria Math" panose="02040503050406030204" pitchFamily="18" charset="0"/>
                            </a:rPr>
                            <m:t>𝑽𝑶𝑪</m:t>
                          </m:r>
                        </m:oMath>
                      </m:oMathPara>
                    </a14:m>
                    <a:endParaRPr lang="zh-CN" altLang="en-US" dirty="0">
                      <a:solidFill>
                        <a:srgbClr val="0000FE"/>
                      </a:solidFill>
                      <a:ea typeface="Microsoft YaHei UI" panose="020B0503020204020204" pitchFamily="34" charset="-122"/>
                    </a:endParaRPr>
                  </a:p>
                </p:txBody>
              </p:sp>
            </mc:Choice>
            <mc:Fallback xmlns="">
              <p:sp>
                <p:nvSpPr>
                  <p:cNvPr id="18" name="矩形 25">
                    <a:extLst>
                      <a:ext uri="{FF2B5EF4-FFF2-40B4-BE49-F238E27FC236}">
                        <a16:creationId xmlns:a16="http://schemas.microsoft.com/office/drawing/2014/main" id="{FA664501-5D26-4C7D-B877-78BB403DB213}"/>
                      </a:ext>
                    </a:extLst>
                  </p:cNvPr>
                  <p:cNvSpPr>
                    <a:spLocks noRot="1" noChangeAspect="1" noMove="1" noResize="1" noEditPoints="1" noAdjustHandles="1" noChangeArrowheads="1" noChangeShapeType="1" noTextEdit="1"/>
                  </p:cNvSpPr>
                  <p:nvPr/>
                </p:nvSpPr>
                <p:spPr>
                  <a:xfrm>
                    <a:off x="1058384" y="2131628"/>
                    <a:ext cx="763504" cy="216445"/>
                  </a:xfrm>
                  <a:prstGeom prst="rect">
                    <a:avLst/>
                  </a:prstGeom>
                  <a:blipFill>
                    <a:blip r:embed="rId7"/>
                    <a:stretch>
                      <a:fillRect/>
                    </a:stretch>
                  </a:blipFill>
                </p:spPr>
                <p:txBody>
                  <a:bodyPr/>
                  <a:lstStyle/>
                  <a:p>
                    <a:r>
                      <a:rPr lang="en-US">
                        <a:noFill/>
                      </a:rPr>
                      <a:t> </a:t>
                    </a:r>
                  </a:p>
                </p:txBody>
              </p:sp>
            </mc:Fallback>
          </mc:AlternateContent>
        </p:grpSp>
        <p:sp>
          <p:nvSpPr>
            <p:cNvPr id="13" name="左大括号 19">
              <a:extLst>
                <a:ext uri="{FF2B5EF4-FFF2-40B4-BE49-F238E27FC236}">
                  <a16:creationId xmlns:a16="http://schemas.microsoft.com/office/drawing/2014/main" id="{C81CC3F7-ABEC-4B8B-B20E-31E781A57DDC}"/>
                </a:ext>
              </a:extLst>
            </p:cNvPr>
            <p:cNvSpPr/>
            <p:nvPr/>
          </p:nvSpPr>
          <p:spPr>
            <a:xfrm>
              <a:off x="1249318" y="2437233"/>
              <a:ext cx="130325" cy="189629"/>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ea typeface="Microsoft YaHei UI" panose="020B0503020204020204" pitchFamily="34" charset="-122"/>
              </a:endParaRPr>
            </a:p>
          </p:txBody>
        </p:sp>
        <p:sp>
          <p:nvSpPr>
            <p:cNvPr id="14" name="左大括号 20">
              <a:extLst>
                <a:ext uri="{FF2B5EF4-FFF2-40B4-BE49-F238E27FC236}">
                  <a16:creationId xmlns:a16="http://schemas.microsoft.com/office/drawing/2014/main" id="{99A58212-01B2-4378-B3CF-A5D748323A68}"/>
                </a:ext>
              </a:extLst>
            </p:cNvPr>
            <p:cNvSpPr/>
            <p:nvPr/>
          </p:nvSpPr>
          <p:spPr>
            <a:xfrm rot="16200000" flipH="1" flipV="1">
              <a:off x="1468596" y="2215547"/>
              <a:ext cx="136541" cy="250122"/>
            </a:xfrm>
            <a:prstGeom prst="leftBrac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prstClr val="black"/>
                </a:solidFill>
                <a:ea typeface="Microsoft YaHei UI" panose="020B0503020204020204" pitchFamily="34" charset="-122"/>
              </a:endParaRPr>
            </a:p>
          </p:txBody>
        </p:sp>
        <p:sp>
          <p:nvSpPr>
            <p:cNvPr id="15" name="文本框 21">
              <a:extLst>
                <a:ext uri="{FF2B5EF4-FFF2-40B4-BE49-F238E27FC236}">
                  <a16:creationId xmlns:a16="http://schemas.microsoft.com/office/drawing/2014/main" id="{9A2E6384-5E05-45DC-83E6-08B0964E6BAD}"/>
                </a:ext>
              </a:extLst>
            </p:cNvPr>
            <p:cNvSpPr txBox="1"/>
            <p:nvPr/>
          </p:nvSpPr>
          <p:spPr>
            <a:xfrm rot="19129393">
              <a:off x="659496" y="2684563"/>
              <a:ext cx="511617" cy="288594"/>
            </a:xfrm>
            <a:prstGeom prst="rect">
              <a:avLst/>
            </a:prstGeom>
            <a:noFill/>
          </p:spPr>
          <p:txBody>
            <a:bodyPr wrap="none" rtlCol="0">
              <a:spAutoFit/>
            </a:bodyPr>
            <a:lstStyle/>
            <a:p>
              <a:r>
                <a:rPr lang="en-US" altLang="zh-CN" sz="1400" dirty="0"/>
                <a:t>……</a:t>
              </a:r>
              <a:endParaRPr lang="zh-CN" altLang="en-US" sz="1400" dirty="0"/>
            </a:p>
          </p:txBody>
        </p:sp>
      </p:grpSp>
      <p:pic>
        <p:nvPicPr>
          <p:cNvPr id="19" name="图片 4">
            <a:extLst>
              <a:ext uri="{FF2B5EF4-FFF2-40B4-BE49-F238E27FC236}">
                <a16:creationId xmlns:a16="http://schemas.microsoft.com/office/drawing/2014/main" id="{ADCD691B-1754-4862-8BF7-F3051530FB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374" y="4540373"/>
            <a:ext cx="3388752" cy="2287855"/>
          </a:xfrm>
          <a:prstGeom prst="rect">
            <a:avLst/>
          </a:prstGeom>
        </p:spPr>
      </p:pic>
      <p:pic>
        <p:nvPicPr>
          <p:cNvPr id="20" name="图片 5">
            <a:extLst>
              <a:ext uri="{FF2B5EF4-FFF2-40B4-BE49-F238E27FC236}">
                <a16:creationId xmlns:a16="http://schemas.microsoft.com/office/drawing/2014/main" id="{40438CC7-E524-4F2B-918E-F1CEE9FDA7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3131" y="3962400"/>
            <a:ext cx="3851601" cy="2714938"/>
          </a:xfrm>
          <a:prstGeom prst="rect">
            <a:avLst/>
          </a:prstGeom>
        </p:spPr>
      </p:pic>
      <p:grpSp>
        <p:nvGrpSpPr>
          <p:cNvPr id="2" name="Group 1">
            <a:extLst>
              <a:ext uri="{FF2B5EF4-FFF2-40B4-BE49-F238E27FC236}">
                <a16:creationId xmlns:a16="http://schemas.microsoft.com/office/drawing/2014/main" id="{F210C5B8-C446-4125-A0A0-CAE80FCE67FB}"/>
              </a:ext>
            </a:extLst>
          </p:cNvPr>
          <p:cNvGrpSpPr/>
          <p:nvPr/>
        </p:nvGrpSpPr>
        <p:grpSpPr>
          <a:xfrm>
            <a:off x="7910876" y="1920812"/>
            <a:ext cx="2548413" cy="1631001"/>
            <a:chOff x="6410325" y="1977502"/>
            <a:chExt cx="2390145" cy="1574549"/>
          </a:xfrm>
        </p:grpSpPr>
        <p:sp>
          <p:nvSpPr>
            <p:cNvPr id="21" name="圆角矩形标注 7">
              <a:extLst>
                <a:ext uri="{FF2B5EF4-FFF2-40B4-BE49-F238E27FC236}">
                  <a16:creationId xmlns:a16="http://schemas.microsoft.com/office/drawing/2014/main" id="{04C0BE10-E72D-4079-87E4-5C888CE3206B}"/>
                </a:ext>
              </a:extLst>
            </p:cNvPr>
            <p:cNvSpPr/>
            <p:nvPr/>
          </p:nvSpPr>
          <p:spPr>
            <a:xfrm>
              <a:off x="6410325" y="1977502"/>
              <a:ext cx="2377086" cy="1574549"/>
            </a:xfrm>
            <a:prstGeom prst="wedgeRoundRectCallout">
              <a:avLst>
                <a:gd name="adj1" fmla="val -24463"/>
                <a:gd name="adj2" fmla="val 93430"/>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2" name="矩形 6">
              <a:extLst>
                <a:ext uri="{FF2B5EF4-FFF2-40B4-BE49-F238E27FC236}">
                  <a16:creationId xmlns:a16="http://schemas.microsoft.com/office/drawing/2014/main" id="{AB96313D-4CC2-43DD-BF06-C4B25F249A12}"/>
                </a:ext>
              </a:extLst>
            </p:cNvPr>
            <p:cNvSpPr/>
            <p:nvPr/>
          </p:nvSpPr>
          <p:spPr>
            <a:xfrm>
              <a:off x="6423384" y="2096432"/>
              <a:ext cx="2377086" cy="1337057"/>
            </a:xfrm>
            <a:prstGeom prst="rect">
              <a:avLst/>
            </a:prstGeom>
          </p:spPr>
          <p:txBody>
            <a:bodyPr wrap="square">
              <a:spAutoFit/>
            </a:bodyPr>
            <a:lstStyle/>
            <a:p>
              <a:pPr lvl="0">
                <a:defRPr/>
              </a:pP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Accumulated source impacts are different (typically higher than) from actual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response because of the non-linear interactions between NO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x</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and VOC on O</a:t>
              </a:r>
              <a:r>
                <a:rPr lang="en-US" altLang="zh-CN" sz="1400"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p>
          </p:txBody>
        </p:sp>
      </p:grpSp>
      <p:sp>
        <p:nvSpPr>
          <p:cNvPr id="23" name="右箭头 32">
            <a:extLst>
              <a:ext uri="{FF2B5EF4-FFF2-40B4-BE49-F238E27FC236}">
                <a16:creationId xmlns:a16="http://schemas.microsoft.com/office/drawing/2014/main" id="{BAA5B101-8B96-4CD8-B8AC-39F847249F35}"/>
              </a:ext>
            </a:extLst>
          </p:cNvPr>
          <p:cNvSpPr/>
          <p:nvPr/>
        </p:nvSpPr>
        <p:spPr>
          <a:xfrm>
            <a:off x="4990127" y="5444198"/>
            <a:ext cx="401024" cy="281648"/>
          </a:xfrm>
          <a:prstGeom prst="rightArrow">
            <a:avLst/>
          </a:prstGeom>
          <a:solidFill>
            <a:srgbClr val="00B050"/>
          </a:solidFill>
          <a:ln>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6" name="矩形 12">
            <a:extLst>
              <a:ext uri="{FF2B5EF4-FFF2-40B4-BE49-F238E27FC236}">
                <a16:creationId xmlns:a16="http://schemas.microsoft.com/office/drawing/2014/main" id="{1682CAA8-B869-4555-9EC6-1C83FA3C6FD4}"/>
              </a:ext>
            </a:extLst>
          </p:cNvPr>
          <p:cNvSpPr/>
          <p:nvPr/>
        </p:nvSpPr>
        <p:spPr>
          <a:xfrm>
            <a:off x="8603808" y="4698732"/>
            <a:ext cx="1572891" cy="669414"/>
          </a:xfrm>
          <a:prstGeom prst="rect">
            <a:avLst/>
          </a:prstGeom>
        </p:spPr>
        <p:txBody>
          <a:bodyPr wrap="square">
            <a:spAutoFit/>
          </a:bodyPr>
          <a:lstStyle/>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VOCs only</a:t>
            </a:r>
          </a:p>
          <a:p>
            <a:pPr>
              <a:lnSpc>
                <a:spcPts val="1500"/>
              </a:lnSpc>
            </a:pPr>
            <a:r>
              <a:rPr lang="en-US" altLang="zh-CN" sz="1600" b="1" dirty="0">
                <a:solidFill>
                  <a:srgbClr val="0000FF"/>
                </a:solidFill>
                <a:latin typeface="Arial" panose="020B0604020202020204" pitchFamily="34" charset="0"/>
                <a:ea typeface="微软雅黑" panose="020B0503020204020204" pitchFamily="34" charset="-122"/>
                <a:cs typeface="Arial" panose="020B0604020202020204" pitchFamily="34" charset="0"/>
              </a:rPr>
              <a:t>control impact</a:t>
            </a:r>
          </a:p>
        </p:txBody>
      </p:sp>
      <p:grpSp>
        <p:nvGrpSpPr>
          <p:cNvPr id="27" name="组合 35">
            <a:extLst>
              <a:ext uri="{FF2B5EF4-FFF2-40B4-BE49-F238E27FC236}">
                <a16:creationId xmlns:a16="http://schemas.microsoft.com/office/drawing/2014/main" id="{02DE36A5-5CBC-4CE0-8951-68B1DD3747D0}"/>
              </a:ext>
            </a:extLst>
          </p:cNvPr>
          <p:cNvGrpSpPr/>
          <p:nvPr/>
        </p:nvGrpSpPr>
        <p:grpSpPr>
          <a:xfrm>
            <a:off x="5256985" y="1977503"/>
            <a:ext cx="2463232" cy="1574549"/>
            <a:chOff x="3628147" y="2481394"/>
            <a:chExt cx="2463232" cy="1343163"/>
          </a:xfrm>
        </p:grpSpPr>
        <p:sp>
          <p:nvSpPr>
            <p:cNvPr id="28" name="圆角矩形标注 33">
              <a:extLst>
                <a:ext uri="{FF2B5EF4-FFF2-40B4-BE49-F238E27FC236}">
                  <a16:creationId xmlns:a16="http://schemas.microsoft.com/office/drawing/2014/main" id="{F4A14FD2-A978-459B-9D11-F67F3DDC45FB}"/>
                </a:ext>
              </a:extLst>
            </p:cNvPr>
            <p:cNvSpPr/>
            <p:nvPr/>
          </p:nvSpPr>
          <p:spPr>
            <a:xfrm>
              <a:off x="3714293" y="2481394"/>
              <a:ext cx="2377086" cy="1343163"/>
            </a:xfrm>
            <a:prstGeom prst="wedgeRoundRectCallout">
              <a:avLst>
                <a:gd name="adj1" fmla="val 35861"/>
                <a:gd name="adj2" fmla="val 146374"/>
                <a:gd name="adj3" fmla="val 16667"/>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0000FF"/>
                </a:solidFill>
              </a:endParaRPr>
            </a:p>
          </p:txBody>
        </p:sp>
        <p:sp>
          <p:nvSpPr>
            <p:cNvPr id="29" name="Rectangle 3">
              <a:extLst>
                <a:ext uri="{FF2B5EF4-FFF2-40B4-BE49-F238E27FC236}">
                  <a16:creationId xmlns:a16="http://schemas.microsoft.com/office/drawing/2014/main" id="{9376D217-5BD1-4B07-B2CB-9134C3059739}"/>
                </a:ext>
              </a:extLst>
            </p:cNvPr>
            <p:cNvSpPr txBox="1">
              <a:spLocks noChangeArrowheads="1"/>
            </p:cNvSpPr>
            <p:nvPr/>
          </p:nvSpPr>
          <p:spPr bwMode="auto">
            <a:xfrm>
              <a:off x="3628147" y="2538123"/>
              <a:ext cx="2463232" cy="1181465"/>
            </a:xfrm>
            <a:prstGeom prst="rect">
              <a:avLst/>
            </a:prstGeom>
          </p:spPr>
          <p:txBody>
            <a:bodyPr wrap="square">
              <a:spAutoFit/>
            </a:bodyPr>
            <a:lstStyle>
              <a:defPPr>
                <a:defRPr lang="en-US"/>
              </a:defPPr>
              <a:lvl1pPr marL="342900" indent="-342900" fontAlgn="base">
                <a:lnSpc>
                  <a:spcPct val="110000"/>
                </a:lnSpc>
                <a:spcAft>
                  <a:spcPct val="0"/>
                </a:spcAft>
                <a:buClr>
                  <a:srgbClr val="0000FF"/>
                </a:buClr>
                <a:buFont typeface="Wingdings" panose="05000000000000000000" pitchFamily="2" charset="2"/>
                <a:buChar char="Ø"/>
                <a:defRPr sz="2400" b="1">
                  <a:solidFill>
                    <a:srgbClr val="0000FF"/>
                  </a:solidFill>
                  <a:latin typeface="黑体" pitchFamily="49" charset="-122"/>
                  <a:ea typeface="黑体" pitchFamily="49" charset="-122"/>
                </a:defRPr>
              </a:lvl1pPr>
            </a:lstStyle>
            <a:p>
              <a:pPr marL="0" indent="0">
                <a:lnSpc>
                  <a:spcPct val="100000"/>
                </a:lnSpc>
                <a:buNone/>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Accumulated source contributions now agree with actual 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0" dirty="0">
                  <a:latin typeface="Arial" panose="020B0604020202020204" pitchFamily="34" charset="0"/>
                  <a:ea typeface="微软雅黑" panose="020B0503020204020204" pitchFamily="34" charset="-122"/>
                  <a:cs typeface="Arial" panose="020B0604020202020204" pitchFamily="34" charset="0"/>
                </a:rPr>
                <a:t> response derived from the CMAQ under the simultaneous control of NO</a:t>
              </a:r>
              <a:r>
                <a:rPr lang="en-US" altLang="zh-CN" sz="1400" b="0" baseline="-25000" dirty="0">
                  <a:latin typeface="Arial" panose="020B0604020202020204" pitchFamily="34" charset="0"/>
                  <a:ea typeface="微软雅黑" panose="020B0503020204020204" pitchFamily="34" charset="-122"/>
                  <a:cs typeface="Arial" panose="020B0604020202020204" pitchFamily="34" charset="0"/>
                </a:rPr>
                <a:t>x</a:t>
              </a:r>
              <a:r>
                <a:rPr lang="en-US" altLang="zh-CN" sz="1400" b="0" dirty="0">
                  <a:latin typeface="Arial" panose="020B0604020202020204" pitchFamily="34" charset="0"/>
                  <a:ea typeface="微软雅黑" panose="020B0503020204020204" pitchFamily="34" charset="-122"/>
                  <a:cs typeface="Arial" panose="020B0604020202020204" pitchFamily="34" charset="0"/>
                </a:rPr>
                <a:t> and VOC emissions</a:t>
              </a:r>
            </a:p>
          </p:txBody>
        </p:sp>
      </p:grpSp>
      <p:sp>
        <p:nvSpPr>
          <p:cNvPr id="30" name="Slide Number Placeholder 2">
            <a:extLst>
              <a:ext uri="{FF2B5EF4-FFF2-40B4-BE49-F238E27FC236}">
                <a16:creationId xmlns:a16="http://schemas.microsoft.com/office/drawing/2014/main" id="{BF6E2160-F00D-4F0E-96CD-CCA35F8FF959}"/>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31" name="矩形 12">
            <a:extLst>
              <a:ext uri="{FF2B5EF4-FFF2-40B4-BE49-F238E27FC236}">
                <a16:creationId xmlns:a16="http://schemas.microsoft.com/office/drawing/2014/main" id="{3F1B0058-402C-49D2-BD21-2937AC7F5F6D}"/>
              </a:ext>
            </a:extLst>
          </p:cNvPr>
          <p:cNvSpPr/>
          <p:nvPr/>
        </p:nvSpPr>
        <p:spPr>
          <a:xfrm>
            <a:off x="8535321" y="5732208"/>
            <a:ext cx="1572891" cy="669414"/>
          </a:xfrm>
          <a:prstGeom prst="rect">
            <a:avLst/>
          </a:prstGeom>
        </p:spPr>
        <p:txBody>
          <a:bodyPr wrap="square">
            <a:spAutoFit/>
          </a:bodyPr>
          <a:lstStyle/>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NOx only</a:t>
            </a:r>
          </a:p>
          <a:p>
            <a:pPr>
              <a:lnSpc>
                <a:spcPts val="1500"/>
              </a:lnSpc>
            </a:pP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control impact</a:t>
            </a:r>
          </a:p>
        </p:txBody>
      </p:sp>
      <p:sp>
        <p:nvSpPr>
          <p:cNvPr id="32" name="矩形 12">
            <a:extLst>
              <a:ext uri="{FF2B5EF4-FFF2-40B4-BE49-F238E27FC236}">
                <a16:creationId xmlns:a16="http://schemas.microsoft.com/office/drawing/2014/main" id="{882003C0-C9CA-4E8E-9622-BCD7EFCB9DC4}"/>
              </a:ext>
            </a:extLst>
          </p:cNvPr>
          <p:cNvSpPr/>
          <p:nvPr/>
        </p:nvSpPr>
        <p:spPr>
          <a:xfrm>
            <a:off x="4604705" y="5801487"/>
            <a:ext cx="1572891" cy="861774"/>
          </a:xfrm>
          <a:prstGeom prst="rect">
            <a:avLst/>
          </a:prstGeom>
        </p:spPr>
        <p:txBody>
          <a:bodyPr wrap="square">
            <a:spAutoFit/>
          </a:bodyPr>
          <a:lstStyle/>
          <a:p>
            <a:pPr>
              <a:lnSpc>
                <a:spcPts val="1500"/>
              </a:lnSpc>
            </a:pPr>
            <a:r>
              <a:rPr lang="en-US" altLang="zh-CN" sz="1600" b="1" dirty="0">
                <a:solidFill>
                  <a:srgbClr val="CC6600"/>
                </a:solidFill>
                <a:latin typeface="Arial" panose="020B0604020202020204" pitchFamily="34" charset="0"/>
                <a:ea typeface="微软雅黑" panose="020B0503020204020204" pitchFamily="34" charset="-122"/>
                <a:cs typeface="Arial" panose="020B0604020202020204" pitchFamily="34" charset="0"/>
              </a:rPr>
              <a:t>NOx &amp; VOCs simultaneous control impact</a:t>
            </a:r>
          </a:p>
        </p:txBody>
      </p:sp>
      <p:sp>
        <p:nvSpPr>
          <p:cNvPr id="33" name="TextBox 32">
            <a:extLst>
              <a:ext uri="{FF2B5EF4-FFF2-40B4-BE49-F238E27FC236}">
                <a16:creationId xmlns:a16="http://schemas.microsoft.com/office/drawing/2014/main" id="{49383C24-E253-4713-AF82-C373728577F6}"/>
              </a:ext>
            </a:extLst>
          </p:cNvPr>
          <p:cNvSpPr txBox="1"/>
          <p:nvPr/>
        </p:nvSpPr>
        <p:spPr>
          <a:xfrm>
            <a:off x="48268" y="6344634"/>
            <a:ext cx="6131052" cy="369332"/>
          </a:xfrm>
          <a:prstGeom prst="rect">
            <a:avLst/>
          </a:prstGeom>
          <a:noFill/>
        </p:spPr>
        <p:txBody>
          <a:bodyPr wrap="square">
            <a:spAutoFit/>
          </a:bodyPr>
          <a:lstStyle/>
          <a:p>
            <a:pPr algn="l" defTabSz="685800" fontAlgn="auto">
              <a:spcBef>
                <a:spcPts val="0"/>
              </a:spcBef>
              <a:spcAft>
                <a:spcPts val="0"/>
              </a:spcAft>
            </a:pPr>
            <a:r>
              <a:rPr lang="en-US" sz="1800" i="1" dirty="0">
                <a:solidFill>
                  <a:srgbClr val="0000FF"/>
                </a:solidFill>
                <a:latin typeface="Calibri" panose="020F0502020204030204"/>
                <a:ea typeface="微软雅黑"/>
              </a:rPr>
              <a:t>Fang et al., EP, 2021</a:t>
            </a:r>
          </a:p>
        </p:txBody>
      </p:sp>
    </p:spTree>
    <p:custDataLst>
      <p:tags r:id="rId1"/>
    </p:custDataLst>
    <p:extLst>
      <p:ext uri="{BB962C8B-B14F-4D97-AF65-F5344CB8AC3E}">
        <p14:creationId xmlns:p14="http://schemas.microsoft.com/office/powerpoint/2010/main" val="1023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2401" y="754134"/>
            <a:ext cx="117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Comparisons of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impacts &amp; contributions </a:t>
            </a:r>
            <a:r>
              <a:rPr lang="en-US" altLang="zh-CN" b="1" dirty="0">
                <a:solidFill>
                  <a:srgbClr val="0000FF"/>
                </a:solidFill>
                <a:cs typeface="Arial" panose="020B0604020202020204" pitchFamily="34" charset="0"/>
              </a:rPr>
              <a:t>by 25%/50%/75/100% multi-region emission cuts</a:t>
            </a:r>
            <a:endParaRPr lang="en-US" altLang="zh-CN" b="1" dirty="0">
              <a:solidFill>
                <a:srgbClr val="0000FF"/>
              </a:solidFill>
              <a:ea typeface="+mn-ea"/>
              <a:cs typeface="Arial" panose="020B0604020202020204" pitchFamily="34" charset="0"/>
            </a:endParaRPr>
          </a:p>
        </p:txBody>
      </p:sp>
      <p:grpSp>
        <p:nvGrpSpPr>
          <p:cNvPr id="42" name="Group 41">
            <a:extLst>
              <a:ext uri="{FF2B5EF4-FFF2-40B4-BE49-F238E27FC236}">
                <a16:creationId xmlns:a16="http://schemas.microsoft.com/office/drawing/2014/main" id="{886EA421-E22C-4293-9BCA-ADB27F5F2CCC}"/>
              </a:ext>
            </a:extLst>
          </p:cNvPr>
          <p:cNvGrpSpPr/>
          <p:nvPr/>
        </p:nvGrpSpPr>
        <p:grpSpPr>
          <a:xfrm>
            <a:off x="5536177" y="4261742"/>
            <a:ext cx="6022160" cy="2596259"/>
            <a:chOff x="3229763" y="4318883"/>
            <a:chExt cx="5424676" cy="2539117"/>
          </a:xfrm>
        </p:grpSpPr>
        <p:pic>
          <p:nvPicPr>
            <p:cNvPr id="13" name="Picture 12">
              <a:extLst>
                <a:ext uri="{FF2B5EF4-FFF2-40B4-BE49-F238E27FC236}">
                  <a16:creationId xmlns:a16="http://schemas.microsoft.com/office/drawing/2014/main" id="{7D7BFFEA-C394-42FD-806F-5E101D6B0A2A}"/>
                </a:ext>
              </a:extLst>
            </p:cNvPr>
            <p:cNvPicPr>
              <a:picLocks noChangeAspect="1"/>
            </p:cNvPicPr>
            <p:nvPr/>
          </p:nvPicPr>
          <p:blipFill>
            <a:blip r:embed="rId4"/>
            <a:stretch>
              <a:fillRect/>
            </a:stretch>
          </p:blipFill>
          <p:spPr>
            <a:xfrm>
              <a:off x="3229763" y="4318883"/>
              <a:ext cx="5424676" cy="2539117"/>
            </a:xfrm>
            <a:prstGeom prst="rect">
              <a:avLst/>
            </a:prstGeom>
          </p:spPr>
        </p:pic>
        <p:sp>
          <p:nvSpPr>
            <p:cNvPr id="36" name="文本框 9">
              <a:extLst>
                <a:ext uri="{FF2B5EF4-FFF2-40B4-BE49-F238E27FC236}">
                  <a16:creationId xmlns:a16="http://schemas.microsoft.com/office/drawing/2014/main" id="{22775865-2FD8-4B26-B3FD-689CA1EC6294}"/>
                </a:ext>
              </a:extLst>
            </p:cNvPr>
            <p:cNvSpPr txBox="1"/>
            <p:nvPr/>
          </p:nvSpPr>
          <p:spPr>
            <a:xfrm>
              <a:off x="4110306" y="4520619"/>
              <a:ext cx="2371186" cy="461665"/>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Accumulative source impacts and contributions</a:t>
              </a:r>
            </a:p>
          </p:txBody>
        </p:sp>
      </p:grpSp>
      <p:sp>
        <p:nvSpPr>
          <p:cNvPr id="44" name="矩形 8">
            <a:extLst>
              <a:ext uri="{FF2B5EF4-FFF2-40B4-BE49-F238E27FC236}">
                <a16:creationId xmlns:a16="http://schemas.microsoft.com/office/drawing/2014/main" id="{7AC1A6B9-FAB6-42C4-81B1-3DF459DA9FB6}"/>
              </a:ext>
            </a:extLst>
          </p:cNvPr>
          <p:cNvSpPr/>
          <p:nvPr/>
        </p:nvSpPr>
        <p:spPr>
          <a:xfrm>
            <a:off x="315612" y="4388798"/>
            <a:ext cx="5016028" cy="2469202"/>
          </a:xfrm>
          <a:prstGeom prst="rect">
            <a:avLst/>
          </a:prstGeom>
          <a:ln w="19050">
            <a:solidFill>
              <a:schemeClr val="tx1"/>
            </a:solidFill>
            <a:prstDash val="dash"/>
          </a:ln>
        </p:spPr>
        <p:txBody>
          <a:bodyPr wrap="square">
            <a:spAutoFit/>
          </a:bodyPr>
          <a:lstStyle/>
          <a:p>
            <a:pPr algn="l">
              <a:lnSpc>
                <a:spcPct val="120000"/>
              </a:lnSpc>
            </a:pPr>
            <a:r>
              <a:rPr lang="en-US" altLang="zh-CN" sz="1600" b="1" dirty="0">
                <a:solidFill>
                  <a:srgbClr val="FF6600"/>
                </a:solidFill>
                <a:latin typeface="Arial" panose="020B0604020202020204" pitchFamily="34" charset="0"/>
                <a:ea typeface="微软雅黑" panose="020B0503020204020204" pitchFamily="34" charset="-122"/>
                <a:cs typeface="Arial" panose="020B0604020202020204" pitchFamily="34" charset="0"/>
              </a:rPr>
              <a:t>Source impact analysis:</a:t>
            </a:r>
          </a:p>
          <a:p>
            <a:pPr marL="285750" indent="-285750" algn="l">
              <a:lnSpc>
                <a:spcPct val="120000"/>
              </a:lnSpc>
              <a:buFont typeface="Wingdings" panose="05000000000000000000" pitchFamily="2" charset="2"/>
              <a:buChar char="Ø"/>
            </a:pPr>
            <a:r>
              <a:rPr lang="en-US" altLang="zh-CN" sz="1400" b="1" dirty="0">
                <a:solidFill>
                  <a:srgbClr val="FF6600"/>
                </a:solidFill>
                <a:latin typeface="Arial" panose="020B0604020202020204" pitchFamily="34" charset="0"/>
                <a:ea typeface="微软雅黑" panose="020B0503020204020204" pitchFamily="34" charset="-122"/>
                <a:cs typeface="Arial" panose="020B0604020202020204" pitchFamily="34" charset="0"/>
              </a:rPr>
              <a:t>BFM, HDDM &amp; RSM-BFM: </a:t>
            </a:r>
            <a:r>
              <a:rPr lang="en-US" altLang="zh-CN" sz="1400" b="1" dirty="0">
                <a:latin typeface="Arial" panose="020B0604020202020204" pitchFamily="34" charset="0"/>
                <a:ea typeface="微软雅黑" panose="020B0503020204020204" pitchFamily="34" charset="-122"/>
                <a:cs typeface="Arial" panose="020B0604020202020204" pitchFamily="34" charset="0"/>
              </a:rPr>
              <a:t> Predict consistently the impacts of accumulative source emissions; HDDM deviates from BFM under larger perturbations;</a:t>
            </a:r>
          </a:p>
          <a:p>
            <a:pPr algn="l">
              <a:lnSpc>
                <a:spcPct val="120000"/>
              </a:lnSpc>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Source contribution analysis:</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400" b="1" dirty="0">
                <a:latin typeface="Arial" panose="020B0604020202020204" pitchFamily="34" charset="0"/>
                <a:ea typeface="微软雅黑" panose="020B0503020204020204" pitchFamily="34" charset="-122"/>
                <a:cs typeface="Arial" panose="020B0604020202020204" pitchFamily="34" charset="0"/>
              </a:rPr>
              <a:t> Represent well for accumulative source contribution and non-linear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chemistry</a:t>
            </a:r>
          </a:p>
          <a:p>
            <a:pPr marL="285750" indent="-285750" algn="l">
              <a:lnSpc>
                <a:spcPct val="120000"/>
              </a:lnSpc>
              <a:buFont typeface="Wingdings" panose="05000000000000000000" pitchFamily="2" charset="2"/>
              <a:buChar char="Ø"/>
            </a:pPr>
            <a:r>
              <a:rPr lang="en-US" altLang="zh-CN" sz="14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400" b="1" dirty="0">
                <a:latin typeface="Arial" panose="020B0604020202020204" pitchFamily="34" charset="0"/>
                <a:ea typeface="微软雅黑" panose="020B0503020204020204" pitchFamily="34" charset="-122"/>
                <a:cs typeface="Arial" panose="020B0604020202020204" pitchFamily="34" charset="0"/>
              </a:rPr>
              <a:t>fails to represent the nonlinear response of O</a:t>
            </a:r>
            <a:r>
              <a:rPr lang="en-US" altLang="zh-CN" sz="1400" b="1" baseline="-25000" dirty="0">
                <a:latin typeface="Arial" panose="020B0604020202020204" pitchFamily="34" charset="0"/>
                <a:ea typeface="微软雅黑" panose="020B0503020204020204" pitchFamily="34" charset="-122"/>
                <a:cs typeface="Arial" panose="020B0604020202020204" pitchFamily="34" charset="0"/>
              </a:rPr>
              <a:t>3</a:t>
            </a:r>
            <a:r>
              <a:rPr lang="en-US" altLang="zh-CN" sz="1400" b="1" dirty="0">
                <a:latin typeface="Arial" panose="020B0604020202020204" pitchFamily="34" charset="0"/>
                <a:ea typeface="微软雅黑" panose="020B0503020204020204" pitchFamily="34" charset="-122"/>
                <a:cs typeface="Arial" panose="020B0604020202020204" pitchFamily="34" charset="0"/>
              </a:rPr>
              <a:t> to incremental emission changes.</a:t>
            </a:r>
          </a:p>
        </p:txBody>
      </p:sp>
      <p:grpSp>
        <p:nvGrpSpPr>
          <p:cNvPr id="46" name="Group 45">
            <a:extLst>
              <a:ext uri="{FF2B5EF4-FFF2-40B4-BE49-F238E27FC236}">
                <a16:creationId xmlns:a16="http://schemas.microsoft.com/office/drawing/2014/main" id="{C34014E4-074B-474A-A672-6E081EA7F542}"/>
              </a:ext>
            </a:extLst>
          </p:cNvPr>
          <p:cNvGrpSpPr/>
          <p:nvPr/>
        </p:nvGrpSpPr>
        <p:grpSpPr>
          <a:xfrm>
            <a:off x="685800" y="1083805"/>
            <a:ext cx="10515600" cy="3205097"/>
            <a:chOff x="344922" y="1093330"/>
            <a:chExt cx="8178489" cy="3205097"/>
          </a:xfrm>
        </p:grpSpPr>
        <p:grpSp>
          <p:nvGrpSpPr>
            <p:cNvPr id="43" name="Group 42">
              <a:extLst>
                <a:ext uri="{FF2B5EF4-FFF2-40B4-BE49-F238E27FC236}">
                  <a16:creationId xmlns:a16="http://schemas.microsoft.com/office/drawing/2014/main" id="{78814524-B4C8-4D46-B070-FB2759492F22}"/>
                </a:ext>
              </a:extLst>
            </p:cNvPr>
            <p:cNvGrpSpPr/>
            <p:nvPr/>
          </p:nvGrpSpPr>
          <p:grpSpPr>
            <a:xfrm>
              <a:off x="344922" y="1361751"/>
              <a:ext cx="8178489" cy="2936676"/>
              <a:chOff x="344922" y="1361751"/>
              <a:chExt cx="8178489" cy="2936676"/>
            </a:xfrm>
          </p:grpSpPr>
          <p:pic>
            <p:nvPicPr>
              <p:cNvPr id="9" name="Picture 8">
                <a:extLst>
                  <a:ext uri="{FF2B5EF4-FFF2-40B4-BE49-F238E27FC236}">
                    <a16:creationId xmlns:a16="http://schemas.microsoft.com/office/drawing/2014/main" id="{7C88F990-13C9-4FFD-9714-E1DAE780CF61}"/>
                  </a:ext>
                </a:extLst>
              </p:cNvPr>
              <p:cNvPicPr>
                <a:picLocks noChangeAspect="1"/>
              </p:cNvPicPr>
              <p:nvPr/>
            </p:nvPicPr>
            <p:blipFill rotWithShape="1">
              <a:blip r:embed="rId5"/>
              <a:srcRect t="9050"/>
              <a:stretch/>
            </p:blipFill>
            <p:spPr>
              <a:xfrm>
                <a:off x="344922" y="1458078"/>
                <a:ext cx="6629718" cy="2813189"/>
              </a:xfrm>
              <a:prstGeom prst="rect">
                <a:avLst/>
              </a:prstGeom>
            </p:spPr>
          </p:pic>
          <p:pic>
            <p:nvPicPr>
              <p:cNvPr id="40" name="图片 2">
                <a:extLst>
                  <a:ext uri="{FF2B5EF4-FFF2-40B4-BE49-F238E27FC236}">
                    <a16:creationId xmlns:a16="http://schemas.microsoft.com/office/drawing/2014/main" id="{00000000-0008-0000-0000-000003000000}"/>
                  </a:ext>
                </a:extLst>
              </p:cNvPr>
              <p:cNvPicPr>
                <a:picLocks noChangeAspect="1"/>
              </p:cNvPicPr>
              <p:nvPr/>
            </p:nvPicPr>
            <p:blipFill>
              <a:blip r:embed="rId6"/>
              <a:stretch>
                <a:fillRect/>
              </a:stretch>
            </p:blipFill>
            <p:spPr>
              <a:xfrm>
                <a:off x="7310355" y="1361751"/>
                <a:ext cx="1213056" cy="2936676"/>
              </a:xfrm>
              <a:prstGeom prst="rect">
                <a:avLst/>
              </a:prstGeom>
            </p:spPr>
          </p:pic>
        </p:grpSp>
        <p:sp>
          <p:nvSpPr>
            <p:cNvPr id="45" name="文本框 9">
              <a:extLst>
                <a:ext uri="{FF2B5EF4-FFF2-40B4-BE49-F238E27FC236}">
                  <a16:creationId xmlns:a16="http://schemas.microsoft.com/office/drawing/2014/main" id="{36B4A87A-3B7B-43BA-9AE7-DA9F57271777}"/>
                </a:ext>
              </a:extLst>
            </p:cNvPr>
            <p:cNvSpPr txBox="1"/>
            <p:nvPr/>
          </p:nvSpPr>
          <p:spPr>
            <a:xfrm>
              <a:off x="1923839" y="1093330"/>
              <a:ext cx="3479106" cy="523220"/>
            </a:xfrm>
            <a:prstGeom prst="rect">
              <a:avLst/>
            </a:prstGeom>
            <a:noFill/>
          </p:spPr>
          <p:txBody>
            <a:bodyPr wrap="square" rtlCol="0">
              <a:spAutoFit/>
            </a:bodyPr>
            <a:lstStyle/>
            <a:p>
              <a:r>
                <a:rPr lang="en-US" altLang="zh-CN" sz="14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41" name="右箭头 32">
            <a:extLst>
              <a:ext uri="{FF2B5EF4-FFF2-40B4-BE49-F238E27FC236}">
                <a16:creationId xmlns:a16="http://schemas.microsoft.com/office/drawing/2014/main" id="{800764DC-7410-46A1-8E07-7C1199751B5A}"/>
              </a:ext>
            </a:extLst>
          </p:cNvPr>
          <p:cNvSpPr/>
          <p:nvPr/>
        </p:nvSpPr>
        <p:spPr>
          <a:xfrm rot="5400000">
            <a:off x="7376196" y="4138619"/>
            <a:ext cx="369333" cy="300566"/>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Title 1">
            <a:extLst>
              <a:ext uri="{FF2B5EF4-FFF2-40B4-BE49-F238E27FC236}">
                <a16:creationId xmlns:a16="http://schemas.microsoft.com/office/drawing/2014/main" id="{7D92F923-E5CE-4FE2-93FF-FA8C41210E49}"/>
              </a:ext>
            </a:extLst>
          </p:cNvPr>
          <p:cNvSpPr txBox="1">
            <a:spLocks/>
          </p:cNvSpPr>
          <p:nvPr/>
        </p:nvSpPr>
        <p:spPr bwMode="auto">
          <a:xfrm>
            <a:off x="152402" y="27199"/>
            <a:ext cx="118871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2800" kern="0" dirty="0">
                <a:solidFill>
                  <a:srgbClr val="FFFF00"/>
                </a:solidFill>
                <a:latin typeface="Arial" panose="020B0604020202020204" pitchFamily="34" charset="0"/>
                <a:ea typeface="微软雅黑"/>
                <a:cs typeface="Arial" panose="020B0604020202020204" pitchFamily="34" charset="0"/>
              </a:rPr>
              <a:t>2. BFM/OSAT/HDDM/RSM comparisons: </a:t>
            </a:r>
            <a:r>
              <a:rPr lang="en-US" sz="2800" kern="0" dirty="0">
                <a:latin typeface="Arial" panose="020B0604020202020204" pitchFamily="34" charset="0"/>
                <a:ea typeface="微软雅黑"/>
                <a:cs typeface="Arial" panose="020B0604020202020204" pitchFamily="34" charset="0"/>
              </a:rPr>
              <a:t>O</a:t>
            </a:r>
            <a:r>
              <a:rPr lang="en-US" sz="2400" kern="0" dirty="0">
                <a:latin typeface="Arial" panose="020B0604020202020204" pitchFamily="34" charset="0"/>
                <a:ea typeface="微软雅黑"/>
                <a:cs typeface="Arial" panose="020B0604020202020204" pitchFamily="34" charset="0"/>
              </a:rPr>
              <a:t>3</a:t>
            </a:r>
            <a:r>
              <a:rPr lang="en-US" sz="2800" kern="0" dirty="0">
                <a:latin typeface="Arial" panose="020B0604020202020204" pitchFamily="34" charset="0"/>
                <a:ea typeface="微软雅黑"/>
                <a:cs typeface="Arial" panose="020B0604020202020204" pitchFamily="34" charset="0"/>
              </a:rPr>
              <a:t> case study in PRD, China</a:t>
            </a:r>
            <a:endParaRPr kumimoji="1" lang="en-US" sz="2800" kern="1200" dirty="0"/>
          </a:p>
        </p:txBody>
      </p:sp>
      <p:sp>
        <p:nvSpPr>
          <p:cNvPr id="14" name="Slide Number Placeholder 2">
            <a:extLst>
              <a:ext uri="{FF2B5EF4-FFF2-40B4-BE49-F238E27FC236}">
                <a16:creationId xmlns:a16="http://schemas.microsoft.com/office/drawing/2014/main" id="{FF35622B-1E1B-45B9-B076-77AF0FD73F8F}"/>
              </a:ext>
            </a:extLst>
          </p:cNvPr>
          <p:cNvSpPr txBox="1">
            <a:spLocks/>
          </p:cNvSpPr>
          <p:nvPr/>
        </p:nvSpPr>
        <p:spPr>
          <a:xfrm>
            <a:off x="9676660" y="62787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5" name="椭圆 85">
            <a:extLst>
              <a:ext uri="{FF2B5EF4-FFF2-40B4-BE49-F238E27FC236}">
                <a16:creationId xmlns:a16="http://schemas.microsoft.com/office/drawing/2014/main" id="{065E9A8A-3EEB-4D47-B4F9-EF380B2E7A75}"/>
              </a:ext>
            </a:extLst>
          </p:cNvPr>
          <p:cNvSpPr/>
          <p:nvPr/>
        </p:nvSpPr>
        <p:spPr>
          <a:xfrm>
            <a:off x="2114349"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7" name="椭圆 85">
            <a:extLst>
              <a:ext uri="{FF2B5EF4-FFF2-40B4-BE49-F238E27FC236}">
                <a16:creationId xmlns:a16="http://schemas.microsoft.com/office/drawing/2014/main" id="{6730346D-2845-4892-B7D4-24394D9FEABD}"/>
              </a:ext>
            </a:extLst>
          </p:cNvPr>
          <p:cNvSpPr/>
          <p:nvPr/>
        </p:nvSpPr>
        <p:spPr>
          <a:xfrm>
            <a:off x="3975138"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8" name="椭圆 85">
            <a:extLst>
              <a:ext uri="{FF2B5EF4-FFF2-40B4-BE49-F238E27FC236}">
                <a16:creationId xmlns:a16="http://schemas.microsoft.com/office/drawing/2014/main" id="{F540AF95-260E-41BB-A7BF-6783A329E868}"/>
              </a:ext>
            </a:extLst>
          </p:cNvPr>
          <p:cNvSpPr/>
          <p:nvPr/>
        </p:nvSpPr>
        <p:spPr>
          <a:xfrm>
            <a:off x="5866754" y="393668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D1C77C92-2A4A-4710-A3E5-E17C307EDC5C}"/>
              </a:ext>
            </a:extLst>
          </p:cNvPr>
          <p:cNvSpPr/>
          <p:nvPr/>
        </p:nvSpPr>
        <p:spPr>
          <a:xfrm>
            <a:off x="7775105" y="3955936"/>
            <a:ext cx="634489" cy="369334"/>
          </a:xfrm>
          <a:prstGeom prst="ellipse">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椭圆 85">
            <a:extLst>
              <a:ext uri="{FF2B5EF4-FFF2-40B4-BE49-F238E27FC236}">
                <a16:creationId xmlns:a16="http://schemas.microsoft.com/office/drawing/2014/main" id="{A467CABC-8435-40D9-A7E0-AE3181851710}"/>
              </a:ext>
            </a:extLst>
          </p:cNvPr>
          <p:cNvSpPr/>
          <p:nvPr/>
        </p:nvSpPr>
        <p:spPr>
          <a:xfrm>
            <a:off x="3429000" y="2069897"/>
            <a:ext cx="685800" cy="1282903"/>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1" name="椭圆 85">
            <a:extLst>
              <a:ext uri="{FF2B5EF4-FFF2-40B4-BE49-F238E27FC236}">
                <a16:creationId xmlns:a16="http://schemas.microsoft.com/office/drawing/2014/main" id="{2F8E02EB-E19A-4F24-A8CC-A12826524BC2}"/>
              </a:ext>
            </a:extLst>
          </p:cNvPr>
          <p:cNvSpPr/>
          <p:nvPr/>
        </p:nvSpPr>
        <p:spPr>
          <a:xfrm>
            <a:off x="4171750" y="2127681"/>
            <a:ext cx="685800" cy="1123576"/>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2" name="椭圆 85">
            <a:extLst>
              <a:ext uri="{FF2B5EF4-FFF2-40B4-BE49-F238E27FC236}">
                <a16:creationId xmlns:a16="http://schemas.microsoft.com/office/drawing/2014/main" id="{B3D466F1-84C9-4680-8F1F-EB961463B8B5}"/>
              </a:ext>
            </a:extLst>
          </p:cNvPr>
          <p:cNvSpPr/>
          <p:nvPr/>
        </p:nvSpPr>
        <p:spPr>
          <a:xfrm>
            <a:off x="4876799" y="2000625"/>
            <a:ext cx="454841" cy="1123575"/>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3" name="椭圆 85">
            <a:extLst>
              <a:ext uri="{FF2B5EF4-FFF2-40B4-BE49-F238E27FC236}">
                <a16:creationId xmlns:a16="http://schemas.microsoft.com/office/drawing/2014/main" id="{311862C0-DB3C-475E-843D-40F9EF8BB03B}"/>
              </a:ext>
            </a:extLst>
          </p:cNvPr>
          <p:cNvSpPr/>
          <p:nvPr/>
        </p:nvSpPr>
        <p:spPr>
          <a:xfrm>
            <a:off x="9540624" y="4061391"/>
            <a:ext cx="1321448" cy="327407"/>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301375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20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600"/>
                                        <p:tgtEl>
                                          <p:spTgt spid="17"/>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800"/>
                            </p:stCondLst>
                            <p:childTnLst>
                              <p:par>
                                <p:cTn id="17" presetID="16" presetClass="entr" presetSubtype="21" fill="hold" grpId="0" nodeType="after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400248" y="789791"/>
            <a:ext cx="7915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ea typeface="+mn-ea"/>
                <a:cs typeface="Arial" panose="020B0604020202020204" pitchFamily="34" charset="0"/>
              </a:rPr>
              <a:t>Multi-sectoral O</a:t>
            </a:r>
            <a:r>
              <a:rPr lang="en-US" altLang="zh-CN" b="1" baseline="-25000" dirty="0">
                <a:solidFill>
                  <a:srgbClr val="0000FF"/>
                </a:solidFill>
                <a:ea typeface="+mn-ea"/>
                <a:cs typeface="Arial" panose="020B0604020202020204" pitchFamily="34" charset="0"/>
              </a:rPr>
              <a:t>3</a:t>
            </a:r>
            <a:r>
              <a:rPr lang="en-US" altLang="zh-CN" b="1" dirty="0">
                <a:solidFill>
                  <a:srgbClr val="0000FF"/>
                </a:solidFill>
                <a:ea typeface="+mn-ea"/>
                <a:cs typeface="Arial" panose="020B0604020202020204" pitchFamily="34" charset="0"/>
              </a:rPr>
              <a:t> source contributions </a:t>
            </a:r>
            <a:r>
              <a:rPr lang="en-US" altLang="zh-CN" b="1" dirty="0">
                <a:solidFill>
                  <a:srgbClr val="0000FF"/>
                </a:solidFill>
                <a:cs typeface="Arial" panose="020B0604020202020204" pitchFamily="34" charset="0"/>
              </a:rPr>
              <a:t>predicted by RSM-DM vs. OSAT</a:t>
            </a:r>
            <a:endParaRPr lang="en-US" altLang="zh-CN" b="1" dirty="0">
              <a:solidFill>
                <a:srgbClr val="0000FF"/>
              </a:solidFill>
              <a:ea typeface="+mn-ea"/>
              <a:cs typeface="Arial" panose="020B0604020202020204" pitchFamily="34" charset="0"/>
            </a:endParaRPr>
          </a:p>
        </p:txBody>
      </p:sp>
      <p:sp>
        <p:nvSpPr>
          <p:cNvPr id="16" name="矩形 8">
            <a:extLst>
              <a:ext uri="{FF2B5EF4-FFF2-40B4-BE49-F238E27FC236}">
                <a16:creationId xmlns:a16="http://schemas.microsoft.com/office/drawing/2014/main" id="{1B84BBC0-CA79-4EC2-B1F9-1B16F877146B}"/>
              </a:ext>
            </a:extLst>
          </p:cNvPr>
          <p:cNvSpPr/>
          <p:nvPr/>
        </p:nvSpPr>
        <p:spPr>
          <a:xfrm>
            <a:off x="6632973" y="4320193"/>
            <a:ext cx="5559028" cy="2465803"/>
          </a:xfrm>
          <a:prstGeom prst="rect">
            <a:avLst/>
          </a:prstGeom>
          <a:ln w="19050">
            <a:solidFill>
              <a:schemeClr val="tx1"/>
            </a:solidFill>
            <a:prstDash val="dash"/>
          </a:ln>
        </p:spPr>
        <p:txBody>
          <a:bodyPr wrap="square">
            <a:spAutoFit/>
          </a:bodyPr>
          <a:lstStyle/>
          <a:p>
            <a:pPr>
              <a:lnSpc>
                <a:spcPct val="120000"/>
              </a:lnSpc>
            </a:pP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Major contributing sectors to O</a:t>
            </a:r>
            <a:r>
              <a:rPr lang="en-US" altLang="zh-CN" b="1" baseline="-25000" dirty="0">
                <a:solidFill>
                  <a:srgbClr val="0000FF"/>
                </a:solidFill>
                <a:latin typeface="Arial" panose="020B0604020202020204" pitchFamily="34" charset="0"/>
                <a:ea typeface="微软雅黑" panose="020B0503020204020204" pitchFamily="34" charset="-122"/>
                <a:cs typeface="Arial" panose="020B0604020202020204" pitchFamily="34" charset="0"/>
              </a:rPr>
              <a:t>3</a:t>
            </a:r>
            <a:r>
              <a:rPr lang="en-US" altLang="zh-CN" b="1" dirty="0">
                <a:solidFill>
                  <a:srgbClr val="0000FF"/>
                </a:solidFill>
                <a:latin typeface="Arial" panose="020B0604020202020204" pitchFamily="34" charset="0"/>
                <a:ea typeface="微软雅黑" panose="020B0503020204020204" pitchFamily="34" charset="-122"/>
                <a:cs typeface="Arial" panose="020B0604020202020204" pitchFamily="34" charset="0"/>
              </a:rPr>
              <a:t> in Guangzhou:</a:t>
            </a:r>
          </a:p>
          <a:p>
            <a:pPr marL="285750" indent="-285750" algn="l">
              <a:lnSpc>
                <a:spcPct val="120000"/>
              </a:lnSpc>
              <a:buFont typeface="Wingdings" panose="05000000000000000000" pitchFamily="2" charset="2"/>
              <a:buChar char="Ø"/>
            </a:pPr>
            <a:r>
              <a:rPr lang="en-US" altLang="zh-CN" sz="1600" b="1"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OSAT vs. 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Local NO</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Mobile </a:t>
            </a:r>
            <a:r>
              <a:rPr lang="en-US" altLang="zh-CN" sz="1600" b="1" dirty="0">
                <a:solidFill>
                  <a:srgbClr val="000000"/>
                </a:solidFill>
                <a:latin typeface="Arial" panose="020B0604020202020204" pitchFamily="34" charset="0"/>
                <a:ea typeface="微软雅黑" panose="020B0503020204020204" pitchFamily="34" charset="-122"/>
                <a:cs typeface="Arial" panose="020B0604020202020204" pitchFamily="34" charset="0"/>
              </a:rPr>
              <a:t>contribution</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makes the </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key difference</a:t>
            </a:r>
            <a:r>
              <a:rPr lang="en-US" altLang="zh-CN" sz="1600" b="1" dirty="0">
                <a:latin typeface="Arial" panose="020B0604020202020204" pitchFamily="34" charset="0"/>
                <a:ea typeface="微软雅黑" panose="020B0503020204020204" pitchFamily="34" charset="-122"/>
                <a:cs typeface="Arial" panose="020B0604020202020204" pitchFamily="34" charset="0"/>
              </a:rPr>
              <a:t>; regional NO</a:t>
            </a:r>
            <a:r>
              <a:rPr lang="en-US" altLang="zh-CN" sz="1400" b="1" dirty="0">
                <a:latin typeface="Arial" panose="020B0604020202020204" pitchFamily="34" charset="0"/>
                <a:ea typeface="微软雅黑" panose="020B0503020204020204" pitchFamily="34" charset="-122"/>
                <a:cs typeface="Arial" panose="020B0604020202020204" pitchFamily="34" charset="0"/>
              </a:rPr>
              <a:t>x</a:t>
            </a:r>
            <a:r>
              <a:rPr lang="en-US" altLang="zh-CN" sz="1600" b="1" dirty="0">
                <a:latin typeface="Arial" panose="020B0604020202020204" pitchFamily="34" charset="0"/>
                <a:ea typeface="微软雅黑" panose="020B0503020204020204" pitchFamily="34" charset="-122"/>
                <a:cs typeface="Arial" panose="020B0604020202020204" pitchFamily="34" charset="0"/>
              </a:rPr>
              <a:t> transport all show positive contributions to urban receptors</a:t>
            </a:r>
            <a:endPar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OSAT: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on-road mobile NO</a:t>
            </a:r>
            <a:r>
              <a:rPr lang="en-US" altLang="zh-CN" sz="1600" b="1" baseline="-25000" dirty="0">
                <a:solidFill>
                  <a:srgbClr val="C00000"/>
                </a:solidFill>
                <a:latin typeface="Arial" panose="020B0604020202020204" pitchFamily="34" charset="0"/>
                <a:ea typeface="微软雅黑" panose="020B0503020204020204" pitchFamily="34" charset="-122"/>
                <a:cs typeface="Arial" panose="020B0604020202020204" pitchFamily="34" charset="0"/>
              </a:rPr>
              <a:t>x</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a:p>
            <a:pPr marL="285750" indent="-285750" algn="l">
              <a:lnSpc>
                <a:spcPct val="120000"/>
              </a:lnSpc>
              <a:buFont typeface="Wingdings" panose="05000000000000000000" pitchFamily="2" charset="2"/>
              <a:buChar char="Ø"/>
            </a:pPr>
            <a:r>
              <a:rPr lang="en-US" altLang="zh-CN" sz="1600" b="1" dirty="0">
                <a:solidFill>
                  <a:srgbClr val="0070C0"/>
                </a:solidFill>
                <a:latin typeface="Arial" panose="020B0604020202020204" pitchFamily="34" charset="0"/>
                <a:ea typeface="微软雅黑" panose="020B0503020204020204" pitchFamily="34" charset="-122"/>
                <a:cs typeface="Arial" panose="020B0604020202020204" pitchFamily="34" charset="0"/>
              </a:rPr>
              <a:t>RSM-DM: </a:t>
            </a:r>
            <a:r>
              <a:rPr lang="en-US" altLang="zh-CN" sz="1600" b="1" dirty="0">
                <a:latin typeface="Arial" panose="020B0604020202020204" pitchFamily="34" charset="0"/>
                <a:ea typeface="微软雅黑" panose="020B0503020204020204" pitchFamily="34" charset="-122"/>
                <a:cs typeface="Arial" panose="020B0604020202020204" pitchFamily="34" charset="0"/>
              </a:rPr>
              <a:t>local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industrial process </a:t>
            </a:r>
            <a:r>
              <a:rPr lang="en-US" altLang="zh-CN" sz="1600" b="1" dirty="0">
                <a:latin typeface="Arial" panose="020B0604020202020204" pitchFamily="34" charset="0"/>
                <a:ea typeface="微软雅黑" panose="020B0503020204020204" pitchFamily="34" charset="-122"/>
                <a:cs typeface="Arial" panose="020B0604020202020204" pitchFamily="34" charset="0"/>
              </a:rPr>
              <a:t>and </a:t>
            </a:r>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solvent utilization VOC</a:t>
            </a:r>
            <a:r>
              <a:rPr lang="en-US" altLang="zh-CN" sz="16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dirty="0">
                <a:latin typeface="Arial" panose="020B0604020202020204" pitchFamily="34" charset="0"/>
                <a:ea typeface="微软雅黑" panose="020B0503020204020204" pitchFamily="34" charset="-122"/>
                <a:cs typeface="Arial" panose="020B0604020202020204" pitchFamily="34" charset="0"/>
              </a:rPr>
              <a:t>emissions;</a:t>
            </a:r>
          </a:p>
        </p:txBody>
      </p:sp>
      <p:grpSp>
        <p:nvGrpSpPr>
          <p:cNvPr id="24" name="Group 23">
            <a:extLst>
              <a:ext uri="{FF2B5EF4-FFF2-40B4-BE49-F238E27FC236}">
                <a16:creationId xmlns:a16="http://schemas.microsoft.com/office/drawing/2014/main" id="{F3EDF46D-BDB0-4FA0-9FE2-BFB2D34BB8D4}"/>
              </a:ext>
            </a:extLst>
          </p:cNvPr>
          <p:cNvGrpSpPr/>
          <p:nvPr/>
        </p:nvGrpSpPr>
        <p:grpSpPr>
          <a:xfrm>
            <a:off x="838200" y="1188523"/>
            <a:ext cx="10287000" cy="2837381"/>
            <a:chOff x="91439" y="1188522"/>
            <a:chExt cx="8808563" cy="2837381"/>
          </a:xfrm>
        </p:grpSpPr>
        <p:pic>
          <p:nvPicPr>
            <p:cNvPr id="8" name="图片 10">
              <a:extLst>
                <a:ext uri="{FF2B5EF4-FFF2-40B4-BE49-F238E27FC236}">
                  <a16:creationId xmlns:a16="http://schemas.microsoft.com/office/drawing/2014/main" id="{00000000-0008-0000-0600-00000B000000}"/>
                </a:ext>
              </a:extLst>
            </p:cNvPr>
            <p:cNvPicPr>
              <a:picLocks noChangeAspect="1"/>
            </p:cNvPicPr>
            <p:nvPr/>
          </p:nvPicPr>
          <p:blipFill>
            <a:blip r:embed="rId4"/>
            <a:stretch>
              <a:fillRect/>
            </a:stretch>
          </p:blipFill>
          <p:spPr>
            <a:xfrm>
              <a:off x="6635591" y="1669700"/>
              <a:ext cx="2264411" cy="1953501"/>
            </a:xfrm>
            <a:prstGeom prst="rect">
              <a:avLst/>
            </a:prstGeom>
          </p:spPr>
        </p:pic>
        <p:grpSp>
          <p:nvGrpSpPr>
            <p:cNvPr id="19" name="Group 18">
              <a:extLst>
                <a:ext uri="{FF2B5EF4-FFF2-40B4-BE49-F238E27FC236}">
                  <a16:creationId xmlns:a16="http://schemas.microsoft.com/office/drawing/2014/main" id="{063E67F0-F505-4E82-B2B9-F23FC1B70109}"/>
                </a:ext>
              </a:extLst>
            </p:cNvPr>
            <p:cNvGrpSpPr/>
            <p:nvPr/>
          </p:nvGrpSpPr>
          <p:grpSpPr>
            <a:xfrm>
              <a:off x="91439" y="1188522"/>
              <a:ext cx="6391593" cy="2837381"/>
              <a:chOff x="91439" y="1188522"/>
              <a:chExt cx="6391593" cy="2837381"/>
            </a:xfrm>
          </p:grpSpPr>
          <p:grpSp>
            <p:nvGrpSpPr>
              <p:cNvPr id="4" name="Group 3">
                <a:extLst>
                  <a:ext uri="{FF2B5EF4-FFF2-40B4-BE49-F238E27FC236}">
                    <a16:creationId xmlns:a16="http://schemas.microsoft.com/office/drawing/2014/main" id="{FA09E6B0-FF9C-4DA5-B1AF-D0D7EFB6B7D7}"/>
                  </a:ext>
                </a:extLst>
              </p:cNvPr>
              <p:cNvGrpSpPr/>
              <p:nvPr/>
            </p:nvGrpSpPr>
            <p:grpSpPr>
              <a:xfrm>
                <a:off x="91439" y="1188522"/>
                <a:ext cx="6391593" cy="2837381"/>
                <a:chOff x="0" y="1333407"/>
                <a:chExt cx="6391593" cy="2837381"/>
              </a:xfrm>
            </p:grpSpPr>
            <p:pic>
              <p:nvPicPr>
                <p:cNvPr id="2" name="Picture 1">
                  <a:extLst>
                    <a:ext uri="{FF2B5EF4-FFF2-40B4-BE49-F238E27FC236}">
                      <a16:creationId xmlns:a16="http://schemas.microsoft.com/office/drawing/2014/main" id="{CD302A11-95E8-4B96-8368-B21BF37DB3F7}"/>
                    </a:ext>
                  </a:extLst>
                </p:cNvPr>
                <p:cNvPicPr>
                  <a:picLocks noChangeAspect="1"/>
                </p:cNvPicPr>
                <p:nvPr/>
              </p:nvPicPr>
              <p:blipFill rotWithShape="1">
                <a:blip r:embed="rId5"/>
                <a:srcRect t="10023"/>
                <a:stretch/>
              </p:blipFill>
              <p:spPr>
                <a:xfrm>
                  <a:off x="0" y="1461955"/>
                  <a:ext cx="6391593" cy="2708833"/>
                </a:xfrm>
                <a:prstGeom prst="rect">
                  <a:avLst/>
                </a:prstGeom>
              </p:spPr>
            </p:pic>
            <p:sp>
              <p:nvSpPr>
                <p:cNvPr id="9" name="文本框 9">
                  <a:extLst>
                    <a:ext uri="{FF2B5EF4-FFF2-40B4-BE49-F238E27FC236}">
                      <a16:creationId xmlns:a16="http://schemas.microsoft.com/office/drawing/2014/main" id="{51A0C62B-30F0-41AC-A09B-5B0646C0AF57}"/>
                    </a:ext>
                  </a:extLst>
                </p:cNvPr>
                <p:cNvSpPr txBox="1"/>
                <p:nvPr/>
              </p:nvSpPr>
              <p:spPr>
                <a:xfrm>
                  <a:off x="1251267" y="1333407"/>
                  <a:ext cx="4343717" cy="338554"/>
                </a:xfrm>
                <a:prstGeom prst="rect">
                  <a:avLst/>
                </a:prstGeom>
                <a:solidFill>
                  <a:schemeClr val="bg1"/>
                </a:solidFill>
              </p:spPr>
              <p:txBody>
                <a:bodyPr wrap="square" rtlCol="0">
                  <a:spAutoFit/>
                </a:bodyPr>
                <a:lstStyle/>
                <a:p>
                  <a:r>
                    <a:rPr lang="en-US" altLang="zh-CN" sz="1600" b="1" i="1" dirty="0">
                      <a:solidFill>
                        <a:srgbClr val="C00000"/>
                      </a:solidFill>
                      <a:latin typeface="Arial" panose="020B0604020202020204" pitchFamily="34" charset="0"/>
                      <a:ea typeface="微软雅黑" panose="020B0503020204020204" pitchFamily="34" charset="-122"/>
                      <a:cs typeface="Arial" panose="020B0604020202020204" pitchFamily="34" charset="0"/>
                    </a:rPr>
                    <a:t>Receptor region: Guangzhou (September, 2017)</a:t>
                  </a:r>
                </a:p>
              </p:txBody>
            </p:sp>
          </p:grpSp>
          <p:sp>
            <p:nvSpPr>
              <p:cNvPr id="20" name="文本框 9">
                <a:extLst>
                  <a:ext uri="{FF2B5EF4-FFF2-40B4-BE49-F238E27FC236}">
                    <a16:creationId xmlns:a16="http://schemas.microsoft.com/office/drawing/2014/main" id="{B61F9E09-E0A9-41D0-B0A8-AC774551F90B}"/>
                  </a:ext>
                </a:extLst>
              </p:cNvPr>
              <p:cNvSpPr txBox="1"/>
              <p:nvPr/>
            </p:nvSpPr>
            <p:spPr>
              <a:xfrm>
                <a:off x="1611823" y="1524480"/>
                <a:ext cx="3604045"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Sectoral contribution from each source region</a:t>
                </a:r>
              </a:p>
            </p:txBody>
          </p:sp>
        </p:grpSp>
      </p:grpSp>
      <p:grpSp>
        <p:nvGrpSpPr>
          <p:cNvPr id="3" name="Group 2">
            <a:extLst>
              <a:ext uri="{FF2B5EF4-FFF2-40B4-BE49-F238E27FC236}">
                <a16:creationId xmlns:a16="http://schemas.microsoft.com/office/drawing/2014/main" id="{A7A6EDBB-504D-4292-89FF-B0E6B9C8E19D}"/>
              </a:ext>
            </a:extLst>
          </p:cNvPr>
          <p:cNvGrpSpPr/>
          <p:nvPr/>
        </p:nvGrpSpPr>
        <p:grpSpPr>
          <a:xfrm>
            <a:off x="1041373" y="4167245"/>
            <a:ext cx="5343722" cy="2549535"/>
            <a:chOff x="344921" y="4416893"/>
            <a:chExt cx="4720143" cy="2383794"/>
          </a:xfrm>
        </p:grpSpPr>
        <p:sp>
          <p:nvSpPr>
            <p:cNvPr id="23" name="文本框 9">
              <a:extLst>
                <a:ext uri="{FF2B5EF4-FFF2-40B4-BE49-F238E27FC236}">
                  <a16:creationId xmlns:a16="http://schemas.microsoft.com/office/drawing/2014/main" id="{169BC471-7F14-436B-B552-938984C7A828}"/>
                </a:ext>
              </a:extLst>
            </p:cNvPr>
            <p:cNvSpPr txBox="1"/>
            <p:nvPr/>
          </p:nvSpPr>
          <p:spPr>
            <a:xfrm>
              <a:off x="344921" y="6489459"/>
              <a:ext cx="4720143" cy="276999"/>
            </a:xfrm>
            <a:prstGeom prst="rect">
              <a:avLst/>
            </a:prstGeom>
            <a:solidFill>
              <a:schemeClr val="bg1"/>
            </a:solid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Arial" panose="020B0604020202020204" pitchFamily="34" charset="0"/>
                </a:rPr>
                <a:t>Percentage of sectoral contribution from the entire D3 domain</a:t>
              </a:r>
            </a:p>
          </p:txBody>
        </p:sp>
        <p:grpSp>
          <p:nvGrpSpPr>
            <p:cNvPr id="22" name="Group 21">
              <a:extLst>
                <a:ext uri="{FF2B5EF4-FFF2-40B4-BE49-F238E27FC236}">
                  <a16:creationId xmlns:a16="http://schemas.microsoft.com/office/drawing/2014/main" id="{D314879B-E1E3-4296-B28D-006D0BB2ED6C}"/>
                </a:ext>
              </a:extLst>
            </p:cNvPr>
            <p:cNvGrpSpPr/>
            <p:nvPr/>
          </p:nvGrpSpPr>
          <p:grpSpPr>
            <a:xfrm>
              <a:off x="344922" y="4416893"/>
              <a:ext cx="4720142" cy="2383794"/>
              <a:chOff x="318781" y="4367705"/>
              <a:chExt cx="4720142" cy="2383794"/>
            </a:xfrm>
          </p:grpSpPr>
          <p:grpSp>
            <p:nvGrpSpPr>
              <p:cNvPr id="17" name="Group 16">
                <a:extLst>
                  <a:ext uri="{FF2B5EF4-FFF2-40B4-BE49-F238E27FC236}">
                    <a16:creationId xmlns:a16="http://schemas.microsoft.com/office/drawing/2014/main" id="{69BD1EA2-218F-4F5B-B72D-18D1F3F2A454}"/>
                  </a:ext>
                </a:extLst>
              </p:cNvPr>
              <p:cNvGrpSpPr/>
              <p:nvPr/>
            </p:nvGrpSpPr>
            <p:grpSpPr>
              <a:xfrm>
                <a:off x="478700" y="4518403"/>
                <a:ext cx="1981200" cy="1831849"/>
                <a:chOff x="478700" y="4451291"/>
                <a:chExt cx="1981200" cy="1831849"/>
              </a:xfrm>
            </p:grpSpPr>
            <p:pic>
              <p:nvPicPr>
                <p:cNvPr id="10" name="Picture 9">
                  <a:extLst>
                    <a:ext uri="{FF2B5EF4-FFF2-40B4-BE49-F238E27FC236}">
                      <a16:creationId xmlns:a16="http://schemas.microsoft.com/office/drawing/2014/main" id="{26673541-3864-4FDE-BC65-D4C9EF588022}"/>
                    </a:ext>
                  </a:extLst>
                </p:cNvPr>
                <p:cNvPicPr>
                  <a:picLocks noChangeAspect="1"/>
                </p:cNvPicPr>
                <p:nvPr/>
              </p:nvPicPr>
              <p:blipFill rotWithShape="1">
                <a:blip r:embed="rId6"/>
                <a:srcRect l="17488" t="12467" r="15148" b="11498"/>
                <a:stretch/>
              </p:blipFill>
              <p:spPr>
                <a:xfrm>
                  <a:off x="478700" y="4451291"/>
                  <a:ext cx="1981200" cy="1831849"/>
                </a:xfrm>
                <a:prstGeom prst="rect">
                  <a:avLst/>
                </a:prstGeom>
              </p:spPr>
            </p:pic>
            <p:sp>
              <p:nvSpPr>
                <p:cNvPr id="13" name="文本框 9">
                  <a:extLst>
                    <a:ext uri="{FF2B5EF4-FFF2-40B4-BE49-F238E27FC236}">
                      <a16:creationId xmlns:a16="http://schemas.microsoft.com/office/drawing/2014/main" id="{FDCE5463-82C9-4468-8392-F286F11EEB13}"/>
                    </a:ext>
                  </a:extLst>
                </p:cNvPr>
                <p:cNvSpPr txBox="1"/>
                <p:nvPr/>
              </p:nvSpPr>
              <p:spPr>
                <a:xfrm>
                  <a:off x="916875" y="5201626"/>
                  <a:ext cx="956577"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RSM-DM</a:t>
                  </a:r>
                </a:p>
              </p:txBody>
            </p:sp>
          </p:grpSp>
          <p:grpSp>
            <p:nvGrpSpPr>
              <p:cNvPr id="18" name="Group 17">
                <a:extLst>
                  <a:ext uri="{FF2B5EF4-FFF2-40B4-BE49-F238E27FC236}">
                    <a16:creationId xmlns:a16="http://schemas.microsoft.com/office/drawing/2014/main" id="{2FDBCC2F-6763-4118-ACF9-D1DE92CC511C}"/>
                  </a:ext>
                </a:extLst>
              </p:cNvPr>
              <p:cNvGrpSpPr/>
              <p:nvPr/>
            </p:nvGrpSpPr>
            <p:grpSpPr>
              <a:xfrm>
                <a:off x="2859951" y="4518403"/>
                <a:ext cx="1885950" cy="1831849"/>
                <a:chOff x="2927063" y="4451291"/>
                <a:chExt cx="1885950" cy="1831849"/>
              </a:xfrm>
            </p:grpSpPr>
            <p:pic>
              <p:nvPicPr>
                <p:cNvPr id="11" name="Picture 10">
                  <a:extLst>
                    <a:ext uri="{FF2B5EF4-FFF2-40B4-BE49-F238E27FC236}">
                      <a16:creationId xmlns:a16="http://schemas.microsoft.com/office/drawing/2014/main" id="{83FA8E46-EEB7-44CC-B2F8-9F7B982E62F9}"/>
                    </a:ext>
                  </a:extLst>
                </p:cNvPr>
                <p:cNvPicPr>
                  <a:picLocks noChangeAspect="1"/>
                </p:cNvPicPr>
                <p:nvPr/>
              </p:nvPicPr>
              <p:blipFill rotWithShape="1">
                <a:blip r:embed="rId7"/>
                <a:srcRect l="16607" t="12437" r="19245" b="11502"/>
                <a:stretch/>
              </p:blipFill>
              <p:spPr>
                <a:xfrm>
                  <a:off x="2927063" y="4451291"/>
                  <a:ext cx="1885950" cy="1831849"/>
                </a:xfrm>
                <a:prstGeom prst="rect">
                  <a:avLst/>
                </a:prstGeom>
              </p:spPr>
            </p:pic>
            <p:sp>
              <p:nvSpPr>
                <p:cNvPr id="15" name="文本框 9">
                  <a:extLst>
                    <a:ext uri="{FF2B5EF4-FFF2-40B4-BE49-F238E27FC236}">
                      <a16:creationId xmlns:a16="http://schemas.microsoft.com/office/drawing/2014/main" id="{9215898F-50D0-4528-BACF-06D6E2F03B19}"/>
                    </a:ext>
                  </a:extLst>
                </p:cNvPr>
                <p:cNvSpPr txBox="1"/>
                <p:nvPr/>
              </p:nvSpPr>
              <p:spPr>
                <a:xfrm>
                  <a:off x="3585833" y="5201626"/>
                  <a:ext cx="668281" cy="316545"/>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ea typeface="微软雅黑" panose="020B0503020204020204" pitchFamily="34" charset="-122"/>
                      <a:cs typeface="Arial" panose="020B0604020202020204" pitchFamily="34" charset="0"/>
                    </a:rPr>
                    <a:t>OSAT</a:t>
                  </a:r>
                </a:p>
              </p:txBody>
            </p:sp>
          </p:grpSp>
          <p:sp>
            <p:nvSpPr>
              <p:cNvPr id="21" name="Rectangle 20">
                <a:extLst>
                  <a:ext uri="{FF2B5EF4-FFF2-40B4-BE49-F238E27FC236}">
                    <a16:creationId xmlns:a16="http://schemas.microsoft.com/office/drawing/2014/main" id="{F8FF6700-FE5D-4049-B739-7762DFF15A0E}"/>
                  </a:ext>
                </a:extLst>
              </p:cNvPr>
              <p:cNvSpPr/>
              <p:nvPr/>
            </p:nvSpPr>
            <p:spPr bwMode="auto">
              <a:xfrm>
                <a:off x="318781" y="4367705"/>
                <a:ext cx="4720142" cy="238379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a:solidFill>
                    <a:srgbClr val="FF3300"/>
                  </a:solidFill>
                  <a:ea typeface="宋体" pitchFamily="2" charset="-122"/>
                </a:endParaRPr>
              </a:p>
            </p:txBody>
          </p:sp>
        </p:grpSp>
      </p:grpSp>
      <p:sp>
        <p:nvSpPr>
          <p:cNvPr id="28" name="右箭头 32">
            <a:extLst>
              <a:ext uri="{FF2B5EF4-FFF2-40B4-BE49-F238E27FC236}">
                <a16:creationId xmlns:a16="http://schemas.microsoft.com/office/drawing/2014/main" id="{8A422A5C-3459-4C24-A57A-1421F554BFA5}"/>
              </a:ext>
            </a:extLst>
          </p:cNvPr>
          <p:cNvSpPr/>
          <p:nvPr/>
        </p:nvSpPr>
        <p:spPr>
          <a:xfrm rot="5400000">
            <a:off x="3686432" y="4107013"/>
            <a:ext cx="356498" cy="302894"/>
          </a:xfrm>
          <a:prstGeom prst="rightArrow">
            <a:avLst/>
          </a:prstGeom>
          <a:solidFill>
            <a:srgbClr val="C00000"/>
          </a:solidFill>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7" name="Title 1">
            <a:extLst>
              <a:ext uri="{FF2B5EF4-FFF2-40B4-BE49-F238E27FC236}">
                <a16:creationId xmlns:a16="http://schemas.microsoft.com/office/drawing/2014/main" id="{0ABD93EE-E040-4080-9952-8C72119017D2}"/>
              </a:ext>
            </a:extLst>
          </p:cNvPr>
          <p:cNvSpPr txBox="1">
            <a:spLocks noGrp="1"/>
          </p:cNvSpPr>
          <p:nvPr>
            <p:ph type="title"/>
          </p:nvPr>
        </p:nvSpPr>
        <p:spPr bwMode="auto">
          <a:xfrm>
            <a:off x="609600" y="71440"/>
            <a:ext cx="11277600"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1800" b="1">
                <a:solidFill>
                  <a:schemeClr val="bg1"/>
                </a:solidFill>
                <a:latin typeface="+mj-lt"/>
                <a:ea typeface="+mj-ea"/>
                <a:cs typeface="+mj-cs"/>
              </a:defRPr>
            </a:lvl1pPr>
            <a:lvl2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5pPr>
            <a:lvl6pPr marL="25717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6pPr>
            <a:lvl7pPr marL="51435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7pPr>
            <a:lvl8pPr marL="771525"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8pPr>
            <a:lvl9pPr marL="1028700" algn="l" rtl="0" eaLnBrk="0" fontAlgn="base" hangingPunct="0">
              <a:spcBef>
                <a:spcPct val="0"/>
              </a:spcBef>
              <a:spcAft>
                <a:spcPct val="0"/>
              </a:spcAft>
              <a:defRPr sz="1800">
                <a:solidFill>
                  <a:schemeClr val="accent1"/>
                </a:solidFill>
                <a:latin typeface="微软雅黑" pitchFamily="34" charset="-122"/>
                <a:ea typeface="微软雅黑" pitchFamily="34" charset="-122"/>
              </a:defRPr>
            </a:lvl9pPr>
          </a:lstStyle>
          <a:p>
            <a:r>
              <a:rPr lang="en-US" sz="3200" kern="0" dirty="0">
                <a:solidFill>
                  <a:srgbClr val="FFFF00"/>
                </a:solidFill>
                <a:latin typeface="Arial" panose="020B0604020202020204" pitchFamily="34" charset="0"/>
                <a:ea typeface="微软雅黑"/>
                <a:cs typeface="Arial" panose="020B0604020202020204" pitchFamily="34" charset="0"/>
              </a:rPr>
              <a:t>2. OSAT vs. RSM-DM : </a:t>
            </a:r>
            <a:r>
              <a:rPr lang="en-US" sz="3200" kern="0" dirty="0">
                <a:latin typeface="Arial" panose="020B0604020202020204" pitchFamily="34" charset="0"/>
                <a:ea typeface="微软雅黑"/>
                <a:cs typeface="Arial" panose="020B0604020202020204" pitchFamily="34" charset="0"/>
              </a:rPr>
              <a:t>O</a:t>
            </a:r>
            <a:r>
              <a:rPr lang="en-US" sz="2800" kern="0" dirty="0">
                <a:latin typeface="Arial" panose="020B0604020202020204" pitchFamily="34" charset="0"/>
                <a:ea typeface="微软雅黑"/>
                <a:cs typeface="Arial" panose="020B0604020202020204" pitchFamily="34" charset="0"/>
              </a:rPr>
              <a:t>3</a:t>
            </a:r>
            <a:r>
              <a:rPr lang="en-US" sz="3200" kern="0" dirty="0">
                <a:latin typeface="Arial" panose="020B0604020202020204" pitchFamily="34" charset="0"/>
                <a:ea typeface="微软雅黑"/>
                <a:cs typeface="Arial" panose="020B0604020202020204" pitchFamily="34" charset="0"/>
              </a:rPr>
              <a:t> Sectoral Contribution Analysis</a:t>
            </a:r>
            <a:endParaRPr kumimoji="1" lang="en-US" sz="3200" kern="1200" dirty="0"/>
          </a:p>
        </p:txBody>
      </p:sp>
      <p:sp>
        <p:nvSpPr>
          <p:cNvPr id="29" name="椭圆 85">
            <a:extLst>
              <a:ext uri="{FF2B5EF4-FFF2-40B4-BE49-F238E27FC236}">
                <a16:creationId xmlns:a16="http://schemas.microsoft.com/office/drawing/2014/main" id="{267DB9E5-E488-49D0-9FB9-90F0BF7B0F92}"/>
              </a:ext>
            </a:extLst>
          </p:cNvPr>
          <p:cNvSpPr/>
          <p:nvPr/>
        </p:nvSpPr>
        <p:spPr>
          <a:xfrm>
            <a:off x="1533207" y="1623066"/>
            <a:ext cx="1080560" cy="2523630"/>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0" name="TextBox 29">
            <a:extLst>
              <a:ext uri="{FF2B5EF4-FFF2-40B4-BE49-F238E27FC236}">
                <a16:creationId xmlns:a16="http://schemas.microsoft.com/office/drawing/2014/main" id="{F99EFDB3-EED7-4DAA-BEEA-6CD88BAAB38F}"/>
              </a:ext>
            </a:extLst>
          </p:cNvPr>
          <p:cNvSpPr txBox="1"/>
          <p:nvPr/>
        </p:nvSpPr>
        <p:spPr>
          <a:xfrm>
            <a:off x="1273387" y="1668418"/>
            <a:ext cx="1600200" cy="523220"/>
          </a:xfrm>
          <a:prstGeom prst="rect">
            <a:avLst/>
          </a:prstGeom>
          <a:noFill/>
        </p:spPr>
        <p:txBody>
          <a:bodyPr wrap="square">
            <a:spAutoFit/>
          </a:bodyPr>
          <a:lstStyle/>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Urban</a:t>
            </a:r>
          </a:p>
          <a:p>
            <a:r>
              <a:rPr lang="en-US" altLang="zh-CN" sz="1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Receptor</a:t>
            </a:r>
            <a:endParaRPr lang="en-US" sz="1400" dirty="0">
              <a:solidFill>
                <a:srgbClr val="FF0000"/>
              </a:solidFill>
            </a:endParaRPr>
          </a:p>
        </p:txBody>
      </p:sp>
      <p:sp>
        <p:nvSpPr>
          <p:cNvPr id="25" name="Slide Number Placeholder 2">
            <a:extLst>
              <a:ext uri="{FF2B5EF4-FFF2-40B4-BE49-F238E27FC236}">
                <a16:creationId xmlns:a16="http://schemas.microsoft.com/office/drawing/2014/main" id="{A7C70DBE-6992-4C9F-A579-E5837DEB017D}"/>
              </a:ext>
            </a:extLst>
          </p:cNvPr>
          <p:cNvSpPr txBox="1">
            <a:spLocks/>
          </p:cNvSpPr>
          <p:nvPr/>
        </p:nvSpPr>
        <p:spPr>
          <a:xfrm>
            <a:off x="9896856" y="637112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1" name="椭圆 85">
            <a:extLst>
              <a:ext uri="{FF2B5EF4-FFF2-40B4-BE49-F238E27FC236}">
                <a16:creationId xmlns:a16="http://schemas.microsoft.com/office/drawing/2014/main" id="{EC7BF446-4834-4D08-9330-47C3039984AE}"/>
              </a:ext>
            </a:extLst>
          </p:cNvPr>
          <p:cNvSpPr/>
          <p:nvPr/>
        </p:nvSpPr>
        <p:spPr>
          <a:xfrm>
            <a:off x="8331139" y="3352800"/>
            <a:ext cx="2327653" cy="270402"/>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2" name="椭圆 85">
            <a:extLst>
              <a:ext uri="{FF2B5EF4-FFF2-40B4-BE49-F238E27FC236}">
                <a16:creationId xmlns:a16="http://schemas.microsoft.com/office/drawing/2014/main" id="{ECAD76EA-2F16-455E-B2B7-E1435EF442E8}"/>
              </a:ext>
            </a:extLst>
          </p:cNvPr>
          <p:cNvSpPr/>
          <p:nvPr/>
        </p:nvSpPr>
        <p:spPr>
          <a:xfrm>
            <a:off x="2073486" y="4225932"/>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33" name="椭圆 85">
            <a:extLst>
              <a:ext uri="{FF2B5EF4-FFF2-40B4-BE49-F238E27FC236}">
                <a16:creationId xmlns:a16="http://schemas.microsoft.com/office/drawing/2014/main" id="{2C76C08D-9C5F-4616-8BC5-5209A50AE308}"/>
              </a:ext>
            </a:extLst>
          </p:cNvPr>
          <p:cNvSpPr/>
          <p:nvPr/>
        </p:nvSpPr>
        <p:spPr>
          <a:xfrm>
            <a:off x="4880346" y="4283260"/>
            <a:ext cx="1080561" cy="81499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Tree>
    <p:custDataLst>
      <p:tags r:id="rId1"/>
    </p:custDataLst>
    <p:extLst>
      <p:ext uri="{BB962C8B-B14F-4D97-AF65-F5344CB8AC3E}">
        <p14:creationId xmlns:p14="http://schemas.microsoft.com/office/powerpoint/2010/main" val="8571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200"/>
                                  </p:stCondLst>
                                  <p:childTnLst>
                                    <p:set>
                                      <p:cBhvr>
                                        <p:cTn id="10" dur="1" fill="hold">
                                          <p:stCondLst>
                                            <p:cond delay="0"/>
                                          </p:stCondLst>
                                        </p:cTn>
                                        <p:tgtEl>
                                          <p:spTgt spid="30"/>
                                        </p:tgtEl>
                                        <p:attrNameLst>
                                          <p:attrName>style.visibility</p:attrName>
                                        </p:attrNameLst>
                                      </p:cBhvr>
                                      <p:to>
                                        <p:strVal val="visible"/>
                                      </p:to>
                                    </p:set>
                                  </p:childTnLst>
                                </p:cTn>
                              </p:par>
                            </p:childTnLst>
                          </p:cTn>
                        </p:par>
                        <p:par>
                          <p:cTn id="11" fill="hold">
                            <p:stCondLst>
                              <p:cond delay="700"/>
                            </p:stCondLst>
                            <p:childTnLst>
                              <p:par>
                                <p:cTn id="12" presetID="16" presetClass="entr" presetSubtype="2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par>
                          <p:cTn id="15" fill="hold">
                            <p:stCondLst>
                              <p:cond delay="1200"/>
                            </p:stCondLst>
                            <p:childTnLst>
                              <p:par>
                                <p:cTn id="16" presetID="16" presetClass="entr" presetSubtype="21"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par>
                          <p:cTn id="19" fill="hold">
                            <p:stCondLst>
                              <p:cond delay="1700"/>
                            </p:stCondLst>
                            <p:childTnLst>
                              <p:par>
                                <p:cTn id="20" presetID="16" presetClass="entr" presetSubtype="2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animBg="1"/>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A23DDD7-F839-4CA1-960D-95EA976F67EB}"/>
              </a:ext>
            </a:extLst>
          </p:cNvPr>
          <p:cNvSpPr>
            <a:spLocks noChangeArrowheads="1"/>
          </p:cNvSpPr>
          <p:nvPr/>
        </p:nvSpPr>
        <p:spPr bwMode="auto">
          <a:xfrm>
            <a:off x="1533206" y="790881"/>
            <a:ext cx="8525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20000"/>
              </a:spcAft>
              <a:buSzPct val="90000"/>
              <a:defRPr/>
            </a:pPr>
            <a:r>
              <a:rPr lang="en-US" altLang="zh-CN" b="1" dirty="0">
                <a:solidFill>
                  <a:srgbClr val="0000FF"/>
                </a:solidFill>
                <a:cs typeface="Arial" panose="020B0604020202020204" pitchFamily="34" charset="0"/>
              </a:rPr>
              <a:t>Multiregional dynamic O</a:t>
            </a:r>
            <a:r>
              <a:rPr lang="en-US" altLang="zh-CN" b="1" baseline="-25000" dirty="0">
                <a:solidFill>
                  <a:srgbClr val="0000FF"/>
                </a:solidFill>
                <a:cs typeface="Arial" panose="020B0604020202020204" pitchFamily="34" charset="0"/>
              </a:rPr>
              <a:t>3</a:t>
            </a:r>
            <a:r>
              <a:rPr lang="en-US" altLang="zh-CN" b="1" dirty="0">
                <a:solidFill>
                  <a:srgbClr val="0000FF"/>
                </a:solidFill>
                <a:cs typeface="Arial" panose="020B0604020202020204" pitchFamily="34" charset="0"/>
              </a:rPr>
              <a:t> source contributions predicted by RSM-DM</a:t>
            </a:r>
          </a:p>
        </p:txBody>
      </p:sp>
      <p:grpSp>
        <p:nvGrpSpPr>
          <p:cNvPr id="29" name="组合 2">
            <a:extLst>
              <a:ext uri="{FF2B5EF4-FFF2-40B4-BE49-F238E27FC236}">
                <a16:creationId xmlns:a16="http://schemas.microsoft.com/office/drawing/2014/main" id="{C8C37879-D24E-40AC-89BE-0DC7729D4D68}"/>
              </a:ext>
            </a:extLst>
          </p:cNvPr>
          <p:cNvGrpSpPr/>
          <p:nvPr/>
        </p:nvGrpSpPr>
        <p:grpSpPr>
          <a:xfrm>
            <a:off x="990600" y="1373769"/>
            <a:ext cx="10829147" cy="3724871"/>
            <a:chOff x="-430" y="1411868"/>
            <a:chExt cx="9144429" cy="3724871"/>
          </a:xfrm>
        </p:grpSpPr>
        <p:pic>
          <p:nvPicPr>
            <p:cNvPr id="30" name="图片 8">
              <a:extLst>
                <a:ext uri="{FF2B5EF4-FFF2-40B4-BE49-F238E27FC236}">
                  <a16:creationId xmlns:a16="http://schemas.microsoft.com/office/drawing/2014/main" id="{2F5BF972-A4B5-414A-B5CE-E3F452A4D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 y="1411868"/>
              <a:ext cx="9144429" cy="3724871"/>
            </a:xfrm>
            <a:prstGeom prst="rect">
              <a:avLst/>
            </a:prstGeom>
          </p:spPr>
        </p:pic>
        <p:sp>
          <p:nvSpPr>
            <p:cNvPr id="31" name="文本框 9">
              <a:extLst>
                <a:ext uri="{FF2B5EF4-FFF2-40B4-BE49-F238E27FC236}">
                  <a16:creationId xmlns:a16="http://schemas.microsoft.com/office/drawing/2014/main" id="{28FAEAE7-8DA8-47E5-BF7E-489EA6EFB065}"/>
                </a:ext>
              </a:extLst>
            </p:cNvPr>
            <p:cNvSpPr txBox="1"/>
            <p:nvPr/>
          </p:nvSpPr>
          <p:spPr>
            <a:xfrm>
              <a:off x="1219199" y="1905740"/>
              <a:ext cx="2209800"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July, 2015 (Summer)</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13">
              <a:extLst>
                <a:ext uri="{FF2B5EF4-FFF2-40B4-BE49-F238E27FC236}">
                  <a16:creationId xmlns:a16="http://schemas.microsoft.com/office/drawing/2014/main" id="{1E5E6BE1-C8F0-4323-84B1-0E9EB2B68C80}"/>
                </a:ext>
              </a:extLst>
            </p:cNvPr>
            <p:cNvSpPr txBox="1"/>
            <p:nvPr/>
          </p:nvSpPr>
          <p:spPr>
            <a:xfrm>
              <a:off x="5854641" y="1905740"/>
              <a:ext cx="2114244" cy="369332"/>
            </a:xfrm>
            <a:prstGeom prst="rect">
              <a:avLst/>
            </a:prstGeom>
            <a:solidFill>
              <a:schemeClr val="bg1"/>
            </a:solidFill>
          </p:spPr>
          <p:txBody>
            <a:bodyPr wrap="square" rtlCol="0">
              <a:spAutoFit/>
            </a:bodyPr>
            <a:lstStyle/>
            <a:p>
              <a:pPr lvl="0" algn="ctr">
                <a:defRPr/>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October, 2015 (Fall)</a:t>
              </a:r>
              <a:endPar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8B3FC3C3-19DD-44E8-B634-1D4CF2788D3A}"/>
              </a:ext>
            </a:extLst>
          </p:cNvPr>
          <p:cNvGrpSpPr/>
          <p:nvPr/>
        </p:nvGrpSpPr>
        <p:grpSpPr>
          <a:xfrm>
            <a:off x="1066292" y="5173696"/>
            <a:ext cx="4827768" cy="1569340"/>
            <a:chOff x="205397" y="5198223"/>
            <a:chExt cx="4076700" cy="1569340"/>
          </a:xfrm>
        </p:grpSpPr>
        <p:sp>
          <p:nvSpPr>
            <p:cNvPr id="37" name="文本框 11">
              <a:extLst>
                <a:ext uri="{FF2B5EF4-FFF2-40B4-BE49-F238E27FC236}">
                  <a16:creationId xmlns:a16="http://schemas.microsoft.com/office/drawing/2014/main" id="{F2202891-65FF-46A8-9955-D5FF2ADA5EAA}"/>
                </a:ext>
              </a:extLst>
            </p:cNvPr>
            <p:cNvSpPr txBox="1"/>
            <p:nvPr/>
          </p:nvSpPr>
          <p:spPr>
            <a:xfrm>
              <a:off x="309306" y="5219767"/>
              <a:ext cx="3868881" cy="1474763"/>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(July):</a:t>
              </a:r>
            </a:p>
            <a:p>
              <a:pPr marL="285750" indent="-285750" algn="l">
                <a:lnSpc>
                  <a:spcPct val="14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upwind areas are major contributors; </a:t>
              </a:r>
              <a:r>
                <a:rPr lang="en-US" altLang="zh-CN" sz="1600" b="1" dirty="0">
                  <a:solidFill>
                    <a:srgbClr val="FF0000"/>
                  </a:solidFill>
                  <a:latin typeface="Arial" panose="020B0604020202020204" pitchFamily="34" charset="0"/>
                  <a:cs typeface="Arial" panose="020B0604020202020204" pitchFamily="34" charset="0"/>
                </a:rPr>
                <a:t>local NOx </a:t>
              </a:r>
              <a:r>
                <a:rPr lang="en-US" altLang="zh-CN" sz="1600" b="1" dirty="0">
                  <a:latin typeface="Arial" panose="020B0604020202020204" pitchFamily="34" charset="0"/>
                  <a:cs typeface="Arial" panose="020B0604020202020204" pitchFamily="34" charset="0"/>
                </a:rPr>
                <a:t>emissions also show </a:t>
              </a:r>
              <a:r>
                <a:rPr lang="en-US" altLang="zh-CN" sz="1600" b="1" dirty="0">
                  <a:solidFill>
                    <a:srgbClr val="FF0000"/>
                  </a:solidFill>
                  <a:latin typeface="Arial" panose="020B0604020202020204" pitchFamily="34" charset="0"/>
                  <a:cs typeface="Arial" panose="020B0604020202020204" pitchFamily="34" charset="0"/>
                </a:rPr>
                <a:t>positive</a:t>
              </a:r>
              <a:r>
                <a:rPr lang="en-US" altLang="zh-CN" sz="1600" b="1" dirty="0">
                  <a:latin typeface="Arial" panose="020B0604020202020204" pitchFamily="34" charset="0"/>
                  <a:cs typeface="Arial" panose="020B0604020202020204" pitchFamily="34" charset="0"/>
                </a:rPr>
                <a:t> contributions</a:t>
              </a:r>
              <a:endParaRPr lang="zh-CN" altLang="en-US" sz="1600" b="1" dirty="0">
                <a:latin typeface="Arial" panose="020B0604020202020204" pitchFamily="34" charset="0"/>
                <a:cs typeface="Arial" panose="020B0604020202020204" pitchFamily="34" charset="0"/>
              </a:endParaRPr>
            </a:p>
          </p:txBody>
        </p:sp>
        <p:sp>
          <p:nvSpPr>
            <p:cNvPr id="40" name="圆角矩形 79">
              <a:extLst>
                <a:ext uri="{FF2B5EF4-FFF2-40B4-BE49-F238E27FC236}">
                  <a16:creationId xmlns:a16="http://schemas.microsoft.com/office/drawing/2014/main" id="{FD2AC325-2AED-4E52-84AB-79A48772FEF4}"/>
                </a:ext>
              </a:extLst>
            </p:cNvPr>
            <p:cNvSpPr/>
            <p:nvPr/>
          </p:nvSpPr>
          <p:spPr bwMode="auto">
            <a:xfrm>
              <a:off x="205397" y="5198223"/>
              <a:ext cx="4076700"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C607C520-6F7E-4A30-B36F-A551E852EBE2}"/>
              </a:ext>
            </a:extLst>
          </p:cNvPr>
          <p:cNvGrpSpPr/>
          <p:nvPr/>
        </p:nvGrpSpPr>
        <p:grpSpPr>
          <a:xfrm>
            <a:off x="6324600" y="5173696"/>
            <a:ext cx="5973454" cy="1569340"/>
            <a:chOff x="4581525" y="5198223"/>
            <a:chExt cx="4756975" cy="1569340"/>
          </a:xfrm>
        </p:grpSpPr>
        <p:sp>
          <p:nvSpPr>
            <p:cNvPr id="38" name="文本框 12">
              <a:extLst>
                <a:ext uri="{FF2B5EF4-FFF2-40B4-BE49-F238E27FC236}">
                  <a16:creationId xmlns:a16="http://schemas.microsoft.com/office/drawing/2014/main" id="{7232F513-D310-4D59-B311-387DD792AA7E}"/>
                </a:ext>
              </a:extLst>
            </p:cNvPr>
            <p:cNvSpPr txBox="1"/>
            <p:nvPr/>
          </p:nvSpPr>
          <p:spPr>
            <a:xfrm>
              <a:off x="4626810" y="5219767"/>
              <a:ext cx="4711690" cy="1407052"/>
            </a:xfrm>
            <a:prstGeom prst="rect">
              <a:avLst/>
            </a:prstGeom>
            <a:noFill/>
          </p:spPr>
          <p:txBody>
            <a:bodyPr wrap="square" rtlCol="0">
              <a:spAutoFit/>
            </a:bodyPr>
            <a:lstStyle/>
            <a:p>
              <a:pPr>
                <a:lnSpc>
                  <a:spcPct val="140000"/>
                </a:lnSpc>
                <a:defRPr/>
              </a:pPr>
              <a:r>
                <a:rPr lang="en-US" altLang="zh-CN" b="1" dirty="0">
                  <a:solidFill>
                    <a:srgbClr val="0000FF"/>
                  </a:solidFill>
                  <a:latin typeface="Arial" panose="020B0604020202020204" pitchFamily="34" charset="0"/>
                  <a:cs typeface="Arial" panose="020B0604020202020204" pitchFamily="34" charset="0"/>
                </a:rPr>
                <a:t>Major contributors (Oct.):</a:t>
              </a:r>
            </a:p>
            <a:p>
              <a:pPr marL="285750" indent="-285750" algn="l">
                <a:lnSpc>
                  <a:spcPct val="130000"/>
                </a:lnSpc>
                <a:buFont typeface="Wingdings" panose="05000000000000000000" pitchFamily="2" charset="2"/>
                <a:buChar char="Ø"/>
                <a:defRPr/>
              </a:pPr>
              <a:r>
                <a:rPr lang="en-US" altLang="zh-CN" sz="1600" b="1" dirty="0">
                  <a:solidFill>
                    <a:srgbClr val="C00000"/>
                  </a:solidFill>
                  <a:latin typeface="Arial" panose="020B0604020202020204" pitchFamily="34" charset="0"/>
                  <a:cs typeface="Arial" panose="020B0604020202020204" pitchFamily="34" charset="0"/>
                </a:rPr>
                <a:t>VOC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from local and upwind areas are major contributors;</a:t>
              </a:r>
              <a:r>
                <a:rPr lang="zh-CN" altLang="en-US" sz="1600" b="1" dirty="0">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Local</a:t>
              </a:r>
              <a:r>
                <a:rPr lang="en-US" altLang="zh-CN" sz="1600" b="1" dirty="0">
                  <a:latin typeface="Arial" panose="020B0604020202020204" pitchFamily="34" charset="0"/>
                  <a:cs typeface="Arial" panose="020B0604020202020204" pitchFamily="34" charset="0"/>
                </a:rPr>
                <a:t> </a:t>
              </a:r>
              <a:r>
                <a:rPr lang="en-US" altLang="zh-CN" sz="1600" b="1" dirty="0">
                  <a:solidFill>
                    <a:srgbClr val="C00000"/>
                  </a:solidFill>
                  <a:latin typeface="Arial" panose="020B0604020202020204" pitchFamily="34" charset="0"/>
                  <a:cs typeface="Arial" panose="020B0604020202020204" pitchFamily="34" charset="0"/>
                </a:rPr>
                <a:t>NO</a:t>
              </a:r>
              <a:r>
                <a:rPr lang="en-US" altLang="zh-CN" sz="1600" b="1" baseline="-25000" dirty="0">
                  <a:solidFill>
                    <a:srgbClr val="C00000"/>
                  </a:solidFill>
                  <a:latin typeface="Arial" panose="020B0604020202020204" pitchFamily="34" charset="0"/>
                  <a:cs typeface="Arial" panose="020B0604020202020204" pitchFamily="34" charset="0"/>
                </a:rPr>
                <a:t>x</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emissions</a:t>
              </a:r>
              <a:r>
                <a:rPr lang="en-US" altLang="zh-CN" sz="1600" b="1" dirty="0">
                  <a:solidFill>
                    <a:srgbClr val="C00000"/>
                  </a:solidFill>
                  <a:latin typeface="Arial" panose="020B0604020202020204" pitchFamily="34" charset="0"/>
                  <a:cs typeface="Arial" panose="020B0604020202020204" pitchFamily="34" charset="0"/>
                </a:rPr>
                <a:t> </a:t>
              </a:r>
              <a:r>
                <a:rPr lang="en-US" altLang="zh-CN" sz="1600" b="1" dirty="0">
                  <a:solidFill>
                    <a:srgbClr val="000000"/>
                  </a:solidFill>
                  <a:latin typeface="Arial" panose="020B0604020202020204" pitchFamily="34" charset="0"/>
                  <a:cs typeface="Arial" panose="020B0604020202020204" pitchFamily="34" charset="0"/>
                </a:rPr>
                <a:t>can be </a:t>
              </a:r>
              <a:r>
                <a:rPr lang="en-US" altLang="zh-CN" sz="1600" b="1" dirty="0">
                  <a:solidFill>
                    <a:srgbClr val="FF0000"/>
                  </a:solidFill>
                  <a:latin typeface="Arial" panose="020B0604020202020204" pitchFamily="34" charset="0"/>
                  <a:cs typeface="Arial" panose="020B0604020202020204" pitchFamily="34" charset="0"/>
                </a:rPr>
                <a:t>negative</a:t>
              </a:r>
              <a:r>
                <a:rPr lang="en-US" altLang="zh-CN" sz="1600" b="1" dirty="0">
                  <a:solidFill>
                    <a:srgbClr val="000000"/>
                  </a:solidFill>
                  <a:latin typeface="Arial" panose="020B0604020202020204" pitchFamily="34" charset="0"/>
                  <a:cs typeface="Arial" panose="020B0604020202020204" pitchFamily="34" charset="0"/>
                </a:rPr>
                <a:t> contributors unless stringent control (100%)</a:t>
              </a:r>
            </a:p>
          </p:txBody>
        </p:sp>
        <p:sp>
          <p:nvSpPr>
            <p:cNvPr id="42" name="圆角矩形 79">
              <a:extLst>
                <a:ext uri="{FF2B5EF4-FFF2-40B4-BE49-F238E27FC236}">
                  <a16:creationId xmlns:a16="http://schemas.microsoft.com/office/drawing/2014/main" id="{4C0D6A11-7A79-4C9F-A98B-0FB618341ADF}"/>
                </a:ext>
              </a:extLst>
            </p:cNvPr>
            <p:cNvSpPr/>
            <p:nvPr/>
          </p:nvSpPr>
          <p:spPr bwMode="auto">
            <a:xfrm>
              <a:off x="4581525" y="5198223"/>
              <a:ext cx="4562474" cy="1569340"/>
            </a:xfrm>
            <a:prstGeom prst="roundRect">
              <a:avLst/>
            </a:prstGeom>
            <a:noFill/>
            <a:ln w="1905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zh-CN" altLang="en-US" sz="2000">
                <a:solidFill>
                  <a:srgbClr val="FF3300"/>
                </a:solidFill>
                <a:latin typeface="Arial" panose="020B0604020202020204" pitchFamily="34" charset="0"/>
                <a:ea typeface="宋体" pitchFamily="2" charset="-122"/>
                <a:cs typeface="Arial" panose="020B0604020202020204" pitchFamily="34" charset="0"/>
              </a:endParaRPr>
            </a:p>
          </p:txBody>
        </p:sp>
      </p:grpSp>
      <p:sp>
        <p:nvSpPr>
          <p:cNvPr id="18" name="Title 1">
            <a:extLst>
              <a:ext uri="{FF2B5EF4-FFF2-40B4-BE49-F238E27FC236}">
                <a16:creationId xmlns:a16="http://schemas.microsoft.com/office/drawing/2014/main" id="{9972166E-537D-4DBE-8208-AA4A47821481}"/>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2. RSM-DM: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O</a:t>
            </a:r>
            <a:r>
              <a:rPr kumimoji="0" lang="en-US" sz="28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 Seasonal</a:t>
            </a:r>
            <a:r>
              <a:rPr lang="en-US" dirty="0">
                <a:latin typeface="Arial" panose="020B0604020202020204" pitchFamily="34" charset="0"/>
                <a:ea typeface="微软雅黑"/>
                <a:cs typeface="Arial" panose="020B0604020202020204" pitchFamily="34" charset="0"/>
              </a:rPr>
              <a:t>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Source Contribution Analysis</a:t>
            </a:r>
            <a:endParaRPr kumimoji="1" lang="en-US" sz="3200" kern="1200" dirty="0"/>
          </a:p>
        </p:txBody>
      </p:sp>
      <p:sp>
        <p:nvSpPr>
          <p:cNvPr id="16" name="椭圆 1">
            <a:extLst>
              <a:ext uri="{FF2B5EF4-FFF2-40B4-BE49-F238E27FC236}">
                <a16:creationId xmlns:a16="http://schemas.microsoft.com/office/drawing/2014/main" id="{25D53348-CDB1-4FF8-AF62-7F1D2524ACAA}"/>
              </a:ext>
            </a:extLst>
          </p:cNvPr>
          <p:cNvSpPr/>
          <p:nvPr/>
        </p:nvSpPr>
        <p:spPr>
          <a:xfrm>
            <a:off x="6845342" y="3962400"/>
            <a:ext cx="3970501" cy="51435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Slide Number Placeholder 2">
            <a:extLst>
              <a:ext uri="{FF2B5EF4-FFF2-40B4-BE49-F238E27FC236}">
                <a16:creationId xmlns:a16="http://schemas.microsoft.com/office/drawing/2014/main" id="{9C620A4E-2468-4FC9-B481-6897CEDD445B}"/>
              </a:ext>
            </a:extLst>
          </p:cNvPr>
          <p:cNvSpPr txBox="1">
            <a:spLocks/>
          </p:cNvSpPr>
          <p:nvPr/>
        </p:nvSpPr>
        <p:spPr>
          <a:xfrm>
            <a:off x="9935855" y="6285271"/>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7" name="椭圆 85">
            <a:extLst>
              <a:ext uri="{FF2B5EF4-FFF2-40B4-BE49-F238E27FC236}">
                <a16:creationId xmlns:a16="http://schemas.microsoft.com/office/drawing/2014/main" id="{3B614AD7-8074-4AB7-AE30-CD4E37C86995}"/>
              </a:ext>
            </a:extLst>
          </p:cNvPr>
          <p:cNvSpPr/>
          <p:nvPr/>
        </p:nvSpPr>
        <p:spPr>
          <a:xfrm>
            <a:off x="2190010" y="1798976"/>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19" name="椭圆 85">
            <a:extLst>
              <a:ext uri="{FF2B5EF4-FFF2-40B4-BE49-F238E27FC236}">
                <a16:creationId xmlns:a16="http://schemas.microsoft.com/office/drawing/2014/main" id="{429086D7-9EA8-4588-A80F-08318A208C33}"/>
              </a:ext>
            </a:extLst>
          </p:cNvPr>
          <p:cNvSpPr/>
          <p:nvPr/>
        </p:nvSpPr>
        <p:spPr>
          <a:xfrm>
            <a:off x="7604261" y="1732595"/>
            <a:ext cx="3143990" cy="639424"/>
          </a:xfrm>
          <a:prstGeom prst="ellipse">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20" name="TextBox 19">
            <a:extLst>
              <a:ext uri="{FF2B5EF4-FFF2-40B4-BE49-F238E27FC236}">
                <a16:creationId xmlns:a16="http://schemas.microsoft.com/office/drawing/2014/main" id="{08FFB3A3-F0A0-4134-ACFF-988EB6AC9CBE}"/>
              </a:ext>
            </a:extLst>
          </p:cNvPr>
          <p:cNvSpPr txBox="1"/>
          <p:nvPr/>
        </p:nvSpPr>
        <p:spPr>
          <a:xfrm>
            <a:off x="152400" y="4619869"/>
            <a:ext cx="1523198"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Receptors</a:t>
            </a:r>
            <a:endParaRPr lang="en-US" dirty="0">
              <a:solidFill>
                <a:srgbClr val="C00000"/>
              </a:solidFill>
            </a:endParaRPr>
          </a:p>
        </p:txBody>
      </p:sp>
    </p:spTree>
    <p:custDataLst>
      <p:tags r:id="rId1"/>
    </p:custDataLst>
    <p:extLst>
      <p:ext uri="{BB962C8B-B14F-4D97-AF65-F5344CB8AC3E}">
        <p14:creationId xmlns:p14="http://schemas.microsoft.com/office/powerpoint/2010/main" val="12702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446"/>
            <a:ext cx="1085285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rPr>
              <a:t>RSM</a:t>
            </a:r>
            <a:r>
              <a:rPr kumimoji="1" lang="en-US" sz="3600" kern="1200" dirty="0">
                <a:solidFill>
                  <a:srgbClr val="FFFF00"/>
                </a:solidFill>
              </a:rPr>
              <a:t>: </a:t>
            </a:r>
            <a:r>
              <a:rPr kumimoji="1" lang="en-US" sz="3600" kern="1200" dirty="0">
                <a:solidFill>
                  <a:srgbClr val="FFFFCC"/>
                </a:solidFill>
              </a:rPr>
              <a:t>Instant AQ Response to Emissions Control</a:t>
            </a:r>
          </a:p>
        </p:txBody>
      </p:sp>
      <p:sp>
        <p:nvSpPr>
          <p:cNvPr id="29" name="Rectangle 10"/>
          <p:cNvSpPr>
            <a:spLocks noChangeArrowheads="1"/>
          </p:cNvSpPr>
          <p:nvPr/>
        </p:nvSpPr>
        <p:spPr bwMode="auto">
          <a:xfrm>
            <a:off x="212511" y="728231"/>
            <a:ext cx="114785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342900" fontAlgn="auto">
              <a:spcBef>
                <a:spcPts val="0"/>
              </a:spcBef>
              <a:spcAft>
                <a:spcPts val="0"/>
              </a:spcAft>
            </a:pPr>
            <a:r>
              <a:rPr lang="en-US" altLang="en-US" sz="2400" b="1" i="1" dirty="0">
                <a:solidFill>
                  <a:srgbClr val="7030A0"/>
                </a:solidFill>
              </a:rPr>
              <a:t>Response Surface Model </a:t>
            </a:r>
            <a:r>
              <a:rPr lang="en-US" altLang="zh-CN" sz="2400" b="1" i="1" dirty="0">
                <a:solidFill>
                  <a:srgbClr val="7030A0"/>
                </a:solidFill>
              </a:rPr>
              <a:t>(RSM):</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000000"/>
                </a:solidFill>
              </a:rPr>
              <a:t>A reduced form model built upon </a:t>
            </a:r>
            <a:r>
              <a:rPr lang="en-US" altLang="zh-CN" sz="2000" dirty="0"/>
              <a:t>multiple “brute-force” AQ </a:t>
            </a:r>
            <a:r>
              <a:rPr lang="en-US" altLang="zh-CN" sz="2000" dirty="0">
                <a:solidFill>
                  <a:srgbClr val="000000"/>
                </a:solidFill>
              </a:rPr>
              <a:t>model simulations to provide rapid response of </a:t>
            </a:r>
            <a:r>
              <a:rPr lang="en-US" altLang="zh-CN" sz="2000" dirty="0">
                <a:solidFill>
                  <a:srgbClr val="0000FF"/>
                </a:solidFill>
              </a:rPr>
              <a:t>AQ </a:t>
            </a:r>
            <a:r>
              <a:rPr lang="en-US" altLang="zh-CN" sz="2000" dirty="0"/>
              <a:t>(O3 &amp; PM2.5 species) </a:t>
            </a:r>
            <a:r>
              <a:rPr lang="en-US" altLang="zh-CN" sz="2000" dirty="0">
                <a:solidFill>
                  <a:srgbClr val="000000"/>
                </a:solidFill>
              </a:rPr>
              <a:t>to </a:t>
            </a:r>
            <a:r>
              <a:rPr lang="en-US" altLang="zh-CN" sz="2000" dirty="0">
                <a:solidFill>
                  <a:srgbClr val="0000FF"/>
                </a:solidFill>
              </a:rPr>
              <a:t>emission changes</a:t>
            </a:r>
          </a:p>
          <a:p>
            <a:pPr marL="687388" indent="-347663" algn="l" defTabSz="342900" fontAlgn="auto">
              <a:spcBef>
                <a:spcPts val="0"/>
              </a:spcBef>
              <a:spcAft>
                <a:spcPts val="0"/>
              </a:spcAft>
              <a:buFont typeface="Wingdings" panose="05000000000000000000" pitchFamily="2" charset="2"/>
              <a:buChar char="Ø"/>
            </a:pPr>
            <a:r>
              <a:rPr lang="en-US" altLang="zh-CN" sz="2000" dirty="0">
                <a:solidFill>
                  <a:srgbClr val="FF0000"/>
                </a:solidFill>
              </a:rPr>
              <a:t>Major advantages: </a:t>
            </a:r>
            <a:r>
              <a:rPr lang="en-US" altLang="zh-CN" sz="2000" dirty="0"/>
              <a:t>provide </a:t>
            </a:r>
            <a:r>
              <a:rPr lang="en-US" altLang="zh-CN" sz="2000" dirty="0">
                <a:solidFill>
                  <a:srgbClr val="0000FF"/>
                </a:solidFill>
              </a:rPr>
              <a:t>“instant” &amp; “infinite” </a:t>
            </a:r>
            <a:r>
              <a:rPr lang="en-US" altLang="zh-CN" sz="2000" dirty="0"/>
              <a:t>emissions control (region/sector/pollutant) scenarios with effective representation of </a:t>
            </a:r>
            <a:r>
              <a:rPr lang="en-US" altLang="zh-CN" sz="2000" dirty="0">
                <a:solidFill>
                  <a:srgbClr val="0000FF"/>
                </a:solidFill>
              </a:rPr>
              <a:t>non-linear chemistry </a:t>
            </a:r>
            <a:r>
              <a:rPr lang="en-US" altLang="zh-CN" sz="2000" dirty="0"/>
              <a:t>of O3 and PM2.5 species</a:t>
            </a:r>
          </a:p>
        </p:txBody>
      </p:sp>
      <p:sp>
        <p:nvSpPr>
          <p:cNvPr id="30" name="Slide Number Placeholder 2">
            <a:extLst>
              <a:ext uri="{FF2B5EF4-FFF2-40B4-BE49-F238E27FC236}">
                <a16:creationId xmlns:a16="http://schemas.microsoft.com/office/drawing/2014/main" id="{5B3A1771-2338-45AD-9BC9-910F5D6F8E88}"/>
              </a:ext>
            </a:extLst>
          </p:cNvPr>
          <p:cNvSpPr txBox="1">
            <a:spLocks/>
          </p:cNvSpPr>
          <p:nvPr/>
        </p:nvSpPr>
        <p:spPr>
          <a:xfrm>
            <a:off x="9448800" y="6392253"/>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grpSp>
        <p:nvGrpSpPr>
          <p:cNvPr id="31" name="Group 30">
            <a:extLst>
              <a:ext uri="{FF2B5EF4-FFF2-40B4-BE49-F238E27FC236}">
                <a16:creationId xmlns:a16="http://schemas.microsoft.com/office/drawing/2014/main" id="{07844D80-4370-4771-BC5E-B347DBA3A6C4}"/>
              </a:ext>
            </a:extLst>
          </p:cNvPr>
          <p:cNvGrpSpPr/>
          <p:nvPr/>
        </p:nvGrpSpPr>
        <p:grpSpPr>
          <a:xfrm>
            <a:off x="2514600" y="2611633"/>
            <a:ext cx="6715361" cy="3958963"/>
            <a:chOff x="2111719" y="2716260"/>
            <a:chExt cx="4404910" cy="3084294"/>
          </a:xfrm>
        </p:grpSpPr>
        <p:cxnSp>
          <p:nvCxnSpPr>
            <p:cNvPr id="32" name="直线箭头连接符 4">
              <a:extLst>
                <a:ext uri="{FF2B5EF4-FFF2-40B4-BE49-F238E27FC236}">
                  <a16:creationId xmlns:a16="http://schemas.microsoft.com/office/drawing/2014/main" id="{6DCF36D9-027F-4E7D-B3B7-39255D8317AF}"/>
                </a:ext>
              </a:extLst>
            </p:cNvPr>
            <p:cNvCxnSpPr/>
            <p:nvPr/>
          </p:nvCxnSpPr>
          <p:spPr>
            <a:xfrm>
              <a:off x="2684505" y="5075448"/>
              <a:ext cx="261975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线箭头连接符 8">
              <a:extLst>
                <a:ext uri="{FF2B5EF4-FFF2-40B4-BE49-F238E27FC236}">
                  <a16:creationId xmlns:a16="http://schemas.microsoft.com/office/drawing/2014/main" id="{4CBDB826-A322-42C0-8024-76DF2A638E12}"/>
                </a:ext>
              </a:extLst>
            </p:cNvPr>
            <p:cNvCxnSpPr/>
            <p:nvPr/>
          </p:nvCxnSpPr>
          <p:spPr>
            <a:xfrm flipV="1">
              <a:off x="2684505" y="2730012"/>
              <a:ext cx="0" cy="234543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文本框 11">
              <a:extLst>
                <a:ext uri="{FF2B5EF4-FFF2-40B4-BE49-F238E27FC236}">
                  <a16:creationId xmlns:a16="http://schemas.microsoft.com/office/drawing/2014/main" id="{6A335051-3812-4CF4-98AA-BE087219248D}"/>
                </a:ext>
              </a:extLst>
            </p:cNvPr>
            <p:cNvSpPr txBox="1"/>
            <p:nvPr/>
          </p:nvSpPr>
          <p:spPr>
            <a:xfrm>
              <a:off x="2111719" y="2716260"/>
              <a:ext cx="272544" cy="2175564"/>
            </a:xfrm>
            <a:prstGeom prst="rect">
              <a:avLst/>
            </a:prstGeom>
            <a:noFill/>
          </p:spPr>
          <p:txBody>
            <a:bodyPr vert="vert270" wrap="square" rtlCol="0">
              <a:spAutoFit/>
            </a:bodyPr>
            <a:lstStyle/>
            <a:p>
              <a:pPr algn="l" defTabSz="342900" fontAlgn="auto">
                <a:spcBef>
                  <a:spcPts val="0"/>
                </a:spcBef>
                <a:spcAft>
                  <a:spcPts val="0"/>
                </a:spcAft>
              </a:pPr>
              <a:r>
                <a:rPr kumimoji="1" lang="en-US" altLang="zh-CN" sz="1500" b="1" dirty="0">
                  <a:solidFill>
                    <a:srgbClr val="000000"/>
                  </a:solidFill>
                  <a:latin typeface="微软雅黑"/>
                  <a:ea typeface="微软雅黑"/>
                </a:rPr>
                <a:t>Ambient Concentration</a:t>
              </a:r>
              <a:endParaRPr kumimoji="1" lang="zh-CN" altLang="en-US" sz="1500" b="1" dirty="0">
                <a:solidFill>
                  <a:srgbClr val="000000"/>
                </a:solidFill>
                <a:latin typeface="微软雅黑"/>
                <a:ea typeface="微软雅黑"/>
              </a:endParaRPr>
            </a:p>
          </p:txBody>
        </p:sp>
        <p:sp>
          <p:nvSpPr>
            <p:cNvPr id="35" name="文本框 12">
              <a:extLst>
                <a:ext uri="{FF2B5EF4-FFF2-40B4-BE49-F238E27FC236}">
                  <a16:creationId xmlns:a16="http://schemas.microsoft.com/office/drawing/2014/main" id="{66B42A1E-E78F-41A8-859C-CF82E8DEC61C}"/>
                </a:ext>
              </a:extLst>
            </p:cNvPr>
            <p:cNvSpPr txBox="1"/>
            <p:nvPr/>
          </p:nvSpPr>
          <p:spPr>
            <a:xfrm>
              <a:off x="4937303" y="5158946"/>
              <a:ext cx="927618" cy="233784"/>
            </a:xfrm>
            <a:prstGeom prst="rect">
              <a:avLst/>
            </a:prstGeom>
            <a:noFill/>
          </p:spPr>
          <p:txBody>
            <a:bodyPr wrap="none" rtlCol="0">
              <a:spAutoFit/>
            </a:bodyPr>
            <a:lstStyle/>
            <a:p>
              <a:pPr algn="l" defTabSz="342900" fontAlgn="auto">
                <a:spcBef>
                  <a:spcPts val="0"/>
                </a:spcBef>
                <a:spcAft>
                  <a:spcPts val="0"/>
                </a:spcAft>
              </a:pPr>
              <a:r>
                <a:rPr kumimoji="1" lang="en-US" altLang="zh-CN" sz="1350" b="1" dirty="0">
                  <a:solidFill>
                    <a:srgbClr val="000000"/>
                  </a:solidFill>
                  <a:latin typeface="微软雅黑"/>
                  <a:ea typeface="微软雅黑"/>
                </a:rPr>
                <a:t>Emission ratio</a:t>
              </a:r>
              <a:endParaRPr kumimoji="1" lang="zh-CN" altLang="en-US" sz="1350" b="1" dirty="0">
                <a:solidFill>
                  <a:srgbClr val="000000"/>
                </a:solidFill>
                <a:latin typeface="微软雅黑"/>
                <a:ea typeface="微软雅黑"/>
              </a:endParaRPr>
            </a:p>
          </p:txBody>
        </p:sp>
        <p:sp>
          <p:nvSpPr>
            <p:cNvPr id="36" name="文本框 13">
              <a:extLst>
                <a:ext uri="{FF2B5EF4-FFF2-40B4-BE49-F238E27FC236}">
                  <a16:creationId xmlns:a16="http://schemas.microsoft.com/office/drawing/2014/main" id="{8E76DD06-A45F-416F-A7F2-D4175D641763}"/>
                </a:ext>
              </a:extLst>
            </p:cNvPr>
            <p:cNvSpPr txBox="1"/>
            <p:nvPr/>
          </p:nvSpPr>
          <p:spPr>
            <a:xfrm>
              <a:off x="257137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0</a:t>
              </a:r>
              <a:endParaRPr kumimoji="1" lang="zh-CN" altLang="en-US" sz="1350" dirty="0">
                <a:solidFill>
                  <a:srgbClr val="000000"/>
                </a:solidFill>
                <a:latin typeface="微软雅黑"/>
                <a:ea typeface="微软雅黑"/>
              </a:endParaRPr>
            </a:p>
          </p:txBody>
        </p:sp>
        <p:sp>
          <p:nvSpPr>
            <p:cNvPr id="37" name="文本框 14">
              <a:extLst>
                <a:ext uri="{FF2B5EF4-FFF2-40B4-BE49-F238E27FC236}">
                  <a16:creationId xmlns:a16="http://schemas.microsoft.com/office/drawing/2014/main" id="{195333F0-A514-489C-AC0A-181ED54AAFA3}"/>
                </a:ext>
              </a:extLst>
            </p:cNvPr>
            <p:cNvSpPr txBox="1"/>
            <p:nvPr/>
          </p:nvSpPr>
          <p:spPr>
            <a:xfrm>
              <a:off x="4135493" y="5170120"/>
              <a:ext cx="187375" cy="233784"/>
            </a:xfrm>
            <a:prstGeom prst="rect">
              <a:avLst/>
            </a:prstGeom>
            <a:noFill/>
          </p:spPr>
          <p:txBody>
            <a:bodyPr wrap="none" rtlCol="0">
              <a:spAutoFit/>
            </a:bodyPr>
            <a:lstStyle/>
            <a:p>
              <a:pPr algn="l" defTabSz="342900" fontAlgn="auto">
                <a:spcBef>
                  <a:spcPts val="0"/>
                </a:spcBef>
                <a:spcAft>
                  <a:spcPts val="0"/>
                </a:spcAft>
              </a:pPr>
              <a:r>
                <a:rPr kumimoji="1" lang="en-US" altLang="zh-CN" sz="1350" dirty="0">
                  <a:solidFill>
                    <a:srgbClr val="000000"/>
                  </a:solidFill>
                  <a:latin typeface="微软雅黑"/>
                  <a:ea typeface="微软雅黑"/>
                </a:rPr>
                <a:t>1</a:t>
              </a:r>
              <a:endParaRPr kumimoji="1" lang="zh-CN" altLang="en-US" sz="1350" dirty="0">
                <a:solidFill>
                  <a:srgbClr val="000000"/>
                </a:solidFill>
                <a:latin typeface="微软雅黑"/>
                <a:ea typeface="微软雅黑"/>
              </a:endParaRPr>
            </a:p>
          </p:txBody>
        </p:sp>
        <p:sp>
          <p:nvSpPr>
            <p:cNvPr id="38" name="任意形状 25">
              <a:extLst>
                <a:ext uri="{FF2B5EF4-FFF2-40B4-BE49-F238E27FC236}">
                  <a16:creationId xmlns:a16="http://schemas.microsoft.com/office/drawing/2014/main" id="{909E3A78-E988-4B0D-AA66-981E8A9D04BA}"/>
                </a:ext>
              </a:extLst>
            </p:cNvPr>
            <p:cNvSpPr/>
            <p:nvPr/>
          </p:nvSpPr>
          <p:spPr>
            <a:xfrm>
              <a:off x="2684505" y="3429527"/>
              <a:ext cx="2427732"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39" name="文本框 16">
              <a:extLst>
                <a:ext uri="{FF2B5EF4-FFF2-40B4-BE49-F238E27FC236}">
                  <a16:creationId xmlns:a16="http://schemas.microsoft.com/office/drawing/2014/main" id="{7B6B574A-C031-445E-9D68-B78EA08893BC}"/>
                </a:ext>
              </a:extLst>
            </p:cNvPr>
            <p:cNvSpPr txBox="1"/>
            <p:nvPr/>
          </p:nvSpPr>
          <p:spPr>
            <a:xfrm>
              <a:off x="4981748" y="3527043"/>
              <a:ext cx="1319695" cy="239779"/>
            </a:xfrm>
            <a:prstGeom prst="rect">
              <a:avLst/>
            </a:prstGeom>
            <a:noFill/>
          </p:spPr>
          <p:txBody>
            <a:bodyPr wrap="none" rtlCol="0">
              <a:spAutoFit/>
            </a:bodyPr>
            <a:lstStyle/>
            <a:p>
              <a:pPr algn="l" defTabSz="342900" fontAlgn="auto">
                <a:spcBef>
                  <a:spcPts val="0"/>
                </a:spcBef>
                <a:spcAft>
                  <a:spcPts val="0"/>
                </a:spcAft>
              </a:pPr>
              <a:r>
                <a:rPr kumimoji="1" lang="en-US" altLang="zh-CN" sz="1400" b="1" dirty="0">
                  <a:solidFill>
                    <a:srgbClr val="000000"/>
                  </a:solidFill>
                  <a:latin typeface="微软雅黑"/>
                  <a:ea typeface="微软雅黑"/>
                </a:rPr>
                <a:t>“real atmosphere”</a:t>
              </a:r>
              <a:endParaRPr kumimoji="1" lang="zh-CN" altLang="en-US" sz="1400" b="1" dirty="0">
                <a:solidFill>
                  <a:srgbClr val="000000"/>
                </a:solidFill>
                <a:latin typeface="微软雅黑"/>
                <a:ea typeface="微软雅黑"/>
              </a:endParaRPr>
            </a:p>
          </p:txBody>
        </p:sp>
        <p:cxnSp>
          <p:nvCxnSpPr>
            <p:cNvPr id="40" name="直线连接符 29">
              <a:extLst>
                <a:ext uri="{FF2B5EF4-FFF2-40B4-BE49-F238E27FC236}">
                  <a16:creationId xmlns:a16="http://schemas.microsoft.com/office/drawing/2014/main" id="{180AB2FE-E87C-4D03-B465-520FFA6199BE}"/>
                </a:ext>
              </a:extLst>
            </p:cNvPr>
            <p:cNvCxnSpPr/>
            <p:nvPr/>
          </p:nvCxnSpPr>
          <p:spPr>
            <a:xfrm flipV="1">
              <a:off x="3137133" y="3312799"/>
              <a:ext cx="1975104" cy="508449"/>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1" name="直线连接符 31">
              <a:extLst>
                <a:ext uri="{FF2B5EF4-FFF2-40B4-BE49-F238E27FC236}">
                  <a16:creationId xmlns:a16="http://schemas.microsoft.com/office/drawing/2014/main" id="{FA362063-D1D9-481F-8B30-6C44CD9BB1DF}"/>
                </a:ext>
              </a:extLst>
            </p:cNvPr>
            <p:cNvCxnSpPr/>
            <p:nvPr/>
          </p:nvCxnSpPr>
          <p:spPr>
            <a:xfrm flipV="1">
              <a:off x="4248625" y="3566688"/>
              <a:ext cx="0" cy="15087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2" name="文本框 19">
              <a:extLst>
                <a:ext uri="{FF2B5EF4-FFF2-40B4-BE49-F238E27FC236}">
                  <a16:creationId xmlns:a16="http://schemas.microsoft.com/office/drawing/2014/main" id="{EA148BD6-F6CD-46BA-AD98-0367D77AD414}"/>
                </a:ext>
              </a:extLst>
            </p:cNvPr>
            <p:cNvSpPr txBox="1"/>
            <p:nvPr/>
          </p:nvSpPr>
          <p:spPr>
            <a:xfrm>
              <a:off x="2915936" y="2989178"/>
              <a:ext cx="2599475"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432FF"/>
                  </a:solidFill>
                  <a:latin typeface="微软雅黑"/>
                  <a:ea typeface="微软雅黑"/>
                </a:rPr>
                <a:t>Sensitivity</a:t>
              </a:r>
              <a:r>
                <a:rPr kumimoji="1" lang="zh-CN" altLang="en-US" sz="1500" b="1" dirty="0">
                  <a:solidFill>
                    <a:srgbClr val="0432FF"/>
                  </a:solidFill>
                  <a:latin typeface="微软雅黑"/>
                  <a:ea typeface="微软雅黑"/>
                </a:rPr>
                <a:t> </a:t>
              </a:r>
              <a:r>
                <a:rPr kumimoji="1" lang="en-US" altLang="zh-CN" sz="1500" b="1" dirty="0">
                  <a:solidFill>
                    <a:srgbClr val="0432FF"/>
                  </a:solidFill>
                  <a:latin typeface="微软雅黑"/>
                  <a:ea typeface="微软雅黑"/>
                </a:rPr>
                <a:t>(e.g., DDM/HDDM, Adjoint)</a:t>
              </a:r>
              <a:endParaRPr kumimoji="1" lang="zh-CN" altLang="en-US" sz="1500" b="1" dirty="0">
                <a:solidFill>
                  <a:srgbClr val="0432FF"/>
                </a:solidFill>
                <a:latin typeface="微软雅黑"/>
                <a:ea typeface="微软雅黑"/>
              </a:endParaRPr>
            </a:p>
          </p:txBody>
        </p:sp>
        <p:cxnSp>
          <p:nvCxnSpPr>
            <p:cNvPr id="43" name="直线连接符 42">
              <a:extLst>
                <a:ext uri="{FF2B5EF4-FFF2-40B4-BE49-F238E27FC236}">
                  <a16:creationId xmlns:a16="http://schemas.microsoft.com/office/drawing/2014/main" id="{4BE53CA4-0399-46E9-B5A9-2133DBE693B1}"/>
                </a:ext>
              </a:extLst>
            </p:cNvPr>
            <p:cNvCxnSpPr/>
            <p:nvPr/>
          </p:nvCxnSpPr>
          <p:spPr>
            <a:xfrm flipV="1">
              <a:off x="2684505" y="3566688"/>
              <a:ext cx="1564120" cy="1508760"/>
            </a:xfrm>
            <a:prstGeom prst="line">
              <a:avLst/>
            </a:prstGeom>
            <a:ln w="28575">
              <a:solidFill>
                <a:srgbClr val="00D100"/>
              </a:solidFill>
            </a:ln>
          </p:spPr>
          <p:style>
            <a:lnRef idx="1">
              <a:schemeClr val="accent1"/>
            </a:lnRef>
            <a:fillRef idx="0">
              <a:schemeClr val="accent1"/>
            </a:fillRef>
            <a:effectRef idx="0">
              <a:schemeClr val="accent1"/>
            </a:effectRef>
            <a:fontRef idx="minor">
              <a:schemeClr val="tx1"/>
            </a:fontRef>
          </p:style>
        </p:cxnSp>
        <p:sp>
          <p:nvSpPr>
            <p:cNvPr id="44" name="文本框 21">
              <a:extLst>
                <a:ext uri="{FF2B5EF4-FFF2-40B4-BE49-F238E27FC236}">
                  <a16:creationId xmlns:a16="http://schemas.microsoft.com/office/drawing/2014/main" id="{3CEEC8D2-F640-4DFD-8E16-5BD07BB06975}"/>
                </a:ext>
              </a:extLst>
            </p:cNvPr>
            <p:cNvSpPr txBox="1"/>
            <p:nvPr/>
          </p:nvSpPr>
          <p:spPr>
            <a:xfrm>
              <a:off x="3363275" y="4503557"/>
              <a:ext cx="3153354" cy="251767"/>
            </a:xfrm>
            <a:prstGeom prst="rect">
              <a:avLst/>
            </a:prstGeom>
            <a:noFill/>
          </p:spPr>
          <p:txBody>
            <a:bodyPr wrap="none" rtlCol="0">
              <a:spAutoFit/>
            </a:bodyPr>
            <a:lstStyle/>
            <a:p>
              <a:pPr algn="l" defTabSz="342900" fontAlgn="auto">
                <a:spcBef>
                  <a:spcPts val="0"/>
                </a:spcBef>
                <a:spcAft>
                  <a:spcPts val="0"/>
                </a:spcAft>
              </a:pPr>
              <a:r>
                <a:rPr kumimoji="1" lang="en-US" altLang="zh-CN" sz="1500" b="1" dirty="0">
                  <a:solidFill>
                    <a:srgbClr val="00D100"/>
                  </a:solidFill>
                  <a:latin typeface="微软雅黑"/>
                  <a:ea typeface="微软雅黑"/>
                </a:rPr>
                <a:t>Source Apportionment (e.g., OSAT/PSAT, ISAM)</a:t>
              </a:r>
              <a:endParaRPr kumimoji="1" lang="zh-CN" altLang="en-US" sz="1500" b="1" dirty="0">
                <a:solidFill>
                  <a:srgbClr val="00D100"/>
                </a:solidFill>
                <a:latin typeface="微软雅黑"/>
                <a:ea typeface="微软雅黑"/>
              </a:endParaRPr>
            </a:p>
          </p:txBody>
        </p:sp>
        <p:sp>
          <p:nvSpPr>
            <p:cNvPr id="45" name="任意形状 50">
              <a:extLst>
                <a:ext uri="{FF2B5EF4-FFF2-40B4-BE49-F238E27FC236}">
                  <a16:creationId xmlns:a16="http://schemas.microsoft.com/office/drawing/2014/main" id="{73FAF1F8-7842-490F-B753-123685B402B1}"/>
                </a:ext>
              </a:extLst>
            </p:cNvPr>
            <p:cNvSpPr/>
            <p:nvPr/>
          </p:nvSpPr>
          <p:spPr>
            <a:xfrm>
              <a:off x="2684505" y="3436385"/>
              <a:ext cx="2290820" cy="1632205"/>
            </a:xfrm>
            <a:custGeom>
              <a:avLst/>
              <a:gdLst>
                <a:gd name="connsiteX0" fmla="*/ 0 w 4864608"/>
                <a:gd name="connsiteY0" fmla="*/ 2798064 h 2798064"/>
                <a:gd name="connsiteX1" fmla="*/ 2084832 w 4864608"/>
                <a:gd name="connsiteY1" fmla="*/ 566928 h 2798064"/>
                <a:gd name="connsiteX2" fmla="*/ 4864608 w 4864608"/>
                <a:gd name="connsiteY2" fmla="*/ 0 h 2798064"/>
              </a:gdLst>
              <a:ahLst/>
              <a:cxnLst>
                <a:cxn ang="0">
                  <a:pos x="connsiteX0" y="connsiteY0"/>
                </a:cxn>
                <a:cxn ang="0">
                  <a:pos x="connsiteX1" y="connsiteY1"/>
                </a:cxn>
                <a:cxn ang="0">
                  <a:pos x="connsiteX2" y="connsiteY2"/>
                </a:cxn>
              </a:cxnLst>
              <a:rect l="l" t="t" r="r" b="b"/>
              <a:pathLst>
                <a:path w="4864608" h="2798064">
                  <a:moveTo>
                    <a:pt x="0" y="2798064"/>
                  </a:moveTo>
                  <a:cubicBezTo>
                    <a:pt x="637032" y="1915668"/>
                    <a:pt x="1274064" y="1033272"/>
                    <a:pt x="2084832" y="566928"/>
                  </a:cubicBezTo>
                  <a:cubicBezTo>
                    <a:pt x="2895600" y="100584"/>
                    <a:pt x="4386072" y="51816"/>
                    <a:pt x="4864608" y="0"/>
                  </a:cubicBezTo>
                </a:path>
              </a:pathLst>
            </a:custGeom>
            <a:noFill/>
            <a:ln w="76200">
              <a:solidFill>
                <a:srgbClr val="FF7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6" name="文本框 26">
              <a:extLst>
                <a:ext uri="{FF2B5EF4-FFF2-40B4-BE49-F238E27FC236}">
                  <a16:creationId xmlns:a16="http://schemas.microsoft.com/office/drawing/2014/main" id="{FC201083-4F7E-4C26-9785-1F6656F4FEA2}"/>
                </a:ext>
              </a:extLst>
            </p:cNvPr>
            <p:cNvSpPr txBox="1"/>
            <p:nvPr/>
          </p:nvSpPr>
          <p:spPr>
            <a:xfrm>
              <a:off x="4286645" y="3698031"/>
              <a:ext cx="532261" cy="323700"/>
            </a:xfrm>
            <a:prstGeom prst="rect">
              <a:avLst/>
            </a:prstGeom>
            <a:noFill/>
          </p:spPr>
          <p:txBody>
            <a:bodyPr wrap="none" rtlCol="0">
              <a:spAutoFit/>
            </a:bodyPr>
            <a:lstStyle/>
            <a:p>
              <a:pPr algn="l" defTabSz="342900" fontAlgn="auto">
                <a:spcBef>
                  <a:spcPts val="0"/>
                </a:spcBef>
                <a:spcAft>
                  <a:spcPts val="0"/>
                </a:spcAft>
              </a:pPr>
              <a:r>
                <a:rPr kumimoji="1" lang="en-US" altLang="zh-CN" sz="2100" b="1" dirty="0">
                  <a:solidFill>
                    <a:srgbClr val="FF7C00"/>
                  </a:solidFill>
                  <a:latin typeface="微软雅黑"/>
                  <a:ea typeface="微软雅黑"/>
                </a:rPr>
                <a:t>RSM</a:t>
              </a:r>
              <a:endParaRPr kumimoji="1" lang="zh-CN" altLang="en-US" sz="2100" b="1" dirty="0">
                <a:solidFill>
                  <a:srgbClr val="FF7C00"/>
                </a:solidFill>
                <a:latin typeface="微软雅黑"/>
                <a:ea typeface="微软雅黑"/>
              </a:endParaRPr>
            </a:p>
          </p:txBody>
        </p:sp>
        <p:sp>
          <p:nvSpPr>
            <p:cNvPr id="47" name="乘号 27">
              <a:extLst>
                <a:ext uri="{FF2B5EF4-FFF2-40B4-BE49-F238E27FC236}">
                  <a16:creationId xmlns:a16="http://schemas.microsoft.com/office/drawing/2014/main" id="{13A4D291-D0E3-447B-810D-8C4EBACBD488}"/>
                </a:ext>
              </a:extLst>
            </p:cNvPr>
            <p:cNvSpPr/>
            <p:nvPr/>
          </p:nvSpPr>
          <p:spPr>
            <a:xfrm>
              <a:off x="2859997" y="449320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8" name="乘号 28">
              <a:extLst>
                <a:ext uri="{FF2B5EF4-FFF2-40B4-BE49-F238E27FC236}">
                  <a16:creationId xmlns:a16="http://schemas.microsoft.com/office/drawing/2014/main" id="{A23EDE88-57F5-4CD9-B29F-01F52FC07743}"/>
                </a:ext>
              </a:extLst>
            </p:cNvPr>
            <p:cNvSpPr/>
            <p:nvPr/>
          </p:nvSpPr>
          <p:spPr>
            <a:xfrm>
              <a:off x="3058687" y="420566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49" name="乘号 29">
              <a:extLst>
                <a:ext uri="{FF2B5EF4-FFF2-40B4-BE49-F238E27FC236}">
                  <a16:creationId xmlns:a16="http://schemas.microsoft.com/office/drawing/2014/main" id="{B01D07BE-93CF-44B1-B7B9-56AD48DCC453}"/>
                </a:ext>
              </a:extLst>
            </p:cNvPr>
            <p:cNvSpPr/>
            <p:nvPr/>
          </p:nvSpPr>
          <p:spPr>
            <a:xfrm>
              <a:off x="3257292" y="3954448"/>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0" name="乘号 30">
              <a:extLst>
                <a:ext uri="{FF2B5EF4-FFF2-40B4-BE49-F238E27FC236}">
                  <a16:creationId xmlns:a16="http://schemas.microsoft.com/office/drawing/2014/main" id="{EC2B7813-0030-44DA-9A2D-A08A1ED0CB4B}"/>
                </a:ext>
              </a:extLst>
            </p:cNvPr>
            <p:cNvSpPr/>
            <p:nvPr/>
          </p:nvSpPr>
          <p:spPr>
            <a:xfrm>
              <a:off x="3536587" y="372555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1" name="乘号 31">
              <a:extLst>
                <a:ext uri="{FF2B5EF4-FFF2-40B4-BE49-F238E27FC236}">
                  <a16:creationId xmlns:a16="http://schemas.microsoft.com/office/drawing/2014/main" id="{53454908-1D71-405B-A1C5-1F88DB315443}"/>
                </a:ext>
              </a:extLst>
            </p:cNvPr>
            <p:cNvSpPr/>
            <p:nvPr/>
          </p:nvSpPr>
          <p:spPr>
            <a:xfrm>
              <a:off x="3813568" y="3538150"/>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2" name="乘号 32">
              <a:extLst>
                <a:ext uri="{FF2B5EF4-FFF2-40B4-BE49-F238E27FC236}">
                  <a16:creationId xmlns:a16="http://schemas.microsoft.com/office/drawing/2014/main" id="{551A1E5A-1FB2-48F7-9D8C-908D0E29AC74}"/>
                </a:ext>
              </a:extLst>
            </p:cNvPr>
            <p:cNvSpPr/>
            <p:nvPr/>
          </p:nvSpPr>
          <p:spPr>
            <a:xfrm>
              <a:off x="4155692" y="343274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sp>
          <p:nvSpPr>
            <p:cNvPr id="53" name="乘号 33">
              <a:extLst>
                <a:ext uri="{FF2B5EF4-FFF2-40B4-BE49-F238E27FC236}">
                  <a16:creationId xmlns:a16="http://schemas.microsoft.com/office/drawing/2014/main" id="{FBDA7FA6-24C3-47F8-84BD-CB42386EDCE0}"/>
                </a:ext>
              </a:extLst>
            </p:cNvPr>
            <p:cNvSpPr/>
            <p:nvPr/>
          </p:nvSpPr>
          <p:spPr>
            <a:xfrm>
              <a:off x="4528457" y="3391436"/>
              <a:ext cx="205100" cy="205100"/>
            </a:xfrm>
            <a:prstGeom prst="mathMultiply">
              <a:avLst>
                <a:gd name="adj1" fmla="val 11853"/>
              </a:avLst>
            </a:prstGeom>
            <a:solidFill>
              <a:srgbClr val="FF7C00"/>
            </a:solidFill>
            <a:ln>
              <a:solidFill>
                <a:srgbClr val="FF7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kumimoji="1" lang="zh-CN" altLang="en-US" sz="1350">
                <a:solidFill>
                  <a:srgbClr val="FFFFFF"/>
                </a:solidFill>
                <a:latin typeface="微软雅黑"/>
                <a:ea typeface="微软雅黑"/>
              </a:endParaRPr>
            </a:p>
          </p:txBody>
        </p:sp>
        <p:grpSp>
          <p:nvGrpSpPr>
            <p:cNvPr id="54" name="Group 53">
              <a:extLst>
                <a:ext uri="{FF2B5EF4-FFF2-40B4-BE49-F238E27FC236}">
                  <a16:creationId xmlns:a16="http://schemas.microsoft.com/office/drawing/2014/main" id="{3BBDC6E4-C86F-43CD-809C-0720326A2C36}"/>
                </a:ext>
              </a:extLst>
            </p:cNvPr>
            <p:cNvGrpSpPr/>
            <p:nvPr/>
          </p:nvGrpSpPr>
          <p:grpSpPr>
            <a:xfrm>
              <a:off x="3932824" y="5391294"/>
              <a:ext cx="372435" cy="409260"/>
              <a:chOff x="4200428" y="5666920"/>
              <a:chExt cx="496580" cy="545683"/>
            </a:xfrm>
          </p:grpSpPr>
          <p:sp>
            <p:nvSpPr>
              <p:cNvPr id="55" name="TextBox 54">
                <a:extLst>
                  <a:ext uri="{FF2B5EF4-FFF2-40B4-BE49-F238E27FC236}">
                    <a16:creationId xmlns:a16="http://schemas.microsoft.com/office/drawing/2014/main" id="{146EFEE3-A6EA-4833-8064-B7BCFADF31F0}"/>
                  </a:ext>
                </a:extLst>
              </p:cNvPr>
              <p:cNvSpPr txBox="1"/>
              <p:nvPr/>
            </p:nvSpPr>
            <p:spPr>
              <a:xfrm>
                <a:off x="4200428" y="5900892"/>
                <a:ext cx="496580" cy="311711"/>
              </a:xfrm>
              <a:prstGeom prst="rect">
                <a:avLst/>
              </a:prstGeom>
              <a:noFill/>
            </p:spPr>
            <p:txBody>
              <a:bodyPr wrap="none" rtlCol="0">
                <a:spAutoFit/>
              </a:bodyPr>
              <a:lstStyle/>
              <a:p>
                <a:pPr algn="l" defTabSz="342900" fontAlgn="auto">
                  <a:spcBef>
                    <a:spcPts val="0"/>
                  </a:spcBef>
                  <a:spcAft>
                    <a:spcPts val="0"/>
                  </a:spcAft>
                </a:pPr>
                <a:r>
                  <a:rPr lang="en-US" sz="1350" dirty="0">
                    <a:solidFill>
                      <a:srgbClr val="FF0000"/>
                    </a:solidFill>
                    <a:latin typeface="微软雅黑"/>
                    <a:ea typeface="微软雅黑"/>
                  </a:rPr>
                  <a:t>Base</a:t>
                </a:r>
              </a:p>
            </p:txBody>
          </p:sp>
          <p:cxnSp>
            <p:nvCxnSpPr>
              <p:cNvPr id="56" name="Straight Arrow Connector 55">
                <a:extLst>
                  <a:ext uri="{FF2B5EF4-FFF2-40B4-BE49-F238E27FC236}">
                    <a16:creationId xmlns:a16="http://schemas.microsoft.com/office/drawing/2014/main" id="{0A770B8B-1F58-41B5-B8C0-FA139DCDF24E}"/>
                  </a:ext>
                </a:extLst>
              </p:cNvPr>
              <p:cNvCxnSpPr>
                <a:cxnSpLocks/>
                <a:stCxn id="55" idx="0"/>
              </p:cNvCxnSpPr>
              <p:nvPr/>
            </p:nvCxnSpPr>
            <p:spPr bwMode="auto">
              <a:xfrm flipV="1">
                <a:off x="4448719" y="5666920"/>
                <a:ext cx="141322" cy="23399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96199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8" name="Rectangle 6">
            <a:extLst>
              <a:ext uri="{FF2B5EF4-FFF2-40B4-BE49-F238E27FC236}">
                <a16:creationId xmlns:a16="http://schemas.microsoft.com/office/drawing/2014/main" id="{24E6FC40-DE2B-4B03-807D-F361128C1A7F}"/>
              </a:ext>
            </a:extLst>
          </p:cNvPr>
          <p:cNvSpPr>
            <a:spLocks noChangeArrowheads="1"/>
          </p:cNvSpPr>
          <p:nvPr/>
        </p:nvSpPr>
        <p:spPr bwMode="auto">
          <a:xfrm>
            <a:off x="533400" y="1066800"/>
            <a:ext cx="10808809" cy="677108"/>
          </a:xfrm>
          <a:prstGeom prst="rect">
            <a:avLst/>
          </a:prstGeom>
          <a:noFill/>
          <a:ln w="9525">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sz="2000" b="1" i="1" u="none" strike="noStrike" baseline="0" dirty="0">
                <a:solidFill>
                  <a:srgbClr val="0000FF"/>
                </a:solidFill>
                <a:cs typeface="Arial" panose="020B0604020202020204" pitchFamily="34" charset="0"/>
              </a:rPr>
              <a:t> “</a:t>
            </a:r>
            <a:r>
              <a:rPr lang="de-DE" sz="1800" b="1" i="1" kern="1400" dirty="0">
                <a:solidFill>
                  <a:srgbClr val="0000FF"/>
                </a:solidFill>
                <a:effectLst/>
                <a:ea typeface="SimSun" panose="02010600030101010101" pitchFamily="2" charset="-122"/>
                <a:cs typeface="Arial" panose="020B0604020202020204" pitchFamily="34" charset="0"/>
              </a:rPr>
              <a:t>Source contribution analysis based on advanced modeling approaches for PM</a:t>
            </a:r>
            <a:r>
              <a:rPr lang="de-DE" sz="1800" b="1" i="1" kern="1400" baseline="-25000" dirty="0">
                <a:solidFill>
                  <a:srgbClr val="0000FF"/>
                </a:solidFill>
                <a:effectLst/>
                <a:ea typeface="SimSun" panose="02010600030101010101" pitchFamily="2" charset="-122"/>
                <a:cs typeface="Arial" panose="020B0604020202020204" pitchFamily="34" charset="0"/>
              </a:rPr>
              <a:t>2.5</a:t>
            </a:r>
            <a:r>
              <a:rPr lang="de-DE" sz="1800" b="1" i="1" kern="1400" dirty="0">
                <a:solidFill>
                  <a:srgbClr val="0000FF"/>
                </a:solidFill>
                <a:effectLst/>
                <a:ea typeface="SimSun" panose="02010600030101010101" pitchFamily="2" charset="-122"/>
                <a:cs typeface="Arial" panose="020B0604020202020204" pitchFamily="34" charset="0"/>
              </a:rPr>
              <a:t> over the PRD region, China“ </a:t>
            </a:r>
            <a:r>
              <a:rPr lang="de-DE" sz="1800" b="1" i="1" kern="1400" dirty="0">
                <a:effectLst/>
                <a:ea typeface="SimSun" panose="02010600030101010101" pitchFamily="2" charset="-122"/>
                <a:cs typeface="Arial" panose="020B0604020202020204" pitchFamily="34" charset="0"/>
              </a:rPr>
              <a:t>(Li et al., 2021, submitted to J. </a:t>
            </a:r>
            <a:r>
              <a:rPr lang="de-DE" b="1" i="1" kern="1400" dirty="0">
                <a:ea typeface="SimSun" panose="02010600030101010101" pitchFamily="2" charset="-122"/>
                <a:cs typeface="Arial" panose="020B0604020202020204" pitchFamily="34" charset="0"/>
              </a:rPr>
              <a:t>of Environ. Modeling)</a:t>
            </a:r>
            <a:endParaRPr lang="en-US" sz="1800" b="1" i="1" kern="1400" dirty="0">
              <a:effectLst/>
              <a:ea typeface="SimSun" panose="02010600030101010101" pitchFamily="2" charset="-122"/>
              <a:cs typeface="Arial" panose="020B0604020202020204" pitchFamily="34" charset="0"/>
            </a:endParaRPr>
          </a:p>
        </p:txBody>
      </p:sp>
      <p:pic>
        <p:nvPicPr>
          <p:cNvPr id="9" name="Picture 8">
            <a:extLst>
              <a:ext uri="{FF2B5EF4-FFF2-40B4-BE49-F238E27FC236}">
                <a16:creationId xmlns:a16="http://schemas.microsoft.com/office/drawing/2014/main" id="{683DFB80-A4C0-485E-9C48-3937B495CB41}"/>
              </a:ext>
            </a:extLst>
          </p:cNvPr>
          <p:cNvPicPr>
            <a:picLocks noChangeAspect="1"/>
          </p:cNvPicPr>
          <p:nvPr/>
        </p:nvPicPr>
        <p:blipFill rotWithShape="1">
          <a:blip r:embed="rId2"/>
          <a:srcRect l="-541"/>
          <a:stretch/>
        </p:blipFill>
        <p:spPr>
          <a:xfrm>
            <a:off x="858693" y="1931324"/>
            <a:ext cx="10591800" cy="4733508"/>
          </a:xfrm>
          <a:prstGeom prst="rect">
            <a:avLst/>
          </a:prstGeom>
          <a:ln>
            <a:solidFill>
              <a:schemeClr val="tx1"/>
            </a:solidFill>
          </a:ln>
        </p:spPr>
      </p:pic>
    </p:spTree>
    <p:extLst>
      <p:ext uri="{BB962C8B-B14F-4D97-AF65-F5344CB8AC3E}">
        <p14:creationId xmlns:p14="http://schemas.microsoft.com/office/powerpoint/2010/main" val="1756959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446"/>
            <a:ext cx="118872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Sectoral Responses</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6" name="图片 13">
            <a:extLst>
              <a:ext uri="{FF2B5EF4-FFF2-40B4-BE49-F238E27FC236}">
                <a16:creationId xmlns:a16="http://schemas.microsoft.com/office/drawing/2014/main" id="{FC0392AB-111A-401F-9D9D-534B33A2F18C}"/>
              </a:ext>
            </a:extLst>
          </p:cNvPr>
          <p:cNvPicPr/>
          <p:nvPr/>
        </p:nvPicPr>
        <p:blipFill rotWithShape="1">
          <a:blip r:embed="rId2" cstate="print">
            <a:extLst>
              <a:ext uri="{28A0092B-C50C-407E-A947-70E740481C1C}">
                <a14:useLocalDpi xmlns:a14="http://schemas.microsoft.com/office/drawing/2010/main" val="0"/>
              </a:ext>
            </a:extLst>
          </a:blip>
          <a:srcRect b="15592"/>
          <a:stretch/>
        </p:blipFill>
        <p:spPr>
          <a:xfrm>
            <a:off x="2478054" y="1186109"/>
            <a:ext cx="6477000" cy="5415722"/>
          </a:xfrm>
          <a:prstGeom prst="rect">
            <a:avLst/>
          </a:prstGeom>
          <a:ln>
            <a:solidFill>
              <a:schemeClr val="tx1"/>
            </a:solidFill>
          </a:ln>
        </p:spPr>
      </p:pic>
      <p:sp>
        <p:nvSpPr>
          <p:cNvPr id="8" name="TextBox 7">
            <a:extLst>
              <a:ext uri="{FF2B5EF4-FFF2-40B4-BE49-F238E27FC236}">
                <a16:creationId xmlns:a16="http://schemas.microsoft.com/office/drawing/2014/main" id="{894BCEDD-937C-4163-A8CB-6560B91C2FBC}"/>
              </a:ext>
            </a:extLst>
          </p:cNvPr>
          <p:cNvSpPr txBox="1"/>
          <p:nvPr/>
        </p:nvSpPr>
        <p:spPr>
          <a:xfrm>
            <a:off x="9354662" y="1371600"/>
            <a:ext cx="2684938" cy="4561120"/>
          </a:xfrm>
          <a:prstGeom prst="rect">
            <a:avLst/>
          </a:prstGeom>
          <a:noFill/>
        </p:spPr>
        <p:txBody>
          <a:bodyPr wrap="square">
            <a:spAutoFit/>
          </a:bodyPr>
          <a:lstStyle/>
          <a:p>
            <a:pPr marL="230188" indent="-230188" algn="l">
              <a:lnSpc>
                <a:spcPct val="125000"/>
              </a:lnSpc>
              <a:buFont typeface="Arial" panose="020B0604020202020204" pitchFamily="34" charset="0"/>
              <a:buChar char="•"/>
            </a:pPr>
            <a:r>
              <a:rPr lang="de-DE" kern="100" dirty="0">
                <a:latin typeface="Times New Roman" panose="02020603050405020304" pitchFamily="18" charset="0"/>
                <a:ea typeface="SimSun" panose="02010600030101010101" pitchFamily="2" charset="-122"/>
              </a:rPr>
              <a:t>Sectoral</a:t>
            </a:r>
            <a:r>
              <a:rPr lang="de-DE" sz="1800" kern="100" dirty="0">
                <a:effectLst/>
                <a:latin typeface="Times New Roman" panose="02020603050405020304" pitchFamily="18" charset="0"/>
                <a:ea typeface="SimSun" panose="02010600030101010101" pitchFamily="2" charset="-122"/>
              </a:rPr>
              <a:t> contributions of PM2.5 predicted by </a:t>
            </a:r>
            <a:r>
              <a:rPr lang="de-DE" sz="1800" i="1" kern="100" dirty="0">
                <a:effectLst/>
                <a:latin typeface="Times New Roman" panose="02020603050405020304" pitchFamily="18" charset="0"/>
                <a:ea typeface="SimSun" panose="02010600030101010101" pitchFamily="2" charset="-122"/>
              </a:rPr>
              <a:t>BFM</a:t>
            </a:r>
            <a:r>
              <a:rPr lang="de-DE" sz="1800" kern="100" dirty="0">
                <a:effectLst/>
                <a:latin typeface="Times New Roman" panose="02020603050405020304" pitchFamily="18" charset="0"/>
                <a:ea typeface="SimSun" panose="02010600030101010101" pitchFamily="2" charset="-122"/>
              </a:rPr>
              <a:t> and </a:t>
            </a:r>
            <a:r>
              <a:rPr lang="de-DE" sz="1800" i="1" kern="100" dirty="0">
                <a:effectLst/>
                <a:latin typeface="Times New Roman" panose="02020603050405020304" pitchFamily="18" charset="0"/>
                <a:ea typeface="SimSun" panose="02010600030101010101" pitchFamily="2" charset="-122"/>
              </a:rPr>
              <a:t>RSM</a:t>
            </a:r>
            <a:r>
              <a:rPr lang="de-DE" sz="1800" kern="100" dirty="0">
                <a:effectLst/>
                <a:latin typeface="Times New Roman" panose="02020603050405020304" pitchFamily="18" charset="0"/>
                <a:ea typeface="SimSun" panose="02010600030101010101" pitchFamily="2" charset="-122"/>
              </a:rPr>
              <a:t> are very similar</a:t>
            </a:r>
          </a:p>
          <a:p>
            <a:pPr marL="171450" indent="-171450" algn="l">
              <a:lnSpc>
                <a:spcPct val="125000"/>
              </a:lnSpc>
              <a:buFont typeface="Arial" panose="020B0604020202020204" pitchFamily="34" charset="0"/>
              <a:buChar char="•"/>
            </a:pPr>
            <a:r>
              <a:rPr lang="de-DE" sz="1800" i="1" kern="100" dirty="0">
                <a:solidFill>
                  <a:srgbClr val="FF0000"/>
                </a:solidFill>
                <a:effectLst/>
                <a:latin typeface="Times New Roman" panose="02020603050405020304" pitchFamily="18" charset="0"/>
                <a:ea typeface="SimSun" panose="02010600030101010101" pitchFamily="2" charset="-122"/>
              </a:rPr>
              <a:t>BFM</a:t>
            </a:r>
            <a:r>
              <a:rPr lang="de-DE" sz="1800" kern="100" dirty="0">
                <a:solidFill>
                  <a:srgbClr val="FF0000"/>
                </a:solidFill>
                <a:effectLst/>
                <a:latin typeface="Times New Roman" panose="02020603050405020304" pitchFamily="18" charset="0"/>
                <a:ea typeface="SimSun" panose="02010600030101010101" pitchFamily="2" charset="-122"/>
              </a:rPr>
              <a:t> and </a:t>
            </a:r>
            <a:r>
              <a:rPr lang="de-DE" sz="1800" i="1" kern="100" dirty="0">
                <a:solidFill>
                  <a:srgbClr val="FF0000"/>
                </a:solidFill>
                <a:effectLst/>
                <a:latin typeface="Times New Roman" panose="02020603050405020304" pitchFamily="18" charset="0"/>
                <a:ea typeface="SimSun" panose="02010600030101010101" pitchFamily="2" charset="-122"/>
              </a:rPr>
              <a:t>RSM</a:t>
            </a:r>
            <a:r>
              <a:rPr lang="de-DE" sz="1800" kern="100" dirty="0">
                <a:solidFill>
                  <a:srgbClr val="FF0000"/>
                </a:solidFill>
                <a:effectLst/>
                <a:latin typeface="Times New Roman" panose="02020603050405020304" pitchFamily="18" charset="0"/>
                <a:ea typeface="SimSun" panose="02010600030101010101" pitchFamily="2" charset="-122"/>
              </a:rPr>
              <a:t> predicted lower contributions of “Mobile“ sector than </a:t>
            </a:r>
            <a:r>
              <a:rPr lang="de-DE" sz="1800" i="1" kern="100" dirty="0">
                <a:solidFill>
                  <a:srgbClr val="FF0000"/>
                </a:solidFill>
                <a:effectLst/>
                <a:latin typeface="Times New Roman" panose="02020603050405020304" pitchFamily="18" charset="0"/>
                <a:ea typeface="SimSun" panose="02010600030101010101" pitchFamily="2" charset="-122"/>
              </a:rPr>
              <a:t>PSAT</a:t>
            </a:r>
            <a:r>
              <a:rPr lang="de-DE" sz="1800" kern="100" dirty="0">
                <a:solidFill>
                  <a:srgbClr val="FF0000"/>
                </a:solidFill>
                <a:effectLst/>
                <a:latin typeface="Times New Roman" panose="02020603050405020304" pitchFamily="18" charset="0"/>
                <a:ea typeface="SimSun" panose="02010600030101010101" pitchFamily="2" charset="-122"/>
              </a:rPr>
              <a:t> </a:t>
            </a:r>
            <a:r>
              <a:rPr lang="de-DE" sz="1800" kern="100" dirty="0">
                <a:effectLst/>
                <a:latin typeface="Times New Roman" panose="02020603050405020304" pitchFamily="18" charset="0"/>
                <a:ea typeface="SimSun" panose="02010600030101010101" pitchFamily="2" charset="-122"/>
              </a:rPr>
              <a:t>and modestly higher contribution of “Agriculture“ sector   </a:t>
            </a:r>
          </a:p>
          <a:p>
            <a:pPr marL="171450" indent="-171450" algn="l">
              <a:lnSpc>
                <a:spcPct val="125000"/>
              </a:lnSpc>
              <a:buFont typeface="Arial" panose="020B0604020202020204" pitchFamily="34" charset="0"/>
              <a:buChar char="•"/>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a:p>
            <a:pPr>
              <a:lnSpc>
                <a:spcPct val="125000"/>
              </a:lnSpc>
            </a:pPr>
            <a:endParaRPr lang="de-DE" kern="100" dirty="0">
              <a:latin typeface="Times New Roman" panose="02020603050405020304" pitchFamily="18" charset="0"/>
              <a:ea typeface="SimSun" panose="02010600030101010101" pitchFamily="2" charset="-122"/>
            </a:endParaRPr>
          </a:p>
        </p:txBody>
      </p:sp>
      <p:sp>
        <p:nvSpPr>
          <p:cNvPr id="10" name="TextBox 9">
            <a:extLst>
              <a:ext uri="{FF2B5EF4-FFF2-40B4-BE49-F238E27FC236}">
                <a16:creationId xmlns:a16="http://schemas.microsoft.com/office/drawing/2014/main" id="{FBE1B9B3-98F5-4C93-A0AF-89D62D988904}"/>
              </a:ext>
            </a:extLst>
          </p:cNvPr>
          <p:cNvSpPr txBox="1"/>
          <p:nvPr/>
        </p:nvSpPr>
        <p:spPr>
          <a:xfrm>
            <a:off x="699502" y="1367134"/>
            <a:ext cx="1807612"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I</a:t>
            </a:r>
            <a:r>
              <a:rPr lang="de-DE" sz="2400" b="1" kern="100" dirty="0">
                <a:solidFill>
                  <a:srgbClr val="7030A0"/>
                </a:solidFill>
                <a:effectLst/>
                <a:latin typeface="Arial" panose="020B0604020202020204" pitchFamily="34" charset="0"/>
                <a:ea typeface="SimSun" panose="02010600030101010101" pitchFamily="2" charset="-122"/>
                <a:cs typeface="Arial" panose="020B0604020202020204" pitchFamily="34" charset="0"/>
              </a:rPr>
              <a:t>ndustrial</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processes</a:t>
            </a:r>
            <a:endParaRPr lang="en-US" sz="2400" b="1" dirty="0">
              <a:solidFill>
                <a:srgbClr val="7030A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7CC971-582C-4E29-81F2-423F6644525D}"/>
              </a:ext>
            </a:extLst>
          </p:cNvPr>
          <p:cNvSpPr txBox="1"/>
          <p:nvPr/>
        </p:nvSpPr>
        <p:spPr>
          <a:xfrm>
            <a:off x="802456" y="2588317"/>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Mobile</a:t>
            </a:r>
            <a:endParaRPr lang="en-US" sz="2400" b="1" dirty="0">
              <a:solidFill>
                <a:srgbClr val="7030A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00781D1-8915-4FC1-9CD4-64CBA867876D}"/>
              </a:ext>
            </a:extLst>
          </p:cNvPr>
          <p:cNvSpPr txBox="1"/>
          <p:nvPr/>
        </p:nvSpPr>
        <p:spPr>
          <a:xfrm>
            <a:off x="644701" y="3424632"/>
            <a:ext cx="1675598" cy="830997"/>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Stationary</a:t>
            </a:r>
          </a:p>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sources</a:t>
            </a:r>
            <a:endParaRPr lang="en-US" sz="24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CADDA4D-ABB3-4C6E-B2D5-86A81B264754}"/>
              </a:ext>
            </a:extLst>
          </p:cNvPr>
          <p:cNvSpPr txBox="1"/>
          <p:nvPr/>
        </p:nvSpPr>
        <p:spPr>
          <a:xfrm>
            <a:off x="468429" y="4630279"/>
            <a:ext cx="2026586"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Agricultrue</a:t>
            </a:r>
            <a:endParaRPr lang="en-US" sz="2400" b="1" dirty="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A201DE4-24B0-4824-B01E-F6AAA79D8029}"/>
              </a:ext>
            </a:extLst>
          </p:cNvPr>
          <p:cNvSpPr txBox="1"/>
          <p:nvPr/>
        </p:nvSpPr>
        <p:spPr>
          <a:xfrm>
            <a:off x="802456" y="5798894"/>
            <a:ext cx="1675598" cy="461665"/>
          </a:xfrm>
          <a:prstGeom prst="rect">
            <a:avLst/>
          </a:prstGeom>
          <a:noFill/>
        </p:spPr>
        <p:txBody>
          <a:bodyPr wrap="square">
            <a:spAutoFit/>
          </a:bodyPr>
          <a:lstStyle/>
          <a:p>
            <a:r>
              <a:rPr lang="de-DE" sz="2400" b="1" kern="100" dirty="0">
                <a:solidFill>
                  <a:srgbClr val="7030A0"/>
                </a:solidFill>
                <a:latin typeface="Arial" panose="020B0604020202020204" pitchFamily="34" charset="0"/>
                <a:ea typeface="SimSun" panose="02010600030101010101" pitchFamily="2" charset="-122"/>
                <a:cs typeface="Arial" panose="020B0604020202020204" pitchFamily="34" charset="0"/>
              </a:rPr>
              <a:t>Dust</a:t>
            </a:r>
            <a:endParaRPr lang="en-US" sz="2400" b="1" dirty="0">
              <a:solidFill>
                <a:srgbClr val="7030A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A4CB6B9-11A2-42E5-A7F1-828BA580CC90}"/>
              </a:ext>
            </a:extLst>
          </p:cNvPr>
          <p:cNvSpPr txBox="1"/>
          <p:nvPr/>
        </p:nvSpPr>
        <p:spPr>
          <a:xfrm>
            <a:off x="2847573"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BFM</a:t>
            </a:r>
            <a:endParaRPr lang="en-US" sz="2400" b="1" dirty="0">
              <a:solidFill>
                <a:srgbClr val="0000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008DA-0F48-4C34-9629-775C8D653D41}"/>
              </a:ext>
            </a:extLst>
          </p:cNvPr>
          <p:cNvSpPr txBox="1"/>
          <p:nvPr/>
        </p:nvSpPr>
        <p:spPr>
          <a:xfrm>
            <a:off x="4886074" y="740549"/>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RSM</a:t>
            </a:r>
            <a:endParaRPr lang="en-US" sz="2400" b="1" dirty="0">
              <a:solidFill>
                <a:srgbClr val="0000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610EBA-08D8-46A7-942C-73B47FC01CF3}"/>
              </a:ext>
            </a:extLst>
          </p:cNvPr>
          <p:cNvSpPr txBox="1"/>
          <p:nvPr/>
        </p:nvSpPr>
        <p:spPr>
          <a:xfrm>
            <a:off x="6935002" y="697042"/>
            <a:ext cx="1675598" cy="461665"/>
          </a:xfrm>
          <a:prstGeom prst="rect">
            <a:avLst/>
          </a:prstGeom>
          <a:noFill/>
        </p:spPr>
        <p:txBody>
          <a:bodyPr wrap="square">
            <a:spAutoFit/>
          </a:bodyPr>
          <a:lstStyle/>
          <a:p>
            <a:r>
              <a:rPr lang="de-DE" sz="2400" b="1" kern="100" dirty="0">
                <a:solidFill>
                  <a:srgbClr val="0000FF"/>
                </a:solidFill>
                <a:latin typeface="Arial" panose="020B0604020202020204" pitchFamily="34" charset="0"/>
                <a:ea typeface="SimSun" panose="02010600030101010101" pitchFamily="2" charset="-122"/>
                <a:cs typeface="Arial" panose="020B0604020202020204" pitchFamily="34" charset="0"/>
              </a:rPr>
              <a:t>PSAT</a:t>
            </a:r>
            <a:endParaRPr lang="en-US" sz="2400" b="1" dirty="0">
              <a:solidFill>
                <a:srgbClr val="0000FF"/>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CC6E7C-4A38-47A7-8BF0-468B659A9317}"/>
              </a:ext>
            </a:extLst>
          </p:cNvPr>
          <p:cNvSpPr txBox="1"/>
          <p:nvPr/>
        </p:nvSpPr>
        <p:spPr>
          <a:xfrm>
            <a:off x="8788120" y="12644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1AEB8A-7E40-4451-984B-25BD2F5D876C}"/>
              </a:ext>
            </a:extLst>
          </p:cNvPr>
          <p:cNvSpPr txBox="1"/>
          <p:nvPr/>
        </p:nvSpPr>
        <p:spPr>
          <a:xfrm>
            <a:off x="8788120" y="231546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C39DD08-CF83-4C61-B03E-695F7052F475}"/>
              </a:ext>
            </a:extLst>
          </p:cNvPr>
          <p:cNvSpPr txBox="1"/>
          <p:nvPr/>
        </p:nvSpPr>
        <p:spPr>
          <a:xfrm>
            <a:off x="8788119" y="33665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9</a:t>
            </a:r>
            <a:endParaRPr lang="en-US" sz="1400" b="1" dirty="0">
              <a:solidFill>
                <a:srgbClr val="0000F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288AA7-B444-4564-BA35-2D7FA6C10B38}"/>
              </a:ext>
            </a:extLst>
          </p:cNvPr>
          <p:cNvSpPr txBox="1"/>
          <p:nvPr/>
        </p:nvSpPr>
        <p:spPr>
          <a:xfrm>
            <a:off x="8831830" y="4421088"/>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4.5</a:t>
            </a:r>
            <a:endParaRPr lang="en-US" sz="1400" b="1" dirty="0">
              <a:solidFill>
                <a:srgbClr val="0000FF"/>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BEF132C-6CCB-41C4-95E3-B94C13A5638D}"/>
              </a:ext>
            </a:extLst>
          </p:cNvPr>
          <p:cNvSpPr txBox="1"/>
          <p:nvPr/>
        </p:nvSpPr>
        <p:spPr>
          <a:xfrm>
            <a:off x="8822099" y="5468616"/>
            <a:ext cx="532563" cy="307777"/>
          </a:xfrm>
          <a:prstGeom prst="rect">
            <a:avLst/>
          </a:prstGeom>
          <a:noFill/>
        </p:spPr>
        <p:txBody>
          <a:bodyPr wrap="square">
            <a:spAutoFit/>
          </a:bodyPr>
          <a:lstStyle/>
          <a:p>
            <a:r>
              <a:rPr lang="de-DE" sz="1400" b="1" kern="100" dirty="0">
                <a:solidFill>
                  <a:srgbClr val="0000FF"/>
                </a:solidFill>
                <a:latin typeface="Arial" panose="020B0604020202020204" pitchFamily="34" charset="0"/>
                <a:ea typeface="SimSun" panose="02010600030101010101" pitchFamily="2" charset="-122"/>
                <a:cs typeface="Arial" panose="020B0604020202020204" pitchFamily="34" charset="0"/>
              </a:rPr>
              <a:t>36</a:t>
            </a:r>
            <a:endParaRPr lang="en-US" sz="1400" b="1" dirty="0">
              <a:solidFill>
                <a:srgbClr val="0000FF"/>
              </a:solidFill>
              <a:latin typeface="Arial" panose="020B0604020202020204" pitchFamily="34" charset="0"/>
              <a:cs typeface="Arial" panose="020B0604020202020204" pitchFamily="34" charset="0"/>
            </a:endParaRPr>
          </a:p>
        </p:txBody>
      </p:sp>
      <p:sp>
        <p:nvSpPr>
          <p:cNvPr id="25" name="椭圆 1">
            <a:extLst>
              <a:ext uri="{FF2B5EF4-FFF2-40B4-BE49-F238E27FC236}">
                <a16:creationId xmlns:a16="http://schemas.microsoft.com/office/drawing/2014/main" id="{0F829C43-0A8F-40BE-B55D-1FB44C4360FB}"/>
              </a:ext>
            </a:extLst>
          </p:cNvPr>
          <p:cNvSpPr/>
          <p:nvPr/>
        </p:nvSpPr>
        <p:spPr>
          <a:xfrm>
            <a:off x="802456" y="2198131"/>
            <a:ext cx="8014723" cy="135535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27" name="TextBox 26">
            <a:extLst>
              <a:ext uri="{FF2B5EF4-FFF2-40B4-BE49-F238E27FC236}">
                <a16:creationId xmlns:a16="http://schemas.microsoft.com/office/drawing/2014/main" id="{851E6E6D-00C4-4D16-92E7-3B031FA99A0A}"/>
              </a:ext>
            </a:extLst>
          </p:cNvPr>
          <p:cNvSpPr txBox="1"/>
          <p:nvPr/>
        </p:nvSpPr>
        <p:spPr>
          <a:xfrm>
            <a:off x="9066776" y="6220751"/>
            <a:ext cx="1898454" cy="440633"/>
          </a:xfrm>
          <a:prstGeom prst="rect">
            <a:avLst/>
          </a:prstGeom>
          <a:noFill/>
        </p:spPr>
        <p:txBody>
          <a:bodyPr wrap="square">
            <a:spAutoFit/>
          </a:bodyPr>
          <a:lstStyle/>
          <a:p>
            <a:pPr algn="l">
              <a:lnSpc>
                <a:spcPct val="125000"/>
              </a:lnSpc>
            </a:pPr>
            <a:r>
              <a:rPr lang="de-DE" sz="2000" kern="100" dirty="0">
                <a:latin typeface="Times New Roman" panose="02020603050405020304" pitchFamily="18" charset="0"/>
                <a:ea typeface="SimSun" panose="02010600030101010101" pitchFamily="2" charset="-122"/>
              </a:rPr>
              <a:t>PM2.5 Jan. Avg.</a:t>
            </a:r>
            <a:endParaRPr lang="en-US" sz="2000" dirty="0"/>
          </a:p>
        </p:txBody>
      </p:sp>
      <p:sp>
        <p:nvSpPr>
          <p:cNvPr id="26" name="椭圆 1">
            <a:extLst>
              <a:ext uri="{FF2B5EF4-FFF2-40B4-BE49-F238E27FC236}">
                <a16:creationId xmlns:a16="http://schemas.microsoft.com/office/drawing/2014/main" id="{4501FEB4-A00E-4837-898C-795F340E499F}"/>
              </a:ext>
            </a:extLst>
          </p:cNvPr>
          <p:cNvSpPr/>
          <p:nvPr/>
        </p:nvSpPr>
        <p:spPr>
          <a:xfrm>
            <a:off x="533399" y="4127597"/>
            <a:ext cx="8176977" cy="149490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4107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80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52</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lang="en-US" dirty="0">
                <a:solidFill>
                  <a:srgbClr val="FFFF00"/>
                </a:solidFill>
                <a:latin typeface="Arial" panose="020B0604020202020204" pitchFamily="34" charset="0"/>
                <a:ea typeface="微软雅黑"/>
                <a:cs typeface="Arial" panose="020B0604020202020204" pitchFamily="34" charset="0"/>
              </a:rPr>
              <a:t>BFM/PSAT/RSM-DM </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rotWithShape="1">
          <a:blip r:embed="rId2" cstate="print">
            <a:extLst>
              <a:ext uri="{28A0092B-C50C-407E-A947-70E740481C1C}">
                <a14:useLocalDpi xmlns:a14="http://schemas.microsoft.com/office/drawing/2010/main" val="0"/>
              </a:ext>
            </a:extLst>
          </a:blip>
          <a:srcRect b="46377"/>
          <a:stretch/>
        </p:blipFill>
        <p:spPr>
          <a:xfrm>
            <a:off x="6096000" y="838201"/>
            <a:ext cx="5783263" cy="2819399"/>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457200" y="4038600"/>
            <a:ext cx="5181600" cy="2493503"/>
          </a:xfrm>
          <a:prstGeom prst="rect">
            <a:avLst/>
          </a:prstGeom>
          <a:noFill/>
        </p:spPr>
        <p:txBody>
          <a:bodyPr wrap="square">
            <a:spAutoFit/>
          </a:bodyPr>
          <a:lstStyle/>
          <a:p>
            <a:pPr marL="0" marR="0" algn="l">
              <a:lnSpc>
                <a:spcPct val="150000"/>
              </a:lnSpc>
              <a:spcBef>
                <a:spcPts val="0"/>
              </a:spcBef>
              <a:spcAft>
                <a:spcPts val="0"/>
              </a:spcAft>
            </a:pP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“RSM-DM“ generally predicted </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lower “NOx“ &amp; “Mobile“ sector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and</a:t>
            </a:r>
            <a:r>
              <a:rPr lang="de-DE" i="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 higher </a:t>
            </a:r>
            <a:r>
              <a:rPr lang="de-DE" i="1" kern="100">
                <a:solidFill>
                  <a:srgbClr val="FF0000"/>
                </a:solidFill>
                <a:effectLst/>
                <a:latin typeface="Arial" panose="020B0604020202020204" pitchFamily="34" charset="0"/>
                <a:ea typeface="SimSun" panose="02010600030101010101" pitchFamily="2" charset="-122"/>
                <a:cs typeface="Arial" panose="020B0604020202020204" pitchFamily="34" charset="0"/>
              </a:rPr>
              <a:t>other sectors contributions </a:t>
            </a:r>
            <a:r>
              <a:rPr lang="de-DE" i="1" kern="100" dirty="0">
                <a:solidFill>
                  <a:srgbClr val="0000FF"/>
                </a:solidFill>
                <a:effectLst/>
                <a:latin typeface="Arial" panose="020B0604020202020204" pitchFamily="34" charset="0"/>
                <a:ea typeface="SimSun" panose="02010600030101010101" pitchFamily="2" charset="-122"/>
                <a:cs typeface="Arial" panose="020B0604020202020204" pitchFamily="34" charset="0"/>
              </a:rPr>
              <a:t>than “PSAT“ in major cities mainly due to lower (or negative) predictions of local NOx contributions         </a:t>
            </a:r>
          </a:p>
          <a:p>
            <a:pPr marL="0" marR="0" algn="l">
              <a:lnSpc>
                <a:spcPct val="150000"/>
              </a:lnSpc>
              <a:spcBef>
                <a:spcPts val="0"/>
              </a:spcBef>
              <a:spcAft>
                <a:spcPts val="0"/>
              </a:spcAft>
            </a:pPr>
            <a:r>
              <a:rPr lang="de-DE" sz="1600" i="1" kern="100" dirty="0">
                <a:effectLst/>
                <a:latin typeface="Arial" panose="020B0604020202020204" pitchFamily="34" charset="0"/>
                <a:ea typeface="SimSun" panose="02010600030101010101" pitchFamily="2" charset="-122"/>
                <a:cs typeface="Arial" panose="020B0604020202020204" pitchFamily="34" charset="0"/>
              </a:rPr>
              <a:t>(Urban receptor: GZ-Guangzhou, </a:t>
            </a:r>
            <a:r>
              <a:rPr lang="de-DE" sz="1600" i="1" kern="100" dirty="0">
                <a:latin typeface="Arial" panose="020B0604020202020204" pitchFamily="34" charset="0"/>
                <a:ea typeface="SimSun" panose="02010600030101010101" pitchFamily="2" charset="-122"/>
                <a:cs typeface="Arial" panose="020B0604020202020204" pitchFamily="34" charset="0"/>
              </a:rPr>
              <a:t>PM2.5 January avg</a:t>
            </a:r>
            <a:r>
              <a:rPr lang="de-DE" sz="1600" i="1" kern="100" dirty="0">
                <a:effectLst/>
                <a:latin typeface="Arial" panose="020B0604020202020204" pitchFamily="34" charset="0"/>
                <a:ea typeface="SimSun" panose="02010600030101010101" pitchFamily="2" charset="-122"/>
                <a:cs typeface="Arial" panose="020B0604020202020204" pitchFamily="34" charset="0"/>
              </a:rPr>
              <a:t>.) </a:t>
            </a:r>
            <a:endParaRPr lang="en-US" sz="1200" i="1" dirty="0">
              <a:effectLst/>
              <a:latin typeface="Arial" panose="020B0604020202020204" pitchFamily="34" charset="0"/>
              <a:ea typeface="SimHei" panose="02010609060101010101" pitchFamily="49" charset="-122"/>
              <a:cs typeface="Arial" panose="020B0604020202020204" pitchFamily="34" charset="0"/>
            </a:endParaRPr>
          </a:p>
        </p:txBody>
      </p:sp>
      <p:pic>
        <p:nvPicPr>
          <p:cNvPr id="6" name="图片 4">
            <a:extLst>
              <a:ext uri="{FF2B5EF4-FFF2-40B4-BE49-F238E27FC236}">
                <a16:creationId xmlns:a16="http://schemas.microsoft.com/office/drawing/2014/main" id="{1CBDAFC3-96F3-472A-A370-40B03DD003DF}"/>
              </a:ext>
            </a:extLst>
          </p:cNvPr>
          <p:cNvPicPr/>
          <p:nvPr/>
        </p:nvPicPr>
        <p:blipFill rotWithShape="1">
          <a:blip r:embed="rId3" cstate="print">
            <a:extLst>
              <a:ext uri="{28A0092B-C50C-407E-A947-70E740481C1C}">
                <a14:useLocalDpi xmlns:a14="http://schemas.microsoft.com/office/drawing/2010/main" val="0"/>
              </a:ext>
            </a:extLst>
          </a:blip>
          <a:srcRect b="46775"/>
          <a:stretch/>
        </p:blipFill>
        <p:spPr>
          <a:xfrm>
            <a:off x="609600" y="838201"/>
            <a:ext cx="5105400" cy="2819399"/>
          </a:xfrm>
          <a:prstGeom prst="rect">
            <a:avLst/>
          </a:prstGeom>
          <a:ln>
            <a:solidFill>
              <a:srgbClr val="5D2884"/>
            </a:solidFill>
          </a:ln>
        </p:spPr>
      </p:pic>
      <p:sp>
        <p:nvSpPr>
          <p:cNvPr id="9" name="椭圆 1">
            <a:extLst>
              <a:ext uri="{FF2B5EF4-FFF2-40B4-BE49-F238E27FC236}">
                <a16:creationId xmlns:a16="http://schemas.microsoft.com/office/drawing/2014/main" id="{2726DDE5-E94D-4B26-9601-D4DF2EF98926}"/>
              </a:ext>
            </a:extLst>
          </p:cNvPr>
          <p:cNvSpPr/>
          <p:nvPr/>
        </p:nvSpPr>
        <p:spPr>
          <a:xfrm>
            <a:off x="914400" y="2438400"/>
            <a:ext cx="9144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0" name="椭圆 1">
            <a:extLst>
              <a:ext uri="{FF2B5EF4-FFF2-40B4-BE49-F238E27FC236}">
                <a16:creationId xmlns:a16="http://schemas.microsoft.com/office/drawing/2014/main" id="{667D7B13-4664-4F19-AB4E-B16508ADD03A}"/>
              </a:ext>
            </a:extLst>
          </p:cNvPr>
          <p:cNvSpPr/>
          <p:nvPr/>
        </p:nvSpPr>
        <p:spPr>
          <a:xfrm>
            <a:off x="2057400" y="722683"/>
            <a:ext cx="6096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1" name="椭圆 1">
            <a:extLst>
              <a:ext uri="{FF2B5EF4-FFF2-40B4-BE49-F238E27FC236}">
                <a16:creationId xmlns:a16="http://schemas.microsoft.com/office/drawing/2014/main" id="{B7937228-EE20-4E6E-B4BE-84B451B148A6}"/>
              </a:ext>
            </a:extLst>
          </p:cNvPr>
          <p:cNvSpPr/>
          <p:nvPr/>
        </p:nvSpPr>
        <p:spPr>
          <a:xfrm>
            <a:off x="7239000" y="722683"/>
            <a:ext cx="685800" cy="403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2" name="椭圆 1">
            <a:extLst>
              <a:ext uri="{FF2B5EF4-FFF2-40B4-BE49-F238E27FC236}">
                <a16:creationId xmlns:a16="http://schemas.microsoft.com/office/drawing/2014/main" id="{C79DEF61-D1FF-45C9-8C75-CA6B7AA1B55B}"/>
              </a:ext>
            </a:extLst>
          </p:cNvPr>
          <p:cNvSpPr/>
          <p:nvPr/>
        </p:nvSpPr>
        <p:spPr>
          <a:xfrm>
            <a:off x="6553200" y="2478423"/>
            <a:ext cx="1219200" cy="645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pic>
        <p:nvPicPr>
          <p:cNvPr id="13" name="图片 1">
            <a:extLst>
              <a:ext uri="{FF2B5EF4-FFF2-40B4-BE49-F238E27FC236}">
                <a16:creationId xmlns:a16="http://schemas.microsoft.com/office/drawing/2014/main" id="{40216953-CDD9-4C23-8AE3-C2796CA60BA4}"/>
              </a:ext>
            </a:extLst>
          </p:cNvPr>
          <p:cNvPicPr/>
          <p:nvPr/>
        </p:nvPicPr>
        <p:blipFill rotWithShape="1">
          <a:blip r:embed="rId4" cstate="print">
            <a:extLst>
              <a:ext uri="{28A0092B-C50C-407E-A947-70E740481C1C}">
                <a14:useLocalDpi xmlns:a14="http://schemas.microsoft.com/office/drawing/2010/main" val="0"/>
              </a:ext>
            </a:extLst>
          </a:blip>
          <a:srcRect b="42685"/>
          <a:stretch/>
        </p:blipFill>
        <p:spPr>
          <a:xfrm>
            <a:off x="6088088" y="3752429"/>
            <a:ext cx="5759450" cy="2578591"/>
          </a:xfrm>
          <a:prstGeom prst="rect">
            <a:avLst/>
          </a:prstGeom>
          <a:ln>
            <a:solidFill>
              <a:srgbClr val="5D2884"/>
            </a:solidFill>
          </a:ln>
        </p:spPr>
      </p:pic>
      <p:sp>
        <p:nvSpPr>
          <p:cNvPr id="14" name="椭圆 1">
            <a:extLst>
              <a:ext uri="{FF2B5EF4-FFF2-40B4-BE49-F238E27FC236}">
                <a16:creationId xmlns:a16="http://schemas.microsoft.com/office/drawing/2014/main" id="{559521F2-B461-4B8F-BFFB-1E411401AFFF}"/>
              </a:ext>
            </a:extLst>
          </p:cNvPr>
          <p:cNvSpPr/>
          <p:nvPr/>
        </p:nvSpPr>
        <p:spPr>
          <a:xfrm>
            <a:off x="7748613" y="3600309"/>
            <a:ext cx="609600" cy="40377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5" name="椭圆 1">
            <a:extLst>
              <a:ext uri="{FF2B5EF4-FFF2-40B4-BE49-F238E27FC236}">
                <a16:creationId xmlns:a16="http://schemas.microsoft.com/office/drawing/2014/main" id="{79CA0C93-CE22-43C3-8B76-49C8450FDA1B}"/>
              </a:ext>
            </a:extLst>
          </p:cNvPr>
          <p:cNvSpPr/>
          <p:nvPr/>
        </p:nvSpPr>
        <p:spPr>
          <a:xfrm>
            <a:off x="7939113" y="4999182"/>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6" name="椭圆 1">
            <a:extLst>
              <a:ext uri="{FF2B5EF4-FFF2-40B4-BE49-F238E27FC236}">
                <a16:creationId xmlns:a16="http://schemas.microsoft.com/office/drawing/2014/main" id="{C9958B87-1D7D-47D4-9043-4C2BE1F3ABD3}"/>
              </a:ext>
            </a:extLst>
          </p:cNvPr>
          <p:cNvSpPr/>
          <p:nvPr/>
        </p:nvSpPr>
        <p:spPr>
          <a:xfrm>
            <a:off x="10628338" y="5107428"/>
            <a:ext cx="838200" cy="523219"/>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
        <p:nvSpPr>
          <p:cNvPr id="17" name="TextBox 16">
            <a:extLst>
              <a:ext uri="{FF2B5EF4-FFF2-40B4-BE49-F238E27FC236}">
                <a16:creationId xmlns:a16="http://schemas.microsoft.com/office/drawing/2014/main" id="{F3B019A5-FF37-4006-ACCD-67AC5914196E}"/>
              </a:ext>
            </a:extLst>
          </p:cNvPr>
          <p:cNvSpPr txBox="1"/>
          <p:nvPr/>
        </p:nvSpPr>
        <p:spPr>
          <a:xfrm>
            <a:off x="1164769" y="1037696"/>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8" name="TextBox 17">
            <a:extLst>
              <a:ext uri="{FF2B5EF4-FFF2-40B4-BE49-F238E27FC236}">
                <a16:creationId xmlns:a16="http://schemas.microsoft.com/office/drawing/2014/main" id="{41F7E586-B7E3-400F-80E3-A35F21AEE163}"/>
              </a:ext>
            </a:extLst>
          </p:cNvPr>
          <p:cNvSpPr txBox="1"/>
          <p:nvPr/>
        </p:nvSpPr>
        <p:spPr>
          <a:xfrm>
            <a:off x="7023622" y="1084830"/>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
        <p:nvSpPr>
          <p:cNvPr id="19" name="TextBox 18">
            <a:extLst>
              <a:ext uri="{FF2B5EF4-FFF2-40B4-BE49-F238E27FC236}">
                <a16:creationId xmlns:a16="http://schemas.microsoft.com/office/drawing/2014/main" id="{72550DD8-EC4A-4A5A-8AD1-51A692E3F3BF}"/>
              </a:ext>
            </a:extLst>
          </p:cNvPr>
          <p:cNvSpPr txBox="1"/>
          <p:nvPr/>
        </p:nvSpPr>
        <p:spPr>
          <a:xfrm>
            <a:off x="5809706" y="5318527"/>
            <a:ext cx="1334591" cy="307777"/>
          </a:xfrm>
          <a:prstGeom prst="rect">
            <a:avLst/>
          </a:prstGeom>
          <a:noFill/>
        </p:spPr>
        <p:txBody>
          <a:bodyPr wrap="square">
            <a:spAutoFit/>
          </a:bodyPr>
          <a:lstStyle/>
          <a:p>
            <a:r>
              <a:rPr lang="de-DE" sz="1400" b="1" i="1" kern="100" dirty="0">
                <a:effectLst/>
                <a:latin typeface="Arial" panose="020B0604020202020204" pitchFamily="34" charset="0"/>
                <a:ea typeface="SimSun" panose="02010600030101010101" pitchFamily="2" charset="-122"/>
                <a:cs typeface="Arial" panose="020B0604020202020204" pitchFamily="34" charset="0"/>
              </a:rPr>
              <a:t>(receptor)</a:t>
            </a:r>
            <a:endParaRPr lang="en-US" sz="1400" b="1" dirty="0"/>
          </a:p>
        </p:txBody>
      </p:sp>
    </p:spTree>
    <p:extLst>
      <p:ext uri="{BB962C8B-B14F-4D97-AF65-F5344CB8AC3E}">
        <p14:creationId xmlns:p14="http://schemas.microsoft.com/office/powerpoint/2010/main" val="21706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0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7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120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4">
            <a:extLst>
              <a:ext uri="{FF2B5EF4-FFF2-40B4-BE49-F238E27FC236}">
                <a16:creationId xmlns:a16="http://schemas.microsoft.com/office/drawing/2014/main" id="{D65126CB-A546-4673-A53C-F3A8DE20B28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133600" y="990600"/>
            <a:ext cx="7391400" cy="5644322"/>
          </a:xfrm>
          <a:prstGeom prst="rect">
            <a:avLst/>
          </a:prstGeom>
        </p:spPr>
      </p:pic>
    </p:spTree>
    <p:extLst>
      <p:ext uri="{BB962C8B-B14F-4D97-AF65-F5344CB8AC3E}">
        <p14:creationId xmlns:p14="http://schemas.microsoft.com/office/powerpoint/2010/main" val="4195115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54</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5" name="图片 4">
            <a:extLst>
              <a:ext uri="{FF2B5EF4-FFF2-40B4-BE49-F238E27FC236}">
                <a16:creationId xmlns:a16="http://schemas.microsoft.com/office/drawing/2014/main" id="{6661A9C3-BAF6-4662-A944-8E82F80467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7800" y="892016"/>
            <a:ext cx="5470525" cy="5841682"/>
          </a:xfrm>
          <a:prstGeom prst="rect">
            <a:avLst/>
          </a:prstGeom>
          <a:ln>
            <a:solidFill>
              <a:srgbClr val="5D2884"/>
            </a:solidFill>
          </a:ln>
        </p:spPr>
      </p:pic>
      <p:sp>
        <p:nvSpPr>
          <p:cNvPr id="8" name="TextBox 7">
            <a:extLst>
              <a:ext uri="{FF2B5EF4-FFF2-40B4-BE49-F238E27FC236}">
                <a16:creationId xmlns:a16="http://schemas.microsoft.com/office/drawing/2014/main" id="{173AA970-C68F-4EC9-B5BE-2BA8BC46E82B}"/>
              </a:ext>
            </a:extLst>
          </p:cNvPr>
          <p:cNvSpPr txBox="1"/>
          <p:nvPr/>
        </p:nvSpPr>
        <p:spPr>
          <a:xfrm>
            <a:off x="7380213" y="2514600"/>
            <a:ext cx="4556125" cy="3268331"/>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regions and pollutants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 FS: Foshan, DG: Dongguan, ZS: Zhongshan, OTH: all the other areas </a:t>
            </a:r>
            <a:r>
              <a:rPr lang="de-DE" sz="2000" kern="100" dirty="0">
                <a:solidFill>
                  <a:srgbClr val="000000"/>
                </a:solidFill>
                <a:effectLst/>
                <a:latin typeface="Times New Roman" panose="02020603050405020304" pitchFamily="18" charset="0"/>
                <a:ea typeface="SimSun" panose="02010600030101010101" pitchFamily="2" charset="-122"/>
              </a:rPr>
              <a:t>in the d03 domain.</a:t>
            </a:r>
            <a:endParaRPr lang="en-US" sz="2000" dirty="0"/>
          </a:p>
        </p:txBody>
      </p:sp>
    </p:spTree>
    <p:extLst>
      <p:ext uri="{BB962C8B-B14F-4D97-AF65-F5344CB8AC3E}">
        <p14:creationId xmlns:p14="http://schemas.microsoft.com/office/powerpoint/2010/main" val="1150437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55</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4" name="图片 19">
            <a:extLst>
              <a:ext uri="{FF2B5EF4-FFF2-40B4-BE49-F238E27FC236}">
                <a16:creationId xmlns:a16="http://schemas.microsoft.com/office/drawing/2014/main" id="{3BBFC8F9-5746-4557-B4E6-2202E6FB95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03576" y="869064"/>
            <a:ext cx="5706824" cy="5630228"/>
          </a:xfrm>
          <a:prstGeom prst="rect">
            <a:avLst/>
          </a:prstGeom>
          <a:ln>
            <a:solidFill>
              <a:srgbClr val="5D2884"/>
            </a:solidFill>
          </a:ln>
        </p:spPr>
      </p:pic>
      <p:sp>
        <p:nvSpPr>
          <p:cNvPr id="8" name="TextBox 7">
            <a:extLst>
              <a:ext uri="{FF2B5EF4-FFF2-40B4-BE49-F238E27FC236}">
                <a16:creationId xmlns:a16="http://schemas.microsoft.com/office/drawing/2014/main" id="{32CD27E3-B2B3-4311-8F41-C121B88FF79C}"/>
              </a:ext>
            </a:extLst>
          </p:cNvPr>
          <p:cNvSpPr txBox="1"/>
          <p:nvPr/>
        </p:nvSpPr>
        <p:spPr>
          <a:xfrm>
            <a:off x="7391400" y="2133600"/>
            <a:ext cx="3840965" cy="3729995"/>
          </a:xfrm>
          <a:prstGeom prst="rect">
            <a:avLst/>
          </a:prstGeom>
          <a:noFill/>
        </p:spPr>
        <p:txBody>
          <a:bodyPr wrap="square">
            <a:spAutoFit/>
          </a:bodyPr>
          <a:lstStyle/>
          <a:p>
            <a:pPr marL="0" marR="0" algn="just">
              <a:lnSpc>
                <a:spcPct val="150000"/>
              </a:lnSpc>
              <a:spcBef>
                <a:spcPts val="0"/>
              </a:spcBef>
              <a:spcAft>
                <a:spcPts val="0"/>
              </a:spcAft>
            </a:pP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Comparison of the contributions to monthly mean PM</a:t>
            </a:r>
            <a:r>
              <a:rPr lang="de-DE" sz="2000" kern="100" baseline="-25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2.5</a:t>
            </a:r>
            <a:r>
              <a:rPr lang="de-DE"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concentrations from different source regions and sectors in GZ and SZ in January. GZ: Guangzhou, SZ: Shenzhen, FS: Foshan, DG: Dongguan, ZS: Zhongshan, OTH: all the other areas in the d03 domain.</a:t>
            </a:r>
            <a:endParaRPr lang="en-US" sz="1400" dirty="0">
              <a:solidFill>
                <a:srgbClr val="000000"/>
              </a:solidFill>
              <a:effectLst/>
              <a:latin typeface="Cambria" panose="020405030504060302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331444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56</a:t>
            </a:fld>
            <a:endParaRPr lang="en-US" dirty="0">
              <a:solidFill>
                <a:prstClr val="black">
                  <a:tint val="75000"/>
                </a:prstClr>
              </a:solidFill>
              <a:latin typeface="Arial" pitchFamily="34" charset="0"/>
            </a:endParaRPr>
          </a:p>
        </p:txBody>
      </p:sp>
      <p:sp>
        <p:nvSpPr>
          <p:cNvPr id="7" name="Title 1">
            <a:extLst>
              <a:ext uri="{FF2B5EF4-FFF2-40B4-BE49-F238E27FC236}">
                <a16:creationId xmlns:a16="http://schemas.microsoft.com/office/drawing/2014/main" id="{0CEEB95E-892D-4E01-BEB5-0325511E547B}"/>
              </a:ext>
            </a:extLst>
          </p:cNvPr>
          <p:cNvSpPr>
            <a:spLocks noGrp="1"/>
          </p:cNvSpPr>
          <p:nvPr>
            <p:ph type="title"/>
          </p:nvPr>
        </p:nvSpPr>
        <p:spPr>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pic>
        <p:nvPicPr>
          <p:cNvPr id="6" name="图片 1">
            <a:extLst>
              <a:ext uri="{FF2B5EF4-FFF2-40B4-BE49-F238E27FC236}">
                <a16:creationId xmlns:a16="http://schemas.microsoft.com/office/drawing/2014/main" id="{76536AF7-35DF-478E-B2FD-0E603EE2E7E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1521" y="1088197"/>
            <a:ext cx="6781800" cy="5181600"/>
          </a:xfrm>
          <a:prstGeom prst="rect">
            <a:avLst/>
          </a:prstGeom>
          <a:ln>
            <a:solidFill>
              <a:srgbClr val="5D2884"/>
            </a:solidFill>
          </a:ln>
        </p:spPr>
      </p:pic>
      <p:sp>
        <p:nvSpPr>
          <p:cNvPr id="9" name="TextBox 8">
            <a:extLst>
              <a:ext uri="{FF2B5EF4-FFF2-40B4-BE49-F238E27FC236}">
                <a16:creationId xmlns:a16="http://schemas.microsoft.com/office/drawing/2014/main" id="{5B595488-983D-426B-A54F-29459B3C0A7F}"/>
              </a:ext>
            </a:extLst>
          </p:cNvPr>
          <p:cNvSpPr txBox="1"/>
          <p:nvPr/>
        </p:nvSpPr>
        <p:spPr>
          <a:xfrm>
            <a:off x="7886700" y="2209800"/>
            <a:ext cx="3886200" cy="2806666"/>
          </a:xfrm>
          <a:prstGeom prst="rect">
            <a:avLst/>
          </a:prstGeom>
          <a:noFill/>
        </p:spPr>
        <p:txBody>
          <a:bodyPr wrap="square">
            <a:spAutoFit/>
          </a:bodyPr>
          <a:lstStyle/>
          <a:p>
            <a:pPr algn="l">
              <a:lnSpc>
                <a:spcPct val="150000"/>
              </a:lnSpc>
            </a:pPr>
            <a:r>
              <a:rPr lang="de-DE" sz="2000" kern="100" dirty="0">
                <a:effectLst/>
                <a:latin typeface="Times New Roman" panose="02020603050405020304" pitchFamily="18" charset="0"/>
                <a:ea typeface="SimSun" panose="02010600030101010101" pitchFamily="2" charset="-122"/>
              </a:rPr>
              <a:t>Comparison of the percentage contributions to monthly mean PM</a:t>
            </a:r>
            <a:r>
              <a:rPr lang="de-DE" sz="2000" kern="100" baseline="-25000" dirty="0">
                <a:effectLst/>
                <a:latin typeface="Times New Roman" panose="02020603050405020304" pitchFamily="18" charset="0"/>
                <a:ea typeface="SimSun" panose="02010600030101010101" pitchFamily="2" charset="-122"/>
              </a:rPr>
              <a:t>2.5</a:t>
            </a:r>
            <a:r>
              <a:rPr lang="de-DE" sz="2000" kern="100" dirty="0">
                <a:effectLst/>
                <a:latin typeface="Times New Roman" panose="02020603050405020304" pitchFamily="18" charset="0"/>
                <a:ea typeface="SimSun" panose="02010600030101010101" pitchFamily="2" charset="-122"/>
              </a:rPr>
              <a:t> concentrations from different source sectors </a:t>
            </a:r>
            <a:r>
              <a:rPr lang="de-DE" sz="2000" kern="100" dirty="0">
                <a:solidFill>
                  <a:srgbClr val="000000"/>
                </a:solidFill>
                <a:effectLst/>
                <a:latin typeface="Times New Roman" panose="02020603050405020304" pitchFamily="18" charset="0"/>
                <a:ea typeface="SimSun" panose="02010600030101010101" pitchFamily="2" charset="-122"/>
              </a:rPr>
              <a:t>in GZ and SZ</a:t>
            </a:r>
            <a:r>
              <a:rPr lang="de-DE" sz="2000" kern="100" dirty="0">
                <a:effectLst/>
                <a:latin typeface="Times New Roman" panose="02020603050405020304" pitchFamily="18" charset="0"/>
                <a:ea typeface="SimSun" panose="02010600030101010101" pitchFamily="2" charset="-122"/>
              </a:rPr>
              <a:t> in January. GZ: Guangzhou, SZ: Shenzhen.</a:t>
            </a:r>
            <a:endParaRPr lang="en-US" sz="2000" dirty="0"/>
          </a:p>
        </p:txBody>
      </p:sp>
    </p:spTree>
    <p:extLst>
      <p:ext uri="{BB962C8B-B14F-4D97-AF65-F5344CB8AC3E}">
        <p14:creationId xmlns:p14="http://schemas.microsoft.com/office/powerpoint/2010/main" val="3561788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46"/>
            <a:ext cx="10515600" cy="669103"/>
          </a:xfrm>
          <a:noFill/>
          <a:ln>
            <a:noFill/>
          </a:ln>
        </p:spPr>
        <p:txBody>
          <a:bodyPr vert="horz" wrap="square" lIns="68580" tIns="34290" rIns="68580" bIns="34290" numCol="1" anchor="ctr" anchorCtr="0" compatLnSpc="1">
            <a:prstTxWarp prst="textNoShape">
              <a:avLst/>
            </a:prstTxWarp>
          </a:bodyPr>
          <a:lstStyle/>
          <a:p>
            <a:r>
              <a:rPr lang="en-US" sz="3200" dirty="0">
                <a:solidFill>
                  <a:srgbClr val="FFFF00"/>
                </a:solidFill>
                <a:latin typeface="Arial" panose="020B0604020202020204" pitchFamily="34" charset="0"/>
                <a:ea typeface="微软雅黑"/>
                <a:cs typeface="Arial" panose="020B0604020202020204" pitchFamily="34" charset="0"/>
              </a:rPr>
              <a:t>3</a:t>
            </a:r>
            <a:r>
              <a:rPr kumimoji="0" lang="en-US" sz="3200" b="1" i="0" u="none" strike="noStrike" kern="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PSAT/BFM/RSM comparisons: </a:t>
            </a:r>
            <a:r>
              <a:rPr kumimoji="0" lang="en-US" sz="3200" b="1"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PM2.5 case study</a:t>
            </a:r>
            <a:endParaRPr kumimoji="1" lang="en-US" sz="3200" kern="1200" dirty="0"/>
          </a:p>
        </p:txBody>
      </p:sp>
      <p:sp>
        <p:nvSpPr>
          <p:cNvPr id="58" name="Slide Number Placeholder 2">
            <a:extLst>
              <a:ext uri="{FF2B5EF4-FFF2-40B4-BE49-F238E27FC236}">
                <a16:creationId xmlns:a16="http://schemas.microsoft.com/office/drawing/2014/main" id="{4472984A-F965-4158-ADF8-927CD54A7B4A}"/>
              </a:ext>
            </a:extLst>
          </p:cNvPr>
          <p:cNvSpPr txBox="1">
            <a:spLocks/>
          </p:cNvSpPr>
          <p:nvPr/>
        </p:nvSpPr>
        <p:spPr>
          <a:xfrm>
            <a:off x="9829800" y="626979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4" name="图片 6">
            <a:extLst>
              <a:ext uri="{FF2B5EF4-FFF2-40B4-BE49-F238E27FC236}">
                <a16:creationId xmlns:a16="http://schemas.microsoft.com/office/drawing/2014/main" id="{55F3A4C7-E6D9-43BB-B57E-2E509777EF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5800" y="914401"/>
            <a:ext cx="6400800" cy="5872154"/>
          </a:xfrm>
          <a:prstGeom prst="rect">
            <a:avLst/>
          </a:prstGeom>
          <a:ln>
            <a:solidFill>
              <a:schemeClr val="tx1"/>
            </a:solidFill>
          </a:ln>
        </p:spPr>
      </p:pic>
      <p:sp>
        <p:nvSpPr>
          <p:cNvPr id="6" name="TextBox 5">
            <a:extLst>
              <a:ext uri="{FF2B5EF4-FFF2-40B4-BE49-F238E27FC236}">
                <a16:creationId xmlns:a16="http://schemas.microsoft.com/office/drawing/2014/main" id="{7636024B-87F1-4B7D-AD47-F01FF92603B9}"/>
              </a:ext>
            </a:extLst>
          </p:cNvPr>
          <p:cNvSpPr txBox="1"/>
          <p:nvPr/>
        </p:nvSpPr>
        <p:spPr>
          <a:xfrm>
            <a:off x="7271886" y="1143000"/>
            <a:ext cx="4691514" cy="4993931"/>
          </a:xfrm>
          <a:prstGeom prst="rect">
            <a:avLst/>
          </a:prstGeom>
          <a:noFill/>
        </p:spPr>
        <p:txBody>
          <a:bodyPr wrap="square">
            <a:spAutoFit/>
          </a:bodyPr>
          <a:lstStyle/>
          <a:p>
            <a:pPr marL="0" marR="0" algn="l">
              <a:lnSpc>
                <a:spcPct val="200000"/>
              </a:lnSpc>
              <a:spcBef>
                <a:spcPts val="0"/>
              </a:spcBef>
              <a:spcAft>
                <a:spcPts val="0"/>
              </a:spcAft>
            </a:pPr>
            <a:r>
              <a:rPr lang="de-DE" sz="1800" kern="100" dirty="0">
                <a:solidFill>
                  <a:srgbClr val="000000"/>
                </a:solidFill>
                <a:effectLst/>
                <a:latin typeface="Times New Roman" panose="02020603050405020304" pitchFamily="18" charset="0"/>
                <a:ea typeface="SimSun" panose="02010600030101010101" pitchFamily="2" charset="-122"/>
              </a:rPr>
              <a:t>Comparison of PM</a:t>
            </a:r>
            <a:r>
              <a:rPr lang="de-DE" sz="1800" kern="100" baseline="-25000" dirty="0">
                <a:solidFill>
                  <a:srgbClr val="000000"/>
                </a:solidFill>
                <a:effectLst/>
                <a:latin typeface="Times New Roman" panose="02020603050405020304" pitchFamily="18" charset="0"/>
                <a:ea typeface="SimSun" panose="02010600030101010101" pitchFamily="2" charset="-122"/>
              </a:rPr>
              <a:t>2.5</a:t>
            </a:r>
            <a:r>
              <a:rPr lang="de-DE" sz="1800" kern="100" dirty="0">
                <a:solidFill>
                  <a:srgbClr val="000000"/>
                </a:solidFill>
                <a:effectLst/>
                <a:latin typeface="Times New Roman" panose="02020603050405020304" pitchFamily="18" charset="0"/>
                <a:ea typeface="SimSun" panose="02010600030101010101" pitchFamily="2" charset="-122"/>
              </a:rPr>
              <a:t> source contributions calculated by BFM, RSM, and PSAT respectively for emissions from (a) industrial process, (b) mobile, (c) stationary combustion, (d) agriculture, (e) dust, and (f) other sources at national-controlled air-monitoring sites of the PRD in January (each point represents the monthly averaged source contribution value at each monitor site).</a:t>
            </a:r>
            <a:endParaRPr lang="en-US"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0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10972800" cy="1470025"/>
          </a:xfrm>
        </p:spPr>
        <p:txBody>
          <a:bodyPr/>
          <a:lstStyle/>
          <a:p>
            <a:pPr algn="ctr"/>
            <a:r>
              <a:rPr lang="en-US" altLang="zh-TW" sz="4000" b="1" kern="0" dirty="0">
                <a:solidFill>
                  <a:srgbClr val="FFFF00"/>
                </a:solidFill>
                <a:latin typeface="Arial" panose="020B0604020202020204" pitchFamily="34" charset="0"/>
                <a:cs typeface="Arial" panose="020B0604020202020204" pitchFamily="34" charset="0"/>
              </a:rPr>
              <a:t>“</a:t>
            </a:r>
            <a:r>
              <a:rPr lang="en-US" altLang="zh-TW" sz="4000" b="1" kern="0" dirty="0" err="1">
                <a:solidFill>
                  <a:srgbClr val="FFFF00"/>
                </a:solidFill>
                <a:latin typeface="Arial" panose="020B0604020202020204" pitchFamily="34" charset="0"/>
                <a:cs typeface="Arial" panose="020B0604020202020204" pitchFamily="34" charset="0"/>
              </a:rPr>
              <a:t>DeepRSM</a:t>
            </a:r>
            <a:r>
              <a:rPr lang="en-US" altLang="zh-TW" sz="4000" b="1" kern="0" dirty="0">
                <a:solidFill>
                  <a:srgbClr val="FFFF00"/>
                </a:solidFill>
                <a:latin typeface="Arial" panose="020B0604020202020204" pitchFamily="34" charset="0"/>
                <a:cs typeface="Arial" panose="020B0604020202020204" pitchFamily="34" charset="0"/>
              </a:rPr>
              <a:t>” Supplemental information</a:t>
            </a:r>
            <a:endParaRPr lang="en-US" altLang="zh-CN" sz="40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4E57A8-F829-49CD-9718-03CFA92D4219}"/>
              </a:ext>
            </a:extLst>
          </p:cNvPr>
          <p:cNvSpPr txBox="1"/>
          <p:nvPr/>
        </p:nvSpPr>
        <p:spPr>
          <a:xfrm>
            <a:off x="3809313" y="685800"/>
            <a:ext cx="3813866"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effectLst/>
                <a:uLnTx/>
                <a:uFillTx/>
                <a:latin typeface="Arial" charset="0"/>
                <a:ea typeface="微软雅黑"/>
                <a:cs typeface="+mn-cs"/>
              </a:rPr>
              <a:t>Appendix B:</a:t>
            </a: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220200" y="60960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97358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225" y="106620"/>
            <a:ext cx="10515600" cy="509955"/>
          </a:xfrm>
        </p:spPr>
        <p:txBody>
          <a:bodyPr/>
          <a:lstStyle/>
          <a:p>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600"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DeepRSM</a:t>
            </a:r>
            <a:r>
              <a:rPr lang="en-US" altLang="zh-CN"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Deep-learning-based RSM”</a:t>
            </a:r>
            <a:endPar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灯片编号占位符 36"/>
          <p:cNvSpPr>
            <a:spLocks noGrp="1"/>
          </p:cNvSpPr>
          <p:nvPr>
            <p:ph type="sldNum" sz="quarter" idx="12"/>
          </p:nvPr>
        </p:nvSpPr>
        <p:spPr/>
        <p:txBody>
          <a:bodyPr/>
          <a:lstStyle/>
          <a:p>
            <a:fld id="{6274C9F1-E2F9-4F5A-AFBB-B4A4D23B65B9}" type="slidenum">
              <a:rPr lang="zh-CN" altLang="en-US" smtClean="0">
                <a:latin typeface="Times New Roman" panose="02020603050405020304" pitchFamily="18" charset="0"/>
              </a:rPr>
              <a:t>59</a:t>
            </a:fld>
            <a:endParaRPr lang="zh-CN" altLang="en-US" dirty="0">
              <a:latin typeface="Times New Roman" panose="02020603050405020304" pitchFamily="18" charset="0"/>
            </a:endParaRPr>
          </a:p>
        </p:txBody>
      </p:sp>
      <p:graphicFrame>
        <p:nvGraphicFramePr>
          <p:cNvPr id="24" name="图示 23"/>
          <p:cNvGraphicFramePr/>
          <p:nvPr/>
        </p:nvGraphicFramePr>
        <p:xfrm>
          <a:off x="296318" y="4045845"/>
          <a:ext cx="11599364" cy="221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组合 25"/>
          <p:cNvGrpSpPr/>
          <p:nvPr/>
        </p:nvGrpSpPr>
        <p:grpSpPr>
          <a:xfrm>
            <a:off x="579311" y="746507"/>
            <a:ext cx="11316371" cy="4964048"/>
            <a:chOff x="297834" y="939510"/>
            <a:chExt cx="8667603" cy="4740569"/>
          </a:xfrm>
        </p:grpSpPr>
        <p:sp>
          <p:nvSpPr>
            <p:cNvPr id="28" name="AutoShape 3"/>
            <p:cNvSpPr>
              <a:spLocks noChangeAspect="1" noChangeArrowheads="1" noTextEdit="1"/>
            </p:cNvSpPr>
            <p:nvPr/>
          </p:nvSpPr>
          <p:spPr bwMode="auto">
            <a:xfrm>
              <a:off x="392113" y="1039813"/>
              <a:ext cx="8004180" cy="46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en-US" sz="20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云形 29"/>
            <p:cNvSpPr/>
            <p:nvPr/>
          </p:nvSpPr>
          <p:spPr>
            <a:xfrm>
              <a:off x="392113"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flipV="1">
              <a:off x="847347" y="1956384"/>
              <a:ext cx="3347" cy="668551"/>
            </a:xfrm>
            <a:prstGeom prst="straightConnector1">
              <a:avLst/>
            </a:prstGeom>
            <a:noFill/>
            <a:ln w="9525" cap="flat" cmpd="sng" algn="ctr">
              <a:solidFill>
                <a:srgbClr val="C0504D">
                  <a:shade val="95000"/>
                  <a:satMod val="105000"/>
                </a:srgbClr>
              </a:solidFill>
              <a:prstDash val="solid"/>
              <a:tailEnd type="triangle"/>
            </a:ln>
            <a:effectLst/>
          </p:spPr>
        </p:cxnSp>
        <p:sp>
          <p:nvSpPr>
            <p:cNvPr id="34" name="上箭头 148"/>
            <p:cNvSpPr/>
            <p:nvPr/>
          </p:nvSpPr>
          <p:spPr>
            <a:xfrm>
              <a:off x="2279657"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上箭头 154"/>
            <p:cNvSpPr/>
            <p:nvPr/>
          </p:nvSpPr>
          <p:spPr>
            <a:xfrm>
              <a:off x="3950112" y="1975007"/>
              <a:ext cx="329712" cy="664594"/>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上箭头 161"/>
            <p:cNvSpPr/>
            <p:nvPr/>
          </p:nvSpPr>
          <p:spPr>
            <a:xfrm>
              <a:off x="5616720" y="1956384"/>
              <a:ext cx="329712" cy="664595"/>
            </a:xfrm>
            <a:prstGeom prst="upArrow">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defRPr/>
              </a:pPr>
              <a:endParaRPr lang="zh-CN" altLang="en-US" sz="20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云形 37"/>
            <p:cNvSpPr/>
            <p:nvPr/>
          </p:nvSpPr>
          <p:spPr>
            <a:xfrm>
              <a:off x="3431372" y="939510"/>
              <a:ext cx="1356537" cy="50074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39" name="云形 38"/>
            <p:cNvSpPr/>
            <p:nvPr/>
          </p:nvSpPr>
          <p:spPr>
            <a:xfrm>
              <a:off x="3471381" y="1486547"/>
              <a:ext cx="1262791" cy="469836"/>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1700752" y="2732182"/>
              <a:ext cx="1510056"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a:off x="3363073" y="2732182"/>
              <a:ext cx="150378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High dimensional Kriging interpolation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2" name="文本框 41"/>
            <p:cNvSpPr txBox="1"/>
            <p:nvPr/>
          </p:nvSpPr>
          <p:spPr>
            <a:xfrm>
              <a:off x="5226911" y="2732182"/>
              <a:ext cx="1109329" cy="440881"/>
            </a:xfrm>
            <a:prstGeom prst="rect">
              <a:avLst/>
            </a:prstGeom>
            <a:noFill/>
          </p:spPr>
          <p:txBody>
            <a:bodyPr wrap="square" rtlCol="0">
              <a:spAutoFit/>
            </a:bodyPr>
            <a:lstStyle/>
            <a:p>
              <a:pPr algn="ctr"/>
              <a:r>
                <a:rPr lang="en-US" altLang="zh-CN" sz="1200" b="1" dirty="0">
                  <a:solidFill>
                    <a:prstClr val="black"/>
                  </a:solidFill>
                  <a:latin typeface="Times New Roman" panose="02020603050405020304" pitchFamily="18" charset="0"/>
                  <a:cs typeface="Times New Roman" panose="02020603050405020304" pitchFamily="18" charset="0"/>
                </a:rPr>
                <a:t>Polynomial equation</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3328032" y="3132626"/>
              <a:ext cx="1563219" cy="1400487"/>
              <a:chOff x="4995062" y="2533957"/>
              <a:chExt cx="1852456" cy="2094861"/>
            </a:xfrm>
          </p:grpSpPr>
          <p:sp>
            <p:nvSpPr>
              <p:cNvPr id="52" name="椭圆 51"/>
              <p:cNvSpPr/>
              <p:nvPr/>
            </p:nvSpPr>
            <p:spPr>
              <a:xfrm>
                <a:off x="5044505" y="2626128"/>
                <a:ext cx="1738245" cy="630953"/>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A</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4" name="椭圆 53"/>
              <p:cNvSpPr/>
              <p:nvPr/>
            </p:nvSpPr>
            <p:spPr>
              <a:xfrm>
                <a:off x="5046997" y="3266693"/>
                <a:ext cx="1718457" cy="65677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B</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5" name="椭圆 54"/>
              <p:cNvSpPr/>
              <p:nvPr/>
            </p:nvSpPr>
            <p:spPr>
              <a:xfrm>
                <a:off x="5047176" y="3928675"/>
                <a:ext cx="1718456" cy="667261"/>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200" b="1" kern="0" dirty="0">
                    <a:solidFill>
                      <a:prstClr val="white"/>
                    </a:solidFill>
                    <a:latin typeface="Times New Roman" panose="02020603050405020304" pitchFamily="18" charset="0"/>
                    <a:cs typeface="Times New Roman" panose="02020603050405020304" pitchFamily="18" charset="0"/>
                  </a:rPr>
                  <a:t>Source</a:t>
                </a:r>
                <a:r>
                  <a:rPr lang="zh-CN" altLang="en-US" sz="1200" b="1" kern="0" dirty="0">
                    <a:solidFill>
                      <a:prstClr val="white"/>
                    </a:solidFill>
                    <a:latin typeface="Times New Roman" panose="02020603050405020304" pitchFamily="18" charset="0"/>
                    <a:cs typeface="Times New Roman" panose="02020603050405020304" pitchFamily="18" charset="0"/>
                  </a:rPr>
                  <a:t> </a:t>
                </a:r>
                <a:r>
                  <a:rPr lang="en-US" altLang="zh-CN" sz="1200" b="1" kern="0" dirty="0">
                    <a:solidFill>
                      <a:prstClr val="white"/>
                    </a:solidFill>
                    <a:latin typeface="Times New Roman" panose="02020603050405020304" pitchFamily="18" charset="0"/>
                    <a:cs typeface="Times New Roman" panose="02020603050405020304" pitchFamily="18" charset="0"/>
                  </a:rPr>
                  <a:t>emission in region C</a:t>
                </a:r>
                <a:endParaRPr lang="zh-CN" altLang="en-US" sz="1200" b="1" kern="0" dirty="0">
                  <a:solidFill>
                    <a:prstClr val="white"/>
                  </a:solidFill>
                  <a:latin typeface="Times New Roman" panose="02020603050405020304" pitchFamily="18" charset="0"/>
                  <a:cs typeface="Times New Roman" panose="02020603050405020304" pitchFamily="18" charset="0"/>
                </a:endParaRPr>
              </a:p>
            </p:txBody>
          </p:sp>
          <p:sp>
            <p:nvSpPr>
              <p:cNvPr id="56" name="矩形 55"/>
              <p:cNvSpPr/>
              <p:nvPr/>
            </p:nvSpPr>
            <p:spPr>
              <a:xfrm>
                <a:off x="4995062" y="2533957"/>
                <a:ext cx="1852456" cy="2094861"/>
              </a:xfrm>
              <a:prstGeom prst="rect">
                <a:avLst/>
              </a:prstGeom>
              <a:noFill/>
              <a:ln w="25400" cap="flat" cmpd="sng" algn="ctr">
                <a:solidFill>
                  <a:srgbClr val="C0504D"/>
                </a:solidFill>
                <a:prstDash val="sysDash"/>
              </a:ln>
              <a:effectLst/>
            </p:spPr>
            <p:txBody>
              <a:bodyPr rtlCol="0" anchor="ctr"/>
              <a:lstStyle/>
              <a:p>
                <a:pPr>
                  <a:defRPr/>
                </a:pPr>
                <a:endParaRPr lang="zh-CN" altLang="en-US" sz="1600" kern="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44" name="直接箭头连接符 43"/>
            <p:cNvCxnSpPr/>
            <p:nvPr/>
          </p:nvCxnSpPr>
          <p:spPr>
            <a:xfrm flipH="1" flipV="1">
              <a:off x="1170051" y="1956384"/>
              <a:ext cx="3999" cy="668551"/>
            </a:xfrm>
            <a:prstGeom prst="straightConnector1">
              <a:avLst/>
            </a:prstGeom>
            <a:noFill/>
            <a:ln w="9525" cap="flat" cmpd="sng" algn="ctr">
              <a:solidFill>
                <a:srgbClr val="4F81BD">
                  <a:shade val="95000"/>
                  <a:satMod val="105000"/>
                </a:srgbClr>
              </a:solidFill>
              <a:prstDash val="solid"/>
              <a:tailEnd type="triangle"/>
            </a:ln>
            <a:effectLst/>
          </p:spPr>
        </p:cxnSp>
        <p:cxnSp>
          <p:nvCxnSpPr>
            <p:cNvPr id="45" name="直接箭头连接符 44"/>
            <p:cNvCxnSpPr/>
            <p:nvPr/>
          </p:nvCxnSpPr>
          <p:spPr>
            <a:xfrm flipV="1">
              <a:off x="683295" y="1956384"/>
              <a:ext cx="7720" cy="668551"/>
            </a:xfrm>
            <a:prstGeom prst="straightConnector1">
              <a:avLst/>
            </a:prstGeom>
            <a:noFill/>
            <a:ln w="9525" cap="flat" cmpd="sng" algn="ctr">
              <a:solidFill>
                <a:srgbClr val="8064A2"/>
              </a:solidFill>
              <a:prstDash val="solid"/>
              <a:tailEnd type="triangle"/>
            </a:ln>
            <a:effectLst>
              <a:outerShdw blurRad="40000" dist="23000" dir="5400000" rotWithShape="0">
                <a:srgbClr val="000000">
                  <a:alpha val="35000"/>
                </a:srgbClr>
              </a:outerShdw>
            </a:effectLst>
          </p:spPr>
        </p:cxnSp>
        <p:cxnSp>
          <p:nvCxnSpPr>
            <p:cNvPr id="46" name="直接箭头连接符 45"/>
            <p:cNvCxnSpPr/>
            <p:nvPr/>
          </p:nvCxnSpPr>
          <p:spPr>
            <a:xfrm flipV="1">
              <a:off x="1001216" y="1956384"/>
              <a:ext cx="2213" cy="668551"/>
            </a:xfrm>
            <a:prstGeom prst="straightConnector1">
              <a:avLst/>
            </a:prstGeom>
            <a:noFill/>
            <a:ln w="9525" cap="flat" cmpd="sng" algn="ctr">
              <a:solidFill>
                <a:srgbClr val="F79646">
                  <a:shade val="95000"/>
                  <a:satMod val="105000"/>
                </a:srgbClr>
              </a:solidFill>
              <a:prstDash val="solid"/>
              <a:tailEnd type="triangle"/>
            </a:ln>
            <a:effectLst/>
          </p:spPr>
        </p:cxnSp>
        <p:sp>
          <p:nvSpPr>
            <p:cNvPr id="47" name="文本框 46"/>
            <p:cNvSpPr txBox="1"/>
            <p:nvPr/>
          </p:nvSpPr>
          <p:spPr>
            <a:xfrm>
              <a:off x="297834" y="2732182"/>
              <a:ext cx="1255213" cy="440881"/>
            </a:xfrm>
            <a:prstGeom prst="rect">
              <a:avLst/>
            </a:prstGeom>
            <a:noFill/>
          </p:spPr>
          <p:txBody>
            <a:bodyPr wrap="square" rtlCol="0">
              <a:spAutoFit/>
            </a:bodyPr>
            <a:lstStyle/>
            <a:p>
              <a:pPr algn="ctr"/>
              <a:r>
                <a:rPr lang="it-IT" altLang="zh-CN" sz="1200" b="1" dirty="0">
                  <a:solidFill>
                    <a:prstClr val="black"/>
                  </a:solidFill>
                  <a:latin typeface="Times New Roman" panose="02020603050405020304" pitchFamily="18" charset="0"/>
                  <a:cs typeface="Times New Roman" panose="02020603050405020304" pitchFamily="18" charset="0"/>
                </a:rPr>
                <a:t>Specific 3D mode control scenario</a:t>
              </a:r>
              <a:endParaRPr lang="zh-CN" altLang="en-US" sz="1200" b="1" dirty="0">
                <a:solidFill>
                  <a:prstClr val="black"/>
                </a:solidFill>
                <a:latin typeface="Times New Roman" panose="02020603050405020304" pitchFamily="18" charset="0"/>
                <a:cs typeface="Times New Roman" panose="02020603050405020304" pitchFamily="18" charset="0"/>
              </a:endParaRPr>
            </a:p>
          </p:txBody>
        </p:sp>
        <p:sp>
          <p:nvSpPr>
            <p:cNvPr id="48" name="圆角矩形 183"/>
            <p:cNvSpPr/>
            <p:nvPr/>
          </p:nvSpPr>
          <p:spPr>
            <a:xfrm>
              <a:off x="6857162" y="1024466"/>
              <a:ext cx="2108275" cy="4327026"/>
            </a:xfrm>
            <a:prstGeom prst="roundRect">
              <a:avLst/>
            </a:prstGeom>
            <a:noFill/>
            <a:ln w="28575" cap="flat" cmpd="sng" algn="ctr">
              <a:solidFill>
                <a:srgbClr val="FF0000"/>
              </a:solidFill>
              <a:prstDash val="dash"/>
            </a:ln>
            <a:effectLst/>
          </p:spPr>
          <p:txBody>
            <a:bodyPr rtlCol="0" anchor="ctr"/>
            <a:lstStyle/>
            <a:p>
              <a:pPr>
                <a:defRPr/>
              </a:pPr>
              <a:endParaRPr lang="zh-CN" altLang="en-US" sz="1400" kern="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云形 48"/>
            <p:cNvSpPr/>
            <p:nvPr/>
          </p:nvSpPr>
          <p:spPr>
            <a:xfrm>
              <a:off x="1916885" y="1285014"/>
              <a:ext cx="1041409" cy="644301"/>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0" name="椭圆 49"/>
            <p:cNvSpPr/>
            <p:nvPr/>
          </p:nvSpPr>
          <p:spPr>
            <a:xfrm>
              <a:off x="400516"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51" name="椭圆 50"/>
            <p:cNvSpPr/>
            <p:nvPr/>
          </p:nvSpPr>
          <p:spPr>
            <a:xfrm>
              <a:off x="1863999" y="4006196"/>
              <a:ext cx="1222183" cy="436639"/>
            </a:xfrm>
            <a:prstGeom prst="ellipse">
              <a:avLst/>
            </a:prstGeom>
            <a:solidFill>
              <a:srgbClr val="FF000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Source</a:t>
              </a:r>
              <a:r>
                <a:rPr lang="zh-CN" altLang="en-US" sz="1400" b="1" kern="0" dirty="0">
                  <a:solidFill>
                    <a:prstClr val="white"/>
                  </a:solidFill>
                  <a:latin typeface="Times New Roman" panose="02020603050405020304" pitchFamily="18" charset="0"/>
                  <a:cs typeface="Times New Roman" panose="02020603050405020304" pitchFamily="18" charset="0"/>
                </a:rPr>
                <a:t> </a:t>
              </a:r>
              <a:r>
                <a:rPr lang="en-US" altLang="zh-CN" sz="1400" b="1" kern="0" dirty="0">
                  <a:solidFill>
                    <a:prstClr val="white"/>
                  </a:solidFill>
                  <a:latin typeface="Times New Roman" panose="02020603050405020304" pitchFamily="18" charset="0"/>
                  <a:cs typeface="Times New Roman" panose="02020603050405020304" pitchFamily="18" charset="0"/>
                </a:rPr>
                <a:t>emission</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grpSp>
      <p:sp>
        <p:nvSpPr>
          <p:cNvPr id="59" name="Rectangle 49"/>
          <p:cNvSpPr/>
          <p:nvPr/>
        </p:nvSpPr>
        <p:spPr>
          <a:xfrm>
            <a:off x="280128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2009-2011</a:t>
            </a:r>
            <a:endParaRPr lang="en-US" i="1" dirty="0">
              <a:latin typeface="Times New Roman" panose="02020603050405020304" pitchFamily="18" charset="0"/>
              <a:cs typeface="Times New Roman" panose="02020603050405020304" pitchFamily="18" charset="0"/>
            </a:endParaRPr>
          </a:p>
        </p:txBody>
      </p:sp>
      <p:sp>
        <p:nvSpPr>
          <p:cNvPr id="60" name="Rectangle 152"/>
          <p:cNvSpPr/>
          <p:nvPr/>
        </p:nvSpPr>
        <p:spPr>
          <a:xfrm>
            <a:off x="4872828"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2015-2016</a:t>
            </a:r>
            <a:endParaRPr lang="en-US" i="1" dirty="0">
              <a:latin typeface="Times New Roman" panose="02020603050405020304" pitchFamily="18" charset="0"/>
              <a:cs typeface="Times New Roman" panose="02020603050405020304" pitchFamily="18" charset="0"/>
            </a:endParaRPr>
          </a:p>
        </p:txBody>
      </p:sp>
      <p:sp>
        <p:nvSpPr>
          <p:cNvPr id="61" name="Rectangle 153"/>
          <p:cNvSpPr/>
          <p:nvPr/>
        </p:nvSpPr>
        <p:spPr>
          <a:xfrm>
            <a:off x="7253225" y="5371333"/>
            <a:ext cx="1191353"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2018-2019</a:t>
            </a:r>
            <a:endParaRPr lang="en-US" i="1" dirty="0">
              <a:latin typeface="Times New Roman" panose="02020603050405020304" pitchFamily="18" charset="0"/>
              <a:cs typeface="Times New Roman" panose="02020603050405020304" pitchFamily="18" charset="0"/>
            </a:endParaRPr>
          </a:p>
        </p:txBody>
      </p:sp>
      <p:sp>
        <p:nvSpPr>
          <p:cNvPr id="62" name="Rectangle 153"/>
          <p:cNvSpPr/>
          <p:nvPr/>
        </p:nvSpPr>
        <p:spPr>
          <a:xfrm>
            <a:off x="9785616" y="5371333"/>
            <a:ext cx="1191352" cy="369332"/>
          </a:xfrm>
          <a:prstGeom prst="rect">
            <a:avLst/>
          </a:prstGeom>
        </p:spPr>
        <p:txBody>
          <a:bodyPr wrap="none">
            <a:spAutoFit/>
          </a:bodyPr>
          <a:lstStyle/>
          <a:p>
            <a:r>
              <a:rPr lang="en-US" altLang="en-US" b="1" i="1" dirty="0">
                <a:solidFill>
                  <a:srgbClr val="000000"/>
                </a:solidFill>
                <a:latin typeface="Times New Roman" panose="02020603050405020304" pitchFamily="18" charset="0"/>
                <a:cs typeface="Times New Roman" panose="02020603050405020304" pitchFamily="18" charset="0"/>
              </a:rPr>
              <a:t>201</a:t>
            </a:r>
            <a:r>
              <a:rPr lang="en-US" altLang="zh-CN" b="1" i="1" dirty="0">
                <a:solidFill>
                  <a:srgbClr val="000000"/>
                </a:solidFill>
                <a:latin typeface="Times New Roman" panose="02020603050405020304" pitchFamily="18" charset="0"/>
                <a:cs typeface="Times New Roman" panose="02020603050405020304" pitchFamily="18" charset="0"/>
              </a:rPr>
              <a:t>9</a:t>
            </a:r>
            <a:r>
              <a:rPr lang="en-US" altLang="en-US" b="1" i="1" dirty="0">
                <a:solidFill>
                  <a:srgbClr val="000000"/>
                </a:solidFill>
                <a:latin typeface="Times New Roman" panose="02020603050405020304" pitchFamily="18" charset="0"/>
                <a:cs typeface="Times New Roman" panose="02020603050405020304" pitchFamily="18" charset="0"/>
              </a:rPr>
              <a:t>-20</a:t>
            </a:r>
            <a:r>
              <a:rPr lang="en-US" altLang="zh-CN" b="1" i="1" dirty="0">
                <a:solidFill>
                  <a:srgbClr val="000000"/>
                </a:solidFill>
                <a:latin typeface="Times New Roman" panose="02020603050405020304" pitchFamily="18" charset="0"/>
                <a:cs typeface="Times New Roman" panose="02020603050405020304" pitchFamily="18" charset="0"/>
              </a:rPr>
              <a:t>20</a:t>
            </a:r>
            <a:endParaRPr lang="en-US" i="1" dirty="0">
              <a:latin typeface="Times New Roman" panose="02020603050405020304" pitchFamily="18" charset="0"/>
              <a:cs typeface="Times New Roman" panose="02020603050405020304" pitchFamily="18" charset="0"/>
            </a:endParaRPr>
          </a:p>
        </p:txBody>
      </p:sp>
      <p:sp>
        <p:nvSpPr>
          <p:cNvPr id="63" name="TextBox 137"/>
          <p:cNvSpPr txBox="1"/>
          <p:nvPr/>
        </p:nvSpPr>
        <p:spPr>
          <a:xfrm>
            <a:off x="2476951" y="5821969"/>
            <a:ext cx="1481496"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ACP, 2011</a:t>
            </a:r>
          </a:p>
        </p:txBody>
      </p:sp>
      <p:sp>
        <p:nvSpPr>
          <p:cNvPr id="64" name="TextBox 138"/>
          <p:cNvSpPr txBox="1"/>
          <p:nvPr/>
        </p:nvSpPr>
        <p:spPr>
          <a:xfrm>
            <a:off x="2401499" y="6133250"/>
            <a:ext cx="1653017"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Wang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2011</a:t>
            </a:r>
          </a:p>
        </p:txBody>
      </p:sp>
      <p:sp>
        <p:nvSpPr>
          <p:cNvPr id="65" name="TextBox 139"/>
          <p:cNvSpPr txBox="1"/>
          <p:nvPr/>
        </p:nvSpPr>
        <p:spPr>
          <a:xfrm>
            <a:off x="4722675" y="5715691"/>
            <a:ext cx="1560042"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GMD, 2015</a:t>
            </a:r>
          </a:p>
        </p:txBody>
      </p:sp>
      <p:sp>
        <p:nvSpPr>
          <p:cNvPr id="66" name="TextBox 140"/>
          <p:cNvSpPr txBox="1"/>
          <p:nvPr/>
        </p:nvSpPr>
        <p:spPr>
          <a:xfrm>
            <a:off x="4694442" y="6279310"/>
            <a:ext cx="159050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Xing et al., </a:t>
            </a:r>
            <a:r>
              <a:rPr lang="en-US" sz="1100" b="1" i="1" dirty="0" err="1">
                <a:latin typeface="Times New Roman" panose="02020603050405020304" pitchFamily="18" charset="0"/>
                <a:ea typeface="微软雅黑" panose="020B0503020204020204" pitchFamily="34" charset="-122"/>
                <a:cs typeface="Times New Roman" panose="02020603050405020304" pitchFamily="18" charset="0"/>
              </a:rPr>
              <a:t>ESorT</a:t>
            </a: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 2017</a:t>
            </a:r>
          </a:p>
        </p:txBody>
      </p:sp>
      <p:sp>
        <p:nvSpPr>
          <p:cNvPr id="67" name="TextBox 141"/>
          <p:cNvSpPr txBox="1"/>
          <p:nvPr/>
        </p:nvSpPr>
        <p:spPr>
          <a:xfrm>
            <a:off x="4721089" y="5999923"/>
            <a:ext cx="1505540" cy="261610"/>
          </a:xfrm>
          <a:prstGeom prst="rect">
            <a:avLst/>
          </a:prstGeom>
          <a:noFill/>
        </p:spPr>
        <p:txBody>
          <a:bodyPr wrap="none" rtlCol="0">
            <a:spAutoFit/>
          </a:bodyPr>
          <a:lstStyle/>
          <a:p>
            <a:pPr algn="l" defTabSz="685800" fontAlgn="auto">
              <a:spcBef>
                <a:spcPts val="0"/>
              </a:spcBef>
              <a:spcAft>
                <a:spcPts val="0"/>
              </a:spcAft>
            </a:pPr>
            <a:r>
              <a:rPr lang="en-US" sz="1100" b="1" i="1" dirty="0">
                <a:latin typeface="Times New Roman" panose="02020603050405020304" pitchFamily="18" charset="0"/>
                <a:ea typeface="微软雅黑" panose="020B0503020204020204" pitchFamily="34" charset="-122"/>
                <a:cs typeface="Times New Roman" panose="02020603050405020304" pitchFamily="18" charset="0"/>
              </a:rPr>
              <a:t>Zhao et al., ACP, 2017</a:t>
            </a:r>
          </a:p>
        </p:txBody>
      </p:sp>
      <p:sp>
        <p:nvSpPr>
          <p:cNvPr id="68" name="TextBox 142"/>
          <p:cNvSpPr txBox="1"/>
          <p:nvPr/>
        </p:nvSpPr>
        <p:spPr>
          <a:xfrm>
            <a:off x="7115823" y="5809225"/>
            <a:ext cx="1576201" cy="276999"/>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333399"/>
                </a:solidFill>
                <a:latin typeface="Times New Roman" panose="02020603050405020304" pitchFamily="18" charset="0"/>
                <a:ea typeface="微软雅黑" panose="020B0503020204020204" pitchFamily="34" charset="-122"/>
                <a:cs typeface="Times New Roman" panose="02020603050405020304" pitchFamily="18" charset="0"/>
              </a:rPr>
              <a:t>Xing et al., ACP, 2018</a:t>
            </a:r>
          </a:p>
        </p:txBody>
      </p:sp>
      <p:sp>
        <p:nvSpPr>
          <p:cNvPr id="69" name="TextBox 259"/>
          <p:cNvSpPr txBox="1"/>
          <p:nvPr/>
        </p:nvSpPr>
        <p:spPr>
          <a:xfrm>
            <a:off x="9536189" y="5785869"/>
            <a:ext cx="1908599" cy="646331"/>
          </a:xfrm>
          <a:prstGeom prst="rect">
            <a:avLst/>
          </a:prstGeom>
          <a:noFill/>
        </p:spPr>
        <p:txBody>
          <a:bodyPr wrap="none" rtlCol="0">
            <a:spAutoFit/>
          </a:bodyPr>
          <a:lstStyle/>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ES&amp;T, 2020</a:t>
            </a:r>
          </a:p>
          <a:p>
            <a:pPr algn="l" defTabSz="685800" fontAlgn="auto">
              <a:spcBef>
                <a:spcPts val="0"/>
              </a:spcBef>
              <a:spcAft>
                <a:spcPts val="0"/>
              </a:spcAft>
            </a:pPr>
            <a:r>
              <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Xing et al., Atm. Res., 2022</a:t>
            </a:r>
          </a:p>
          <a:p>
            <a:pPr algn="l" defTabSz="685800" fontAlgn="auto">
              <a:spcBef>
                <a:spcPts val="0"/>
              </a:spcBef>
              <a:spcAft>
                <a:spcPts val="0"/>
              </a:spcAft>
            </a:pPr>
            <a:endParaRPr lang="en-US" sz="12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Oval 177"/>
          <p:cNvSpPr/>
          <p:nvPr/>
        </p:nvSpPr>
        <p:spPr>
          <a:xfrm rot="1307425">
            <a:off x="7158406" y="3764976"/>
            <a:ext cx="391293" cy="38267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x</a:t>
            </a:r>
          </a:p>
        </p:txBody>
      </p:sp>
      <p:sp>
        <p:nvSpPr>
          <p:cNvPr id="71" name="Oval 178"/>
          <p:cNvSpPr/>
          <p:nvPr/>
        </p:nvSpPr>
        <p:spPr>
          <a:xfrm>
            <a:off x="7549883" y="3742234"/>
            <a:ext cx="422554" cy="413253"/>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NH</a:t>
            </a:r>
            <a:r>
              <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3</a:t>
            </a:r>
          </a:p>
        </p:txBody>
      </p:sp>
      <p:sp>
        <p:nvSpPr>
          <p:cNvPr id="72" name="Oval 179"/>
          <p:cNvSpPr/>
          <p:nvPr/>
        </p:nvSpPr>
        <p:spPr>
          <a:xfrm rot="584549">
            <a:off x="7377320" y="4078491"/>
            <a:ext cx="408349" cy="399359"/>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SO</a:t>
            </a:r>
            <a:r>
              <a:rPr lang="en-US" altLang="zh-CN" sz="1200" kern="0" baseline="-2500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2</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Oval 180"/>
          <p:cNvSpPr/>
          <p:nvPr/>
        </p:nvSpPr>
        <p:spPr>
          <a:xfrm rot="19186771">
            <a:off x="7946431" y="3646399"/>
            <a:ext cx="503272" cy="394545"/>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POA</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Oval 181"/>
          <p:cNvSpPr/>
          <p:nvPr/>
        </p:nvSpPr>
        <p:spPr>
          <a:xfrm rot="20345498">
            <a:off x="7808335" y="4017634"/>
            <a:ext cx="508851" cy="431823"/>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VOC</a:t>
            </a:r>
            <a:endParaRPr lang="en-US" sz="1200" kern="0" baseline="-250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Rectangle 182"/>
              <p:cNvSpPr/>
              <p:nvPr/>
            </p:nvSpPr>
            <p:spPr>
              <a:xfrm>
                <a:off x="6639334" y="3258625"/>
                <a:ext cx="2478414" cy="344069"/>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5" name="Rectangle 182"/>
              <p:cNvSpPr>
                <a:spLocks noRot="1" noChangeAspect="1" noMove="1" noResize="1" noEditPoints="1" noAdjustHandles="1" noChangeArrowheads="1" noChangeShapeType="1" noTextEdit="1"/>
              </p:cNvSpPr>
              <p:nvPr/>
            </p:nvSpPr>
            <p:spPr>
              <a:xfrm>
                <a:off x="6639334" y="3258625"/>
                <a:ext cx="2478414" cy="344069"/>
              </a:xfrm>
              <a:prstGeom prst="rect">
                <a:avLst/>
              </a:prstGeom>
              <a:blipFill rotWithShape="1">
                <a:blip r:embed="rId8"/>
                <a:stretch>
                  <a:fillRect l="-17" t="-128" r="17" b="99"/>
                </a:stretch>
              </a:blipFill>
              <a:ln>
                <a:noFill/>
              </a:ln>
              <a:effectLst/>
            </p:spPr>
            <p:txBody>
              <a:bodyPr/>
              <a:lstStyle/>
              <a:p>
                <a:r>
                  <a:rPr lang="zh-CN" altLang="en-US">
                    <a:noFill/>
                  </a:rPr>
                  <a:t> </a:t>
                </a:r>
              </a:p>
            </p:txBody>
          </p:sp>
        </mc:Fallback>
      </mc:AlternateContent>
      <p:sp>
        <p:nvSpPr>
          <p:cNvPr id="76" name="云形 75"/>
          <p:cNvSpPr/>
          <p:nvPr/>
        </p:nvSpPr>
        <p:spPr>
          <a:xfrm>
            <a:off x="6860127" y="697053"/>
            <a:ext cx="1775168" cy="575457"/>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1</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7" name="云形 76"/>
          <p:cNvSpPr/>
          <p:nvPr/>
        </p:nvSpPr>
        <p:spPr>
          <a:xfrm>
            <a:off x="6880452" y="1288580"/>
            <a:ext cx="1754843" cy="542239"/>
          </a:xfrm>
          <a:prstGeom prst="cloud">
            <a:avLst/>
          </a:prstGeom>
          <a:solidFill>
            <a:srgbClr val="00B0F0"/>
          </a:solidFill>
          <a:ln w="25400" cap="flat" cmpd="sng" algn="ctr">
            <a:solidFill>
              <a:srgbClr val="4F81BD">
                <a:shade val="50000"/>
              </a:srgbClr>
            </a:solidFill>
            <a:prstDash val="solid"/>
          </a:ln>
          <a:effectLst/>
        </p:spPr>
        <p:txBody>
          <a:bodyPr rtlCol="0" anchor="ctr"/>
          <a:lstStyle/>
          <a:p>
            <a:pPr algn="ctr">
              <a:defRPr/>
            </a:pPr>
            <a:r>
              <a:rPr lang="en-US" altLang="zh-CN" sz="1400" b="1" kern="0" dirty="0">
                <a:solidFill>
                  <a:prstClr val="white"/>
                </a:solidFill>
                <a:latin typeface="Times New Roman" panose="02020603050405020304" pitchFamily="18" charset="0"/>
                <a:cs typeface="Times New Roman" panose="02020603050405020304" pitchFamily="18" charset="0"/>
              </a:rPr>
              <a:t>Air pollutant 2</a:t>
            </a:r>
            <a:endParaRPr lang="zh-CN" altLang="en-US" sz="1400" b="1" kern="0" dirty="0">
              <a:solidFill>
                <a:prstClr val="white"/>
              </a:solidFill>
              <a:latin typeface="Times New Roman" panose="02020603050405020304" pitchFamily="18" charset="0"/>
              <a:cs typeface="Times New Roman" panose="02020603050405020304" pitchFamily="18" charset="0"/>
            </a:endParaRPr>
          </a:p>
        </p:txBody>
      </p:sp>
      <p:sp>
        <p:nvSpPr>
          <p:cNvPr id="78" name="TextBox 5"/>
          <p:cNvSpPr txBox="1"/>
          <p:nvPr/>
        </p:nvSpPr>
        <p:spPr>
          <a:xfrm>
            <a:off x="9440909" y="1075783"/>
            <a:ext cx="2212354" cy="1103957"/>
          </a:xfrm>
          <a:prstGeom prst="rect">
            <a:avLst/>
          </a:prstGeom>
          <a:noFill/>
        </p:spPr>
        <p:txBody>
          <a:bodyPr wrap="square" rtlCol="0">
            <a:spAutoFit/>
          </a:bodyPr>
          <a:lstStyle/>
          <a:p>
            <a:pPr defTabSz="342900">
              <a:lnSpc>
                <a:spcPct val="120000"/>
              </a:lnSpc>
            </a:pPr>
            <a:r>
              <a:rPr lang="en-US" altLang="zh-CN"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Further reduce the number of air quality simulation cases required to build the RSM model.</a:t>
            </a:r>
            <a:endParaRPr 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9" name="Picture 49"/>
          <p:cNvPicPr>
            <a:picLocks noChangeAspect="1"/>
          </p:cNvPicPr>
          <p:nvPr/>
        </p:nvPicPr>
        <p:blipFill rotWithShape="1">
          <a:blip r:embed="rId9" cstate="print"/>
          <a:srcRect l="19053" t="-1710" r="29454" b="38224"/>
          <a:stretch>
            <a:fillRect/>
          </a:stretch>
        </p:blipFill>
        <p:spPr>
          <a:xfrm>
            <a:off x="9562672" y="3355655"/>
            <a:ext cx="1662656" cy="1016035"/>
          </a:xfrm>
          <a:prstGeom prst="rect">
            <a:avLst/>
          </a:prstGeom>
        </p:spPr>
      </p:pic>
      <p:pic>
        <p:nvPicPr>
          <p:cNvPr id="80" name="Picture 15"/>
          <p:cNvPicPr/>
          <p:nvPr/>
        </p:nvPicPr>
        <p:blipFill rotWithShape="1">
          <a:blip r:embed="rId10" cstate="print">
            <a:extLst>
              <a:ext uri="{28A0092B-C50C-407E-A947-70E740481C1C}">
                <a14:useLocalDpi xmlns:a14="http://schemas.microsoft.com/office/drawing/2010/main" val="0"/>
              </a:ext>
            </a:extLst>
          </a:blip>
          <a:srcRect l="39968" t="43545"/>
          <a:stretch>
            <a:fillRect/>
          </a:stretch>
        </p:blipFill>
        <p:spPr bwMode="auto">
          <a:xfrm>
            <a:off x="9128391" y="2258532"/>
            <a:ext cx="2720710" cy="965264"/>
          </a:xfrm>
          <a:prstGeom prst="rect">
            <a:avLst/>
          </a:prstGeom>
          <a:noFill/>
          <a:ln>
            <a:noFill/>
          </a:ln>
        </p:spPr>
      </p:pic>
    </p:spTree>
    <p:extLst>
      <p:ext uri="{BB962C8B-B14F-4D97-AF65-F5344CB8AC3E}">
        <p14:creationId xmlns:p14="http://schemas.microsoft.com/office/powerpoint/2010/main" val="11816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8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b="6478"/>
          <a:stretch>
            <a:fillRect/>
          </a:stretch>
        </p:blipFill>
        <p:spPr bwMode="auto">
          <a:xfrm>
            <a:off x="7617619" y="1773238"/>
            <a:ext cx="2514600" cy="1885950"/>
          </a:xfrm>
          <a:prstGeom prst="rect">
            <a:avLst/>
          </a:prstGeom>
          <a:noFill/>
          <a:ln w="9525">
            <a:noFill/>
            <a:miter lim="800000"/>
            <a:headEnd/>
            <a:tailEnd/>
          </a:ln>
        </p:spPr>
      </p:pic>
      <p:pic>
        <p:nvPicPr>
          <p:cNvPr id="78851" name="Picture 4"/>
          <p:cNvPicPr>
            <a:picLocks noChangeAspect="1" noChangeArrowheads="1"/>
          </p:cNvPicPr>
          <p:nvPr/>
        </p:nvPicPr>
        <p:blipFill>
          <a:blip r:embed="rId4" cstate="print"/>
          <a:srcRect/>
          <a:stretch>
            <a:fillRect/>
          </a:stretch>
        </p:blipFill>
        <p:spPr bwMode="auto">
          <a:xfrm>
            <a:off x="3287713" y="1989139"/>
            <a:ext cx="2159000" cy="1277937"/>
          </a:xfrm>
          <a:prstGeom prst="rect">
            <a:avLst/>
          </a:prstGeom>
          <a:noFill/>
          <a:ln w="9525">
            <a:solidFill>
              <a:schemeClr val="bg1"/>
            </a:solidFill>
            <a:miter lim="800000"/>
            <a:headEnd/>
            <a:tailEnd/>
          </a:ln>
        </p:spPr>
      </p:pic>
      <p:sp>
        <p:nvSpPr>
          <p:cNvPr id="40" name="Oval 47"/>
          <p:cNvSpPr>
            <a:spLocks noChangeArrowheads="1"/>
          </p:cNvSpPr>
          <p:nvPr/>
        </p:nvSpPr>
        <p:spPr bwMode="auto">
          <a:xfrm>
            <a:off x="3886201" y="999229"/>
            <a:ext cx="1676399" cy="546100"/>
          </a:xfrm>
          <a:prstGeom prst="ellipse">
            <a:avLst/>
          </a:prstGeom>
          <a:gradFill rotWithShape="1">
            <a:gsLst>
              <a:gs pos="0">
                <a:srgbClr val="FF0000"/>
              </a:gs>
              <a:gs pos="50000">
                <a:srgbClr val="FFFF00"/>
              </a:gs>
              <a:gs pos="100000">
                <a:srgbClr val="FF0000"/>
              </a:gs>
            </a:gsLst>
            <a:lin ang="5400000" scaled="1"/>
          </a:gradFill>
          <a:ln w="9525">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Policy Factors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Verdana" pitchFamily="34" charset="0"/>
                <a:ea typeface="宋体"/>
                <a:cs typeface="+mn-cs"/>
              </a:rPr>
              <a:t>(Emission Factors) </a:t>
            </a:r>
          </a:p>
        </p:txBody>
      </p:sp>
      <p:sp>
        <p:nvSpPr>
          <p:cNvPr id="41" name="Oval 48"/>
          <p:cNvSpPr>
            <a:spLocks noChangeArrowheads="1"/>
          </p:cNvSpPr>
          <p:nvPr/>
        </p:nvSpPr>
        <p:spPr bwMode="auto">
          <a:xfrm>
            <a:off x="6613525" y="1058863"/>
            <a:ext cx="1582738" cy="546100"/>
          </a:xfrm>
          <a:prstGeom prst="ellipse">
            <a:avLst/>
          </a:prstGeom>
          <a:gradFill rotWithShape="1">
            <a:gsLst>
              <a:gs pos="0">
                <a:srgbClr val="0000FF"/>
              </a:gs>
              <a:gs pos="50000">
                <a:srgbClr val="00FFFF"/>
              </a:gs>
              <a:gs pos="100000">
                <a:srgbClr val="0000FF"/>
              </a:gs>
            </a:gsLst>
            <a:lin ang="5400000" scaled="1"/>
          </a:gradFill>
          <a:ln w="9525" algn="ctr">
            <a:solidFill>
              <a:srgbClr val="0000FF"/>
            </a:solidFill>
            <a:round/>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Verdana" pitchFamily="34" charset="0"/>
                <a:ea typeface="宋体"/>
                <a:cs typeface="+mn-cs"/>
              </a:rPr>
              <a:t>Air quality</a:t>
            </a:r>
          </a:p>
        </p:txBody>
      </p:sp>
      <p:sp>
        <p:nvSpPr>
          <p:cNvPr id="30732" name="AutoShape 50"/>
          <p:cNvSpPr>
            <a:spLocks noChangeArrowheads="1"/>
          </p:cNvSpPr>
          <p:nvPr/>
        </p:nvSpPr>
        <p:spPr bwMode="auto">
          <a:xfrm>
            <a:off x="5395913" y="692150"/>
            <a:ext cx="1522412" cy="427038"/>
          </a:xfrm>
          <a:prstGeom prst="curvedDownArrow">
            <a:avLst>
              <a:gd name="adj1" fmla="val 71351"/>
              <a:gd name="adj2" fmla="val 142751"/>
              <a:gd name="adj3" fmla="val 33333"/>
            </a:avLst>
          </a:prstGeom>
          <a:gradFill rotWithShape="1">
            <a:gsLst>
              <a:gs pos="0">
                <a:srgbClr val="FF0000"/>
              </a:gs>
              <a:gs pos="50000">
                <a:srgbClr val="FFFF00"/>
              </a:gs>
              <a:gs pos="100000">
                <a:srgbClr val="FF0000"/>
              </a:gs>
            </a:gsLst>
            <a:lin ang="5400000" scaled="1"/>
          </a:gra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33" name="AutoShape 52"/>
          <p:cNvSpPr>
            <a:spLocks noChangeArrowheads="1"/>
          </p:cNvSpPr>
          <p:nvPr/>
        </p:nvSpPr>
        <p:spPr bwMode="auto">
          <a:xfrm rot="5400000">
            <a:off x="5822158" y="1058070"/>
            <a:ext cx="427037" cy="1400175"/>
          </a:xfrm>
          <a:prstGeom prst="curvedLeftArrow">
            <a:avLst>
              <a:gd name="adj1" fmla="val 65622"/>
              <a:gd name="adj2" fmla="val 131289"/>
              <a:gd name="adj3" fmla="val 33333"/>
            </a:avLst>
          </a:prstGeom>
          <a:gradFill rotWithShape="1">
            <a:gsLst>
              <a:gs pos="0">
                <a:srgbClr val="0000FF"/>
              </a:gs>
              <a:gs pos="50000">
                <a:srgbClr val="00FFFF"/>
              </a:gs>
              <a:gs pos="100000">
                <a:srgbClr val="0000FF"/>
              </a:gs>
            </a:gsLst>
            <a:lin ang="5400000" scaled="1"/>
          </a:gradFill>
          <a:ln w="9525">
            <a:solidFill>
              <a:srgbClr val="0000FF"/>
            </a:solidFill>
            <a:miter lim="800000"/>
            <a:headEnd/>
            <a:tailEnd/>
          </a:ln>
        </p:spPr>
        <p:txBody>
          <a:bodyPr rot="10800000"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44" name="Text Box 53"/>
          <p:cNvSpPr txBox="1">
            <a:spLocks noChangeArrowheads="1"/>
          </p:cNvSpPr>
          <p:nvPr/>
        </p:nvSpPr>
        <p:spPr bwMode="auto">
          <a:xfrm>
            <a:off x="5715001" y="1143000"/>
            <a:ext cx="750887" cy="369332"/>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宋体" pitchFamily="2" charset="-122"/>
                <a:cs typeface="+mn-cs"/>
              </a:rPr>
              <a:t>RSM</a:t>
            </a:r>
          </a:p>
        </p:txBody>
      </p:sp>
      <p:sp>
        <p:nvSpPr>
          <p:cNvPr id="46" name="AutoShape 5"/>
          <p:cNvSpPr>
            <a:spLocks noChangeArrowheads="1"/>
          </p:cNvSpPr>
          <p:nvPr/>
        </p:nvSpPr>
        <p:spPr bwMode="auto">
          <a:xfrm>
            <a:off x="1713442" y="1783802"/>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1.Selection</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sp>
        <p:nvSpPr>
          <p:cNvPr id="47" name="Text Box 7"/>
          <p:cNvSpPr txBox="1">
            <a:spLocks noChangeArrowheads="1"/>
          </p:cNvSpPr>
          <p:nvPr/>
        </p:nvSpPr>
        <p:spPr bwMode="auto">
          <a:xfrm>
            <a:off x="1541463" y="3189288"/>
            <a:ext cx="2178050" cy="831850"/>
          </a:xfrm>
          <a:prstGeom prst="rect">
            <a:avLst/>
          </a:prstGeom>
          <a:noFill/>
          <a:ln w="9525">
            <a:noFill/>
            <a:miter lim="800000"/>
            <a:headEnd/>
            <a:tailEnd/>
          </a:ln>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A- Local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B- Regional VOC</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Source C- Area NOx</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a:t>
            </a:r>
          </a:p>
        </p:txBody>
      </p:sp>
      <p:sp>
        <p:nvSpPr>
          <p:cNvPr id="48" name="AutoShape 5"/>
          <p:cNvSpPr>
            <a:spLocks noChangeArrowheads="1"/>
          </p:cNvSpPr>
          <p:nvPr/>
        </p:nvSpPr>
        <p:spPr bwMode="auto">
          <a:xfrm>
            <a:off x="1701408" y="4179923"/>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2.Sampling</a:t>
            </a:r>
            <a:endParaRPr kumimoji="0" lang="en-US" altLang="zh-CN" sz="1600" b="0" i="0" u="none" strike="noStrike" kern="1200" cap="none" spc="0" normalizeH="0" baseline="0" noProof="0" dirty="0">
              <a:ln>
                <a:noFill/>
              </a:ln>
              <a:solidFill>
                <a:srgbClr val="000000"/>
              </a:solidFill>
              <a:effectLst/>
              <a:uLnTx/>
              <a:uFillTx/>
              <a:latin typeface="Tahoma" pitchFamily="34" charset="0"/>
              <a:ea typeface="宋体"/>
              <a:cs typeface="+mn-cs"/>
            </a:endParaRPr>
          </a:p>
        </p:txBody>
      </p:sp>
      <p:grpSp>
        <p:nvGrpSpPr>
          <p:cNvPr id="2" name="Group 20"/>
          <p:cNvGrpSpPr>
            <a:grpSpLocks/>
          </p:cNvGrpSpPr>
          <p:nvPr/>
        </p:nvGrpSpPr>
        <p:grpSpPr bwMode="auto">
          <a:xfrm>
            <a:off x="3143250" y="3841751"/>
            <a:ext cx="2025650" cy="1401763"/>
            <a:chOff x="514" y="2400"/>
            <a:chExt cx="2195" cy="1519"/>
          </a:xfrm>
        </p:grpSpPr>
        <p:pic>
          <p:nvPicPr>
            <p:cNvPr id="30739" name="Picture 15"/>
            <p:cNvPicPr>
              <a:picLocks noChangeAspect="1" noChangeArrowheads="1"/>
            </p:cNvPicPr>
            <p:nvPr/>
          </p:nvPicPr>
          <p:blipFill>
            <a:blip r:embed="rId5" cstate="print"/>
            <a:srcRect/>
            <a:stretch>
              <a:fillRect/>
            </a:stretch>
          </p:blipFill>
          <p:spPr bwMode="auto">
            <a:xfrm>
              <a:off x="720" y="2400"/>
              <a:ext cx="1920" cy="1519"/>
            </a:xfrm>
            <a:prstGeom prst="rect">
              <a:avLst/>
            </a:prstGeom>
            <a:noFill/>
            <a:ln w="9525">
              <a:noFill/>
              <a:miter lim="800000"/>
              <a:headEnd/>
              <a:tailEnd/>
            </a:ln>
          </p:spPr>
        </p:pic>
        <p:sp>
          <p:nvSpPr>
            <p:cNvPr id="30740" name="Text Box 11"/>
            <p:cNvSpPr txBox="1">
              <a:spLocks noChangeArrowheads="1"/>
            </p:cNvSpPr>
            <p:nvPr/>
          </p:nvSpPr>
          <p:spPr bwMode="auto">
            <a:xfrm rot="765619">
              <a:off x="905" y="3662"/>
              <a:ext cx="782"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A</a:t>
              </a:r>
            </a:p>
          </p:txBody>
        </p:sp>
        <p:sp>
          <p:nvSpPr>
            <p:cNvPr id="30741" name="Text Box 12"/>
            <p:cNvSpPr txBox="1">
              <a:spLocks noChangeArrowheads="1"/>
            </p:cNvSpPr>
            <p:nvPr/>
          </p:nvSpPr>
          <p:spPr bwMode="auto">
            <a:xfrm rot="-1558572">
              <a:off x="1908" y="3562"/>
              <a:ext cx="801"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B</a:t>
              </a:r>
            </a:p>
          </p:txBody>
        </p:sp>
        <p:sp>
          <p:nvSpPr>
            <p:cNvPr id="30742" name="Text Box 13"/>
            <p:cNvSpPr txBox="1">
              <a:spLocks noChangeArrowheads="1"/>
            </p:cNvSpPr>
            <p:nvPr/>
          </p:nvSpPr>
          <p:spPr bwMode="auto">
            <a:xfrm>
              <a:off x="514" y="2784"/>
              <a:ext cx="350" cy="1105"/>
            </a:xfrm>
            <a:prstGeom prst="rect">
              <a:avLst/>
            </a:prstGeom>
            <a:noFill/>
            <a:ln w="9525">
              <a:noFill/>
              <a:miter lim="800000"/>
              <a:headEnd/>
              <a:tailEnd/>
            </a:ln>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Arial" charset="0"/>
                  <a:ea typeface="宋体"/>
                  <a:cs typeface="+mn-cs"/>
                </a:rPr>
                <a:t>Source C</a:t>
              </a:r>
            </a:p>
          </p:txBody>
        </p:sp>
      </p:grpSp>
      <p:sp>
        <p:nvSpPr>
          <p:cNvPr id="66" name="AutoShape 10"/>
          <p:cNvSpPr>
            <a:spLocks noChangeArrowheads="1"/>
          </p:cNvSpPr>
          <p:nvPr/>
        </p:nvSpPr>
        <p:spPr bwMode="auto">
          <a:xfrm flipH="1">
            <a:off x="8832850" y="5383213"/>
            <a:ext cx="1512888"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0000"/>
                </a:solidFill>
                <a:effectLst/>
                <a:uLnTx/>
                <a:uFillTx/>
                <a:latin typeface="Tahoma" pitchFamily="34" charset="0"/>
                <a:ea typeface="宋体"/>
                <a:cs typeface="+mn-cs"/>
              </a:rPr>
              <a:t>3.Simulation</a:t>
            </a:r>
            <a:endParaRPr kumimoji="0" lang="en-US" altLang="zh-CN" sz="1600" b="0" i="0" u="none" strike="noStrike" kern="1200" cap="none" spc="0" normalizeH="0" baseline="0" noProof="0">
              <a:ln>
                <a:noFill/>
              </a:ln>
              <a:solidFill>
                <a:srgbClr val="000000"/>
              </a:solidFill>
              <a:effectLst/>
              <a:uLnTx/>
              <a:uFillTx/>
              <a:latin typeface="Tahoma" pitchFamily="34" charset="0"/>
              <a:ea typeface="宋体"/>
              <a:cs typeface="+mn-cs"/>
            </a:endParaRPr>
          </a:p>
        </p:txBody>
      </p:sp>
      <p:sp>
        <p:nvSpPr>
          <p:cNvPr id="67" name="AutoShape 22"/>
          <p:cNvSpPr>
            <a:spLocks noChangeArrowheads="1"/>
          </p:cNvSpPr>
          <p:nvPr/>
        </p:nvSpPr>
        <p:spPr bwMode="auto">
          <a:xfrm flipH="1">
            <a:off x="8917223" y="3587757"/>
            <a:ext cx="1512887"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ahoma" pitchFamily="34" charset="0"/>
                <a:ea typeface="宋体"/>
                <a:cs typeface="+mn-cs"/>
              </a:rPr>
              <a:t>4.Statistic</a:t>
            </a:r>
          </a:p>
        </p:txBody>
      </p:sp>
      <p:grpSp>
        <p:nvGrpSpPr>
          <p:cNvPr id="3" name="组合 1"/>
          <p:cNvGrpSpPr>
            <a:grpSpLocks/>
          </p:cNvGrpSpPr>
          <p:nvPr/>
        </p:nvGrpSpPr>
        <p:grpSpPr bwMode="auto">
          <a:xfrm>
            <a:off x="3467101" y="4705350"/>
            <a:ext cx="1597025" cy="1747838"/>
            <a:chOff x="1943100" y="4705350"/>
            <a:chExt cx="1597025" cy="1747838"/>
          </a:xfrm>
        </p:grpSpPr>
        <p:pic>
          <p:nvPicPr>
            <p:cNvPr id="30746" name="Picture 27"/>
            <p:cNvPicPr>
              <a:picLocks noChangeAspect="1" noChangeArrowheads="1"/>
            </p:cNvPicPr>
            <p:nvPr/>
          </p:nvPicPr>
          <p:blipFill>
            <a:blip r:embed="rId6" cstate="print"/>
            <a:srcRect/>
            <a:stretch>
              <a:fillRect/>
            </a:stretch>
          </p:blipFill>
          <p:spPr bwMode="auto">
            <a:xfrm>
              <a:off x="1943100" y="5467350"/>
              <a:ext cx="1597025" cy="985838"/>
            </a:xfrm>
            <a:prstGeom prst="rect">
              <a:avLst/>
            </a:prstGeom>
            <a:noFill/>
            <a:ln w="9525">
              <a:noFill/>
              <a:miter lim="800000"/>
              <a:headEnd/>
              <a:tailEnd/>
            </a:ln>
          </p:spPr>
        </p:pic>
        <p:sp>
          <p:nvSpPr>
            <p:cNvPr id="30747" name="Line 34"/>
            <p:cNvSpPr>
              <a:spLocks noChangeShapeType="1"/>
            </p:cNvSpPr>
            <p:nvPr/>
          </p:nvSpPr>
          <p:spPr bwMode="auto">
            <a:xfrm>
              <a:off x="3360738" y="4705350"/>
              <a:ext cx="0" cy="1157288"/>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8" name="Line 34"/>
            <p:cNvSpPr>
              <a:spLocks noChangeShapeType="1"/>
            </p:cNvSpPr>
            <p:nvPr/>
          </p:nvSpPr>
          <p:spPr bwMode="auto">
            <a:xfrm>
              <a:off x="3132138" y="4883150"/>
              <a:ext cx="0" cy="1076325"/>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49" name="Line 34"/>
            <p:cNvSpPr>
              <a:spLocks noChangeShapeType="1"/>
            </p:cNvSpPr>
            <p:nvPr/>
          </p:nvSpPr>
          <p:spPr bwMode="auto">
            <a:xfrm>
              <a:off x="2476500" y="4764088"/>
              <a:ext cx="0" cy="142240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4" name="组合 2"/>
          <p:cNvGrpSpPr>
            <a:grpSpLocks/>
          </p:cNvGrpSpPr>
          <p:nvPr/>
        </p:nvGrpSpPr>
        <p:grpSpPr bwMode="auto">
          <a:xfrm>
            <a:off x="4008439" y="5370513"/>
            <a:ext cx="4657725" cy="950912"/>
            <a:chOff x="2484438" y="5370513"/>
            <a:chExt cx="4657725" cy="950912"/>
          </a:xfrm>
        </p:grpSpPr>
        <p:pic>
          <p:nvPicPr>
            <p:cNvPr id="30751" name="Picture 12"/>
            <p:cNvPicPr>
              <a:picLocks noChangeAspect="1" noChangeArrowheads="1"/>
            </p:cNvPicPr>
            <p:nvPr/>
          </p:nvPicPr>
          <p:blipFill>
            <a:blip r:embed="rId7" cstate="print"/>
            <a:srcRect r="31284" b="-761"/>
            <a:stretch>
              <a:fillRect/>
            </a:stretch>
          </p:blipFill>
          <p:spPr bwMode="auto">
            <a:xfrm>
              <a:off x="4733925" y="5370513"/>
              <a:ext cx="2408238" cy="950912"/>
            </a:xfrm>
            <a:prstGeom prst="rect">
              <a:avLst/>
            </a:prstGeom>
            <a:noFill/>
            <a:ln w="9525">
              <a:noFill/>
              <a:miter lim="800000"/>
              <a:headEnd/>
              <a:tailEnd/>
            </a:ln>
          </p:spPr>
        </p:pic>
        <p:sp>
          <p:nvSpPr>
            <p:cNvPr id="30752" name="Line 34"/>
            <p:cNvSpPr>
              <a:spLocks noChangeShapeType="1"/>
            </p:cNvSpPr>
            <p:nvPr/>
          </p:nvSpPr>
          <p:spPr bwMode="auto">
            <a:xfrm>
              <a:off x="2484438" y="6165850"/>
              <a:ext cx="288131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3" name="Line 34"/>
            <p:cNvSpPr>
              <a:spLocks noChangeShapeType="1"/>
            </p:cNvSpPr>
            <p:nvPr/>
          </p:nvSpPr>
          <p:spPr bwMode="auto">
            <a:xfrm>
              <a:off x="3132138" y="5964238"/>
              <a:ext cx="2735262"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sp>
          <p:nvSpPr>
            <p:cNvPr id="30754" name="Line 34"/>
            <p:cNvSpPr>
              <a:spLocks noChangeShapeType="1"/>
            </p:cNvSpPr>
            <p:nvPr/>
          </p:nvSpPr>
          <p:spPr bwMode="auto">
            <a:xfrm>
              <a:off x="3360738" y="5848350"/>
              <a:ext cx="3155950" cy="0"/>
            </a:xfrm>
            <a:prstGeom prst="line">
              <a:avLst/>
            </a:prstGeom>
            <a:noFill/>
            <a:ln w="9525">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grpSp>
        <p:nvGrpSpPr>
          <p:cNvPr id="5" name="组合 3"/>
          <p:cNvGrpSpPr>
            <a:grpSpLocks/>
          </p:cNvGrpSpPr>
          <p:nvPr/>
        </p:nvGrpSpPr>
        <p:grpSpPr bwMode="auto">
          <a:xfrm>
            <a:off x="6167438" y="4508500"/>
            <a:ext cx="2665412" cy="1873250"/>
            <a:chOff x="4643438" y="4508500"/>
            <a:chExt cx="2665412" cy="1873250"/>
          </a:xfrm>
        </p:grpSpPr>
        <p:graphicFrame>
          <p:nvGraphicFramePr>
            <p:cNvPr id="30756" name="对象 67"/>
            <p:cNvGraphicFramePr>
              <a:graphicFrameLocks noChangeAspect="1"/>
            </p:cNvGraphicFramePr>
            <p:nvPr/>
          </p:nvGraphicFramePr>
          <p:xfrm>
            <a:off x="4645025" y="4508500"/>
            <a:ext cx="2663825" cy="296863"/>
          </p:xfrm>
          <a:graphic>
            <a:graphicData uri="http://schemas.openxmlformats.org/presentationml/2006/ole">
              <mc:AlternateContent xmlns:mc="http://schemas.openxmlformats.org/markup-compatibility/2006">
                <mc:Choice xmlns:v="urn:schemas-microsoft-com:vml" Requires="v">
                  <p:oleObj name="Equation" r:id="rId8" imgW="3784600" imgH="444500" progId="">
                    <p:embed/>
                  </p:oleObj>
                </mc:Choice>
                <mc:Fallback>
                  <p:oleObj name="Equation" r:id="rId8" imgW="3784600" imgH="444500" progId="">
                    <p:embed/>
                    <p:pic>
                      <p:nvPicPr>
                        <p:cNvPr id="30756" name="对象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025" y="4508500"/>
                          <a:ext cx="26638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57" name="AutoShape 37"/>
            <p:cNvSpPr>
              <a:spLocks noChangeArrowheads="1"/>
            </p:cNvSpPr>
            <p:nvPr/>
          </p:nvSpPr>
          <p:spPr bwMode="auto">
            <a:xfrm rot="10800000">
              <a:off x="4643438" y="5049838"/>
              <a:ext cx="2597150" cy="1331912"/>
            </a:xfrm>
            <a:prstGeom prst="downArrowCallout">
              <a:avLst>
                <a:gd name="adj1" fmla="val 20817"/>
                <a:gd name="adj2" fmla="val 23174"/>
                <a:gd name="adj3" fmla="val 10935"/>
                <a:gd name="adj4" fmla="val 81773"/>
              </a:avLst>
            </a:prstGeom>
            <a:no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宋体"/>
                <a:cs typeface="+mn-cs"/>
              </a:endParaRPr>
            </a:p>
          </p:txBody>
        </p:sp>
      </p:grpSp>
      <p:sp>
        <p:nvSpPr>
          <p:cNvPr id="77" name="Rectangle 30"/>
          <p:cNvSpPr>
            <a:spLocks noChangeArrowheads="1"/>
          </p:cNvSpPr>
          <p:nvPr/>
        </p:nvSpPr>
        <p:spPr bwMode="auto">
          <a:xfrm>
            <a:off x="9008269" y="4181082"/>
            <a:ext cx="1584325" cy="83185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Empirical Best Linear Unbiased Predictors (EBLUPs)</a:t>
            </a:r>
          </a:p>
        </p:txBody>
      </p:sp>
      <p:sp>
        <p:nvSpPr>
          <p:cNvPr id="80" name="Text Box 7"/>
          <p:cNvSpPr txBox="1">
            <a:spLocks noChangeArrowheads="1"/>
          </p:cNvSpPr>
          <p:nvPr/>
        </p:nvSpPr>
        <p:spPr bwMode="auto">
          <a:xfrm>
            <a:off x="1522412" y="5149850"/>
            <a:ext cx="1787526" cy="1016000"/>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Latin Hypercube Sample (LHS)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Hammersley quasi-random Sequence Sample (HSS)</a:t>
            </a:r>
          </a:p>
        </p:txBody>
      </p:sp>
      <p:sp>
        <p:nvSpPr>
          <p:cNvPr id="81" name="Rectangle 30"/>
          <p:cNvSpPr>
            <a:spLocks noChangeArrowheads="1"/>
          </p:cNvSpPr>
          <p:nvPr/>
        </p:nvSpPr>
        <p:spPr bwMode="auto">
          <a:xfrm>
            <a:off x="9112251" y="6022976"/>
            <a:ext cx="1376363" cy="646113"/>
          </a:xfrm>
          <a:prstGeom prst="rect">
            <a:avLst/>
          </a:prstGeom>
          <a:noFill/>
          <a:ln w="9525">
            <a:noFill/>
            <a:miter lim="800000"/>
            <a:headEnd/>
            <a:tailEnd/>
          </a:ln>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1200" b="0" i="0" u="none" strike="noStrike" kern="1200" cap="none" spc="0" normalizeH="0" baseline="0" noProof="0" dirty="0">
                <a:ln>
                  <a:noFill/>
                </a:ln>
                <a:solidFill>
                  <a:srgbClr val="0000FF"/>
                </a:solidFill>
                <a:effectLst/>
                <a:uLnTx/>
                <a:uFillTx/>
                <a:latin typeface="Arial" charset="0"/>
                <a:ea typeface="宋体"/>
                <a:cs typeface="+mn-cs"/>
              </a:rPr>
              <a:t>Multi-case CMAQ simulations</a:t>
            </a:r>
          </a:p>
        </p:txBody>
      </p:sp>
      <p:sp>
        <p:nvSpPr>
          <p:cNvPr id="30761" name="Text Box 4"/>
          <p:cNvSpPr txBox="1">
            <a:spLocks noChangeArrowheads="1"/>
          </p:cNvSpPr>
          <p:nvPr/>
        </p:nvSpPr>
        <p:spPr bwMode="auto">
          <a:xfrm>
            <a:off x="1524000" y="0"/>
            <a:ext cx="9144000" cy="523220"/>
          </a:xfrm>
          <a:prstGeom prst="rect">
            <a:avLst/>
          </a:prstGeom>
          <a:solidFill>
            <a:srgbClr val="FFFF00"/>
          </a:solid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Verdana" pitchFamily="34" charset="0"/>
                <a:ea typeface="宋体"/>
                <a:cs typeface="+mn-cs"/>
              </a:rPr>
              <a:t>“4S” </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Steps in </a:t>
            </a:r>
            <a:r>
              <a:rPr kumimoji="0" lang="en-US" altLang="zh-CN" sz="2800" b="1" i="0" u="none" strike="noStrike" kern="1200" cap="none" spc="0" normalizeH="0" baseline="0" noProof="0" dirty="0">
                <a:ln>
                  <a:noFill/>
                </a:ln>
                <a:solidFill>
                  <a:srgbClr val="C00000"/>
                </a:solidFill>
                <a:effectLst/>
                <a:uLnTx/>
                <a:uFillTx/>
                <a:latin typeface="Verdana" pitchFamily="34" charset="0"/>
                <a:ea typeface="宋体"/>
                <a:cs typeface="+mn-cs"/>
              </a:rPr>
              <a:t>RSM</a:t>
            </a:r>
            <a:r>
              <a:rPr kumimoji="0" lang="en-US" altLang="zh-CN" sz="2800" b="1" i="0" u="none" strike="noStrike" kern="1200" cap="none" spc="0" normalizeH="0" baseline="0" noProof="0" dirty="0">
                <a:ln>
                  <a:noFill/>
                </a:ln>
                <a:solidFill>
                  <a:srgbClr val="0000FF"/>
                </a:solidFill>
                <a:effectLst/>
                <a:uLnTx/>
                <a:uFillTx/>
                <a:latin typeface="Verdana" pitchFamily="34" charset="0"/>
                <a:ea typeface="宋体"/>
                <a:cs typeface="+mn-cs"/>
              </a:rPr>
              <a:t> </a:t>
            </a:r>
            <a:r>
              <a:rPr kumimoji="0" lang="en-US" altLang="zh-CN" sz="2400" b="1" i="0" u="none" strike="noStrike" kern="1200" cap="none" spc="0" normalizeH="0" baseline="0" noProof="0" dirty="0">
                <a:ln>
                  <a:noFill/>
                </a:ln>
                <a:solidFill>
                  <a:srgbClr val="000000"/>
                </a:solidFill>
                <a:effectLst/>
                <a:uLnTx/>
                <a:uFillTx/>
                <a:latin typeface="Verdana" pitchFamily="34" charset="0"/>
                <a:ea typeface="宋体"/>
                <a:cs typeface="+mn-cs"/>
              </a:rPr>
              <a:t>(Original RSM)</a:t>
            </a:r>
            <a:endParaRPr kumimoji="0" lang="en-US" altLang="zh-CN" sz="2800" b="1" i="0" u="none" strike="noStrike" kern="1200" cap="none" spc="0" normalizeH="0" baseline="0" noProof="0" dirty="0">
              <a:ln>
                <a:noFill/>
              </a:ln>
              <a:solidFill>
                <a:srgbClr val="000000"/>
              </a:solidFill>
              <a:effectLst/>
              <a:uLnTx/>
              <a:uFillTx/>
              <a:latin typeface="Verdana" pitchFamily="34" charset="0"/>
              <a:ea typeface="黑体" pitchFamily="49" charset="-122"/>
              <a:cs typeface="Verdana" pitchFamily="34" charset="0"/>
            </a:endParaRPr>
          </a:p>
        </p:txBody>
      </p:sp>
      <p:sp>
        <p:nvSpPr>
          <p:cNvPr id="84" name="圆角右箭头 83"/>
          <p:cNvSpPr/>
          <p:nvPr/>
        </p:nvSpPr>
        <p:spPr>
          <a:xfrm rot="5400000">
            <a:off x="3837782" y="3474244"/>
            <a:ext cx="360362" cy="412750"/>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5" name="圆角右箭头 84"/>
          <p:cNvSpPr/>
          <p:nvPr/>
        </p:nvSpPr>
        <p:spPr>
          <a:xfrm rot="14746611">
            <a:off x="6436520" y="2309020"/>
            <a:ext cx="542925" cy="623887"/>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6" name="椭圆 85"/>
          <p:cNvSpPr/>
          <p:nvPr/>
        </p:nvSpPr>
        <p:spPr>
          <a:xfrm>
            <a:off x="5837724" y="4597008"/>
            <a:ext cx="5042637" cy="2435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87" name="椭圆 86"/>
          <p:cNvSpPr/>
          <p:nvPr/>
        </p:nvSpPr>
        <p:spPr>
          <a:xfrm>
            <a:off x="6026164" y="1397934"/>
            <a:ext cx="4946636" cy="300272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0" name="Rectangle 30"/>
          <p:cNvSpPr>
            <a:spLocks noChangeArrowheads="1"/>
          </p:cNvSpPr>
          <p:nvPr/>
        </p:nvSpPr>
        <p:spPr bwMode="auto">
          <a:xfrm>
            <a:off x="7814896" y="1183677"/>
            <a:ext cx="2514600" cy="523220"/>
          </a:xfrm>
          <a:prstGeom prst="rect">
            <a:avLst/>
          </a:prstGeom>
          <a:noFill/>
          <a:ln w="9525">
            <a:noFill/>
            <a:miter lim="800000"/>
            <a:headEnd/>
            <a:tailEnd/>
          </a:ln>
        </p:spPr>
        <p:txBody>
          <a:bodyPr wrap="square">
            <a:spAutoFit/>
          </a:body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Instant AQ </a:t>
            </a:r>
          </a:p>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charset="0"/>
                <a:ea typeface="宋体"/>
                <a:cs typeface="+mn-cs"/>
              </a:rPr>
              <a:t>Response Surface  </a:t>
            </a:r>
          </a:p>
        </p:txBody>
      </p:sp>
      <p:sp>
        <p:nvSpPr>
          <p:cNvPr id="42" name="Slide Number Placeholder 2">
            <a:extLst>
              <a:ext uri="{FF2B5EF4-FFF2-40B4-BE49-F238E27FC236}">
                <a16:creationId xmlns:a16="http://schemas.microsoft.com/office/drawing/2014/main" id="{57AF925E-99C8-49EC-BD38-7F8E0E7D91CA}"/>
              </a:ext>
            </a:extLst>
          </p:cNvPr>
          <p:cNvSpPr txBox="1">
            <a:spLocks/>
          </p:cNvSpPr>
          <p:nvPr/>
        </p:nvSpPr>
        <p:spPr>
          <a:xfrm>
            <a:off x="9501169" y="630396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宋体"/>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宋体"/>
              <a:cs typeface="+mn-cs"/>
            </a:endParaRPr>
          </a:p>
        </p:txBody>
      </p:sp>
      <p:sp>
        <p:nvSpPr>
          <p:cNvPr id="45" name="Rectangle 44">
            <a:extLst>
              <a:ext uri="{FF2B5EF4-FFF2-40B4-BE49-F238E27FC236}">
                <a16:creationId xmlns:a16="http://schemas.microsoft.com/office/drawing/2014/main" id="{8434417F-0DB6-43D6-856D-0AB4AC56CD39}"/>
              </a:ext>
            </a:extLst>
          </p:cNvPr>
          <p:cNvSpPr/>
          <p:nvPr/>
        </p:nvSpPr>
        <p:spPr>
          <a:xfrm>
            <a:off x="8095165" y="2051690"/>
            <a:ext cx="73609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Base</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pic>
        <p:nvPicPr>
          <p:cNvPr id="43" name="Picture 2">
            <a:extLst>
              <a:ext uri="{FF2B5EF4-FFF2-40B4-BE49-F238E27FC236}">
                <a16:creationId xmlns:a16="http://schemas.microsoft.com/office/drawing/2014/main" id="{F7588FC3-2046-477E-A11B-4171D1678A8E}"/>
              </a:ext>
            </a:extLst>
          </p:cNvPr>
          <p:cNvPicPr>
            <a:picLocks noChangeAspect="1" noChangeArrowheads="1"/>
          </p:cNvPicPr>
          <p:nvPr/>
        </p:nvPicPr>
        <p:blipFill>
          <a:blip r:embed="rId10" cstate="print"/>
          <a:srcRect b="6667"/>
          <a:stretch>
            <a:fillRect/>
          </a:stretch>
        </p:blipFill>
        <p:spPr bwMode="auto">
          <a:xfrm>
            <a:off x="7617619" y="1775912"/>
            <a:ext cx="2514600" cy="1885949"/>
          </a:xfrm>
          <a:prstGeom prst="rect">
            <a:avLst/>
          </a:prstGeom>
          <a:noFill/>
          <a:ln w="9525">
            <a:noFill/>
            <a:miter lim="800000"/>
            <a:headEnd/>
            <a:tailEnd/>
          </a:ln>
        </p:spPr>
      </p:pic>
      <p:sp>
        <p:nvSpPr>
          <p:cNvPr id="6" name="Rectangle 5">
            <a:extLst>
              <a:ext uri="{FF2B5EF4-FFF2-40B4-BE49-F238E27FC236}">
                <a16:creationId xmlns:a16="http://schemas.microsoft.com/office/drawing/2014/main" id="{4FB18100-13A5-4E86-AECE-CF68AFBE8583}"/>
              </a:ext>
            </a:extLst>
          </p:cNvPr>
          <p:cNvSpPr/>
          <p:nvPr/>
        </p:nvSpPr>
        <p:spPr>
          <a:xfrm>
            <a:off x="7996780" y="2045771"/>
            <a:ext cx="100540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a:cs typeface="+mn-cs"/>
              </a:rPr>
              <a:t>Control</a:t>
            </a:r>
            <a:endParaRPr kumimoji="0" lang="en-US" sz="1800" b="1" i="0" u="none" strike="noStrike" kern="1200" cap="none" spc="0" normalizeH="0" baseline="0" noProof="0" dirty="0">
              <a:ln>
                <a:noFill/>
              </a:ln>
              <a:solidFill>
                <a:srgbClr val="FFFF00"/>
              </a:solidFill>
              <a:effectLst/>
              <a:uLnTx/>
              <a:uFillTx/>
              <a:latin typeface="Arial" charset="0"/>
              <a:ea typeface="宋体"/>
              <a:cs typeface="+mn-cs"/>
            </a:endParaRPr>
          </a:p>
        </p:txBody>
      </p:sp>
      <p:sp>
        <p:nvSpPr>
          <p:cNvPr id="51" name="Rectangle 50">
            <a:extLst>
              <a:ext uri="{FF2B5EF4-FFF2-40B4-BE49-F238E27FC236}">
                <a16:creationId xmlns:a16="http://schemas.microsoft.com/office/drawing/2014/main" id="{22D77DF1-FFCB-41CE-B1DE-4D0769EF14AF}"/>
              </a:ext>
            </a:extLst>
          </p:cNvPr>
          <p:cNvSpPr/>
          <p:nvPr/>
        </p:nvSpPr>
        <p:spPr>
          <a:xfrm>
            <a:off x="6840052" y="6445806"/>
            <a:ext cx="231345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charset="0"/>
                <a:ea typeface="宋体"/>
                <a:cs typeface="+mn-cs"/>
              </a:rPr>
              <a:t>Resource-intensive</a:t>
            </a:r>
            <a:endParaRPr kumimoji="0" lang="en-US" sz="1800" b="1" i="0" u="none" strike="noStrike" kern="1200" cap="none" spc="0" normalizeH="0" baseline="0" noProof="0" dirty="0">
              <a:ln>
                <a:noFill/>
              </a:ln>
              <a:solidFill>
                <a:srgbClr val="FF0000"/>
              </a:solidFill>
              <a:effectLst/>
              <a:uLnTx/>
              <a:uFillTx/>
              <a:latin typeface="Arial" charset="0"/>
              <a:ea typeface="宋体"/>
              <a:cs typeface="+mn-cs"/>
            </a:endParaRPr>
          </a:p>
        </p:txBody>
      </p:sp>
      <p:sp>
        <p:nvSpPr>
          <p:cNvPr id="7" name="Rectangle 6">
            <a:extLst>
              <a:ext uri="{FF2B5EF4-FFF2-40B4-BE49-F238E27FC236}">
                <a16:creationId xmlns:a16="http://schemas.microsoft.com/office/drawing/2014/main" id="{0B6FD5FA-EADA-4964-BCA1-DB7C79BEA7C8}"/>
              </a:ext>
            </a:extLst>
          </p:cNvPr>
          <p:cNvSpPr/>
          <p:nvPr/>
        </p:nvSpPr>
        <p:spPr>
          <a:xfrm>
            <a:off x="1523860" y="2456552"/>
            <a:ext cx="1558440"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“Region/Pollutant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宋体"/>
                <a:cs typeface="+mn-cs"/>
              </a:rPr>
              <a:t>/Sector” Factors</a:t>
            </a:r>
            <a:endParaRPr kumimoji="0" lang="en-US" sz="16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8" name="Rectangle 7">
            <a:extLst>
              <a:ext uri="{FF2B5EF4-FFF2-40B4-BE49-F238E27FC236}">
                <a16:creationId xmlns:a16="http://schemas.microsoft.com/office/drawing/2014/main" id="{8C323216-16EF-447A-8928-D148A3ADD644}"/>
              </a:ext>
            </a:extLst>
          </p:cNvPr>
          <p:cNvSpPr/>
          <p:nvPr/>
        </p:nvSpPr>
        <p:spPr>
          <a:xfrm>
            <a:off x="1638124" y="4800601"/>
            <a:ext cx="12987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Control Matrix</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2" name="Rectangle 51">
            <a:extLst>
              <a:ext uri="{FF2B5EF4-FFF2-40B4-BE49-F238E27FC236}">
                <a16:creationId xmlns:a16="http://schemas.microsoft.com/office/drawing/2014/main" id="{F0C08259-D819-4637-9B58-0CFB9A2039BA}"/>
              </a:ext>
            </a:extLst>
          </p:cNvPr>
          <p:cNvSpPr/>
          <p:nvPr/>
        </p:nvSpPr>
        <p:spPr>
          <a:xfrm>
            <a:off x="7682165" y="3846418"/>
            <a:ext cx="1170513"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a:cs typeface="+mn-cs"/>
              </a:rPr>
              <a:t>Create RSM</a:t>
            </a:r>
            <a:endParaRPr kumimoji="0" lang="en-US" sz="1400" b="0" i="0" u="none" strike="noStrike" kern="1200" cap="none" spc="0" normalizeH="0" baseline="0" noProof="0" dirty="0">
              <a:ln>
                <a:noFill/>
              </a:ln>
              <a:solidFill>
                <a:srgbClr val="000000"/>
              </a:solidFill>
              <a:effectLst/>
              <a:uLnTx/>
              <a:uFillTx/>
              <a:latin typeface="Arial" charset="0"/>
              <a:ea typeface="宋体"/>
              <a:cs typeface="+mn-cs"/>
            </a:endParaRPr>
          </a:p>
        </p:txBody>
      </p:sp>
      <p:sp>
        <p:nvSpPr>
          <p:cNvPr id="53" name="椭圆 86">
            <a:extLst>
              <a:ext uri="{FF2B5EF4-FFF2-40B4-BE49-F238E27FC236}">
                <a16:creationId xmlns:a16="http://schemas.microsoft.com/office/drawing/2014/main" id="{4592B5EF-8C84-40AD-9B26-257F14624802}"/>
              </a:ext>
            </a:extLst>
          </p:cNvPr>
          <p:cNvSpPr/>
          <p:nvPr/>
        </p:nvSpPr>
        <p:spPr>
          <a:xfrm>
            <a:off x="917046" y="1365693"/>
            <a:ext cx="4946635" cy="511188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54" name="Rectangle 53">
            <a:extLst>
              <a:ext uri="{FF2B5EF4-FFF2-40B4-BE49-F238E27FC236}">
                <a16:creationId xmlns:a16="http://schemas.microsoft.com/office/drawing/2014/main" id="{18ADABED-28D4-4A00-BB22-0494C976DE1F}"/>
              </a:ext>
            </a:extLst>
          </p:cNvPr>
          <p:cNvSpPr/>
          <p:nvPr/>
        </p:nvSpPr>
        <p:spPr>
          <a:xfrm>
            <a:off x="1997010" y="6477581"/>
            <a:ext cx="24673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宋体"/>
                <a:cs typeface="+mn-cs"/>
              </a:rPr>
              <a:t>Experimental Design</a:t>
            </a:r>
          </a:p>
        </p:txBody>
      </p:sp>
    </p:spTree>
    <p:extLst>
      <p:ext uri="{BB962C8B-B14F-4D97-AF65-F5344CB8AC3E}">
        <p14:creationId xmlns:p14="http://schemas.microsoft.com/office/powerpoint/2010/main" val="538068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6" presetClass="entr" presetSubtype="16" fill="hold" nodeType="withEffect">
                                  <p:stCondLst>
                                    <p:cond delay="0"/>
                                  </p:stCondLst>
                                  <p:childTnLst>
                                    <p:set>
                                      <p:cBhvr>
                                        <p:cTn id="15" dur="1" fill="hold">
                                          <p:stCondLst>
                                            <p:cond delay="0"/>
                                          </p:stCondLst>
                                        </p:cTn>
                                        <p:tgtEl>
                                          <p:spTgt spid="78851"/>
                                        </p:tgtEl>
                                        <p:attrNameLst>
                                          <p:attrName>style.visibility</p:attrName>
                                        </p:attrNameLst>
                                      </p:cBhvr>
                                      <p:to>
                                        <p:strVal val="visible"/>
                                      </p:to>
                                    </p:set>
                                    <p:animEffect transition="in" filter="circle(in)">
                                      <p:cBhvr>
                                        <p:cTn id="16" dur="500"/>
                                        <p:tgtEl>
                                          <p:spTgt spid="78851"/>
                                        </p:tgtEl>
                                      </p:cBhvr>
                                    </p:animEffect>
                                  </p:childTnLst>
                                </p:cTn>
                              </p:par>
                            </p:childTnLst>
                          </p:cTn>
                        </p:par>
                        <p:par>
                          <p:cTn id="17" fill="hold" nodeType="withGroup">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barn(inVertical)">
                                      <p:cBhvr>
                                        <p:cTn id="20" dur="500"/>
                                        <p:tgtEl>
                                          <p:spTgt spid="8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7"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par>
                          <p:cTn id="45" fill="hold">
                            <p:stCondLst>
                              <p:cond delay="0"/>
                            </p:stCondLst>
                            <p:childTnLst>
                              <p:par>
                                <p:cTn id="46" presetID="16" presetClass="entr" presetSubtype="21"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nodeType="withGroup">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500"/>
                                        <p:tgtEl>
                                          <p:spTgt spid="67"/>
                                        </p:tgtEl>
                                      </p:cBhvr>
                                    </p:animEffec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1500"/>
                            </p:stCondLst>
                            <p:childTnLst>
                              <p:par>
                                <p:cTn id="74" presetID="3" presetClass="entr" presetSubtype="1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linds(horizontal)">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42" presetClass="entr" presetSubtype="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500"/>
                                        <p:tgtEl>
                                          <p:spTgt spid="85"/>
                                        </p:tgtEl>
                                      </p:cBhvr>
                                    </p:animEffect>
                                    <p:anim calcmode="lin" valueType="num">
                                      <p:cBhvr>
                                        <p:cTn id="83" dur="500" fill="hold"/>
                                        <p:tgtEl>
                                          <p:spTgt spid="85"/>
                                        </p:tgtEl>
                                        <p:attrNameLst>
                                          <p:attrName>ppt_x</p:attrName>
                                        </p:attrNameLst>
                                      </p:cBhvr>
                                      <p:tavLst>
                                        <p:tav tm="0">
                                          <p:val>
                                            <p:strVal val="#ppt_x"/>
                                          </p:val>
                                        </p:tav>
                                        <p:tav tm="100000">
                                          <p:val>
                                            <p:strVal val="#ppt_x"/>
                                          </p:val>
                                        </p:tav>
                                      </p:tavLst>
                                    </p:anim>
                                    <p:anim calcmode="lin" valueType="num">
                                      <p:cBhvr>
                                        <p:cTn id="84" dur="500" fill="hold"/>
                                        <p:tgtEl>
                                          <p:spTgt spid="85"/>
                                        </p:tgtEl>
                                        <p:attrNameLst>
                                          <p:attrName>ppt_y</p:attrName>
                                        </p:attrNameLst>
                                      </p:cBhvr>
                                      <p:tavLst>
                                        <p:tav tm="0">
                                          <p:val>
                                            <p:strVal val="#ppt_y+.1"/>
                                          </p:val>
                                        </p:tav>
                                        <p:tav tm="100000">
                                          <p:val>
                                            <p:strVal val="#ppt_y"/>
                                          </p:val>
                                        </p:tav>
                                      </p:tavLst>
                                    </p:anim>
                                  </p:childTnLst>
                                </p:cTn>
                              </p:par>
                              <p:par>
                                <p:cTn id="85" presetID="6" presetClass="emph" presetSubtype="0" fill="hold" grpId="0" nodeType="withEffect">
                                  <p:stCondLst>
                                    <p:cond delay="0"/>
                                  </p:stCondLst>
                                  <p:childTnLst>
                                    <p:animScale>
                                      <p:cBhvr>
                                        <p:cTn id="86" dur="500" fill="hold"/>
                                        <p:tgtEl>
                                          <p:spTgt spid="40"/>
                                        </p:tgtEl>
                                      </p:cBhvr>
                                      <p:by x="150000" y="150000"/>
                                    </p:animScale>
                                  </p:childTnLst>
                                </p:cTn>
                              </p:par>
                            </p:childTnLst>
                          </p:cTn>
                        </p:par>
                        <p:par>
                          <p:cTn id="87" fill="hold" nodeType="afterGroup">
                            <p:stCondLst>
                              <p:cond delay="2000"/>
                            </p:stCondLst>
                            <p:childTnLst>
                              <p:par>
                                <p:cTn id="88" presetID="6" presetClass="emph" presetSubtype="0" fill="hold" grpId="0" nodeType="afterEffect">
                                  <p:stCondLst>
                                    <p:cond delay="0"/>
                                  </p:stCondLst>
                                  <p:childTnLst>
                                    <p:animScale>
                                      <p:cBhvr>
                                        <p:cTn id="89" dur="500" fill="hold"/>
                                        <p:tgtEl>
                                          <p:spTgt spid="41"/>
                                        </p:tgtEl>
                                      </p:cBhvr>
                                      <p:by x="150000" y="150000"/>
                                    </p:animScale>
                                  </p:childTnLst>
                                </p:cTn>
                              </p:par>
                            </p:childTnLst>
                          </p:cTn>
                        </p:par>
                        <p:par>
                          <p:cTn id="90" fill="hold" nodeType="afterGroup">
                            <p:stCondLst>
                              <p:cond delay="2500"/>
                            </p:stCondLst>
                            <p:childTnLst>
                              <p:par>
                                <p:cTn id="91" presetID="8" presetClass="emph" presetSubtype="0" fill="hold" grpId="0" nodeType="afterEffect">
                                  <p:stCondLst>
                                    <p:cond delay="0"/>
                                  </p:stCondLst>
                                  <p:childTnLst>
                                    <p:animRot by="21600000">
                                      <p:cBhvr>
                                        <p:cTn id="92" dur="500" fill="hold"/>
                                        <p:tgtEl>
                                          <p:spTgt spid="44"/>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barn(inVertical)">
                                      <p:cBhvr>
                                        <p:cTn id="97" dur="500"/>
                                        <p:tgtEl>
                                          <p:spTgt spid="87"/>
                                        </p:tgtEl>
                                      </p:cBhvr>
                                    </p:animEffec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barn(inVertical)">
                                      <p:cBhvr>
                                        <p:cTn id="111" dur="500"/>
                                        <p:tgtEl>
                                          <p:spTgt spid="86"/>
                                        </p:tgtEl>
                                      </p:cBhvr>
                                    </p:animEffect>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p:bldP spid="46" grpId="0" animBg="1"/>
      <p:bldP spid="47" grpId="0"/>
      <p:bldP spid="48" grpId="0" animBg="1"/>
      <p:bldP spid="66" grpId="0" animBg="1"/>
      <p:bldP spid="67" grpId="0" animBg="1"/>
      <p:bldP spid="77" grpId="0"/>
      <p:bldP spid="80" grpId="0"/>
      <p:bldP spid="81" grpId="0"/>
      <p:bldP spid="86" grpId="0" animBg="1"/>
      <p:bldP spid="87" grpId="0" animBg="1"/>
      <p:bldP spid="50" grpId="0"/>
      <p:bldP spid="45" grpId="0"/>
      <p:bldP spid="6" grpId="0"/>
      <p:bldP spid="51" grpId="0"/>
      <p:bldP spid="7" grpId="0"/>
      <p:bldP spid="8" grpId="0"/>
      <p:bldP spid="52" grpId="0"/>
      <p:bldP spid="53" grpId="0" animBg="1"/>
      <p:bldP spid="5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1446"/>
            <a:ext cx="8902538"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CC"/>
                </a:solidFill>
              </a:rPr>
              <a:t>RSM with Polynomial Functions: </a:t>
            </a:r>
            <a:r>
              <a:rPr kumimoji="1" lang="en-US" sz="3600" i="1" kern="1200" dirty="0">
                <a:solidFill>
                  <a:srgbClr val="FFFF00"/>
                </a:solidFill>
              </a:rPr>
              <a:t>pf-RSM</a:t>
            </a:r>
          </a:p>
        </p:txBody>
      </p:sp>
      <mc:AlternateContent xmlns:mc="http://schemas.openxmlformats.org/markup-compatibility/2006" xmlns:a14="http://schemas.microsoft.com/office/drawing/2010/main">
        <mc:Choice Requires="a14">
          <p:sp>
            <p:nvSpPr>
              <p:cNvPr id="4" name="Rectangle 3"/>
              <p:cNvSpPr/>
              <p:nvPr/>
            </p:nvSpPr>
            <p:spPr>
              <a:xfrm>
                <a:off x="3416109" y="990600"/>
                <a:ext cx="7086629" cy="847220"/>
              </a:xfrm>
              <a:prstGeom prst="rect">
                <a:avLst/>
              </a:prstGeom>
              <a:no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b="1" kern="0">
                          <a:solidFill>
                            <a:prstClr val="black"/>
                          </a:solidFill>
                          <a:latin typeface="Cambria Math" panose="02040503050406030204" pitchFamily="18" charset="0"/>
                        </a:rPr>
                        <m:t>∆</m:t>
                      </m:r>
                      <m:r>
                        <a:rPr lang="en-US" b="1" i="1" kern="0">
                          <a:solidFill>
                            <a:prstClr val="black"/>
                          </a:solidFill>
                          <a:latin typeface="Cambria Math" panose="02040503050406030204" pitchFamily="18" charset="0"/>
                        </a:rPr>
                        <m:t>𝑪𝒐𝒏𝒄</m:t>
                      </m:r>
                      <m:r>
                        <a:rPr lang="en-US" b="1" kern="0">
                          <a:solidFill>
                            <a:prstClr val="black"/>
                          </a:solidFill>
                          <a:latin typeface="Cambria Math" panose="02040503050406030204" pitchFamily="18" charset="0"/>
                        </a:rPr>
                        <m:t>=</m:t>
                      </m:r>
                      <m:nary>
                        <m:naryPr>
                          <m:chr m:val="∑"/>
                          <m:limLoc m:val="undOvr"/>
                          <m:ctrlPr>
                            <a:rPr lang="en-US" b="1" i="1" kern="0">
                              <a:solidFill>
                                <a:prstClr val="black"/>
                              </a:solidFill>
                              <a:latin typeface="Cambria Math" panose="02040503050406030204" pitchFamily="18" charset="0"/>
                            </a:rPr>
                          </m:ctrlPr>
                        </m:naryPr>
                        <m:sub>
                          <m:r>
                            <a:rPr lang="en-US" b="1" i="1" kern="0">
                              <a:solidFill>
                                <a:prstClr val="black"/>
                              </a:solidFill>
                              <a:latin typeface="Cambria Math" panose="02040503050406030204" pitchFamily="18" charset="0"/>
                            </a:rPr>
                            <m:t>𝒊</m:t>
                          </m:r>
                          <m:r>
                            <a:rPr lang="en-US" b="1" kern="0">
                              <a:solidFill>
                                <a:prstClr val="black"/>
                              </a:solidFill>
                              <a:latin typeface="Cambria Math" panose="02040503050406030204" pitchFamily="18" charset="0"/>
                            </a:rPr>
                            <m:t>=</m:t>
                          </m:r>
                          <m:r>
                            <a:rPr lang="en-US" b="1" kern="0">
                              <a:solidFill>
                                <a:prstClr val="black"/>
                              </a:solidFill>
                              <a:latin typeface="Cambria Math" panose="02040503050406030204" pitchFamily="18" charset="0"/>
                            </a:rPr>
                            <m:t>𝟏</m:t>
                          </m:r>
                        </m:sub>
                        <m:sup>
                          <m:r>
                            <a:rPr lang="en-US" b="1" i="1" kern="0">
                              <a:solidFill>
                                <a:prstClr val="black"/>
                              </a:solidFill>
                              <a:latin typeface="Cambria Math" panose="02040503050406030204" pitchFamily="18" charset="0"/>
                            </a:rPr>
                            <m:t>𝒏</m:t>
                          </m:r>
                        </m:sup>
                        <m:e>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𝑿</m:t>
                              </m:r>
                            </m:e>
                            <m:sub>
                              <m:r>
                                <a:rPr lang="en-US" b="1" i="1" kern="0">
                                  <a:solidFill>
                                    <a:prstClr val="black"/>
                                  </a:solidFill>
                                  <a:latin typeface="Cambria Math" panose="02040503050406030204" pitchFamily="18" charset="0"/>
                                </a:rPr>
                                <m:t>𝒊</m:t>
                              </m:r>
                            </m:sub>
                          </m:sSub>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ED7D31"/>
                                          </a:solidFill>
                                          <a:latin typeface="Cambria Math" panose="02040503050406030204" pitchFamily="18" charset="0"/>
                                        </a:rPr>
                                      </m:ctrlPr>
                                    </m:sSubPr>
                                    <m:e>
                                      <m:r>
                                        <a:rPr lang="en-US" b="1" i="1" kern="0">
                                          <a:solidFill>
                                            <a:srgbClr val="ED7D31"/>
                                          </a:solidFill>
                                          <a:latin typeface="Cambria Math" panose="02040503050406030204" pitchFamily="18" charset="0"/>
                                        </a:rPr>
                                        <m:t>𝑬</m:t>
                                      </m:r>
                                    </m:e>
                                    <m:sub>
                                      <m:r>
                                        <a:rPr lang="en-US" b="1" i="1" kern="0">
                                          <a:solidFill>
                                            <a:srgbClr val="ED7D31"/>
                                          </a:solidFill>
                                          <a:latin typeface="Cambria Math" panose="02040503050406030204" pitchFamily="18" charset="0"/>
                                        </a:rPr>
                                        <m:t>𝑵𝑶𝒙</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𝒂</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FF0000"/>
                                          </a:solidFill>
                                          <a:latin typeface="Cambria Math" panose="02040503050406030204" pitchFamily="18" charset="0"/>
                                        </a:rPr>
                                      </m:ctrlPr>
                                    </m:sSubPr>
                                    <m:e>
                                      <m:r>
                                        <a:rPr lang="en-US" b="1" i="1" kern="0">
                                          <a:solidFill>
                                            <a:srgbClr val="FF0000"/>
                                          </a:solidFill>
                                          <a:latin typeface="Cambria Math" panose="02040503050406030204" pitchFamily="18" charset="0"/>
                                        </a:rPr>
                                        <m:t>𝑬</m:t>
                                      </m:r>
                                    </m:e>
                                    <m:sub>
                                      <m:r>
                                        <a:rPr lang="en-US" b="1" i="1" kern="0">
                                          <a:solidFill>
                                            <a:srgbClr val="FF0000"/>
                                          </a:solidFill>
                                          <a:latin typeface="Cambria Math" panose="02040503050406030204" pitchFamily="18" charset="0"/>
                                        </a:rPr>
                                        <m:t>𝑺𝑶</m:t>
                                      </m:r>
                                      <m:r>
                                        <a:rPr lang="en-US" b="1" kern="0">
                                          <a:solidFill>
                                            <a:srgbClr val="FF0000"/>
                                          </a:solidFill>
                                          <a:latin typeface="Cambria Math" panose="02040503050406030204" pitchFamily="18" charset="0"/>
                                        </a:rPr>
                                        <m:t>𝟐</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𝒃</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B050"/>
                                          </a:solidFill>
                                          <a:latin typeface="Cambria Math" panose="02040503050406030204" pitchFamily="18" charset="0"/>
                                        </a:rPr>
                                      </m:ctrlPr>
                                    </m:sSubPr>
                                    <m:e>
                                      <m:r>
                                        <a:rPr lang="en-US" b="1" i="1" kern="0">
                                          <a:solidFill>
                                            <a:srgbClr val="00B050"/>
                                          </a:solidFill>
                                          <a:latin typeface="Cambria Math" panose="02040503050406030204" pitchFamily="18" charset="0"/>
                                        </a:rPr>
                                        <m:t>𝑬</m:t>
                                      </m:r>
                                    </m:e>
                                    <m:sub>
                                      <m:r>
                                        <a:rPr lang="en-US" b="1" i="1" kern="0">
                                          <a:solidFill>
                                            <a:srgbClr val="00B050"/>
                                          </a:solidFill>
                                          <a:latin typeface="Cambria Math" panose="02040503050406030204" pitchFamily="18" charset="0"/>
                                        </a:rPr>
                                        <m:t>𝑵𝑯</m:t>
                                      </m:r>
                                      <m:r>
                                        <a:rPr lang="en-US" b="1" kern="0">
                                          <a:solidFill>
                                            <a:srgbClr val="00B050"/>
                                          </a:solidFill>
                                          <a:latin typeface="Cambria Math" panose="02040503050406030204" pitchFamily="18" charset="0"/>
                                        </a:rPr>
                                        <m:t>𝟑</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𝒄</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0070C0"/>
                                          </a:solidFill>
                                          <a:latin typeface="Cambria Math" panose="02040503050406030204" pitchFamily="18" charset="0"/>
                                        </a:rPr>
                                      </m:ctrlPr>
                                    </m:sSubPr>
                                    <m:e>
                                      <m:r>
                                        <a:rPr lang="en-US" b="1" i="1" kern="0">
                                          <a:solidFill>
                                            <a:srgbClr val="0070C0"/>
                                          </a:solidFill>
                                          <a:latin typeface="Cambria Math" panose="02040503050406030204" pitchFamily="18" charset="0"/>
                                        </a:rPr>
                                        <m:t>𝑬</m:t>
                                      </m:r>
                                    </m:e>
                                    <m:sub>
                                      <m:r>
                                        <a:rPr lang="en-US" b="1" i="1" kern="0">
                                          <a:solidFill>
                                            <a:srgbClr val="0070C0"/>
                                          </a:solidFill>
                                          <a:latin typeface="Cambria Math" panose="02040503050406030204" pitchFamily="18" charset="0"/>
                                        </a:rPr>
                                        <m:t>𝑽𝑶𝑪𝒔</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𝒅</m:t>
                                  </m:r>
                                </m:e>
                                <m:sub>
                                  <m:r>
                                    <a:rPr lang="en-US" b="1" i="1" kern="0">
                                      <a:solidFill>
                                        <a:prstClr val="black"/>
                                      </a:solidFill>
                                      <a:latin typeface="Cambria Math" panose="02040503050406030204" pitchFamily="18" charset="0"/>
                                    </a:rPr>
                                    <m:t>𝒊</m:t>
                                  </m:r>
                                </m:sub>
                              </m:sSub>
                            </m:sup>
                          </m:sSup>
                          <m:r>
                            <a:rPr lang="en-US" b="1" kern="0">
                              <a:solidFill>
                                <a:prstClr val="black"/>
                              </a:solidFill>
                              <a:latin typeface="Cambria Math" panose="02040503050406030204" pitchFamily="18" charset="0"/>
                            </a:rPr>
                            <m:t>∙</m:t>
                          </m:r>
                          <m:sSup>
                            <m:sSupPr>
                              <m:ctrlPr>
                                <a:rPr lang="en-US" b="1" i="1" kern="0">
                                  <a:solidFill>
                                    <a:prstClr val="black"/>
                                  </a:solidFill>
                                  <a:latin typeface="Cambria Math" panose="02040503050406030204" pitchFamily="18" charset="0"/>
                                </a:rPr>
                              </m:ctrlPr>
                            </m:sSupPr>
                            <m:e>
                              <m:d>
                                <m:dPr>
                                  <m:ctrlPr>
                                    <a:rPr lang="en-US" b="1" i="1" kern="0">
                                      <a:solidFill>
                                        <a:prstClr val="black"/>
                                      </a:solidFill>
                                      <a:latin typeface="Cambria Math" panose="02040503050406030204" pitchFamily="18" charset="0"/>
                                    </a:rPr>
                                  </m:ctrlPr>
                                </m:dPr>
                                <m:e>
                                  <m:sSub>
                                    <m:sSubPr>
                                      <m:ctrlPr>
                                        <a:rPr lang="en-US" b="1" i="1" kern="0">
                                          <a:solidFill>
                                            <a:srgbClr val="7030A0"/>
                                          </a:solidFill>
                                          <a:latin typeface="Cambria Math" panose="02040503050406030204" pitchFamily="18" charset="0"/>
                                        </a:rPr>
                                      </m:ctrlPr>
                                    </m:sSubPr>
                                    <m:e>
                                      <m:r>
                                        <a:rPr lang="en-US" b="1" i="1" kern="0">
                                          <a:solidFill>
                                            <a:srgbClr val="7030A0"/>
                                          </a:solidFill>
                                          <a:latin typeface="Cambria Math" panose="02040503050406030204" pitchFamily="18" charset="0"/>
                                        </a:rPr>
                                        <m:t>𝑬</m:t>
                                      </m:r>
                                    </m:e>
                                    <m:sub>
                                      <m:r>
                                        <a:rPr lang="en-US" b="1" i="1" kern="0">
                                          <a:solidFill>
                                            <a:srgbClr val="7030A0"/>
                                          </a:solidFill>
                                          <a:latin typeface="Cambria Math" panose="02040503050406030204" pitchFamily="18" charset="0"/>
                                        </a:rPr>
                                        <m:t>𝑷𝑶𝑨</m:t>
                                      </m:r>
                                    </m:sub>
                                  </m:sSub>
                                </m:e>
                              </m:d>
                            </m:e>
                            <m:sup>
                              <m:sSub>
                                <m:sSubPr>
                                  <m:ctrlPr>
                                    <a:rPr lang="en-US" b="1" i="1" kern="0">
                                      <a:solidFill>
                                        <a:prstClr val="black"/>
                                      </a:solidFill>
                                      <a:latin typeface="Cambria Math" panose="02040503050406030204" pitchFamily="18" charset="0"/>
                                    </a:rPr>
                                  </m:ctrlPr>
                                </m:sSubPr>
                                <m:e>
                                  <m:r>
                                    <a:rPr lang="en-US" b="1" i="1" kern="0">
                                      <a:solidFill>
                                        <a:prstClr val="black"/>
                                      </a:solidFill>
                                      <a:latin typeface="Cambria Math" panose="02040503050406030204" pitchFamily="18" charset="0"/>
                                    </a:rPr>
                                    <m:t>𝒆</m:t>
                                  </m:r>
                                </m:e>
                                <m:sub>
                                  <m:r>
                                    <a:rPr lang="en-US" b="1" i="1" kern="0">
                                      <a:solidFill>
                                        <a:prstClr val="black"/>
                                      </a:solidFill>
                                      <a:latin typeface="Cambria Math" panose="02040503050406030204" pitchFamily="18" charset="0"/>
                                    </a:rPr>
                                    <m:t>𝒊</m:t>
                                  </m:r>
                                </m:sub>
                              </m:sSub>
                            </m:sup>
                          </m:sSup>
                        </m:e>
                      </m:nary>
                    </m:oMath>
                  </m:oMathPara>
                </a14:m>
                <a:endParaRPr lang="en-US" b="1" kern="0" dirty="0">
                  <a:solidFill>
                    <a:prstClr val="black"/>
                  </a:solidFill>
                  <a:latin typeface="Calibri" panose="020F0502020204030204"/>
                  <a:ea typeface="微软雅黑"/>
                </a:endParaRPr>
              </a:p>
            </p:txBody>
          </p:sp>
        </mc:Choice>
        <mc:Fallback xmlns="">
          <p:sp>
            <p:nvSpPr>
              <p:cNvPr id="4" name="Rectangle 3"/>
              <p:cNvSpPr>
                <a:spLocks noRot="1" noChangeAspect="1" noMove="1" noResize="1" noEditPoints="1" noAdjustHandles="1" noChangeArrowheads="1" noChangeShapeType="1" noTextEdit="1"/>
              </p:cNvSpPr>
              <p:nvPr/>
            </p:nvSpPr>
            <p:spPr>
              <a:xfrm>
                <a:off x="3416109" y="990600"/>
                <a:ext cx="7086629" cy="847220"/>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5" name="Group 4"/>
          <p:cNvGrpSpPr/>
          <p:nvPr/>
        </p:nvGrpSpPr>
        <p:grpSpPr>
          <a:xfrm>
            <a:off x="3802572" y="2709180"/>
            <a:ext cx="5976373" cy="2778616"/>
            <a:chOff x="544634" y="2433114"/>
            <a:chExt cx="7939559" cy="3824465"/>
          </a:xfrm>
        </p:grpSpPr>
        <p:sp>
          <p:nvSpPr>
            <p:cNvPr id="6" name="Cloud Callout 5"/>
            <p:cNvSpPr/>
            <p:nvPr/>
          </p:nvSpPr>
          <p:spPr>
            <a:xfrm>
              <a:off x="4771984" y="2433114"/>
              <a:ext cx="1667455" cy="936078"/>
            </a:xfrm>
            <a:prstGeom prst="cloudCallout">
              <a:avLst/>
            </a:prstGeom>
            <a:solidFill>
              <a:sysClr val="window" lastClr="FFFFFF">
                <a:lumMod val="50000"/>
              </a:sysClr>
            </a:solidFill>
            <a:ln w="12700" cap="flat" cmpd="sng" algn="ctr">
              <a:solidFill>
                <a:srgbClr val="FFC000">
                  <a:lumMod val="50000"/>
                </a:srgbClr>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PM</a:t>
              </a:r>
              <a:r>
                <a:rPr lang="en-US" sz="2100" b="1" kern="0" baseline="-25000" dirty="0">
                  <a:solidFill>
                    <a:prstClr val="white"/>
                  </a:solidFill>
                  <a:latin typeface="Calibri" panose="020F0502020204030204"/>
                  <a:ea typeface="微软雅黑"/>
                </a:rPr>
                <a:t>2.5</a:t>
              </a:r>
            </a:p>
          </p:txBody>
        </p:sp>
        <p:sp>
          <p:nvSpPr>
            <p:cNvPr id="7" name="Cloud Callout 6"/>
            <p:cNvSpPr/>
            <p:nvPr/>
          </p:nvSpPr>
          <p:spPr>
            <a:xfrm>
              <a:off x="2331615" y="2475144"/>
              <a:ext cx="1580052" cy="936079"/>
            </a:xfrm>
            <a:prstGeom prst="cloudCallout">
              <a:avLst/>
            </a:prstGeom>
            <a:solidFill>
              <a:srgbClr val="00B0F0"/>
            </a:solidFill>
            <a:ln w="12700" cap="flat" cmpd="sng" algn="ctr">
              <a:solidFill>
                <a:srgbClr val="5B9BD5"/>
              </a:solidFill>
              <a:prstDash val="solid"/>
              <a:miter lim="800000"/>
            </a:ln>
            <a:effectLst/>
          </p:spPr>
          <p:txBody>
            <a:bodyPr rtlCol="0" anchor="ctr"/>
            <a:lstStyle/>
            <a:p>
              <a:pPr defTabSz="685800" fontAlgn="auto">
                <a:spcBef>
                  <a:spcPts val="0"/>
                </a:spcBef>
                <a:spcAft>
                  <a:spcPts val="0"/>
                </a:spcAft>
                <a:defRPr/>
              </a:pPr>
              <a:r>
                <a:rPr lang="en-US" sz="2100" b="1" kern="0" dirty="0">
                  <a:solidFill>
                    <a:prstClr val="white"/>
                  </a:solidFill>
                  <a:latin typeface="Calibri" panose="020F0502020204030204"/>
                  <a:ea typeface="微软雅黑"/>
                </a:rPr>
                <a:t>O</a:t>
              </a:r>
              <a:r>
                <a:rPr lang="en-US" sz="2100" b="1" kern="0" baseline="-25000" dirty="0">
                  <a:solidFill>
                    <a:prstClr val="white"/>
                  </a:solidFill>
                  <a:latin typeface="Calibri" panose="020F0502020204030204"/>
                  <a:ea typeface="微软雅黑"/>
                </a:rPr>
                <a:t>3</a:t>
              </a:r>
            </a:p>
          </p:txBody>
        </p:sp>
        <p:grpSp>
          <p:nvGrpSpPr>
            <p:cNvPr id="8" name="Group 7"/>
            <p:cNvGrpSpPr/>
            <p:nvPr/>
          </p:nvGrpSpPr>
          <p:grpSpPr>
            <a:xfrm rot="6707425">
              <a:off x="994901" y="3895042"/>
              <a:ext cx="1340658" cy="2241191"/>
              <a:chOff x="1279253" y="616011"/>
              <a:chExt cx="1340658" cy="2241191"/>
            </a:xfrm>
          </p:grpSpPr>
          <p:sp>
            <p:nvSpPr>
              <p:cNvPr id="42" name="Freeform 41"/>
              <p:cNvSpPr/>
              <p:nvPr/>
            </p:nvSpPr>
            <p:spPr>
              <a:xfrm rot="3571766">
                <a:off x="1662289" y="2242059"/>
                <a:ext cx="453331" cy="56601"/>
              </a:xfrm>
              <a:custGeom>
                <a:avLst/>
                <a:gdLst/>
                <a:ahLst/>
                <a:cxnLst/>
                <a:rect l="0" t="0" r="0" b="0"/>
                <a:pathLst>
                  <a:path>
                    <a:moveTo>
                      <a:pt x="0" y="28300"/>
                    </a:moveTo>
                    <a:lnTo>
                      <a:pt x="453331" y="28300"/>
                    </a:lnTo>
                  </a:path>
                </a:pathLst>
              </a:custGeom>
              <a:noFill/>
              <a:ln w="12700" cap="flat" cmpd="sng" algn="ctr">
                <a:solidFill>
                  <a:srgbClr val="ED7D31">
                    <a:shade val="60000"/>
                    <a:hueOff val="0"/>
                    <a:satOff val="0"/>
                    <a:lumOff val="0"/>
                    <a:alphaOff val="0"/>
                  </a:srgbClr>
                </a:solidFill>
                <a:prstDash val="dash"/>
                <a:miter lim="800000"/>
              </a:ln>
              <a:effectLst/>
            </p:spPr>
          </p:sp>
          <p:sp>
            <p:nvSpPr>
              <p:cNvPr id="43" name="Freeform 42"/>
              <p:cNvSpPr/>
              <p:nvPr/>
            </p:nvSpPr>
            <p:spPr>
              <a:xfrm rot="1258976">
                <a:off x="1862977" y="196035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4" name="Freeform 43"/>
              <p:cNvSpPr/>
              <p:nvPr/>
            </p:nvSpPr>
            <p:spPr>
              <a:xfrm rot="20341024">
                <a:off x="1862977" y="1642434"/>
                <a:ext cx="362371" cy="56601"/>
              </a:xfrm>
              <a:custGeom>
                <a:avLst/>
                <a:gdLst/>
                <a:ahLst/>
                <a:cxnLst/>
                <a:rect l="0" t="0" r="0" b="0"/>
                <a:pathLst>
                  <a:path>
                    <a:moveTo>
                      <a:pt x="0" y="28300"/>
                    </a:moveTo>
                    <a:lnTo>
                      <a:pt x="36237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5" name="Freeform 44"/>
              <p:cNvSpPr/>
              <p:nvPr/>
            </p:nvSpPr>
            <p:spPr>
              <a:xfrm rot="18097806">
                <a:off x="1667699" y="1353635"/>
                <a:ext cx="475551" cy="566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46" name="Oval 45"/>
              <p:cNvSpPr/>
              <p:nvPr/>
            </p:nvSpPr>
            <p:spPr>
              <a:xfrm rot="16200000">
                <a:off x="1279253" y="1479260"/>
                <a:ext cx="700868" cy="700868"/>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NO</a:t>
                </a:r>
                <a:r>
                  <a:rPr lang="en-US" sz="1350" kern="0" baseline="-25000" dirty="0">
                    <a:solidFill>
                      <a:prstClr val="white"/>
                    </a:solidFill>
                    <a:latin typeface="Calibri" panose="020F0502020204030204"/>
                    <a:ea typeface="微软雅黑"/>
                  </a:rPr>
                  <a:t>x</a:t>
                </a:r>
              </a:p>
            </p:txBody>
          </p:sp>
          <p:sp>
            <p:nvSpPr>
              <p:cNvPr id="47" name="Freeform 46"/>
              <p:cNvSpPr/>
              <p:nvPr/>
            </p:nvSpPr>
            <p:spPr>
              <a:xfrm rot="16200000">
                <a:off x="1919704" y="799099"/>
                <a:ext cx="426698"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2</a:t>
                </a:r>
                <a:r>
                  <a:rPr lang="en-US" sz="1275" kern="0" baseline="30000" dirty="0">
                    <a:solidFill>
                      <a:prstClr val="white"/>
                    </a:solidFill>
                    <a:latin typeface="Calibri" panose="020F0502020204030204"/>
                    <a:ea typeface="微软雅黑"/>
                  </a:rPr>
                  <a:t>nd</a:t>
                </a:r>
              </a:p>
            </p:txBody>
          </p:sp>
          <p:sp>
            <p:nvSpPr>
              <p:cNvPr id="48" name="Freeform 47"/>
              <p:cNvSpPr/>
              <p:nvPr/>
            </p:nvSpPr>
            <p:spPr>
              <a:xfrm rot="16200000">
                <a:off x="2199390" y="132030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3</a:t>
                </a:r>
                <a:r>
                  <a:rPr lang="en-US" sz="1275" kern="0" baseline="30000" dirty="0">
                    <a:solidFill>
                      <a:prstClr val="white"/>
                    </a:solidFill>
                    <a:latin typeface="Calibri" panose="020F0502020204030204"/>
                    <a:ea typeface="微软雅黑"/>
                  </a:rPr>
                  <a:t>rd</a:t>
                </a:r>
                <a:endParaRPr lang="en-US" sz="1275" kern="0" dirty="0">
                  <a:solidFill>
                    <a:prstClr val="white"/>
                  </a:solidFill>
                  <a:latin typeface="Calibri" panose="020F0502020204030204"/>
                  <a:ea typeface="微软雅黑"/>
                </a:endParaRPr>
              </a:p>
            </p:txBody>
          </p:sp>
          <p:sp>
            <p:nvSpPr>
              <p:cNvPr id="49" name="Freeform 48"/>
              <p:cNvSpPr/>
              <p:nvPr/>
            </p:nvSpPr>
            <p:spPr>
              <a:xfrm rot="16200000">
                <a:off x="2199390" y="1918567"/>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4</a:t>
                </a:r>
                <a:r>
                  <a:rPr lang="en-US" sz="1275" kern="0" baseline="30000" dirty="0">
                    <a:solidFill>
                      <a:prstClr val="white"/>
                    </a:solidFill>
                    <a:latin typeface="Calibri" panose="020F0502020204030204"/>
                    <a:ea typeface="微软雅黑"/>
                  </a:rPr>
                  <a:t>th</a:t>
                </a:r>
              </a:p>
            </p:txBody>
          </p:sp>
          <p:sp>
            <p:nvSpPr>
              <p:cNvPr id="50" name="Freeform 49"/>
              <p:cNvSpPr/>
              <p:nvPr/>
            </p:nvSpPr>
            <p:spPr>
              <a:xfrm rot="16200000">
                <a:off x="1900257" y="2436681"/>
                <a:ext cx="420521" cy="420521"/>
              </a:xfrm>
              <a:custGeom>
                <a:avLst/>
                <a:gdLst>
                  <a:gd name="connsiteX0" fmla="*/ 0 w 420521"/>
                  <a:gd name="connsiteY0" fmla="*/ 210261 h 420521"/>
                  <a:gd name="connsiteX1" fmla="*/ 210261 w 420521"/>
                  <a:gd name="connsiteY1" fmla="*/ 0 h 420521"/>
                  <a:gd name="connsiteX2" fmla="*/ 420522 w 420521"/>
                  <a:gd name="connsiteY2" fmla="*/ 210261 h 420521"/>
                  <a:gd name="connsiteX3" fmla="*/ 210261 w 420521"/>
                  <a:gd name="connsiteY3" fmla="*/ 420522 h 420521"/>
                  <a:gd name="connsiteX4" fmla="*/ 0 w 420521"/>
                  <a:gd name="connsiteY4" fmla="*/ 210261 h 42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21" h="420521">
                    <a:moveTo>
                      <a:pt x="0" y="210261"/>
                    </a:moveTo>
                    <a:cubicBezTo>
                      <a:pt x="0" y="94137"/>
                      <a:pt x="94137" y="0"/>
                      <a:pt x="210261" y="0"/>
                    </a:cubicBezTo>
                    <a:cubicBezTo>
                      <a:pt x="326385" y="0"/>
                      <a:pt x="420522" y="94137"/>
                      <a:pt x="420522" y="210261"/>
                    </a:cubicBezTo>
                    <a:cubicBezTo>
                      <a:pt x="420522" y="326385"/>
                      <a:pt x="326385" y="420522"/>
                      <a:pt x="210261" y="420522"/>
                    </a:cubicBezTo>
                    <a:cubicBezTo>
                      <a:pt x="94137" y="420522"/>
                      <a:pt x="0" y="326385"/>
                      <a:pt x="0" y="210261"/>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4284" tIns="54284" rIns="54284" bIns="54284"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5</a:t>
                </a:r>
                <a:r>
                  <a:rPr lang="en-US" sz="1275" kern="0" baseline="30000" dirty="0">
                    <a:solidFill>
                      <a:prstClr val="white"/>
                    </a:solidFill>
                    <a:latin typeface="Calibri" panose="020F0502020204030204"/>
                    <a:ea typeface="微软雅黑"/>
                  </a:rPr>
                  <a:t>th</a:t>
                </a:r>
                <a:r>
                  <a:rPr lang="en-US" sz="1275" kern="0" dirty="0">
                    <a:solidFill>
                      <a:prstClr val="white"/>
                    </a:solidFill>
                    <a:latin typeface="Calibri" panose="020F0502020204030204"/>
                    <a:ea typeface="微软雅黑"/>
                  </a:rPr>
                  <a:t> </a:t>
                </a:r>
              </a:p>
            </p:txBody>
          </p:sp>
          <p:sp>
            <p:nvSpPr>
              <p:cNvPr id="55" name="Freeform 54"/>
              <p:cNvSpPr/>
              <p:nvPr/>
            </p:nvSpPr>
            <p:spPr>
              <a:xfrm rot="16494951" flipV="1">
                <a:off x="1211101" y="1052264"/>
                <a:ext cx="613161" cy="160201"/>
              </a:xfrm>
              <a:custGeom>
                <a:avLst/>
                <a:gdLst/>
                <a:ahLst/>
                <a:cxnLst/>
                <a:rect l="0" t="0" r="0" b="0"/>
                <a:pathLst>
                  <a:path>
                    <a:moveTo>
                      <a:pt x="0" y="28300"/>
                    </a:moveTo>
                    <a:lnTo>
                      <a:pt x="475551" y="28300"/>
                    </a:lnTo>
                  </a:path>
                </a:pathLst>
              </a:custGeom>
              <a:noFill/>
              <a:ln w="12700" cap="flat" cmpd="sng" algn="ctr">
                <a:solidFill>
                  <a:srgbClr val="ED7D31">
                    <a:shade val="60000"/>
                    <a:hueOff val="0"/>
                    <a:satOff val="0"/>
                    <a:lumOff val="0"/>
                    <a:alphaOff val="0"/>
                  </a:srgbClr>
                </a:solidFill>
                <a:prstDash val="solid"/>
                <a:miter lim="800000"/>
              </a:ln>
              <a:effectLst/>
            </p:spPr>
          </p:sp>
          <p:sp>
            <p:nvSpPr>
              <p:cNvPr id="56" name="Freeform 55"/>
              <p:cNvSpPr/>
              <p:nvPr/>
            </p:nvSpPr>
            <p:spPr>
              <a:xfrm rot="16200000">
                <a:off x="1403535" y="616011"/>
                <a:ext cx="392351" cy="392351"/>
              </a:xfrm>
              <a:custGeom>
                <a:avLst/>
                <a:gdLst>
                  <a:gd name="connsiteX0" fmla="*/ 0 w 392351"/>
                  <a:gd name="connsiteY0" fmla="*/ 196176 h 392351"/>
                  <a:gd name="connsiteX1" fmla="*/ 196176 w 392351"/>
                  <a:gd name="connsiteY1" fmla="*/ 0 h 392351"/>
                  <a:gd name="connsiteX2" fmla="*/ 392352 w 392351"/>
                  <a:gd name="connsiteY2" fmla="*/ 196176 h 392351"/>
                  <a:gd name="connsiteX3" fmla="*/ 196176 w 392351"/>
                  <a:gd name="connsiteY3" fmla="*/ 392352 h 392351"/>
                  <a:gd name="connsiteX4" fmla="*/ 0 w 392351"/>
                  <a:gd name="connsiteY4" fmla="*/ 196176 h 39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51" h="392351">
                    <a:moveTo>
                      <a:pt x="0" y="196176"/>
                    </a:moveTo>
                    <a:cubicBezTo>
                      <a:pt x="0" y="87831"/>
                      <a:pt x="87831" y="0"/>
                      <a:pt x="196176" y="0"/>
                    </a:cubicBezTo>
                    <a:cubicBezTo>
                      <a:pt x="304521" y="0"/>
                      <a:pt x="392352" y="87831"/>
                      <a:pt x="392352" y="196176"/>
                    </a:cubicBezTo>
                    <a:cubicBezTo>
                      <a:pt x="392352" y="304521"/>
                      <a:pt x="304521" y="392352"/>
                      <a:pt x="196176" y="392352"/>
                    </a:cubicBezTo>
                    <a:cubicBezTo>
                      <a:pt x="87831" y="392352"/>
                      <a:pt x="0" y="304521"/>
                      <a:pt x="0" y="196176"/>
                    </a:cubicBezTo>
                    <a:close/>
                  </a:path>
                </a:pathLst>
              </a:cu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1190" tIns="51190" rIns="51190" bIns="51190" numCol="1" spcCol="1270" anchor="ctr" anchorCtr="0">
                <a:noAutofit/>
              </a:bodyPr>
              <a:lstStyle/>
              <a:p>
                <a:pPr defTabSz="566738" fontAlgn="auto">
                  <a:lnSpc>
                    <a:spcPct val="90000"/>
                  </a:lnSpc>
                  <a:spcAft>
                    <a:spcPct val="35000"/>
                  </a:spcAft>
                  <a:defRPr/>
                </a:pPr>
                <a:r>
                  <a:rPr lang="en-US" sz="1275" kern="0" dirty="0">
                    <a:solidFill>
                      <a:prstClr val="white"/>
                    </a:solidFill>
                    <a:latin typeface="Calibri" panose="020F0502020204030204"/>
                    <a:ea typeface="微软雅黑"/>
                  </a:rPr>
                  <a:t>1</a:t>
                </a:r>
                <a:r>
                  <a:rPr lang="en-US" sz="1275" kern="0" baseline="30000" dirty="0">
                    <a:solidFill>
                      <a:prstClr val="white"/>
                    </a:solidFill>
                    <a:latin typeface="Calibri" panose="020F0502020204030204"/>
                    <a:ea typeface="微软雅黑"/>
                  </a:rPr>
                  <a:t>st</a:t>
                </a:r>
              </a:p>
            </p:txBody>
          </p:sp>
        </p:grpSp>
        <p:grpSp>
          <p:nvGrpSpPr>
            <p:cNvPr id="9" name="Group 8"/>
            <p:cNvGrpSpPr/>
            <p:nvPr/>
          </p:nvGrpSpPr>
          <p:grpSpPr>
            <a:xfrm rot="5400000">
              <a:off x="4377393" y="4703269"/>
              <a:ext cx="1455954" cy="1652665"/>
              <a:chOff x="4077023" y="370811"/>
              <a:chExt cx="1486415" cy="1687241"/>
            </a:xfrm>
            <a:solidFill>
              <a:srgbClr val="00B050"/>
            </a:solidFill>
          </p:grpSpPr>
          <p:sp>
            <p:nvSpPr>
              <p:cNvPr id="35" name="Freeform 34"/>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6" name="Freeform 35"/>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37" name="Freeform 36"/>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38" name="Oval 37"/>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NH</a:t>
                </a:r>
                <a:r>
                  <a:rPr lang="en-US" sz="1350" kern="0" baseline="-25000" dirty="0">
                    <a:solidFill>
                      <a:prstClr val="white"/>
                    </a:solidFill>
                    <a:latin typeface="Calibri" panose="020F0502020204030204"/>
                    <a:ea typeface="微软雅黑"/>
                  </a:rPr>
                  <a:t>3</a:t>
                </a:r>
              </a:p>
            </p:txBody>
          </p:sp>
          <p:sp>
            <p:nvSpPr>
              <p:cNvPr id="39" name="Freeform 38"/>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40" name="Freeform 39"/>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41" name="Freeform 40"/>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grpSp>
          <p:nvGrpSpPr>
            <p:cNvPr id="10" name="Group 9"/>
            <p:cNvGrpSpPr/>
            <p:nvPr/>
          </p:nvGrpSpPr>
          <p:grpSpPr>
            <a:xfrm rot="5984549">
              <a:off x="2860516" y="4832451"/>
              <a:ext cx="1401169" cy="992020"/>
              <a:chOff x="2236981" y="2845538"/>
              <a:chExt cx="1490669" cy="1055386"/>
            </a:xfrm>
            <a:solidFill>
              <a:srgbClr val="FF0000"/>
            </a:solidFill>
          </p:grpSpPr>
          <p:sp>
            <p:nvSpPr>
              <p:cNvPr id="31" name="Freeform 30"/>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32" name="Oval 31"/>
              <p:cNvSpPr/>
              <p:nvPr/>
            </p:nvSpPr>
            <p:spPr>
              <a:xfrm rot="16200000">
                <a:off x="2236981" y="3122786"/>
                <a:ext cx="778138"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SO</a:t>
                </a:r>
                <a:r>
                  <a:rPr lang="en-US" altLang="zh-CN" sz="1350" kern="0" baseline="-25000" dirty="0">
                    <a:solidFill>
                      <a:prstClr val="white"/>
                    </a:solidFill>
                    <a:latin typeface="Calibri" panose="020F0502020204030204"/>
                    <a:ea typeface="等线" panose="02010600030101010101" pitchFamily="2" charset="-122"/>
                  </a:rPr>
                  <a:t>2</a:t>
                </a:r>
                <a:endParaRPr lang="en-US" sz="1350" kern="0" baseline="-25000" dirty="0">
                  <a:solidFill>
                    <a:prstClr val="white"/>
                  </a:solidFill>
                  <a:latin typeface="Calibri" panose="020F0502020204030204"/>
                  <a:ea typeface="微软雅黑"/>
                </a:endParaRPr>
              </a:p>
            </p:txBody>
          </p:sp>
          <p:sp>
            <p:nvSpPr>
              <p:cNvPr id="33" name="Freeform 32"/>
              <p:cNvSpPr/>
              <p:nvPr/>
            </p:nvSpPr>
            <p:spPr>
              <a:xfrm rot="16200000">
                <a:off x="3292043" y="2845538"/>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350" kern="0" dirty="0">
                    <a:solidFill>
                      <a:prstClr val="white"/>
                    </a:solidFill>
                    <a:latin typeface="Calibri" panose="020F0502020204030204"/>
                    <a:ea typeface="微软雅黑"/>
                  </a:rPr>
                  <a:t>1</a:t>
                </a:r>
                <a:r>
                  <a:rPr lang="en-US" sz="1350" kern="0" baseline="30000" dirty="0">
                    <a:solidFill>
                      <a:prstClr val="white"/>
                    </a:solidFill>
                    <a:latin typeface="Calibri" panose="020F0502020204030204"/>
                    <a:ea typeface="微软雅黑"/>
                  </a:rPr>
                  <a:t>st</a:t>
                </a:r>
              </a:p>
            </p:txBody>
          </p:sp>
        </p:grpSp>
        <p:grpSp>
          <p:nvGrpSpPr>
            <p:cNvPr id="11" name="Group 10"/>
            <p:cNvGrpSpPr/>
            <p:nvPr/>
          </p:nvGrpSpPr>
          <p:grpSpPr>
            <a:xfrm rot="4641280">
              <a:off x="7302024" y="3824076"/>
              <a:ext cx="1384278" cy="980061"/>
              <a:chOff x="2236982" y="2845537"/>
              <a:chExt cx="1490668" cy="1055385"/>
            </a:xfrm>
            <a:solidFill>
              <a:srgbClr val="7030A0"/>
            </a:solidFill>
          </p:grpSpPr>
          <p:sp>
            <p:nvSpPr>
              <p:cNvPr id="27" name="Freeform 26"/>
              <p:cNvSpPr/>
              <p:nvPr/>
            </p:nvSpPr>
            <p:spPr>
              <a:xfrm rot="19985571">
                <a:off x="2873073" y="3236354"/>
                <a:ext cx="467874" cy="62841"/>
              </a:xfrm>
              <a:custGeom>
                <a:avLst/>
                <a:gdLst/>
                <a:ahLst/>
                <a:cxnLst/>
                <a:rect l="0" t="0" r="0" b="0"/>
                <a:pathLst>
                  <a:path>
                    <a:moveTo>
                      <a:pt x="0" y="31420"/>
                    </a:moveTo>
                    <a:lnTo>
                      <a:pt x="467874" y="31420"/>
                    </a:lnTo>
                  </a:path>
                </a:pathLst>
              </a:custGeom>
              <a:grpFill/>
              <a:ln w="12700" cap="flat" cmpd="sng" algn="ctr">
                <a:solidFill>
                  <a:srgbClr val="ED7D31">
                    <a:shade val="60000"/>
                    <a:hueOff val="0"/>
                    <a:satOff val="0"/>
                    <a:lumOff val="0"/>
                    <a:alphaOff val="0"/>
                  </a:srgbClr>
                </a:solidFill>
                <a:prstDash val="solid"/>
                <a:miter lim="800000"/>
              </a:ln>
              <a:effectLst/>
            </p:spPr>
          </p:sp>
          <p:sp>
            <p:nvSpPr>
              <p:cNvPr id="28" name="Oval 27"/>
              <p:cNvSpPr/>
              <p:nvPr/>
            </p:nvSpPr>
            <p:spPr>
              <a:xfrm rot="14545491">
                <a:off x="2236982" y="3122785"/>
                <a:ext cx="778137" cy="778138"/>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350" kern="0" dirty="0">
                    <a:solidFill>
                      <a:prstClr val="white"/>
                    </a:solidFill>
                    <a:latin typeface="Calibri" panose="020F0502020204030204"/>
                    <a:ea typeface="等线" panose="02010600030101010101" pitchFamily="2" charset="-122"/>
                  </a:rPr>
                  <a:t>POA</a:t>
                </a:r>
                <a:endParaRPr lang="en-US" sz="1350" kern="0" baseline="-25000" dirty="0">
                  <a:solidFill>
                    <a:prstClr val="white"/>
                  </a:solidFill>
                  <a:latin typeface="Calibri" panose="020F0502020204030204"/>
                  <a:ea typeface="微软雅黑"/>
                </a:endParaRPr>
              </a:p>
            </p:txBody>
          </p:sp>
          <p:sp>
            <p:nvSpPr>
              <p:cNvPr id="29" name="Freeform 28"/>
              <p:cNvSpPr/>
              <p:nvPr/>
            </p:nvSpPr>
            <p:spPr>
              <a:xfrm rot="14400000">
                <a:off x="3292043" y="2845537"/>
                <a:ext cx="435607" cy="435607"/>
              </a:xfrm>
              <a:custGeom>
                <a:avLst/>
                <a:gdLst>
                  <a:gd name="connsiteX0" fmla="*/ 0 w 435607"/>
                  <a:gd name="connsiteY0" fmla="*/ 217804 h 435607"/>
                  <a:gd name="connsiteX1" fmla="*/ 217804 w 435607"/>
                  <a:gd name="connsiteY1" fmla="*/ 0 h 435607"/>
                  <a:gd name="connsiteX2" fmla="*/ 435608 w 435607"/>
                  <a:gd name="connsiteY2" fmla="*/ 217804 h 435607"/>
                  <a:gd name="connsiteX3" fmla="*/ 217804 w 435607"/>
                  <a:gd name="connsiteY3" fmla="*/ 435608 h 435607"/>
                  <a:gd name="connsiteX4" fmla="*/ 0 w 435607"/>
                  <a:gd name="connsiteY4" fmla="*/ 217804 h 43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07" h="435607">
                    <a:moveTo>
                      <a:pt x="0" y="217804"/>
                    </a:moveTo>
                    <a:cubicBezTo>
                      <a:pt x="0" y="97514"/>
                      <a:pt x="97514" y="0"/>
                      <a:pt x="217804" y="0"/>
                    </a:cubicBezTo>
                    <a:cubicBezTo>
                      <a:pt x="338094" y="0"/>
                      <a:pt x="435608" y="97514"/>
                      <a:pt x="435608" y="217804"/>
                    </a:cubicBezTo>
                    <a:cubicBezTo>
                      <a:pt x="435608" y="338094"/>
                      <a:pt x="338094" y="435608"/>
                      <a:pt x="217804" y="435608"/>
                    </a:cubicBezTo>
                    <a:cubicBezTo>
                      <a:pt x="97514" y="435608"/>
                      <a:pt x="0" y="338094"/>
                      <a:pt x="0" y="217804"/>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894" tIns="56894" rIns="56894" bIns="56894"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grpSp>
        <p:grpSp>
          <p:nvGrpSpPr>
            <p:cNvPr id="12" name="Group 11"/>
            <p:cNvGrpSpPr/>
            <p:nvPr/>
          </p:nvGrpSpPr>
          <p:grpSpPr>
            <a:xfrm rot="4145498">
              <a:off x="6137904" y="4173374"/>
              <a:ext cx="1455954" cy="1652665"/>
              <a:chOff x="4077023" y="370811"/>
              <a:chExt cx="1486415" cy="1687241"/>
            </a:xfrm>
            <a:solidFill>
              <a:srgbClr val="0070C0"/>
            </a:solidFill>
          </p:grpSpPr>
          <p:sp>
            <p:nvSpPr>
              <p:cNvPr id="20" name="Freeform 19"/>
              <p:cNvSpPr/>
              <p:nvPr/>
            </p:nvSpPr>
            <p:spPr>
              <a:xfrm rot="2485284">
                <a:off x="4690789" y="1527877"/>
                <a:ext cx="344025" cy="62402"/>
              </a:xfrm>
              <a:custGeom>
                <a:avLst/>
                <a:gdLst/>
                <a:ahLst/>
                <a:cxnLst/>
                <a:rect l="0" t="0" r="0" b="0"/>
                <a:pathLst>
                  <a:path>
                    <a:moveTo>
                      <a:pt x="0" y="31201"/>
                    </a:moveTo>
                    <a:lnTo>
                      <a:pt x="344025" y="31201"/>
                    </a:lnTo>
                  </a:path>
                </a:pathLst>
              </a:custGeom>
              <a:grpFill/>
              <a:ln w="12700" cap="flat" cmpd="sng" algn="ctr">
                <a:solidFill>
                  <a:srgbClr val="ED7D31">
                    <a:shade val="60000"/>
                    <a:hueOff val="0"/>
                    <a:satOff val="0"/>
                    <a:lumOff val="0"/>
                    <a:alphaOff val="0"/>
                  </a:srgbClr>
                </a:solidFill>
                <a:prstDash val="dash"/>
                <a:miter lim="800000"/>
              </a:ln>
              <a:effectLst/>
            </p:spPr>
          </p:sp>
          <p:sp>
            <p:nvSpPr>
              <p:cNvPr id="21" name="Freeform 20"/>
              <p:cNvSpPr/>
              <p:nvPr/>
            </p:nvSpPr>
            <p:spPr>
              <a:xfrm>
                <a:off x="4733815" y="1175467"/>
                <a:ext cx="366003" cy="62402"/>
              </a:xfrm>
              <a:custGeom>
                <a:avLst/>
                <a:gdLst/>
                <a:ahLst/>
                <a:cxnLst/>
                <a:rect l="0" t="0" r="0" b="0"/>
                <a:pathLst>
                  <a:path>
                    <a:moveTo>
                      <a:pt x="0" y="31201"/>
                    </a:moveTo>
                    <a:lnTo>
                      <a:pt x="366003"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2" name="Freeform 21"/>
              <p:cNvSpPr/>
              <p:nvPr/>
            </p:nvSpPr>
            <p:spPr>
              <a:xfrm rot="19173873">
                <a:off x="4687993" y="820591"/>
                <a:ext cx="383667" cy="62402"/>
              </a:xfrm>
              <a:custGeom>
                <a:avLst/>
                <a:gdLst/>
                <a:ahLst/>
                <a:cxnLst/>
                <a:rect l="0" t="0" r="0" b="0"/>
                <a:pathLst>
                  <a:path>
                    <a:moveTo>
                      <a:pt x="0" y="31201"/>
                    </a:moveTo>
                    <a:lnTo>
                      <a:pt x="383667" y="31201"/>
                    </a:lnTo>
                  </a:path>
                </a:pathLst>
              </a:custGeom>
              <a:grpFill/>
              <a:ln w="12700" cap="flat" cmpd="sng" algn="ctr">
                <a:solidFill>
                  <a:srgbClr val="ED7D31">
                    <a:shade val="60000"/>
                    <a:hueOff val="0"/>
                    <a:satOff val="0"/>
                    <a:lumOff val="0"/>
                    <a:alphaOff val="0"/>
                  </a:srgbClr>
                </a:solidFill>
                <a:prstDash val="solid"/>
                <a:miter lim="800000"/>
              </a:ln>
              <a:effectLst/>
            </p:spPr>
          </p:sp>
          <p:sp>
            <p:nvSpPr>
              <p:cNvPr id="23" name="Oval 22"/>
              <p:cNvSpPr/>
              <p:nvPr/>
            </p:nvSpPr>
            <p:spPr>
              <a:xfrm rot="16200000">
                <a:off x="4077023" y="820319"/>
                <a:ext cx="772697" cy="77269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350" kern="0" dirty="0">
                    <a:solidFill>
                      <a:prstClr val="white"/>
                    </a:solidFill>
                    <a:latin typeface="Calibri" panose="020F0502020204030204"/>
                    <a:ea typeface="微软雅黑"/>
                  </a:rPr>
                  <a:t>VOC</a:t>
                </a:r>
                <a:endParaRPr lang="en-US" sz="1350" kern="0" baseline="-25000" dirty="0">
                  <a:solidFill>
                    <a:prstClr val="white"/>
                  </a:solidFill>
                  <a:latin typeface="Calibri" panose="020F0502020204030204"/>
                  <a:ea typeface="微软雅黑"/>
                </a:endParaRPr>
              </a:p>
            </p:txBody>
          </p:sp>
          <p:sp>
            <p:nvSpPr>
              <p:cNvPr id="24" name="Freeform 23"/>
              <p:cNvSpPr/>
              <p:nvPr/>
            </p:nvSpPr>
            <p:spPr>
              <a:xfrm rot="16200000">
                <a:off x="4974178" y="370811"/>
                <a:ext cx="432561" cy="432561"/>
              </a:xfrm>
              <a:custGeom>
                <a:avLst/>
                <a:gdLst>
                  <a:gd name="connsiteX0" fmla="*/ 0 w 432561"/>
                  <a:gd name="connsiteY0" fmla="*/ 216281 h 432561"/>
                  <a:gd name="connsiteX1" fmla="*/ 216281 w 432561"/>
                  <a:gd name="connsiteY1" fmla="*/ 0 h 432561"/>
                  <a:gd name="connsiteX2" fmla="*/ 432562 w 432561"/>
                  <a:gd name="connsiteY2" fmla="*/ 216281 h 432561"/>
                  <a:gd name="connsiteX3" fmla="*/ 216281 w 432561"/>
                  <a:gd name="connsiteY3" fmla="*/ 432562 h 432561"/>
                  <a:gd name="connsiteX4" fmla="*/ 0 w 432561"/>
                  <a:gd name="connsiteY4" fmla="*/ 216281 h 43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61" h="432561">
                    <a:moveTo>
                      <a:pt x="0" y="216281"/>
                    </a:moveTo>
                    <a:cubicBezTo>
                      <a:pt x="0" y="96832"/>
                      <a:pt x="96832" y="0"/>
                      <a:pt x="216281" y="0"/>
                    </a:cubicBezTo>
                    <a:cubicBezTo>
                      <a:pt x="335730" y="0"/>
                      <a:pt x="432562" y="96832"/>
                      <a:pt x="432562" y="216281"/>
                    </a:cubicBezTo>
                    <a:cubicBezTo>
                      <a:pt x="432562" y="335730"/>
                      <a:pt x="335730" y="432562"/>
                      <a:pt x="216281" y="432562"/>
                    </a:cubicBezTo>
                    <a:cubicBezTo>
                      <a:pt x="96832" y="432562"/>
                      <a:pt x="0" y="335730"/>
                      <a:pt x="0" y="216281"/>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559" tIns="56559" rIns="56559" bIns="56559"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1</a:t>
                </a:r>
                <a:r>
                  <a:rPr lang="en-US" sz="1425" kern="0" baseline="30000" dirty="0">
                    <a:solidFill>
                      <a:prstClr val="white"/>
                    </a:solidFill>
                    <a:latin typeface="Calibri" panose="020F0502020204030204"/>
                    <a:ea typeface="微软雅黑"/>
                  </a:rPr>
                  <a:t>st</a:t>
                </a:r>
              </a:p>
            </p:txBody>
          </p:sp>
          <p:sp>
            <p:nvSpPr>
              <p:cNvPr id="25" name="Freeform 24"/>
              <p:cNvSpPr/>
              <p:nvPr/>
            </p:nvSpPr>
            <p:spPr>
              <a:xfrm rot="16200000">
                <a:off x="5099820" y="974859"/>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2</a:t>
                </a:r>
                <a:r>
                  <a:rPr lang="en-US" sz="1425" kern="0" baseline="30000" dirty="0">
                    <a:solidFill>
                      <a:prstClr val="white"/>
                    </a:solidFill>
                    <a:latin typeface="Calibri" panose="020F0502020204030204"/>
                    <a:ea typeface="微软雅黑"/>
                  </a:rPr>
                  <a:t>nd</a:t>
                </a:r>
                <a:endParaRPr lang="en-US" sz="1425" kern="0" dirty="0">
                  <a:solidFill>
                    <a:prstClr val="white"/>
                  </a:solidFill>
                  <a:latin typeface="Calibri" panose="020F0502020204030204"/>
                  <a:ea typeface="微软雅黑"/>
                </a:endParaRPr>
              </a:p>
            </p:txBody>
          </p:sp>
          <p:sp>
            <p:nvSpPr>
              <p:cNvPr id="26" name="Freeform 25"/>
              <p:cNvSpPr/>
              <p:nvPr/>
            </p:nvSpPr>
            <p:spPr>
              <a:xfrm rot="16200000">
                <a:off x="4933806" y="1594434"/>
                <a:ext cx="463618" cy="463618"/>
              </a:xfrm>
              <a:custGeom>
                <a:avLst/>
                <a:gdLst>
                  <a:gd name="connsiteX0" fmla="*/ 0 w 463618"/>
                  <a:gd name="connsiteY0" fmla="*/ 231809 h 463618"/>
                  <a:gd name="connsiteX1" fmla="*/ 231809 w 463618"/>
                  <a:gd name="connsiteY1" fmla="*/ 0 h 463618"/>
                  <a:gd name="connsiteX2" fmla="*/ 463618 w 463618"/>
                  <a:gd name="connsiteY2" fmla="*/ 231809 h 463618"/>
                  <a:gd name="connsiteX3" fmla="*/ 231809 w 463618"/>
                  <a:gd name="connsiteY3" fmla="*/ 463618 h 463618"/>
                  <a:gd name="connsiteX4" fmla="*/ 0 w 463618"/>
                  <a:gd name="connsiteY4" fmla="*/ 231809 h 46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18" h="463618">
                    <a:moveTo>
                      <a:pt x="0" y="231809"/>
                    </a:moveTo>
                    <a:cubicBezTo>
                      <a:pt x="0" y="103784"/>
                      <a:pt x="103784" y="0"/>
                      <a:pt x="231809" y="0"/>
                    </a:cubicBezTo>
                    <a:cubicBezTo>
                      <a:pt x="359834" y="0"/>
                      <a:pt x="463618" y="103784"/>
                      <a:pt x="463618" y="231809"/>
                    </a:cubicBezTo>
                    <a:cubicBezTo>
                      <a:pt x="463618" y="359834"/>
                      <a:pt x="359834" y="463618"/>
                      <a:pt x="231809" y="463618"/>
                    </a:cubicBezTo>
                    <a:cubicBezTo>
                      <a:pt x="103784" y="463618"/>
                      <a:pt x="0" y="359834"/>
                      <a:pt x="0" y="231809"/>
                    </a:cubicBezTo>
                    <a:close/>
                  </a:path>
                </a:pathLst>
              </a:cu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9970" tIns="59970" rIns="59970" bIns="59970" numCol="1" spcCol="1270" anchor="ctr" anchorCtr="0">
                <a:noAutofit/>
              </a:bodyPr>
              <a:lstStyle/>
              <a:p>
                <a:pPr defTabSz="633413" fontAlgn="auto">
                  <a:lnSpc>
                    <a:spcPct val="90000"/>
                  </a:lnSpc>
                  <a:spcAft>
                    <a:spcPct val="35000"/>
                  </a:spcAft>
                  <a:defRPr/>
                </a:pPr>
                <a:r>
                  <a:rPr lang="en-US" sz="1425" kern="0" dirty="0">
                    <a:solidFill>
                      <a:prstClr val="white"/>
                    </a:solidFill>
                    <a:latin typeface="Calibri" panose="020F0502020204030204"/>
                    <a:ea typeface="微软雅黑"/>
                  </a:rPr>
                  <a:t>3</a:t>
                </a:r>
                <a:r>
                  <a:rPr lang="en-US" sz="1425" kern="0" baseline="30000" dirty="0">
                    <a:solidFill>
                      <a:prstClr val="white"/>
                    </a:solidFill>
                    <a:latin typeface="Calibri" panose="020F0502020204030204"/>
                    <a:ea typeface="微软雅黑"/>
                  </a:rPr>
                  <a:t>rd</a:t>
                </a:r>
              </a:p>
            </p:txBody>
          </p:sp>
        </p:grpSp>
        <p:cxnSp>
          <p:nvCxnSpPr>
            <p:cNvPr id="13" name="Curved Connector 12"/>
            <p:cNvCxnSpPr>
              <a:stCxn id="46" idx="0"/>
              <a:endCxn id="6" idx="4"/>
            </p:cNvCxnSpPr>
            <p:nvPr/>
          </p:nvCxnSpPr>
          <p:spPr>
            <a:xfrm rot="5400000" flipH="1" flipV="1">
              <a:off x="3106755" y="2207075"/>
              <a:ext cx="872448" cy="3430703"/>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4" name="Curved Connector 13"/>
            <p:cNvCxnSpPr>
              <a:stCxn id="32" idx="0"/>
              <a:endCxn id="6" idx="4"/>
            </p:cNvCxnSpPr>
            <p:nvPr/>
          </p:nvCxnSpPr>
          <p:spPr>
            <a:xfrm rot="5400000" flipH="1" flipV="1">
              <a:off x="3839917" y="3197517"/>
              <a:ext cx="1129729" cy="1707100"/>
            </a:xfrm>
            <a:prstGeom prst="curvedConnector3">
              <a:avLst/>
            </a:prstGeom>
            <a:noFill/>
            <a:ln w="19050" cap="flat" cmpd="sng" algn="ctr">
              <a:solidFill>
                <a:sysClr val="windowText" lastClr="000000"/>
              </a:solidFill>
              <a:prstDash val="solid"/>
              <a:miter lim="800000"/>
              <a:tailEnd type="triangle"/>
            </a:ln>
            <a:effectLst/>
          </p:spPr>
        </p:cxnSp>
        <p:cxnSp>
          <p:nvCxnSpPr>
            <p:cNvPr id="15" name="Curved Connector 14"/>
            <p:cNvCxnSpPr>
              <a:stCxn id="38" idx="0"/>
              <a:endCxn id="6" idx="4"/>
            </p:cNvCxnSpPr>
            <p:nvPr/>
          </p:nvCxnSpPr>
          <p:spPr>
            <a:xfrm rot="5400000" flipH="1" flipV="1">
              <a:off x="4527942" y="4071236"/>
              <a:ext cx="1315423" cy="145356"/>
            </a:xfrm>
            <a:prstGeom prst="curvedConnector3">
              <a:avLst/>
            </a:prstGeom>
            <a:noFill/>
            <a:ln w="19050" cap="flat" cmpd="sng" algn="ctr">
              <a:solidFill>
                <a:sysClr val="windowText" lastClr="000000"/>
              </a:solidFill>
              <a:prstDash val="solid"/>
              <a:miter lim="800000"/>
              <a:tailEnd type="triangle"/>
            </a:ln>
            <a:effectLst/>
          </p:spPr>
        </p:cxnSp>
        <p:cxnSp>
          <p:nvCxnSpPr>
            <p:cNvPr id="16" name="Curved Connector 15"/>
            <p:cNvCxnSpPr>
              <a:stCxn id="23" idx="0"/>
              <a:endCxn id="6" idx="4"/>
            </p:cNvCxnSpPr>
            <p:nvPr/>
          </p:nvCxnSpPr>
          <p:spPr>
            <a:xfrm rot="16200000" flipV="1">
              <a:off x="5520386" y="3224148"/>
              <a:ext cx="830749" cy="1354858"/>
            </a:xfrm>
            <a:prstGeom prst="curvedConnector3">
              <a:avLst/>
            </a:prstGeom>
            <a:noFill/>
            <a:ln w="19050" cap="flat" cmpd="sng" algn="ctr">
              <a:solidFill>
                <a:sysClr val="windowText" lastClr="000000"/>
              </a:solidFill>
              <a:prstDash val="solid"/>
              <a:miter lim="800000"/>
              <a:tailEnd type="triangle"/>
            </a:ln>
            <a:effectLst/>
          </p:spPr>
        </p:cxnSp>
        <p:cxnSp>
          <p:nvCxnSpPr>
            <p:cNvPr id="17" name="Curved Connector 16"/>
            <p:cNvCxnSpPr>
              <a:stCxn id="28" idx="0"/>
              <a:endCxn id="6" idx="4"/>
            </p:cNvCxnSpPr>
            <p:nvPr/>
          </p:nvCxnSpPr>
          <p:spPr>
            <a:xfrm rot="16200000" flipV="1">
              <a:off x="6281882" y="2462652"/>
              <a:ext cx="257395" cy="2304495"/>
            </a:xfrm>
            <a:prstGeom prst="curvedConnector3">
              <a:avLst>
                <a:gd name="adj1" fmla="val 50000"/>
              </a:avLst>
            </a:prstGeom>
            <a:noFill/>
            <a:ln w="19050" cap="flat" cmpd="sng" algn="ctr">
              <a:solidFill>
                <a:sysClr val="windowText" lastClr="000000"/>
              </a:solidFill>
              <a:prstDash val="solid"/>
              <a:miter lim="800000"/>
              <a:tailEnd type="triangle"/>
            </a:ln>
            <a:effectLst/>
          </p:spPr>
        </p:cxnSp>
        <p:cxnSp>
          <p:nvCxnSpPr>
            <p:cNvPr id="18" name="Curved Connector 17"/>
            <p:cNvCxnSpPr>
              <a:stCxn id="46" idx="0"/>
              <a:endCxn id="7" idx="4"/>
            </p:cNvCxnSpPr>
            <p:nvPr/>
          </p:nvCxnSpPr>
          <p:spPr>
            <a:xfrm rot="5400000" flipH="1" flipV="1">
              <a:off x="1894840" y="3461022"/>
              <a:ext cx="830417" cy="964841"/>
            </a:xfrm>
            <a:prstGeom prst="curvedConnector3">
              <a:avLst>
                <a:gd name="adj1" fmla="val 50000"/>
              </a:avLst>
            </a:prstGeom>
            <a:noFill/>
            <a:ln w="28575" cap="flat" cmpd="sng" algn="ctr">
              <a:solidFill>
                <a:srgbClr val="00B0F0"/>
              </a:solidFill>
              <a:prstDash val="dash"/>
              <a:miter lim="800000"/>
              <a:tailEnd type="triangle"/>
            </a:ln>
            <a:effectLst/>
          </p:spPr>
        </p:cxnSp>
        <p:cxnSp>
          <p:nvCxnSpPr>
            <p:cNvPr id="19" name="Curved Connector 18"/>
            <p:cNvCxnSpPr>
              <a:stCxn id="23" idx="0"/>
              <a:endCxn id="7" idx="4"/>
            </p:cNvCxnSpPr>
            <p:nvPr/>
          </p:nvCxnSpPr>
          <p:spPr>
            <a:xfrm rot="16200000" flipV="1">
              <a:off x="4308470" y="2012232"/>
              <a:ext cx="788718" cy="3820720"/>
            </a:xfrm>
            <a:prstGeom prst="curvedConnector3">
              <a:avLst>
                <a:gd name="adj1" fmla="val 50000"/>
              </a:avLst>
            </a:prstGeom>
            <a:noFill/>
            <a:ln w="28575" cap="flat" cmpd="sng" algn="ctr">
              <a:solidFill>
                <a:srgbClr val="00B0F0"/>
              </a:solidFill>
              <a:prstDash val="dash"/>
              <a:miter lim="800000"/>
              <a:tailEnd type="triangle"/>
            </a:ln>
            <a:effectLst/>
          </p:spPr>
        </p:cxnSp>
      </p:grpSp>
      <p:pic>
        <p:nvPicPr>
          <p:cNvPr id="51" name="Picture 50"/>
          <p:cNvPicPr/>
          <p:nvPr/>
        </p:nvPicPr>
        <p:blipFill rotWithShape="1">
          <a:blip r:embed="rId3" cstate="print">
            <a:extLst>
              <a:ext uri="{28A0092B-C50C-407E-A947-70E740481C1C}">
                <a14:useLocalDpi xmlns:a14="http://schemas.microsoft.com/office/drawing/2010/main" val="0"/>
              </a:ext>
            </a:extLst>
          </a:blip>
          <a:srcRect l="7354" t="6063" r="3371" b="10264"/>
          <a:stretch/>
        </p:blipFill>
        <p:spPr bwMode="auto">
          <a:xfrm>
            <a:off x="6878126" y="1822108"/>
            <a:ext cx="3379628" cy="958809"/>
          </a:xfrm>
          <a:prstGeom prst="rect">
            <a:avLst/>
          </a:prstGeom>
          <a:noFill/>
          <a:ln>
            <a:solidFill>
              <a:schemeClr val="bg1">
                <a:lumMod val="50000"/>
              </a:schemeClr>
            </a:solidFill>
          </a:ln>
        </p:spPr>
      </p:pic>
      <p:pic>
        <p:nvPicPr>
          <p:cNvPr id="52" name="Picture 51"/>
          <p:cNvPicPr/>
          <p:nvPr/>
        </p:nvPicPr>
        <p:blipFill rotWithShape="1">
          <a:blip r:embed="rId4" cstate="print">
            <a:extLst>
              <a:ext uri="{28A0092B-C50C-407E-A947-70E740481C1C}">
                <a14:useLocalDpi xmlns:a14="http://schemas.microsoft.com/office/drawing/2010/main" val="0"/>
              </a:ext>
            </a:extLst>
          </a:blip>
          <a:srcRect l="7162" t="3894" r="3972" b="11299"/>
          <a:stretch/>
        </p:blipFill>
        <p:spPr bwMode="auto">
          <a:xfrm>
            <a:off x="3465037" y="1815897"/>
            <a:ext cx="3364161" cy="961725"/>
          </a:xfrm>
          <a:prstGeom prst="rect">
            <a:avLst/>
          </a:prstGeom>
          <a:noFill/>
          <a:ln>
            <a:solidFill>
              <a:srgbClr val="00B0F0"/>
            </a:solidFill>
          </a:ln>
        </p:spPr>
      </p:pic>
      <p:sp>
        <p:nvSpPr>
          <p:cNvPr id="53" name="TextBox 52"/>
          <p:cNvSpPr txBox="1"/>
          <p:nvPr/>
        </p:nvSpPr>
        <p:spPr>
          <a:xfrm>
            <a:off x="3109431" y="5407136"/>
            <a:ext cx="2942559"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High order (non-linear) for NOx, NH3 and VOC</a:t>
            </a:r>
          </a:p>
        </p:txBody>
      </p:sp>
      <p:sp>
        <p:nvSpPr>
          <p:cNvPr id="54" name="TextBox 53"/>
          <p:cNvSpPr txBox="1"/>
          <p:nvPr/>
        </p:nvSpPr>
        <p:spPr>
          <a:xfrm>
            <a:off x="274159" y="2140888"/>
            <a:ext cx="2581011" cy="2805320"/>
          </a:xfrm>
          <a:prstGeom prst="rect">
            <a:avLst/>
          </a:prstGeom>
          <a:noFill/>
          <a:ln>
            <a:solidFill>
              <a:schemeClr val="accent1"/>
            </a:solidFill>
          </a:ln>
        </p:spPr>
        <p:txBody>
          <a:bodyPr wrap="square" rtlCol="0">
            <a:spAutoFit/>
          </a:bodyPr>
          <a:lstStyle/>
          <a:p>
            <a:pPr algn="l" defTabSz="342900" fontAlgn="auto">
              <a:lnSpc>
                <a:spcPct val="150000"/>
              </a:lnSpc>
              <a:spcBef>
                <a:spcPts val="0"/>
              </a:spcBef>
              <a:spcAft>
                <a:spcPts val="0"/>
              </a:spcAft>
            </a:pPr>
            <a:r>
              <a:rPr lang="en-US" sz="2000" b="1">
                <a:solidFill>
                  <a:srgbClr val="FF0000"/>
                </a:solidFill>
                <a:latin typeface="Arial" panose="020B0604020202020204" pitchFamily="34" charset="0"/>
                <a:ea typeface="微软雅黑"/>
                <a:cs typeface="Arial" panose="020B0604020202020204" pitchFamily="34" charset="0"/>
              </a:rPr>
              <a:t>14/15</a:t>
            </a:r>
            <a:r>
              <a:rPr lang="en-US" sz="2000" b="1">
                <a:solidFill>
                  <a:srgbClr val="0000CC"/>
                </a:solidFill>
                <a:latin typeface="Arial" panose="020B0604020202020204" pitchFamily="34" charset="0"/>
                <a:ea typeface="微软雅黑"/>
                <a:cs typeface="Arial" panose="020B0604020202020204" pitchFamily="34" charset="0"/>
              </a:rPr>
              <a:t> </a:t>
            </a:r>
            <a:r>
              <a:rPr lang="en-US" sz="2000" b="1" dirty="0">
                <a:solidFill>
                  <a:srgbClr val="0000CC"/>
                </a:solidFill>
                <a:latin typeface="Arial" panose="020B0604020202020204" pitchFamily="34" charset="0"/>
                <a:ea typeface="微软雅黑"/>
                <a:cs typeface="Arial" panose="020B0604020202020204" pitchFamily="34" charset="0"/>
              </a:rPr>
              <a:t>coefficients of polynomial terms can be derived from 20~30 </a:t>
            </a:r>
            <a:r>
              <a:rPr lang="en-US" sz="2000" b="1">
                <a:solidFill>
                  <a:srgbClr val="0000CC"/>
                </a:solidFill>
                <a:latin typeface="Arial" panose="020B0604020202020204" pitchFamily="34" charset="0"/>
                <a:ea typeface="微软雅黑"/>
                <a:cs typeface="Arial" panose="020B0604020202020204" pitchFamily="34" charset="0"/>
              </a:rPr>
              <a:t>samples </a:t>
            </a:r>
          </a:p>
          <a:p>
            <a:pPr algn="l" defTabSz="342900" fontAlgn="auto">
              <a:lnSpc>
                <a:spcPct val="150000"/>
              </a:lnSpc>
              <a:spcBef>
                <a:spcPts val="0"/>
              </a:spcBef>
              <a:spcAft>
                <a:spcPts val="0"/>
              </a:spcAft>
            </a:pPr>
            <a:r>
              <a:rPr lang="en-US" sz="2000" b="1">
                <a:latin typeface="Arial" panose="020B0604020202020204" pitchFamily="34" charset="0"/>
                <a:ea typeface="微软雅黑"/>
                <a:cs typeface="Arial" panose="020B0604020202020204" pitchFamily="34" charset="0"/>
              </a:rPr>
              <a:t>(</a:t>
            </a:r>
            <a:r>
              <a:rPr lang="en-US" sz="2000" b="1" dirty="0">
                <a:latin typeface="Arial" panose="020B0604020202020204" pitchFamily="34" charset="0"/>
                <a:ea typeface="微软雅黑"/>
                <a:cs typeface="Arial" panose="020B0604020202020204" pitchFamily="34" charset="0"/>
              </a:rPr>
              <a:t>per control region)</a:t>
            </a:r>
          </a:p>
        </p:txBody>
      </p:sp>
      <p:sp>
        <p:nvSpPr>
          <p:cNvPr id="57" name="TextBox 56"/>
          <p:cNvSpPr txBox="1"/>
          <p:nvPr/>
        </p:nvSpPr>
        <p:spPr>
          <a:xfrm>
            <a:off x="8033494" y="5407961"/>
            <a:ext cx="2514600" cy="584775"/>
          </a:xfrm>
          <a:prstGeom prst="rect">
            <a:avLst/>
          </a:prstGeom>
          <a:noFill/>
        </p:spPr>
        <p:txBody>
          <a:bodyPr wrap="square" rtlCol="0">
            <a:spAutoFit/>
          </a:bodyPr>
          <a:lstStyle/>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Low order (linear) for </a:t>
            </a:r>
          </a:p>
          <a:p>
            <a:pPr defTabSz="342900" fontAlgn="auto">
              <a:spcBef>
                <a:spcPts val="0"/>
              </a:spcBef>
              <a:spcAft>
                <a:spcPts val="0"/>
              </a:spcAft>
            </a:pPr>
            <a:r>
              <a:rPr lang="en-US" sz="1600" b="1" dirty="0">
                <a:solidFill>
                  <a:srgbClr val="FF0000"/>
                </a:solidFill>
                <a:latin typeface="Arial" panose="020B0604020202020204" pitchFamily="34" charset="0"/>
                <a:ea typeface="微软雅黑"/>
                <a:cs typeface="Arial" panose="020B0604020202020204" pitchFamily="34" charset="0"/>
              </a:rPr>
              <a:t>SO</a:t>
            </a:r>
            <a:r>
              <a:rPr lang="en-US" sz="1600" b="1" baseline="-25000" dirty="0">
                <a:solidFill>
                  <a:srgbClr val="FF0000"/>
                </a:solidFill>
                <a:latin typeface="Arial" panose="020B0604020202020204" pitchFamily="34" charset="0"/>
                <a:ea typeface="微软雅黑"/>
                <a:cs typeface="Arial" panose="020B0604020202020204" pitchFamily="34" charset="0"/>
              </a:rPr>
              <a:t>2</a:t>
            </a:r>
            <a:r>
              <a:rPr lang="en-US" sz="1600" b="1" dirty="0">
                <a:solidFill>
                  <a:srgbClr val="FF0000"/>
                </a:solidFill>
                <a:latin typeface="Arial" panose="020B0604020202020204" pitchFamily="34" charset="0"/>
                <a:ea typeface="微软雅黑"/>
                <a:cs typeface="Arial" panose="020B0604020202020204" pitchFamily="34" charset="0"/>
              </a:rPr>
              <a:t> and POA</a:t>
            </a:r>
          </a:p>
        </p:txBody>
      </p:sp>
      <p:sp>
        <p:nvSpPr>
          <p:cNvPr id="58" name="TextBox 57">
            <a:extLst>
              <a:ext uri="{FF2B5EF4-FFF2-40B4-BE49-F238E27FC236}">
                <a16:creationId xmlns:a16="http://schemas.microsoft.com/office/drawing/2014/main" id="{005EADC0-7F71-4F5A-ADA9-8E5BB3B67457}"/>
              </a:ext>
            </a:extLst>
          </p:cNvPr>
          <p:cNvSpPr txBox="1"/>
          <p:nvPr/>
        </p:nvSpPr>
        <p:spPr>
          <a:xfrm>
            <a:off x="1061007" y="6396299"/>
            <a:ext cx="9913328" cy="400110"/>
          </a:xfrm>
          <a:prstGeom prst="rect">
            <a:avLst/>
          </a:prstGeom>
          <a:noFill/>
        </p:spPr>
        <p:txBody>
          <a:bodyPr wrap="square" rtlCol="0">
            <a:spAutoFit/>
          </a:bodyPr>
          <a:lstStyle/>
          <a:p>
            <a:pPr defTabSz="685800" fontAlgn="auto">
              <a:spcBef>
                <a:spcPts val="0"/>
              </a:spcBef>
              <a:spcAft>
                <a:spcPts val="0"/>
              </a:spcAft>
            </a:pPr>
            <a:r>
              <a:rPr lang="en-US" sz="2000" i="1" dirty="0">
                <a:latin typeface="Calibri" panose="020F0502020204030204"/>
                <a:ea typeface="微软雅黑"/>
              </a:rPr>
              <a:t>Xing et al., 2018, Atmos. Chem. &amp; Phys. (18) :  </a:t>
            </a:r>
            <a:r>
              <a:rPr lang="en-US" i="1" u="sng" dirty="0">
                <a:solidFill>
                  <a:schemeClr val="tx2">
                    <a:lumMod val="60000"/>
                    <a:lumOff val="40000"/>
                  </a:schemeClr>
                </a:solidFill>
                <a:effectLst/>
                <a:latin typeface="Arial" panose="020B0604020202020204" pitchFamily="34" charset="0"/>
              </a:rPr>
              <a:t>https://doi.org/10.5194/acp-18-7799-2018</a:t>
            </a:r>
            <a:endParaRPr lang="en-US" sz="2000" i="1" u="sng" dirty="0">
              <a:solidFill>
                <a:schemeClr val="tx2">
                  <a:lumMod val="60000"/>
                  <a:lumOff val="40000"/>
                </a:schemeClr>
              </a:solidFill>
              <a:latin typeface="Calibri" panose="020F0502020204030204"/>
              <a:ea typeface="微软雅黑"/>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256817" y="6196439"/>
            <a:ext cx="2141377" cy="396267"/>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23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66"/>
            <a:ext cx="8534400" cy="669103"/>
          </a:xfrm>
        </p:spPr>
        <p:txBody>
          <a:bodyPr/>
          <a:lstStyle/>
          <a:p>
            <a:r>
              <a:rPr lang="en-US" altLang="zh-CN" sz="3600" dirty="0">
                <a:solidFill>
                  <a:srgbClr val="FFFFCC"/>
                </a:solidFill>
              </a:rPr>
              <a:t>Deep Machine Learning </a:t>
            </a:r>
            <a:r>
              <a:rPr lang="en-US" altLang="zh-CN" sz="3600" dirty="0">
                <a:solidFill>
                  <a:srgbClr val="FFFF00"/>
                </a:solidFill>
              </a:rPr>
              <a:t>“</a:t>
            </a:r>
            <a:r>
              <a:rPr lang="en-US" altLang="zh-CN" sz="3600" i="1" dirty="0" err="1">
                <a:solidFill>
                  <a:srgbClr val="FFFF00"/>
                </a:solidFill>
              </a:rPr>
              <a:t>DeepRSM</a:t>
            </a:r>
            <a:r>
              <a:rPr lang="en-US" altLang="zh-CN" sz="3600" i="1" dirty="0">
                <a:solidFill>
                  <a:srgbClr val="FFFF00"/>
                </a:solidFill>
              </a:rPr>
              <a:t>”</a:t>
            </a:r>
            <a:r>
              <a:rPr lang="en-US" altLang="zh-CN" sz="3600" dirty="0">
                <a:solidFill>
                  <a:srgbClr val="FFFF00"/>
                </a:solidFill>
              </a:rPr>
              <a:t> </a:t>
            </a:r>
            <a:endParaRPr lang="en-US" sz="3600" dirty="0">
              <a:solidFill>
                <a:srgbClr val="FFFF00"/>
              </a:solidFill>
            </a:endParaRPr>
          </a:p>
        </p:txBody>
      </p:sp>
      <p:sp>
        <p:nvSpPr>
          <p:cNvPr id="3" name="Rectangle 2"/>
          <p:cNvSpPr/>
          <p:nvPr/>
        </p:nvSpPr>
        <p:spPr>
          <a:xfrm>
            <a:off x="1286966" y="762000"/>
            <a:ext cx="9559028" cy="584775"/>
          </a:xfrm>
          <a:prstGeom prst="rect">
            <a:avLst/>
          </a:prstGeom>
        </p:spPr>
        <p:txBody>
          <a:bodyPr wrap="none">
            <a:spAutoFit/>
          </a:bodyPr>
          <a:lstStyle/>
          <a:p>
            <a:pPr fontAlgn="auto">
              <a:spcBef>
                <a:spcPts val="0"/>
              </a:spcBef>
              <a:spcAft>
                <a:spcPts val="0"/>
              </a:spcAft>
              <a:defRPr/>
            </a:pPr>
            <a:r>
              <a:rPr lang="en-US" sz="2800" b="1" i="1" dirty="0">
                <a:solidFill>
                  <a:srgbClr val="FF0000"/>
                </a:solidFill>
                <a:latin typeface="Arial" panose="020B0604020202020204" pitchFamily="34" charset="0"/>
                <a:ea typeface="微软雅黑"/>
                <a:cs typeface="Arial" panose="020B0604020202020204" pitchFamily="34" charset="0"/>
              </a:rPr>
              <a:t>DeepRSM: </a:t>
            </a:r>
            <a:r>
              <a:rPr lang="en-US" sz="3200" b="1" i="1" dirty="0">
                <a:solidFill>
                  <a:srgbClr val="0000FF"/>
                </a:solidFill>
                <a:latin typeface="Arial" panose="020B0604020202020204" pitchFamily="34" charset="0"/>
                <a:ea typeface="微软雅黑"/>
                <a:cs typeface="Arial" panose="020B0604020202020204" pitchFamily="34" charset="0"/>
              </a:rPr>
              <a:t>“</a:t>
            </a:r>
            <a:r>
              <a:rPr lang="en-US" sz="2800" b="1" i="1" dirty="0">
                <a:solidFill>
                  <a:srgbClr val="0000FF"/>
                </a:solidFill>
                <a:latin typeface="Arial" panose="020B0604020202020204" pitchFamily="34" charset="0"/>
                <a:ea typeface="微软雅黑"/>
                <a:cs typeface="Arial" panose="020B0604020202020204" pitchFamily="34" charset="0"/>
              </a:rPr>
              <a:t>Deep Learning”  “Indicator-based” pf-RSM</a:t>
            </a:r>
            <a:endParaRPr lang="en-US" sz="2000" i="1" u="sng" dirty="0">
              <a:solidFill>
                <a:srgbClr val="0000FF"/>
              </a:solidFill>
              <a:latin typeface="Arial" panose="020B0604020202020204" pitchFamily="34" charset="0"/>
              <a:ea typeface="微软雅黑"/>
              <a:cs typeface="Arial" panose="020B0604020202020204" pitchFamily="34" charset="0"/>
            </a:endParaRPr>
          </a:p>
        </p:txBody>
      </p:sp>
      <p:cxnSp>
        <p:nvCxnSpPr>
          <p:cNvPr id="9" name="Straight Connector 8"/>
          <p:cNvCxnSpPr/>
          <p:nvPr/>
        </p:nvCxnSpPr>
        <p:spPr bwMode="auto">
          <a:xfrm flipV="1">
            <a:off x="1524000" y="4720116"/>
            <a:ext cx="9144000" cy="34506"/>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2348054" y="6457203"/>
            <a:ext cx="7467600" cy="369332"/>
          </a:xfrm>
          <a:prstGeom prst="rect">
            <a:avLst/>
          </a:prstGeom>
          <a:noFill/>
        </p:spPr>
        <p:txBody>
          <a:bodyPr wrap="square" rtlCol="0">
            <a:spAutoFit/>
          </a:bodyPr>
          <a:lstStyle/>
          <a:p>
            <a:pPr fontAlgn="auto">
              <a:spcBef>
                <a:spcPts val="0"/>
              </a:spcBef>
              <a:spcAft>
                <a:spcPts val="0"/>
              </a:spcAft>
              <a:defRPr/>
            </a:pPr>
            <a:r>
              <a:rPr lang="en-US" i="1" dirty="0">
                <a:solidFill>
                  <a:srgbClr val="FF0000"/>
                </a:solidFill>
                <a:latin typeface="微软雅黑"/>
                <a:ea typeface="微软雅黑"/>
              </a:rPr>
              <a:t>Xing et. al., ES&amp;T, 2020  </a:t>
            </a:r>
            <a:r>
              <a:rPr lang="en-US" i="1" dirty="0">
                <a:latin typeface="微软雅黑"/>
                <a:ea typeface="微软雅黑"/>
              </a:rPr>
              <a:t>(Further details please see Appendix B)</a:t>
            </a:r>
          </a:p>
        </p:txBody>
      </p:sp>
      <p:graphicFrame>
        <p:nvGraphicFramePr>
          <p:cNvPr id="13" name="Table 12">
            <a:extLst>
              <a:ext uri="{FF2B5EF4-FFF2-40B4-BE49-F238E27FC236}">
                <a16:creationId xmlns:a16="http://schemas.microsoft.com/office/drawing/2014/main" id="{C51FE4EF-E37A-49DE-B77F-8E1F0F674E48}"/>
              </a:ext>
            </a:extLst>
          </p:cNvPr>
          <p:cNvGraphicFramePr>
            <a:graphicFrameLocks noGrp="1"/>
          </p:cNvGraphicFramePr>
          <p:nvPr/>
        </p:nvGraphicFramePr>
        <p:xfrm>
          <a:off x="2057400" y="5447859"/>
          <a:ext cx="8153400" cy="936875"/>
        </p:xfrm>
        <a:graphic>
          <a:graphicData uri="http://schemas.openxmlformats.org/drawingml/2006/table">
            <a:tbl>
              <a:tblPr firstRow="1" bandRow="1">
                <a:tableStyleId>{7DF18680-E054-41AD-8BC1-D1AEF772440D}</a:tableStyleId>
              </a:tblPr>
              <a:tblGrid>
                <a:gridCol w="2717800">
                  <a:extLst>
                    <a:ext uri="{9D8B030D-6E8A-4147-A177-3AD203B41FA5}">
                      <a16:colId xmlns:a16="http://schemas.microsoft.com/office/drawing/2014/main" val="2826434079"/>
                    </a:ext>
                  </a:extLst>
                </a:gridCol>
                <a:gridCol w="2717800">
                  <a:extLst>
                    <a:ext uri="{9D8B030D-6E8A-4147-A177-3AD203B41FA5}">
                      <a16:colId xmlns:a16="http://schemas.microsoft.com/office/drawing/2014/main" val="168565156"/>
                    </a:ext>
                  </a:extLst>
                </a:gridCol>
                <a:gridCol w="2717800">
                  <a:extLst>
                    <a:ext uri="{9D8B030D-6E8A-4147-A177-3AD203B41FA5}">
                      <a16:colId xmlns:a16="http://schemas.microsoft.com/office/drawing/2014/main" val="4011995512"/>
                    </a:ext>
                  </a:extLst>
                </a:gridCol>
              </a:tblGrid>
              <a:tr h="463814">
                <a:tc>
                  <a:txBody>
                    <a:bodyPr/>
                    <a:lstStyle/>
                    <a:p>
                      <a:pPr algn="ctr"/>
                      <a:r>
                        <a:rPr lang="en-US" sz="2000" b="1" i="1" dirty="0">
                          <a:solidFill>
                            <a:schemeClr val="tx1"/>
                          </a:solidFill>
                        </a:rPr>
                        <a:t>Traditional RSM</a:t>
                      </a:r>
                    </a:p>
                  </a:txBody>
                  <a:tcPr/>
                </a:tc>
                <a:tc>
                  <a:txBody>
                    <a:bodyPr/>
                    <a:lstStyle/>
                    <a:p>
                      <a:pPr algn="ctr"/>
                      <a:r>
                        <a:rPr lang="en-US" sz="2000" b="1" i="1" dirty="0">
                          <a:solidFill>
                            <a:srgbClr val="0000FF"/>
                          </a:solidFill>
                        </a:rPr>
                        <a:t>“pf-RSM”</a:t>
                      </a:r>
                    </a:p>
                  </a:txBody>
                  <a:tcPr/>
                </a:tc>
                <a:tc>
                  <a:txBody>
                    <a:bodyPr/>
                    <a:lstStyle/>
                    <a:p>
                      <a:pPr algn="ctr"/>
                      <a:r>
                        <a:rPr lang="en-US" sz="2400" b="1" i="1" dirty="0">
                          <a:solidFill>
                            <a:srgbClr val="FF0000"/>
                          </a:solidFill>
                          <a:highlight>
                            <a:srgbClr val="FFFF00"/>
                          </a:highlight>
                        </a:rPr>
                        <a:t>“</a:t>
                      </a:r>
                      <a:r>
                        <a:rPr lang="en-US" sz="2400" b="1" i="1" dirty="0" err="1">
                          <a:solidFill>
                            <a:srgbClr val="FF0000"/>
                          </a:solidFill>
                          <a:highlight>
                            <a:srgbClr val="FFFF00"/>
                          </a:highlight>
                        </a:rPr>
                        <a:t>DeepRSM</a:t>
                      </a:r>
                      <a:r>
                        <a:rPr lang="en-US" sz="2400" b="1" i="1"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3156976860"/>
                  </a:ext>
                </a:extLst>
              </a:tr>
              <a:tr h="473061">
                <a:tc>
                  <a:txBody>
                    <a:bodyPr/>
                    <a:lstStyle/>
                    <a:p>
                      <a:pPr algn="ctr"/>
                      <a:r>
                        <a:rPr lang="en-US" sz="2000" b="1" dirty="0">
                          <a:solidFill>
                            <a:schemeClr val="tx1"/>
                          </a:solidFill>
                        </a:rPr>
                        <a:t>&gt;100s</a:t>
                      </a:r>
                    </a:p>
                  </a:txBody>
                  <a:tcPr/>
                </a:tc>
                <a:tc>
                  <a:txBody>
                    <a:bodyPr/>
                    <a:lstStyle/>
                    <a:p>
                      <a:pPr algn="ctr"/>
                      <a:r>
                        <a:rPr lang="en-US" sz="2000" b="1" dirty="0">
                          <a:solidFill>
                            <a:srgbClr val="0000FF"/>
                          </a:solidFill>
                        </a:rPr>
                        <a:t>20~30</a:t>
                      </a:r>
                      <a:r>
                        <a:rPr lang="en-US" sz="2000" b="1" baseline="30000" dirty="0">
                          <a:solidFill>
                            <a:srgbClr val="0000FF"/>
                          </a:solidFill>
                        </a:rPr>
                        <a:t>*</a:t>
                      </a:r>
                      <a:endParaRPr lang="en-US" sz="2000" b="1" dirty="0">
                        <a:solidFill>
                          <a:srgbClr val="0000FF"/>
                        </a:solidFill>
                      </a:endParaRPr>
                    </a:p>
                  </a:txBody>
                  <a:tcPr/>
                </a:tc>
                <a:tc>
                  <a:txBody>
                    <a:bodyPr/>
                    <a:lstStyle/>
                    <a:p>
                      <a:pPr algn="ctr"/>
                      <a:r>
                        <a:rPr lang="en-US" sz="2400" b="1" dirty="0">
                          <a:solidFill>
                            <a:srgbClr val="FF0000"/>
                          </a:solidFill>
                          <a:highlight>
                            <a:srgbClr val="FFFF00"/>
                          </a:highlight>
                        </a:rPr>
                        <a:t>1</a:t>
                      </a:r>
                      <a:r>
                        <a:rPr lang="en-US" sz="2400" b="1" baseline="30000" dirty="0">
                          <a:solidFill>
                            <a:srgbClr val="FF0000"/>
                          </a:solidFill>
                          <a:highlight>
                            <a:srgbClr val="FFFF00"/>
                          </a:highlight>
                        </a:rPr>
                        <a:t>*</a:t>
                      </a:r>
                    </a:p>
                  </a:txBody>
                  <a:tcPr>
                    <a:solidFill>
                      <a:srgbClr val="FFFF00"/>
                    </a:solidFill>
                  </a:tcPr>
                </a:tc>
                <a:extLst>
                  <a:ext uri="{0D108BD9-81ED-4DB2-BD59-A6C34878D82A}">
                    <a16:rowId xmlns:a16="http://schemas.microsoft.com/office/drawing/2014/main" val="791258476"/>
                  </a:ext>
                </a:extLst>
              </a:tr>
            </a:tbl>
          </a:graphicData>
        </a:graphic>
      </p:graphicFrame>
      <p:sp>
        <p:nvSpPr>
          <p:cNvPr id="14" name="TextBox 13">
            <a:extLst>
              <a:ext uri="{FF2B5EF4-FFF2-40B4-BE49-F238E27FC236}">
                <a16:creationId xmlns:a16="http://schemas.microsoft.com/office/drawing/2014/main" id="{9A97EC50-BE5B-4CCA-9044-0AF406DA3F7B}"/>
              </a:ext>
            </a:extLst>
          </p:cNvPr>
          <p:cNvSpPr txBox="1"/>
          <p:nvPr/>
        </p:nvSpPr>
        <p:spPr>
          <a:xfrm>
            <a:off x="1527712" y="4790277"/>
            <a:ext cx="9140289" cy="646331"/>
          </a:xfrm>
          <a:prstGeom prst="rect">
            <a:avLst/>
          </a:prstGeom>
          <a:noFill/>
        </p:spPr>
        <p:txBody>
          <a:bodyPr wrap="square" rtlCol="0">
            <a:spAutoFit/>
          </a:bodyPr>
          <a:lstStyle/>
          <a:p>
            <a:pPr>
              <a:defRPr/>
            </a:pPr>
            <a:r>
              <a:rPr lang="en-US" b="1" dirty="0">
                <a:solidFill>
                  <a:srgbClr val="0000FF"/>
                </a:solidFill>
                <a:ea typeface="微软雅黑"/>
              </a:rPr>
              <a:t># of model runs needed for maintaining RSM accuracy in predicting control responses </a:t>
            </a:r>
            <a:r>
              <a:rPr lang="zh-CN" altLang="en-US" b="1" dirty="0">
                <a:solidFill>
                  <a:srgbClr val="FF0000"/>
                </a:solidFill>
                <a:ea typeface="微软雅黑"/>
              </a:rPr>
              <a:t>（</a:t>
            </a:r>
            <a:r>
              <a:rPr lang="en-US" sz="2000" b="1" baseline="30000" dirty="0">
                <a:solidFill>
                  <a:srgbClr val="FF0000"/>
                </a:solidFill>
                <a:highlight>
                  <a:srgbClr val="FFFF00"/>
                </a:highlight>
              </a:rPr>
              <a:t>*</a:t>
            </a:r>
            <a:r>
              <a:rPr lang="en-US" b="1" dirty="0">
                <a:solidFill>
                  <a:srgbClr val="FF0000"/>
                </a:solidFill>
                <a:ea typeface="微软雅黑"/>
              </a:rPr>
              <a:t> for each selected control region or sector</a:t>
            </a:r>
            <a:r>
              <a:rPr lang="zh-CN" altLang="en-US" b="1" dirty="0">
                <a:solidFill>
                  <a:srgbClr val="FF0000"/>
                </a:solidFill>
                <a:ea typeface="微软雅黑"/>
              </a:rPr>
              <a:t>）</a:t>
            </a:r>
            <a:endParaRPr lang="en-US" b="1" dirty="0">
              <a:solidFill>
                <a:srgbClr val="FF0000"/>
              </a:solidFill>
              <a:ea typeface="微软雅黑"/>
            </a:endParaRPr>
          </a:p>
        </p:txBody>
      </p:sp>
      <p:sp>
        <p:nvSpPr>
          <p:cNvPr id="15" name="Rectangle 14">
            <a:extLst>
              <a:ext uri="{FF2B5EF4-FFF2-40B4-BE49-F238E27FC236}">
                <a16:creationId xmlns:a16="http://schemas.microsoft.com/office/drawing/2014/main" id="{4FFFD42A-D558-4737-BF64-CC518752010A}"/>
              </a:ext>
            </a:extLst>
          </p:cNvPr>
          <p:cNvSpPr/>
          <p:nvPr/>
        </p:nvSpPr>
        <p:spPr>
          <a:xfrm>
            <a:off x="1535154" y="1381977"/>
            <a:ext cx="1817645" cy="3170099"/>
          </a:xfrm>
          <a:prstGeom prst="rect">
            <a:avLst/>
          </a:prstGeom>
          <a:solidFill>
            <a:srgbClr val="FFFFCC"/>
          </a:solidFill>
        </p:spPr>
        <p:txBody>
          <a:bodyPr wrap="square">
            <a:spAutoFit/>
          </a:bodyPr>
          <a:lstStyle/>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Combine    </a:t>
            </a:r>
          </a:p>
          <a:p>
            <a:pPr fontAlgn="auto">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pf-RSM</a:t>
            </a:r>
            <a:endParaRPr lang="en-US" b="1" i="1" dirty="0">
              <a:solidFill>
                <a:srgbClr val="FF0000"/>
              </a:solidFill>
              <a:latin typeface="Arial" panose="020B0604020202020204" pitchFamily="34" charset="0"/>
              <a:ea typeface="微软雅黑"/>
              <a:cs typeface="Arial" panose="020B0604020202020204" pitchFamily="34" charset="0"/>
            </a:endParaRP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and </a:t>
            </a:r>
          </a:p>
          <a:p>
            <a:pPr fontAlgn="auto">
              <a:spcBef>
                <a:spcPts val="0"/>
              </a:spcBef>
              <a:spcAft>
                <a:spcPts val="0"/>
              </a:spcAft>
              <a:defRPr/>
            </a:pPr>
            <a:r>
              <a:rPr lang="en-US" b="1" i="1" dirty="0">
                <a:solidFill>
                  <a:srgbClr val="FF0000"/>
                </a:solidFill>
                <a:latin typeface="Arial" panose="020B0604020202020204" pitchFamily="34" charset="0"/>
                <a:ea typeface="微软雅黑"/>
                <a:cs typeface="Arial" panose="020B0604020202020204" pitchFamily="34" charset="0"/>
              </a:rPr>
              <a:t>Deep Learning CNN </a:t>
            </a:r>
          </a:p>
          <a:p>
            <a:pPr fontAlgn="auto">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to predict </a:t>
            </a:r>
            <a:r>
              <a:rPr lang="en-US" b="1" i="1" dirty="0">
                <a:solidFill>
                  <a:srgbClr val="0000FF"/>
                </a:solidFill>
                <a:latin typeface="Arial" panose="020B0604020202020204" pitchFamily="34" charset="0"/>
                <a:cs typeface="Arial" panose="020B0604020202020204" pitchFamily="34" charset="0"/>
              </a:rPr>
              <a:t> </a:t>
            </a:r>
          </a:p>
          <a:p>
            <a:pPr fontAlgn="auto">
              <a:spcBef>
                <a:spcPts val="0"/>
              </a:spcBef>
              <a:spcAft>
                <a:spcPts val="0"/>
              </a:spcAft>
              <a:defRPr/>
            </a:pPr>
            <a:r>
              <a:rPr lang="en-US" b="1" i="1" dirty="0">
                <a:solidFill>
                  <a:srgbClr val="0000FF"/>
                </a:solidFill>
                <a:latin typeface="Arial" panose="020B0604020202020204" pitchFamily="34" charset="0"/>
                <a:cs typeface="Arial" panose="020B0604020202020204" pitchFamily="34" charset="0"/>
              </a:rPr>
              <a:t>Nonlinear PM2.5 &amp; O</a:t>
            </a:r>
            <a:r>
              <a:rPr lang="en-US" sz="1600" b="1" i="1" dirty="0">
                <a:solidFill>
                  <a:srgbClr val="0000FF"/>
                </a:solidFill>
                <a:latin typeface="Arial" panose="020B0604020202020204" pitchFamily="34" charset="0"/>
                <a:cs typeface="Arial" panose="020B0604020202020204" pitchFamily="34" charset="0"/>
              </a:rPr>
              <a:t>3 </a:t>
            </a:r>
            <a:r>
              <a:rPr lang="en-US" b="1" i="1" dirty="0">
                <a:solidFill>
                  <a:srgbClr val="0000FF"/>
                </a:solidFill>
                <a:latin typeface="Arial" panose="020B0604020202020204" pitchFamily="34" charset="0"/>
                <a:cs typeface="Arial" panose="020B0604020202020204" pitchFamily="34" charset="0"/>
              </a:rPr>
              <a:t>responses to emissions control </a:t>
            </a:r>
            <a:endParaRPr lang="en-US" b="1" i="1" dirty="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EE2607FF-01C2-48EF-9A49-15F678EB6022}"/>
              </a:ext>
            </a:extLst>
          </p:cNvPr>
          <p:cNvSpPr/>
          <p:nvPr/>
        </p:nvSpPr>
        <p:spPr bwMode="auto">
          <a:xfrm>
            <a:off x="5828642" y="3505200"/>
            <a:ext cx="419758" cy="228600"/>
          </a:xfrm>
          <a:prstGeom prst="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2" name="Slide Number Placeholder 2">
            <a:extLst>
              <a:ext uri="{FF2B5EF4-FFF2-40B4-BE49-F238E27FC236}">
                <a16:creationId xmlns:a16="http://schemas.microsoft.com/office/drawing/2014/main" id="{A6F476F4-4043-455A-8F81-948D836E2EA4}"/>
              </a:ext>
            </a:extLst>
          </p:cNvPr>
          <p:cNvSpPr txBox="1">
            <a:spLocks/>
          </p:cNvSpPr>
          <p:nvPr/>
        </p:nvSpPr>
        <p:spPr>
          <a:xfrm>
            <a:off x="9448800" y="6238406"/>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61</a:t>
            </a:fld>
            <a:endParaRPr lang="en-US" dirty="0">
              <a:solidFill>
                <a:prstClr val="black">
                  <a:tint val="75000"/>
                </a:prstClr>
              </a:solidFill>
              <a:latin typeface="Arial" pitchFamily="34" charset="0"/>
            </a:endParaRPr>
          </a:p>
        </p:txBody>
      </p:sp>
      <p:pic>
        <p:nvPicPr>
          <p:cNvPr id="16" name="Picture 15">
            <a:extLst>
              <a:ext uri="{FF2B5EF4-FFF2-40B4-BE49-F238E27FC236}">
                <a16:creationId xmlns:a16="http://schemas.microsoft.com/office/drawing/2014/main" id="{FB2ECE47-1071-42D7-9A83-9CB5AE4583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356" y="1371600"/>
            <a:ext cx="6981244" cy="3313314"/>
          </a:xfrm>
          <a:prstGeom prst="rect">
            <a:avLst/>
          </a:prstGeom>
          <a:noFill/>
          <a:ln>
            <a:solidFill>
              <a:schemeClr val="tx1"/>
            </a:solidFill>
          </a:ln>
        </p:spPr>
      </p:pic>
      <p:sp>
        <p:nvSpPr>
          <p:cNvPr id="17" name="椭圆 1">
            <a:extLst>
              <a:ext uri="{FF2B5EF4-FFF2-40B4-BE49-F238E27FC236}">
                <a16:creationId xmlns:a16="http://schemas.microsoft.com/office/drawing/2014/main" id="{B3BBC125-9725-4744-B47E-E080B7E6091C}"/>
              </a:ext>
            </a:extLst>
          </p:cNvPr>
          <p:cNvSpPr/>
          <p:nvPr/>
        </p:nvSpPr>
        <p:spPr>
          <a:xfrm>
            <a:off x="7467600" y="1494890"/>
            <a:ext cx="457200" cy="3275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0000"/>
              </a:solidFill>
            </a:endParaRPr>
          </a:p>
        </p:txBody>
      </p:sp>
    </p:spTree>
    <p:extLst>
      <p:ext uri="{BB962C8B-B14F-4D97-AF65-F5344CB8AC3E}">
        <p14:creationId xmlns:p14="http://schemas.microsoft.com/office/powerpoint/2010/main" val="379424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par>
                          <p:cTn id="7" fill="hold">
                            <p:stCondLst>
                              <p:cond delay="250"/>
                            </p:stCondLst>
                            <p:childTnLst>
                              <p:par>
                                <p:cTn id="8" presetID="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0-#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7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00"/>
                            </p:stCondLst>
                            <p:childTnLst>
                              <p:par>
                                <p:cTn id="22" presetID="1" presetClass="entr" presetSubtype="0" fill="hold" grpId="0" nodeType="afterEffect">
                                  <p:stCondLst>
                                    <p:cond delay="4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448800" y="6254228"/>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i="1" kern="1200" dirty="0" err="1">
                <a:solidFill>
                  <a:srgbClr val="FFFF00"/>
                </a:solidFill>
                <a:latin typeface="Arial" panose="020B0604020202020204" pitchFamily="34" charset="0"/>
                <a:cs typeface="Arial" panose="020B0604020202020204" pitchFamily="34" charset="0"/>
              </a:rPr>
              <a:t>DeepRSM</a:t>
            </a:r>
            <a:r>
              <a:rPr kumimoji="1" lang="en-US" sz="3600" i="1" kern="1200" dirty="0">
                <a:solidFill>
                  <a:srgbClr val="FFFF00"/>
                </a:solidFill>
                <a:latin typeface="Arial" panose="020B0604020202020204" pitchFamily="34" charset="0"/>
                <a:cs typeface="Arial" panose="020B0604020202020204" pitchFamily="34" charset="0"/>
              </a:rPr>
              <a:t>”</a:t>
            </a:r>
            <a:r>
              <a:rPr kumimoji="1" lang="en-US" sz="3600" kern="1200" dirty="0">
                <a:solidFill>
                  <a:srgbClr val="FFFF00"/>
                </a:solidFill>
                <a:latin typeface="Arial" panose="020B0604020202020204" pitchFamily="34" charset="0"/>
                <a:cs typeface="Arial" panose="020B0604020202020204" pitchFamily="34" charset="0"/>
              </a:rPr>
              <a:t> Publication (2020)</a:t>
            </a:r>
          </a:p>
        </p:txBody>
      </p:sp>
      <p:pic>
        <p:nvPicPr>
          <p:cNvPr id="3" name="Picture 2">
            <a:extLst>
              <a:ext uri="{FF2B5EF4-FFF2-40B4-BE49-F238E27FC236}">
                <a16:creationId xmlns:a16="http://schemas.microsoft.com/office/drawing/2014/main" id="{B399C80B-459A-47A0-99E6-2B5412E4AD93}"/>
              </a:ext>
            </a:extLst>
          </p:cNvPr>
          <p:cNvPicPr>
            <a:picLocks noChangeAspect="1"/>
          </p:cNvPicPr>
          <p:nvPr/>
        </p:nvPicPr>
        <p:blipFill rotWithShape="1">
          <a:blip r:embed="rId2"/>
          <a:srcRect t="12500" b="4691"/>
          <a:stretch/>
        </p:blipFill>
        <p:spPr>
          <a:xfrm>
            <a:off x="2162755" y="854974"/>
            <a:ext cx="8886245" cy="5317226"/>
          </a:xfrm>
          <a:prstGeom prst="rect">
            <a:avLst/>
          </a:prstGeom>
          <a:ln>
            <a:solidFill>
              <a:schemeClr val="tx1"/>
            </a:solidFill>
          </a:ln>
        </p:spPr>
      </p:pic>
      <p:sp>
        <p:nvSpPr>
          <p:cNvPr id="7" name="TextBox 6">
            <a:extLst>
              <a:ext uri="{FF2B5EF4-FFF2-40B4-BE49-F238E27FC236}">
                <a16:creationId xmlns:a16="http://schemas.microsoft.com/office/drawing/2014/main" id="{FD7623C3-06CF-403F-9B83-77D2A5DFE63E}"/>
              </a:ext>
            </a:extLst>
          </p:cNvPr>
          <p:cNvSpPr txBox="1"/>
          <p:nvPr/>
        </p:nvSpPr>
        <p:spPr>
          <a:xfrm>
            <a:off x="1252144" y="6275832"/>
            <a:ext cx="4872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微软雅黑"/>
                <a:ea typeface="微软雅黑"/>
                <a:cs typeface="+mn-cs"/>
              </a:rPr>
              <a:t>Xing et. al., ES&amp;T, 2020</a:t>
            </a:r>
          </a:p>
        </p:txBody>
      </p:sp>
      <p:sp>
        <p:nvSpPr>
          <p:cNvPr id="4" name="Rectangle 3">
            <a:extLst>
              <a:ext uri="{FF2B5EF4-FFF2-40B4-BE49-F238E27FC236}">
                <a16:creationId xmlns:a16="http://schemas.microsoft.com/office/drawing/2014/main" id="{175C400A-BCA7-46C0-A69A-28742698B33B}"/>
              </a:ext>
            </a:extLst>
          </p:cNvPr>
          <p:cNvSpPr/>
          <p:nvPr/>
        </p:nvSpPr>
        <p:spPr>
          <a:xfrm>
            <a:off x="4568098" y="6280419"/>
            <a:ext cx="6281457"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Arial" charset="0"/>
                <a:ea typeface="微软雅黑"/>
                <a:cs typeface="+mn-cs"/>
              </a:rPr>
              <a:t>https://pubs.acs.org/doi/10.1021/acs.est.0c02923</a:t>
            </a:r>
          </a:p>
        </p:txBody>
      </p:sp>
      <p:sp>
        <p:nvSpPr>
          <p:cNvPr id="6" name="Rectangle 5">
            <a:extLst>
              <a:ext uri="{FF2B5EF4-FFF2-40B4-BE49-F238E27FC236}">
                <a16:creationId xmlns:a16="http://schemas.microsoft.com/office/drawing/2014/main" id="{5BEBBD1F-3E72-4ACA-B1F2-57BB392163ED}"/>
              </a:ext>
            </a:extLst>
          </p:cNvPr>
          <p:cNvSpPr/>
          <p:nvPr/>
        </p:nvSpPr>
        <p:spPr bwMode="auto">
          <a:xfrm>
            <a:off x="3048000" y="2154464"/>
            <a:ext cx="4724400" cy="26235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9" name="Rectangle 8">
            <a:extLst>
              <a:ext uri="{FF2B5EF4-FFF2-40B4-BE49-F238E27FC236}">
                <a16:creationId xmlns:a16="http://schemas.microsoft.com/office/drawing/2014/main" id="{789D4A73-5EA8-4418-8B8F-E69C2E134860}"/>
              </a:ext>
            </a:extLst>
          </p:cNvPr>
          <p:cNvSpPr/>
          <p:nvPr/>
        </p:nvSpPr>
        <p:spPr bwMode="auto">
          <a:xfrm>
            <a:off x="4378235" y="2693126"/>
            <a:ext cx="1336765" cy="73587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sp>
        <p:nvSpPr>
          <p:cNvPr id="10" name="Rectangle 9">
            <a:extLst>
              <a:ext uri="{FF2B5EF4-FFF2-40B4-BE49-F238E27FC236}">
                <a16:creationId xmlns:a16="http://schemas.microsoft.com/office/drawing/2014/main" id="{B08948B8-8484-497D-B967-3644EB6B696B}"/>
              </a:ext>
            </a:extLst>
          </p:cNvPr>
          <p:cNvSpPr/>
          <p:nvPr/>
        </p:nvSpPr>
        <p:spPr>
          <a:xfrm>
            <a:off x="152400" y="2133600"/>
            <a:ext cx="1817645" cy="2995692"/>
          </a:xfrm>
          <a:prstGeom prst="rect">
            <a:avLst/>
          </a:prstGeom>
          <a:solidFill>
            <a:srgbClr val="FFFFCC"/>
          </a:solidFill>
        </p:spPr>
        <p:txBody>
          <a:bodyPr wrap="square">
            <a:spAutoFit/>
          </a:bodyPr>
          <a:lstStyle/>
          <a:p>
            <a:pPr fontAlgn="auto">
              <a:lnSpc>
                <a:spcPct val="150000"/>
              </a:lnSpc>
              <a:spcBef>
                <a:spcPts val="0"/>
              </a:spcBef>
              <a:spcAft>
                <a:spcPts val="0"/>
              </a:spcAft>
              <a:defRPr/>
            </a:pPr>
            <a:r>
              <a:rPr lang="en-US" sz="2000" b="1" i="1" dirty="0">
                <a:solidFill>
                  <a:srgbClr val="FF0000"/>
                </a:solidFill>
                <a:latin typeface="Arial" panose="020B0604020202020204" pitchFamily="34" charset="0"/>
                <a:ea typeface="微软雅黑"/>
                <a:cs typeface="Arial" panose="020B0604020202020204" pitchFamily="34" charset="0"/>
              </a:rPr>
              <a:t>“</a:t>
            </a:r>
            <a:r>
              <a:rPr lang="en-US" sz="2000" b="1" i="1" dirty="0" err="1">
                <a:solidFill>
                  <a:srgbClr val="FF0000"/>
                </a:solidFill>
                <a:latin typeface="Arial" panose="020B0604020202020204" pitchFamily="34" charset="0"/>
                <a:ea typeface="微软雅黑"/>
                <a:cs typeface="Arial" panose="020B0604020202020204" pitchFamily="34" charset="0"/>
              </a:rPr>
              <a:t>DeepRSM</a:t>
            </a:r>
            <a:r>
              <a:rPr lang="en-US" sz="2000" b="1" i="1" dirty="0">
                <a:solidFill>
                  <a:srgbClr val="FF0000"/>
                </a:solidFill>
                <a:latin typeface="Arial" panose="020B0604020202020204" pitchFamily="34" charset="0"/>
                <a:ea typeface="微软雅黑"/>
                <a:cs typeface="Arial" panose="020B0604020202020204" pitchFamily="34" charset="0"/>
              </a:rPr>
              <a:t>” </a:t>
            </a:r>
          </a:p>
          <a:p>
            <a:pPr fontAlgn="auto">
              <a:lnSpc>
                <a:spcPct val="150000"/>
              </a:lnSpc>
              <a:spcBef>
                <a:spcPts val="0"/>
              </a:spcBef>
              <a:spcAft>
                <a:spcPts val="0"/>
              </a:spcAft>
              <a:defRPr/>
            </a:pPr>
            <a:r>
              <a:rPr lang="en-US" b="1" i="1" dirty="0">
                <a:solidFill>
                  <a:srgbClr val="0000FF"/>
                </a:solidFill>
                <a:latin typeface="Arial" panose="020B0604020202020204" pitchFamily="34" charset="0"/>
                <a:ea typeface="微软雅黑"/>
                <a:cs typeface="Arial" panose="020B0604020202020204" pitchFamily="34" charset="0"/>
              </a:rPr>
              <a:t>Still needs to be tested for U.S. pilot cases and implemented in RSM-VAT</a:t>
            </a:r>
            <a:endParaRPr lang="en-US" b="1"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5" name="Picture 4">
            <a:extLst>
              <a:ext uri="{FF2B5EF4-FFF2-40B4-BE49-F238E27FC236}">
                <a16:creationId xmlns:a16="http://schemas.microsoft.com/office/drawing/2014/main" id="{B8E11281-52FD-4495-81EB-09F5A0B925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71625" y="844036"/>
            <a:ext cx="5770885" cy="5937764"/>
          </a:xfrm>
          <a:prstGeom prst="rect">
            <a:avLst/>
          </a:prstGeom>
          <a:noFill/>
          <a:ln>
            <a:solidFill>
              <a:schemeClr val="tx1"/>
            </a:solidFill>
          </a:ln>
        </p:spPr>
      </p:pic>
      <p:sp>
        <p:nvSpPr>
          <p:cNvPr id="2" name="Rectangle 1">
            <a:extLst>
              <a:ext uri="{FF2B5EF4-FFF2-40B4-BE49-F238E27FC236}">
                <a16:creationId xmlns:a16="http://schemas.microsoft.com/office/drawing/2014/main" id="{8632506F-613B-4707-8481-0CCC007BBAE5}"/>
              </a:ext>
            </a:extLst>
          </p:cNvPr>
          <p:cNvSpPr/>
          <p:nvPr/>
        </p:nvSpPr>
        <p:spPr>
          <a:xfrm>
            <a:off x="7315200" y="1765439"/>
            <a:ext cx="3332487" cy="347787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The CNN architecture of the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DeepRSM</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with optimized polynomial structure for predicting the air quality response functions. (“Conv3x3BN”: 3x3 convolution followed by batch normalization; “</a:t>
            </a:r>
            <a:r>
              <a:rPr kumimoji="0" 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LeakyReLU</a:t>
            </a:r>
            <a:r>
              <a:rPr kumimoji="0" 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leaky rectified linear unit activation function; “FC”: fully connected layer)</a:t>
            </a:r>
            <a:endParaRPr kumimoji="0" lang="en-US" sz="2000" b="0" i="0" u="none" strike="noStrike" kern="1200" cap="none" spc="0" normalizeH="0" baseline="0" noProof="0" dirty="0">
              <a:ln>
                <a:noFill/>
              </a:ln>
              <a:solidFill>
                <a:srgbClr val="0000FF"/>
              </a:solidFill>
              <a:effectLst/>
              <a:uLnTx/>
              <a:uFillTx/>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6758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02EB2146-D551-4737-9380-F481AF19B1FB}"/>
              </a:ext>
            </a:extLst>
          </p:cNvPr>
          <p:cNvPicPr>
            <a:picLocks noChangeAspect="1"/>
          </p:cNvPicPr>
          <p:nvPr/>
        </p:nvPicPr>
        <p:blipFill>
          <a:blip r:embed="rId2"/>
          <a:stretch>
            <a:fillRect/>
          </a:stretch>
        </p:blipFill>
        <p:spPr>
          <a:xfrm>
            <a:off x="1524001" y="914400"/>
            <a:ext cx="6938643" cy="3404494"/>
          </a:xfrm>
          <a:prstGeom prst="rect">
            <a:avLst/>
          </a:prstGeom>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4000" kern="1200" dirty="0">
                <a:solidFill>
                  <a:srgbClr val="FFFF00"/>
                </a:solidFill>
                <a:latin typeface="Arial" panose="020B0604020202020204" pitchFamily="34" charset="0"/>
                <a:cs typeface="Arial" panose="020B0604020202020204" pitchFamily="34" charset="0"/>
              </a:rPr>
              <a:t>“Indicator-based” </a:t>
            </a:r>
            <a:r>
              <a:rPr kumimoji="1" lang="en-US" sz="4000" kern="1200" dirty="0" err="1">
                <a:solidFill>
                  <a:srgbClr val="FFFF00"/>
                </a:solidFill>
                <a:latin typeface="Arial" panose="020B0604020202020204" pitchFamily="34" charset="0"/>
                <a:cs typeface="Arial" panose="020B0604020202020204" pitchFamily="34" charset="0"/>
              </a:rPr>
              <a:t>DeepRSM</a:t>
            </a:r>
            <a:r>
              <a:rPr kumimoji="1" lang="en-US" sz="4000" kern="1200" dirty="0">
                <a:solidFill>
                  <a:srgbClr val="FFFF00"/>
                </a:solidFill>
                <a:latin typeface="Arial" panose="020B0604020202020204" pitchFamily="34" charset="0"/>
                <a:cs typeface="Arial" panose="020B0604020202020204" pitchFamily="34" charset="0"/>
              </a:rPr>
              <a:t> </a:t>
            </a:r>
          </a:p>
        </p:txBody>
      </p:sp>
      <p:pic>
        <p:nvPicPr>
          <p:cNvPr id="63" name="Picture 62">
            <a:extLst>
              <a:ext uri="{FF2B5EF4-FFF2-40B4-BE49-F238E27FC236}">
                <a16:creationId xmlns:a16="http://schemas.microsoft.com/office/drawing/2014/main" id="{0234D204-B417-4681-AF44-A46456BDB4A6}"/>
              </a:ext>
            </a:extLst>
          </p:cNvPr>
          <p:cNvPicPr>
            <a:picLocks noChangeAspect="1"/>
          </p:cNvPicPr>
          <p:nvPr/>
        </p:nvPicPr>
        <p:blipFill>
          <a:blip r:embed="rId3"/>
          <a:stretch>
            <a:fillRect/>
          </a:stretch>
        </p:blipFill>
        <p:spPr>
          <a:xfrm>
            <a:off x="1524001" y="3682106"/>
            <a:ext cx="6938643" cy="3404494"/>
          </a:xfrm>
          <a:prstGeom prst="rect">
            <a:avLst/>
          </a:prstGeom>
          <a:solidFill>
            <a:schemeClr val="bg1"/>
          </a:solidFill>
        </p:spPr>
      </p:pic>
      <p:sp>
        <p:nvSpPr>
          <p:cNvPr id="64" name="Rectangle 63">
            <a:extLst>
              <a:ext uri="{FF2B5EF4-FFF2-40B4-BE49-F238E27FC236}">
                <a16:creationId xmlns:a16="http://schemas.microsoft.com/office/drawing/2014/main" id="{7D11F613-E8E9-42B8-8E7E-A6B7881B2E2A}"/>
              </a:ext>
            </a:extLst>
          </p:cNvPr>
          <p:cNvSpPr/>
          <p:nvPr/>
        </p:nvSpPr>
        <p:spPr>
          <a:xfrm>
            <a:off x="8343320" y="2401432"/>
            <a:ext cx="2433957" cy="224676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14</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coefficients of terms in in responding to    </a:t>
            </a:r>
            <a:r>
              <a:rPr kumimoji="0" lang="en-US" sz="20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18</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chemical indicators for O</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and PM</a:t>
            </a:r>
            <a:r>
              <a:rPr kumimoji="0" lang="en-US" sz="2000" b="1" i="0" u="none" strike="noStrike" kern="100" cap="none" spc="0" normalizeH="0" baseline="-2500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2.5</a:t>
            </a:r>
            <a:r>
              <a:rPr kumimoji="0" lang="en-US"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nb-NO" sz="2000" b="1" i="0" u="none" strike="noStrike" kern="100" cap="none" spc="0" normalizeH="0" baseline="0" noProof="0" dirty="0">
                <a:ln>
                  <a:noFill/>
                </a:ln>
                <a:solidFill>
                  <a:srgbClr val="0000FF"/>
                </a:solidFill>
                <a:effectLst/>
                <a:uLnTx/>
                <a:uFillTx/>
                <a:latin typeface="Arial" panose="020B0604020202020204" pitchFamily="34" charset="0"/>
                <a:ea typeface="等线" panose="02010600030101010101" pitchFamily="2" charset="-122"/>
                <a:cs typeface="Arial" panose="020B0604020202020204" pitchFamily="34" charset="0"/>
              </a:rPr>
              <a:t>example)</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5" name="Rectangle 64">
            <a:extLst>
              <a:ext uri="{FF2B5EF4-FFF2-40B4-BE49-F238E27FC236}">
                <a16:creationId xmlns:a16="http://schemas.microsoft.com/office/drawing/2014/main" id="{DAA2A550-F035-452C-80E6-27F553E17CEC}"/>
              </a:ext>
            </a:extLst>
          </p:cNvPr>
          <p:cNvSpPr/>
          <p:nvPr/>
        </p:nvSpPr>
        <p:spPr>
          <a:xfrm>
            <a:off x="7593876" y="2810857"/>
            <a:ext cx="788999"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O</a:t>
            </a:r>
            <a:r>
              <a:rPr kumimoji="0" lang="en-US" sz="24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3</a:t>
            </a:r>
            <a:r>
              <a:rPr kumimoji="0" lang="en-US" sz="32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2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
        <p:nvSpPr>
          <p:cNvPr id="66" name="Rectangle 65">
            <a:extLst>
              <a:ext uri="{FF2B5EF4-FFF2-40B4-BE49-F238E27FC236}">
                <a16:creationId xmlns:a16="http://schemas.microsoft.com/office/drawing/2014/main" id="{AD7408D6-2896-4C13-A12C-EA227184BD36}"/>
              </a:ext>
            </a:extLst>
          </p:cNvPr>
          <p:cNvSpPr/>
          <p:nvPr/>
        </p:nvSpPr>
        <p:spPr>
          <a:xfrm>
            <a:off x="7593876" y="5407901"/>
            <a:ext cx="12025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0" cap="none" spc="0" normalizeH="0" baseline="-2500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PM2.5</a:t>
            </a:r>
            <a:r>
              <a:rPr kumimoji="0" lang="en-US" sz="3600" b="1" i="1" u="none" strike="noStrike" kern="1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 </a:t>
            </a:r>
            <a:endParaRPr kumimoji="0" lang="en-US" sz="3600" b="0" i="1"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endParaRPr>
          </a:p>
        </p:txBody>
      </p:sp>
    </p:spTree>
    <p:extLst>
      <p:ext uri="{BB962C8B-B14F-4D97-AF65-F5344CB8AC3E}">
        <p14:creationId xmlns:p14="http://schemas.microsoft.com/office/powerpoint/2010/main" val="2019595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sp>
        <p:nvSpPr>
          <p:cNvPr id="7" name="TextBox 6">
            <a:extLst>
              <a:ext uri="{FF2B5EF4-FFF2-40B4-BE49-F238E27FC236}">
                <a16:creationId xmlns:a16="http://schemas.microsoft.com/office/drawing/2014/main" id="{FB2878FA-8B5A-40FA-8C80-788022EC4A37}"/>
              </a:ext>
            </a:extLst>
          </p:cNvPr>
          <p:cNvSpPr txBox="1"/>
          <p:nvPr/>
        </p:nvSpPr>
        <p:spPr>
          <a:xfrm>
            <a:off x="8610600" y="1295400"/>
            <a:ext cx="3198114" cy="4801314"/>
          </a:xfrm>
          <a:prstGeom prst="rect">
            <a:avLst/>
          </a:prstGeom>
          <a:noFill/>
        </p:spPr>
        <p:txBody>
          <a:bodyPr wrap="square">
            <a:spAutoFit/>
          </a:bodyPr>
          <a:lstStyle/>
          <a:p>
            <a:pPr algn="l"/>
            <a:r>
              <a:rPr lang="nb-NO" sz="1800" kern="100" dirty="0">
                <a:effectLst/>
                <a:latin typeface="Times New Roman" panose="02020603050405020304" pitchFamily="18" charset="0"/>
                <a:ea typeface="等线" panose="02010600030101010101" pitchFamily="2" charset="-122"/>
              </a:rPr>
              <a:t>pf-RSM and DeepRSM performance in predicing PM</a:t>
            </a:r>
            <a:r>
              <a:rPr lang="nb-NO" sz="1800" kern="100" baseline="-25000" dirty="0">
                <a:effectLst/>
                <a:latin typeface="Times New Roman" panose="02020603050405020304" pitchFamily="18" charset="0"/>
                <a:ea typeface="等线" panose="02010600030101010101" pitchFamily="2" charset="-122"/>
              </a:rPr>
              <a:t>2.5 </a:t>
            </a:r>
            <a:r>
              <a:rPr lang="nb-NO" sz="1800" kern="100" dirty="0">
                <a:effectLst/>
                <a:latin typeface="Times New Roman" panose="02020603050405020304" pitchFamily="18" charset="0"/>
                <a:ea typeface="等线" panose="02010600030101010101" pitchFamily="2" charset="-122"/>
              </a:rPr>
              <a:t>responses to emissions in different numerical experiments. </a:t>
            </a:r>
            <a:r>
              <a:rPr lang="nb-NO" sz="1800" i="1" kern="100" dirty="0">
                <a:effectLst/>
                <a:latin typeface="Times New Roman" panose="02020603050405020304" pitchFamily="18" charset="0"/>
                <a:ea typeface="等线" panose="02010600030101010101" pitchFamily="2" charset="-122"/>
              </a:rPr>
              <a:t>-TT</a:t>
            </a:r>
            <a:r>
              <a:rPr lang="nb-NO" sz="1800" kern="100" dirty="0">
                <a:effectLst/>
                <a:latin typeface="Times New Roman" panose="02020603050405020304" pitchFamily="18" charset="0"/>
                <a:ea typeface="等线" panose="02010600030101010101" pitchFamily="2" charset="-122"/>
              </a:rPr>
              <a:t>: training based on same spatial domain but different days than testing;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training based on different spatial domains than testing; </a:t>
            </a:r>
            <a:r>
              <a:rPr lang="nb-NO" sz="1800" i="1" kern="100" dirty="0">
                <a:effectLst/>
                <a:latin typeface="Times New Roman" panose="02020603050405020304" pitchFamily="18" charset="0"/>
                <a:ea typeface="等线" panose="02010600030101010101" pitchFamily="2" charset="-122"/>
              </a:rPr>
              <a:t>-DTF5</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-DTF20</a:t>
            </a:r>
            <a:r>
              <a:rPr lang="nb-NO" sz="1800" kern="100" dirty="0">
                <a:effectLst/>
                <a:latin typeface="Times New Roman" panose="02020603050405020304" pitchFamily="18" charset="0"/>
                <a:ea typeface="等线" panose="02010600030101010101" pitchFamily="2" charset="-122"/>
              </a:rPr>
              <a:t>, and -</a:t>
            </a:r>
            <a:r>
              <a:rPr lang="nb-NO" sz="1800" i="1" kern="100" dirty="0">
                <a:effectLst/>
                <a:latin typeface="Times New Roman" panose="02020603050405020304" pitchFamily="18" charset="0"/>
                <a:ea typeface="等线" panose="02010600030101010101" pitchFamily="2" charset="-122"/>
              </a:rPr>
              <a:t>PolyDTF20</a:t>
            </a:r>
            <a:r>
              <a:rPr lang="nb-NO" sz="1800" kern="100" dirty="0">
                <a:effectLst/>
                <a:latin typeface="Times New Roman" panose="02020603050405020304" pitchFamily="18" charset="0"/>
                <a:ea typeface="等线" panose="02010600030101010101" pitchFamily="2" charset="-122"/>
              </a:rPr>
              <a:t>: </a:t>
            </a:r>
            <a:r>
              <a:rPr lang="nb-NO" sz="1800" i="1" kern="100" dirty="0">
                <a:effectLst/>
                <a:latin typeface="Times New Roman" panose="02020603050405020304" pitchFamily="18" charset="0"/>
                <a:ea typeface="等线" panose="02010600030101010101" pitchFamily="2" charset="-122"/>
              </a:rPr>
              <a:t>-DT</a:t>
            </a:r>
            <a:r>
              <a:rPr lang="nb-NO" sz="1800" kern="100" dirty="0">
                <a:effectLst/>
                <a:latin typeface="Times New Roman" panose="02020603050405020304" pitchFamily="18" charset="0"/>
                <a:ea typeface="等线" panose="02010600030101010101" pitchFamily="2" charset="-122"/>
              </a:rPr>
              <a:t> experiments based on fine-tuning procedure. Results are based on Jan. 30 for control scenario #35 in Table S1 (emission change ratios of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 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and VOC are 92.0%, -84.2%, -98.0%, and -33.6%, respectively). </a:t>
            </a:r>
            <a:endParaRPr lang="en-US" dirty="0"/>
          </a:p>
        </p:txBody>
      </p:sp>
      <p:pic>
        <p:nvPicPr>
          <p:cNvPr id="6" name="Picture 5">
            <a:extLst>
              <a:ext uri="{FF2B5EF4-FFF2-40B4-BE49-F238E27FC236}">
                <a16:creationId xmlns:a16="http://schemas.microsoft.com/office/drawing/2014/main" id="{EE762514-90B5-41BC-A1E1-F7BD4BA2FB7C}"/>
              </a:ext>
            </a:extLst>
          </p:cNvPr>
          <p:cNvPicPr>
            <a:picLocks noChangeAspect="1"/>
          </p:cNvPicPr>
          <p:nvPr/>
        </p:nvPicPr>
        <p:blipFill>
          <a:blip r:embed="rId2"/>
          <a:stretch>
            <a:fillRect/>
          </a:stretch>
        </p:blipFill>
        <p:spPr>
          <a:xfrm>
            <a:off x="1524001" y="891540"/>
            <a:ext cx="6402324" cy="5984748"/>
          </a:xfrm>
          <a:prstGeom prst="rect">
            <a:avLst/>
          </a:prstGeom>
          <a:ln>
            <a:solidFill>
              <a:schemeClr val="tx1"/>
            </a:solidFill>
          </a:ln>
        </p:spPr>
      </p:pic>
      <p:pic>
        <p:nvPicPr>
          <p:cNvPr id="2076" name="Picture 9">
            <a:extLst>
              <a:ext uri="{FF2B5EF4-FFF2-40B4-BE49-F238E27FC236}">
                <a16:creationId xmlns:a16="http://schemas.microsoft.com/office/drawing/2014/main" id="{6595DD1E-861C-449F-AF52-FDF2B0449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3286"/>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5">
            <a:extLst>
              <a:ext uri="{FF2B5EF4-FFF2-40B4-BE49-F238E27FC236}">
                <a16:creationId xmlns:a16="http://schemas.microsoft.com/office/drawing/2014/main" id="{9F788CDD-60D3-43D1-B783-0B4770727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4">
            <a:extLst>
              <a:ext uri="{FF2B5EF4-FFF2-40B4-BE49-F238E27FC236}">
                <a16:creationId xmlns:a16="http://schemas.microsoft.com/office/drawing/2014/main" id="{AB35EB2C-7777-4B41-AB3D-F76808E67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531"/>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8">
            <a:extLst>
              <a:ext uri="{FF2B5EF4-FFF2-40B4-BE49-F238E27FC236}">
                <a16:creationId xmlns:a16="http://schemas.microsoft.com/office/drawing/2014/main" id="{3CA2F441-9BDD-473E-B2E2-C4B5587A21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33800"/>
          <a:stretch>
            <a:fillRect/>
          </a:stretch>
        </p:blipFill>
        <p:spPr bwMode="auto">
          <a:xfrm>
            <a:off x="0" y="0"/>
            <a:ext cx="27717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6">
            <a:extLst>
              <a:ext uri="{FF2B5EF4-FFF2-40B4-BE49-F238E27FC236}">
                <a16:creationId xmlns:a16="http://schemas.microsoft.com/office/drawing/2014/main" id="{D4FF2E37-D412-4450-82E1-5A75C95AEE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
            <a:extLst>
              <a:ext uri="{FF2B5EF4-FFF2-40B4-BE49-F238E27FC236}">
                <a16:creationId xmlns:a16="http://schemas.microsoft.com/office/drawing/2014/main" id="{E1B01D8E-FCA8-427D-B470-4A360462DF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1">
            <a:extLst>
              <a:ext uri="{FF2B5EF4-FFF2-40B4-BE49-F238E27FC236}">
                <a16:creationId xmlns:a16="http://schemas.microsoft.com/office/drawing/2014/main" id="{4F351942-8A2B-4733-9BED-6F03622458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33226"/>
          <a:stretch>
            <a:fillRect/>
          </a:stretch>
        </p:blipFill>
        <p:spPr bwMode="auto">
          <a:xfrm>
            <a:off x="0" y="0"/>
            <a:ext cx="27622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2">
            <a:extLst>
              <a:ext uri="{FF2B5EF4-FFF2-40B4-BE49-F238E27FC236}">
                <a16:creationId xmlns:a16="http://schemas.microsoft.com/office/drawing/2014/main" id="{47B03F72-06DC-4054-B64E-F60DDD89E6F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6774"/>
          <a:stretch>
            <a:fillRect/>
          </a:stretch>
        </p:blipFill>
        <p:spPr bwMode="auto">
          <a:xfrm>
            <a:off x="0" y="0"/>
            <a:ext cx="12668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14">
            <a:extLst>
              <a:ext uri="{FF2B5EF4-FFF2-40B4-BE49-F238E27FC236}">
                <a16:creationId xmlns:a16="http://schemas.microsoft.com/office/drawing/2014/main" id="{60F41C51-841A-4FFC-9BF6-2D2642441F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66478" r="2"/>
          <a:stretch>
            <a:fillRect/>
          </a:stretch>
        </p:blipFill>
        <p:spPr bwMode="auto">
          <a:xfrm>
            <a:off x="0" y="0"/>
            <a:ext cx="12954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a:extLst>
              <a:ext uri="{FF2B5EF4-FFF2-40B4-BE49-F238E27FC236}">
                <a16:creationId xmlns:a16="http://schemas.microsoft.com/office/drawing/2014/main" id="{ADB010DC-67F1-4F8D-8A23-8CC5D6D34C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r="34314"/>
          <a:stretch>
            <a:fillRect/>
          </a:stretch>
        </p:blipFill>
        <p:spPr bwMode="auto">
          <a:xfrm>
            <a:off x="0" y="0"/>
            <a:ext cx="27336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3">
            <a:extLst>
              <a:ext uri="{FF2B5EF4-FFF2-40B4-BE49-F238E27FC236}">
                <a16:creationId xmlns:a16="http://schemas.microsoft.com/office/drawing/2014/main" id="{6AE7ABE0-7114-4CC2-9C7C-90636B247A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66080"/>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5">
            <a:extLst>
              <a:ext uri="{FF2B5EF4-FFF2-40B4-BE49-F238E27FC236}">
                <a16:creationId xmlns:a16="http://schemas.microsoft.com/office/drawing/2014/main" id="{3C864FA9-D808-4300-9902-42D41B73F9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66229"/>
          <a:stretch>
            <a:fillRect/>
          </a:stretch>
        </p:blipFill>
        <p:spPr bwMode="auto">
          <a:xfrm>
            <a:off x="0" y="0"/>
            <a:ext cx="130492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54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829799" cy="669103"/>
          </a:xfrm>
          <a:noFill/>
          <a:ln>
            <a:noFill/>
          </a:ln>
        </p:spPr>
        <p:txBody>
          <a:bodyPr vert="horz" wrap="square" lIns="68580" tIns="34290" rIns="68580" bIns="34290" numCol="1" anchor="ctr" anchorCtr="0" compatLnSpc="1">
            <a:prstTxWarp prst="textNoShape">
              <a:avLst/>
            </a:prstTxWarp>
          </a:bodyPr>
          <a:lstStyle/>
          <a:p>
            <a:r>
              <a:rPr kumimoji="1" lang="en-US" sz="3200" i="1" kern="1200" dirty="0" err="1">
                <a:solidFill>
                  <a:srgbClr val="FFFF00"/>
                </a:solidFill>
                <a:latin typeface="Arial" panose="020B0604020202020204" pitchFamily="34" charset="0"/>
                <a:cs typeface="Arial" panose="020B0604020202020204" pitchFamily="34" charset="0"/>
              </a:rPr>
              <a:t>DeepRSM</a:t>
            </a:r>
            <a:r>
              <a:rPr kumimoji="1" lang="en-US" sz="3200" i="1" kern="1200" dirty="0">
                <a:solidFill>
                  <a:srgbClr val="FFFF00"/>
                </a:solidFill>
                <a:latin typeface="Arial" panose="020B0604020202020204" pitchFamily="34" charset="0"/>
                <a:cs typeface="Arial" panose="020B0604020202020204" pitchFamily="34" charset="0"/>
              </a:rPr>
              <a:t>:</a:t>
            </a:r>
            <a:r>
              <a:rPr kumimoji="1" lang="en-US" sz="3200" kern="1200" dirty="0">
                <a:solidFill>
                  <a:srgbClr val="FFFF00"/>
                </a:solidFill>
                <a:latin typeface="Arial" panose="020B0604020202020204" pitchFamily="34" charset="0"/>
                <a:cs typeface="Arial" panose="020B0604020202020204" pitchFamily="34" charset="0"/>
              </a:rPr>
              <a:t> </a:t>
            </a:r>
            <a:r>
              <a:rPr kumimoji="1" lang="en-US" kern="1200" dirty="0">
                <a:solidFill>
                  <a:srgbClr val="FFFF00"/>
                </a:solidFill>
                <a:latin typeface="Arial" panose="020B0604020202020204" pitchFamily="34" charset="0"/>
                <a:cs typeface="Arial" panose="020B0604020202020204" pitchFamily="34" charset="0"/>
              </a:rPr>
              <a:t>Deep </a:t>
            </a:r>
            <a:r>
              <a:rPr kumimoji="1" lang="en-US" sz="2800" kern="1200" dirty="0">
                <a:solidFill>
                  <a:srgbClr val="FFFF00"/>
                </a:solidFill>
                <a:latin typeface="Arial" panose="020B0604020202020204" pitchFamily="34" charset="0"/>
                <a:cs typeface="Arial" panose="020B0604020202020204" pitchFamily="34" charset="0"/>
              </a:rPr>
              <a:t>Machine Learning with pf-RSM </a:t>
            </a:r>
          </a:p>
        </p:txBody>
      </p:sp>
      <p:pic>
        <p:nvPicPr>
          <p:cNvPr id="9" name="Picture 8">
            <a:extLst>
              <a:ext uri="{FF2B5EF4-FFF2-40B4-BE49-F238E27FC236}">
                <a16:creationId xmlns:a16="http://schemas.microsoft.com/office/drawing/2014/main" id="{574790F2-C7DA-4F06-A130-A68BA7095889}"/>
              </a:ext>
            </a:extLst>
          </p:cNvPr>
          <p:cNvPicPr>
            <a:picLocks noChangeAspect="1"/>
          </p:cNvPicPr>
          <p:nvPr/>
        </p:nvPicPr>
        <p:blipFill>
          <a:blip r:embed="rId2"/>
          <a:stretch>
            <a:fillRect/>
          </a:stretch>
        </p:blipFill>
        <p:spPr>
          <a:xfrm>
            <a:off x="1066800" y="1066800"/>
            <a:ext cx="7010400" cy="5640360"/>
          </a:xfrm>
          <a:prstGeom prst="rect">
            <a:avLst/>
          </a:prstGeom>
          <a:ln>
            <a:solidFill>
              <a:schemeClr val="tx1"/>
            </a:solidFill>
          </a:ln>
        </p:spPr>
      </p:pic>
      <p:sp>
        <p:nvSpPr>
          <p:cNvPr id="8" name="TextBox 7">
            <a:extLst>
              <a:ext uri="{FF2B5EF4-FFF2-40B4-BE49-F238E27FC236}">
                <a16:creationId xmlns:a16="http://schemas.microsoft.com/office/drawing/2014/main" id="{F15A7DB6-0BEB-45D4-9A44-892D5694B672}"/>
              </a:ext>
            </a:extLst>
          </p:cNvPr>
          <p:cNvSpPr txBox="1"/>
          <p:nvPr/>
        </p:nvSpPr>
        <p:spPr>
          <a:xfrm>
            <a:off x="8229600" y="1899353"/>
            <a:ext cx="3579114" cy="3366243"/>
          </a:xfrm>
          <a:prstGeom prst="rect">
            <a:avLst/>
          </a:prstGeom>
          <a:noFill/>
        </p:spPr>
        <p:txBody>
          <a:bodyPr wrap="square">
            <a:spAutoFit/>
          </a:bodyPr>
          <a:lstStyle/>
          <a:p>
            <a:pPr algn="l">
              <a:lnSpc>
                <a:spcPct val="150000"/>
              </a:lnSpc>
            </a:pPr>
            <a:r>
              <a:rPr lang="nb-NO" sz="1800" kern="100" dirty="0">
                <a:effectLst/>
                <a:latin typeface="Times New Roman" panose="02020603050405020304" pitchFamily="18" charset="0"/>
                <a:ea typeface="等线" panose="02010600030101010101" pitchFamily="2" charset="-122"/>
              </a:rPr>
              <a:t>The isopleths of PM</a:t>
            </a:r>
            <a:r>
              <a:rPr lang="nb-NO" sz="1800" kern="100" baseline="-25000" dirty="0">
                <a:effectLst/>
                <a:latin typeface="Times New Roman" panose="02020603050405020304" pitchFamily="18" charset="0"/>
                <a:ea typeface="等线" panose="02010600030101010101" pitchFamily="2" charset="-122"/>
              </a:rPr>
              <a:t>2.5</a:t>
            </a:r>
            <a:r>
              <a:rPr lang="nb-NO" sz="1800" kern="100" dirty="0">
                <a:effectLst/>
                <a:latin typeface="Times New Roman" panose="02020603050405020304" pitchFamily="18" charset="0"/>
                <a:ea typeface="等线" panose="02010600030101010101" pitchFamily="2" charset="-122"/>
              </a:rPr>
              <a:t> response to NO</a:t>
            </a:r>
            <a:r>
              <a:rPr lang="nb-NO" sz="1800" kern="100" baseline="-25000" dirty="0">
                <a:effectLst/>
                <a:latin typeface="Times New Roman" panose="02020603050405020304" pitchFamily="18" charset="0"/>
                <a:ea typeface="等线" panose="02010600030101010101" pitchFamily="2" charset="-122"/>
              </a:rPr>
              <a:t>x</a:t>
            </a:r>
            <a:r>
              <a:rPr lang="nb-NO" sz="1800" kern="100" dirty="0">
                <a:effectLst/>
                <a:latin typeface="Times New Roman" panose="02020603050405020304" pitchFamily="18" charset="0"/>
                <a:ea typeface="等线" panose="02010600030101010101" pitchFamily="2" charset="-122"/>
              </a:rPr>
              <a:t>/VOC (a) and SO</a:t>
            </a:r>
            <a:r>
              <a:rPr lang="nb-NO" sz="1800" kern="100" baseline="-25000" dirty="0">
                <a:effectLst/>
                <a:latin typeface="Times New Roman" panose="02020603050405020304" pitchFamily="18" charset="0"/>
                <a:ea typeface="等线" panose="02010600030101010101" pitchFamily="2" charset="-122"/>
              </a:rPr>
              <a:t>2</a:t>
            </a:r>
            <a:r>
              <a:rPr lang="nb-NO" sz="1800" kern="100" dirty="0">
                <a:effectLst/>
                <a:latin typeface="Times New Roman" panose="02020603050405020304" pitchFamily="18" charset="0"/>
                <a:ea typeface="等线" panose="02010600030101010101" pitchFamily="2" charset="-122"/>
              </a:rPr>
              <a:t>/NH</a:t>
            </a:r>
            <a:r>
              <a:rPr lang="nb-NO" sz="1800" kern="100" baseline="-25000" dirty="0">
                <a:effectLst/>
                <a:latin typeface="Times New Roman" panose="02020603050405020304" pitchFamily="18" charset="0"/>
                <a:ea typeface="等线" panose="02010600030101010101" pitchFamily="2" charset="-122"/>
              </a:rPr>
              <a:t>3</a:t>
            </a:r>
            <a:r>
              <a:rPr lang="nb-NO" sz="1800" kern="100" dirty="0">
                <a:effectLst/>
                <a:latin typeface="Times New Roman" panose="02020603050405020304" pitchFamily="18" charset="0"/>
                <a:ea typeface="等线" panose="02010600030101010101" pitchFamily="2" charset="-122"/>
              </a:rPr>
              <a:t> (b) emission change (baseline = 1) predicted by pf-RSM and DeepRSM for the CN27 domain (the values are averages of all grid cells and days; the color dots represent the simulated value in CMAQ)</a:t>
            </a:r>
            <a:endParaRPr lang="en-US" dirty="0"/>
          </a:p>
        </p:txBody>
      </p:sp>
    </p:spTree>
    <p:extLst>
      <p:ext uri="{BB962C8B-B14F-4D97-AF65-F5344CB8AC3E}">
        <p14:creationId xmlns:p14="http://schemas.microsoft.com/office/powerpoint/2010/main" val="1516250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79" name="Rectangle 3"/>
          <p:cNvSpPr>
            <a:spLocks noChangeArrowheads="1"/>
          </p:cNvSpPr>
          <p:nvPr/>
        </p:nvSpPr>
        <p:spPr bwMode="auto">
          <a:xfrm>
            <a:off x="-381000" y="6244023"/>
            <a:ext cx="8923338" cy="584779"/>
          </a:xfrm>
          <a:prstGeom prst="rect">
            <a:avLst/>
          </a:prstGeom>
          <a:noFill/>
          <a:ln w="9525">
            <a:noFill/>
            <a:miter lim="800000"/>
            <a:headEnd/>
            <a:tailEnd/>
          </a:ln>
        </p:spPr>
        <p:txBody>
          <a:bodyPr/>
          <a:lstStyle/>
          <a:p>
            <a:pPr marL="342900" indent="-342900" algn="r" fontAlgn="auto">
              <a:lnSpc>
                <a:spcPct val="70000"/>
              </a:lnSpc>
              <a:spcBef>
                <a:spcPct val="20000"/>
              </a:spcBef>
              <a:spcAft>
                <a:spcPts val="0"/>
              </a:spcAft>
              <a:buClr>
                <a:srgbClr val="99CC00"/>
              </a:buClr>
              <a:buSzPct val="60000"/>
              <a:defRPr/>
            </a:pPr>
            <a:endParaRPr lang="zh-TW" altLang="en-US" sz="1600" kern="0" dirty="0">
              <a:solidFill>
                <a:srgbClr val="0000FF"/>
              </a:solidFill>
              <a:latin typeface="Tahoma" pitchFamily="34" charset="0"/>
            </a:endParaRPr>
          </a:p>
          <a:p>
            <a:pPr marL="342900" indent="-342900" algn="r" fontAlgn="auto">
              <a:lnSpc>
                <a:spcPct val="70000"/>
              </a:lnSpc>
              <a:spcBef>
                <a:spcPct val="20000"/>
              </a:spcBef>
              <a:spcAft>
                <a:spcPts val="0"/>
              </a:spcAft>
              <a:buClr>
                <a:srgbClr val="99CC00"/>
              </a:buClr>
              <a:buSzPct val="60000"/>
              <a:defRPr/>
            </a:pPr>
            <a:r>
              <a:rPr lang="en-US" altLang="zh-TW" sz="2000" i="1" kern="0" dirty="0">
                <a:solidFill>
                  <a:srgbClr val="0000FF"/>
                </a:solidFill>
                <a:latin typeface="Tahoma" pitchFamily="34" charset="0"/>
              </a:rPr>
              <a:t>Carey Jang, U.S. EPA, Jang.carey@epa.gov</a:t>
            </a:r>
          </a:p>
        </p:txBody>
      </p:sp>
      <p:sp>
        <p:nvSpPr>
          <p:cNvPr id="7" name="Rectangle 6"/>
          <p:cNvSpPr/>
          <p:nvPr/>
        </p:nvSpPr>
        <p:spPr>
          <a:xfrm>
            <a:off x="571500" y="152400"/>
            <a:ext cx="11049000" cy="6106287"/>
          </a:xfrm>
          <a:prstGeom prst="rect">
            <a:avLst/>
          </a:prstGeom>
        </p:spPr>
        <p:txBody>
          <a:bodyPr wrap="square">
            <a:spAutoFit/>
          </a:bodyPr>
          <a:lstStyle/>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A:</a:t>
            </a:r>
          </a:p>
          <a:p>
            <a:pPr marL="854075" lvl="2" indent="-452438" algn="l">
              <a:lnSpc>
                <a:spcPct val="135000"/>
              </a:lnSpc>
              <a:spcBef>
                <a:spcPts val="0"/>
              </a:spcBef>
              <a:buFont typeface="+mj-lt"/>
              <a:buAutoNum type="arabicPeriod"/>
            </a:pPr>
            <a:r>
              <a:rPr lang="en-US" sz="1600" b="1" dirty="0">
                <a:solidFill>
                  <a:schemeClr val="bg1">
                    <a:lumMod val="75000"/>
                  </a:schemeClr>
                </a:solidFill>
                <a:latin typeface="Arial" panose="020B0604020202020204" pitchFamily="34" charset="0"/>
                <a:cs typeface="Arial" panose="020B0604020202020204" pitchFamily="34" charset="0"/>
              </a:rPr>
              <a:t>CMAQ/RSM E-US O3 &amp; PM2.5 nonlinear responses </a:t>
            </a:r>
            <a:r>
              <a:rPr lang="en-US" sz="1600" b="1" i="1" dirty="0">
                <a:solidFill>
                  <a:schemeClr val="bg1">
                    <a:lumMod val="75000"/>
                  </a:schemeClr>
                </a:solidFill>
                <a:latin typeface="Arial" panose="020B0604020202020204" pitchFamily="34" charset="0"/>
                <a:cs typeface="Arial" panose="020B0604020202020204" pitchFamily="34" charset="0"/>
              </a:rPr>
              <a:t>(Kelly et al., 2021, Atmosphere)</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OSAT/DDM/BFM/RSM comparisons: O3 case study </a:t>
            </a:r>
            <a:r>
              <a:rPr lang="en-US" sz="1600" b="1" i="1" kern="0" dirty="0">
                <a:solidFill>
                  <a:schemeClr val="bg1">
                    <a:lumMod val="75000"/>
                  </a:schemeClr>
                </a:solidFill>
                <a:latin typeface="Arial" panose="020B0604020202020204" pitchFamily="34" charset="0"/>
                <a:cs typeface="Arial" panose="020B0604020202020204" pitchFamily="34" charset="0"/>
              </a:rPr>
              <a:t>(Fang et al., 2021, Environ. </a:t>
            </a:r>
            <a:r>
              <a:rPr lang="en-US" sz="1600" b="1" i="1" kern="0" dirty="0" err="1">
                <a:solidFill>
                  <a:schemeClr val="bg1">
                    <a:lumMod val="75000"/>
                  </a:schemeClr>
                </a:solidFill>
                <a:latin typeface="Arial" panose="020B0604020202020204" pitchFamily="34" charset="0"/>
                <a:cs typeface="Arial" panose="020B0604020202020204" pitchFamily="34" charset="0"/>
              </a:rPr>
              <a:t>Pollu</a:t>
            </a:r>
            <a:r>
              <a:rPr lang="en-US" sz="1600" b="1" i="1" kern="0" dirty="0">
                <a:solidFill>
                  <a:schemeClr val="bg1">
                    <a:lumMod val="75000"/>
                  </a:schemeClr>
                </a:solidFill>
                <a:latin typeface="Arial" panose="020B0604020202020204" pitchFamily="34" charset="0"/>
                <a:cs typeface="Arial" panose="020B0604020202020204" pitchFamily="34" charset="0"/>
              </a:rPr>
              <a:t>.)</a:t>
            </a:r>
          </a:p>
          <a:p>
            <a:pPr marL="854075" lvl="2" indent="-452438" algn="l" eaLnBrk="0" hangingPunct="0">
              <a:lnSpc>
                <a:spcPct val="135000"/>
              </a:lnSpc>
              <a:spcBef>
                <a:spcPts val="0"/>
              </a:spcBef>
              <a:buFont typeface="+mj-lt"/>
              <a:buAutoNum type="arabicPeriod"/>
              <a:defRPr/>
            </a:pPr>
            <a:r>
              <a:rPr lang="en-US" sz="1600" b="1" kern="0" dirty="0">
                <a:solidFill>
                  <a:schemeClr val="bg1">
                    <a:lumMod val="75000"/>
                  </a:schemeClr>
                </a:solidFill>
                <a:latin typeface="Arial" panose="020B0604020202020204" pitchFamily="34" charset="0"/>
                <a:cs typeface="Arial" panose="020B0604020202020204" pitchFamily="34" charset="0"/>
              </a:rPr>
              <a:t>PSAT/BFM/RSM comparisons: PM2.5 case study </a:t>
            </a:r>
            <a:r>
              <a:rPr lang="en-US" sz="1600" b="1" i="1" kern="0" dirty="0">
                <a:solidFill>
                  <a:schemeClr val="bg1">
                    <a:lumMod val="75000"/>
                  </a:schemeClr>
                </a:solidFill>
                <a:latin typeface="Arial" panose="020B0604020202020204" pitchFamily="34" charset="0"/>
                <a:cs typeface="Arial" panose="020B0604020202020204" pitchFamily="34" charset="0"/>
              </a:rPr>
              <a:t>(Li et al., 2021, Submitted to JEM)</a:t>
            </a:r>
            <a:endParaRPr lang="en-US" altLang="zh-TW" b="1" i="1" kern="0" dirty="0">
              <a:solidFill>
                <a:schemeClr val="bg1">
                  <a:lumMod val="75000"/>
                </a:schemeClr>
              </a:solidFill>
              <a:latin typeface="Tahoma" pitchFamily="34" charset="0"/>
            </a:endParaRPr>
          </a:p>
          <a:p>
            <a:pPr indent="-342900" algn="l" fontAlgn="auto">
              <a:spcBef>
                <a:spcPts val="600"/>
              </a:spcBef>
              <a:spcAft>
                <a:spcPts val="0"/>
              </a:spcAft>
              <a:buClr>
                <a:srgbClr val="99CC00"/>
              </a:buClr>
              <a:buSzPct val="60000"/>
              <a:defRPr/>
            </a:pPr>
            <a:r>
              <a:rPr lang="en-US" altLang="zh-TW" sz="2800" b="1" i="1" kern="0" dirty="0">
                <a:solidFill>
                  <a:schemeClr val="bg1">
                    <a:lumMod val="75000"/>
                  </a:schemeClr>
                </a:solidFill>
                <a:latin typeface="Tahoma" pitchFamily="34" charset="0"/>
              </a:rPr>
              <a:t>Appendix B:</a:t>
            </a:r>
          </a:p>
          <a:p>
            <a:pPr marL="628650" algn="l" fontAlgn="auto">
              <a:spcBef>
                <a:spcPts val="600"/>
              </a:spcBef>
              <a:spcAft>
                <a:spcPts val="0"/>
              </a:spcAft>
              <a:buClr>
                <a:srgbClr val="99CC00"/>
              </a:buClr>
              <a:buSzPct val="60000"/>
              <a:defRPr/>
            </a:pPr>
            <a:r>
              <a:rPr lang="en-US" altLang="zh-TW" b="1" kern="0" dirty="0">
                <a:solidFill>
                  <a:schemeClr val="bg1">
                    <a:lumMod val="75000"/>
                  </a:schemeClr>
                </a:solidFill>
                <a:latin typeface="Arial" panose="020B0604020202020204" pitchFamily="34" charset="0"/>
                <a:cs typeface="Arial" panose="020B0604020202020204" pitchFamily="34" charset="0"/>
              </a:rPr>
              <a:t>“</a:t>
            </a:r>
            <a:r>
              <a:rPr lang="en-US" altLang="zh-TW" b="1" kern="0" dirty="0" err="1">
                <a:solidFill>
                  <a:schemeClr val="bg1">
                    <a:lumMod val="75000"/>
                  </a:schemeClr>
                </a:solidFill>
                <a:latin typeface="Arial" panose="020B0604020202020204" pitchFamily="34" charset="0"/>
                <a:cs typeface="Arial" panose="020B0604020202020204" pitchFamily="34" charset="0"/>
              </a:rPr>
              <a:t>DeepRSM</a:t>
            </a:r>
            <a:r>
              <a:rPr lang="en-US" altLang="zh-TW" b="1" kern="0" dirty="0">
                <a:solidFill>
                  <a:schemeClr val="bg1">
                    <a:lumMod val="75000"/>
                  </a:schemeClr>
                </a:solidFill>
                <a:latin typeface="Arial" panose="020B0604020202020204" pitchFamily="34" charset="0"/>
                <a:cs typeface="Arial" panose="020B0604020202020204" pitchFamily="34" charset="0"/>
              </a:rPr>
              <a:t>” Supplemental information</a:t>
            </a:r>
            <a:endParaRPr lang="en-US" altLang="zh-TW" sz="2400" b="1" kern="0" dirty="0">
              <a:solidFill>
                <a:schemeClr val="bg1">
                  <a:lumMod val="75000"/>
                </a:schemeClr>
              </a:solidFill>
              <a:latin typeface="Arial" panose="020B0604020202020204" pitchFamily="34" charset="0"/>
              <a:cs typeface="Arial" panose="020B0604020202020204" pitchFamily="34" charset="0"/>
            </a:endParaRPr>
          </a:p>
          <a:p>
            <a:pPr indent="-342900" algn="l" fontAlgn="auto">
              <a:lnSpc>
                <a:spcPct val="150000"/>
              </a:lnSpc>
              <a:spcBef>
                <a:spcPts val="600"/>
              </a:spcBef>
              <a:spcAft>
                <a:spcPts val="0"/>
              </a:spcAft>
              <a:buClr>
                <a:srgbClr val="99CC00"/>
              </a:buClr>
              <a:buSzPct val="60000"/>
              <a:defRPr/>
            </a:pPr>
            <a:r>
              <a:rPr lang="en-US" altLang="zh-TW" sz="3600" b="1" i="1" kern="0" dirty="0">
                <a:solidFill>
                  <a:srgbClr val="0000FF"/>
                </a:solidFill>
                <a:latin typeface="Tahoma" pitchFamily="34" charset="0"/>
              </a:rPr>
              <a:t>Appendix C:</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1.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“FAST-CE 3.5”</a:t>
            </a:r>
          </a:p>
          <a:p>
            <a:pPr marL="62865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2. Running </a:t>
            </a:r>
            <a:r>
              <a:rPr lang="en-US" altLang="zh-TW" sz="2400" b="1" kern="0" dirty="0" err="1">
                <a:latin typeface="Arial" panose="020B0604020202020204" pitchFamily="34" charset="0"/>
                <a:cs typeface="Arial" panose="020B0604020202020204" pitchFamily="34" charset="0"/>
              </a:rPr>
              <a:t>DeepRSM</a:t>
            </a:r>
            <a:r>
              <a:rPr lang="en-US" altLang="zh-TW" sz="2400" b="1" kern="0" dirty="0">
                <a:latin typeface="Arial" panose="020B0604020202020204" pitchFamily="34" charset="0"/>
                <a:cs typeface="Arial" panose="020B0604020202020204" pitchFamily="34" charset="0"/>
              </a:rPr>
              <a:t> in “RSM-VAT 2.9”:  </a:t>
            </a:r>
          </a:p>
          <a:p>
            <a:pPr marL="1085850" indent="-571500" algn="l" fontAlgn="auto">
              <a:spcBef>
                <a:spcPts val="600"/>
              </a:spcBef>
              <a:spcAft>
                <a:spcPts val="0"/>
              </a:spcAft>
              <a:buClr>
                <a:srgbClr val="99CC00"/>
              </a:buClr>
              <a:buSzPct val="60000"/>
              <a:defRPr/>
            </a:pPr>
            <a:r>
              <a:rPr lang="en-US" altLang="zh-TW" sz="2400" b="1" kern="0" dirty="0">
                <a:latin typeface="Arial" panose="020B0604020202020204" pitchFamily="34" charset="0"/>
                <a:cs typeface="Arial" panose="020B0604020202020204" pitchFamily="34" charset="0"/>
              </a:rPr>
              <a:t>	Note: Based on 2018 CMAQ 12-km pilot case with one USA domain or 10 climate regions</a:t>
            </a:r>
          </a:p>
          <a:p>
            <a:pPr marL="628650" algn="l" fontAlgn="auto">
              <a:spcBef>
                <a:spcPts val="600"/>
              </a:spcBef>
              <a:spcAft>
                <a:spcPts val="0"/>
              </a:spcAft>
              <a:buClr>
                <a:srgbClr val="99CC00"/>
              </a:buClr>
              <a:buSzPct val="60000"/>
              <a:defRPr/>
            </a:pPr>
            <a:r>
              <a:rPr lang="en-US" altLang="zh-TW" sz="2400" b="1" kern="0" dirty="0">
                <a:solidFill>
                  <a:srgbClr val="7030A0"/>
                </a:solidFill>
                <a:latin typeface="Arial" panose="020B0604020202020204" pitchFamily="34" charset="0"/>
                <a:cs typeface="Arial" panose="020B0604020202020204" pitchFamily="34" charset="0"/>
              </a:rPr>
              <a:t>     </a:t>
            </a:r>
            <a:endParaRPr lang="en-US" altLang="zh-TW" sz="2400" b="1" i="1" kern="0" dirty="0">
              <a:latin typeface="Tahoma" pitchFamily="34" charset="0"/>
            </a:endParaRPr>
          </a:p>
          <a:p>
            <a:pPr marL="628650" algn="l" fontAlgn="auto">
              <a:spcBef>
                <a:spcPts val="600"/>
              </a:spcBef>
              <a:spcAft>
                <a:spcPts val="0"/>
              </a:spcAft>
              <a:buClr>
                <a:srgbClr val="99CC00"/>
              </a:buClr>
              <a:buSzPct val="60000"/>
              <a:defRPr/>
            </a:pPr>
            <a:endParaRPr lang="en-US" altLang="zh-TW" sz="3200" b="1" i="1" kern="0" dirty="0">
              <a:latin typeface="Tahoma" pitchFamily="34" charset="0"/>
            </a:endParaRPr>
          </a:p>
        </p:txBody>
      </p:sp>
      <p:sp>
        <p:nvSpPr>
          <p:cNvPr id="10" name="Slide Number Placeholder 2">
            <a:extLst>
              <a:ext uri="{FF2B5EF4-FFF2-40B4-BE49-F238E27FC236}">
                <a16:creationId xmlns:a16="http://schemas.microsoft.com/office/drawing/2014/main" id="{B92C2EDD-EE47-4287-833B-F48AC89233CB}"/>
              </a:ext>
            </a:extLst>
          </p:cNvPr>
          <p:cNvSpPr txBox="1">
            <a:spLocks/>
          </p:cNvSpPr>
          <p:nvPr/>
        </p:nvSpPr>
        <p:spPr>
          <a:xfrm>
            <a:off x="9837738" y="64008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274674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0779"/>
                                        </p:tgtEl>
                                        <p:attrNameLst>
                                          <p:attrName>style.visibility</p:attrName>
                                        </p:attrNameLst>
                                      </p:cBhvr>
                                      <p:to>
                                        <p:strVal val="visible"/>
                                      </p:to>
                                    </p:set>
                                    <p:animEffect transition="in" filter="fade">
                                      <p:cBhvr>
                                        <p:cTn id="11"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901101" y="637706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8" name="TextBox 7">
            <a:extLst>
              <a:ext uri="{FF2B5EF4-FFF2-40B4-BE49-F238E27FC236}">
                <a16:creationId xmlns:a16="http://schemas.microsoft.com/office/drawing/2014/main" id="{7DA1C465-1BE1-42F8-8565-B7C07B3DDB2F}"/>
              </a:ext>
            </a:extLst>
          </p:cNvPr>
          <p:cNvSpPr txBox="1"/>
          <p:nvPr/>
        </p:nvSpPr>
        <p:spPr>
          <a:xfrm>
            <a:off x="876300" y="2236493"/>
            <a:ext cx="9982200" cy="1200329"/>
          </a:xfrm>
          <a:prstGeom prst="rect">
            <a:avLst/>
          </a:prstGeom>
          <a:noFill/>
        </p:spPr>
        <p:txBody>
          <a:bodyPr wrap="square">
            <a:spAutoFit/>
          </a:bodyPr>
          <a:lstStyle/>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Running </a:t>
            </a:r>
            <a:r>
              <a:rPr lang="en-US" sz="3600" b="1" i="1" dirty="0" err="1">
                <a:solidFill>
                  <a:srgbClr val="FFFF00"/>
                </a:solidFill>
                <a:latin typeface="Arial" panose="020B0604020202020204" pitchFamily="34" charset="0"/>
                <a:cs typeface="Arial" panose="020B0604020202020204" pitchFamily="34" charset="0"/>
              </a:rPr>
              <a:t>DeepRSM</a:t>
            </a:r>
            <a:r>
              <a:rPr lang="en-US" sz="3600" b="1" i="1" dirty="0">
                <a:solidFill>
                  <a:srgbClr val="FFFF00"/>
                </a:solidFill>
                <a:latin typeface="Arial" panose="020B0604020202020204" pitchFamily="34" charset="0"/>
                <a:cs typeface="Arial" panose="020B0604020202020204" pitchFamily="34" charset="0"/>
              </a:rPr>
              <a:t> in “FAST-CE” and </a:t>
            </a:r>
          </a:p>
          <a:p>
            <a:pPr marL="344488" lvl="1">
              <a:spcBef>
                <a:spcPts val="0"/>
              </a:spcBef>
            </a:pPr>
            <a:r>
              <a:rPr lang="en-US" sz="3600" b="1" i="1" dirty="0">
                <a:solidFill>
                  <a:srgbClr val="FFFF00"/>
                </a:solidFill>
                <a:latin typeface="Arial" panose="020B0604020202020204" pitchFamily="34" charset="0"/>
                <a:cs typeface="Arial" panose="020B0604020202020204" pitchFamily="34" charset="0"/>
              </a:rPr>
              <a:t>“RSM-VAT”</a:t>
            </a:r>
          </a:p>
        </p:txBody>
      </p:sp>
      <p:sp>
        <p:nvSpPr>
          <p:cNvPr id="11" name="TextBox 10">
            <a:extLst>
              <a:ext uri="{FF2B5EF4-FFF2-40B4-BE49-F238E27FC236}">
                <a16:creationId xmlns:a16="http://schemas.microsoft.com/office/drawing/2014/main" id="{73747A50-CA48-4CBA-A13B-1408D0A2722D}"/>
              </a:ext>
            </a:extLst>
          </p:cNvPr>
          <p:cNvSpPr txBox="1"/>
          <p:nvPr/>
        </p:nvSpPr>
        <p:spPr>
          <a:xfrm>
            <a:off x="5904013" y="5879068"/>
            <a:ext cx="2781809"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One USA Region</a:t>
            </a:r>
            <a:endParaRPr kumimoji="0" lang="en-US" b="1" i="1" u="none" strike="noStrike" kern="1200" cap="none" spc="0" normalizeH="0" baseline="0" noProof="0" dirty="0">
              <a:ln>
                <a:noFill/>
              </a:ln>
              <a:effectLst/>
              <a:uLnTx/>
              <a:uFillTx/>
              <a:latin typeface="Calibri"/>
              <a:ea typeface="微软雅黑"/>
              <a:cs typeface="+mn-cs"/>
            </a:endParaRPr>
          </a:p>
        </p:txBody>
      </p:sp>
      <p:sp>
        <p:nvSpPr>
          <p:cNvPr id="14" name="TextBox 13">
            <a:extLst>
              <a:ext uri="{FF2B5EF4-FFF2-40B4-BE49-F238E27FC236}">
                <a16:creationId xmlns:a16="http://schemas.microsoft.com/office/drawing/2014/main" id="{C9C2C6FA-AE64-47EE-A3DF-EDDFA71D5CA7}"/>
              </a:ext>
            </a:extLst>
          </p:cNvPr>
          <p:cNvSpPr txBox="1"/>
          <p:nvPr/>
        </p:nvSpPr>
        <p:spPr>
          <a:xfrm>
            <a:off x="8997921" y="5848588"/>
            <a:ext cx="2787263" cy="369332"/>
          </a:xfrm>
          <a:prstGeom prst="rect">
            <a:avLst/>
          </a:prstGeom>
          <a:solidFill>
            <a:schemeClr val="accent5">
              <a:lumMod val="40000"/>
              <a:lumOff val="6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i="1" dirty="0">
                <a:solidFill>
                  <a:srgbClr val="FF0000"/>
                </a:solidFill>
                <a:latin typeface="Calibri"/>
                <a:ea typeface="微软雅黑"/>
              </a:rPr>
              <a:t>10 Climate Region</a:t>
            </a:r>
            <a:endParaRPr kumimoji="0" lang="en-US" b="1"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9C23A171-BFAF-4512-A835-72882B142B54}"/>
              </a:ext>
            </a:extLst>
          </p:cNvPr>
          <p:cNvSpPr txBox="1"/>
          <p:nvPr/>
        </p:nvSpPr>
        <p:spPr>
          <a:xfrm>
            <a:off x="5867400" y="3689427"/>
            <a:ext cx="5486400" cy="425373"/>
          </a:xfrm>
          <a:prstGeom prst="rect">
            <a:avLst/>
          </a:prstGeom>
          <a:solidFill>
            <a:schemeClr val="bg1"/>
          </a:solidFill>
        </p:spPr>
        <p:txBody>
          <a:bodyPr wrap="square">
            <a:spAutoFit/>
          </a:bodyPr>
          <a:lstStyle/>
          <a:p>
            <a:pPr marL="860425" lvl="2" algn="l">
              <a:lnSpc>
                <a:spcPct val="135000"/>
              </a:lnSpc>
              <a:spcBef>
                <a:spcPts val="0"/>
              </a:spcBef>
            </a:pPr>
            <a:r>
              <a:rPr lang="en-US" sz="1800" b="1" dirty="0" err="1">
                <a:solidFill>
                  <a:srgbClr val="0000FF"/>
                </a:solidFill>
                <a:latin typeface="Arial" panose="020B0604020202020204" pitchFamily="34" charset="0"/>
                <a:cs typeface="Arial" panose="020B0604020202020204" pitchFamily="34" charset="0"/>
              </a:rPr>
              <a:t>DeepRSM</a:t>
            </a:r>
            <a:r>
              <a:rPr lang="en-US" sz="1800" b="1" dirty="0">
                <a:solidFill>
                  <a:srgbClr val="0000FF"/>
                </a:solidFill>
                <a:latin typeface="Arial" panose="020B0604020202020204" pitchFamily="34" charset="0"/>
                <a:cs typeface="Arial" panose="020B0604020202020204" pitchFamily="34" charset="0"/>
              </a:rPr>
              <a:t>/CMAQ 12-km </a:t>
            </a:r>
            <a:r>
              <a:rPr lang="en-US" b="1" dirty="0">
                <a:solidFill>
                  <a:srgbClr val="0000FF"/>
                </a:solidFill>
                <a:latin typeface="Arial" panose="020B0604020202020204" pitchFamily="34" charset="0"/>
                <a:cs typeface="Arial" panose="020B0604020202020204" pitchFamily="34" charset="0"/>
              </a:rPr>
              <a:t>USA </a:t>
            </a:r>
            <a:r>
              <a:rPr lang="en-US" sz="1800" b="1" dirty="0">
                <a:solidFill>
                  <a:srgbClr val="0000FF"/>
                </a:solidFill>
                <a:latin typeface="Arial" panose="020B0604020202020204" pitchFamily="34" charset="0"/>
                <a:cs typeface="Arial" panose="020B0604020202020204" pitchFamily="34" charset="0"/>
              </a:rPr>
              <a:t>pilot case</a:t>
            </a:r>
            <a:endParaRPr lang="en-US" sz="2000" b="1" i="1" dirty="0">
              <a:solidFill>
                <a:srgbClr val="0000F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B0FB7C-2018-4A6B-8BBB-7265BF965CEE}"/>
              </a:ext>
            </a:extLst>
          </p:cNvPr>
          <p:cNvSpPr txBox="1"/>
          <p:nvPr/>
        </p:nvSpPr>
        <p:spPr>
          <a:xfrm>
            <a:off x="7329351" y="1303174"/>
            <a:ext cx="5143500" cy="523220"/>
          </a:xfrm>
          <a:prstGeom prst="rect">
            <a:avLst/>
          </a:prstGeom>
          <a:noFill/>
        </p:spPr>
        <p:txBody>
          <a:bodyPr wrap="square">
            <a:spAutoFit/>
          </a:bodyPr>
          <a:lstStyle/>
          <a:p>
            <a:r>
              <a:rPr lang="en-US" sz="2800" b="1" i="1" dirty="0">
                <a:solidFill>
                  <a:srgbClr val="FF0000"/>
                </a:solidFill>
                <a:latin typeface="Arial" panose="020B0604020202020204" pitchFamily="34" charset="0"/>
                <a:cs typeface="Arial" panose="020B0604020202020204" pitchFamily="34" charset="0"/>
              </a:rPr>
              <a:t>Easier than you think !</a:t>
            </a:r>
            <a:endParaRPr lang="en-US" sz="2800" i="1" dirty="0">
              <a:solidFill>
                <a:srgbClr val="FF0000"/>
              </a:solidFill>
            </a:endParaRPr>
          </a:p>
        </p:txBody>
      </p:sp>
      <p:sp>
        <p:nvSpPr>
          <p:cNvPr id="2" name="TextBox 1">
            <a:extLst>
              <a:ext uri="{FF2B5EF4-FFF2-40B4-BE49-F238E27FC236}">
                <a16:creationId xmlns:a16="http://schemas.microsoft.com/office/drawing/2014/main" id="{D900B767-F240-4A57-C471-1E40CCBFBE4B}"/>
              </a:ext>
            </a:extLst>
          </p:cNvPr>
          <p:cNvSpPr txBox="1"/>
          <p:nvPr/>
        </p:nvSpPr>
        <p:spPr>
          <a:xfrm>
            <a:off x="457200" y="426846"/>
            <a:ext cx="10668000" cy="830997"/>
          </a:xfrm>
          <a:prstGeom prst="rect">
            <a:avLst/>
          </a:prstGeom>
          <a:noFill/>
        </p:spPr>
        <p:txBody>
          <a:bodyPr wrap="square">
            <a:spAutoFit/>
          </a:bodyPr>
          <a:lstStyle/>
          <a:p>
            <a:r>
              <a:rPr lang="en-US" sz="4800" b="1" i="1" dirty="0">
                <a:latin typeface="Arial" panose="020B0604020202020204" pitchFamily="34" charset="0"/>
                <a:cs typeface="Arial" panose="020B0604020202020204" pitchFamily="34" charset="0"/>
              </a:rPr>
              <a:t>Appendix C</a:t>
            </a:r>
            <a:endParaRPr lang="en-US" sz="4800" b="1" dirty="0"/>
          </a:p>
        </p:txBody>
      </p:sp>
      <p:pic>
        <p:nvPicPr>
          <p:cNvPr id="3" name="图片 12">
            <a:extLst>
              <a:ext uri="{FF2B5EF4-FFF2-40B4-BE49-F238E27FC236}">
                <a16:creationId xmlns:a16="http://schemas.microsoft.com/office/drawing/2014/main" id="{1B95ADF4-B275-886E-0ABE-91D980664A12}"/>
              </a:ext>
            </a:extLst>
          </p:cNvPr>
          <p:cNvPicPr>
            <a:picLocks noChangeAspect="1"/>
          </p:cNvPicPr>
          <p:nvPr/>
        </p:nvPicPr>
        <p:blipFill>
          <a:blip r:embed="rId3"/>
          <a:stretch>
            <a:fillRect/>
          </a:stretch>
        </p:blipFill>
        <p:spPr>
          <a:xfrm>
            <a:off x="9067800" y="4160669"/>
            <a:ext cx="2647506" cy="1591670"/>
          </a:xfrm>
          <a:prstGeom prst="rect">
            <a:avLst/>
          </a:prstGeom>
          <a:ln>
            <a:solidFill>
              <a:schemeClr val="tx1"/>
            </a:solidFill>
          </a:ln>
        </p:spPr>
      </p:pic>
      <p:pic>
        <p:nvPicPr>
          <p:cNvPr id="5" name="Picture 4">
            <a:extLst>
              <a:ext uri="{FF2B5EF4-FFF2-40B4-BE49-F238E27FC236}">
                <a16:creationId xmlns:a16="http://schemas.microsoft.com/office/drawing/2014/main" id="{376AC6F2-CF5A-F989-8D2E-5D3A05744081}"/>
              </a:ext>
            </a:extLst>
          </p:cNvPr>
          <p:cNvPicPr>
            <a:picLocks noChangeAspect="1"/>
          </p:cNvPicPr>
          <p:nvPr/>
        </p:nvPicPr>
        <p:blipFill rotWithShape="1">
          <a:blip r:embed="rId4"/>
          <a:srcRect l="6978" t="70166" r="72867" b="11770"/>
          <a:stretch/>
        </p:blipFill>
        <p:spPr>
          <a:xfrm>
            <a:off x="5969690" y="4187574"/>
            <a:ext cx="2564710" cy="1591671"/>
          </a:xfrm>
          <a:prstGeom prst="rect">
            <a:avLst/>
          </a:prstGeom>
          <a:ln w="9525">
            <a:solidFill>
              <a:schemeClr val="tx1"/>
            </a:solidFill>
          </a:ln>
        </p:spPr>
      </p:pic>
      <p:sp>
        <p:nvSpPr>
          <p:cNvPr id="6" name="TextBox 5">
            <a:extLst>
              <a:ext uri="{FF2B5EF4-FFF2-40B4-BE49-F238E27FC236}">
                <a16:creationId xmlns:a16="http://schemas.microsoft.com/office/drawing/2014/main" id="{8F8125AC-E5C9-4682-93D7-7496F347882C}"/>
              </a:ext>
            </a:extLst>
          </p:cNvPr>
          <p:cNvSpPr txBox="1"/>
          <p:nvPr/>
        </p:nvSpPr>
        <p:spPr>
          <a:xfrm>
            <a:off x="-341412" y="4185285"/>
            <a:ext cx="6208812" cy="1785104"/>
          </a:xfrm>
          <a:prstGeom prst="rect">
            <a:avLst/>
          </a:prstGeom>
          <a:noFill/>
        </p:spPr>
        <p:txBody>
          <a:bodyPr wrap="square">
            <a:spAutoFit/>
          </a:bodyPr>
          <a:lstStyle/>
          <a:p>
            <a:pPr marL="746125" lvl="1" indent="-342900" algn="l">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ISAM/HDDM) in “FAST-CE 3.5”</a:t>
            </a:r>
          </a:p>
          <a:p>
            <a:pPr marL="746125" lvl="1" indent="-342900" algn="l">
              <a:lnSpc>
                <a:spcPct val="150000"/>
              </a:lnSpc>
              <a:spcBef>
                <a:spcPts val="0"/>
              </a:spcBef>
              <a:buFont typeface="+mj-lt"/>
              <a:buAutoNum type="arabicPeriod"/>
            </a:pPr>
            <a:r>
              <a:rPr lang="en-US" sz="2000" b="1" dirty="0" err="1">
                <a:latin typeface="Arial" panose="020B0604020202020204" pitchFamily="34" charset="0"/>
                <a:cs typeface="Arial" panose="020B0604020202020204" pitchFamily="34" charset="0"/>
              </a:rPr>
              <a:t>DeepRSM</a:t>
            </a:r>
            <a:r>
              <a:rPr lang="en-US" sz="2000" b="1" dirty="0">
                <a:latin typeface="Arial" panose="020B0604020202020204" pitchFamily="34" charset="0"/>
                <a:cs typeface="Arial" panose="020B0604020202020204" pitchFamily="34" charset="0"/>
              </a:rPr>
              <a:t> (&amp; pf-RSM) in ”RSM-VAT 2.9)</a:t>
            </a:r>
          </a:p>
          <a:p>
            <a:pPr marL="403225" lvl="1" algn="l">
              <a:spcBef>
                <a:spcPts val="0"/>
              </a:spcBef>
            </a:pPr>
            <a:endParaRPr lang="en-US" sz="2000" b="1" dirty="0">
              <a:solidFill>
                <a:srgbClr val="0000FF"/>
              </a:solidFill>
              <a:latin typeface="Arial" panose="020B0604020202020204" pitchFamily="34" charset="0"/>
              <a:cs typeface="Arial" panose="020B0604020202020204" pitchFamily="34" charset="0"/>
            </a:endParaRPr>
          </a:p>
          <a:p>
            <a:pPr marL="403225" lvl="1" algn="l">
              <a:spcBef>
                <a:spcPts val="0"/>
              </a:spcBef>
            </a:pPr>
            <a:r>
              <a:rPr lang="en-US" sz="2000" b="1" i="1" dirty="0">
                <a:solidFill>
                  <a:srgbClr val="0000FF"/>
                </a:solidFill>
                <a:latin typeface="Arial" panose="020B0604020202020204" pitchFamily="34" charset="0"/>
                <a:cs typeface="Arial" panose="020B0604020202020204" pitchFamily="34" charset="0"/>
              </a:rPr>
              <a:t>(“FAST-CE 3.5” example &amp; “RSM-VAT 2.9”       “Quick Tutorial” provided in “Appendix C”)</a:t>
            </a:r>
            <a:endParaRPr lang="en-US" b="1" i="1" dirty="0">
              <a:solidFill>
                <a:srgbClr val="0000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F1D3CF-46F6-7233-585F-47BB55B009E5}"/>
              </a:ext>
            </a:extLst>
          </p:cNvPr>
          <p:cNvSpPr/>
          <p:nvPr/>
        </p:nvSpPr>
        <p:spPr>
          <a:xfrm>
            <a:off x="1041546" y="6274691"/>
            <a:ext cx="10434320" cy="523220"/>
          </a:xfrm>
          <a:prstGeom prst="rect">
            <a:avLst/>
          </a:prstGeom>
          <a:solidFill>
            <a:srgbClr val="FFFFCC"/>
          </a:solidFill>
        </p:spPr>
        <p:txBody>
          <a:bodyPr wrap="square">
            <a:spAutoFit/>
          </a:bodyPr>
          <a:lstStyle/>
          <a:p>
            <a:pPr fontAlgn="base"/>
            <a:r>
              <a:rPr lang="en-US" sz="1400" i="1" dirty="0"/>
              <a:t>“FAST-CE 3.5” package (“FAST-CE 3.5 Setup.exe” &amp; “* Data.exe”: run both to install) is available at EPA’s </a:t>
            </a:r>
            <a:r>
              <a:rPr lang="en-US" sz="1400" i="1" dirty="0" err="1"/>
              <a:t>NewFTP</a:t>
            </a:r>
            <a:r>
              <a:rPr lang="en-US" sz="1400" i="1" dirty="0"/>
              <a:t> site: </a:t>
            </a:r>
            <a:r>
              <a:rPr lang="en-US" sz="1400" i="1" dirty="0">
                <a:solidFill>
                  <a:srgbClr val="0000FF"/>
                </a:solidFill>
                <a:hlinkClick r:id="rId5"/>
              </a:rPr>
              <a:t>https://gaftp.epa.gov/aqmg/cjang/FAST-CE/FAST-CE 3.5/*</a:t>
            </a:r>
            <a:r>
              <a:rPr lang="en-US" sz="1400" i="1" dirty="0">
                <a:solidFill>
                  <a:srgbClr val="0000FF"/>
                </a:solidFill>
              </a:rPr>
              <a:t> (or /RSM-VAT/RSM-VAT 2.9/*)</a:t>
            </a:r>
            <a:endParaRPr lang="en-US" sz="1400" i="1" u="sng" dirty="0">
              <a:solidFill>
                <a:srgbClr val="0000FF"/>
              </a:solidFill>
            </a:endParaRPr>
          </a:p>
        </p:txBody>
      </p:sp>
    </p:spTree>
    <p:extLst>
      <p:ext uri="{BB962C8B-B14F-4D97-AF65-F5344CB8AC3E}">
        <p14:creationId xmlns:p14="http://schemas.microsoft.com/office/powerpoint/2010/main" val="68836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E742D-AC5C-0ACC-809A-8842B317CE5D}"/>
              </a:ext>
            </a:extLst>
          </p:cNvPr>
          <p:cNvPicPr>
            <a:picLocks noChangeAspect="1"/>
          </p:cNvPicPr>
          <p:nvPr/>
        </p:nvPicPr>
        <p:blipFill>
          <a:blip r:embed="rId3"/>
          <a:stretch>
            <a:fillRect/>
          </a:stretch>
        </p:blipFill>
        <p:spPr>
          <a:xfrm>
            <a:off x="2413468" y="889383"/>
            <a:ext cx="9621767" cy="5765575"/>
          </a:xfrm>
          <a:prstGeom prst="rect">
            <a:avLst/>
          </a:prstGeom>
          <a:ln w="9525">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pPr>
            <a:endParaRPr lang="en-US">
              <a:solidFill>
                <a:prstClr val="black"/>
              </a:solidFill>
              <a:latin typeface="Calibri"/>
            </a:endParaRPr>
          </a:p>
        </p:txBody>
      </p:sp>
      <p:sp>
        <p:nvSpPr>
          <p:cNvPr id="7" name="Rectangle 6"/>
          <p:cNvSpPr>
            <a:spLocks noChangeArrowheads="1"/>
          </p:cNvSpPr>
          <p:nvPr/>
        </p:nvSpPr>
        <p:spPr bwMode="auto">
          <a:xfrm>
            <a:off x="381000" y="51286"/>
            <a:ext cx="11353800" cy="584775"/>
          </a:xfrm>
          <a:prstGeom prst="rect">
            <a:avLst/>
          </a:prstGeom>
          <a:noFill/>
          <a:ln w="9525">
            <a:noFill/>
            <a:miter lim="800000"/>
            <a:headEnd/>
            <a:tailEnd/>
          </a:ln>
          <a:effectLst/>
        </p:spPr>
        <p:txBody>
          <a:bodyPr wrap="square">
            <a:spAutoFit/>
          </a:bodyPr>
          <a:lstStyle/>
          <a:p>
            <a:pPr>
              <a:spcAft>
                <a:spcPts val="1800"/>
              </a:spcAft>
              <a:defRPr/>
            </a:pPr>
            <a:r>
              <a:rPr lang="en-US" sz="3200" b="1" dirty="0">
                <a:solidFill>
                  <a:schemeClr val="bg1"/>
                </a:solidFill>
              </a:rPr>
              <a:t>“</a:t>
            </a:r>
            <a:r>
              <a:rPr lang="en-US" sz="3200" b="1" dirty="0" err="1">
                <a:solidFill>
                  <a:schemeClr val="bg1"/>
                </a:solidFill>
              </a:rPr>
              <a:t>DeepRSM</a:t>
            </a:r>
            <a:r>
              <a:rPr lang="en-US" sz="3200" b="1" dirty="0">
                <a:solidFill>
                  <a:schemeClr val="bg1"/>
                </a:solidFill>
              </a:rPr>
              <a:t>” in </a:t>
            </a:r>
            <a:r>
              <a:rPr lang="en-US" sz="3200" b="1" dirty="0">
                <a:solidFill>
                  <a:srgbClr val="FFFF00"/>
                </a:solidFill>
              </a:rPr>
              <a:t>“FAST-CE 3.5”</a:t>
            </a:r>
            <a:endParaRPr lang="en-US" altLang="zh-CN" sz="3200" dirty="0">
              <a:solidFill>
                <a:schemeClr val="bg1"/>
              </a:solidFill>
              <a:ea typeface="宋体" panose="02010600030101010101" pitchFamily="2" charset="-122"/>
            </a:endParaRPr>
          </a:p>
        </p:txBody>
      </p:sp>
      <p:sp>
        <p:nvSpPr>
          <p:cNvPr id="12" name="Rectangle 11">
            <a:extLst>
              <a:ext uri="{FF2B5EF4-FFF2-40B4-BE49-F238E27FC236}">
                <a16:creationId xmlns:a16="http://schemas.microsoft.com/office/drawing/2014/main" id="{B4A7BF5F-828C-4985-9DE0-3B319E62923B}"/>
              </a:ext>
            </a:extLst>
          </p:cNvPr>
          <p:cNvSpPr/>
          <p:nvPr/>
        </p:nvSpPr>
        <p:spPr>
          <a:xfrm>
            <a:off x="2446408" y="2314575"/>
            <a:ext cx="1925567" cy="7432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4" name="Speech Bubble: Rectangle with Corners Rounded 4">
            <a:extLst>
              <a:ext uri="{FF2B5EF4-FFF2-40B4-BE49-F238E27FC236}">
                <a16:creationId xmlns:a16="http://schemas.microsoft.com/office/drawing/2014/main" id="{080F4A70-13A5-4D63-9D89-7F7E4B0E0A40}"/>
              </a:ext>
            </a:extLst>
          </p:cNvPr>
          <p:cNvSpPr/>
          <p:nvPr/>
        </p:nvSpPr>
        <p:spPr>
          <a:xfrm>
            <a:off x="114298" y="5016117"/>
            <a:ext cx="1960633" cy="860808"/>
          </a:xfrm>
          <a:prstGeom prst="wedgeRoundRectCallout">
            <a:avLst>
              <a:gd name="adj1" fmla="val 81585"/>
              <a:gd name="adj2" fmla="val 114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b="1" dirty="0">
                <a:solidFill>
                  <a:srgbClr val="0000FF"/>
                </a:solidFill>
                <a:latin typeface="Calibri"/>
              </a:rPr>
              <a:t>One USA domain </a:t>
            </a:r>
          </a:p>
          <a:p>
            <a:pPr fontAlgn="auto">
              <a:spcBef>
                <a:spcPts val="0"/>
              </a:spcBef>
              <a:spcAft>
                <a:spcPts val="0"/>
              </a:spcAft>
              <a:defRPr/>
            </a:pPr>
            <a:r>
              <a:rPr lang="en-US" sz="1600" b="1" dirty="0">
                <a:solidFill>
                  <a:srgbClr val="0000FF"/>
                </a:solidFill>
                <a:latin typeface="Calibri"/>
              </a:rPr>
              <a:t>Or </a:t>
            </a:r>
          </a:p>
          <a:p>
            <a:pPr fontAlgn="auto">
              <a:spcBef>
                <a:spcPts val="0"/>
              </a:spcBef>
              <a:spcAft>
                <a:spcPts val="0"/>
              </a:spcAft>
              <a:defRPr/>
            </a:pPr>
            <a:r>
              <a:rPr lang="en-US" sz="1600" b="1" dirty="0">
                <a:solidFill>
                  <a:srgbClr val="0000FF"/>
                </a:solidFill>
                <a:latin typeface="Calibri"/>
              </a:rPr>
              <a:t>10 Climate Regions:</a:t>
            </a:r>
          </a:p>
        </p:txBody>
      </p:sp>
      <p:sp>
        <p:nvSpPr>
          <p:cNvPr id="11" name="Slide Number Placeholder 2">
            <a:extLst>
              <a:ext uri="{FF2B5EF4-FFF2-40B4-BE49-F238E27FC236}">
                <a16:creationId xmlns:a16="http://schemas.microsoft.com/office/drawing/2014/main" id="{F1098AF4-75C3-4067-846C-D52654B12D89}"/>
              </a:ext>
            </a:extLst>
          </p:cNvPr>
          <p:cNvSpPr txBox="1">
            <a:spLocks/>
          </p:cNvSpPr>
          <p:nvPr/>
        </p:nvSpPr>
        <p:spPr>
          <a:xfrm>
            <a:off x="9677400" y="63404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69</a:t>
            </a:fld>
            <a:endParaRPr lang="en-US" dirty="0">
              <a:solidFill>
                <a:prstClr val="black">
                  <a:tint val="75000"/>
                </a:prstClr>
              </a:solidFill>
              <a:latin typeface="Arial" pitchFamily="34" charset="0"/>
              <a:ea typeface="微软雅黑"/>
            </a:endParaRPr>
          </a:p>
        </p:txBody>
      </p:sp>
      <p:sp>
        <p:nvSpPr>
          <p:cNvPr id="2" name="TextBox 1">
            <a:extLst>
              <a:ext uri="{FF2B5EF4-FFF2-40B4-BE49-F238E27FC236}">
                <a16:creationId xmlns:a16="http://schemas.microsoft.com/office/drawing/2014/main" id="{A229BCEC-22D6-20EB-D62D-B08F21AAFEFB}"/>
              </a:ext>
            </a:extLst>
          </p:cNvPr>
          <p:cNvSpPr txBox="1"/>
          <p:nvPr/>
        </p:nvSpPr>
        <p:spPr>
          <a:xfrm>
            <a:off x="-353185" y="730112"/>
            <a:ext cx="2895600" cy="1384995"/>
          </a:xfrm>
          <a:prstGeom prst="rect">
            <a:avLst/>
          </a:prstGeom>
          <a:noFill/>
        </p:spPr>
        <p:txBody>
          <a:bodyPr wrap="square" rtlCol="0">
            <a:spAutoFit/>
          </a:bodyPr>
          <a:lstStyle/>
          <a:p>
            <a:pPr fontAlgn="auto">
              <a:spcBef>
                <a:spcPts val="0"/>
              </a:spcBef>
              <a:spcAft>
                <a:spcPts val="0"/>
              </a:spcAft>
              <a:defRPr/>
            </a:pPr>
            <a:r>
              <a:rPr lang="en-US" sz="2800" b="1" i="1" dirty="0">
                <a:solidFill>
                  <a:srgbClr val="FF0000"/>
                </a:solidFill>
                <a:latin typeface="Calibri"/>
              </a:rPr>
              <a:t>Running</a:t>
            </a:r>
          </a:p>
          <a:p>
            <a:pPr fontAlgn="auto">
              <a:spcBef>
                <a:spcPts val="0"/>
              </a:spcBef>
              <a:spcAft>
                <a:spcPts val="0"/>
              </a:spcAft>
              <a:defRPr/>
            </a:pPr>
            <a:r>
              <a:rPr lang="en-US" sz="2800" b="1" i="1" dirty="0" err="1">
                <a:solidFill>
                  <a:srgbClr val="FF0000"/>
                </a:solidFill>
                <a:latin typeface="Calibri"/>
              </a:rPr>
              <a:t>DeepRSM</a:t>
            </a:r>
            <a:r>
              <a:rPr lang="en-US" sz="2800" b="1" i="1" dirty="0">
                <a:solidFill>
                  <a:srgbClr val="FF0000"/>
                </a:solidFill>
                <a:latin typeface="Calibri"/>
              </a:rPr>
              <a:t> in </a:t>
            </a:r>
          </a:p>
          <a:p>
            <a:pPr fontAlgn="auto">
              <a:spcBef>
                <a:spcPts val="0"/>
              </a:spcBef>
              <a:spcAft>
                <a:spcPts val="0"/>
              </a:spcAft>
              <a:defRPr/>
            </a:pPr>
            <a:r>
              <a:rPr lang="en-US" sz="2800" b="1" i="1" dirty="0">
                <a:solidFill>
                  <a:srgbClr val="FF0000"/>
                </a:solidFill>
                <a:latin typeface="Calibri"/>
              </a:rPr>
              <a:t>“FAST-CE”</a:t>
            </a:r>
          </a:p>
        </p:txBody>
      </p:sp>
      <p:pic>
        <p:nvPicPr>
          <p:cNvPr id="8" name="图片 12">
            <a:extLst>
              <a:ext uri="{FF2B5EF4-FFF2-40B4-BE49-F238E27FC236}">
                <a16:creationId xmlns:a16="http://schemas.microsoft.com/office/drawing/2014/main" id="{8B16B693-2824-CF88-0256-640E0FADF51A}"/>
              </a:ext>
            </a:extLst>
          </p:cNvPr>
          <p:cNvPicPr>
            <a:picLocks noChangeAspect="1"/>
          </p:cNvPicPr>
          <p:nvPr/>
        </p:nvPicPr>
        <p:blipFill>
          <a:blip r:embed="rId4"/>
          <a:stretch>
            <a:fillRect/>
          </a:stretch>
        </p:blipFill>
        <p:spPr>
          <a:xfrm>
            <a:off x="2992215" y="4975608"/>
            <a:ext cx="2010498" cy="1044192"/>
          </a:xfrm>
          <a:prstGeom prst="rect">
            <a:avLst/>
          </a:prstGeom>
        </p:spPr>
      </p:pic>
      <p:sp>
        <p:nvSpPr>
          <p:cNvPr id="16" name="Speech Bubble: Rectangle with Corners Rounded 4">
            <a:extLst>
              <a:ext uri="{FF2B5EF4-FFF2-40B4-BE49-F238E27FC236}">
                <a16:creationId xmlns:a16="http://schemas.microsoft.com/office/drawing/2014/main" id="{AD452DEA-9258-5441-9F64-7A04FB38C9F4}"/>
              </a:ext>
            </a:extLst>
          </p:cNvPr>
          <p:cNvSpPr/>
          <p:nvPr/>
        </p:nvSpPr>
        <p:spPr>
          <a:xfrm>
            <a:off x="156765" y="2686193"/>
            <a:ext cx="1803868" cy="860808"/>
          </a:xfrm>
          <a:prstGeom prst="wedgeRoundRectCallout">
            <a:avLst>
              <a:gd name="adj1" fmla="val 72840"/>
              <a:gd name="adj2" fmla="val -382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dirty="0">
                <a:solidFill>
                  <a:srgbClr val="0000FF"/>
                </a:solidFill>
              </a:rPr>
              <a:t>ISAM/OSAT&amp;PSAT</a:t>
            </a:r>
          </a:p>
          <a:p>
            <a:pPr algn="l"/>
            <a:r>
              <a:rPr lang="en-US" sz="1600" b="1" dirty="0">
                <a:solidFill>
                  <a:srgbClr val="0000FF"/>
                </a:solidFill>
              </a:rPr>
              <a:t>RSM/</a:t>
            </a:r>
            <a:r>
              <a:rPr lang="en-US" sz="1600" b="1" dirty="0" err="1">
                <a:solidFill>
                  <a:srgbClr val="0000FF"/>
                </a:solidFill>
              </a:rPr>
              <a:t>DeepRSM</a:t>
            </a:r>
            <a:endParaRPr lang="en-US" sz="1600" b="1" dirty="0">
              <a:solidFill>
                <a:srgbClr val="0000FF"/>
              </a:solidFill>
            </a:endParaRPr>
          </a:p>
          <a:p>
            <a:pPr algn="l"/>
            <a:r>
              <a:rPr lang="en-US" sz="1600" b="1" dirty="0">
                <a:solidFill>
                  <a:srgbClr val="0000FF"/>
                </a:solidFill>
              </a:rPr>
              <a:t>DDM/HDDM</a:t>
            </a:r>
          </a:p>
        </p:txBody>
      </p:sp>
    </p:spTree>
    <p:extLst>
      <p:ext uri="{BB962C8B-B14F-4D97-AF65-F5344CB8AC3E}">
        <p14:creationId xmlns:p14="http://schemas.microsoft.com/office/powerpoint/2010/main" val="27239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
                            </p:stCondLst>
                            <p:childTnLst>
                              <p:par>
                                <p:cTn id="8" presetID="3" presetClass="entr" presetSubtype="1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1000"/>
                                        <p:tgtEl>
                                          <p:spTgt spid="14"/>
                                        </p:tgtEl>
                                      </p:cBhvr>
                                    </p:animEffect>
                                  </p:childTnLst>
                                </p:cTn>
                              </p:par>
                            </p:childTnLst>
                          </p:cTn>
                        </p:par>
                        <p:par>
                          <p:cTn id="11" fill="hold">
                            <p:stCondLst>
                              <p:cond delay="16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19201" y="2130426"/>
            <a:ext cx="10046102" cy="1470025"/>
          </a:xfrm>
        </p:spPr>
        <p:txBody>
          <a:bodyPr>
            <a:normAutofit/>
          </a:bodyPr>
          <a:lstStyle/>
          <a:p>
            <a:r>
              <a:rPr lang="en-US" altLang="zh-CN" dirty="0">
                <a:solidFill>
                  <a:srgbClr val="FFFF00"/>
                </a:solidFill>
                <a:latin typeface="Calibri" panose="020F0502020204030204" pitchFamily="34" charset="0"/>
                <a:cs typeface="Calibri" panose="020F0502020204030204" pitchFamily="34" charset="0"/>
              </a:rPr>
              <a:t>How to reduce number of model runs while improving/maintaining RSM accuracy?</a:t>
            </a:r>
          </a:p>
        </p:txBody>
      </p:sp>
      <p:sp>
        <p:nvSpPr>
          <p:cNvPr id="3" name="TextBox 2">
            <a:extLst>
              <a:ext uri="{FF2B5EF4-FFF2-40B4-BE49-F238E27FC236}">
                <a16:creationId xmlns:a16="http://schemas.microsoft.com/office/drawing/2014/main" id="{064E57A8-F829-49CD-9718-03CFA92D4219}"/>
              </a:ext>
            </a:extLst>
          </p:cNvPr>
          <p:cNvSpPr txBox="1"/>
          <p:nvPr/>
        </p:nvSpPr>
        <p:spPr>
          <a:xfrm>
            <a:off x="856973" y="914401"/>
            <a:ext cx="1047806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微软雅黑"/>
                <a:cs typeface="+mn-cs"/>
              </a:rPr>
              <a:t>Motivation for Advanced “RSM” </a:t>
            </a:r>
            <a:r>
              <a:rPr kumimoji="0" lang="en-US" sz="3600" b="1" i="1" u="none" strike="noStrike" kern="1200" cap="none" spc="0" normalizeH="0" baseline="0" noProof="0">
                <a:ln>
                  <a:noFill/>
                </a:ln>
                <a:solidFill>
                  <a:srgbClr val="FF0000"/>
                </a:solidFill>
                <a:effectLst/>
                <a:uLnTx/>
                <a:uFillTx/>
                <a:latin typeface="Arial" charset="0"/>
                <a:ea typeface="微软雅黑"/>
                <a:cs typeface="+mn-cs"/>
              </a:rPr>
              <a:t>Development:</a:t>
            </a:r>
            <a:endParaRPr kumimoji="0" lang="en-US" sz="3600" b="1" i="1"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4" name="Slide Number Placeholder 2">
            <a:extLst>
              <a:ext uri="{FF2B5EF4-FFF2-40B4-BE49-F238E27FC236}">
                <a16:creationId xmlns:a16="http://schemas.microsoft.com/office/drawing/2014/main" id="{5A7D1FC1-ED32-475A-8FE1-6F5EA136F9BA}"/>
              </a:ext>
            </a:extLst>
          </p:cNvPr>
          <p:cNvSpPr txBox="1">
            <a:spLocks/>
          </p:cNvSpPr>
          <p:nvPr/>
        </p:nvSpPr>
        <p:spPr>
          <a:xfrm>
            <a:off x="9448800" y="617220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5615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631BF9-FA01-41A0-8D5D-18723D67D7C3}"/>
              </a:ext>
            </a:extLst>
          </p:cNvPr>
          <p:cNvPicPr>
            <a:picLocks noChangeAspect="1"/>
          </p:cNvPicPr>
          <p:nvPr/>
        </p:nvPicPr>
        <p:blipFill>
          <a:blip r:embed="rId3"/>
          <a:stretch>
            <a:fillRect/>
          </a:stretch>
        </p:blipFill>
        <p:spPr>
          <a:xfrm>
            <a:off x="2590800" y="785558"/>
            <a:ext cx="9144000" cy="6101987"/>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sp>
        <p:nvSpPr>
          <p:cNvPr id="2" name="Title 1">
            <a:extLst>
              <a:ext uri="{FF2B5EF4-FFF2-40B4-BE49-F238E27FC236}">
                <a16:creationId xmlns:a16="http://schemas.microsoft.com/office/drawing/2014/main" id="{256A96A4-D98F-4D76-AACD-5F58BA43283D}"/>
              </a:ext>
            </a:extLst>
          </p:cNvPr>
          <p:cNvSpPr>
            <a:spLocks noGrp="1"/>
          </p:cNvSpPr>
          <p:nvPr>
            <p:ph type="title"/>
          </p:nvPr>
        </p:nvSpPr>
        <p:spPr>
          <a:xfrm>
            <a:off x="35512" y="1"/>
            <a:ext cx="12115800" cy="740542"/>
          </a:xfrm>
        </p:spPr>
        <p:txBody>
          <a:bodyPr/>
          <a:lstStyle/>
          <a:p>
            <a:pPr eaLnBrk="1" hangingPunct="1">
              <a:spcAft>
                <a:spcPts val="1800"/>
              </a:spcAft>
              <a:defRPr/>
            </a:pPr>
            <a:r>
              <a:rPr lang="en-US" sz="2800" kern="1200" dirty="0">
                <a:solidFill>
                  <a:srgbClr val="FFFF00"/>
                </a:solidFill>
                <a:latin typeface="Arial" charset="0"/>
              </a:rPr>
              <a:t>RSM EUS example: </a:t>
            </a:r>
            <a:r>
              <a:rPr lang="en-US" sz="2800" kern="1200" dirty="0">
                <a:solidFill>
                  <a:srgbClr val="CCFFFF"/>
                </a:solidFill>
                <a:latin typeface="Arial" charset="0"/>
              </a:rPr>
              <a:t>“O</a:t>
            </a:r>
            <a:r>
              <a:rPr lang="en-US" sz="2400" kern="1200" dirty="0">
                <a:solidFill>
                  <a:srgbClr val="CCFFFF"/>
                </a:solidFill>
                <a:latin typeface="Arial" charset="0"/>
              </a:rPr>
              <a:t>3”</a:t>
            </a:r>
            <a:r>
              <a:rPr lang="en-US" sz="2800" kern="1200" dirty="0">
                <a:solidFill>
                  <a:srgbClr val="CCFFFF"/>
                </a:solidFill>
                <a:latin typeface="Arial" charset="0"/>
              </a:rPr>
              <a:t> </a:t>
            </a:r>
            <a:r>
              <a:rPr lang="en-US" sz="2400" kern="1200" dirty="0">
                <a:solidFill>
                  <a:srgbClr val="CCFFFF"/>
                </a:solidFill>
                <a:latin typeface="Arial" charset="0"/>
              </a:rPr>
              <a:t>Non-linear Chemistry under NOx incremental control</a:t>
            </a:r>
            <a:endParaRPr lang="en-US" altLang="zh-CN" sz="2800" b="0" kern="1200" dirty="0">
              <a:solidFill>
                <a:srgbClr val="CCFFFF"/>
              </a:solidFill>
              <a:latin typeface="Arial" charset="0"/>
              <a:ea typeface="宋体" panose="02010600030101010101" pitchFamily="2" charset="-122"/>
            </a:endParaRPr>
          </a:p>
        </p:txBody>
      </p:sp>
      <p:sp>
        <p:nvSpPr>
          <p:cNvPr id="15" name="Rectangle 14">
            <a:extLst>
              <a:ext uri="{FF2B5EF4-FFF2-40B4-BE49-F238E27FC236}">
                <a16:creationId xmlns:a16="http://schemas.microsoft.com/office/drawing/2014/main" id="{B4A7BF5F-828C-4985-9DE0-3B319E62923B}"/>
              </a:ext>
            </a:extLst>
          </p:cNvPr>
          <p:cNvSpPr/>
          <p:nvPr/>
        </p:nvSpPr>
        <p:spPr>
          <a:xfrm>
            <a:off x="4686700" y="3062283"/>
            <a:ext cx="1242618" cy="4594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6" name="Rectangle 15">
            <a:extLst>
              <a:ext uri="{FF2B5EF4-FFF2-40B4-BE49-F238E27FC236}">
                <a16:creationId xmlns:a16="http://schemas.microsoft.com/office/drawing/2014/main" id="{B4A7BF5F-828C-4985-9DE0-3B319E62923B}"/>
              </a:ext>
            </a:extLst>
          </p:cNvPr>
          <p:cNvSpPr/>
          <p:nvPr/>
        </p:nvSpPr>
        <p:spPr>
          <a:xfrm>
            <a:off x="4724401" y="4047479"/>
            <a:ext cx="1185957" cy="570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endParaRPr lang="en-US">
              <a:solidFill>
                <a:prstClr val="white"/>
              </a:solidFill>
              <a:latin typeface="Calibri"/>
            </a:endParaRPr>
          </a:p>
        </p:txBody>
      </p:sp>
      <p:sp>
        <p:nvSpPr>
          <p:cNvPr id="12" name="Speech Bubble: Rectangle with Corners Rounded 4">
            <a:extLst>
              <a:ext uri="{FF2B5EF4-FFF2-40B4-BE49-F238E27FC236}">
                <a16:creationId xmlns:a16="http://schemas.microsoft.com/office/drawing/2014/main" id="{080F4A70-13A5-4D63-9D89-7F7E4B0E0A40}"/>
              </a:ext>
            </a:extLst>
          </p:cNvPr>
          <p:cNvSpPr/>
          <p:nvPr/>
        </p:nvSpPr>
        <p:spPr>
          <a:xfrm>
            <a:off x="8651491" y="1175322"/>
            <a:ext cx="2331218" cy="669918"/>
          </a:xfrm>
          <a:prstGeom prst="wedgeRoundRectCallout">
            <a:avLst>
              <a:gd name="adj1" fmla="val -51346"/>
              <a:gd name="adj2" fmla="val 10667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b="1" dirty="0">
                <a:solidFill>
                  <a:srgbClr val="0000FF"/>
                </a:solidFill>
                <a:latin typeface="Calibri"/>
              </a:rPr>
              <a:t>Jan. O3 responses to </a:t>
            </a:r>
            <a:r>
              <a:rPr lang="en-US" b="1" dirty="0" err="1">
                <a:solidFill>
                  <a:srgbClr val="0000FF"/>
                </a:solidFill>
                <a:latin typeface="Calibri"/>
              </a:rPr>
              <a:t>NOx</a:t>
            </a:r>
            <a:r>
              <a:rPr lang="en-US" b="1" dirty="0">
                <a:solidFill>
                  <a:srgbClr val="0000FF"/>
                </a:solidFill>
                <a:latin typeface="Calibri"/>
              </a:rPr>
              <a:t> Emissions cut % </a:t>
            </a:r>
          </a:p>
        </p:txBody>
      </p:sp>
      <p:sp>
        <p:nvSpPr>
          <p:cNvPr id="17" name="Rectangle 16"/>
          <p:cNvSpPr/>
          <p:nvPr/>
        </p:nvSpPr>
        <p:spPr>
          <a:xfrm>
            <a:off x="7274439" y="3258319"/>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8" name="Rectangle 17"/>
          <p:cNvSpPr/>
          <p:nvPr/>
        </p:nvSpPr>
        <p:spPr>
          <a:xfrm>
            <a:off x="7266126" y="5065495"/>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20" name="Rectangle 19"/>
          <p:cNvSpPr/>
          <p:nvPr/>
        </p:nvSpPr>
        <p:spPr>
          <a:xfrm>
            <a:off x="7387792" y="4618057"/>
            <a:ext cx="455574" cy="253916"/>
          </a:xfrm>
          <a:prstGeom prst="rect">
            <a:avLst/>
          </a:prstGeom>
        </p:spPr>
        <p:txBody>
          <a:bodyPr wrap="none">
            <a:spAutoFit/>
          </a:bodyPr>
          <a:lstStyle/>
          <a:p>
            <a:pPr algn="l" fontAlgn="auto">
              <a:spcBef>
                <a:spcPts val="0"/>
              </a:spcBef>
              <a:spcAft>
                <a:spcPts val="0"/>
              </a:spcAft>
              <a:defRPr/>
            </a:pPr>
            <a:r>
              <a:rPr lang="en-US" sz="1050" b="1" dirty="0">
                <a:solidFill>
                  <a:prstClr val="black"/>
                </a:solidFill>
              </a:rPr>
              <a:t>25%</a:t>
            </a:r>
            <a:endParaRPr lang="en-US" sz="1050" dirty="0">
              <a:solidFill>
                <a:prstClr val="black"/>
              </a:solidFill>
              <a:latin typeface="Calibri"/>
            </a:endParaRPr>
          </a:p>
        </p:txBody>
      </p:sp>
      <p:sp>
        <p:nvSpPr>
          <p:cNvPr id="21" name="Rectangle 20"/>
          <p:cNvSpPr/>
          <p:nvPr/>
        </p:nvSpPr>
        <p:spPr>
          <a:xfrm>
            <a:off x="7630557" y="4848889"/>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50%</a:t>
            </a:r>
            <a:endParaRPr lang="en-US" sz="1100" dirty="0">
              <a:solidFill>
                <a:prstClr val="black"/>
              </a:solidFill>
              <a:latin typeface="Calibri"/>
            </a:endParaRPr>
          </a:p>
        </p:txBody>
      </p:sp>
      <p:sp>
        <p:nvSpPr>
          <p:cNvPr id="22" name="Rectangle 21"/>
          <p:cNvSpPr/>
          <p:nvPr/>
        </p:nvSpPr>
        <p:spPr>
          <a:xfrm>
            <a:off x="7863954" y="4641140"/>
            <a:ext cx="466794" cy="261610"/>
          </a:xfrm>
          <a:prstGeom prst="rect">
            <a:avLst/>
          </a:prstGeom>
        </p:spPr>
        <p:txBody>
          <a:bodyPr wrap="none">
            <a:spAutoFit/>
          </a:bodyPr>
          <a:lstStyle/>
          <a:p>
            <a:pPr algn="l" fontAlgn="auto">
              <a:spcBef>
                <a:spcPts val="0"/>
              </a:spcBef>
              <a:spcAft>
                <a:spcPts val="0"/>
              </a:spcAft>
              <a:defRPr/>
            </a:pPr>
            <a:r>
              <a:rPr lang="en-US" sz="1100" b="1" dirty="0">
                <a:solidFill>
                  <a:prstClr val="black"/>
                </a:solidFill>
              </a:rPr>
              <a:t>75%</a:t>
            </a:r>
            <a:endParaRPr lang="en-US" sz="1100" dirty="0">
              <a:solidFill>
                <a:prstClr val="black"/>
              </a:solidFill>
              <a:latin typeface="Calibri"/>
            </a:endParaRPr>
          </a:p>
        </p:txBody>
      </p:sp>
      <p:sp>
        <p:nvSpPr>
          <p:cNvPr id="23" name="Rectangle 22"/>
          <p:cNvSpPr/>
          <p:nvPr/>
        </p:nvSpPr>
        <p:spPr>
          <a:xfrm>
            <a:off x="7960183" y="3060005"/>
            <a:ext cx="545342" cy="261610"/>
          </a:xfrm>
          <a:prstGeom prst="rect">
            <a:avLst/>
          </a:prstGeom>
        </p:spPr>
        <p:txBody>
          <a:bodyPr wrap="square">
            <a:spAutoFit/>
          </a:bodyPr>
          <a:lstStyle/>
          <a:p>
            <a:pPr algn="l" fontAlgn="auto">
              <a:spcBef>
                <a:spcPts val="0"/>
              </a:spcBef>
              <a:spcAft>
                <a:spcPts val="0"/>
              </a:spcAft>
              <a:defRPr/>
            </a:pPr>
            <a:r>
              <a:rPr lang="en-US" sz="1100" b="1" dirty="0">
                <a:solidFill>
                  <a:prstClr val="black"/>
                </a:solidFill>
              </a:rPr>
              <a:t>100%</a:t>
            </a:r>
            <a:endParaRPr lang="en-US" sz="1100" dirty="0">
              <a:solidFill>
                <a:prstClr val="black"/>
              </a:solidFill>
              <a:latin typeface="Calibri"/>
            </a:endParaRPr>
          </a:p>
        </p:txBody>
      </p:sp>
      <p:sp>
        <p:nvSpPr>
          <p:cNvPr id="24" name="Speech Bubble: Rectangle with Corners Rounded 4">
            <a:extLst>
              <a:ext uri="{FF2B5EF4-FFF2-40B4-BE49-F238E27FC236}">
                <a16:creationId xmlns:a16="http://schemas.microsoft.com/office/drawing/2014/main" id="{080F4A70-13A5-4D63-9D89-7F7E4B0E0A40}"/>
              </a:ext>
            </a:extLst>
          </p:cNvPr>
          <p:cNvSpPr/>
          <p:nvPr/>
        </p:nvSpPr>
        <p:spPr>
          <a:xfrm>
            <a:off x="2653302" y="2500639"/>
            <a:ext cx="2270927" cy="388286"/>
          </a:xfrm>
          <a:prstGeom prst="wedgeRoundRectCallout">
            <a:avLst>
              <a:gd name="adj1" fmla="val 37213"/>
              <a:gd name="adj2" fmla="val 14618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err="1">
                <a:solidFill>
                  <a:srgbClr val="0000FF"/>
                </a:solidFill>
                <a:latin typeface="Calibri"/>
              </a:rPr>
              <a:t>NOx</a:t>
            </a:r>
            <a:r>
              <a:rPr lang="en-US" sz="1600" b="1" dirty="0">
                <a:solidFill>
                  <a:srgbClr val="0000FF"/>
                </a:solidFill>
                <a:latin typeface="Calibri"/>
              </a:rPr>
              <a:t> Emissions cut only </a:t>
            </a:r>
          </a:p>
        </p:txBody>
      </p:sp>
      <p:sp>
        <p:nvSpPr>
          <p:cNvPr id="25" name="Speech Bubble: Rectangle with Corners Rounded 4">
            <a:extLst>
              <a:ext uri="{FF2B5EF4-FFF2-40B4-BE49-F238E27FC236}">
                <a16:creationId xmlns:a16="http://schemas.microsoft.com/office/drawing/2014/main" id="{080F4A70-13A5-4D63-9D89-7F7E4B0E0A40}"/>
              </a:ext>
            </a:extLst>
          </p:cNvPr>
          <p:cNvSpPr/>
          <p:nvPr/>
        </p:nvSpPr>
        <p:spPr>
          <a:xfrm>
            <a:off x="2686990" y="5006617"/>
            <a:ext cx="2883877" cy="1176523"/>
          </a:xfrm>
          <a:prstGeom prst="wedgeRoundRectCallout">
            <a:avLst>
              <a:gd name="adj1" fmla="val 26835"/>
              <a:gd name="adj2" fmla="val -7834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sz="1600" b="1" dirty="0">
                <a:solidFill>
                  <a:srgbClr val="0000FF"/>
                </a:solidFill>
                <a:latin typeface="Calibri"/>
              </a:rPr>
              <a:t>Select 25%, 50%, 75%, 100% </a:t>
            </a:r>
            <a:r>
              <a:rPr lang="en-US" sz="1600" b="1" dirty="0" err="1">
                <a:solidFill>
                  <a:srgbClr val="0000FF"/>
                </a:solidFill>
                <a:latin typeface="Calibri"/>
              </a:rPr>
              <a:t>NOx</a:t>
            </a:r>
            <a:r>
              <a:rPr lang="en-US" sz="1600" b="1" dirty="0">
                <a:solidFill>
                  <a:srgbClr val="0000FF"/>
                </a:solidFill>
                <a:latin typeface="Calibri"/>
              </a:rPr>
              <a:t> Emissions cut only </a:t>
            </a:r>
            <a:r>
              <a:rPr lang="en-US" sz="1600" b="1" dirty="0">
                <a:solidFill>
                  <a:prstClr val="black"/>
                </a:solidFill>
                <a:latin typeface="Calibri"/>
              </a:rPr>
              <a:t>(corresponding CMAQ results provided in Appendix)</a:t>
            </a:r>
          </a:p>
        </p:txBody>
      </p:sp>
      <p:sp>
        <p:nvSpPr>
          <p:cNvPr id="19" name="Slide Number Placeholder 2">
            <a:extLst>
              <a:ext uri="{FF2B5EF4-FFF2-40B4-BE49-F238E27FC236}">
                <a16:creationId xmlns:a16="http://schemas.microsoft.com/office/drawing/2014/main" id="{9A199BD6-5A10-4794-A5AD-1C44675C7649}"/>
              </a:ext>
            </a:extLst>
          </p:cNvPr>
          <p:cNvSpPr txBox="1">
            <a:spLocks/>
          </p:cNvSpPr>
          <p:nvPr/>
        </p:nvSpPr>
        <p:spPr>
          <a:xfrm>
            <a:off x="9601200" y="614926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70</a:t>
            </a:fld>
            <a:endParaRPr lang="en-US" dirty="0">
              <a:solidFill>
                <a:prstClr val="black">
                  <a:tint val="75000"/>
                </a:prstClr>
              </a:solidFill>
              <a:latin typeface="Arial" pitchFamily="34" charset="0"/>
              <a:ea typeface="微软雅黑"/>
            </a:endParaRPr>
          </a:p>
        </p:txBody>
      </p:sp>
      <p:sp>
        <p:nvSpPr>
          <p:cNvPr id="26" name="TextBox 25">
            <a:extLst>
              <a:ext uri="{FF2B5EF4-FFF2-40B4-BE49-F238E27FC236}">
                <a16:creationId xmlns:a16="http://schemas.microsoft.com/office/drawing/2014/main" id="{1A77BDFF-4B93-4038-BD97-2474EA48F959}"/>
              </a:ext>
            </a:extLst>
          </p:cNvPr>
          <p:cNvSpPr txBox="1"/>
          <p:nvPr/>
        </p:nvSpPr>
        <p:spPr>
          <a:xfrm>
            <a:off x="79310" y="1270413"/>
            <a:ext cx="2377393" cy="1789592"/>
          </a:xfrm>
          <a:prstGeom prst="rect">
            <a:avLst/>
          </a:prstGeom>
          <a:noFill/>
        </p:spPr>
        <p:txBody>
          <a:bodyPr wrap="square">
            <a:spAutoFit/>
          </a:bodyPr>
          <a:lstStyle/>
          <a:p>
            <a:pPr>
              <a:lnSpc>
                <a:spcPct val="125000"/>
              </a:lnSpc>
            </a:pPr>
            <a:r>
              <a:rPr lang="en-US" i="1" dirty="0"/>
              <a:t>NOx emissions cut could lead</a:t>
            </a:r>
            <a:r>
              <a:rPr lang="en-US" i="1" kern="1200" dirty="0">
                <a:latin typeface="Arial" charset="0"/>
              </a:rPr>
              <a:t> to disbenefit (increase) of  “O</a:t>
            </a:r>
            <a:r>
              <a:rPr lang="en-US" sz="1400" i="1" kern="1200" dirty="0">
                <a:latin typeface="Arial" charset="0"/>
              </a:rPr>
              <a:t>3</a:t>
            </a:r>
            <a:r>
              <a:rPr lang="en-US" i="1" kern="1200" dirty="0">
                <a:latin typeface="Arial" charset="0"/>
              </a:rPr>
              <a:t>” </a:t>
            </a:r>
            <a:endParaRPr lang="en-US" i="1" dirty="0"/>
          </a:p>
          <a:p>
            <a:pPr>
              <a:lnSpc>
                <a:spcPct val="125000"/>
              </a:lnSpc>
            </a:pPr>
            <a:r>
              <a:rPr lang="en-US" i="1" dirty="0"/>
              <a:t>in January</a:t>
            </a:r>
            <a:endParaRPr lang="en-US" dirty="0"/>
          </a:p>
        </p:txBody>
      </p:sp>
      <p:sp>
        <p:nvSpPr>
          <p:cNvPr id="27" name="TextBox 26">
            <a:extLst>
              <a:ext uri="{FF2B5EF4-FFF2-40B4-BE49-F238E27FC236}">
                <a16:creationId xmlns:a16="http://schemas.microsoft.com/office/drawing/2014/main" id="{DC92389D-55A6-4318-AE5C-E1C8DC3D315D}"/>
              </a:ext>
            </a:extLst>
          </p:cNvPr>
          <p:cNvSpPr txBox="1"/>
          <p:nvPr/>
        </p:nvSpPr>
        <p:spPr>
          <a:xfrm>
            <a:off x="-9428" y="3938696"/>
            <a:ext cx="2590800" cy="2135841"/>
          </a:xfrm>
          <a:prstGeom prst="rect">
            <a:avLst/>
          </a:prstGeom>
          <a:noFill/>
        </p:spPr>
        <p:txBody>
          <a:bodyPr wrap="square">
            <a:spAutoFit/>
          </a:bodyPr>
          <a:lstStyle/>
          <a:p>
            <a:pPr>
              <a:lnSpc>
                <a:spcPct val="125000"/>
              </a:lnSpc>
            </a:pPr>
            <a:r>
              <a:rPr lang="en-US" sz="1800" i="1" kern="1200" dirty="0">
                <a:solidFill>
                  <a:srgbClr val="FF0000"/>
                </a:solidFill>
                <a:latin typeface="Arial" charset="0"/>
              </a:rPr>
              <a:t>“O</a:t>
            </a:r>
            <a:r>
              <a:rPr lang="en-US" sz="1400" i="1" kern="1200" dirty="0">
                <a:solidFill>
                  <a:srgbClr val="FF0000"/>
                </a:solidFill>
                <a:latin typeface="Arial" charset="0"/>
              </a:rPr>
              <a:t>3</a:t>
            </a:r>
            <a:r>
              <a:rPr lang="en-US" sz="1800" i="1" kern="1200" dirty="0">
                <a:solidFill>
                  <a:srgbClr val="FF0000"/>
                </a:solidFill>
                <a:latin typeface="Arial" charset="0"/>
              </a:rPr>
              <a:t>”</a:t>
            </a:r>
          </a:p>
          <a:p>
            <a:pPr>
              <a:lnSpc>
                <a:spcPct val="125000"/>
              </a:lnSpc>
            </a:pPr>
            <a:r>
              <a:rPr lang="en-US" i="1" dirty="0">
                <a:solidFill>
                  <a:srgbClr val="FF0000"/>
                </a:solidFill>
              </a:rPr>
              <a:t>c</a:t>
            </a:r>
            <a:r>
              <a:rPr lang="en-US" sz="1800" i="1" kern="1200" dirty="0">
                <a:solidFill>
                  <a:srgbClr val="FF0000"/>
                </a:solidFill>
                <a:latin typeface="Arial" charset="0"/>
              </a:rPr>
              <a:t>ould turn from disbenefit to benefit under incremental </a:t>
            </a:r>
          </a:p>
          <a:p>
            <a:pPr>
              <a:lnSpc>
                <a:spcPct val="125000"/>
              </a:lnSpc>
            </a:pPr>
            <a:r>
              <a:rPr lang="en-US" sz="1800" i="1" kern="1200" dirty="0">
                <a:solidFill>
                  <a:srgbClr val="FF0000"/>
                </a:solidFill>
                <a:latin typeface="Arial" charset="0"/>
              </a:rPr>
              <a:t>NOx emissions control (25%/50%/75%/100%)</a:t>
            </a:r>
          </a:p>
        </p:txBody>
      </p:sp>
    </p:spTree>
    <p:extLst>
      <p:ext uri="{BB962C8B-B14F-4D97-AF65-F5344CB8AC3E}">
        <p14:creationId xmlns:p14="http://schemas.microsoft.com/office/powerpoint/2010/main" val="2857033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219741" y="3956503"/>
            <a:ext cx="3778180" cy="2697530"/>
          </a:xfrm>
          <a:prstGeom prst="rect">
            <a:avLst/>
          </a:prstGeom>
          <a:noFill/>
          <a:ln w="9525">
            <a:noFill/>
            <a:miter lim="800000"/>
            <a:headEnd/>
            <a:tailEnd/>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fontAlgn="auto">
              <a:spcBef>
                <a:spcPts val="0"/>
              </a:spcBef>
              <a:spcAft>
                <a:spcPts val="0"/>
              </a:spcAft>
              <a:defRPr/>
            </a:pPr>
            <a:endParaRPr lang="en-US">
              <a:solidFill>
                <a:prstClr val="black"/>
              </a:solidFill>
              <a:latin typeface="Calibri"/>
            </a:endParaRPr>
          </a:p>
        </p:txBody>
      </p:sp>
      <p:pic>
        <p:nvPicPr>
          <p:cNvPr id="10242" name="Picture 2"/>
          <p:cNvPicPr>
            <a:picLocks noChangeAspect="1" noChangeArrowheads="1"/>
          </p:cNvPicPr>
          <p:nvPr/>
        </p:nvPicPr>
        <p:blipFill>
          <a:blip r:embed="rId4" cstate="print"/>
          <a:srcRect/>
          <a:stretch>
            <a:fillRect/>
          </a:stretch>
        </p:blipFill>
        <p:spPr bwMode="auto">
          <a:xfrm>
            <a:off x="2684952" y="456364"/>
            <a:ext cx="3962033" cy="3030420"/>
          </a:xfrm>
          <a:prstGeom prst="rect">
            <a:avLst/>
          </a:prstGeom>
          <a:noFill/>
          <a:ln w="9525">
            <a:noFill/>
            <a:miter lim="800000"/>
            <a:headEnd/>
            <a:tailEnd/>
          </a:ln>
        </p:spPr>
      </p:pic>
      <p:sp>
        <p:nvSpPr>
          <p:cNvPr id="7" name="Rectangle 6"/>
          <p:cNvSpPr/>
          <p:nvPr/>
        </p:nvSpPr>
        <p:spPr>
          <a:xfrm>
            <a:off x="922433" y="3449"/>
            <a:ext cx="420121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(Jan.)  </a:t>
            </a:r>
            <a:endParaRPr lang="en-US" sz="2400" dirty="0">
              <a:solidFill>
                <a:srgbClr val="FF0000"/>
              </a:solidFill>
              <a:latin typeface="Calibri"/>
            </a:endParaRPr>
          </a:p>
        </p:txBody>
      </p:sp>
      <p:pic>
        <p:nvPicPr>
          <p:cNvPr id="10243" name="Picture 3"/>
          <p:cNvPicPr>
            <a:picLocks noChangeAspect="1" noChangeArrowheads="1"/>
          </p:cNvPicPr>
          <p:nvPr/>
        </p:nvPicPr>
        <p:blipFill>
          <a:blip r:embed="rId5" cstate="print"/>
          <a:srcRect/>
          <a:stretch>
            <a:fillRect/>
          </a:stretch>
        </p:blipFill>
        <p:spPr bwMode="auto">
          <a:xfrm>
            <a:off x="7155246" y="432087"/>
            <a:ext cx="3812530" cy="3090694"/>
          </a:xfrm>
          <a:prstGeom prst="rect">
            <a:avLst/>
          </a:prstGeom>
          <a:noFill/>
          <a:ln w="9525">
            <a:noFill/>
            <a:miter lim="800000"/>
            <a:headEnd/>
            <a:tailEnd/>
          </a:ln>
        </p:spPr>
      </p:pic>
      <p:cxnSp>
        <p:nvCxnSpPr>
          <p:cNvPr id="10" name="Straight Connector 9"/>
          <p:cNvCxnSpPr/>
          <p:nvPr/>
        </p:nvCxnSpPr>
        <p:spPr>
          <a:xfrm>
            <a:off x="6914103" y="-20501"/>
            <a:ext cx="20097" cy="685800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156101" y="-33771"/>
            <a:ext cx="4188391"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O</a:t>
            </a:r>
            <a:r>
              <a:rPr lang="en-US" sz="2000" b="1" dirty="0">
                <a:solidFill>
                  <a:srgbClr val="FF0000"/>
                </a:solidFill>
                <a:latin typeface="Calibri"/>
              </a:rPr>
              <a:t>3</a:t>
            </a:r>
            <a:r>
              <a:rPr lang="en-US" sz="2400" b="1" dirty="0">
                <a:solidFill>
                  <a:srgbClr val="FF0000"/>
                </a:solidFill>
                <a:latin typeface="Calibri"/>
              </a:rPr>
              <a:t> </a:t>
            </a:r>
            <a:r>
              <a:rPr lang="en-US" sz="2400" b="1" dirty="0">
                <a:solidFill>
                  <a:srgbClr val="0000FF"/>
                </a:solidFill>
                <a:latin typeface="Calibri"/>
              </a:rPr>
              <a:t>responses to NOx cut </a:t>
            </a:r>
            <a:r>
              <a:rPr lang="en-US" sz="2400" b="1" dirty="0">
                <a:solidFill>
                  <a:srgbClr val="FF0000"/>
                </a:solidFill>
                <a:latin typeface="Calibri"/>
              </a:rPr>
              <a:t>(July)  </a:t>
            </a:r>
            <a:endParaRPr lang="en-US" sz="2400" dirty="0">
              <a:solidFill>
                <a:srgbClr val="FF0000"/>
              </a:solidFill>
              <a:latin typeface="Calibri"/>
            </a:endParaRPr>
          </a:p>
        </p:txBody>
      </p:sp>
      <p:sp>
        <p:nvSpPr>
          <p:cNvPr id="12" name="Rectangle 11"/>
          <p:cNvSpPr/>
          <p:nvPr/>
        </p:nvSpPr>
        <p:spPr>
          <a:xfrm>
            <a:off x="2168619" y="3513150"/>
            <a:ext cx="4890506"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sp>
        <p:nvSpPr>
          <p:cNvPr id="14" name="Rectangle 13"/>
          <p:cNvSpPr/>
          <p:nvPr/>
        </p:nvSpPr>
        <p:spPr>
          <a:xfrm>
            <a:off x="6875302" y="3549147"/>
            <a:ext cx="4959435" cy="461665"/>
          </a:xfrm>
          <a:prstGeom prst="rect">
            <a:avLst/>
          </a:prstGeom>
        </p:spPr>
        <p:txBody>
          <a:bodyPr wrap="none">
            <a:spAutoFit/>
          </a:bodyPr>
          <a:lstStyle/>
          <a:p>
            <a:pPr algn="l" fontAlgn="auto">
              <a:spcBef>
                <a:spcPts val="0"/>
              </a:spcBef>
              <a:spcAft>
                <a:spcPts val="0"/>
              </a:spcAft>
              <a:defRPr/>
            </a:pPr>
            <a:r>
              <a:rPr lang="en-US" sz="2400" b="1" dirty="0">
                <a:solidFill>
                  <a:srgbClr val="FF0000"/>
                </a:solidFill>
                <a:latin typeface="Calibri"/>
              </a:rPr>
              <a:t> PM_SO4 </a:t>
            </a:r>
            <a:r>
              <a:rPr lang="en-US" sz="2400" b="1" dirty="0">
                <a:solidFill>
                  <a:srgbClr val="0000FF"/>
                </a:solidFill>
                <a:latin typeface="Calibri"/>
              </a:rPr>
              <a:t>responses to NOx cut </a:t>
            </a:r>
            <a:r>
              <a:rPr lang="en-US" sz="2400" b="1" dirty="0">
                <a:solidFill>
                  <a:srgbClr val="FF0000"/>
                </a:solidFill>
                <a:latin typeface="Calibri"/>
              </a:rPr>
              <a:t>(Jan.)</a:t>
            </a:r>
            <a:r>
              <a:rPr lang="en-US" sz="2400" b="1" dirty="0">
                <a:solidFill>
                  <a:srgbClr val="0000FF"/>
                </a:solidFill>
                <a:latin typeface="Calibri"/>
              </a:rPr>
              <a:t> </a:t>
            </a:r>
            <a:endParaRPr lang="en-US" sz="2400" dirty="0">
              <a:solidFill>
                <a:srgbClr val="0000FF"/>
              </a:solidFill>
              <a:latin typeface="Calibri"/>
            </a:endParaRPr>
          </a:p>
        </p:txBody>
      </p:sp>
      <p:pic>
        <p:nvPicPr>
          <p:cNvPr id="10244" name="Picture 4"/>
          <p:cNvPicPr>
            <a:picLocks noChangeAspect="1" noChangeArrowheads="1"/>
          </p:cNvPicPr>
          <p:nvPr/>
        </p:nvPicPr>
        <p:blipFill>
          <a:blip r:embed="rId6" cstate="print"/>
          <a:srcRect/>
          <a:stretch>
            <a:fillRect/>
          </a:stretch>
        </p:blipFill>
        <p:spPr bwMode="auto">
          <a:xfrm>
            <a:off x="2684952" y="3947698"/>
            <a:ext cx="3951984" cy="2910303"/>
          </a:xfrm>
          <a:prstGeom prst="rect">
            <a:avLst/>
          </a:prstGeom>
          <a:noFill/>
          <a:ln w="9525">
            <a:noFill/>
            <a:miter lim="800000"/>
            <a:headEnd/>
            <a:tailEnd/>
          </a:ln>
        </p:spPr>
      </p:pic>
      <p:sp>
        <p:nvSpPr>
          <p:cNvPr id="13" name="Rectangle 12">
            <a:extLst>
              <a:ext uri="{FF2B5EF4-FFF2-40B4-BE49-F238E27FC236}">
                <a16:creationId xmlns:a16="http://schemas.microsoft.com/office/drawing/2014/main" id="{7712972E-4E5D-4985-AF10-39B206021D84}"/>
              </a:ext>
            </a:extLst>
          </p:cNvPr>
          <p:cNvSpPr/>
          <p:nvPr/>
        </p:nvSpPr>
        <p:spPr>
          <a:xfrm>
            <a:off x="4267201" y="990600"/>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5" name="Rectangle 14">
            <a:extLst>
              <a:ext uri="{FF2B5EF4-FFF2-40B4-BE49-F238E27FC236}">
                <a16:creationId xmlns:a16="http://schemas.microsoft.com/office/drawing/2014/main" id="{FDBC3FF0-B54B-4627-B342-EE810119D592}"/>
              </a:ext>
            </a:extLst>
          </p:cNvPr>
          <p:cNvSpPr/>
          <p:nvPr/>
        </p:nvSpPr>
        <p:spPr>
          <a:xfrm>
            <a:off x="4014856" y="2590889"/>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6" name="Rectangle 15">
            <a:extLst>
              <a:ext uri="{FF2B5EF4-FFF2-40B4-BE49-F238E27FC236}">
                <a16:creationId xmlns:a16="http://schemas.microsoft.com/office/drawing/2014/main" id="{A6BCCC38-E769-46F2-B620-15CBBD12CF1A}"/>
              </a:ext>
            </a:extLst>
          </p:cNvPr>
          <p:cNvSpPr/>
          <p:nvPr/>
        </p:nvSpPr>
        <p:spPr>
          <a:xfrm>
            <a:off x="8360037" y="1007697"/>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7" name="Rectangle 16">
            <a:extLst>
              <a:ext uri="{FF2B5EF4-FFF2-40B4-BE49-F238E27FC236}">
                <a16:creationId xmlns:a16="http://schemas.microsoft.com/office/drawing/2014/main" id="{CD13712C-A646-4A2A-868C-1D12CD91BBF2}"/>
              </a:ext>
            </a:extLst>
          </p:cNvPr>
          <p:cNvSpPr/>
          <p:nvPr/>
        </p:nvSpPr>
        <p:spPr>
          <a:xfrm>
            <a:off x="4115564" y="5786958"/>
            <a:ext cx="1154483" cy="338554"/>
          </a:xfrm>
          <a:prstGeom prst="rect">
            <a:avLst/>
          </a:prstGeom>
        </p:spPr>
        <p:txBody>
          <a:bodyPr wrap="none">
            <a:spAutoFit/>
          </a:bodyPr>
          <a:lstStyle/>
          <a:p>
            <a:pPr algn="l" fontAlgn="auto">
              <a:spcBef>
                <a:spcPts val="0"/>
              </a:spcBef>
              <a:spcAft>
                <a:spcPts val="0"/>
              </a:spcAft>
              <a:defRPr/>
            </a:pPr>
            <a:r>
              <a:rPr lang="en-US" sz="1600" b="1" dirty="0" err="1">
                <a:solidFill>
                  <a:srgbClr val="FF0000"/>
                </a:solidFill>
              </a:rPr>
              <a:t>disbenefit</a:t>
            </a:r>
            <a:endParaRPr lang="en-US" sz="1600" dirty="0">
              <a:solidFill>
                <a:prstClr val="black"/>
              </a:solidFill>
              <a:latin typeface="Calibri"/>
            </a:endParaRPr>
          </a:p>
        </p:txBody>
      </p:sp>
      <p:sp>
        <p:nvSpPr>
          <p:cNvPr id="18" name="Rectangle 17">
            <a:extLst>
              <a:ext uri="{FF2B5EF4-FFF2-40B4-BE49-F238E27FC236}">
                <a16:creationId xmlns:a16="http://schemas.microsoft.com/office/drawing/2014/main" id="{A71C4A69-CCAC-41A7-8654-4D0CAB347BE4}"/>
              </a:ext>
            </a:extLst>
          </p:cNvPr>
          <p:cNvSpPr/>
          <p:nvPr/>
        </p:nvSpPr>
        <p:spPr>
          <a:xfrm>
            <a:off x="8458201" y="4724418"/>
            <a:ext cx="857927" cy="338554"/>
          </a:xfrm>
          <a:prstGeom prst="rect">
            <a:avLst/>
          </a:prstGeom>
        </p:spPr>
        <p:txBody>
          <a:bodyPr wrap="none">
            <a:spAutoFit/>
          </a:bodyPr>
          <a:lstStyle/>
          <a:p>
            <a:pPr algn="l" fontAlgn="auto">
              <a:spcBef>
                <a:spcPts val="0"/>
              </a:spcBef>
              <a:spcAft>
                <a:spcPts val="0"/>
              </a:spcAft>
              <a:defRPr/>
            </a:pPr>
            <a:r>
              <a:rPr lang="en-US" sz="1600" b="1" dirty="0">
                <a:solidFill>
                  <a:srgbClr val="FF0000"/>
                </a:solidFill>
              </a:rPr>
              <a:t>benefit</a:t>
            </a:r>
            <a:endParaRPr lang="en-US" sz="1600" dirty="0">
              <a:solidFill>
                <a:prstClr val="black"/>
              </a:solidFill>
              <a:latin typeface="Calibri"/>
            </a:endParaRPr>
          </a:p>
        </p:txBody>
      </p:sp>
      <p:sp>
        <p:nvSpPr>
          <p:cNvPr id="19" name="Slide Number Placeholder 2">
            <a:extLst>
              <a:ext uri="{FF2B5EF4-FFF2-40B4-BE49-F238E27FC236}">
                <a16:creationId xmlns:a16="http://schemas.microsoft.com/office/drawing/2014/main" id="{508FB719-A21C-4029-9C5E-7834A0675956}"/>
              </a:ext>
            </a:extLst>
          </p:cNvPr>
          <p:cNvSpPr txBox="1">
            <a:spLocks/>
          </p:cNvSpPr>
          <p:nvPr/>
        </p:nvSpPr>
        <p:spPr>
          <a:xfrm>
            <a:off x="9601200" y="6243350"/>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71</a:t>
            </a:fld>
            <a:endParaRPr lang="en-US" dirty="0">
              <a:solidFill>
                <a:prstClr val="black">
                  <a:tint val="75000"/>
                </a:prstClr>
              </a:solidFill>
              <a:latin typeface="Arial" pitchFamily="34" charset="0"/>
              <a:ea typeface="微软雅黑"/>
            </a:endParaRPr>
          </a:p>
        </p:txBody>
      </p:sp>
      <p:sp>
        <p:nvSpPr>
          <p:cNvPr id="20" name="TextBox 19">
            <a:extLst>
              <a:ext uri="{FF2B5EF4-FFF2-40B4-BE49-F238E27FC236}">
                <a16:creationId xmlns:a16="http://schemas.microsoft.com/office/drawing/2014/main" id="{67DA089B-ED9B-4D55-8643-C18EBD24A994}"/>
              </a:ext>
            </a:extLst>
          </p:cNvPr>
          <p:cNvSpPr txBox="1"/>
          <p:nvPr/>
        </p:nvSpPr>
        <p:spPr>
          <a:xfrm>
            <a:off x="-72177" y="569501"/>
            <a:ext cx="2769452" cy="2747612"/>
          </a:xfrm>
          <a:prstGeom prst="rect">
            <a:avLst/>
          </a:prstGeom>
          <a:noFill/>
        </p:spPr>
        <p:txBody>
          <a:bodyPr wrap="square">
            <a:spAutoFit/>
          </a:bodyPr>
          <a:lstStyle/>
          <a:p>
            <a:pPr>
              <a:lnSpc>
                <a:spcPct val="125000"/>
              </a:lnSpc>
            </a:pPr>
            <a:r>
              <a:rPr lang="en-US" sz="2000" i="1" kern="1200" dirty="0">
                <a:latin typeface="Arial" charset="0"/>
              </a:rPr>
              <a:t>“O</a:t>
            </a:r>
            <a:r>
              <a:rPr lang="en-US" sz="1600" i="1" kern="1200" dirty="0">
                <a:latin typeface="Arial" charset="0"/>
              </a:rPr>
              <a:t>3</a:t>
            </a:r>
            <a:r>
              <a:rPr lang="en-US" sz="2000" i="1" kern="1200" dirty="0">
                <a:latin typeface="Arial" charset="0"/>
              </a:rPr>
              <a:t>” &amp; “PM_SO</a:t>
            </a:r>
            <a:r>
              <a:rPr lang="en-US" sz="1600" i="1" kern="1200" dirty="0">
                <a:latin typeface="Arial" charset="0"/>
              </a:rPr>
              <a:t>4</a:t>
            </a:r>
            <a:r>
              <a:rPr lang="en-US" sz="2000" i="1" kern="1200" dirty="0">
                <a:latin typeface="Arial" charset="0"/>
              </a:rPr>
              <a:t>” </a:t>
            </a:r>
          </a:p>
          <a:p>
            <a:pPr>
              <a:lnSpc>
                <a:spcPct val="125000"/>
              </a:lnSpc>
            </a:pPr>
            <a:r>
              <a:rPr lang="en-US" sz="2000" i="1" kern="1200" dirty="0">
                <a:latin typeface="Arial" charset="0"/>
              </a:rPr>
              <a:t>non-linear</a:t>
            </a:r>
          </a:p>
          <a:p>
            <a:pPr>
              <a:lnSpc>
                <a:spcPct val="125000"/>
              </a:lnSpc>
            </a:pPr>
            <a:r>
              <a:rPr lang="en-US" sz="2000" i="1"/>
              <a:t>interactions</a:t>
            </a:r>
            <a:r>
              <a:rPr lang="en-US" sz="2000" i="1" kern="1200">
                <a:latin typeface="Arial" charset="0"/>
              </a:rPr>
              <a:t> </a:t>
            </a:r>
            <a:r>
              <a:rPr lang="en-US" sz="2000" i="1" kern="1200" dirty="0">
                <a:latin typeface="Arial" charset="0"/>
              </a:rPr>
              <a:t>under incremental NOx emissions control (25%/50%/75%/100%)</a:t>
            </a:r>
          </a:p>
          <a:p>
            <a:pPr>
              <a:lnSpc>
                <a:spcPct val="125000"/>
              </a:lnSpc>
            </a:pPr>
            <a:endParaRPr lang="en-US" sz="2000" i="1" dirty="0"/>
          </a:p>
        </p:txBody>
      </p:sp>
      <p:sp>
        <p:nvSpPr>
          <p:cNvPr id="23" name="TextBox 22">
            <a:extLst>
              <a:ext uri="{FF2B5EF4-FFF2-40B4-BE49-F238E27FC236}">
                <a16:creationId xmlns:a16="http://schemas.microsoft.com/office/drawing/2014/main" id="{6BD1E65C-ADBE-4D1A-8480-4FB2037EB4AB}"/>
              </a:ext>
            </a:extLst>
          </p:cNvPr>
          <p:cNvSpPr txBox="1"/>
          <p:nvPr/>
        </p:nvSpPr>
        <p:spPr>
          <a:xfrm>
            <a:off x="-43544" y="3906421"/>
            <a:ext cx="2769452" cy="2747612"/>
          </a:xfrm>
          <a:prstGeom prst="rect">
            <a:avLst/>
          </a:prstGeom>
          <a:noFill/>
        </p:spPr>
        <p:txBody>
          <a:bodyPr wrap="square">
            <a:spAutoFit/>
          </a:bodyPr>
          <a:lstStyle/>
          <a:p>
            <a:pPr>
              <a:lnSpc>
                <a:spcPct val="125000"/>
              </a:lnSpc>
            </a:pPr>
            <a:r>
              <a:rPr lang="en-US" sz="2000" i="1" dirty="0">
                <a:solidFill>
                  <a:srgbClr val="FF0000"/>
                </a:solidFill>
              </a:rPr>
              <a:t>NOx emissions cut</a:t>
            </a:r>
            <a:endParaRPr lang="en-US" sz="2000" i="1" kern="1200" dirty="0">
              <a:solidFill>
                <a:srgbClr val="FF0000"/>
              </a:solidFill>
              <a:latin typeface="Arial" charset="0"/>
            </a:endParaRPr>
          </a:p>
          <a:p>
            <a:pPr>
              <a:lnSpc>
                <a:spcPct val="125000"/>
              </a:lnSpc>
            </a:pPr>
            <a:r>
              <a:rPr lang="en-US" sz="2000" i="1" kern="1200" dirty="0">
                <a:solidFill>
                  <a:srgbClr val="FF0000"/>
                </a:solidFill>
                <a:latin typeface="Arial" charset="0"/>
              </a:rPr>
              <a:t>led to </a:t>
            </a:r>
            <a:r>
              <a:rPr lang="en-US" sz="2000" i="1" u="sng" kern="1200" dirty="0">
                <a:solidFill>
                  <a:srgbClr val="FF0000"/>
                </a:solidFill>
                <a:latin typeface="Arial" charset="0"/>
              </a:rPr>
              <a:t>disbenefits</a:t>
            </a:r>
            <a:r>
              <a:rPr lang="en-US" sz="2000" i="1" kern="1200" dirty="0">
                <a:solidFill>
                  <a:srgbClr val="FF0000"/>
                </a:solidFill>
                <a:latin typeface="Arial" charset="0"/>
              </a:rPr>
              <a:t> (increases) of </a:t>
            </a:r>
          </a:p>
          <a:p>
            <a:pPr>
              <a:lnSpc>
                <a:spcPct val="125000"/>
              </a:lnSpc>
            </a:pPr>
            <a:r>
              <a:rPr lang="en-US" sz="2000" i="1" kern="1200" dirty="0">
                <a:solidFill>
                  <a:srgbClr val="FF0000"/>
                </a:solidFill>
                <a:latin typeface="Arial" charset="0"/>
              </a:rPr>
              <a:t>“O</a:t>
            </a:r>
            <a:r>
              <a:rPr lang="en-US" sz="1600" i="1" kern="1200" dirty="0">
                <a:solidFill>
                  <a:srgbClr val="FF0000"/>
                </a:solidFill>
                <a:latin typeface="Arial" charset="0"/>
              </a:rPr>
              <a:t>3</a:t>
            </a:r>
            <a:r>
              <a:rPr lang="en-US" sz="2000" i="1" kern="1200" dirty="0">
                <a:solidFill>
                  <a:srgbClr val="FF0000"/>
                </a:solidFill>
                <a:latin typeface="Arial" charset="0"/>
              </a:rPr>
              <a:t>” &amp; “PM_SO</a:t>
            </a:r>
            <a:r>
              <a:rPr lang="en-US" sz="1600" i="1" kern="1200" dirty="0">
                <a:solidFill>
                  <a:srgbClr val="FF0000"/>
                </a:solidFill>
                <a:latin typeface="Arial" charset="0"/>
              </a:rPr>
              <a:t>4</a:t>
            </a:r>
            <a:r>
              <a:rPr lang="en-US" sz="2000" i="1" kern="1200" dirty="0">
                <a:solidFill>
                  <a:srgbClr val="FF0000"/>
                </a:solidFill>
                <a:latin typeface="Arial" charset="0"/>
              </a:rPr>
              <a:t>” </a:t>
            </a:r>
          </a:p>
          <a:p>
            <a:pPr>
              <a:lnSpc>
                <a:spcPct val="125000"/>
              </a:lnSpc>
            </a:pPr>
            <a:r>
              <a:rPr lang="en-US" sz="2000" i="1" dirty="0">
                <a:solidFill>
                  <a:srgbClr val="FF0000"/>
                </a:solidFill>
              </a:rPr>
              <a:t>in </a:t>
            </a:r>
            <a:r>
              <a:rPr lang="en-US" sz="2000" i="1" u="sng" dirty="0">
                <a:solidFill>
                  <a:srgbClr val="FF0000"/>
                </a:solidFill>
              </a:rPr>
              <a:t>January</a:t>
            </a:r>
            <a:r>
              <a:rPr lang="en-US" sz="2000" i="1" dirty="0">
                <a:solidFill>
                  <a:srgbClr val="FF0000"/>
                </a:solidFill>
              </a:rPr>
              <a:t>, </a:t>
            </a:r>
          </a:p>
          <a:p>
            <a:pPr>
              <a:lnSpc>
                <a:spcPct val="125000"/>
              </a:lnSpc>
            </a:pPr>
            <a:r>
              <a:rPr lang="en-US" sz="2000" i="1" dirty="0">
                <a:solidFill>
                  <a:srgbClr val="0000FF"/>
                </a:solidFill>
              </a:rPr>
              <a:t>but led to </a:t>
            </a:r>
            <a:r>
              <a:rPr lang="en-US" sz="2000" i="1" u="sng" dirty="0">
                <a:solidFill>
                  <a:srgbClr val="0000FF"/>
                </a:solidFill>
              </a:rPr>
              <a:t>benefits</a:t>
            </a:r>
            <a:r>
              <a:rPr lang="en-US" sz="2000" i="1" dirty="0">
                <a:solidFill>
                  <a:srgbClr val="0000FF"/>
                </a:solidFill>
              </a:rPr>
              <a:t> (decreases) in </a:t>
            </a:r>
            <a:r>
              <a:rPr lang="en-US" sz="2000" i="1" u="sng" dirty="0">
                <a:solidFill>
                  <a:srgbClr val="0000FF"/>
                </a:solidFill>
              </a:rPr>
              <a:t>July</a:t>
            </a:r>
          </a:p>
        </p:txBody>
      </p:sp>
    </p:spTree>
    <p:extLst>
      <p:ext uri="{BB962C8B-B14F-4D97-AF65-F5344CB8AC3E}">
        <p14:creationId xmlns:p14="http://schemas.microsoft.com/office/powerpoint/2010/main" val="2442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E45DB7-18F4-400F-B397-33D29B2DEA4E}"/>
              </a:ext>
            </a:extLst>
          </p:cNvPr>
          <p:cNvSpPr>
            <a:spLocks noGrp="1"/>
          </p:cNvSpPr>
          <p:nvPr>
            <p:ph type="title"/>
          </p:nvPr>
        </p:nvSpPr>
        <p:spPr>
          <a:xfrm>
            <a:off x="685800" y="71440"/>
            <a:ext cx="10896599" cy="669103"/>
          </a:xfrm>
        </p:spPr>
        <p:txBody>
          <a:bodyPr/>
          <a:lstStyle/>
          <a:p>
            <a:r>
              <a:rPr lang="en-US" altLang="zh-CN" sz="3600" dirty="0">
                <a:solidFill>
                  <a:srgbClr val="FFFF00"/>
                </a:solidFill>
                <a:latin typeface="Arial" panose="020B0604020202020204" pitchFamily="34" charset="0"/>
                <a:cs typeface="Arial" panose="020B0604020202020204" pitchFamily="34" charset="0"/>
              </a:rPr>
              <a:t>Workflow to Create &amp; Run “RSM” in </a:t>
            </a:r>
            <a:r>
              <a:rPr lang="en-US" altLang="zh-CN" sz="3600" i="1" dirty="0">
                <a:solidFill>
                  <a:srgbClr val="FF9900"/>
                </a:solidFill>
                <a:latin typeface="Arial" panose="020B0604020202020204" pitchFamily="34" charset="0"/>
                <a:cs typeface="Arial" panose="020B0604020202020204" pitchFamily="34" charset="0"/>
              </a:rPr>
              <a:t>“RSM-VAT” </a:t>
            </a:r>
            <a:endParaRPr lang="zh-CN" altLang="en-US" sz="3600" i="1" dirty="0">
              <a:solidFill>
                <a:srgbClr val="FF9900"/>
              </a:solidFill>
              <a:latin typeface="Arial" panose="020B0604020202020204" pitchFamily="34" charset="0"/>
              <a:cs typeface="Arial" panose="020B0604020202020204" pitchFamily="34" charset="0"/>
            </a:endParaRPr>
          </a:p>
        </p:txBody>
      </p:sp>
      <p:sp>
        <p:nvSpPr>
          <p:cNvPr id="7" name="矩形 2">
            <a:extLst>
              <a:ext uri="{FF2B5EF4-FFF2-40B4-BE49-F238E27FC236}">
                <a16:creationId xmlns:a16="http://schemas.microsoft.com/office/drawing/2014/main" id="{EEB9D352-688E-4A2C-9AAA-0B6B5DB53A15}"/>
              </a:ext>
            </a:extLst>
          </p:cNvPr>
          <p:cNvSpPr/>
          <p:nvPr/>
        </p:nvSpPr>
        <p:spPr bwMode="auto">
          <a:xfrm>
            <a:off x="4474239" y="1035282"/>
            <a:ext cx="2000616" cy="130130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Experimental Design</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8" name="矩形 13">
            <a:extLst>
              <a:ext uri="{FF2B5EF4-FFF2-40B4-BE49-F238E27FC236}">
                <a16:creationId xmlns:a16="http://schemas.microsoft.com/office/drawing/2014/main" id="{0602EEEE-9ED2-421C-887F-EC3FC5157F55}"/>
              </a:ext>
            </a:extLst>
          </p:cNvPr>
          <p:cNvSpPr/>
          <p:nvPr/>
        </p:nvSpPr>
        <p:spPr bwMode="auto">
          <a:xfrm>
            <a:off x="4474239" y="2817820"/>
            <a:ext cx="2000614" cy="999668"/>
          </a:xfrm>
          <a:prstGeom prst="rect">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CMAQ</a:t>
            </a:r>
            <a:endParaRPr lang="zh-CN" altLang="en-US" sz="2000" b="1"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9" name="箭头: 右 17">
            <a:extLst>
              <a:ext uri="{FF2B5EF4-FFF2-40B4-BE49-F238E27FC236}">
                <a16:creationId xmlns:a16="http://schemas.microsoft.com/office/drawing/2014/main" id="{B159CE6E-A591-451E-B275-0DE511629A70}"/>
              </a:ext>
            </a:extLst>
          </p:cNvPr>
          <p:cNvSpPr/>
          <p:nvPr/>
        </p:nvSpPr>
        <p:spPr bwMode="auto">
          <a:xfrm rot="5400000">
            <a:off x="5180324" y="2384885"/>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10" name="直接箭头连接符 19">
            <a:extLst>
              <a:ext uri="{FF2B5EF4-FFF2-40B4-BE49-F238E27FC236}">
                <a16:creationId xmlns:a16="http://schemas.microsoft.com/office/drawing/2014/main" id="{10379185-B3C3-49CB-8F83-AB71DE6DC0F2}"/>
              </a:ext>
            </a:extLst>
          </p:cNvPr>
          <p:cNvCxnSpPr>
            <a:cxnSpLocks/>
            <a:endCxn id="14" idx="1"/>
          </p:cNvCxnSpPr>
          <p:nvPr/>
        </p:nvCxnSpPr>
        <p:spPr bwMode="auto">
          <a:xfrm flipV="1">
            <a:off x="6474852" y="1249608"/>
            <a:ext cx="516030" cy="58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1" name="直接箭头连接符 22">
            <a:extLst>
              <a:ext uri="{FF2B5EF4-FFF2-40B4-BE49-F238E27FC236}">
                <a16:creationId xmlns:a16="http://schemas.microsoft.com/office/drawing/2014/main" id="{C5BD9558-DEC8-4B9A-AAA9-EE79E6975A08}"/>
              </a:ext>
            </a:extLst>
          </p:cNvPr>
          <p:cNvCxnSpPr>
            <a:cxnSpLocks/>
            <a:stCxn id="7" idx="3"/>
            <a:endCxn id="15" idx="1"/>
          </p:cNvCxnSpPr>
          <p:nvPr/>
        </p:nvCxnSpPr>
        <p:spPr bwMode="auto">
          <a:xfrm>
            <a:off x="6474856" y="1685932"/>
            <a:ext cx="516027" cy="5034"/>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2" name="直接箭头连接符 23">
            <a:extLst>
              <a:ext uri="{FF2B5EF4-FFF2-40B4-BE49-F238E27FC236}">
                <a16:creationId xmlns:a16="http://schemas.microsoft.com/office/drawing/2014/main" id="{3BBF0AE2-133E-4F29-AC7A-2FD1CE2FFF4B}"/>
              </a:ext>
            </a:extLst>
          </p:cNvPr>
          <p:cNvCxnSpPr>
            <a:cxnSpLocks/>
            <a:endCxn id="16" idx="1"/>
          </p:cNvCxnSpPr>
          <p:nvPr/>
        </p:nvCxnSpPr>
        <p:spPr bwMode="auto">
          <a:xfrm>
            <a:off x="6474853" y="2132324"/>
            <a:ext cx="516029" cy="0"/>
          </a:xfrm>
          <a:prstGeom prst="straightConnector1">
            <a:avLst/>
          </a:prstGeom>
          <a:solidFill>
            <a:schemeClr val="accent1"/>
          </a:solidFill>
          <a:ln w="57150" cap="flat" cmpd="sng" algn="ctr">
            <a:solidFill>
              <a:srgbClr val="AE4845"/>
            </a:solidFill>
            <a:prstDash val="solid"/>
            <a:round/>
            <a:headEnd type="none" w="med" len="med"/>
            <a:tailEnd type="triangle"/>
          </a:ln>
          <a:effectLst/>
        </p:spPr>
      </p:cxnSp>
      <p:cxnSp>
        <p:nvCxnSpPr>
          <p:cNvPr id="13" name="连接符: 肘形 25">
            <a:extLst>
              <a:ext uri="{FF2B5EF4-FFF2-40B4-BE49-F238E27FC236}">
                <a16:creationId xmlns:a16="http://schemas.microsoft.com/office/drawing/2014/main" id="{A4631D00-E94D-41FD-93B8-E1B8D0314FA7}"/>
              </a:ext>
            </a:extLst>
          </p:cNvPr>
          <p:cNvCxnSpPr>
            <a:cxnSpLocks/>
            <a:stCxn id="15" idx="3"/>
          </p:cNvCxnSpPr>
          <p:nvPr/>
        </p:nvCxnSpPr>
        <p:spPr bwMode="auto">
          <a:xfrm flipH="1">
            <a:off x="6474854" y="1690966"/>
            <a:ext cx="3231702" cy="1865645"/>
          </a:xfrm>
          <a:prstGeom prst="bentConnector3">
            <a:avLst>
              <a:gd name="adj1" fmla="val -7074"/>
            </a:avLst>
          </a:prstGeom>
          <a:solidFill>
            <a:schemeClr val="accent1"/>
          </a:solidFill>
          <a:ln w="28575" cap="flat" cmpd="sng" algn="ctr">
            <a:solidFill>
              <a:srgbClr val="333399"/>
            </a:solidFill>
            <a:prstDash val="sysDot"/>
            <a:round/>
            <a:headEnd type="none" w="med" len="med"/>
            <a:tailEnd type="triangle"/>
          </a:ln>
          <a:effectLst/>
        </p:spPr>
      </p:cxnSp>
      <p:sp>
        <p:nvSpPr>
          <p:cNvPr id="14" name="矩形 27">
            <a:extLst>
              <a:ext uri="{FF2B5EF4-FFF2-40B4-BE49-F238E27FC236}">
                <a16:creationId xmlns:a16="http://schemas.microsoft.com/office/drawing/2014/main" id="{5215FD0E-AE85-4FC0-A068-9B47256DCADE}"/>
              </a:ext>
            </a:extLst>
          </p:cNvPr>
          <p:cNvSpPr/>
          <p:nvPr/>
        </p:nvSpPr>
        <p:spPr bwMode="auto">
          <a:xfrm>
            <a:off x="6990882" y="101065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Emission control matrix</a:t>
            </a:r>
            <a:endParaRPr lang="zh-CN" altLang="en-US"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15" name="矩形 28">
            <a:extLst>
              <a:ext uri="{FF2B5EF4-FFF2-40B4-BE49-F238E27FC236}">
                <a16:creationId xmlns:a16="http://schemas.microsoft.com/office/drawing/2014/main" id="{3606604D-273F-4D91-B650-5144D8C61634}"/>
              </a:ext>
            </a:extLst>
          </p:cNvPr>
          <p:cNvSpPr/>
          <p:nvPr/>
        </p:nvSpPr>
        <p:spPr bwMode="auto">
          <a:xfrm>
            <a:off x="6990882" y="1452009"/>
            <a:ext cx="2715674"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00"/>
                </a:solidFill>
                <a:latin typeface="Calibri" panose="020F0502020204030204" pitchFamily="34" charset="0"/>
                <a:ea typeface="微软雅黑"/>
                <a:cs typeface="Calibri" panose="020F0502020204030204" pitchFamily="34" charset="0"/>
              </a:rPr>
              <a:t>Region control NetCDF file</a:t>
            </a:r>
          </a:p>
        </p:txBody>
      </p:sp>
      <p:sp>
        <p:nvSpPr>
          <p:cNvPr id="16" name="矩形 29">
            <a:extLst>
              <a:ext uri="{FF2B5EF4-FFF2-40B4-BE49-F238E27FC236}">
                <a16:creationId xmlns:a16="http://schemas.microsoft.com/office/drawing/2014/main" id="{A3296BFB-DDD8-44A5-BCC3-3E6CE19D95F5}"/>
              </a:ext>
            </a:extLst>
          </p:cNvPr>
          <p:cNvSpPr/>
          <p:nvPr/>
        </p:nvSpPr>
        <p:spPr bwMode="auto">
          <a:xfrm>
            <a:off x="6990882" y="1893367"/>
            <a:ext cx="352471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dirty="0">
                <a:solidFill>
                  <a:srgbClr val="0000FF"/>
                </a:solidFill>
                <a:latin typeface="Calibri" panose="020F0502020204030204" pitchFamily="34" charset="0"/>
                <a:ea typeface="微软雅黑"/>
                <a:cs typeface="Calibri" panose="020F0502020204030204" pitchFamily="34" charset="0"/>
              </a:rPr>
              <a:t>Emissions control (DESID) run script</a:t>
            </a:r>
          </a:p>
        </p:txBody>
      </p:sp>
      <p:cxnSp>
        <p:nvCxnSpPr>
          <p:cNvPr id="17" name="连接符: 肘形 41">
            <a:extLst>
              <a:ext uri="{FF2B5EF4-FFF2-40B4-BE49-F238E27FC236}">
                <a16:creationId xmlns:a16="http://schemas.microsoft.com/office/drawing/2014/main" id="{B62C1433-4AD3-4174-9E0E-E97DDA2563CA}"/>
              </a:ext>
            </a:extLst>
          </p:cNvPr>
          <p:cNvCxnSpPr>
            <a:cxnSpLocks/>
            <a:stCxn id="16" idx="3"/>
          </p:cNvCxnSpPr>
          <p:nvPr/>
        </p:nvCxnSpPr>
        <p:spPr bwMode="auto">
          <a:xfrm flipH="1">
            <a:off x="6474854" y="2132324"/>
            <a:ext cx="4040746" cy="980436"/>
          </a:xfrm>
          <a:prstGeom prst="bentConnector3">
            <a:avLst>
              <a:gd name="adj1" fmla="val -5657"/>
            </a:avLst>
          </a:prstGeom>
          <a:solidFill>
            <a:schemeClr val="accent1"/>
          </a:solidFill>
          <a:ln w="28575" cap="flat" cmpd="sng" algn="ctr">
            <a:solidFill>
              <a:srgbClr val="FF9933"/>
            </a:solidFill>
            <a:prstDash val="sysDot"/>
            <a:round/>
            <a:headEnd type="none" w="med" len="med"/>
            <a:tailEnd type="triangle"/>
          </a:ln>
          <a:effectLst/>
        </p:spPr>
      </p:cxnSp>
      <p:sp>
        <p:nvSpPr>
          <p:cNvPr id="18" name="矩形 53">
            <a:extLst>
              <a:ext uri="{FF2B5EF4-FFF2-40B4-BE49-F238E27FC236}">
                <a16:creationId xmlns:a16="http://schemas.microsoft.com/office/drawing/2014/main" id="{4969A0FA-1EF7-41C2-B6A4-0F11B1A2937A}"/>
              </a:ext>
            </a:extLst>
          </p:cNvPr>
          <p:cNvSpPr/>
          <p:nvPr/>
        </p:nvSpPr>
        <p:spPr bwMode="auto">
          <a:xfrm>
            <a:off x="2391358" y="3078697"/>
            <a:ext cx="151416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CMAQ results</a:t>
            </a:r>
          </a:p>
        </p:txBody>
      </p:sp>
      <p:cxnSp>
        <p:nvCxnSpPr>
          <p:cNvPr id="19" name="直接箭头连接符 59">
            <a:extLst>
              <a:ext uri="{FF2B5EF4-FFF2-40B4-BE49-F238E27FC236}">
                <a16:creationId xmlns:a16="http://schemas.microsoft.com/office/drawing/2014/main" id="{0719D113-C0DA-4ADF-B172-3D885B8EC66B}"/>
              </a:ext>
            </a:extLst>
          </p:cNvPr>
          <p:cNvCxnSpPr>
            <a:cxnSpLocks/>
            <a:stCxn id="8" idx="1"/>
            <a:endCxn id="18" idx="3"/>
          </p:cNvCxnSpPr>
          <p:nvPr/>
        </p:nvCxnSpPr>
        <p:spPr bwMode="auto">
          <a:xfrm flipH="1">
            <a:off x="3905527" y="3317654"/>
            <a:ext cx="568713" cy="0"/>
          </a:xfrm>
          <a:prstGeom prst="straightConnector1">
            <a:avLst/>
          </a:prstGeom>
          <a:solidFill>
            <a:schemeClr val="accent1"/>
          </a:solidFill>
          <a:ln w="57150" cap="flat" cmpd="sng" algn="ctr">
            <a:solidFill>
              <a:srgbClr val="333399"/>
            </a:solidFill>
            <a:prstDash val="solid"/>
            <a:round/>
            <a:headEnd type="none" w="med" len="med"/>
            <a:tailEnd type="triangle"/>
          </a:ln>
          <a:effectLst/>
        </p:spPr>
      </p:cxnSp>
      <p:sp>
        <p:nvSpPr>
          <p:cNvPr id="20" name="矩形 63">
            <a:extLst>
              <a:ext uri="{FF2B5EF4-FFF2-40B4-BE49-F238E27FC236}">
                <a16:creationId xmlns:a16="http://schemas.microsoft.com/office/drawing/2014/main" id="{6B1C4055-A938-4E22-952E-811A97DE7A21}"/>
              </a:ext>
            </a:extLst>
          </p:cNvPr>
          <p:cNvSpPr/>
          <p:nvPr/>
        </p:nvSpPr>
        <p:spPr bwMode="auto">
          <a:xfrm>
            <a:off x="4474239" y="4293362"/>
            <a:ext cx="2000616" cy="79658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Run RSM Project</a:t>
            </a:r>
          </a:p>
          <a:p>
            <a:pPr>
              <a:spcBef>
                <a:spcPts val="0"/>
              </a:spcBef>
              <a:defRPr/>
            </a:pP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21" name="箭头: 右 64">
            <a:extLst>
              <a:ext uri="{FF2B5EF4-FFF2-40B4-BE49-F238E27FC236}">
                <a16:creationId xmlns:a16="http://schemas.microsoft.com/office/drawing/2014/main" id="{0D78981C-AD0B-484A-8CB0-505AE1B64DBF}"/>
              </a:ext>
            </a:extLst>
          </p:cNvPr>
          <p:cNvSpPr/>
          <p:nvPr/>
        </p:nvSpPr>
        <p:spPr bwMode="auto">
          <a:xfrm rot="5400000">
            <a:off x="5234197" y="3873172"/>
            <a:ext cx="480699" cy="369332"/>
          </a:xfrm>
          <a:prstGeom prst="rightArrow">
            <a:avLst/>
          </a:prstGeom>
          <a:solidFill>
            <a:srgbClr val="3333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cxnSp>
        <p:nvCxnSpPr>
          <p:cNvPr id="22" name="连接符: 肘形 66">
            <a:extLst>
              <a:ext uri="{FF2B5EF4-FFF2-40B4-BE49-F238E27FC236}">
                <a16:creationId xmlns:a16="http://schemas.microsoft.com/office/drawing/2014/main" id="{7E6370D8-F9E1-4A7C-9C11-11EC2E043554}"/>
              </a:ext>
            </a:extLst>
          </p:cNvPr>
          <p:cNvCxnSpPr>
            <a:cxnSpLocks/>
          </p:cNvCxnSpPr>
          <p:nvPr/>
        </p:nvCxnSpPr>
        <p:spPr bwMode="auto">
          <a:xfrm rot="10800000" flipH="1" flipV="1">
            <a:off x="2391357" y="3317654"/>
            <a:ext cx="2082882" cy="1374002"/>
          </a:xfrm>
          <a:prstGeom prst="bentConnector3">
            <a:avLst>
              <a:gd name="adj1" fmla="val -10975"/>
            </a:avLst>
          </a:prstGeom>
          <a:solidFill>
            <a:schemeClr val="accent1"/>
          </a:solidFill>
          <a:ln w="28575" cap="flat" cmpd="sng" algn="ctr">
            <a:solidFill>
              <a:srgbClr val="AE4845"/>
            </a:solidFill>
            <a:prstDash val="sysDot"/>
            <a:round/>
            <a:headEnd type="none" w="med" len="med"/>
            <a:tailEnd type="triangle"/>
          </a:ln>
          <a:effectLst/>
        </p:spPr>
      </p:cxnSp>
      <p:cxnSp>
        <p:nvCxnSpPr>
          <p:cNvPr id="23" name="连接符: 肘形 70">
            <a:extLst>
              <a:ext uri="{FF2B5EF4-FFF2-40B4-BE49-F238E27FC236}">
                <a16:creationId xmlns:a16="http://schemas.microsoft.com/office/drawing/2014/main" id="{67F7A600-1CE5-4E62-BB15-986B4AF260B5}"/>
              </a:ext>
            </a:extLst>
          </p:cNvPr>
          <p:cNvCxnSpPr>
            <a:cxnSpLocks/>
            <a:stCxn id="14" idx="3"/>
            <a:endCxn id="20" idx="3"/>
          </p:cNvCxnSpPr>
          <p:nvPr/>
        </p:nvCxnSpPr>
        <p:spPr bwMode="auto">
          <a:xfrm flipH="1">
            <a:off x="6474856" y="1249608"/>
            <a:ext cx="3032675" cy="3442048"/>
          </a:xfrm>
          <a:prstGeom prst="bentConnector3">
            <a:avLst>
              <a:gd name="adj1" fmla="val -9347"/>
            </a:avLst>
          </a:prstGeom>
          <a:solidFill>
            <a:schemeClr val="accent1"/>
          </a:solidFill>
          <a:ln w="28575" cap="flat" cmpd="sng" algn="ctr">
            <a:solidFill>
              <a:srgbClr val="AE4845"/>
            </a:solidFill>
            <a:prstDash val="sysDot"/>
            <a:round/>
            <a:headEnd type="none" w="med" len="med"/>
            <a:tailEnd type="triangle"/>
          </a:ln>
          <a:effectLst/>
        </p:spPr>
      </p:cxnSp>
      <p:sp>
        <p:nvSpPr>
          <p:cNvPr id="24" name="箭头: 右 76">
            <a:extLst>
              <a:ext uri="{FF2B5EF4-FFF2-40B4-BE49-F238E27FC236}">
                <a16:creationId xmlns:a16="http://schemas.microsoft.com/office/drawing/2014/main" id="{C9EC75FA-5933-4BC3-8253-A8E7EB1045A3}"/>
              </a:ext>
            </a:extLst>
          </p:cNvPr>
          <p:cNvSpPr/>
          <p:nvPr/>
        </p:nvSpPr>
        <p:spPr bwMode="auto">
          <a:xfrm rot="5400000">
            <a:off x="5234195" y="5145634"/>
            <a:ext cx="480699" cy="369332"/>
          </a:xfrm>
          <a:prstGeom prst="rightArrow">
            <a:avLst/>
          </a:prstGeom>
          <a:solidFill>
            <a:srgbClr val="AE48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25" name="矩形 77">
            <a:extLst>
              <a:ext uri="{FF2B5EF4-FFF2-40B4-BE49-F238E27FC236}">
                <a16:creationId xmlns:a16="http://schemas.microsoft.com/office/drawing/2014/main" id="{63B00AA5-C60F-4EC9-8D54-41FAE8C83D6A}"/>
              </a:ext>
            </a:extLst>
          </p:cNvPr>
          <p:cNvSpPr/>
          <p:nvPr/>
        </p:nvSpPr>
        <p:spPr bwMode="auto">
          <a:xfrm>
            <a:off x="3686757" y="5117004"/>
            <a:ext cx="137262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RSM results</a:t>
            </a:r>
          </a:p>
        </p:txBody>
      </p:sp>
      <p:sp>
        <p:nvSpPr>
          <p:cNvPr id="26" name="矩形 27">
            <a:extLst>
              <a:ext uri="{FF2B5EF4-FFF2-40B4-BE49-F238E27FC236}">
                <a16:creationId xmlns:a16="http://schemas.microsoft.com/office/drawing/2014/main" id="{8F4C636A-A357-49B9-A0D3-B4D452BD8D75}"/>
              </a:ext>
            </a:extLst>
          </p:cNvPr>
          <p:cNvSpPr/>
          <p:nvPr/>
        </p:nvSpPr>
        <p:spPr bwMode="auto">
          <a:xfrm>
            <a:off x="6990878" y="1209661"/>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(Control Matrix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7" name="矩形 27">
            <a:extLst>
              <a:ext uri="{FF2B5EF4-FFF2-40B4-BE49-F238E27FC236}">
                <a16:creationId xmlns:a16="http://schemas.microsoft.com/office/drawing/2014/main" id="{C0A179C9-7DD3-4D3B-AB01-46186E9F1186}"/>
              </a:ext>
            </a:extLst>
          </p:cNvPr>
          <p:cNvSpPr/>
          <p:nvPr/>
        </p:nvSpPr>
        <p:spPr bwMode="auto">
          <a:xfrm>
            <a:off x="6990878" y="1631489"/>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28" name="矩形 27">
            <a:extLst>
              <a:ext uri="{FF2B5EF4-FFF2-40B4-BE49-F238E27FC236}">
                <a16:creationId xmlns:a16="http://schemas.microsoft.com/office/drawing/2014/main" id="{011285F1-FD0C-4D6E-88ED-25B8456B6E98}"/>
              </a:ext>
            </a:extLst>
          </p:cNvPr>
          <p:cNvSpPr/>
          <p:nvPr/>
        </p:nvSpPr>
        <p:spPr bwMode="auto">
          <a:xfrm>
            <a:off x="6990878" y="2078555"/>
            <a:ext cx="2516648"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spcBef>
                <a:spcPct val="50000"/>
              </a:spcBef>
              <a:defRPr/>
            </a:pPr>
            <a:r>
              <a:rPr lang="en-US" altLang="zh-CN" sz="1400" dirty="0">
                <a:solidFill>
                  <a:srgbClr val="FF0000"/>
                </a:solidFill>
                <a:latin typeface="Calibri" panose="020F0502020204030204" pitchFamily="34" charset="0"/>
                <a:ea typeface="微软雅黑"/>
                <a:cs typeface="Calibri" panose="020F0502020204030204" pitchFamily="34" charset="0"/>
              </a:rPr>
              <a:t>(CMAQ Preparation module)</a:t>
            </a:r>
            <a:endParaRPr lang="zh-CN" altLang="en-US" sz="1400" dirty="0">
              <a:solidFill>
                <a:srgbClr val="FF0000"/>
              </a:solidFill>
              <a:latin typeface="Calibri" panose="020F0502020204030204" pitchFamily="34" charset="0"/>
              <a:ea typeface="宋体" pitchFamily="2" charset="-122"/>
              <a:cs typeface="Calibri" panose="020F0502020204030204" pitchFamily="34" charset="0"/>
            </a:endParaRPr>
          </a:p>
        </p:txBody>
      </p:sp>
      <p:sp>
        <p:nvSpPr>
          <p:cNvPr id="33" name="标题 1">
            <a:extLst>
              <a:ext uri="{FF2B5EF4-FFF2-40B4-BE49-F238E27FC236}">
                <a16:creationId xmlns:a16="http://schemas.microsoft.com/office/drawing/2014/main" id="{EC27FE1B-56F3-4378-9526-2079AEAE6CFA}"/>
              </a:ext>
            </a:extLst>
          </p:cNvPr>
          <p:cNvSpPr txBox="1">
            <a:spLocks/>
          </p:cNvSpPr>
          <p:nvPr/>
        </p:nvSpPr>
        <p:spPr bwMode="auto">
          <a:xfrm>
            <a:off x="238223" y="5355961"/>
            <a:ext cx="3194574" cy="86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Main Workflow for </a:t>
            </a:r>
          </a:p>
          <a:p>
            <a:pPr>
              <a:lnSpc>
                <a:spcPct val="150000"/>
              </a:lnSpc>
              <a:defRPr/>
            </a:pPr>
            <a:r>
              <a:rPr lang="en-US" altLang="zh-CN" sz="2800" kern="0" dirty="0">
                <a:solidFill>
                  <a:srgbClr val="0000FF"/>
                </a:solidFill>
                <a:latin typeface="Calibri" panose="020F0502020204030204" pitchFamily="34" charset="0"/>
                <a:ea typeface="微软雅黑"/>
                <a:cs typeface="Calibri" panose="020F0502020204030204" pitchFamily="34" charset="0"/>
              </a:rPr>
              <a:t>Running “RSM-VAT”</a:t>
            </a:r>
            <a:endParaRPr lang="zh-CN" altLang="en-US" sz="2800" kern="0" dirty="0">
              <a:solidFill>
                <a:srgbClr val="0000FF"/>
              </a:solidFill>
              <a:latin typeface="Calibri" panose="020F0502020204030204" pitchFamily="34" charset="0"/>
              <a:ea typeface="微软雅黑"/>
              <a:cs typeface="Calibri" panose="020F0502020204030204" pitchFamily="34" charset="0"/>
            </a:endParaRPr>
          </a:p>
        </p:txBody>
      </p:sp>
      <p:sp>
        <p:nvSpPr>
          <p:cNvPr id="29" name="矩形 63">
            <a:extLst>
              <a:ext uri="{FF2B5EF4-FFF2-40B4-BE49-F238E27FC236}">
                <a16:creationId xmlns:a16="http://schemas.microsoft.com/office/drawing/2014/main" id="{F17878E1-29E3-4240-88DE-609B051E5BE7}"/>
              </a:ext>
            </a:extLst>
          </p:cNvPr>
          <p:cNvSpPr/>
          <p:nvPr/>
        </p:nvSpPr>
        <p:spPr bwMode="auto">
          <a:xfrm>
            <a:off x="4474235" y="5571368"/>
            <a:ext cx="2000616" cy="95812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Visualization &amp; Analysis</a:t>
            </a:r>
          </a:p>
          <a:p>
            <a:pPr>
              <a:spcBef>
                <a:spcPts val="0"/>
              </a:spcBef>
              <a:defRPr/>
            </a:pPr>
            <a:r>
              <a:rPr lang="en-US" altLang="zh-CN" sz="2000" b="1" dirty="0">
                <a:solidFill>
                  <a:srgbClr val="FFFFFF"/>
                </a:solidFill>
                <a:latin typeface="Calibri" panose="020F0502020204030204" pitchFamily="34" charset="0"/>
                <a:ea typeface="宋体" pitchFamily="2" charset="-122"/>
                <a:cs typeface="Calibri" panose="020F0502020204030204" pitchFamily="34" charset="0"/>
              </a:rPr>
              <a:t> </a:t>
            </a:r>
            <a:r>
              <a:rPr lang="en-US" altLang="zh-CN" sz="2000" dirty="0">
                <a:solidFill>
                  <a:srgbClr val="FFFFFF"/>
                </a:solidFill>
                <a:latin typeface="Calibri" panose="020F0502020204030204" pitchFamily="34" charset="0"/>
                <a:ea typeface="宋体" pitchFamily="2" charset="-122"/>
                <a:cs typeface="Calibri" panose="020F0502020204030204" pitchFamily="34" charset="0"/>
              </a:rPr>
              <a:t>(RSM-VAT)</a:t>
            </a:r>
            <a:endParaRPr lang="zh-CN" altLang="en-US" sz="2000" dirty="0">
              <a:solidFill>
                <a:srgbClr val="FFFFFF"/>
              </a:solidFill>
              <a:latin typeface="Calibri" panose="020F0502020204030204" pitchFamily="34" charset="0"/>
              <a:ea typeface="宋体" pitchFamily="2" charset="-122"/>
              <a:cs typeface="Calibri" panose="020F0502020204030204" pitchFamily="34" charset="0"/>
            </a:endParaRPr>
          </a:p>
        </p:txBody>
      </p:sp>
      <p:sp>
        <p:nvSpPr>
          <p:cNvPr id="30" name="Slide Number Placeholder 2">
            <a:extLst>
              <a:ext uri="{FF2B5EF4-FFF2-40B4-BE49-F238E27FC236}">
                <a16:creationId xmlns:a16="http://schemas.microsoft.com/office/drawing/2014/main" id="{FEFC3957-CCE9-4F38-9321-A56E5DAC121A}"/>
              </a:ext>
            </a:extLst>
          </p:cNvPr>
          <p:cNvSpPr txBox="1">
            <a:spLocks/>
          </p:cNvSpPr>
          <p:nvPr/>
        </p:nvSpPr>
        <p:spPr>
          <a:xfrm>
            <a:off x="8839200"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72</a:t>
            </a:fld>
            <a:endParaRPr lang="en-US" dirty="0">
              <a:solidFill>
                <a:prstClr val="black">
                  <a:tint val="75000"/>
                </a:prstClr>
              </a:solidFill>
              <a:latin typeface="Arial" pitchFamily="34" charset="0"/>
            </a:endParaRPr>
          </a:p>
        </p:txBody>
      </p:sp>
      <p:sp>
        <p:nvSpPr>
          <p:cNvPr id="31" name="矩形 53">
            <a:extLst>
              <a:ext uri="{FF2B5EF4-FFF2-40B4-BE49-F238E27FC236}">
                <a16:creationId xmlns:a16="http://schemas.microsoft.com/office/drawing/2014/main" id="{9F281550-3CFB-4141-8A4C-6339A5A077CE}"/>
              </a:ext>
            </a:extLst>
          </p:cNvPr>
          <p:cNvSpPr/>
          <p:nvPr/>
        </p:nvSpPr>
        <p:spPr bwMode="auto">
          <a:xfrm>
            <a:off x="2473623" y="1301267"/>
            <a:ext cx="1682209" cy="4779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50000"/>
              </a:spcBef>
              <a:defRPr/>
            </a:pPr>
            <a:r>
              <a:rPr lang="en-US" altLang="zh-CN" b="1" dirty="0">
                <a:solidFill>
                  <a:srgbClr val="000000"/>
                </a:solidFill>
                <a:latin typeface="Calibri" panose="020F0502020204030204" pitchFamily="34" charset="0"/>
                <a:ea typeface="微软雅黑"/>
                <a:cs typeface="Calibri" panose="020F0502020204030204" pitchFamily="34" charset="0"/>
              </a:rPr>
              <a:t>Prepare CMAQ</a:t>
            </a:r>
          </a:p>
        </p:txBody>
      </p:sp>
      <p:sp>
        <p:nvSpPr>
          <p:cNvPr id="32" name="TextBox 31">
            <a:extLst>
              <a:ext uri="{FF2B5EF4-FFF2-40B4-BE49-F238E27FC236}">
                <a16:creationId xmlns:a16="http://schemas.microsoft.com/office/drawing/2014/main" id="{40532193-C937-465E-A543-056405925D38}"/>
              </a:ext>
            </a:extLst>
          </p:cNvPr>
          <p:cNvSpPr txBox="1"/>
          <p:nvPr/>
        </p:nvSpPr>
        <p:spPr>
          <a:xfrm>
            <a:off x="7696200" y="5594918"/>
            <a:ext cx="4694424" cy="707886"/>
          </a:xfrm>
          <a:prstGeom prst="rect">
            <a:avLst/>
          </a:prstGeom>
          <a:noFill/>
        </p:spPr>
        <p:txBody>
          <a:bodyPr wrap="square">
            <a:spAutoFit/>
          </a:bodyPr>
          <a:lstStyle/>
          <a:p>
            <a:pPr marL="461963" lvl="1" indent="-231775" algn="l">
              <a:spcBef>
                <a:spcPts val="0"/>
              </a:spcBef>
            </a:pPr>
            <a:r>
              <a:rPr lang="en-US" sz="2000" b="1" i="1" dirty="0">
                <a:solidFill>
                  <a:srgbClr val="7030A0"/>
                </a:solidFill>
                <a:latin typeface="Arial" panose="020B0604020202020204" pitchFamily="34" charset="0"/>
                <a:cs typeface="Arial" panose="020B0604020202020204" pitchFamily="34" charset="0"/>
              </a:rPr>
              <a:t>“RSM-VAT Quick Tutorial” provided in “Appendix C”</a:t>
            </a:r>
          </a:p>
        </p:txBody>
      </p:sp>
    </p:spTree>
    <p:extLst>
      <p:ext uri="{BB962C8B-B14F-4D97-AF65-F5344CB8AC3E}">
        <p14:creationId xmlns:p14="http://schemas.microsoft.com/office/powerpoint/2010/main" val="2984930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3D9D0-E58A-4AB0-81E9-1576EBCF3319}"/>
              </a:ext>
            </a:extLst>
          </p:cNvPr>
          <p:cNvPicPr>
            <a:picLocks noChangeAspect="1"/>
          </p:cNvPicPr>
          <p:nvPr/>
        </p:nvPicPr>
        <p:blipFill rotWithShape="1">
          <a:blip r:embed="rId3"/>
          <a:srcRect r="71735"/>
          <a:stretch/>
        </p:blipFill>
        <p:spPr>
          <a:xfrm>
            <a:off x="821591" y="761674"/>
            <a:ext cx="2401471" cy="6096326"/>
          </a:xfrm>
          <a:prstGeom prst="rect">
            <a:avLst/>
          </a:prstGeom>
          <a:ln>
            <a:solidFill>
              <a:schemeClr val="tx1"/>
            </a:solidFill>
          </a:ln>
        </p:spPr>
      </p:pic>
      <p:pic>
        <p:nvPicPr>
          <p:cNvPr id="3" name="Picture 2">
            <a:extLst>
              <a:ext uri="{FF2B5EF4-FFF2-40B4-BE49-F238E27FC236}">
                <a16:creationId xmlns:a16="http://schemas.microsoft.com/office/drawing/2014/main" id="{CC51FAD8-B23C-4FE8-B848-E9DA1B9D8FC8}"/>
              </a:ext>
            </a:extLst>
          </p:cNvPr>
          <p:cNvPicPr>
            <a:picLocks noChangeAspect="1"/>
          </p:cNvPicPr>
          <p:nvPr/>
        </p:nvPicPr>
        <p:blipFill rotWithShape="1">
          <a:blip r:embed="rId4"/>
          <a:srcRect r="71784"/>
          <a:stretch/>
        </p:blipFill>
        <p:spPr>
          <a:xfrm>
            <a:off x="3088340" y="749642"/>
            <a:ext cx="2414220" cy="6108358"/>
          </a:xfrm>
          <a:prstGeom prst="rect">
            <a:avLst/>
          </a:prstGeom>
          <a:ln>
            <a:solidFill>
              <a:schemeClr val="tx1"/>
            </a:solidFill>
          </a:ln>
        </p:spPr>
      </p:pic>
      <p:pic>
        <p:nvPicPr>
          <p:cNvPr id="5" name="Picture 4">
            <a:extLst>
              <a:ext uri="{FF2B5EF4-FFF2-40B4-BE49-F238E27FC236}">
                <a16:creationId xmlns:a16="http://schemas.microsoft.com/office/drawing/2014/main" id="{67DDB330-C884-4B8C-A23A-F50B42FEF5BC}"/>
              </a:ext>
            </a:extLst>
          </p:cNvPr>
          <p:cNvPicPr>
            <a:picLocks noChangeAspect="1"/>
          </p:cNvPicPr>
          <p:nvPr/>
        </p:nvPicPr>
        <p:blipFill rotWithShape="1">
          <a:blip r:embed="rId5"/>
          <a:srcRect r="70046"/>
          <a:stretch/>
        </p:blipFill>
        <p:spPr>
          <a:xfrm>
            <a:off x="5450541" y="762001"/>
            <a:ext cx="2341779" cy="6112195"/>
          </a:xfrm>
          <a:prstGeom prst="rect">
            <a:avLst/>
          </a:prstGeom>
          <a:ln>
            <a:solidFill>
              <a:schemeClr val="tx1"/>
            </a:solidFill>
          </a:ln>
        </p:spPr>
      </p:pic>
      <p:pic>
        <p:nvPicPr>
          <p:cNvPr id="6" name="Picture 5">
            <a:extLst>
              <a:ext uri="{FF2B5EF4-FFF2-40B4-BE49-F238E27FC236}">
                <a16:creationId xmlns:a16="http://schemas.microsoft.com/office/drawing/2014/main" id="{816DEE83-691D-4277-A88B-03D8287E1F5B}"/>
              </a:ext>
            </a:extLst>
          </p:cNvPr>
          <p:cNvPicPr>
            <a:picLocks noChangeAspect="1"/>
          </p:cNvPicPr>
          <p:nvPr/>
        </p:nvPicPr>
        <p:blipFill rotWithShape="1">
          <a:blip r:embed="rId6"/>
          <a:srcRect r="71022"/>
          <a:stretch/>
        </p:blipFill>
        <p:spPr>
          <a:xfrm>
            <a:off x="7660340" y="774358"/>
            <a:ext cx="2292230" cy="6083642"/>
          </a:xfrm>
          <a:prstGeom prst="rect">
            <a:avLst/>
          </a:prstGeom>
          <a:ln>
            <a:solidFill>
              <a:schemeClr val="tx1"/>
            </a:solidFill>
          </a:ln>
        </p:spPr>
      </p:pic>
      <p:sp>
        <p:nvSpPr>
          <p:cNvPr id="9" name="Rectangle 1">
            <a:extLst>
              <a:ext uri="{FF2B5EF4-FFF2-40B4-BE49-F238E27FC236}">
                <a16:creationId xmlns:a16="http://schemas.microsoft.com/office/drawing/2014/main" id="{77512AA9-F0C6-44CA-8BD0-C745A9057DE3}"/>
              </a:ext>
            </a:extLst>
          </p:cNvPr>
          <p:cNvSpPr>
            <a:spLocks noChangeArrowheads="1"/>
          </p:cNvSpPr>
          <p:nvPr/>
        </p:nvSpPr>
        <p:spPr bwMode="auto">
          <a:xfrm>
            <a:off x="7777840" y="1859232"/>
            <a:ext cx="19463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ight Arrow 9"/>
          <p:cNvSpPr/>
          <p:nvPr/>
        </p:nvSpPr>
        <p:spPr>
          <a:xfrm>
            <a:off x="2783540" y="4032853"/>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5069540" y="4023227"/>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55811" y="35740"/>
            <a:ext cx="2545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1. Create/Input RSM Option</a:t>
            </a:r>
          </a:p>
        </p:txBody>
      </p:sp>
      <p:sp>
        <p:nvSpPr>
          <p:cNvPr id="14" name="TextBox 13"/>
          <p:cNvSpPr txBox="1"/>
          <p:nvPr/>
        </p:nvSpPr>
        <p:spPr>
          <a:xfrm>
            <a:off x="3012141" y="53788"/>
            <a:ext cx="25504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2. Model Data Input Option</a:t>
            </a:r>
          </a:p>
        </p:txBody>
      </p:sp>
      <p:sp>
        <p:nvSpPr>
          <p:cNvPr id="15" name="TextBox 14"/>
          <p:cNvSpPr txBox="1"/>
          <p:nvPr/>
        </p:nvSpPr>
        <p:spPr>
          <a:xfrm>
            <a:off x="5374341" y="54114"/>
            <a:ext cx="2393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3. Validation &amp; Q/A Option</a:t>
            </a:r>
          </a:p>
        </p:txBody>
      </p:sp>
      <p:sp>
        <p:nvSpPr>
          <p:cNvPr id="19" name="Rectangle 18">
            <a:extLst>
              <a:ext uri="{FF2B5EF4-FFF2-40B4-BE49-F238E27FC236}">
                <a16:creationId xmlns:a16="http://schemas.microsoft.com/office/drawing/2014/main" id="{B4A7BF5F-828C-4985-9DE0-3B319E62923B}"/>
              </a:ext>
            </a:extLst>
          </p:cNvPr>
          <p:cNvSpPr/>
          <p:nvPr/>
        </p:nvSpPr>
        <p:spPr>
          <a:xfrm>
            <a:off x="3088340" y="2721114"/>
            <a:ext cx="228600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lide Number Placeholder 6"/>
          <p:cNvSpPr txBox="1">
            <a:spLocks/>
          </p:cNvSpPr>
          <p:nvPr/>
        </p:nvSpPr>
        <p:spPr>
          <a:xfrm>
            <a:off x="9306351" y="607564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mn-ea"/>
              <a:cs typeface="+mn-cs"/>
            </a:endParaRPr>
          </a:p>
        </p:txBody>
      </p:sp>
      <p:sp>
        <p:nvSpPr>
          <p:cNvPr id="21" name="Rectangle 20"/>
          <p:cNvSpPr/>
          <p:nvPr/>
        </p:nvSpPr>
        <p:spPr>
          <a:xfrm>
            <a:off x="3959837" y="5529061"/>
            <a:ext cx="56594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Black" pitchFamily="34" charset="0"/>
                <a:ea typeface="+mn-ea"/>
                <a:cs typeface="+mn-cs"/>
              </a:rPr>
              <a:t>Running RSM-VAT to create RSM</a:t>
            </a:r>
            <a:endParaRPr kumimoji="0" lang="en-US" sz="1800" b="0" i="1" u="none" strike="noStrike" kern="1200" cap="none" spc="0" normalizeH="0" baseline="0" noProof="0" dirty="0">
              <a:ln>
                <a:noFill/>
              </a:ln>
              <a:solidFill>
                <a:srgbClr val="7030A0"/>
              </a:solidFill>
              <a:effectLst/>
              <a:uLnTx/>
              <a:uFillTx/>
              <a:latin typeface="Arial Black" pitchFamily="34" charset="0"/>
              <a:ea typeface="+mn-ea"/>
              <a:cs typeface="+mn-cs"/>
            </a:endParaRPr>
          </a:p>
        </p:txBody>
      </p:sp>
      <p:sp>
        <p:nvSpPr>
          <p:cNvPr id="22" name="Rectangle 21">
            <a:extLst>
              <a:ext uri="{FF2B5EF4-FFF2-40B4-BE49-F238E27FC236}">
                <a16:creationId xmlns:a16="http://schemas.microsoft.com/office/drawing/2014/main" id="{5DBE78AC-5AAC-48F9-84EE-68B1F6108046}"/>
              </a:ext>
            </a:extLst>
          </p:cNvPr>
          <p:cNvSpPr/>
          <p:nvPr/>
        </p:nvSpPr>
        <p:spPr>
          <a:xfrm>
            <a:off x="4783402"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124A331A-8531-43A3-8006-CA4C3D2225B3}"/>
              </a:ext>
            </a:extLst>
          </p:cNvPr>
          <p:cNvSpPr txBox="1"/>
          <p:nvPr/>
        </p:nvSpPr>
        <p:spPr>
          <a:xfrm>
            <a:off x="7660341" y="37919"/>
            <a:ext cx="27028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4. Vis./Analysis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Option</a:t>
            </a:r>
          </a:p>
        </p:txBody>
      </p:sp>
      <p:sp>
        <p:nvSpPr>
          <p:cNvPr id="24" name="Rectangle 23">
            <a:extLst>
              <a:ext uri="{FF2B5EF4-FFF2-40B4-BE49-F238E27FC236}">
                <a16:creationId xmlns:a16="http://schemas.microsoft.com/office/drawing/2014/main" id="{0AD511B1-2F6E-4E7A-B58D-E354E40A9BA9}"/>
              </a:ext>
            </a:extLst>
          </p:cNvPr>
          <p:cNvSpPr/>
          <p:nvPr/>
        </p:nvSpPr>
        <p:spPr>
          <a:xfrm>
            <a:off x="2462605" y="6440766"/>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E0FC51FE-91EA-400D-A403-28BA5EF16DF8}"/>
              </a:ext>
            </a:extLst>
          </p:cNvPr>
          <p:cNvSpPr/>
          <p:nvPr/>
        </p:nvSpPr>
        <p:spPr>
          <a:xfrm>
            <a:off x="6898340" y="6459428"/>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Arrow 10">
            <a:extLst>
              <a:ext uri="{FF2B5EF4-FFF2-40B4-BE49-F238E27FC236}">
                <a16:creationId xmlns:a16="http://schemas.microsoft.com/office/drawing/2014/main" id="{A23E0699-74C2-47E8-B6E2-A1CF8F8A3241}"/>
              </a:ext>
            </a:extLst>
          </p:cNvPr>
          <p:cNvSpPr/>
          <p:nvPr/>
        </p:nvSpPr>
        <p:spPr>
          <a:xfrm>
            <a:off x="7344584" y="4035514"/>
            <a:ext cx="685800" cy="3630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8EFFF31-E9FA-48AD-AC8A-DC1F62F35AD9}"/>
              </a:ext>
            </a:extLst>
          </p:cNvPr>
          <p:cNvSpPr/>
          <p:nvPr/>
        </p:nvSpPr>
        <p:spPr>
          <a:xfrm>
            <a:off x="9126802" y="6428793"/>
            <a:ext cx="554200" cy="379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C28680D-9CC1-473F-A39C-C482FDF87A69}"/>
              </a:ext>
            </a:extLst>
          </p:cNvPr>
          <p:cNvSpPr/>
          <p:nvPr/>
        </p:nvSpPr>
        <p:spPr>
          <a:xfrm>
            <a:off x="9894543" y="1955135"/>
            <a:ext cx="2341780" cy="1685846"/>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RSM-VAT</a:t>
            </a:r>
            <a:r>
              <a:rPr kumimoji="0" lang="en-US" sz="24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Quick Tutorial is available</a:t>
            </a:r>
            <a:endParaRPr kumimoji="0" lang="en-US" sz="1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0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050AB3B-2E13-447B-8257-3E54515D5D64}"/>
              </a:ext>
            </a:extLst>
          </p:cNvPr>
          <p:cNvPicPr>
            <a:picLocks noChangeAspect="1"/>
          </p:cNvPicPr>
          <p:nvPr/>
        </p:nvPicPr>
        <p:blipFill rotWithShape="1">
          <a:blip r:embed="rId2"/>
          <a:srcRect t="3159"/>
          <a:stretch/>
        </p:blipFill>
        <p:spPr>
          <a:xfrm>
            <a:off x="2397184" y="1244289"/>
            <a:ext cx="8499416" cy="5508171"/>
          </a:xfrm>
          <a:prstGeom prst="rect">
            <a:avLst/>
          </a:prstGeom>
          <a:ln>
            <a:solidFill>
              <a:schemeClr val="tx1"/>
            </a:solidFill>
          </a:ln>
        </p:spPr>
      </p:pic>
      <p:pic>
        <p:nvPicPr>
          <p:cNvPr id="3" name="Picture 2">
            <a:extLst>
              <a:ext uri="{FF2B5EF4-FFF2-40B4-BE49-F238E27FC236}">
                <a16:creationId xmlns:a16="http://schemas.microsoft.com/office/drawing/2014/main" id="{18BAB75B-985B-4C28-9FB3-C4C53A229DDE}"/>
              </a:ext>
            </a:extLst>
          </p:cNvPr>
          <p:cNvPicPr>
            <a:picLocks noChangeAspect="1"/>
          </p:cNvPicPr>
          <p:nvPr/>
        </p:nvPicPr>
        <p:blipFill rotWithShape="1">
          <a:blip r:embed="rId3"/>
          <a:srcRect t="4829"/>
          <a:stretch/>
        </p:blipFill>
        <p:spPr>
          <a:xfrm>
            <a:off x="2362200" y="1295400"/>
            <a:ext cx="8499415" cy="5638800"/>
          </a:xfrm>
          <a:prstGeom prst="rect">
            <a:avLst/>
          </a:prstGeom>
        </p:spPr>
      </p:pic>
      <p:sp>
        <p:nvSpPr>
          <p:cNvPr id="14" name="文本框 13">
            <a:extLst>
              <a:ext uri="{FF2B5EF4-FFF2-40B4-BE49-F238E27FC236}">
                <a16:creationId xmlns:a16="http://schemas.microsoft.com/office/drawing/2014/main" id="{26577181-C5BC-4D30-A152-9C5E27C9155B}"/>
              </a:ext>
            </a:extLst>
          </p:cNvPr>
          <p:cNvSpPr txBox="1"/>
          <p:nvPr/>
        </p:nvSpPr>
        <p:spPr>
          <a:xfrm>
            <a:off x="3263438" y="2534287"/>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①</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5" name="椭圆 14">
            <a:extLst>
              <a:ext uri="{FF2B5EF4-FFF2-40B4-BE49-F238E27FC236}">
                <a16:creationId xmlns:a16="http://schemas.microsoft.com/office/drawing/2014/main" id="{B45C6A0B-0530-41FC-88C4-41CC36FE82AA}"/>
              </a:ext>
            </a:extLst>
          </p:cNvPr>
          <p:cNvSpPr/>
          <p:nvPr/>
        </p:nvSpPr>
        <p:spPr bwMode="auto">
          <a:xfrm>
            <a:off x="3962400" y="4198878"/>
            <a:ext cx="1362696" cy="26054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椭圆 15">
            <a:extLst>
              <a:ext uri="{FF2B5EF4-FFF2-40B4-BE49-F238E27FC236}">
                <a16:creationId xmlns:a16="http://schemas.microsoft.com/office/drawing/2014/main" id="{80F708DB-F845-40C6-850D-CF1395C9E026}"/>
              </a:ext>
            </a:extLst>
          </p:cNvPr>
          <p:cNvSpPr/>
          <p:nvPr/>
        </p:nvSpPr>
        <p:spPr bwMode="auto">
          <a:xfrm>
            <a:off x="3904823" y="6194711"/>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7">
            <a:extLst>
              <a:ext uri="{FF2B5EF4-FFF2-40B4-BE49-F238E27FC236}">
                <a16:creationId xmlns:a16="http://schemas.microsoft.com/office/drawing/2014/main" id="{46A3F18A-8D1E-43DE-8C71-FB2233104102}"/>
              </a:ext>
            </a:extLst>
          </p:cNvPr>
          <p:cNvSpPr/>
          <p:nvPr/>
        </p:nvSpPr>
        <p:spPr bwMode="auto">
          <a:xfrm>
            <a:off x="2497394" y="2820604"/>
            <a:ext cx="2546337" cy="2541971"/>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0" name="矩形 9">
            <a:extLst>
              <a:ext uri="{FF2B5EF4-FFF2-40B4-BE49-F238E27FC236}">
                <a16:creationId xmlns:a16="http://schemas.microsoft.com/office/drawing/2014/main" id="{7FE51CE3-B345-40D6-8C16-3084A38BB21A}"/>
              </a:ext>
            </a:extLst>
          </p:cNvPr>
          <p:cNvSpPr/>
          <p:nvPr/>
        </p:nvSpPr>
        <p:spPr bwMode="auto">
          <a:xfrm>
            <a:off x="3783873" y="1839688"/>
            <a:ext cx="1362697"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11">
            <a:extLst>
              <a:ext uri="{FF2B5EF4-FFF2-40B4-BE49-F238E27FC236}">
                <a16:creationId xmlns:a16="http://schemas.microsoft.com/office/drawing/2014/main" id="{0B0FCDF7-0B29-4B60-BE37-350B1327023B}"/>
              </a:ext>
            </a:extLst>
          </p:cNvPr>
          <p:cNvCxnSpPr/>
          <p:nvPr/>
        </p:nvCxnSpPr>
        <p:spPr bwMode="auto">
          <a:xfrm>
            <a:off x="3263439" y="2506880"/>
            <a:ext cx="0" cy="36462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1" name="文本框 40">
            <a:extLst>
              <a:ext uri="{FF2B5EF4-FFF2-40B4-BE49-F238E27FC236}">
                <a16:creationId xmlns:a16="http://schemas.microsoft.com/office/drawing/2014/main" id="{DF82396C-C2D6-44E1-8D94-4E1CE8B226AD}"/>
              </a:ext>
            </a:extLst>
          </p:cNvPr>
          <p:cNvSpPr txBox="1"/>
          <p:nvPr/>
        </p:nvSpPr>
        <p:spPr>
          <a:xfrm>
            <a:off x="2397185" y="6485579"/>
            <a:ext cx="4925279" cy="307777"/>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3. Click to start generating </a:t>
            </a:r>
            <a:r>
              <a:rPr kumimoji="0" lang="en-US" altLang="zh-CN" sz="14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NetCDF</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file for selected regions.</a:t>
            </a:r>
          </a:p>
        </p:txBody>
      </p:sp>
      <p:cxnSp>
        <p:nvCxnSpPr>
          <p:cNvPr id="42" name="直接箭头连接符 41">
            <a:extLst>
              <a:ext uri="{FF2B5EF4-FFF2-40B4-BE49-F238E27FC236}">
                <a16:creationId xmlns:a16="http://schemas.microsoft.com/office/drawing/2014/main" id="{44122B0A-B941-413A-8479-926B799C1E9A}"/>
              </a:ext>
            </a:extLst>
          </p:cNvPr>
          <p:cNvCxnSpPr>
            <a:cxnSpLocks/>
            <a:stCxn id="16" idx="6"/>
          </p:cNvCxnSpPr>
          <p:nvPr/>
        </p:nvCxnSpPr>
        <p:spPr bwMode="auto">
          <a:xfrm flipV="1">
            <a:off x="4648199" y="5807889"/>
            <a:ext cx="2454850" cy="497205"/>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文本框 16">
            <a:extLst>
              <a:ext uri="{FF2B5EF4-FFF2-40B4-BE49-F238E27FC236}">
                <a16:creationId xmlns:a16="http://schemas.microsoft.com/office/drawing/2014/main" id="{D0A22F6E-1542-4BB5-87CB-D66C01E8893E}"/>
              </a:ext>
            </a:extLst>
          </p:cNvPr>
          <p:cNvSpPr txBox="1"/>
          <p:nvPr/>
        </p:nvSpPr>
        <p:spPr>
          <a:xfrm>
            <a:off x="1981200" y="802306"/>
            <a:ext cx="8325243"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2: Create region control NetCDF file based on regional GIS shapefile (.</a:t>
            </a:r>
            <a:r>
              <a:rPr kumimoji="0" lang="en-US" altLang="zh-CN" sz="1800" b="1" i="0" u="sng"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shp</a:t>
            </a:r>
            <a:r>
              <a:rPr kumimoji="0" lang="en-US" altLang="zh-CN" sz="1800" b="1" i="0" u="sng"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5" name="标题 4">
            <a:extLst>
              <a:ext uri="{FF2B5EF4-FFF2-40B4-BE49-F238E27FC236}">
                <a16:creationId xmlns:a16="http://schemas.microsoft.com/office/drawing/2014/main" id="{640C4270-477C-45B8-B7F2-386F9061AD66}"/>
              </a:ext>
            </a:extLst>
          </p:cNvPr>
          <p:cNvSpPr>
            <a:spLocks noGrp="1"/>
          </p:cNvSpPr>
          <p:nvPr>
            <p:ph type="title"/>
          </p:nvPr>
        </p:nvSpPr>
        <p:spPr>
          <a:xfrm>
            <a:off x="609600" y="0"/>
            <a:ext cx="10972800" cy="740549"/>
          </a:xfrm>
        </p:spPr>
        <p:txBody>
          <a:bodyPr>
            <a:normAutofit fontScale="90000"/>
          </a:bodyPr>
          <a:lstStyle/>
          <a:p>
            <a:r>
              <a:rPr lang="en-US" altLang="zh-CN" sz="2400" dirty="0">
                <a:solidFill>
                  <a:srgbClr val="FFFF00"/>
                </a:solidFill>
              </a:rPr>
              <a:t>“ CMAQ Preparation ” Module in RSM-VAT: </a:t>
            </a:r>
            <a:br>
              <a:rPr lang="en-US" altLang="zh-CN" sz="2400" dirty="0"/>
            </a:br>
            <a:r>
              <a:rPr lang="en-US" altLang="zh-CN" sz="2400" dirty="0"/>
              <a:t>Set up model domain and create CMAQ run scripts</a:t>
            </a:r>
            <a:endParaRPr lang="zh-CN" altLang="en-US" sz="2400" dirty="0"/>
          </a:p>
        </p:txBody>
      </p:sp>
      <p:sp>
        <p:nvSpPr>
          <p:cNvPr id="25" name="文本框 24">
            <a:extLst>
              <a:ext uri="{FF2B5EF4-FFF2-40B4-BE49-F238E27FC236}">
                <a16:creationId xmlns:a16="http://schemas.microsoft.com/office/drawing/2014/main" id="{5446D360-D31F-440E-86A8-94554F542EBC}"/>
              </a:ext>
            </a:extLst>
          </p:cNvPr>
          <p:cNvSpPr txBox="1"/>
          <p:nvPr/>
        </p:nvSpPr>
        <p:spPr>
          <a:xfrm>
            <a:off x="3327588" y="4411674"/>
            <a:ext cx="3449262"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select regions used to merge</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CEN_CR,NE_CR,SE_CR,UPMW_CR,OTHER</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19" name="Slide Number Placeholder 2">
            <a:extLst>
              <a:ext uri="{FF2B5EF4-FFF2-40B4-BE49-F238E27FC236}">
                <a16:creationId xmlns:a16="http://schemas.microsoft.com/office/drawing/2014/main" id="{9EAC4BB7-1772-4078-AFE7-64FB50897F75}"/>
              </a:ext>
            </a:extLst>
          </p:cNvPr>
          <p:cNvSpPr txBox="1">
            <a:spLocks/>
          </p:cNvSpPr>
          <p:nvPr/>
        </p:nvSpPr>
        <p:spPr>
          <a:xfrm>
            <a:off x="9465775" y="626427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0" name="Speech Bubble: Rectangle with Corners Rounded 4">
            <a:extLst>
              <a:ext uri="{FF2B5EF4-FFF2-40B4-BE49-F238E27FC236}">
                <a16:creationId xmlns:a16="http://schemas.microsoft.com/office/drawing/2014/main" id="{2C6F695E-6257-44F9-8289-762378087FFB}"/>
              </a:ext>
            </a:extLst>
          </p:cNvPr>
          <p:cNvSpPr/>
          <p:nvPr/>
        </p:nvSpPr>
        <p:spPr>
          <a:xfrm>
            <a:off x="49843" y="2602606"/>
            <a:ext cx="2249355" cy="1856816"/>
          </a:xfrm>
          <a:prstGeom prst="wedgeRoundRectCallout">
            <a:avLst>
              <a:gd name="adj1" fmla="val 64926"/>
              <a:gd name="adj2" fmla="val 270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Pre-set (default) regions/areas for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1. NOAA Climate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     regions </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2. States</a:t>
            </a:r>
          </a:p>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3. CBSAs</a:t>
            </a:r>
          </a:p>
        </p:txBody>
      </p:sp>
      <p:sp>
        <p:nvSpPr>
          <p:cNvPr id="21" name="矩形 9">
            <a:extLst>
              <a:ext uri="{FF2B5EF4-FFF2-40B4-BE49-F238E27FC236}">
                <a16:creationId xmlns:a16="http://schemas.microsoft.com/office/drawing/2014/main" id="{3DE02B69-FC51-4A56-B6F5-E9B839819915}"/>
              </a:ext>
            </a:extLst>
          </p:cNvPr>
          <p:cNvSpPr/>
          <p:nvPr/>
        </p:nvSpPr>
        <p:spPr bwMode="auto">
          <a:xfrm>
            <a:off x="2499571" y="2312904"/>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0766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71E081-1DA3-47DD-954C-D38021472998}"/>
              </a:ext>
            </a:extLst>
          </p:cNvPr>
          <p:cNvPicPr>
            <a:picLocks noChangeAspect="1"/>
          </p:cNvPicPr>
          <p:nvPr/>
        </p:nvPicPr>
        <p:blipFill rotWithShape="1">
          <a:blip r:embed="rId3"/>
          <a:srcRect t="3642"/>
          <a:stretch/>
        </p:blipFill>
        <p:spPr>
          <a:xfrm>
            <a:off x="1828800" y="1269857"/>
            <a:ext cx="7705148" cy="5480659"/>
          </a:xfrm>
          <a:prstGeom prst="rect">
            <a:avLst/>
          </a:prstGeom>
          <a:ln>
            <a:solidFill>
              <a:schemeClr val="accent1"/>
            </a:solidFill>
          </a:ln>
        </p:spPr>
      </p:pic>
      <p:sp>
        <p:nvSpPr>
          <p:cNvPr id="32" name="文本框 31">
            <a:extLst>
              <a:ext uri="{FF2B5EF4-FFF2-40B4-BE49-F238E27FC236}">
                <a16:creationId xmlns:a16="http://schemas.microsoft.com/office/drawing/2014/main" id="{E9DF56CF-AB0C-45C8-9C5E-5987B30CD1CE}"/>
              </a:ext>
            </a:extLst>
          </p:cNvPr>
          <p:cNvSpPr txBox="1"/>
          <p:nvPr/>
        </p:nvSpPr>
        <p:spPr>
          <a:xfrm>
            <a:off x="404942" y="801725"/>
            <a:ext cx="11558458" cy="3385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Step #4: Generate </a:t>
            </a:r>
            <a:r>
              <a:rPr lang="en-US" altLang="zh-CN" sz="1600" b="1" dirty="0">
                <a:solidFill>
                  <a:srgbClr val="FF0000"/>
                </a:solidFill>
              </a:rPr>
              <a:t>CMAQ run scripts using “DESID” module’s “region/sector/pollutant” emissions control functions</a:t>
            </a:r>
            <a:r>
              <a:rPr kumimoji="0" lang="en-US" altLang="zh-CN" sz="1600" b="1" i="0"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16" name="文本框 15">
            <a:extLst>
              <a:ext uri="{FF2B5EF4-FFF2-40B4-BE49-F238E27FC236}">
                <a16:creationId xmlns:a16="http://schemas.microsoft.com/office/drawing/2014/main" id="{E8992252-8470-4480-A4F2-6EDB4E051514}"/>
              </a:ext>
            </a:extLst>
          </p:cNvPr>
          <p:cNvSpPr txBox="1"/>
          <p:nvPr/>
        </p:nvSpPr>
        <p:spPr>
          <a:xfrm>
            <a:off x="3976097" y="2618821"/>
            <a:ext cx="1750185" cy="307777"/>
          </a:xfrm>
          <a:prstGeom prst="rect">
            <a:avLst/>
          </a:prstGeom>
          <a:solidFill>
            <a:schemeClr val="bg1">
              <a:alpha val="68000"/>
            </a:schemeClr>
          </a:solid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1. Select the step </a:t>
            </a:r>
            <a:r>
              <a:rPr kumimoji="0" lang="zh-CN" altLang="en-US"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③</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sp>
        <p:nvSpPr>
          <p:cNvPr id="17" name="椭圆 16">
            <a:extLst>
              <a:ext uri="{FF2B5EF4-FFF2-40B4-BE49-F238E27FC236}">
                <a16:creationId xmlns:a16="http://schemas.microsoft.com/office/drawing/2014/main" id="{2A0DCC38-B492-41B2-9B93-9EED39C44055}"/>
              </a:ext>
            </a:extLst>
          </p:cNvPr>
          <p:cNvSpPr/>
          <p:nvPr/>
        </p:nvSpPr>
        <p:spPr bwMode="auto">
          <a:xfrm>
            <a:off x="3762038" y="6191894"/>
            <a:ext cx="743377" cy="2207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矩形 18">
            <a:extLst>
              <a:ext uri="{FF2B5EF4-FFF2-40B4-BE49-F238E27FC236}">
                <a16:creationId xmlns:a16="http://schemas.microsoft.com/office/drawing/2014/main" id="{B39C0768-F2FE-48EE-BE0C-1C7330F3E8DF}"/>
              </a:ext>
            </a:extLst>
          </p:cNvPr>
          <p:cNvSpPr/>
          <p:nvPr/>
        </p:nvSpPr>
        <p:spPr bwMode="auto">
          <a:xfrm>
            <a:off x="1934742" y="2652637"/>
            <a:ext cx="2041355" cy="185381"/>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20" name="直接箭头连接符 19">
            <a:extLst>
              <a:ext uri="{FF2B5EF4-FFF2-40B4-BE49-F238E27FC236}">
                <a16:creationId xmlns:a16="http://schemas.microsoft.com/office/drawing/2014/main" id="{566869AB-EFCB-4970-AF18-652AEBAD3D37}"/>
              </a:ext>
            </a:extLst>
          </p:cNvPr>
          <p:cNvCxnSpPr>
            <a:cxnSpLocks/>
          </p:cNvCxnSpPr>
          <p:nvPr/>
        </p:nvCxnSpPr>
        <p:spPr bwMode="auto">
          <a:xfrm>
            <a:off x="3727415" y="2838018"/>
            <a:ext cx="0" cy="24793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4" name="文本框 23">
            <a:extLst>
              <a:ext uri="{FF2B5EF4-FFF2-40B4-BE49-F238E27FC236}">
                <a16:creationId xmlns:a16="http://schemas.microsoft.com/office/drawing/2014/main" id="{FD44A458-2DC3-4FF1-8AE8-3C7BA4510D01}"/>
              </a:ext>
            </a:extLst>
          </p:cNvPr>
          <p:cNvSpPr txBox="1"/>
          <p:nvPr/>
        </p:nvSpPr>
        <p:spPr>
          <a:xfrm>
            <a:off x="4437301" y="6130183"/>
            <a:ext cx="2874308"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2. Click to </a:t>
            </a:r>
            <a:r>
              <a:rPr lang="en-US" altLang="zh-CN" sz="1400" b="1" dirty="0">
                <a:solidFill>
                  <a:srgbClr val="FF0000"/>
                </a:solidFill>
                <a:latin typeface="Calibri" panose="020F0502020204030204" pitchFamily="34" charset="0"/>
                <a:ea typeface="微软雅黑"/>
                <a:cs typeface="Calibri" panose="020F0502020204030204" pitchFamily="34" charset="0"/>
              </a:rPr>
              <a:t>create CMAQ run scripts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alibri" panose="020F0502020204030204" pitchFamily="34" charset="0"/>
                <a:ea typeface="微软雅黑"/>
                <a:cs typeface="Calibri" panose="020F0502020204030204" pitchFamily="34" charset="0"/>
              </a:rPr>
              <a:t>      based on DESID module</a:t>
            </a:r>
            <a:r>
              <a:rPr kumimoji="0" lang="en-US" altLang="zh-CN" sz="1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p:txBody>
      </p:sp>
      <p:cxnSp>
        <p:nvCxnSpPr>
          <p:cNvPr id="25" name="直接箭头连接符 24">
            <a:extLst>
              <a:ext uri="{FF2B5EF4-FFF2-40B4-BE49-F238E27FC236}">
                <a16:creationId xmlns:a16="http://schemas.microsoft.com/office/drawing/2014/main" id="{F70B9FFB-311B-4D1C-AB79-B634D8D1643A}"/>
              </a:ext>
            </a:extLst>
          </p:cNvPr>
          <p:cNvCxnSpPr>
            <a:cxnSpLocks/>
            <a:stCxn id="17" idx="7"/>
          </p:cNvCxnSpPr>
          <p:nvPr/>
        </p:nvCxnSpPr>
        <p:spPr bwMode="auto">
          <a:xfrm flipV="1">
            <a:off x="4396550" y="5794974"/>
            <a:ext cx="383125" cy="42925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7" name="矩形 26">
            <a:extLst>
              <a:ext uri="{FF2B5EF4-FFF2-40B4-BE49-F238E27FC236}">
                <a16:creationId xmlns:a16="http://schemas.microsoft.com/office/drawing/2014/main" id="{4715E760-A046-496E-B361-1540EFF1D685}"/>
              </a:ext>
            </a:extLst>
          </p:cNvPr>
          <p:cNvSpPr/>
          <p:nvPr/>
        </p:nvSpPr>
        <p:spPr>
          <a:xfrm>
            <a:off x="1930119" y="3085956"/>
            <a:ext cx="2466414" cy="26309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36" name="矩形 35">
            <a:extLst>
              <a:ext uri="{FF2B5EF4-FFF2-40B4-BE49-F238E27FC236}">
                <a16:creationId xmlns:a16="http://schemas.microsoft.com/office/drawing/2014/main" id="{F58E8087-3B75-4361-B4C7-1425E80141C5}"/>
              </a:ext>
            </a:extLst>
          </p:cNvPr>
          <p:cNvSpPr/>
          <p:nvPr/>
        </p:nvSpPr>
        <p:spPr bwMode="auto">
          <a:xfrm>
            <a:off x="1943387" y="3626919"/>
            <a:ext cx="2466415" cy="185381"/>
          </a:xfrm>
          <a:prstGeom prst="rect">
            <a:avLst/>
          </a:prstGeom>
          <a:solidFill>
            <a:srgbClr val="00B050">
              <a:alpha val="17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0000"/>
                  <a:lumOff val="40000"/>
                </a:srgbClr>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C2F78B8C-9050-4583-9CFC-8B316191DC9F}"/>
              </a:ext>
            </a:extLst>
          </p:cNvPr>
          <p:cNvSpPr txBox="1"/>
          <p:nvPr/>
        </p:nvSpPr>
        <p:spPr>
          <a:xfrm>
            <a:off x="582325" y="3580993"/>
            <a:ext cx="1347794" cy="954107"/>
          </a:xfrm>
          <a:prstGeom prst="rect">
            <a:avLst/>
          </a:prstGeom>
          <a:noFill/>
          <a:ln w="19050">
            <a:noFill/>
          </a:ln>
        </p:spPr>
        <p:txBody>
          <a:bodyPr wrap="square" rtlCol="0">
            <a:spAutoFit/>
          </a:bodyPr>
          <a:lstStyle>
            <a:defPPr>
              <a:defRPr lang="zh-CN"/>
            </a:defPPr>
            <a:lvl1pPr>
              <a:defRPr sz="1400" b="1">
                <a:solidFill>
                  <a:srgbClr val="FF0000"/>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Use the NetCDF file generated from step </a:t>
            </a:r>
            <a:r>
              <a:rPr kumimoji="0" lang="zh-CN" altLang="en-US"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② </a:t>
            </a:r>
            <a:r>
              <a:rPr kumimoji="0" lang="en-US" altLang="zh-CN" sz="1400" b="0"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as the input.</a:t>
            </a:r>
          </a:p>
        </p:txBody>
      </p:sp>
      <p:sp>
        <p:nvSpPr>
          <p:cNvPr id="38" name="矩形 37">
            <a:extLst>
              <a:ext uri="{FF2B5EF4-FFF2-40B4-BE49-F238E27FC236}">
                <a16:creationId xmlns:a16="http://schemas.microsoft.com/office/drawing/2014/main" id="{16103268-0C5E-484B-B1FA-32DD66930CBC}"/>
              </a:ext>
            </a:extLst>
          </p:cNvPr>
          <p:cNvSpPr/>
          <p:nvPr/>
        </p:nvSpPr>
        <p:spPr bwMode="auto">
          <a:xfrm>
            <a:off x="4614375" y="3931586"/>
            <a:ext cx="1033197" cy="25292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39" name="直接箭头连接符 38">
            <a:extLst>
              <a:ext uri="{FF2B5EF4-FFF2-40B4-BE49-F238E27FC236}">
                <a16:creationId xmlns:a16="http://schemas.microsoft.com/office/drawing/2014/main" id="{F399E772-ACD9-4A22-99DE-F6F6C1A3CF53}"/>
              </a:ext>
            </a:extLst>
          </p:cNvPr>
          <p:cNvCxnSpPr>
            <a:cxnSpLocks/>
          </p:cNvCxnSpPr>
          <p:nvPr/>
        </p:nvCxnSpPr>
        <p:spPr bwMode="auto">
          <a:xfrm>
            <a:off x="5638800" y="4038600"/>
            <a:ext cx="293518"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8" name="Slide Number Placeholder 2">
            <a:extLst>
              <a:ext uri="{FF2B5EF4-FFF2-40B4-BE49-F238E27FC236}">
                <a16:creationId xmlns:a16="http://schemas.microsoft.com/office/drawing/2014/main" id="{9610F941-5D5E-4781-87C9-A0D120D67EC4}"/>
              </a:ext>
            </a:extLst>
          </p:cNvPr>
          <p:cNvSpPr txBox="1">
            <a:spLocks/>
          </p:cNvSpPr>
          <p:nvPr/>
        </p:nvSpPr>
        <p:spPr>
          <a:xfrm>
            <a:off x="9533948" y="6230095"/>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1" name="标题 4">
            <a:extLst>
              <a:ext uri="{FF2B5EF4-FFF2-40B4-BE49-F238E27FC236}">
                <a16:creationId xmlns:a16="http://schemas.microsoft.com/office/drawing/2014/main" id="{4BCD8FF1-A84F-495E-B048-7E384889D576}"/>
              </a:ext>
            </a:extLst>
          </p:cNvPr>
          <p:cNvSpPr>
            <a:spLocks noGrp="1"/>
          </p:cNvSpPr>
          <p:nvPr>
            <p:ph type="title"/>
          </p:nvPr>
        </p:nvSpPr>
        <p:spPr>
          <a:xfrm>
            <a:off x="9589057" y="2208720"/>
            <a:ext cx="2581849" cy="2440559"/>
          </a:xfrm>
        </p:spPr>
        <p:txBody>
          <a:bodyPr>
            <a:normAutofit fontScale="90000"/>
          </a:bodyPr>
          <a:lstStyle/>
          <a:p>
            <a:pPr algn="l">
              <a:lnSpc>
                <a:spcPct val="125000"/>
              </a:lnSpc>
            </a:pPr>
            <a:r>
              <a:rPr lang="en-US" sz="1600" dirty="0">
                <a:solidFill>
                  <a:srgbClr val="0000FF"/>
                </a:solidFill>
                <a:effectLst/>
                <a:latin typeface="Arial" panose="020B0604020202020204" pitchFamily="34" charset="0"/>
              </a:rPr>
              <a:t>”The Detailed Emissions Scaling, Isolation, and Diagnostic (DESID) </a:t>
            </a:r>
            <a:br>
              <a:rPr lang="en-US" sz="1600" dirty="0">
                <a:solidFill>
                  <a:srgbClr val="0000FF"/>
                </a:solidFill>
              </a:rPr>
            </a:br>
            <a:r>
              <a:rPr lang="en-US" sz="1600" dirty="0">
                <a:solidFill>
                  <a:srgbClr val="0000FF"/>
                </a:solidFill>
                <a:effectLst/>
                <a:latin typeface="Arial" panose="020B0604020202020204" pitchFamily="34" charset="0"/>
              </a:rPr>
              <a:t>module in the Community Multiscale Air Quality (CMAQ) Modeling </a:t>
            </a:r>
            <a:br>
              <a:rPr lang="en-US" sz="1600" dirty="0">
                <a:solidFill>
                  <a:srgbClr val="0000FF"/>
                </a:solidFill>
              </a:rPr>
            </a:br>
            <a:r>
              <a:rPr lang="en-US" sz="1600" dirty="0">
                <a:solidFill>
                  <a:srgbClr val="0000FF"/>
                </a:solidFill>
                <a:effectLst/>
                <a:latin typeface="Arial" panose="020B0604020202020204" pitchFamily="34" charset="0"/>
              </a:rPr>
              <a:t>System version 5.3”,  </a:t>
            </a:r>
            <a:br>
              <a:rPr lang="en-US" sz="1600" dirty="0">
                <a:solidFill>
                  <a:srgbClr val="0000FF"/>
                </a:solidFill>
              </a:rPr>
            </a:br>
            <a:r>
              <a:rPr lang="en-US" sz="1600" i="1" dirty="0">
                <a:solidFill>
                  <a:schemeClr val="tx1"/>
                </a:solidFill>
                <a:effectLst/>
                <a:latin typeface="Arial" panose="020B0604020202020204" pitchFamily="34" charset="0"/>
              </a:rPr>
              <a:t>Murphy, et al., 2020, GMD</a:t>
            </a:r>
            <a:endParaRPr lang="zh-CN" altLang="en-US" sz="1600" i="1" dirty="0">
              <a:solidFill>
                <a:schemeClr val="tx1"/>
              </a:solidFill>
            </a:endParaRPr>
          </a:p>
        </p:txBody>
      </p:sp>
      <p:sp>
        <p:nvSpPr>
          <p:cNvPr id="22" name="TextBox 21">
            <a:extLst>
              <a:ext uri="{FF2B5EF4-FFF2-40B4-BE49-F238E27FC236}">
                <a16:creationId xmlns:a16="http://schemas.microsoft.com/office/drawing/2014/main" id="{52A198F3-3C5A-4B3E-8B7A-203FACA6AC54}"/>
              </a:ext>
            </a:extLst>
          </p:cNvPr>
          <p:cNvSpPr txBox="1"/>
          <p:nvPr/>
        </p:nvSpPr>
        <p:spPr>
          <a:xfrm>
            <a:off x="457200" y="-35831"/>
            <a:ext cx="11430000" cy="830997"/>
          </a:xfrm>
          <a:prstGeom prst="rect">
            <a:avLst/>
          </a:prstGeom>
          <a:noFill/>
        </p:spPr>
        <p:txBody>
          <a:bodyPr wrap="square">
            <a:spAutoFit/>
          </a:bodyPr>
          <a:lstStyle/>
          <a:p>
            <a:r>
              <a:rPr lang="en-US" altLang="zh-CN" sz="2400" b="1" dirty="0">
                <a:solidFill>
                  <a:srgbClr val="FFFF00"/>
                </a:solidFill>
              </a:rPr>
              <a:t>“CMAQ Preparation” Module in RSM-VAT: </a:t>
            </a:r>
            <a:br>
              <a:rPr lang="en-US" altLang="zh-CN" sz="2400" b="1" dirty="0">
                <a:solidFill>
                  <a:srgbClr val="FFFF00"/>
                </a:solidFill>
              </a:rPr>
            </a:br>
            <a:r>
              <a:rPr lang="en-US" altLang="zh-CN" sz="2400" b="1" dirty="0">
                <a:solidFill>
                  <a:schemeClr val="bg1"/>
                </a:solidFill>
              </a:rPr>
              <a:t>Create CMAQ run scripts based on “DESID” emissions control module </a:t>
            </a:r>
            <a:endParaRPr lang="en-US" sz="2400" b="1" dirty="0">
              <a:solidFill>
                <a:schemeClr val="bg1"/>
              </a:solidFill>
            </a:endParaRPr>
          </a:p>
        </p:txBody>
      </p:sp>
      <p:sp>
        <p:nvSpPr>
          <p:cNvPr id="23" name="矩形 37">
            <a:extLst>
              <a:ext uri="{FF2B5EF4-FFF2-40B4-BE49-F238E27FC236}">
                <a16:creationId xmlns:a16="http://schemas.microsoft.com/office/drawing/2014/main" id="{0E9E6B94-EC42-4D34-97FF-0460EBCE1648}"/>
              </a:ext>
            </a:extLst>
          </p:cNvPr>
          <p:cNvSpPr/>
          <p:nvPr/>
        </p:nvSpPr>
        <p:spPr bwMode="auto">
          <a:xfrm>
            <a:off x="6680768" y="3684218"/>
            <a:ext cx="2615631" cy="500281"/>
          </a:xfrm>
          <a:prstGeom prst="rect">
            <a:avLst/>
          </a:prstGeom>
          <a:no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6" name="矩形 9">
            <a:extLst>
              <a:ext uri="{FF2B5EF4-FFF2-40B4-BE49-F238E27FC236}">
                <a16:creationId xmlns:a16="http://schemas.microsoft.com/office/drawing/2014/main" id="{648D2094-E543-47C8-A5A7-B2AD5C656313}"/>
              </a:ext>
            </a:extLst>
          </p:cNvPr>
          <p:cNvSpPr/>
          <p:nvPr/>
        </p:nvSpPr>
        <p:spPr bwMode="auto">
          <a:xfrm>
            <a:off x="3080655" y="1839688"/>
            <a:ext cx="1219200" cy="3077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4186576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ADBC-A47C-4581-A384-6658DFEC41D8}"/>
              </a:ext>
            </a:extLst>
          </p:cNvPr>
          <p:cNvPicPr>
            <a:picLocks noChangeAspect="1"/>
          </p:cNvPicPr>
          <p:nvPr/>
        </p:nvPicPr>
        <p:blipFill>
          <a:blip r:embed="rId2"/>
          <a:stretch>
            <a:fillRect/>
          </a:stretch>
        </p:blipFill>
        <p:spPr>
          <a:xfrm>
            <a:off x="1600200" y="824926"/>
            <a:ext cx="8991600" cy="6033075"/>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68974" y="623921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76</a:t>
            </a:fld>
            <a:endParaRPr lang="en-US" dirty="0">
              <a:solidFill>
                <a:prstClr val="black">
                  <a:tint val="75000"/>
                </a:prstClr>
              </a:solidFill>
              <a:latin typeface="Arial" pitchFamily="34" charset="0"/>
              <a:ea typeface="微软雅黑"/>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600" kern="1200" dirty="0">
                <a:solidFill>
                  <a:srgbClr val="FFFF00"/>
                </a:solidFill>
                <a:latin typeface="Arial" panose="020B0604020202020204" pitchFamily="34" charset="0"/>
                <a:cs typeface="Arial" panose="020B0604020202020204" pitchFamily="34" charset="0"/>
              </a:rPr>
              <a:t>RSM-VAT: </a:t>
            </a:r>
            <a:r>
              <a:rPr kumimoji="1" lang="en-US" sz="3600" kern="1200" dirty="0">
                <a:solidFill>
                  <a:srgbClr val="FFFFCC"/>
                </a:solidFill>
                <a:latin typeface="Arial" panose="020B0604020202020204" pitchFamily="34" charset="0"/>
                <a:cs typeface="Arial" panose="020B0604020202020204" pitchFamily="34" charset="0"/>
              </a:rPr>
              <a:t>Main Page &amp; Key Modules</a:t>
            </a:r>
          </a:p>
        </p:txBody>
      </p:sp>
      <p:sp>
        <p:nvSpPr>
          <p:cNvPr id="5" name="矩形 11">
            <a:extLst>
              <a:ext uri="{FF2B5EF4-FFF2-40B4-BE49-F238E27FC236}">
                <a16:creationId xmlns:a16="http://schemas.microsoft.com/office/drawing/2014/main" id="{8F18FF47-575D-4901-920A-C3C5333D65D5}"/>
              </a:ext>
            </a:extLst>
          </p:cNvPr>
          <p:cNvSpPr/>
          <p:nvPr/>
        </p:nvSpPr>
        <p:spPr bwMode="auto">
          <a:xfrm>
            <a:off x="1893201" y="1014890"/>
            <a:ext cx="10668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3620635"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4648200" y="1495449"/>
            <a:ext cx="1066800" cy="3143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960001" y="1014890"/>
            <a:ext cx="1142999"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0" name="Speech Bubble: Rectangle with Corners Rounded 4">
            <a:extLst>
              <a:ext uri="{FF2B5EF4-FFF2-40B4-BE49-F238E27FC236}">
                <a16:creationId xmlns:a16="http://schemas.microsoft.com/office/drawing/2014/main" id="{82D95A09-88E5-42F2-88D6-6DE092A7B94A}"/>
              </a:ext>
            </a:extLst>
          </p:cNvPr>
          <p:cNvSpPr/>
          <p:nvPr/>
        </p:nvSpPr>
        <p:spPr>
          <a:xfrm>
            <a:off x="3100678" y="2480298"/>
            <a:ext cx="2790245" cy="908392"/>
          </a:xfrm>
          <a:prstGeom prst="wedgeRoundRectCallout">
            <a:avLst>
              <a:gd name="adj1" fmla="val -68525"/>
              <a:gd name="adj2" fmla="val -1837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“Experimental Design” module to prepare CMAQ data for creating RSM</a:t>
            </a:r>
            <a:r>
              <a:rPr lang="zh-CN" altLang="en-US" b="1" dirty="0">
                <a:solidFill>
                  <a:srgbClr val="0000FF"/>
                </a:solidFill>
                <a:latin typeface="Calibri" panose="020F0502020204030204" pitchFamily="34" charset="0"/>
                <a:cs typeface="Calibri" panose="020F0502020204030204" pitchFamily="34" charset="0"/>
              </a:rPr>
              <a:t>）</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5506202" y="916811"/>
            <a:ext cx="3882273" cy="616805"/>
          </a:xfrm>
          <a:prstGeom prst="wedgeRoundRectCallout">
            <a:avLst>
              <a:gd name="adj1" fmla="val -85165"/>
              <a:gd name="adj2" fmla="val -11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“Visualization &amp; Analysis” module to display map/data/chart &amp; QA </a:t>
            </a:r>
            <a:r>
              <a:rPr lang="en-US" altLang="zh-CN" b="1" dirty="0" err="1">
                <a:solidFill>
                  <a:srgbClr val="0000FF"/>
                </a:solidFill>
                <a:latin typeface="Calibri" panose="020F0502020204030204" pitchFamily="34" charset="0"/>
                <a:cs typeface="Calibri" panose="020F0502020204030204" pitchFamily="34" charset="0"/>
              </a:rPr>
              <a:t>rsults</a:t>
            </a:r>
            <a:endParaRPr lang="en-US" altLang="zh-CN" b="1" dirty="0">
              <a:solidFill>
                <a:srgbClr val="0000FF"/>
              </a:solidFill>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97B9023C-D31F-4EB8-A283-78617350F8BC}"/>
              </a:ext>
            </a:extLst>
          </p:cNvPr>
          <p:cNvSpPr/>
          <p:nvPr/>
        </p:nvSpPr>
        <p:spPr bwMode="auto">
          <a:xfrm>
            <a:off x="1600201" y="1900237"/>
            <a:ext cx="1869173" cy="49410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a:solidFill>
                <a:srgbClr val="FF3300"/>
              </a:solidFill>
              <a:ea typeface="宋体" pitchFamily="2" charset="-122"/>
            </a:endParaRPr>
          </a:p>
        </p:txBody>
      </p:sp>
      <p:sp>
        <p:nvSpPr>
          <p:cNvPr id="13" name="Speech Bubble: Rectangle with Corners Rounded 4">
            <a:extLst>
              <a:ext uri="{FF2B5EF4-FFF2-40B4-BE49-F238E27FC236}">
                <a16:creationId xmlns:a16="http://schemas.microsoft.com/office/drawing/2014/main" id="{826D6310-9138-4F1A-B13D-10FD2B7CFC9D}"/>
              </a:ext>
            </a:extLst>
          </p:cNvPr>
          <p:cNvSpPr/>
          <p:nvPr/>
        </p:nvSpPr>
        <p:spPr>
          <a:xfrm>
            <a:off x="4577609" y="4451173"/>
            <a:ext cx="2790245" cy="856531"/>
          </a:xfrm>
          <a:prstGeom prst="wedgeRoundRectCallout">
            <a:avLst>
              <a:gd name="adj1" fmla="val -89278"/>
              <a:gd name="adj2" fmla="val -7746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Main panel to set up RSM input files and run/create RSM results</a:t>
            </a:r>
          </a:p>
        </p:txBody>
      </p:sp>
      <p:sp>
        <p:nvSpPr>
          <p:cNvPr id="15" name="Speech Bubble: Rectangle with Corners Rounded 4">
            <a:extLst>
              <a:ext uri="{FF2B5EF4-FFF2-40B4-BE49-F238E27FC236}">
                <a16:creationId xmlns:a16="http://schemas.microsoft.com/office/drawing/2014/main" id="{28B8D995-D406-45D2-AECD-710A3C496ED5}"/>
              </a:ext>
            </a:extLst>
          </p:cNvPr>
          <p:cNvSpPr/>
          <p:nvPr/>
        </p:nvSpPr>
        <p:spPr>
          <a:xfrm>
            <a:off x="4577608" y="5788139"/>
            <a:ext cx="2983290" cy="902147"/>
          </a:xfrm>
          <a:prstGeom prst="wedgeRoundRectCallout">
            <a:avLst>
              <a:gd name="adj1" fmla="val -85673"/>
              <a:gd name="adj2" fmla="val 4547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FF0000"/>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flash</a:t>
            </a:r>
          </a:p>
        </p:txBody>
      </p:sp>
      <p:sp>
        <p:nvSpPr>
          <p:cNvPr id="16" name="矩形 11">
            <a:extLst>
              <a:ext uri="{FF2B5EF4-FFF2-40B4-BE49-F238E27FC236}">
                <a16:creationId xmlns:a16="http://schemas.microsoft.com/office/drawing/2014/main" id="{2EC45251-340B-440E-B193-5F99C119ED5C}"/>
              </a:ext>
            </a:extLst>
          </p:cNvPr>
          <p:cNvSpPr/>
          <p:nvPr/>
        </p:nvSpPr>
        <p:spPr bwMode="auto">
          <a:xfrm>
            <a:off x="3048000" y="6424728"/>
            <a:ext cx="402324" cy="365125"/>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4" name="Oval 13">
            <a:extLst>
              <a:ext uri="{FF2B5EF4-FFF2-40B4-BE49-F238E27FC236}">
                <a16:creationId xmlns:a16="http://schemas.microsoft.com/office/drawing/2014/main" id="{AC7688F1-4DCC-4D90-874C-6FF92ABBC41F}"/>
              </a:ext>
            </a:extLst>
          </p:cNvPr>
          <p:cNvSpPr/>
          <p:nvPr/>
        </p:nvSpPr>
        <p:spPr bwMode="auto">
          <a:xfrm>
            <a:off x="6047744" y="6460098"/>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Tree>
    <p:extLst>
      <p:ext uri="{BB962C8B-B14F-4D97-AF65-F5344CB8AC3E}">
        <p14:creationId xmlns:p14="http://schemas.microsoft.com/office/powerpoint/2010/main" val="28734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60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5" grpId="0" animBg="1"/>
      <p:bldP spid="16"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81BD7-B3DA-4DFC-8EE1-6AF4869F7952}"/>
              </a:ext>
            </a:extLst>
          </p:cNvPr>
          <p:cNvPicPr>
            <a:picLocks noChangeAspect="1"/>
          </p:cNvPicPr>
          <p:nvPr/>
        </p:nvPicPr>
        <p:blipFill>
          <a:blip r:embed="rId2"/>
          <a:stretch>
            <a:fillRect/>
          </a:stretch>
        </p:blipFill>
        <p:spPr>
          <a:xfrm>
            <a:off x="1503687" y="841624"/>
            <a:ext cx="9144000" cy="6016377"/>
          </a:xfrm>
          <a:prstGeom prst="rect">
            <a:avLst/>
          </a:prstGeom>
          <a:ln>
            <a:solidFill>
              <a:schemeClr val="tx1"/>
            </a:solidFill>
          </a:ln>
        </p:spPr>
      </p:pic>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9621513" y="6208504"/>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609600" y="16698"/>
            <a:ext cx="11145513" cy="669103"/>
          </a:xfrm>
          <a:noFill/>
          <a:ln>
            <a:noFill/>
          </a:ln>
        </p:spPr>
        <p:txBody>
          <a:bodyPr vert="horz" wrap="square" lIns="68580" tIns="34290" rIns="68580" bIns="34290" numCol="1" anchor="ctr" anchorCtr="0" compatLnSpc="1">
            <a:prstTxWarp prst="textNoShape">
              <a:avLst/>
            </a:prstTxWarp>
          </a:bodyPr>
          <a:lstStyle/>
          <a:p>
            <a:r>
              <a:rPr kumimoji="1" lang="en-US" sz="2800" kern="1200" dirty="0">
                <a:solidFill>
                  <a:srgbClr val="FFFF00"/>
                </a:solidFill>
                <a:latin typeface="Arial" panose="020B0604020202020204" pitchFamily="34" charset="0"/>
                <a:cs typeface="Arial" panose="020B0604020202020204" pitchFamily="34" charset="0"/>
              </a:rPr>
              <a:t>QA &amp; Evaluation: </a:t>
            </a:r>
            <a:r>
              <a:rPr kumimoji="1" lang="en-US" sz="2800" kern="1200" dirty="0">
                <a:latin typeface="Arial" panose="020B0604020202020204" pitchFamily="34" charset="0"/>
                <a:cs typeface="Arial" panose="020B0604020202020204" pitchFamily="34" charset="0"/>
              </a:rPr>
              <a:t>“Compare” and “Out-of-Sample” Validation</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
        <p:nvSpPr>
          <p:cNvPr id="7" name="矩形 11">
            <a:extLst>
              <a:ext uri="{FF2B5EF4-FFF2-40B4-BE49-F238E27FC236}">
                <a16:creationId xmlns:a16="http://schemas.microsoft.com/office/drawing/2014/main" id="{3A89D94C-C61C-4F4E-B161-B42B2A5F3A53}"/>
              </a:ext>
            </a:extLst>
          </p:cNvPr>
          <p:cNvSpPr/>
          <p:nvPr/>
        </p:nvSpPr>
        <p:spPr bwMode="auto">
          <a:xfrm>
            <a:off x="4487355" y="1479879"/>
            <a:ext cx="1085021" cy="2942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8" name="矩形 11">
            <a:extLst>
              <a:ext uri="{FF2B5EF4-FFF2-40B4-BE49-F238E27FC236}">
                <a16:creationId xmlns:a16="http://schemas.microsoft.com/office/drawing/2014/main" id="{BEA1848B-64FA-4827-8794-EE5A9DCA7DA6}"/>
              </a:ext>
            </a:extLst>
          </p:cNvPr>
          <p:cNvSpPr/>
          <p:nvPr/>
        </p:nvSpPr>
        <p:spPr bwMode="auto">
          <a:xfrm>
            <a:off x="3552340" y="2002071"/>
            <a:ext cx="791060"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9" name="矩形 11">
            <a:extLst>
              <a:ext uri="{FF2B5EF4-FFF2-40B4-BE49-F238E27FC236}">
                <a16:creationId xmlns:a16="http://schemas.microsoft.com/office/drawing/2014/main" id="{CE4C83D1-8C53-4BDD-B633-13A14D6AA90E}"/>
              </a:ext>
            </a:extLst>
          </p:cNvPr>
          <p:cNvSpPr/>
          <p:nvPr/>
        </p:nvSpPr>
        <p:spPr bwMode="auto">
          <a:xfrm>
            <a:off x="2799688" y="994202"/>
            <a:ext cx="1207831" cy="2225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1" name="Speech Bubble: Rectangle with Corners Rounded 4">
            <a:extLst>
              <a:ext uri="{FF2B5EF4-FFF2-40B4-BE49-F238E27FC236}">
                <a16:creationId xmlns:a16="http://schemas.microsoft.com/office/drawing/2014/main" id="{23EEF4D5-7C23-40C4-9763-D99EEA1169FD}"/>
              </a:ext>
            </a:extLst>
          </p:cNvPr>
          <p:cNvSpPr/>
          <p:nvPr/>
        </p:nvSpPr>
        <p:spPr>
          <a:xfrm>
            <a:off x="6292337" y="994202"/>
            <a:ext cx="3994664" cy="845406"/>
          </a:xfrm>
          <a:prstGeom prst="wedgeRoundRectCallout">
            <a:avLst>
              <a:gd name="adj1" fmla="val -87316"/>
              <a:gd name="adj2" fmla="val 602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“Out-of-Sample Validation” Tab provides “RSM” vs. “CMAQ” comparisons (Con. &amp; Response)</a:t>
            </a:r>
          </a:p>
        </p:txBody>
      </p:sp>
      <p:sp>
        <p:nvSpPr>
          <p:cNvPr id="12" name="矩形 11">
            <a:extLst>
              <a:ext uri="{FF2B5EF4-FFF2-40B4-BE49-F238E27FC236}">
                <a16:creationId xmlns:a16="http://schemas.microsoft.com/office/drawing/2014/main" id="{97B9023C-D31F-4EB8-A283-78617350F8BC}"/>
              </a:ext>
            </a:extLst>
          </p:cNvPr>
          <p:cNvSpPr/>
          <p:nvPr/>
        </p:nvSpPr>
        <p:spPr bwMode="auto">
          <a:xfrm>
            <a:off x="3464582" y="2224660"/>
            <a:ext cx="1107419" cy="433768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7" name="矩形 11">
            <a:extLst>
              <a:ext uri="{FF2B5EF4-FFF2-40B4-BE49-F238E27FC236}">
                <a16:creationId xmlns:a16="http://schemas.microsoft.com/office/drawing/2014/main" id="{B7AFE372-490E-452A-A627-3BEE8E639D68}"/>
              </a:ext>
            </a:extLst>
          </p:cNvPr>
          <p:cNvSpPr/>
          <p:nvPr/>
        </p:nvSpPr>
        <p:spPr bwMode="auto">
          <a:xfrm>
            <a:off x="4338656" y="1999205"/>
            <a:ext cx="744605"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8" name="矩形 11">
            <a:extLst>
              <a:ext uri="{FF2B5EF4-FFF2-40B4-BE49-F238E27FC236}">
                <a16:creationId xmlns:a16="http://schemas.microsoft.com/office/drawing/2014/main" id="{661A4DB2-2CD2-4292-8493-73392C4D664F}"/>
              </a:ext>
            </a:extLst>
          </p:cNvPr>
          <p:cNvSpPr/>
          <p:nvPr/>
        </p:nvSpPr>
        <p:spPr bwMode="auto">
          <a:xfrm>
            <a:off x="5083260" y="2007888"/>
            <a:ext cx="707940" cy="2081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4" name="Picture 3">
            <a:extLst>
              <a:ext uri="{FF2B5EF4-FFF2-40B4-BE49-F238E27FC236}">
                <a16:creationId xmlns:a16="http://schemas.microsoft.com/office/drawing/2014/main" id="{FE7DAE6D-0EFF-46F0-B8BA-84EC35153A83}"/>
              </a:ext>
            </a:extLst>
          </p:cNvPr>
          <p:cNvPicPr>
            <a:picLocks noChangeAspect="1"/>
          </p:cNvPicPr>
          <p:nvPr/>
        </p:nvPicPr>
        <p:blipFill>
          <a:blip r:embed="rId3"/>
          <a:stretch>
            <a:fillRect/>
          </a:stretch>
        </p:blipFill>
        <p:spPr>
          <a:xfrm>
            <a:off x="5433625" y="3829325"/>
            <a:ext cx="3467347" cy="2599520"/>
          </a:xfrm>
          <a:prstGeom prst="rect">
            <a:avLst/>
          </a:prstGeom>
          <a:ln>
            <a:solidFill>
              <a:schemeClr val="tx1"/>
            </a:solidFill>
          </a:ln>
        </p:spPr>
      </p:pic>
      <p:sp>
        <p:nvSpPr>
          <p:cNvPr id="16" name="矩形 11">
            <a:extLst>
              <a:ext uri="{FF2B5EF4-FFF2-40B4-BE49-F238E27FC236}">
                <a16:creationId xmlns:a16="http://schemas.microsoft.com/office/drawing/2014/main" id="{6546032B-FE29-4675-BC76-90A72DA5477C}"/>
              </a:ext>
            </a:extLst>
          </p:cNvPr>
          <p:cNvSpPr/>
          <p:nvPr/>
        </p:nvSpPr>
        <p:spPr bwMode="auto">
          <a:xfrm>
            <a:off x="3552340" y="1814688"/>
            <a:ext cx="1226982" cy="18451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pic>
        <p:nvPicPr>
          <p:cNvPr id="15" name="图片 3">
            <a:extLst>
              <a:ext uri="{FF2B5EF4-FFF2-40B4-BE49-F238E27FC236}">
                <a16:creationId xmlns:a16="http://schemas.microsoft.com/office/drawing/2014/main" id="{07499EFA-956F-4E9D-885A-6DEAF713F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581" y="3904467"/>
            <a:ext cx="3640000" cy="2340000"/>
          </a:xfrm>
          <a:prstGeom prst="rect">
            <a:avLst/>
          </a:prstGeom>
          <a:ln>
            <a:solidFill>
              <a:schemeClr val="tx1"/>
            </a:solidFill>
          </a:ln>
        </p:spPr>
      </p:pic>
      <p:sp>
        <p:nvSpPr>
          <p:cNvPr id="19" name="TextBox 18">
            <a:extLst>
              <a:ext uri="{FF2B5EF4-FFF2-40B4-BE49-F238E27FC236}">
                <a16:creationId xmlns:a16="http://schemas.microsoft.com/office/drawing/2014/main" id="{25DF32AC-BBC3-4415-98EE-7D84DC522432}"/>
              </a:ext>
            </a:extLst>
          </p:cNvPr>
          <p:cNvSpPr txBox="1"/>
          <p:nvPr/>
        </p:nvSpPr>
        <p:spPr>
          <a:xfrm>
            <a:off x="69130" y="2520075"/>
            <a:ext cx="1468088" cy="2862322"/>
          </a:xfrm>
          <a:prstGeom prst="rect">
            <a:avLst/>
          </a:prstGeom>
          <a:noFill/>
        </p:spPr>
        <p:txBody>
          <a:bodyPr wrap="square">
            <a:spAutoFit/>
          </a:bodyPr>
          <a:lstStyle/>
          <a:p>
            <a:r>
              <a:rPr lang="en-US" altLang="zh-CN" sz="1800" b="1" dirty="0">
                <a:solidFill>
                  <a:srgbClr val="FF0000"/>
                </a:solidFill>
                <a:latin typeface="Arial" panose="020B0604020202020204" pitchFamily="34" charset="0"/>
                <a:cs typeface="Arial" panose="020B0604020202020204" pitchFamily="34" charset="0"/>
                <a:sym typeface="+mn-lt"/>
              </a:rPr>
              <a:t>QA &amp; Validation:</a:t>
            </a:r>
            <a:endParaRPr lang="en-US" altLang="zh-CN" b="1" dirty="0">
              <a:solidFill>
                <a:srgbClr val="FF0000"/>
              </a:solidFill>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 O</a:t>
            </a:r>
            <a:r>
              <a:rPr lang="en-US" altLang="zh-CN" sz="1400" b="1" dirty="0">
                <a:latin typeface="Arial" panose="020B0604020202020204" pitchFamily="34" charset="0"/>
                <a:cs typeface="Arial" panose="020B0604020202020204" pitchFamily="34" charset="0"/>
                <a:sym typeface="+mn-lt"/>
              </a:rPr>
              <a:t>3</a:t>
            </a:r>
            <a:r>
              <a:rPr lang="en-US" altLang="zh-CN" b="1" dirty="0">
                <a:latin typeface="Arial" panose="020B0604020202020204" pitchFamily="34" charset="0"/>
                <a:cs typeface="Arial" panose="020B0604020202020204" pitchFamily="34" charset="0"/>
                <a:sym typeface="+mn-lt"/>
              </a:rPr>
              <a:t>,</a:t>
            </a:r>
            <a:endParaRPr lang="en-US" altLang="zh-CN" sz="1800" b="1" dirty="0">
              <a:latin typeface="Arial" panose="020B0604020202020204" pitchFamily="34" charset="0"/>
              <a:cs typeface="Arial" panose="020B0604020202020204" pitchFamily="34" charset="0"/>
              <a:sym typeface="+mn-lt"/>
            </a:endParaRPr>
          </a:p>
          <a:p>
            <a:r>
              <a:rPr lang="en-US" altLang="zh-CN" sz="1800" b="1" dirty="0">
                <a:latin typeface="Arial" panose="020B0604020202020204" pitchFamily="34" charset="0"/>
                <a:cs typeface="Arial" panose="020B0604020202020204" pitchFamily="34" charset="0"/>
                <a:sym typeface="+mn-lt"/>
              </a:rPr>
              <a:t>PM2.5, PM_SO</a:t>
            </a:r>
            <a:r>
              <a:rPr lang="en-US" altLang="zh-CN" sz="1400" b="1" dirty="0">
                <a:latin typeface="Arial" panose="020B0604020202020204" pitchFamily="34" charset="0"/>
                <a:cs typeface="Arial" panose="020B0604020202020204" pitchFamily="34" charset="0"/>
                <a:sym typeface="+mn-lt"/>
              </a:rPr>
              <a:t>4</a:t>
            </a:r>
          </a:p>
          <a:p>
            <a:r>
              <a:rPr lang="en-US" altLang="zh-CN" b="1" dirty="0">
                <a:latin typeface="Arial" panose="020B0604020202020204" pitchFamily="34" charset="0"/>
                <a:cs typeface="Arial" panose="020B0604020202020204" pitchFamily="34" charset="0"/>
                <a:sym typeface="+mn-lt"/>
              </a:rPr>
              <a:t>PM_NO</a:t>
            </a:r>
            <a:r>
              <a:rPr lang="en-US" altLang="zh-CN" sz="1400" b="1" dirty="0">
                <a:latin typeface="Arial" panose="020B0604020202020204" pitchFamily="34" charset="0"/>
                <a:cs typeface="Arial" panose="020B0604020202020204" pitchFamily="34" charset="0"/>
                <a:sym typeface="+mn-lt"/>
              </a:rPr>
              <a:t>3 </a:t>
            </a:r>
            <a:r>
              <a:rPr lang="en-US" altLang="zh-CN" b="1" dirty="0">
                <a:latin typeface="Arial" panose="020B0604020202020204" pitchFamily="34" charset="0"/>
                <a:cs typeface="Arial" panose="020B0604020202020204" pitchFamily="34" charset="0"/>
                <a:sym typeface="+mn-lt"/>
              </a:rPr>
              <a:t>“</a:t>
            </a:r>
            <a:endParaRPr lang="en-US" altLang="zh-CN" sz="1400" b="1" dirty="0">
              <a:latin typeface="Arial" panose="020B0604020202020204" pitchFamily="34" charset="0"/>
              <a:cs typeface="Arial" panose="020B0604020202020204" pitchFamily="34" charset="0"/>
              <a:sym typeface="+mn-lt"/>
            </a:endParaRPr>
          </a:p>
          <a:p>
            <a:r>
              <a:rPr lang="en-US" altLang="zh-CN" b="1" dirty="0">
                <a:latin typeface="Arial" panose="020B0604020202020204" pitchFamily="34" charset="0"/>
                <a:cs typeface="Arial" panose="020B0604020202020204" pitchFamily="34" charset="0"/>
                <a:sym typeface="+mn-lt"/>
              </a:rPr>
              <a:t>for Jan. &amp; July 2016</a:t>
            </a:r>
          </a:p>
          <a:p>
            <a:r>
              <a:rPr lang="en-US" altLang="zh-CN" b="1" dirty="0">
                <a:latin typeface="Arial" panose="020B0604020202020204" pitchFamily="34" charset="0"/>
                <a:cs typeface="Arial" panose="020B0604020202020204" pitchFamily="34" charset="0"/>
                <a:sym typeface="+mn-lt"/>
              </a:rPr>
              <a:t>are given in Appendix C</a:t>
            </a:r>
            <a:endParaRPr lang="en-US" altLang="zh-CN" sz="1800" b="1" dirty="0">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83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9C48E-A4BB-4BCD-B9EB-2B379633BAB0}"/>
              </a:ext>
            </a:extLst>
          </p:cNvPr>
          <p:cNvPicPr>
            <a:picLocks noChangeAspect="1"/>
          </p:cNvPicPr>
          <p:nvPr/>
        </p:nvPicPr>
        <p:blipFill>
          <a:blip r:embed="rId2"/>
          <a:stretch>
            <a:fillRect/>
          </a:stretch>
        </p:blipFill>
        <p:spPr>
          <a:xfrm>
            <a:off x="1544313" y="822843"/>
            <a:ext cx="9123687" cy="6035157"/>
          </a:xfrm>
          <a:prstGeom prst="rect">
            <a:avLst/>
          </a:prstGeom>
          <a:ln>
            <a:solidFill>
              <a:schemeClr val="tx1"/>
            </a:solidFill>
          </a:ln>
        </p:spPr>
      </p:pic>
      <p:sp>
        <p:nvSpPr>
          <p:cNvPr id="61" name="Title 1">
            <a:extLst>
              <a:ext uri="{FF2B5EF4-FFF2-40B4-BE49-F238E27FC236}">
                <a16:creationId xmlns:a16="http://schemas.microsoft.com/office/drawing/2014/main" id="{5371EA61-722D-463A-9B63-5E5413B91EA9}"/>
              </a:ext>
            </a:extLst>
          </p:cNvPr>
          <p:cNvSpPr>
            <a:spLocks noGrp="1"/>
          </p:cNvSpPr>
          <p:nvPr>
            <p:ph type="title"/>
          </p:nvPr>
        </p:nvSpPr>
        <p:spPr>
          <a:xfrm>
            <a:off x="1524001" y="16698"/>
            <a:ext cx="9123687" cy="669103"/>
          </a:xfrm>
          <a:noFill/>
          <a:ln>
            <a:noFill/>
          </a:ln>
        </p:spPr>
        <p:txBody>
          <a:bodyPr vert="horz" wrap="square" lIns="68580" tIns="34290" rIns="68580" bIns="34290" numCol="1" anchor="ctr" anchorCtr="0" compatLnSpc="1">
            <a:prstTxWarp prst="textNoShape">
              <a:avLst/>
            </a:prstTxWarp>
          </a:bodyPr>
          <a:lstStyle/>
          <a:p>
            <a:r>
              <a:rPr kumimoji="1" lang="en-US" sz="3200" kern="1200" dirty="0">
                <a:solidFill>
                  <a:srgbClr val="FFFF00"/>
                </a:solidFill>
                <a:latin typeface="Arial" panose="020B0604020202020204" pitchFamily="34" charset="0"/>
                <a:cs typeface="Arial" panose="020B0604020202020204" pitchFamily="34" charset="0"/>
              </a:rPr>
              <a:t>RSM-VAT: </a:t>
            </a:r>
            <a:r>
              <a:rPr kumimoji="1" lang="en-US" sz="3200" kern="1200" dirty="0">
                <a:solidFill>
                  <a:srgbClr val="FFFFCC"/>
                </a:solidFill>
                <a:latin typeface="Arial" panose="020B0604020202020204" pitchFamily="34" charset="0"/>
                <a:cs typeface="Arial" panose="020B0604020202020204" pitchFamily="34" charset="0"/>
              </a:rPr>
              <a:t>Launching Page &amp; User’s Manual</a:t>
            </a:r>
          </a:p>
        </p:txBody>
      </p:sp>
      <p:sp>
        <p:nvSpPr>
          <p:cNvPr id="6" name="文本框 24">
            <a:extLst>
              <a:ext uri="{FF2B5EF4-FFF2-40B4-BE49-F238E27FC236}">
                <a16:creationId xmlns:a16="http://schemas.microsoft.com/office/drawing/2014/main" id="{8382B880-AB1A-46DE-9E30-41BCE500FF55}"/>
              </a:ext>
            </a:extLst>
          </p:cNvPr>
          <p:cNvSpPr txBox="1"/>
          <p:nvPr/>
        </p:nvSpPr>
        <p:spPr>
          <a:xfrm>
            <a:off x="6315827" y="824925"/>
            <a:ext cx="3666373" cy="338554"/>
          </a:xfrm>
          <a:prstGeom prst="rect">
            <a:avLst/>
          </a:prstGeom>
          <a:noFill/>
          <a:ln w="19050">
            <a:noFill/>
          </a:ln>
        </p:spPr>
        <p:txBody>
          <a:bodyPr wrap="square" rtlCol="0">
            <a:spAutoFit/>
          </a:bodyPr>
          <a:lstStyle/>
          <a:p>
            <a:pPr algn="l" fontAlgn="auto">
              <a:spcBef>
                <a:spcPts val="0"/>
              </a:spcBef>
              <a:spcAft>
                <a:spcPts val="0"/>
              </a:spcAft>
              <a:defRPr/>
            </a:pPr>
            <a:endParaRPr lang="en-US" altLang="zh-CN" sz="1600" b="1" dirty="0">
              <a:solidFill>
                <a:srgbClr val="FF0000"/>
              </a:solidFill>
              <a:latin typeface="Calibri" panose="020F0502020204030204" pitchFamily="34" charset="0"/>
              <a:ea typeface="微软雅黑"/>
              <a:cs typeface="Calibri" panose="020F0502020204030204" pitchFamily="34" charset="0"/>
            </a:endParaRPr>
          </a:p>
        </p:txBody>
      </p:sp>
      <p:sp>
        <p:nvSpPr>
          <p:cNvPr id="16" name="矩形 11">
            <a:extLst>
              <a:ext uri="{FF2B5EF4-FFF2-40B4-BE49-F238E27FC236}">
                <a16:creationId xmlns:a16="http://schemas.microsoft.com/office/drawing/2014/main" id="{2EC45251-340B-440E-B193-5F99C119ED5C}"/>
              </a:ext>
            </a:extLst>
          </p:cNvPr>
          <p:cNvSpPr/>
          <p:nvPr/>
        </p:nvSpPr>
        <p:spPr bwMode="auto">
          <a:xfrm>
            <a:off x="3352799" y="6359526"/>
            <a:ext cx="402324"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sp>
        <p:nvSpPr>
          <p:cNvPr id="17" name="矩形 11">
            <a:extLst>
              <a:ext uri="{FF2B5EF4-FFF2-40B4-BE49-F238E27FC236}">
                <a16:creationId xmlns:a16="http://schemas.microsoft.com/office/drawing/2014/main" id="{BBA49F05-1740-4F34-A001-61653889C5D5}"/>
              </a:ext>
            </a:extLst>
          </p:cNvPr>
          <p:cNvSpPr/>
          <p:nvPr/>
        </p:nvSpPr>
        <p:spPr bwMode="auto">
          <a:xfrm>
            <a:off x="1562599" y="1981201"/>
            <a:ext cx="1790200" cy="3651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defRPr/>
            </a:pPr>
            <a:endParaRPr lang="zh-CN" altLang="en-US" dirty="0">
              <a:solidFill>
                <a:srgbClr val="FF3300"/>
              </a:solidFill>
              <a:highlight>
                <a:srgbClr val="0000FF"/>
              </a:highlight>
              <a:ea typeface="宋体" pitchFamily="2" charset="-122"/>
            </a:endParaRPr>
          </a:p>
        </p:txBody>
      </p:sp>
      <p:pic>
        <p:nvPicPr>
          <p:cNvPr id="2" name="Picture 1">
            <a:extLst>
              <a:ext uri="{FF2B5EF4-FFF2-40B4-BE49-F238E27FC236}">
                <a16:creationId xmlns:a16="http://schemas.microsoft.com/office/drawing/2014/main" id="{DCF8E3BD-3B3A-4E07-A286-60C0467F6908}"/>
              </a:ext>
            </a:extLst>
          </p:cNvPr>
          <p:cNvPicPr>
            <a:picLocks noChangeAspect="1"/>
          </p:cNvPicPr>
          <p:nvPr/>
        </p:nvPicPr>
        <p:blipFill>
          <a:blip r:embed="rId3"/>
          <a:stretch>
            <a:fillRect/>
          </a:stretch>
        </p:blipFill>
        <p:spPr>
          <a:xfrm>
            <a:off x="6400800" y="940084"/>
            <a:ext cx="4085644" cy="3922469"/>
          </a:xfrm>
          <a:prstGeom prst="rect">
            <a:avLst/>
          </a:prstGeom>
          <a:ln>
            <a:solidFill>
              <a:schemeClr val="tx1"/>
            </a:solidFill>
          </a:ln>
        </p:spPr>
      </p:pic>
      <p:sp>
        <p:nvSpPr>
          <p:cNvPr id="18" name="Speech Bubble: Rectangle with Corners Rounded 4">
            <a:extLst>
              <a:ext uri="{FF2B5EF4-FFF2-40B4-BE49-F238E27FC236}">
                <a16:creationId xmlns:a16="http://schemas.microsoft.com/office/drawing/2014/main" id="{D408C858-123C-4027-8A3C-69C174D29564}"/>
              </a:ext>
            </a:extLst>
          </p:cNvPr>
          <p:cNvSpPr/>
          <p:nvPr/>
        </p:nvSpPr>
        <p:spPr>
          <a:xfrm>
            <a:off x="4191000" y="2901758"/>
            <a:ext cx="2983290" cy="698882"/>
          </a:xfrm>
          <a:prstGeom prst="wedgeRoundRectCallout">
            <a:avLst>
              <a:gd name="adj1" fmla="val -78330"/>
              <a:gd name="adj2" fmla="val -1436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Click module name to invoke online User’s manual</a:t>
            </a:r>
          </a:p>
        </p:txBody>
      </p:sp>
      <p:sp>
        <p:nvSpPr>
          <p:cNvPr id="19" name="Speech Bubble: Rectangle with Corners Rounded 4">
            <a:extLst>
              <a:ext uri="{FF2B5EF4-FFF2-40B4-BE49-F238E27FC236}">
                <a16:creationId xmlns:a16="http://schemas.microsoft.com/office/drawing/2014/main" id="{E6312373-7A55-4831-8660-4405DA127848}"/>
              </a:ext>
            </a:extLst>
          </p:cNvPr>
          <p:cNvSpPr/>
          <p:nvPr/>
        </p:nvSpPr>
        <p:spPr>
          <a:xfrm>
            <a:off x="4824181" y="5639941"/>
            <a:ext cx="2983290" cy="902147"/>
          </a:xfrm>
          <a:prstGeom prst="wedgeRoundRectCallout">
            <a:avLst>
              <a:gd name="adj1" fmla="val -85673"/>
              <a:gd name="adj2" fmla="val 4547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defRPr/>
            </a:pPr>
            <a:r>
              <a:rPr lang="en-US" altLang="zh-CN" b="1" dirty="0">
                <a:solidFill>
                  <a:srgbClr val="0000FF"/>
                </a:solidFill>
                <a:latin typeface="Calibri" panose="020F0502020204030204" pitchFamily="34" charset="0"/>
                <a:cs typeface="Calibri" panose="020F0502020204030204" pitchFamily="34" charset="0"/>
              </a:rPr>
              <a:t>For first test run, Click “Next” all the way thru until all </a:t>
            </a:r>
            <a:r>
              <a:rPr lang="en-US" altLang="zh-CN" b="1" dirty="0">
                <a:solidFill>
                  <a:srgbClr val="00B050"/>
                </a:solidFill>
                <a:latin typeface="Calibri" panose="020F0502020204030204" pitchFamily="34" charset="0"/>
                <a:cs typeface="Calibri" panose="020F0502020204030204" pitchFamily="34" charset="0"/>
              </a:rPr>
              <a:t>“green lights”</a:t>
            </a:r>
            <a:r>
              <a:rPr lang="en-US" altLang="zh-CN" b="1" dirty="0">
                <a:solidFill>
                  <a:srgbClr val="FF0000"/>
                </a:solidFill>
                <a:latin typeface="Calibri" panose="020F0502020204030204" pitchFamily="34" charset="0"/>
                <a:cs typeface="Calibri" panose="020F0502020204030204" pitchFamily="34" charset="0"/>
              </a:rPr>
              <a:t>      </a:t>
            </a:r>
            <a:r>
              <a:rPr lang="en-US" altLang="zh-CN" b="1" dirty="0">
                <a:solidFill>
                  <a:srgbClr val="0000FF"/>
                </a:solidFill>
                <a:latin typeface="Calibri" panose="020F0502020204030204" pitchFamily="34" charset="0"/>
                <a:cs typeface="Calibri" panose="020F0502020204030204" pitchFamily="34" charset="0"/>
              </a:rPr>
              <a:t>flash</a:t>
            </a:r>
          </a:p>
        </p:txBody>
      </p:sp>
      <p:sp>
        <p:nvSpPr>
          <p:cNvPr id="20" name="Oval 19">
            <a:extLst>
              <a:ext uri="{FF2B5EF4-FFF2-40B4-BE49-F238E27FC236}">
                <a16:creationId xmlns:a16="http://schemas.microsoft.com/office/drawing/2014/main" id="{2D8BD609-5F52-4437-8A7D-C012AA7B3338}"/>
              </a:ext>
            </a:extLst>
          </p:cNvPr>
          <p:cNvSpPr/>
          <p:nvPr/>
        </p:nvSpPr>
        <p:spPr bwMode="auto">
          <a:xfrm>
            <a:off x="6314444" y="6305550"/>
            <a:ext cx="162557" cy="15025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59" name="Slide Number Placeholder 2">
            <a:extLst>
              <a:ext uri="{FF2B5EF4-FFF2-40B4-BE49-F238E27FC236}">
                <a16:creationId xmlns:a16="http://schemas.microsoft.com/office/drawing/2014/main" id="{64FE0FFC-AAF1-400A-9A55-07BC6B409EF5}"/>
              </a:ext>
            </a:extLst>
          </p:cNvPr>
          <p:cNvSpPr txBox="1">
            <a:spLocks/>
          </p:cNvSpPr>
          <p:nvPr/>
        </p:nvSpPr>
        <p:spPr>
          <a:xfrm>
            <a:off x="8352844" y="647914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78</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5555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1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43963" y="1101213"/>
            <a:ext cx="11328605" cy="2191034"/>
          </a:xfrm>
        </p:spPr>
        <p:txBody>
          <a:bodyPr/>
          <a:lstStyle/>
          <a:p>
            <a:pPr algn="ctr"/>
            <a:r>
              <a:rPr lang="en-US" altLang="zh-CN" sz="4800" i="1" dirty="0"/>
              <a:t>RSM-VAT 2.9</a:t>
            </a:r>
            <a:br>
              <a:rPr lang="en-US" altLang="zh-CN" sz="4800" i="1" dirty="0"/>
            </a:br>
            <a:r>
              <a:rPr lang="en-US" altLang="zh-CN" sz="4800" i="1" dirty="0">
                <a:solidFill>
                  <a:srgbClr val="FFFF00"/>
                </a:solidFill>
              </a:rPr>
              <a:t>quick tutorial for </a:t>
            </a:r>
            <a:r>
              <a:rPr lang="en-US" altLang="zh-CN" sz="4800" i="1" dirty="0" err="1">
                <a:solidFill>
                  <a:srgbClr val="FFFF00"/>
                </a:solidFill>
              </a:rPr>
              <a:t>DeepRSM</a:t>
            </a:r>
            <a:r>
              <a:rPr lang="en-US" altLang="zh-CN" sz="4800" i="1" dirty="0">
                <a:solidFill>
                  <a:srgbClr val="FFFF00"/>
                </a:solidFill>
              </a:rPr>
              <a:t> module</a:t>
            </a:r>
            <a:endParaRPr lang="en-US" sz="4800" dirty="0">
              <a:solidFill>
                <a:srgbClr val="FFFF00"/>
              </a:solidFill>
            </a:endParaRP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10058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179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13" y="26402"/>
            <a:ext cx="9982199" cy="669103"/>
          </a:xfrm>
          <a:noFill/>
          <a:ln>
            <a:noFill/>
          </a:ln>
        </p:spPr>
        <p:txBody>
          <a:bodyPr vert="horz" wrap="square" lIns="68580" tIns="34290" rIns="68580" bIns="34290" numCol="1" anchor="ctr" anchorCtr="0" compatLnSpc="1">
            <a:prstTxWarp prst="textNoShape">
              <a:avLst/>
            </a:prstTxWarp>
          </a:bodyPr>
          <a:lstStyle/>
          <a:p>
            <a:r>
              <a:rPr lang="en-US" altLang="zh-CN" sz="4000" dirty="0">
                <a:solidFill>
                  <a:srgbClr val="FFFF00"/>
                </a:solidFill>
              </a:rPr>
              <a:t>Evolution and Development of RSM</a:t>
            </a:r>
            <a:endParaRPr kumimoji="1" lang="en-US" sz="3200" kern="12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9079373" y="1269367"/>
            <a:ext cx="2649224" cy="1393779"/>
          </a:xfrm>
          <a:prstGeom prst="rect">
            <a:avLst/>
          </a:prstGeom>
          <a:noFill/>
        </p:spPr>
        <p:txBody>
          <a:bodyPr wrap="square" rtlCol="0">
            <a:spAutoFit/>
          </a:bodyPr>
          <a:lstStyle/>
          <a:p>
            <a:pPr defTabSz="342900" fontAlgn="auto">
              <a:lnSpc>
                <a:spcPct val="120000"/>
              </a:lnSpc>
              <a:spcBef>
                <a:spcPts val="0"/>
              </a:spcBef>
              <a:spcAft>
                <a:spcPts val="0"/>
              </a:spcAft>
            </a:pPr>
            <a:r>
              <a:rPr lang="en-US" b="1" dirty="0">
                <a:solidFill>
                  <a:srgbClr val="FF0000"/>
                </a:solidFill>
                <a:latin typeface="微软雅黑"/>
                <a:ea typeface="微软雅黑"/>
              </a:rPr>
              <a:t>How to further reduce number of </a:t>
            </a:r>
            <a:r>
              <a:rPr lang="en-US" b="1" dirty="0">
                <a:solidFill>
                  <a:srgbClr val="FF0000"/>
                </a:solidFill>
                <a:latin typeface="微软雅黑"/>
              </a:rPr>
              <a:t>model runs </a:t>
            </a:r>
            <a:r>
              <a:rPr lang="en-US" b="1" dirty="0">
                <a:solidFill>
                  <a:srgbClr val="FF0000"/>
                </a:solidFill>
                <a:latin typeface="微软雅黑"/>
                <a:ea typeface="微软雅黑"/>
              </a:rPr>
              <a:t>required in RSM?</a:t>
            </a:r>
          </a:p>
        </p:txBody>
      </p:sp>
      <p:sp>
        <p:nvSpPr>
          <p:cNvPr id="138" name="TextBox 137"/>
          <p:cNvSpPr txBox="1"/>
          <p:nvPr/>
        </p:nvSpPr>
        <p:spPr>
          <a:xfrm>
            <a:off x="2796940" y="5719269"/>
            <a:ext cx="175086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ACP, 2011</a:t>
            </a:r>
          </a:p>
        </p:txBody>
      </p:sp>
      <p:sp>
        <p:nvSpPr>
          <p:cNvPr id="139" name="TextBox 138"/>
          <p:cNvSpPr txBox="1"/>
          <p:nvPr/>
        </p:nvSpPr>
        <p:spPr>
          <a:xfrm>
            <a:off x="2721488" y="6030550"/>
            <a:ext cx="1950534"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Wang et al., ES&amp;T, 2011</a:t>
            </a:r>
          </a:p>
        </p:txBody>
      </p:sp>
      <p:sp>
        <p:nvSpPr>
          <p:cNvPr id="140" name="TextBox 139"/>
          <p:cNvSpPr txBox="1"/>
          <p:nvPr/>
        </p:nvSpPr>
        <p:spPr>
          <a:xfrm>
            <a:off x="4550289" y="5571056"/>
            <a:ext cx="1890967"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GMD, 2015</a:t>
            </a:r>
          </a:p>
        </p:txBody>
      </p:sp>
      <p:sp>
        <p:nvSpPr>
          <p:cNvPr id="141" name="TextBox 140"/>
          <p:cNvSpPr txBox="1"/>
          <p:nvPr/>
        </p:nvSpPr>
        <p:spPr>
          <a:xfrm>
            <a:off x="4602723" y="6144370"/>
            <a:ext cx="18431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Xing et al., ES&amp;T, 2017</a:t>
            </a:r>
          </a:p>
        </p:txBody>
      </p:sp>
      <p:sp>
        <p:nvSpPr>
          <p:cNvPr id="142" name="TextBox 141"/>
          <p:cNvSpPr txBox="1"/>
          <p:nvPr/>
        </p:nvSpPr>
        <p:spPr>
          <a:xfrm>
            <a:off x="4640871" y="5852879"/>
            <a:ext cx="1787733" cy="307777"/>
          </a:xfrm>
          <a:prstGeom prst="rect">
            <a:avLst/>
          </a:prstGeom>
          <a:noFill/>
        </p:spPr>
        <p:txBody>
          <a:bodyPr wrap="none" rtlCol="0">
            <a:spAutoFit/>
          </a:bodyPr>
          <a:lstStyle/>
          <a:p>
            <a:pPr algn="l" defTabSz="685800" fontAlgn="auto">
              <a:spcBef>
                <a:spcPts val="0"/>
              </a:spcBef>
              <a:spcAft>
                <a:spcPts val="0"/>
              </a:spcAft>
            </a:pPr>
            <a:r>
              <a:rPr lang="en-US" sz="1400" b="1" i="1" dirty="0">
                <a:latin typeface="Calibri" panose="020F0502020204030204"/>
                <a:ea typeface="微软雅黑"/>
              </a:rPr>
              <a:t>Zhao et al., ACP, 2017</a:t>
            </a:r>
          </a:p>
        </p:txBody>
      </p:sp>
      <p:sp>
        <p:nvSpPr>
          <p:cNvPr id="143" name="TextBox 142"/>
          <p:cNvSpPr txBox="1"/>
          <p:nvPr/>
        </p:nvSpPr>
        <p:spPr>
          <a:xfrm>
            <a:off x="6433246" y="5847372"/>
            <a:ext cx="1973745" cy="338554"/>
          </a:xfrm>
          <a:prstGeom prst="rect">
            <a:avLst/>
          </a:prstGeom>
          <a:noFill/>
        </p:spPr>
        <p:txBody>
          <a:bodyPr wrap="none" rtlCol="0">
            <a:spAutoFit/>
          </a:bodyPr>
          <a:lstStyle/>
          <a:p>
            <a:pPr algn="l" defTabSz="685800" fontAlgn="auto">
              <a:spcBef>
                <a:spcPts val="0"/>
              </a:spcBef>
              <a:spcAft>
                <a:spcPts val="0"/>
              </a:spcAft>
            </a:pPr>
            <a:r>
              <a:rPr lang="en-US" sz="1600" b="1" i="1" dirty="0">
                <a:solidFill>
                  <a:srgbClr val="0000FF"/>
                </a:solidFill>
                <a:latin typeface="Calibri" panose="020F0502020204030204"/>
                <a:ea typeface="微软雅黑"/>
              </a:rPr>
              <a:t>Xing et al., ACP, 2018</a:t>
            </a:r>
          </a:p>
        </p:txBody>
      </p:sp>
      <p:sp>
        <p:nvSpPr>
          <p:cNvPr id="144" name="Freeform 143"/>
          <p:cNvSpPr/>
          <p:nvPr/>
        </p:nvSpPr>
        <p:spPr>
          <a:xfrm>
            <a:off x="9387954" y="4896504"/>
            <a:ext cx="2122581" cy="513696"/>
          </a:xfrm>
          <a:custGeom>
            <a:avLst/>
            <a:gdLst>
              <a:gd name="connsiteX0" fmla="*/ 0 w 2223951"/>
              <a:gd name="connsiteY0" fmla="*/ 0 h 528660"/>
              <a:gd name="connsiteX1" fmla="*/ 1959621 w 2223951"/>
              <a:gd name="connsiteY1" fmla="*/ 0 h 528660"/>
              <a:gd name="connsiteX2" fmla="*/ 2223951 w 2223951"/>
              <a:gd name="connsiteY2" fmla="*/ 264330 h 528660"/>
              <a:gd name="connsiteX3" fmla="*/ 1959621 w 2223951"/>
              <a:gd name="connsiteY3" fmla="*/ 528660 h 528660"/>
              <a:gd name="connsiteX4" fmla="*/ 0 w 2223951"/>
              <a:gd name="connsiteY4" fmla="*/ 528660 h 528660"/>
              <a:gd name="connsiteX5" fmla="*/ 264330 w 2223951"/>
              <a:gd name="connsiteY5" fmla="*/ 264330 h 528660"/>
              <a:gd name="connsiteX6" fmla="*/ 0 w 2223951"/>
              <a:gd name="connsiteY6" fmla="*/ 0 h 52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951" h="528660">
                <a:moveTo>
                  <a:pt x="0" y="0"/>
                </a:moveTo>
                <a:lnTo>
                  <a:pt x="1959621" y="0"/>
                </a:lnTo>
                <a:lnTo>
                  <a:pt x="2223951" y="264330"/>
                </a:lnTo>
                <a:lnTo>
                  <a:pt x="1959621" y="528660"/>
                </a:lnTo>
                <a:lnTo>
                  <a:pt x="0" y="528660"/>
                </a:lnTo>
                <a:lnTo>
                  <a:pt x="264330" y="264330"/>
                </a:lnTo>
                <a:lnTo>
                  <a:pt x="0" y="0"/>
                </a:lnTo>
                <a:close/>
              </a:path>
            </a:pathLst>
          </a:custGeom>
          <a:solidFill>
            <a:srgbClr val="FF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285259" tIns="29004" rIns="227252" bIns="29004" numCol="1" spcCol="1270" anchor="ctr" anchorCtr="0">
            <a:noAutofit/>
          </a:bodyPr>
          <a:lstStyle/>
          <a:p>
            <a:pPr defTabSz="966788" fontAlgn="auto">
              <a:lnSpc>
                <a:spcPct val="90000"/>
              </a:lnSpc>
              <a:spcAft>
                <a:spcPct val="35000"/>
              </a:spcAft>
              <a:defRPr/>
            </a:pPr>
            <a:r>
              <a:rPr lang="en-US" sz="2400" b="1" kern="0" dirty="0">
                <a:solidFill>
                  <a:prstClr val="white"/>
                </a:solidFill>
                <a:latin typeface="Calibri" panose="020F0502020204030204"/>
                <a:ea typeface="微软雅黑"/>
              </a:rPr>
              <a:t>Deep-RSM</a:t>
            </a:r>
          </a:p>
        </p:txBody>
      </p:sp>
      <p:pic>
        <p:nvPicPr>
          <p:cNvPr id="50" name="Picture 49"/>
          <p:cNvPicPr>
            <a:picLocks noChangeAspect="1"/>
          </p:cNvPicPr>
          <p:nvPr/>
        </p:nvPicPr>
        <p:blipFill rotWithShape="1">
          <a:blip r:embed="rId2" cstate="print"/>
          <a:srcRect l="19053" t="-1710" r="29454" b="38224"/>
          <a:stretch/>
        </p:blipFill>
        <p:spPr>
          <a:xfrm>
            <a:off x="9357811" y="2557019"/>
            <a:ext cx="2184776" cy="1176739"/>
          </a:xfrm>
          <a:prstGeom prst="rect">
            <a:avLst/>
          </a:prstGeom>
        </p:spPr>
      </p:pic>
      <p:sp>
        <p:nvSpPr>
          <p:cNvPr id="51" name="Slide Number Placeholder 2">
            <a:extLst>
              <a:ext uri="{FF2B5EF4-FFF2-40B4-BE49-F238E27FC236}">
                <a16:creationId xmlns:a16="http://schemas.microsoft.com/office/drawing/2014/main" id="{FDB59495-034E-47E1-BCA4-367AFAE930CC}"/>
              </a:ext>
            </a:extLst>
          </p:cNvPr>
          <p:cNvSpPr txBox="1">
            <a:spLocks/>
          </p:cNvSpPr>
          <p:nvPr/>
        </p:nvSpPr>
        <p:spPr>
          <a:xfrm>
            <a:off x="9947119" y="6432309"/>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grpSp>
        <p:nvGrpSpPr>
          <p:cNvPr id="153" name="Group 152">
            <a:extLst>
              <a:ext uri="{FF2B5EF4-FFF2-40B4-BE49-F238E27FC236}">
                <a16:creationId xmlns:a16="http://schemas.microsoft.com/office/drawing/2014/main" id="{D76F9677-ED72-4C21-A434-DE40B79B4177}"/>
              </a:ext>
            </a:extLst>
          </p:cNvPr>
          <p:cNvGrpSpPr/>
          <p:nvPr/>
        </p:nvGrpSpPr>
        <p:grpSpPr>
          <a:xfrm>
            <a:off x="762000" y="1147321"/>
            <a:ext cx="8173175" cy="4261337"/>
            <a:chOff x="381000" y="990600"/>
            <a:chExt cx="8732837" cy="4548191"/>
          </a:xfrm>
        </p:grpSpPr>
        <p:grpSp>
          <p:nvGrpSpPr>
            <p:cNvPr id="154" name="Group 153">
              <a:extLst>
                <a:ext uri="{FF2B5EF4-FFF2-40B4-BE49-F238E27FC236}">
                  <a16:creationId xmlns:a16="http://schemas.microsoft.com/office/drawing/2014/main" id="{3AFAFC24-79C9-4E3C-A327-E499A531CC23}"/>
                </a:ext>
              </a:extLst>
            </p:cNvPr>
            <p:cNvGrpSpPr/>
            <p:nvPr/>
          </p:nvGrpSpPr>
          <p:grpSpPr>
            <a:xfrm>
              <a:off x="4384673" y="990600"/>
              <a:ext cx="2329789" cy="4548191"/>
              <a:chOff x="4371978" y="969966"/>
              <a:chExt cx="2329789" cy="4548191"/>
            </a:xfrm>
          </p:grpSpPr>
          <p:sp>
            <p:nvSpPr>
              <p:cNvPr id="228" name="Freeform 86">
                <a:extLst>
                  <a:ext uri="{FF2B5EF4-FFF2-40B4-BE49-F238E27FC236}">
                    <a16:creationId xmlns:a16="http://schemas.microsoft.com/office/drawing/2014/main" id="{0053337E-161C-4F43-B45E-171044C4D68B}"/>
                  </a:ext>
                </a:extLst>
              </p:cNvPr>
              <p:cNvSpPr>
                <a:spLocks/>
              </p:cNvSpPr>
              <p:nvPr/>
            </p:nvSpPr>
            <p:spPr bwMode="auto">
              <a:xfrm>
                <a:off x="4441828" y="1582742"/>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 name="T46" fmla="*/ 680 w 667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lnTo>
                      <a:pt x="680" y="681"/>
                    </a:lnTo>
                    <a:close/>
                  </a:path>
                </a:pathLst>
              </a:custGeom>
              <a:solidFill>
                <a:srgbClr val="92D05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9" name="Freeform 11">
                <a:extLst>
                  <a:ext uri="{FF2B5EF4-FFF2-40B4-BE49-F238E27FC236}">
                    <a16:creationId xmlns:a16="http://schemas.microsoft.com/office/drawing/2014/main" id="{BB1FBB9F-F66E-4D1B-94F9-EC9DBD3C5BAC}"/>
                  </a:ext>
                </a:extLst>
              </p:cNvPr>
              <p:cNvSpPr>
                <a:spLocks/>
              </p:cNvSpPr>
              <p:nvPr/>
            </p:nvSpPr>
            <p:spPr bwMode="auto">
              <a:xfrm>
                <a:off x="4371978" y="5006982"/>
                <a:ext cx="2262189" cy="511175"/>
              </a:xfrm>
              <a:custGeom>
                <a:avLst/>
                <a:gdLst>
                  <a:gd name="T0" fmla="*/ 0 w 1351"/>
                  <a:gd name="T1" fmla="*/ 0 h 322"/>
                  <a:gd name="T2" fmla="*/ 1190 w 1351"/>
                  <a:gd name="T3" fmla="*/ 0 h 322"/>
                  <a:gd name="T4" fmla="*/ 1351 w 1351"/>
                  <a:gd name="T5" fmla="*/ 161 h 322"/>
                  <a:gd name="T6" fmla="*/ 1190 w 1351"/>
                  <a:gd name="T7" fmla="*/ 322 h 322"/>
                  <a:gd name="T8" fmla="*/ 0 w 1351"/>
                  <a:gd name="T9" fmla="*/ 322 h 322"/>
                  <a:gd name="T10" fmla="*/ 161 w 1351"/>
                  <a:gd name="T11" fmla="*/ 161 h 322"/>
                  <a:gd name="T12" fmla="*/ 0 w 1351"/>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1" h="322">
                    <a:moveTo>
                      <a:pt x="0" y="0"/>
                    </a:moveTo>
                    <a:lnTo>
                      <a:pt x="1190" y="0"/>
                    </a:lnTo>
                    <a:lnTo>
                      <a:pt x="1351" y="161"/>
                    </a:lnTo>
                    <a:lnTo>
                      <a:pt x="1190" y="322"/>
                    </a:lnTo>
                    <a:lnTo>
                      <a:pt x="0" y="322"/>
                    </a:lnTo>
                    <a:lnTo>
                      <a:pt x="161" y="161"/>
                    </a:lnTo>
                    <a:lnTo>
                      <a:pt x="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0" name="Rectangle 229">
                <a:extLst>
                  <a:ext uri="{FF2B5EF4-FFF2-40B4-BE49-F238E27FC236}">
                    <a16:creationId xmlns:a16="http://schemas.microsoft.com/office/drawing/2014/main" id="{722C13F0-D119-4580-9155-FD9FAA98D7B1}"/>
                  </a:ext>
                </a:extLst>
              </p:cNvPr>
              <p:cNvSpPr>
                <a:spLocks noChangeArrowheads="1"/>
              </p:cNvSpPr>
              <p:nvPr/>
            </p:nvSpPr>
            <p:spPr bwMode="auto">
              <a:xfrm>
                <a:off x="5100641" y="5019682"/>
                <a:ext cx="88742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E-RSM</a:t>
                </a:r>
                <a:endParaRPr lang="en-US" altLang="en-US" sz="1600" dirty="0">
                  <a:solidFill>
                    <a:srgbClr val="000000"/>
                  </a:solidFill>
                  <a:ea typeface="微软雅黑"/>
                </a:endParaRPr>
              </a:p>
            </p:txBody>
          </p:sp>
          <p:sp>
            <p:nvSpPr>
              <p:cNvPr id="231" name="Rectangle 230">
                <a:extLst>
                  <a:ext uri="{FF2B5EF4-FFF2-40B4-BE49-F238E27FC236}">
                    <a16:creationId xmlns:a16="http://schemas.microsoft.com/office/drawing/2014/main" id="{C8AD3E51-60DB-4125-97C7-FF31911D10F5}"/>
                  </a:ext>
                </a:extLst>
              </p:cNvPr>
              <p:cNvSpPr>
                <a:spLocks noChangeArrowheads="1"/>
              </p:cNvSpPr>
              <p:nvPr/>
            </p:nvSpPr>
            <p:spPr bwMode="auto">
              <a:xfrm>
                <a:off x="502285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32" name="Freeform 60">
                <a:extLst>
                  <a:ext uri="{FF2B5EF4-FFF2-40B4-BE49-F238E27FC236}">
                    <a16:creationId xmlns:a16="http://schemas.microsoft.com/office/drawing/2014/main" id="{2AA5ADF6-EDCF-4A0E-98AB-9D8C07D93077}"/>
                  </a:ext>
                </a:extLst>
              </p:cNvPr>
              <p:cNvSpPr>
                <a:spLocks/>
              </p:cNvSpPr>
              <p:nvPr/>
            </p:nvSpPr>
            <p:spPr bwMode="auto">
              <a:xfrm>
                <a:off x="4573590" y="4568832"/>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3" name="Oval 232">
                <a:extLst>
                  <a:ext uri="{FF2B5EF4-FFF2-40B4-BE49-F238E27FC236}">
                    <a16:creationId xmlns:a16="http://schemas.microsoft.com/office/drawing/2014/main" id="{DA80B2B7-1A2A-4025-8BAE-95500AF93595}"/>
                  </a:ext>
                </a:extLst>
              </p:cNvPr>
              <p:cNvSpPr>
                <a:spLocks noChangeArrowheads="1"/>
              </p:cNvSpPr>
              <p:nvPr/>
            </p:nvSpPr>
            <p:spPr bwMode="auto">
              <a:xfrm>
                <a:off x="4557715" y="4519619"/>
                <a:ext cx="1524001" cy="100013"/>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4" name="Freeform 62">
                <a:extLst>
                  <a:ext uri="{FF2B5EF4-FFF2-40B4-BE49-F238E27FC236}">
                    <a16:creationId xmlns:a16="http://schemas.microsoft.com/office/drawing/2014/main" id="{4F6EBEF3-1F85-4129-A94F-DA103EC949FD}"/>
                  </a:ext>
                </a:extLst>
              </p:cNvPr>
              <p:cNvSpPr>
                <a:spLocks noEditPoints="1"/>
              </p:cNvSpPr>
              <p:nvPr/>
            </p:nvSpPr>
            <p:spPr bwMode="auto">
              <a:xfrm>
                <a:off x="4573590" y="4519619"/>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5" name="Rectangle 234">
                <a:extLst>
                  <a:ext uri="{FF2B5EF4-FFF2-40B4-BE49-F238E27FC236}">
                    <a16:creationId xmlns:a16="http://schemas.microsoft.com/office/drawing/2014/main" id="{6FCB8386-D7EB-4317-A2DA-8FA4B478DCD1}"/>
                  </a:ext>
                </a:extLst>
              </p:cNvPr>
              <p:cNvSpPr>
                <a:spLocks noChangeArrowheads="1"/>
              </p:cNvSpPr>
              <p:nvPr/>
            </p:nvSpPr>
            <p:spPr bwMode="auto">
              <a:xfrm>
                <a:off x="4784728" y="4592644"/>
                <a:ext cx="1030806"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C</a:t>
                </a:r>
                <a:endParaRPr lang="en-US" altLang="en-US" sz="1600" dirty="0">
                  <a:solidFill>
                    <a:srgbClr val="000000"/>
                  </a:solidFill>
                  <a:ea typeface="微软雅黑"/>
                </a:endParaRPr>
              </a:p>
            </p:txBody>
          </p:sp>
          <p:sp>
            <p:nvSpPr>
              <p:cNvPr id="236" name="Freeform 64">
                <a:extLst>
                  <a:ext uri="{FF2B5EF4-FFF2-40B4-BE49-F238E27FC236}">
                    <a16:creationId xmlns:a16="http://schemas.microsoft.com/office/drawing/2014/main" id="{03150F21-4DF4-4784-B114-1FDF5E30C36D}"/>
                  </a:ext>
                </a:extLst>
              </p:cNvPr>
              <p:cNvSpPr>
                <a:spLocks/>
              </p:cNvSpPr>
              <p:nvPr/>
            </p:nvSpPr>
            <p:spPr bwMode="auto">
              <a:xfrm>
                <a:off x="4573590" y="4140206"/>
                <a:ext cx="1524001" cy="347663"/>
              </a:xfrm>
              <a:custGeom>
                <a:avLst/>
                <a:gdLst>
                  <a:gd name="T0" fmla="*/ 0 w 5968"/>
                  <a:gd name="T1" fmla="*/ 0 h 1358"/>
                  <a:gd name="T2" fmla="*/ 2984 w 5968"/>
                  <a:gd name="T3" fmla="*/ 194 h 1358"/>
                  <a:gd name="T4" fmla="*/ 5968 w 5968"/>
                  <a:gd name="T5" fmla="*/ 0 h 1358"/>
                  <a:gd name="T6" fmla="*/ 5968 w 5968"/>
                  <a:gd name="T7" fmla="*/ 1164 h 1358"/>
                  <a:gd name="T8" fmla="*/ 2984 w 5968"/>
                  <a:gd name="T9" fmla="*/ 1358 h 1358"/>
                  <a:gd name="T10" fmla="*/ 0 w 5968"/>
                  <a:gd name="T11" fmla="*/ 1164 h 1358"/>
                  <a:gd name="T12" fmla="*/ 0 w 5968"/>
                  <a:gd name="T13" fmla="*/ 0 h 1358"/>
                </a:gdLst>
                <a:ahLst/>
                <a:cxnLst>
                  <a:cxn ang="0">
                    <a:pos x="T0" y="T1"/>
                  </a:cxn>
                  <a:cxn ang="0">
                    <a:pos x="T2" y="T3"/>
                  </a:cxn>
                  <a:cxn ang="0">
                    <a:pos x="T4" y="T5"/>
                  </a:cxn>
                  <a:cxn ang="0">
                    <a:pos x="T6" y="T7"/>
                  </a:cxn>
                  <a:cxn ang="0">
                    <a:pos x="T8" y="T9"/>
                  </a:cxn>
                  <a:cxn ang="0">
                    <a:pos x="T10" y="T11"/>
                  </a:cxn>
                  <a:cxn ang="0">
                    <a:pos x="T12" y="T13"/>
                  </a:cxn>
                </a:cxnLst>
                <a:rect l="0" t="0" r="r" b="b"/>
                <a:pathLst>
                  <a:path w="5968" h="1358">
                    <a:moveTo>
                      <a:pt x="0" y="0"/>
                    </a:moveTo>
                    <a:cubicBezTo>
                      <a:pt x="0" y="108"/>
                      <a:pt x="1336" y="194"/>
                      <a:pt x="2984" y="194"/>
                    </a:cubicBezTo>
                    <a:cubicBezTo>
                      <a:pt x="4632" y="194"/>
                      <a:pt x="5968" y="108"/>
                      <a:pt x="5968" y="0"/>
                    </a:cubicBezTo>
                    <a:lnTo>
                      <a:pt x="5968" y="1164"/>
                    </a:lnTo>
                    <a:cubicBezTo>
                      <a:pt x="5968" y="1272"/>
                      <a:pt x="4632" y="1358"/>
                      <a:pt x="2984" y="1358"/>
                    </a:cubicBezTo>
                    <a:cubicBezTo>
                      <a:pt x="1336" y="1358"/>
                      <a:pt x="0" y="1272"/>
                      <a:pt x="0" y="116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7" name="Oval 236">
                <a:extLst>
                  <a:ext uri="{FF2B5EF4-FFF2-40B4-BE49-F238E27FC236}">
                    <a16:creationId xmlns:a16="http://schemas.microsoft.com/office/drawing/2014/main" id="{07FC7640-7525-4B07-A036-9EEAE6AFD5DC}"/>
                  </a:ext>
                </a:extLst>
              </p:cNvPr>
              <p:cNvSpPr>
                <a:spLocks noChangeArrowheads="1"/>
              </p:cNvSpPr>
              <p:nvPr/>
            </p:nvSpPr>
            <p:spPr bwMode="auto">
              <a:xfrm>
                <a:off x="4549778" y="4090994"/>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8" name="Freeform 66">
                <a:extLst>
                  <a:ext uri="{FF2B5EF4-FFF2-40B4-BE49-F238E27FC236}">
                    <a16:creationId xmlns:a16="http://schemas.microsoft.com/office/drawing/2014/main" id="{11E447DF-629B-4B81-924E-8283018F710F}"/>
                  </a:ext>
                </a:extLst>
              </p:cNvPr>
              <p:cNvSpPr>
                <a:spLocks noEditPoints="1"/>
              </p:cNvSpPr>
              <p:nvPr/>
            </p:nvSpPr>
            <p:spPr bwMode="auto">
              <a:xfrm>
                <a:off x="4573590" y="4090994"/>
                <a:ext cx="1524001" cy="396875"/>
              </a:xfrm>
              <a:custGeom>
                <a:avLst/>
                <a:gdLst>
                  <a:gd name="T0" fmla="*/ 5968 w 5968"/>
                  <a:gd name="T1" fmla="*/ 194 h 1552"/>
                  <a:gd name="T2" fmla="*/ 2984 w 5968"/>
                  <a:gd name="T3" fmla="*/ 388 h 1552"/>
                  <a:gd name="T4" fmla="*/ 0 w 5968"/>
                  <a:gd name="T5" fmla="*/ 194 h 1552"/>
                  <a:gd name="T6" fmla="*/ 2984 w 5968"/>
                  <a:gd name="T7" fmla="*/ 0 h 1552"/>
                  <a:gd name="T8" fmla="*/ 5968 w 5968"/>
                  <a:gd name="T9" fmla="*/ 194 h 1552"/>
                  <a:gd name="T10" fmla="*/ 5968 w 5968"/>
                  <a:gd name="T11" fmla="*/ 194 h 1552"/>
                  <a:gd name="T12" fmla="*/ 5968 w 5968"/>
                  <a:gd name="T13" fmla="*/ 1358 h 1552"/>
                  <a:gd name="T14" fmla="*/ 2984 w 5968"/>
                  <a:gd name="T15" fmla="*/ 1552 h 1552"/>
                  <a:gd name="T16" fmla="*/ 0 w 5968"/>
                  <a:gd name="T17" fmla="*/ 1358 h 1552"/>
                  <a:gd name="T18" fmla="*/ 0 w 5968"/>
                  <a:gd name="T19" fmla="*/ 194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52">
                    <a:moveTo>
                      <a:pt x="5968" y="194"/>
                    </a:moveTo>
                    <a:cubicBezTo>
                      <a:pt x="5968" y="302"/>
                      <a:pt x="4632" y="388"/>
                      <a:pt x="2984" y="388"/>
                    </a:cubicBezTo>
                    <a:cubicBezTo>
                      <a:pt x="1336" y="388"/>
                      <a:pt x="0" y="302"/>
                      <a:pt x="0" y="194"/>
                    </a:cubicBezTo>
                    <a:cubicBezTo>
                      <a:pt x="0" y="87"/>
                      <a:pt x="1336" y="0"/>
                      <a:pt x="2984" y="0"/>
                    </a:cubicBezTo>
                    <a:cubicBezTo>
                      <a:pt x="4632" y="0"/>
                      <a:pt x="5968" y="87"/>
                      <a:pt x="5968" y="194"/>
                    </a:cubicBezTo>
                    <a:close/>
                    <a:moveTo>
                      <a:pt x="5968" y="194"/>
                    </a:moveTo>
                    <a:lnTo>
                      <a:pt x="5968" y="1358"/>
                    </a:lnTo>
                    <a:cubicBezTo>
                      <a:pt x="5968" y="1466"/>
                      <a:pt x="4632" y="1552"/>
                      <a:pt x="2984" y="1552"/>
                    </a:cubicBezTo>
                    <a:cubicBezTo>
                      <a:pt x="1336" y="1552"/>
                      <a:pt x="0" y="1466"/>
                      <a:pt x="0" y="1358"/>
                    </a:cubicBezTo>
                    <a:lnTo>
                      <a:pt x="0" y="19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39" name="Rectangle 238">
                <a:extLst>
                  <a:ext uri="{FF2B5EF4-FFF2-40B4-BE49-F238E27FC236}">
                    <a16:creationId xmlns:a16="http://schemas.microsoft.com/office/drawing/2014/main" id="{F8DDD149-0C59-4D4A-98AB-466BDD3D5664}"/>
                  </a:ext>
                </a:extLst>
              </p:cNvPr>
              <p:cNvSpPr>
                <a:spLocks noChangeArrowheads="1"/>
              </p:cNvSpPr>
              <p:nvPr/>
            </p:nvSpPr>
            <p:spPr bwMode="auto">
              <a:xfrm>
                <a:off x="4789490" y="4162432"/>
                <a:ext cx="104017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B</a:t>
                </a:r>
                <a:endParaRPr lang="en-US" altLang="en-US" sz="1600" dirty="0">
                  <a:solidFill>
                    <a:srgbClr val="000000"/>
                  </a:solidFill>
                  <a:ea typeface="微软雅黑"/>
                </a:endParaRPr>
              </a:p>
            </p:txBody>
          </p:sp>
          <p:sp>
            <p:nvSpPr>
              <p:cNvPr id="240" name="Freeform 68">
                <a:extLst>
                  <a:ext uri="{FF2B5EF4-FFF2-40B4-BE49-F238E27FC236}">
                    <a16:creationId xmlns:a16="http://schemas.microsoft.com/office/drawing/2014/main" id="{FC99AD90-428B-49AC-82E0-60DD3BA017CF}"/>
                  </a:ext>
                </a:extLst>
              </p:cNvPr>
              <p:cNvSpPr>
                <a:spLocks/>
              </p:cNvSpPr>
              <p:nvPr/>
            </p:nvSpPr>
            <p:spPr bwMode="auto">
              <a:xfrm>
                <a:off x="4573590" y="3709993"/>
                <a:ext cx="1524001" cy="344488"/>
              </a:xfrm>
              <a:custGeom>
                <a:avLst/>
                <a:gdLst>
                  <a:gd name="T0" fmla="*/ 0 w 5968"/>
                  <a:gd name="T1" fmla="*/ 0 h 1344"/>
                  <a:gd name="T2" fmla="*/ 2984 w 5968"/>
                  <a:gd name="T3" fmla="*/ 192 h 1344"/>
                  <a:gd name="T4" fmla="*/ 5968 w 5968"/>
                  <a:gd name="T5" fmla="*/ 0 h 1344"/>
                  <a:gd name="T6" fmla="*/ 5968 w 5968"/>
                  <a:gd name="T7" fmla="*/ 1152 h 1344"/>
                  <a:gd name="T8" fmla="*/ 2984 w 5968"/>
                  <a:gd name="T9" fmla="*/ 1344 h 1344"/>
                  <a:gd name="T10" fmla="*/ 0 w 5968"/>
                  <a:gd name="T11" fmla="*/ 1152 h 1344"/>
                  <a:gd name="T12" fmla="*/ 0 w 5968"/>
                  <a:gd name="T13" fmla="*/ 0 h 1344"/>
                </a:gdLst>
                <a:ahLst/>
                <a:cxnLst>
                  <a:cxn ang="0">
                    <a:pos x="T0" y="T1"/>
                  </a:cxn>
                  <a:cxn ang="0">
                    <a:pos x="T2" y="T3"/>
                  </a:cxn>
                  <a:cxn ang="0">
                    <a:pos x="T4" y="T5"/>
                  </a:cxn>
                  <a:cxn ang="0">
                    <a:pos x="T6" y="T7"/>
                  </a:cxn>
                  <a:cxn ang="0">
                    <a:pos x="T8" y="T9"/>
                  </a:cxn>
                  <a:cxn ang="0">
                    <a:pos x="T10" y="T11"/>
                  </a:cxn>
                  <a:cxn ang="0">
                    <a:pos x="T12" y="T13"/>
                  </a:cxn>
                </a:cxnLst>
                <a:rect l="0" t="0" r="r" b="b"/>
                <a:pathLst>
                  <a:path w="5968" h="1344">
                    <a:moveTo>
                      <a:pt x="0" y="0"/>
                    </a:moveTo>
                    <a:cubicBezTo>
                      <a:pt x="0" y="107"/>
                      <a:pt x="1336" y="192"/>
                      <a:pt x="2984" y="192"/>
                    </a:cubicBezTo>
                    <a:cubicBezTo>
                      <a:pt x="4632" y="192"/>
                      <a:pt x="5968" y="107"/>
                      <a:pt x="5968" y="0"/>
                    </a:cubicBezTo>
                    <a:lnTo>
                      <a:pt x="5968" y="1152"/>
                    </a:lnTo>
                    <a:cubicBezTo>
                      <a:pt x="5968" y="1259"/>
                      <a:pt x="4632" y="1344"/>
                      <a:pt x="2984" y="1344"/>
                    </a:cubicBezTo>
                    <a:cubicBezTo>
                      <a:pt x="1336" y="1344"/>
                      <a:pt x="0" y="1259"/>
                      <a:pt x="0" y="1152"/>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1" name="Oval 240">
                <a:extLst>
                  <a:ext uri="{FF2B5EF4-FFF2-40B4-BE49-F238E27FC236}">
                    <a16:creationId xmlns:a16="http://schemas.microsoft.com/office/drawing/2014/main" id="{630967C6-B54F-4A2A-864D-701327757AB9}"/>
                  </a:ext>
                </a:extLst>
              </p:cNvPr>
              <p:cNvSpPr>
                <a:spLocks noChangeArrowheads="1"/>
              </p:cNvSpPr>
              <p:nvPr/>
            </p:nvSpPr>
            <p:spPr bwMode="auto">
              <a:xfrm>
                <a:off x="4565653" y="3660781"/>
                <a:ext cx="1524001" cy="9842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2" name="Freeform 70">
                <a:extLst>
                  <a:ext uri="{FF2B5EF4-FFF2-40B4-BE49-F238E27FC236}">
                    <a16:creationId xmlns:a16="http://schemas.microsoft.com/office/drawing/2014/main" id="{B10BFEF8-7D73-4873-AAE4-89CF438E97E0}"/>
                  </a:ext>
                </a:extLst>
              </p:cNvPr>
              <p:cNvSpPr>
                <a:spLocks noEditPoints="1"/>
              </p:cNvSpPr>
              <p:nvPr/>
            </p:nvSpPr>
            <p:spPr bwMode="auto">
              <a:xfrm>
                <a:off x="4573590" y="3660781"/>
                <a:ext cx="1524001" cy="393700"/>
              </a:xfrm>
              <a:custGeom>
                <a:avLst/>
                <a:gdLst>
                  <a:gd name="T0" fmla="*/ 5968 w 5968"/>
                  <a:gd name="T1" fmla="*/ 192 h 1536"/>
                  <a:gd name="T2" fmla="*/ 2984 w 5968"/>
                  <a:gd name="T3" fmla="*/ 384 h 1536"/>
                  <a:gd name="T4" fmla="*/ 0 w 5968"/>
                  <a:gd name="T5" fmla="*/ 192 h 1536"/>
                  <a:gd name="T6" fmla="*/ 2984 w 5968"/>
                  <a:gd name="T7" fmla="*/ 0 h 1536"/>
                  <a:gd name="T8" fmla="*/ 5968 w 5968"/>
                  <a:gd name="T9" fmla="*/ 192 h 1536"/>
                  <a:gd name="T10" fmla="*/ 5968 w 5968"/>
                  <a:gd name="T11" fmla="*/ 192 h 1536"/>
                  <a:gd name="T12" fmla="*/ 5968 w 5968"/>
                  <a:gd name="T13" fmla="*/ 1344 h 1536"/>
                  <a:gd name="T14" fmla="*/ 2984 w 5968"/>
                  <a:gd name="T15" fmla="*/ 1536 h 1536"/>
                  <a:gd name="T16" fmla="*/ 0 w 5968"/>
                  <a:gd name="T17" fmla="*/ 1344 h 1536"/>
                  <a:gd name="T18" fmla="*/ 0 w 5968"/>
                  <a:gd name="T19" fmla="*/ 19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1536">
                    <a:moveTo>
                      <a:pt x="5968" y="192"/>
                    </a:moveTo>
                    <a:cubicBezTo>
                      <a:pt x="5968" y="299"/>
                      <a:pt x="4632" y="384"/>
                      <a:pt x="2984" y="384"/>
                    </a:cubicBezTo>
                    <a:cubicBezTo>
                      <a:pt x="1336" y="384"/>
                      <a:pt x="0" y="299"/>
                      <a:pt x="0" y="192"/>
                    </a:cubicBezTo>
                    <a:cubicBezTo>
                      <a:pt x="0" y="86"/>
                      <a:pt x="1336" y="0"/>
                      <a:pt x="2984" y="0"/>
                    </a:cubicBezTo>
                    <a:cubicBezTo>
                      <a:pt x="4632" y="0"/>
                      <a:pt x="5968" y="86"/>
                      <a:pt x="5968" y="192"/>
                    </a:cubicBezTo>
                    <a:close/>
                    <a:moveTo>
                      <a:pt x="5968" y="192"/>
                    </a:moveTo>
                    <a:lnTo>
                      <a:pt x="5968" y="1344"/>
                    </a:lnTo>
                    <a:cubicBezTo>
                      <a:pt x="5968" y="1451"/>
                      <a:pt x="4632" y="1536"/>
                      <a:pt x="2984" y="1536"/>
                    </a:cubicBezTo>
                    <a:cubicBezTo>
                      <a:pt x="1336" y="1536"/>
                      <a:pt x="0" y="1451"/>
                      <a:pt x="0" y="1344"/>
                    </a:cubicBezTo>
                    <a:lnTo>
                      <a:pt x="0" y="192"/>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3" name="Rectangle 242">
                <a:extLst>
                  <a:ext uri="{FF2B5EF4-FFF2-40B4-BE49-F238E27FC236}">
                    <a16:creationId xmlns:a16="http://schemas.microsoft.com/office/drawing/2014/main" id="{9254EE98-9B47-4230-8D36-1E7A3179B983}"/>
                  </a:ext>
                </a:extLst>
              </p:cNvPr>
              <p:cNvSpPr>
                <a:spLocks noChangeArrowheads="1"/>
              </p:cNvSpPr>
              <p:nvPr/>
            </p:nvSpPr>
            <p:spPr bwMode="auto">
              <a:xfrm>
                <a:off x="4792665" y="3730631"/>
                <a:ext cx="1051425"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4" name="Freeform 72">
                <a:extLst>
                  <a:ext uri="{FF2B5EF4-FFF2-40B4-BE49-F238E27FC236}">
                    <a16:creationId xmlns:a16="http://schemas.microsoft.com/office/drawing/2014/main" id="{4E26D3FD-0EA5-4FDC-ACE1-E530C8D58D78}"/>
                  </a:ext>
                </a:extLst>
              </p:cNvPr>
              <p:cNvSpPr>
                <a:spLocks/>
              </p:cNvSpPr>
              <p:nvPr/>
            </p:nvSpPr>
            <p:spPr bwMode="auto">
              <a:xfrm>
                <a:off x="4429128" y="969966"/>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5" name="Oval 244">
                <a:extLst>
                  <a:ext uri="{FF2B5EF4-FFF2-40B4-BE49-F238E27FC236}">
                    <a16:creationId xmlns:a16="http://schemas.microsoft.com/office/drawing/2014/main" id="{0C7C4B88-1E3A-41DC-91B3-F392806621BD}"/>
                  </a:ext>
                </a:extLst>
              </p:cNvPr>
              <p:cNvSpPr>
                <a:spLocks noChangeArrowheads="1"/>
              </p:cNvSpPr>
              <p:nvPr/>
            </p:nvSpPr>
            <p:spPr bwMode="auto">
              <a:xfrm>
                <a:off x="4954591" y="1547816"/>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6" name="Freeform 76">
                <a:extLst>
                  <a:ext uri="{FF2B5EF4-FFF2-40B4-BE49-F238E27FC236}">
                    <a16:creationId xmlns:a16="http://schemas.microsoft.com/office/drawing/2014/main" id="{2A05A21A-412A-4E05-9E81-17BF93F98E47}"/>
                  </a:ext>
                </a:extLst>
              </p:cNvPr>
              <p:cNvSpPr>
                <a:spLocks/>
              </p:cNvSpPr>
              <p:nvPr/>
            </p:nvSpPr>
            <p:spPr bwMode="auto">
              <a:xfrm>
                <a:off x="4435478" y="977904"/>
                <a:ext cx="1692276"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7" name="Rectangle 246">
                <a:extLst>
                  <a:ext uri="{FF2B5EF4-FFF2-40B4-BE49-F238E27FC236}">
                    <a16:creationId xmlns:a16="http://schemas.microsoft.com/office/drawing/2014/main" id="{74E860A1-0C85-44A6-AF7D-1908D97B9BE2}"/>
                  </a:ext>
                </a:extLst>
              </p:cNvPr>
              <p:cNvSpPr>
                <a:spLocks noChangeArrowheads="1"/>
              </p:cNvSpPr>
              <p:nvPr/>
            </p:nvSpPr>
            <p:spPr bwMode="auto">
              <a:xfrm>
                <a:off x="4872040" y="1074741"/>
                <a:ext cx="7711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A</a:t>
                </a:r>
                <a:endParaRPr lang="en-US" altLang="en-US" sz="1600" dirty="0">
                  <a:solidFill>
                    <a:srgbClr val="000000"/>
                  </a:solidFill>
                  <a:ea typeface="微软雅黑"/>
                </a:endParaRPr>
              </a:p>
            </p:txBody>
          </p:sp>
          <p:sp>
            <p:nvSpPr>
              <p:cNvPr id="248" name="Oval 247">
                <a:extLst>
                  <a:ext uri="{FF2B5EF4-FFF2-40B4-BE49-F238E27FC236}">
                    <a16:creationId xmlns:a16="http://schemas.microsoft.com/office/drawing/2014/main" id="{4FBE2F7A-24F2-410A-B67E-441E4FB8E064}"/>
                  </a:ext>
                </a:extLst>
              </p:cNvPr>
              <p:cNvSpPr>
                <a:spLocks noChangeArrowheads="1"/>
              </p:cNvSpPr>
              <p:nvPr/>
            </p:nvSpPr>
            <p:spPr bwMode="auto">
              <a:xfrm>
                <a:off x="4946653" y="2101854"/>
                <a:ext cx="55563" cy="55563"/>
              </a:xfrm>
              <a:prstGeom prst="ellipse">
                <a:avLst/>
              </a:pr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49" name="Rectangle 248">
                <a:extLst>
                  <a:ext uri="{FF2B5EF4-FFF2-40B4-BE49-F238E27FC236}">
                    <a16:creationId xmlns:a16="http://schemas.microsoft.com/office/drawing/2014/main" id="{002FC974-2B32-4125-8A37-C4BB9BDAAD1E}"/>
                  </a:ext>
                </a:extLst>
              </p:cNvPr>
              <p:cNvSpPr>
                <a:spLocks noChangeArrowheads="1"/>
              </p:cNvSpPr>
              <p:nvPr/>
            </p:nvSpPr>
            <p:spPr bwMode="auto">
              <a:xfrm>
                <a:off x="4943478" y="1673229"/>
                <a:ext cx="761763"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Region B</a:t>
                </a:r>
                <a:endParaRPr lang="en-US" altLang="en-US" dirty="0">
                  <a:solidFill>
                    <a:srgbClr val="000000"/>
                  </a:solidFill>
                  <a:ea typeface="微软雅黑"/>
                </a:endParaRPr>
              </a:p>
            </p:txBody>
          </p:sp>
          <p:sp>
            <p:nvSpPr>
              <p:cNvPr id="250" name="Rectangle 249">
                <a:extLst>
                  <a:ext uri="{FF2B5EF4-FFF2-40B4-BE49-F238E27FC236}">
                    <a16:creationId xmlns:a16="http://schemas.microsoft.com/office/drawing/2014/main" id="{3BF9A83F-B5C7-49F2-9716-527538670291}"/>
                  </a:ext>
                </a:extLst>
              </p:cNvPr>
              <p:cNvSpPr>
                <a:spLocks noChangeArrowheads="1"/>
              </p:cNvSpPr>
              <p:nvPr/>
            </p:nvSpPr>
            <p:spPr bwMode="auto">
              <a:xfrm>
                <a:off x="4422778" y="3098805"/>
                <a:ext cx="227898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Real-time pollutant responses </a:t>
                </a:r>
                <a:endParaRPr lang="en-US" altLang="en-US" sz="1600" dirty="0">
                  <a:solidFill>
                    <a:srgbClr val="000000"/>
                  </a:solidFill>
                  <a:ea typeface="微软雅黑"/>
                </a:endParaRPr>
              </a:p>
            </p:txBody>
          </p:sp>
          <p:sp>
            <p:nvSpPr>
              <p:cNvPr id="251" name="Rectangle 250">
                <a:extLst>
                  <a:ext uri="{FF2B5EF4-FFF2-40B4-BE49-F238E27FC236}">
                    <a16:creationId xmlns:a16="http://schemas.microsoft.com/office/drawing/2014/main" id="{7AB6EFE8-DDAD-4ABE-9BF8-077C97946AAE}"/>
                  </a:ext>
                </a:extLst>
              </p:cNvPr>
              <p:cNvSpPr>
                <a:spLocks noChangeArrowheads="1"/>
              </p:cNvSpPr>
              <p:nvPr/>
            </p:nvSpPr>
            <p:spPr bwMode="auto">
              <a:xfrm>
                <a:off x="4500565" y="3316293"/>
                <a:ext cx="1772697"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00"/>
                    </a:solidFill>
                    <a:latin typeface="Calibri" panose="020F0502020204030204" pitchFamily="34" charset="0"/>
                    <a:ea typeface="微软雅黑"/>
                  </a:rPr>
                  <a:t>to multi-region sources </a:t>
                </a:r>
                <a:endParaRPr lang="en-US" altLang="en-US" sz="1600" dirty="0">
                  <a:solidFill>
                    <a:srgbClr val="000000"/>
                  </a:solidFill>
                  <a:ea typeface="微软雅黑"/>
                </a:endParaRPr>
              </a:p>
            </p:txBody>
          </p:sp>
          <p:sp>
            <p:nvSpPr>
              <p:cNvPr id="252" name="Freeform 124">
                <a:extLst>
                  <a:ext uri="{FF2B5EF4-FFF2-40B4-BE49-F238E27FC236}">
                    <a16:creationId xmlns:a16="http://schemas.microsoft.com/office/drawing/2014/main" id="{A531096F-6A0A-4E0F-BDFD-0CF6714A4465}"/>
                  </a:ext>
                </a:extLst>
              </p:cNvPr>
              <p:cNvSpPr>
                <a:spLocks/>
              </p:cNvSpPr>
              <p:nvPr/>
            </p:nvSpPr>
            <p:spPr bwMode="auto">
              <a:xfrm>
                <a:off x="4476753" y="2165355"/>
                <a:ext cx="1571626" cy="860426"/>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53" name="Rectangle 252">
                <a:extLst>
                  <a:ext uri="{FF2B5EF4-FFF2-40B4-BE49-F238E27FC236}">
                    <a16:creationId xmlns:a16="http://schemas.microsoft.com/office/drawing/2014/main" id="{515DC849-9B07-4325-8250-1B8D5B7F3208}"/>
                  </a:ext>
                </a:extLst>
              </p:cNvPr>
              <p:cNvSpPr>
                <a:spLocks noChangeArrowheads="1"/>
              </p:cNvSpPr>
              <p:nvPr/>
            </p:nvSpPr>
            <p:spPr bwMode="auto">
              <a:xfrm>
                <a:off x="4837115" y="2381255"/>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4" name="Rectangle 253">
                <a:extLst>
                  <a:ext uri="{FF2B5EF4-FFF2-40B4-BE49-F238E27FC236}">
                    <a16:creationId xmlns:a16="http://schemas.microsoft.com/office/drawing/2014/main" id="{0F31A6CA-FBFC-49DF-85CD-270E7DAC41CA}"/>
                  </a:ext>
                </a:extLst>
              </p:cNvPr>
              <p:cNvSpPr>
                <a:spLocks noChangeArrowheads="1"/>
              </p:cNvSpPr>
              <p:nvPr/>
            </p:nvSpPr>
            <p:spPr bwMode="auto">
              <a:xfrm>
                <a:off x="4943479" y="2378080"/>
                <a:ext cx="69547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Chemistry</a:t>
                </a:r>
                <a:endParaRPr lang="en-US" altLang="en-US" sz="1600" dirty="0">
                  <a:solidFill>
                    <a:srgbClr val="000000"/>
                  </a:solidFill>
                  <a:ea typeface="微软雅黑"/>
                </a:endParaRPr>
              </a:p>
            </p:txBody>
          </p:sp>
          <p:sp>
            <p:nvSpPr>
              <p:cNvPr id="255" name="Rectangle 254">
                <a:extLst>
                  <a:ext uri="{FF2B5EF4-FFF2-40B4-BE49-F238E27FC236}">
                    <a16:creationId xmlns:a16="http://schemas.microsoft.com/office/drawing/2014/main" id="{F4AAC230-5D00-4888-BD6F-46D51ACE00C8}"/>
                  </a:ext>
                </a:extLst>
              </p:cNvPr>
              <p:cNvSpPr>
                <a:spLocks noChangeArrowheads="1"/>
              </p:cNvSpPr>
              <p:nvPr/>
            </p:nvSpPr>
            <p:spPr bwMode="auto">
              <a:xfrm>
                <a:off x="4840290" y="2555880"/>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dirty="0">
                    <a:solidFill>
                      <a:srgbClr val="000000"/>
                    </a:solidFill>
                    <a:ea typeface="微软雅黑"/>
                  </a:rPr>
                  <a:t>•</a:t>
                </a:r>
                <a:endParaRPr lang="en-US" altLang="en-US" sz="1600" dirty="0">
                  <a:solidFill>
                    <a:srgbClr val="000000"/>
                  </a:solidFill>
                  <a:ea typeface="微软雅黑"/>
                </a:endParaRPr>
              </a:p>
            </p:txBody>
          </p:sp>
          <p:sp>
            <p:nvSpPr>
              <p:cNvPr id="256" name="Rectangle 255">
                <a:extLst>
                  <a:ext uri="{FF2B5EF4-FFF2-40B4-BE49-F238E27FC236}">
                    <a16:creationId xmlns:a16="http://schemas.microsoft.com/office/drawing/2014/main" id="{672F0122-5727-4A5D-BE63-4CD5F6D10E08}"/>
                  </a:ext>
                </a:extLst>
              </p:cNvPr>
              <p:cNvSpPr>
                <a:spLocks noChangeArrowheads="1"/>
              </p:cNvSpPr>
              <p:nvPr/>
            </p:nvSpPr>
            <p:spPr bwMode="auto">
              <a:xfrm>
                <a:off x="4943479" y="2551117"/>
                <a:ext cx="667358"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a:solidFill>
                      <a:srgbClr val="000000"/>
                    </a:solidFill>
                    <a:latin typeface="Calibri" panose="020F0502020204030204" pitchFamily="34" charset="0"/>
                    <a:ea typeface="微软雅黑"/>
                  </a:rPr>
                  <a:t>Transport</a:t>
                </a:r>
                <a:endParaRPr lang="en-US" altLang="en-US" sz="1600">
                  <a:solidFill>
                    <a:srgbClr val="000000"/>
                  </a:solidFill>
                  <a:ea typeface="微软雅黑"/>
                </a:endParaRPr>
              </a:p>
            </p:txBody>
          </p:sp>
          <p:sp>
            <p:nvSpPr>
              <p:cNvPr id="257" name="Rectangle 256">
                <a:extLst>
                  <a:ext uri="{FF2B5EF4-FFF2-40B4-BE49-F238E27FC236}">
                    <a16:creationId xmlns:a16="http://schemas.microsoft.com/office/drawing/2014/main" id="{68ED0344-21F4-4C3F-9764-B09148ABF004}"/>
                  </a:ext>
                </a:extLst>
              </p:cNvPr>
              <p:cNvSpPr>
                <a:spLocks noChangeArrowheads="1"/>
              </p:cNvSpPr>
              <p:nvPr/>
            </p:nvSpPr>
            <p:spPr bwMode="auto">
              <a:xfrm>
                <a:off x="4840290" y="2732093"/>
                <a:ext cx="58114"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a:solidFill>
                      <a:srgbClr val="000000"/>
                    </a:solidFill>
                    <a:ea typeface="微软雅黑"/>
                  </a:rPr>
                  <a:t>•</a:t>
                </a:r>
                <a:endParaRPr lang="en-US" altLang="en-US" sz="1600">
                  <a:solidFill>
                    <a:srgbClr val="000000"/>
                  </a:solidFill>
                  <a:ea typeface="微软雅黑"/>
                </a:endParaRPr>
              </a:p>
            </p:txBody>
          </p:sp>
          <p:sp>
            <p:nvSpPr>
              <p:cNvPr id="258" name="Rectangle 257">
                <a:extLst>
                  <a:ext uri="{FF2B5EF4-FFF2-40B4-BE49-F238E27FC236}">
                    <a16:creationId xmlns:a16="http://schemas.microsoft.com/office/drawing/2014/main" id="{812AC03A-D107-4441-AFD6-4C19E8D02631}"/>
                  </a:ext>
                </a:extLst>
              </p:cNvPr>
              <p:cNvSpPr>
                <a:spLocks noChangeArrowheads="1"/>
              </p:cNvSpPr>
              <p:nvPr/>
            </p:nvSpPr>
            <p:spPr bwMode="auto">
              <a:xfrm>
                <a:off x="4953004" y="2727330"/>
                <a:ext cx="528637" cy="18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100" b="1" dirty="0">
                    <a:solidFill>
                      <a:srgbClr val="000000"/>
                    </a:solidFill>
                    <a:latin typeface="Calibri" panose="020F0502020204030204" pitchFamily="34" charset="0"/>
                    <a:ea typeface="微软雅黑"/>
                  </a:rPr>
                  <a:t>Indirect</a:t>
                </a:r>
                <a:endParaRPr lang="en-US" altLang="en-US" sz="1600" dirty="0">
                  <a:solidFill>
                    <a:srgbClr val="000000"/>
                  </a:solidFill>
                  <a:ea typeface="微软雅黑"/>
                </a:endParaRPr>
              </a:p>
            </p:txBody>
          </p:sp>
        </p:grpSp>
        <p:grpSp>
          <p:nvGrpSpPr>
            <p:cNvPr id="155" name="Group 154">
              <a:extLst>
                <a:ext uri="{FF2B5EF4-FFF2-40B4-BE49-F238E27FC236}">
                  <a16:creationId xmlns:a16="http://schemas.microsoft.com/office/drawing/2014/main" id="{63630589-3180-4113-8FD1-F97E4CC5D1F0}"/>
                </a:ext>
              </a:extLst>
            </p:cNvPr>
            <p:cNvGrpSpPr/>
            <p:nvPr/>
          </p:nvGrpSpPr>
          <p:grpSpPr>
            <a:xfrm>
              <a:off x="2128393" y="1139481"/>
              <a:ext cx="2418208" cy="4381503"/>
              <a:chOff x="2129982" y="1136654"/>
              <a:chExt cx="2418208" cy="4381503"/>
            </a:xfrm>
          </p:grpSpPr>
          <p:sp>
            <p:nvSpPr>
              <p:cNvPr id="204" name="Freeform 8">
                <a:extLst>
                  <a:ext uri="{FF2B5EF4-FFF2-40B4-BE49-F238E27FC236}">
                    <a16:creationId xmlns:a16="http://schemas.microsoft.com/office/drawing/2014/main" id="{2FA14925-49A7-4283-871F-0CB038AC1502}"/>
                  </a:ext>
                </a:extLst>
              </p:cNvPr>
              <p:cNvSpPr>
                <a:spLocks/>
              </p:cNvSpPr>
              <p:nvPr/>
            </p:nvSpPr>
            <p:spPr bwMode="auto">
              <a:xfrm>
                <a:off x="2314576" y="5006982"/>
                <a:ext cx="2233614" cy="511175"/>
              </a:xfrm>
              <a:custGeom>
                <a:avLst/>
                <a:gdLst>
                  <a:gd name="T0" fmla="*/ 0 w 1353"/>
                  <a:gd name="T1" fmla="*/ 0 h 322"/>
                  <a:gd name="T2" fmla="*/ 1193 w 1353"/>
                  <a:gd name="T3" fmla="*/ 0 h 322"/>
                  <a:gd name="T4" fmla="*/ 1353 w 1353"/>
                  <a:gd name="T5" fmla="*/ 161 h 322"/>
                  <a:gd name="T6" fmla="*/ 1193 w 1353"/>
                  <a:gd name="T7" fmla="*/ 322 h 322"/>
                  <a:gd name="T8" fmla="*/ 0 w 1353"/>
                  <a:gd name="T9" fmla="*/ 322 h 322"/>
                  <a:gd name="T10" fmla="*/ 161 w 1353"/>
                  <a:gd name="T11" fmla="*/ 161 h 322"/>
                  <a:gd name="T12" fmla="*/ 0 w 1353"/>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3" h="322">
                    <a:moveTo>
                      <a:pt x="0" y="0"/>
                    </a:moveTo>
                    <a:lnTo>
                      <a:pt x="1193" y="0"/>
                    </a:lnTo>
                    <a:lnTo>
                      <a:pt x="1353" y="161"/>
                    </a:lnTo>
                    <a:lnTo>
                      <a:pt x="1193" y="322"/>
                    </a:lnTo>
                    <a:lnTo>
                      <a:pt x="0" y="322"/>
                    </a:lnTo>
                    <a:lnTo>
                      <a:pt x="161" y="161"/>
                    </a:ln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5" name="Rectangle 204">
                <a:extLst>
                  <a:ext uri="{FF2B5EF4-FFF2-40B4-BE49-F238E27FC236}">
                    <a16:creationId xmlns:a16="http://schemas.microsoft.com/office/drawing/2014/main" id="{DBF36C2F-ACF4-4EF3-A465-52700B2AAAEB}"/>
                  </a:ext>
                </a:extLst>
              </p:cNvPr>
              <p:cNvSpPr>
                <a:spLocks noChangeArrowheads="1"/>
              </p:cNvSpPr>
              <p:nvPr/>
            </p:nvSpPr>
            <p:spPr bwMode="auto">
              <a:xfrm>
                <a:off x="3086102" y="5019682"/>
                <a:ext cx="684453"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RSM</a:t>
                </a:r>
                <a:endParaRPr lang="en-US" altLang="en-US" sz="1600" dirty="0">
                  <a:solidFill>
                    <a:srgbClr val="000000"/>
                  </a:solidFill>
                  <a:ea typeface="微软雅黑"/>
                </a:endParaRPr>
              </a:p>
            </p:txBody>
          </p:sp>
          <p:sp>
            <p:nvSpPr>
              <p:cNvPr id="206" name="Freeform 34">
                <a:extLst>
                  <a:ext uri="{FF2B5EF4-FFF2-40B4-BE49-F238E27FC236}">
                    <a16:creationId xmlns:a16="http://schemas.microsoft.com/office/drawing/2014/main" id="{27BF0098-5B19-4E52-B637-DDC18E8A588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7" name="Oval 206">
                <a:extLst>
                  <a:ext uri="{FF2B5EF4-FFF2-40B4-BE49-F238E27FC236}">
                    <a16:creationId xmlns:a16="http://schemas.microsoft.com/office/drawing/2014/main" id="{D0B9CC0F-8C9F-4AD8-B652-A21F2ECA5043}"/>
                  </a:ext>
                </a:extLst>
              </p:cNvPr>
              <p:cNvSpPr>
                <a:spLocks noChangeArrowheads="1"/>
              </p:cNvSpPr>
              <p:nvPr/>
            </p:nvSpPr>
            <p:spPr bwMode="auto">
              <a:xfrm>
                <a:off x="2960689" y="2125667"/>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8" name="Oval 207">
                <a:extLst>
                  <a:ext uri="{FF2B5EF4-FFF2-40B4-BE49-F238E27FC236}">
                    <a16:creationId xmlns:a16="http://schemas.microsoft.com/office/drawing/2014/main" id="{F9814E89-6949-4488-A0AF-84EE8536EFA5}"/>
                  </a:ext>
                </a:extLst>
              </p:cNvPr>
              <p:cNvSpPr>
                <a:spLocks noChangeArrowheads="1"/>
              </p:cNvSpPr>
              <p:nvPr/>
            </p:nvSpPr>
            <p:spPr bwMode="auto">
              <a:xfrm>
                <a:off x="2954339" y="2070104"/>
                <a:ext cx="100013"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09" name="Oval 208">
                <a:extLst>
                  <a:ext uri="{FF2B5EF4-FFF2-40B4-BE49-F238E27FC236}">
                    <a16:creationId xmlns:a16="http://schemas.microsoft.com/office/drawing/2014/main" id="{47300800-50BF-476D-9D93-EAEEB0C32448}"/>
                  </a:ext>
                </a:extLst>
              </p:cNvPr>
              <p:cNvSpPr>
                <a:spLocks noChangeArrowheads="1"/>
              </p:cNvSpPr>
              <p:nvPr/>
            </p:nvSpPr>
            <p:spPr bwMode="auto">
              <a:xfrm>
                <a:off x="2976564" y="1973267"/>
                <a:ext cx="147638" cy="147638"/>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0" name="Freeform 38">
                <a:extLst>
                  <a:ext uri="{FF2B5EF4-FFF2-40B4-BE49-F238E27FC236}">
                    <a16:creationId xmlns:a16="http://schemas.microsoft.com/office/drawing/2014/main" id="{6AAF8711-9DD1-49EA-B48F-9E5404F17EE3}"/>
                  </a:ext>
                </a:extLst>
              </p:cNvPr>
              <p:cNvSpPr>
                <a:spLocks/>
              </p:cNvSpPr>
              <p:nvPr/>
            </p:nvSpPr>
            <p:spPr bwMode="auto">
              <a:xfrm>
                <a:off x="2468564" y="1136654"/>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1" name="Oval 210">
                <a:extLst>
                  <a:ext uri="{FF2B5EF4-FFF2-40B4-BE49-F238E27FC236}">
                    <a16:creationId xmlns:a16="http://schemas.microsoft.com/office/drawing/2014/main" id="{B52FBF10-F96A-4633-A2A7-66B13497E074}"/>
                  </a:ext>
                </a:extLst>
              </p:cNvPr>
              <p:cNvSpPr>
                <a:spLocks noChangeArrowheads="1"/>
              </p:cNvSpPr>
              <p:nvPr/>
            </p:nvSpPr>
            <p:spPr bwMode="auto">
              <a:xfrm>
                <a:off x="2960689" y="2124079"/>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2" name="Oval 211">
                <a:extLst>
                  <a:ext uri="{FF2B5EF4-FFF2-40B4-BE49-F238E27FC236}">
                    <a16:creationId xmlns:a16="http://schemas.microsoft.com/office/drawing/2014/main" id="{8B33762E-39DD-45C5-B1B0-099951ECEEFB}"/>
                  </a:ext>
                </a:extLst>
              </p:cNvPr>
              <p:cNvSpPr>
                <a:spLocks noChangeArrowheads="1"/>
              </p:cNvSpPr>
              <p:nvPr/>
            </p:nvSpPr>
            <p:spPr bwMode="auto">
              <a:xfrm>
                <a:off x="2954339" y="2070104"/>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3" name="Oval 212">
                <a:extLst>
                  <a:ext uri="{FF2B5EF4-FFF2-40B4-BE49-F238E27FC236}">
                    <a16:creationId xmlns:a16="http://schemas.microsoft.com/office/drawing/2014/main" id="{BD09DA1D-AF63-402D-966E-C72922A8284E}"/>
                  </a:ext>
                </a:extLst>
              </p:cNvPr>
              <p:cNvSpPr>
                <a:spLocks noChangeArrowheads="1"/>
              </p:cNvSpPr>
              <p:nvPr/>
            </p:nvSpPr>
            <p:spPr bwMode="auto">
              <a:xfrm>
                <a:off x="2976564" y="1973267"/>
                <a:ext cx="147638" cy="147638"/>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4" name="Freeform 42">
                <a:extLst>
                  <a:ext uri="{FF2B5EF4-FFF2-40B4-BE49-F238E27FC236}">
                    <a16:creationId xmlns:a16="http://schemas.microsoft.com/office/drawing/2014/main" id="{1A49DF3A-B4D0-4774-A75F-C49A5D277531}"/>
                  </a:ext>
                </a:extLst>
              </p:cNvPr>
              <p:cNvSpPr>
                <a:spLocks noEditPoints="1"/>
              </p:cNvSpPr>
              <p:nvPr/>
            </p:nvSpPr>
            <p:spPr bwMode="auto">
              <a:xfrm>
                <a:off x="2578101" y="1200154"/>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5" name="Rectangle 214">
                <a:extLst>
                  <a:ext uri="{FF2B5EF4-FFF2-40B4-BE49-F238E27FC236}">
                    <a16:creationId xmlns:a16="http://schemas.microsoft.com/office/drawing/2014/main" id="{18FCE9F3-18E7-49EF-A738-E17AB7CB5391}"/>
                  </a:ext>
                </a:extLst>
              </p:cNvPr>
              <p:cNvSpPr>
                <a:spLocks noChangeArrowheads="1"/>
              </p:cNvSpPr>
              <p:nvPr/>
            </p:nvSpPr>
            <p:spPr bwMode="auto">
              <a:xfrm>
                <a:off x="3128964" y="1276354"/>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Air </a:t>
                </a:r>
                <a:endParaRPr lang="en-US" altLang="en-US" sz="1600" dirty="0">
                  <a:solidFill>
                    <a:srgbClr val="000000"/>
                  </a:solidFill>
                  <a:ea typeface="微软雅黑"/>
                </a:endParaRPr>
              </a:p>
            </p:txBody>
          </p:sp>
          <p:sp>
            <p:nvSpPr>
              <p:cNvPr id="216" name="Rectangle 215">
                <a:extLst>
                  <a:ext uri="{FF2B5EF4-FFF2-40B4-BE49-F238E27FC236}">
                    <a16:creationId xmlns:a16="http://schemas.microsoft.com/office/drawing/2014/main" id="{05209F61-0C04-441F-9970-F332AEE6400A}"/>
                  </a:ext>
                </a:extLst>
              </p:cNvPr>
              <p:cNvSpPr>
                <a:spLocks noChangeArrowheads="1"/>
              </p:cNvSpPr>
              <p:nvPr/>
            </p:nvSpPr>
            <p:spPr bwMode="auto">
              <a:xfrm>
                <a:off x="2814638" y="1570042"/>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217" name="Freeform 45">
                <a:extLst>
                  <a:ext uri="{FF2B5EF4-FFF2-40B4-BE49-F238E27FC236}">
                    <a16:creationId xmlns:a16="http://schemas.microsoft.com/office/drawing/2014/main" id="{EDF69E2B-D0AE-4C89-9BE2-3FFE9117B254}"/>
                  </a:ext>
                </a:extLst>
              </p:cNvPr>
              <p:cNvSpPr>
                <a:spLocks/>
              </p:cNvSpPr>
              <p:nvPr/>
            </p:nvSpPr>
            <p:spPr bwMode="auto">
              <a:xfrm>
                <a:off x="2574926" y="3932244"/>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8" name="Oval 217">
                <a:extLst>
                  <a:ext uri="{FF2B5EF4-FFF2-40B4-BE49-F238E27FC236}">
                    <a16:creationId xmlns:a16="http://schemas.microsoft.com/office/drawing/2014/main" id="{2E5CC2C6-D17C-4332-B665-DE51DC9B6AD5}"/>
                  </a:ext>
                </a:extLst>
              </p:cNvPr>
              <p:cNvSpPr>
                <a:spLocks noChangeArrowheads="1"/>
              </p:cNvSpPr>
              <p:nvPr/>
            </p:nvSpPr>
            <p:spPr bwMode="auto">
              <a:xfrm>
                <a:off x="2574926" y="3816356"/>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19" name="Freeform 47">
                <a:extLst>
                  <a:ext uri="{FF2B5EF4-FFF2-40B4-BE49-F238E27FC236}">
                    <a16:creationId xmlns:a16="http://schemas.microsoft.com/office/drawing/2014/main" id="{F37D8901-FF80-401A-8C3A-2F9DE5AFCDD2}"/>
                  </a:ext>
                </a:extLst>
              </p:cNvPr>
              <p:cNvSpPr>
                <a:spLocks noEditPoints="1"/>
              </p:cNvSpPr>
              <p:nvPr/>
            </p:nvSpPr>
            <p:spPr bwMode="auto">
              <a:xfrm>
                <a:off x="2574926" y="3816356"/>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0" name="Rectangle 219">
                <a:extLst>
                  <a:ext uri="{FF2B5EF4-FFF2-40B4-BE49-F238E27FC236}">
                    <a16:creationId xmlns:a16="http://schemas.microsoft.com/office/drawing/2014/main" id="{E5644C91-68D8-47F1-A063-4CD49EECB29F}"/>
                  </a:ext>
                </a:extLst>
              </p:cNvPr>
              <p:cNvSpPr>
                <a:spLocks noChangeArrowheads="1"/>
              </p:cNvSpPr>
              <p:nvPr/>
            </p:nvSpPr>
            <p:spPr bwMode="auto">
              <a:xfrm>
                <a:off x="2803324" y="4078294"/>
                <a:ext cx="1091018" cy="59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dirty="0">
                    <a:solidFill>
                      <a:srgbClr val="FFFFFF"/>
                    </a:solidFill>
                    <a:latin typeface="Calibri" panose="020F0502020204030204" pitchFamily="34" charset="0"/>
                    <a:ea typeface="微软雅黑"/>
                  </a:rPr>
                  <a:t>Emissions</a:t>
                </a:r>
              </a:p>
              <a:p>
                <a:pPr>
                  <a:defRPr/>
                </a:pPr>
                <a:r>
                  <a:rPr lang="en-US" altLang="en-US" b="1" dirty="0">
                    <a:solidFill>
                      <a:srgbClr val="FFFFFF"/>
                    </a:solidFill>
                    <a:latin typeface="Calibri" panose="020F0502020204030204" pitchFamily="34" charset="0"/>
                    <a:ea typeface="微软雅黑"/>
                  </a:rPr>
                  <a:t>Change</a:t>
                </a:r>
                <a:endParaRPr lang="en-US" altLang="en-US" sz="1600" dirty="0">
                  <a:solidFill>
                    <a:srgbClr val="000000"/>
                  </a:solidFill>
                  <a:ea typeface="微软雅黑"/>
                </a:endParaRPr>
              </a:p>
            </p:txBody>
          </p:sp>
          <p:sp>
            <p:nvSpPr>
              <p:cNvPr id="221" name="Freeform 105">
                <a:extLst>
                  <a:ext uri="{FF2B5EF4-FFF2-40B4-BE49-F238E27FC236}">
                    <a16:creationId xmlns:a16="http://schemas.microsoft.com/office/drawing/2014/main" id="{1EAA5929-2345-4687-AA20-5E8D233F5050}"/>
                  </a:ext>
                </a:extLst>
              </p:cNvPr>
              <p:cNvSpPr>
                <a:spLocks noEditPoints="1"/>
              </p:cNvSpPr>
              <p:nvPr/>
            </p:nvSpPr>
            <p:spPr bwMode="auto">
              <a:xfrm>
                <a:off x="2879727" y="2293942"/>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3" y="0"/>
                    </a:lnTo>
                    <a:lnTo>
                      <a:pt x="0" y="46"/>
                    </a:lnTo>
                    <a:lnTo>
                      <a:pt x="46" y="47"/>
                    </a:lnTo>
                    <a:close/>
                  </a:path>
                </a:pathLst>
              </a:custGeom>
              <a:solidFill>
                <a:srgbClr val="5B9BD5"/>
              </a:solidFill>
              <a:ln w="57150" cap="flat">
                <a:solidFill>
                  <a:srgbClr val="5B9BD5"/>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2" name="Freeform 106">
                <a:extLst>
                  <a:ext uri="{FF2B5EF4-FFF2-40B4-BE49-F238E27FC236}">
                    <a16:creationId xmlns:a16="http://schemas.microsoft.com/office/drawing/2014/main" id="{2242068B-D019-4A19-8A35-13700DF49ACD}"/>
                  </a:ext>
                </a:extLst>
              </p:cNvPr>
              <p:cNvSpPr>
                <a:spLocks noEditPoints="1"/>
              </p:cNvSpPr>
              <p:nvPr/>
            </p:nvSpPr>
            <p:spPr bwMode="auto">
              <a:xfrm>
                <a:off x="3113089"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ED7D31"/>
              </a:solidFill>
              <a:ln w="57150" cap="flat">
                <a:solidFill>
                  <a:srgbClr val="ED7D31"/>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3" name="Freeform 107">
                <a:extLst>
                  <a:ext uri="{FF2B5EF4-FFF2-40B4-BE49-F238E27FC236}">
                    <a16:creationId xmlns:a16="http://schemas.microsoft.com/office/drawing/2014/main" id="{B991C500-BE1B-42D6-9650-C5D0A419F33D}"/>
                  </a:ext>
                </a:extLst>
              </p:cNvPr>
              <p:cNvSpPr>
                <a:spLocks noEditPoints="1"/>
              </p:cNvSpPr>
              <p:nvPr/>
            </p:nvSpPr>
            <p:spPr bwMode="auto">
              <a:xfrm>
                <a:off x="3351214" y="2305055"/>
                <a:ext cx="73025" cy="711201"/>
              </a:xfrm>
              <a:custGeom>
                <a:avLst/>
                <a:gdLst>
                  <a:gd name="T0" fmla="*/ 21 w 46"/>
                  <a:gd name="T1" fmla="*/ 448 h 448"/>
                  <a:gd name="T2" fmla="*/ 25 w 46"/>
                  <a:gd name="T3" fmla="*/ 39 h 448"/>
                  <a:gd name="T4" fmla="*/ 20 w 46"/>
                  <a:gd name="T5" fmla="*/ 39 h 448"/>
                  <a:gd name="T6" fmla="*/ 16 w 46"/>
                  <a:gd name="T7" fmla="*/ 448 h 448"/>
                  <a:gd name="T8" fmla="*/ 21 w 46"/>
                  <a:gd name="T9" fmla="*/ 448 h 448"/>
                  <a:gd name="T10" fmla="*/ 46 w 46"/>
                  <a:gd name="T11" fmla="*/ 47 h 448"/>
                  <a:gd name="T12" fmla="*/ 23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1" y="448"/>
                    </a:moveTo>
                    <a:lnTo>
                      <a:pt x="25" y="39"/>
                    </a:lnTo>
                    <a:lnTo>
                      <a:pt x="20" y="39"/>
                    </a:lnTo>
                    <a:lnTo>
                      <a:pt x="16" y="448"/>
                    </a:lnTo>
                    <a:lnTo>
                      <a:pt x="21" y="448"/>
                    </a:lnTo>
                    <a:close/>
                    <a:moveTo>
                      <a:pt x="46" y="47"/>
                    </a:moveTo>
                    <a:lnTo>
                      <a:pt x="23" y="0"/>
                    </a:lnTo>
                    <a:lnTo>
                      <a:pt x="0" y="46"/>
                    </a:lnTo>
                    <a:lnTo>
                      <a:pt x="46" y="47"/>
                    </a:lnTo>
                    <a:close/>
                  </a:path>
                </a:pathLst>
              </a:custGeom>
              <a:solidFill>
                <a:srgbClr val="FFC000"/>
              </a:solidFill>
              <a:ln w="57150" cap="flat">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4" name="Freeform 108">
                <a:extLst>
                  <a:ext uri="{FF2B5EF4-FFF2-40B4-BE49-F238E27FC236}">
                    <a16:creationId xmlns:a16="http://schemas.microsoft.com/office/drawing/2014/main" id="{F0C564F8-02BD-4667-94B9-FB829913FE31}"/>
                  </a:ext>
                </a:extLst>
              </p:cNvPr>
              <p:cNvSpPr>
                <a:spLocks noEditPoints="1"/>
              </p:cNvSpPr>
              <p:nvPr/>
            </p:nvSpPr>
            <p:spPr bwMode="auto">
              <a:xfrm>
                <a:off x="3556002" y="2305055"/>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AD47"/>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225" name="Rectangle 224">
                <a:extLst>
                  <a:ext uri="{FF2B5EF4-FFF2-40B4-BE49-F238E27FC236}">
                    <a16:creationId xmlns:a16="http://schemas.microsoft.com/office/drawing/2014/main" id="{903706CF-5F84-46E1-9A70-21DB66C3AAA0}"/>
                  </a:ext>
                </a:extLst>
              </p:cNvPr>
              <p:cNvSpPr>
                <a:spLocks noChangeArrowheads="1"/>
              </p:cNvSpPr>
              <p:nvPr/>
            </p:nvSpPr>
            <p:spPr bwMode="auto">
              <a:xfrm>
                <a:off x="2129982" y="3206755"/>
                <a:ext cx="2320230"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FF"/>
                    </a:solidFill>
                    <a:latin typeface="Calibri" panose="020F0502020204030204" pitchFamily="34" charset="0"/>
                    <a:ea typeface="微软雅黑"/>
                  </a:rPr>
                  <a:t>Real-time pollutant  responses </a:t>
                </a:r>
              </a:p>
              <a:p>
                <a:pPr>
                  <a:defRPr/>
                </a:pPr>
                <a:r>
                  <a:rPr lang="en-US" altLang="en-US" sz="1200" b="1" dirty="0">
                    <a:solidFill>
                      <a:srgbClr val="0000FF"/>
                    </a:solidFill>
                    <a:latin typeface="Calibri" panose="020F0502020204030204" pitchFamily="34" charset="0"/>
                    <a:ea typeface="微软雅黑"/>
                  </a:rPr>
                  <a:t>to emissions change</a:t>
                </a:r>
                <a:endParaRPr lang="en-US" altLang="en-US" sz="1600" dirty="0">
                  <a:solidFill>
                    <a:srgbClr val="0000FF"/>
                  </a:solidFill>
                  <a:ea typeface="微软雅黑"/>
                </a:endParaRPr>
              </a:p>
            </p:txBody>
          </p:sp>
          <p:sp>
            <p:nvSpPr>
              <p:cNvPr id="227" name="Freeform 108">
                <a:extLst>
                  <a:ext uri="{FF2B5EF4-FFF2-40B4-BE49-F238E27FC236}">
                    <a16:creationId xmlns:a16="http://schemas.microsoft.com/office/drawing/2014/main" id="{86FD9310-9B9E-4C59-8574-2E40584CB4B6}"/>
                  </a:ext>
                </a:extLst>
              </p:cNvPr>
              <p:cNvSpPr>
                <a:spLocks noEditPoints="1"/>
              </p:cNvSpPr>
              <p:nvPr/>
            </p:nvSpPr>
            <p:spPr bwMode="auto">
              <a:xfrm>
                <a:off x="3770314" y="2295530"/>
                <a:ext cx="73025" cy="711201"/>
              </a:xfrm>
              <a:custGeom>
                <a:avLst/>
                <a:gdLst>
                  <a:gd name="T0" fmla="*/ 22 w 46"/>
                  <a:gd name="T1" fmla="*/ 448 h 448"/>
                  <a:gd name="T2" fmla="*/ 26 w 46"/>
                  <a:gd name="T3" fmla="*/ 39 h 448"/>
                  <a:gd name="T4" fmla="*/ 21 w 46"/>
                  <a:gd name="T5" fmla="*/ 39 h 448"/>
                  <a:gd name="T6" fmla="*/ 17 w 46"/>
                  <a:gd name="T7" fmla="*/ 448 h 448"/>
                  <a:gd name="T8" fmla="*/ 22 w 46"/>
                  <a:gd name="T9" fmla="*/ 448 h 448"/>
                  <a:gd name="T10" fmla="*/ 46 w 46"/>
                  <a:gd name="T11" fmla="*/ 47 h 448"/>
                  <a:gd name="T12" fmla="*/ 24 w 46"/>
                  <a:gd name="T13" fmla="*/ 0 h 448"/>
                  <a:gd name="T14" fmla="*/ 0 w 46"/>
                  <a:gd name="T15" fmla="*/ 46 h 448"/>
                  <a:gd name="T16" fmla="*/ 46 w 46"/>
                  <a:gd name="T17" fmla="*/ 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48">
                    <a:moveTo>
                      <a:pt x="22" y="448"/>
                    </a:moveTo>
                    <a:lnTo>
                      <a:pt x="26" y="39"/>
                    </a:lnTo>
                    <a:lnTo>
                      <a:pt x="21" y="39"/>
                    </a:lnTo>
                    <a:lnTo>
                      <a:pt x="17" y="448"/>
                    </a:lnTo>
                    <a:lnTo>
                      <a:pt x="22" y="448"/>
                    </a:lnTo>
                    <a:close/>
                    <a:moveTo>
                      <a:pt x="46" y="47"/>
                    </a:moveTo>
                    <a:lnTo>
                      <a:pt x="24" y="0"/>
                    </a:lnTo>
                    <a:lnTo>
                      <a:pt x="0" y="46"/>
                    </a:lnTo>
                    <a:lnTo>
                      <a:pt x="46" y="47"/>
                    </a:lnTo>
                    <a:close/>
                  </a:path>
                </a:pathLst>
              </a:custGeom>
              <a:solidFill>
                <a:srgbClr val="70AD47"/>
              </a:solidFill>
              <a:ln w="57150" cap="flat">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6" name="Group 155">
              <a:extLst>
                <a:ext uri="{FF2B5EF4-FFF2-40B4-BE49-F238E27FC236}">
                  <a16:creationId xmlns:a16="http://schemas.microsoft.com/office/drawing/2014/main" id="{0F575CF1-2BCC-43EE-A2F1-A00290B05296}"/>
                </a:ext>
              </a:extLst>
            </p:cNvPr>
            <p:cNvGrpSpPr/>
            <p:nvPr/>
          </p:nvGrpSpPr>
          <p:grpSpPr>
            <a:xfrm>
              <a:off x="6377488" y="998280"/>
              <a:ext cx="2551027" cy="4540511"/>
              <a:chOff x="6388104" y="977646"/>
              <a:chExt cx="2551027" cy="4540511"/>
            </a:xfrm>
          </p:grpSpPr>
          <p:sp>
            <p:nvSpPr>
              <p:cNvPr id="184" name="Freeform 14">
                <a:extLst>
                  <a:ext uri="{FF2B5EF4-FFF2-40B4-BE49-F238E27FC236}">
                    <a16:creationId xmlns:a16="http://schemas.microsoft.com/office/drawing/2014/main" id="{D53F7A4E-E297-4914-88FE-91531BF8E33A}"/>
                  </a:ext>
                </a:extLst>
              </p:cNvPr>
              <p:cNvSpPr>
                <a:spLocks/>
              </p:cNvSpPr>
              <p:nvPr/>
            </p:nvSpPr>
            <p:spPr bwMode="auto">
              <a:xfrm>
                <a:off x="6480179" y="5006982"/>
                <a:ext cx="2170114"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5" name="Freeform 15">
                <a:extLst>
                  <a:ext uri="{FF2B5EF4-FFF2-40B4-BE49-F238E27FC236}">
                    <a16:creationId xmlns:a16="http://schemas.microsoft.com/office/drawing/2014/main" id="{CA989D8E-3508-41E3-9978-CD0A084776A5}"/>
                  </a:ext>
                </a:extLst>
              </p:cNvPr>
              <p:cNvSpPr>
                <a:spLocks/>
              </p:cNvSpPr>
              <p:nvPr/>
            </p:nvSpPr>
            <p:spPr bwMode="auto">
              <a:xfrm>
                <a:off x="6481767" y="5006982"/>
                <a:ext cx="2168526" cy="511175"/>
              </a:xfrm>
              <a:custGeom>
                <a:avLst/>
                <a:gdLst>
                  <a:gd name="T0" fmla="*/ 0 w 1352"/>
                  <a:gd name="T1" fmla="*/ 0 h 322"/>
                  <a:gd name="T2" fmla="*/ 1191 w 1352"/>
                  <a:gd name="T3" fmla="*/ 0 h 322"/>
                  <a:gd name="T4" fmla="*/ 1352 w 1352"/>
                  <a:gd name="T5" fmla="*/ 161 h 322"/>
                  <a:gd name="T6" fmla="*/ 1191 w 1352"/>
                  <a:gd name="T7" fmla="*/ 322 h 322"/>
                  <a:gd name="T8" fmla="*/ 0 w 1352"/>
                  <a:gd name="T9" fmla="*/ 322 h 322"/>
                  <a:gd name="T10" fmla="*/ 161 w 1352"/>
                  <a:gd name="T11" fmla="*/ 161 h 322"/>
                  <a:gd name="T12" fmla="*/ 0 w 1352"/>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2" h="322">
                    <a:moveTo>
                      <a:pt x="0" y="0"/>
                    </a:moveTo>
                    <a:lnTo>
                      <a:pt x="1191" y="0"/>
                    </a:lnTo>
                    <a:lnTo>
                      <a:pt x="1352" y="161"/>
                    </a:lnTo>
                    <a:lnTo>
                      <a:pt x="1191"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6" name="Rectangle 185">
                <a:extLst>
                  <a:ext uri="{FF2B5EF4-FFF2-40B4-BE49-F238E27FC236}">
                    <a16:creationId xmlns:a16="http://schemas.microsoft.com/office/drawing/2014/main" id="{CDD8BC80-73DF-49AC-A9C6-94BC5C40F4B2}"/>
                  </a:ext>
                </a:extLst>
              </p:cNvPr>
              <p:cNvSpPr>
                <a:spLocks noChangeArrowheads="1"/>
              </p:cNvSpPr>
              <p:nvPr/>
            </p:nvSpPr>
            <p:spPr bwMode="auto">
              <a:xfrm>
                <a:off x="7170742" y="5019682"/>
                <a:ext cx="110054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pf-RSM</a:t>
                </a:r>
                <a:endParaRPr lang="en-US" altLang="en-US" sz="1600" dirty="0">
                  <a:solidFill>
                    <a:srgbClr val="000000"/>
                  </a:solidFill>
                  <a:ea typeface="微软雅黑"/>
                </a:endParaRPr>
              </a:p>
            </p:txBody>
          </p:sp>
          <p:sp>
            <p:nvSpPr>
              <p:cNvPr id="187" name="Freeform 125">
                <a:extLst>
                  <a:ext uri="{FF2B5EF4-FFF2-40B4-BE49-F238E27FC236}">
                    <a16:creationId xmlns:a16="http://schemas.microsoft.com/office/drawing/2014/main" id="{BCECF152-6651-4208-B44F-334CDDA1316B}"/>
                  </a:ext>
                </a:extLst>
              </p:cNvPr>
              <p:cNvSpPr>
                <a:spLocks/>
              </p:cNvSpPr>
              <p:nvPr/>
            </p:nvSpPr>
            <p:spPr bwMode="auto">
              <a:xfrm>
                <a:off x="6388104" y="2165355"/>
                <a:ext cx="1420813" cy="747713"/>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89" name="Freeform 76">
                <a:extLst>
                  <a:ext uri="{FF2B5EF4-FFF2-40B4-BE49-F238E27FC236}">
                    <a16:creationId xmlns:a16="http://schemas.microsoft.com/office/drawing/2014/main" id="{1A76E752-C43F-4C85-8D18-C53D44CAA0AC}"/>
                  </a:ext>
                </a:extLst>
              </p:cNvPr>
              <p:cNvSpPr>
                <a:spLocks/>
              </p:cNvSpPr>
              <p:nvPr/>
            </p:nvSpPr>
            <p:spPr bwMode="auto">
              <a:xfrm>
                <a:off x="6645725" y="988147"/>
                <a:ext cx="1692275" cy="520700"/>
              </a:xfrm>
              <a:custGeom>
                <a:avLst/>
                <a:gdLst>
                  <a:gd name="T0" fmla="*/ 674 w 6629"/>
                  <a:gd name="T1" fmla="*/ 681 h 2039"/>
                  <a:gd name="T2" fmla="*/ 1531 w 6629"/>
                  <a:gd name="T3" fmla="*/ 213 h 2039"/>
                  <a:gd name="T4" fmla="*/ 2171 w 6629"/>
                  <a:gd name="T5" fmla="*/ 267 h 2039"/>
                  <a:gd name="T6" fmla="*/ 3240 w 6629"/>
                  <a:gd name="T7" fmla="*/ 131 h 2039"/>
                  <a:gd name="T8" fmla="*/ 3423 w 6629"/>
                  <a:gd name="T9" fmla="*/ 187 h 2039"/>
                  <a:gd name="T10" fmla="*/ 4291 w 6629"/>
                  <a:gd name="T11" fmla="*/ 66 h 2039"/>
                  <a:gd name="T12" fmla="*/ 4516 w 6629"/>
                  <a:gd name="T13" fmla="*/ 144 h 2039"/>
                  <a:gd name="T14" fmla="*/ 5530 w 6629"/>
                  <a:gd name="T15" fmla="*/ 109 h 2039"/>
                  <a:gd name="T16" fmla="*/ 5773 w 6629"/>
                  <a:gd name="T17" fmla="*/ 283 h 2039"/>
                  <a:gd name="T18" fmla="*/ 6328 w 6629"/>
                  <a:gd name="T19" fmla="*/ 687 h 2039"/>
                  <a:gd name="T20" fmla="*/ 6292 w 6629"/>
                  <a:gd name="T21" fmla="*/ 730 h 2039"/>
                  <a:gd name="T22" fmla="*/ 6107 w 6629"/>
                  <a:gd name="T23" fmla="*/ 1314 h 2039"/>
                  <a:gd name="T24" fmla="*/ 5638 w 6629"/>
                  <a:gd name="T25" fmla="*/ 1396 h 2039"/>
                  <a:gd name="T26" fmla="*/ 4774 w 6629"/>
                  <a:gd name="T27" fmla="*/ 1749 h 2039"/>
                  <a:gd name="T28" fmla="*/ 4327 w 6629"/>
                  <a:gd name="T29" fmla="*/ 1695 h 2039"/>
                  <a:gd name="T30" fmla="*/ 3080 w 6629"/>
                  <a:gd name="T31" fmla="*/ 1973 h 2039"/>
                  <a:gd name="T32" fmla="*/ 2538 w 6629"/>
                  <a:gd name="T33" fmla="*/ 1806 h 2039"/>
                  <a:gd name="T34" fmla="*/ 969 w 6629"/>
                  <a:gd name="T35" fmla="*/ 1643 h 2039"/>
                  <a:gd name="T36" fmla="*/ 956 w 6629"/>
                  <a:gd name="T37" fmla="*/ 1634 h 2039"/>
                  <a:gd name="T38" fmla="*/ 240 w 6629"/>
                  <a:gd name="T39" fmla="*/ 1400 h 2039"/>
                  <a:gd name="T40" fmla="*/ 410 w 6629"/>
                  <a:gd name="T41" fmla="*/ 1186 h 2039"/>
                  <a:gd name="T42" fmla="*/ 179 w 6629"/>
                  <a:gd name="T43" fmla="*/ 818 h 2039"/>
                  <a:gd name="T44" fmla="*/ 669 w 6629"/>
                  <a:gd name="T45" fmla="*/ 687 h 2039"/>
                  <a:gd name="T46" fmla="*/ 674 w 6629"/>
                  <a:gd name="T47" fmla="*/ 681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29" h="2039">
                    <a:moveTo>
                      <a:pt x="674" y="681"/>
                    </a:moveTo>
                    <a:cubicBezTo>
                      <a:pt x="600" y="454"/>
                      <a:pt x="983" y="244"/>
                      <a:pt x="1531" y="213"/>
                    </a:cubicBezTo>
                    <a:cubicBezTo>
                      <a:pt x="1753" y="201"/>
                      <a:pt x="1978" y="220"/>
                      <a:pt x="2171" y="267"/>
                    </a:cubicBezTo>
                    <a:cubicBezTo>
                      <a:pt x="2376" y="106"/>
                      <a:pt x="2854" y="46"/>
                      <a:pt x="3240" y="131"/>
                    </a:cubicBezTo>
                    <a:cubicBezTo>
                      <a:pt x="3307" y="145"/>
                      <a:pt x="3369" y="164"/>
                      <a:pt x="3423" y="187"/>
                    </a:cubicBezTo>
                    <a:cubicBezTo>
                      <a:pt x="3583" y="54"/>
                      <a:pt x="3971" y="0"/>
                      <a:pt x="4291" y="66"/>
                    </a:cubicBezTo>
                    <a:cubicBezTo>
                      <a:pt x="4379" y="84"/>
                      <a:pt x="4456" y="111"/>
                      <a:pt x="4516" y="144"/>
                    </a:cubicBezTo>
                    <a:cubicBezTo>
                      <a:pt x="4773" y="18"/>
                      <a:pt x="5227" y="3"/>
                      <a:pt x="5530" y="109"/>
                    </a:cubicBezTo>
                    <a:cubicBezTo>
                      <a:pt x="5658" y="154"/>
                      <a:pt x="5744" y="215"/>
                      <a:pt x="5773" y="283"/>
                    </a:cubicBezTo>
                    <a:cubicBezTo>
                      <a:pt x="6194" y="331"/>
                      <a:pt x="6443" y="512"/>
                      <a:pt x="6328" y="687"/>
                    </a:cubicBezTo>
                    <a:cubicBezTo>
                      <a:pt x="6318" y="702"/>
                      <a:pt x="6306" y="716"/>
                      <a:pt x="6292" y="730"/>
                    </a:cubicBezTo>
                    <a:cubicBezTo>
                      <a:pt x="6629" y="912"/>
                      <a:pt x="6547" y="1174"/>
                      <a:pt x="6107" y="1314"/>
                    </a:cubicBezTo>
                    <a:cubicBezTo>
                      <a:pt x="5970" y="1358"/>
                      <a:pt x="5809" y="1386"/>
                      <a:pt x="5638" y="1396"/>
                    </a:cubicBezTo>
                    <a:cubicBezTo>
                      <a:pt x="5634" y="1593"/>
                      <a:pt x="5247" y="1750"/>
                      <a:pt x="4774" y="1749"/>
                    </a:cubicBezTo>
                    <a:cubicBezTo>
                      <a:pt x="4616" y="1748"/>
                      <a:pt x="4461" y="1730"/>
                      <a:pt x="4327" y="1695"/>
                    </a:cubicBezTo>
                    <a:cubicBezTo>
                      <a:pt x="4167" y="1915"/>
                      <a:pt x="3608" y="2039"/>
                      <a:pt x="3080" y="1973"/>
                    </a:cubicBezTo>
                    <a:cubicBezTo>
                      <a:pt x="2858" y="1945"/>
                      <a:pt x="2667" y="1886"/>
                      <a:pt x="2538" y="1806"/>
                    </a:cubicBezTo>
                    <a:cubicBezTo>
                      <a:pt x="1997" y="1941"/>
                      <a:pt x="1294" y="1868"/>
                      <a:pt x="969" y="1643"/>
                    </a:cubicBezTo>
                    <a:cubicBezTo>
                      <a:pt x="964" y="1640"/>
                      <a:pt x="960" y="1637"/>
                      <a:pt x="956" y="1634"/>
                    </a:cubicBezTo>
                    <a:cubicBezTo>
                      <a:pt x="602" y="1651"/>
                      <a:pt x="281" y="1546"/>
                      <a:pt x="240" y="1400"/>
                    </a:cubicBezTo>
                    <a:cubicBezTo>
                      <a:pt x="217" y="1322"/>
                      <a:pt x="280" y="1243"/>
                      <a:pt x="410" y="1186"/>
                    </a:cubicBezTo>
                    <a:cubicBezTo>
                      <a:pt x="103" y="1111"/>
                      <a:pt x="0" y="946"/>
                      <a:pt x="179" y="818"/>
                    </a:cubicBezTo>
                    <a:cubicBezTo>
                      <a:pt x="283" y="744"/>
                      <a:pt x="465" y="696"/>
                      <a:pt x="669" y="687"/>
                    </a:cubicBezTo>
                    <a:lnTo>
                      <a:pt x="674" y="68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0" name="Rectangle 189">
                <a:extLst>
                  <a:ext uri="{FF2B5EF4-FFF2-40B4-BE49-F238E27FC236}">
                    <a16:creationId xmlns:a16="http://schemas.microsoft.com/office/drawing/2014/main" id="{12A5AF65-A9CB-42FA-BDE3-DF9DB90A0C52}"/>
                  </a:ext>
                </a:extLst>
              </p:cNvPr>
              <p:cNvSpPr>
                <a:spLocks noChangeArrowheads="1"/>
              </p:cNvSpPr>
              <p:nvPr/>
            </p:nvSpPr>
            <p:spPr bwMode="auto">
              <a:xfrm>
                <a:off x="6847338" y="1144889"/>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1" name="Rectangle 190">
                <a:extLst>
                  <a:ext uri="{FF2B5EF4-FFF2-40B4-BE49-F238E27FC236}">
                    <a16:creationId xmlns:a16="http://schemas.microsoft.com/office/drawing/2014/main" id="{CD0E0129-E9B8-40AB-9D5F-365E3D3E6E62}"/>
                  </a:ext>
                </a:extLst>
              </p:cNvPr>
              <p:cNvSpPr>
                <a:spLocks noChangeArrowheads="1"/>
              </p:cNvSpPr>
              <p:nvPr/>
            </p:nvSpPr>
            <p:spPr bwMode="auto">
              <a:xfrm>
                <a:off x="6879088" y="1703688"/>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2" name="Freeform 124">
                <a:extLst>
                  <a:ext uri="{FF2B5EF4-FFF2-40B4-BE49-F238E27FC236}">
                    <a16:creationId xmlns:a16="http://schemas.microsoft.com/office/drawing/2014/main" id="{ABAF3F0D-2327-4CEB-B392-429E92786AC5}"/>
                  </a:ext>
                </a:extLst>
              </p:cNvPr>
              <p:cNvSpPr>
                <a:spLocks/>
              </p:cNvSpPr>
              <p:nvPr/>
            </p:nvSpPr>
            <p:spPr bwMode="auto">
              <a:xfrm>
                <a:off x="6633371" y="2125667"/>
                <a:ext cx="1853403" cy="904410"/>
              </a:xfrm>
              <a:custGeom>
                <a:avLst/>
                <a:gdLst>
                  <a:gd name="T0" fmla="*/ 0 w 895"/>
                  <a:gd name="T1" fmla="*/ 184 h 471"/>
                  <a:gd name="T2" fmla="*/ 447 w 895"/>
                  <a:gd name="T3" fmla="*/ 0 h 471"/>
                  <a:gd name="T4" fmla="*/ 895 w 895"/>
                  <a:gd name="T5" fmla="*/ 184 h 471"/>
                  <a:gd name="T6" fmla="*/ 758 w 895"/>
                  <a:gd name="T7" fmla="*/ 184 h 471"/>
                  <a:gd name="T8" fmla="*/ 758 w 895"/>
                  <a:gd name="T9" fmla="*/ 471 h 471"/>
                  <a:gd name="T10" fmla="*/ 137 w 895"/>
                  <a:gd name="T11" fmla="*/ 471 h 471"/>
                  <a:gd name="T12" fmla="*/ 137 w 895"/>
                  <a:gd name="T13" fmla="*/ 184 h 471"/>
                  <a:gd name="T14" fmla="*/ 0 w 895"/>
                  <a:gd name="T15" fmla="*/ 184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471">
                    <a:moveTo>
                      <a:pt x="0" y="184"/>
                    </a:moveTo>
                    <a:lnTo>
                      <a:pt x="447" y="0"/>
                    </a:lnTo>
                    <a:lnTo>
                      <a:pt x="895" y="184"/>
                    </a:lnTo>
                    <a:lnTo>
                      <a:pt x="758" y="184"/>
                    </a:lnTo>
                    <a:lnTo>
                      <a:pt x="758" y="471"/>
                    </a:lnTo>
                    <a:lnTo>
                      <a:pt x="137" y="471"/>
                    </a:lnTo>
                    <a:lnTo>
                      <a:pt x="137" y="184"/>
                    </a:lnTo>
                    <a:lnTo>
                      <a:pt x="0" y="184"/>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dirty="0">
                  <a:solidFill>
                    <a:srgbClr val="000000"/>
                  </a:solidFill>
                  <a:latin typeface="微软雅黑"/>
                  <a:ea typeface="微软雅黑"/>
                </a:endParaRPr>
              </a:p>
            </p:txBody>
          </p:sp>
          <p:sp>
            <p:nvSpPr>
              <p:cNvPr id="193" name="Rectangle 192">
                <a:extLst>
                  <a:ext uri="{FF2B5EF4-FFF2-40B4-BE49-F238E27FC236}">
                    <a16:creationId xmlns:a16="http://schemas.microsoft.com/office/drawing/2014/main" id="{28859457-4463-4EE2-A803-CA4687A21BEE}"/>
                  </a:ext>
                </a:extLst>
              </p:cNvPr>
              <p:cNvSpPr>
                <a:spLocks noChangeArrowheads="1"/>
              </p:cNvSpPr>
              <p:nvPr/>
            </p:nvSpPr>
            <p:spPr bwMode="auto">
              <a:xfrm>
                <a:off x="6857989" y="2274219"/>
                <a:ext cx="13699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100" b="1" dirty="0">
                    <a:solidFill>
                      <a:srgbClr val="000000"/>
                    </a:solidFill>
                    <a:latin typeface="Calibri" panose="020F0502020204030204" pitchFamily="34" charset="0"/>
                    <a:ea typeface="微软雅黑"/>
                  </a:rPr>
                  <a:t>RSM w/</a:t>
                </a:r>
              </a:p>
              <a:p>
                <a:pPr>
                  <a:defRPr/>
                </a:pPr>
                <a:r>
                  <a:rPr lang="en-US" altLang="en-US" sz="1100" b="1" dirty="0">
                    <a:solidFill>
                      <a:srgbClr val="000000"/>
                    </a:solidFill>
                    <a:latin typeface="Calibri" panose="020F0502020204030204" pitchFamily="34" charset="0"/>
                    <a:ea typeface="微软雅黑"/>
                  </a:rPr>
                  <a:t>Temporal</a:t>
                </a:r>
              </a:p>
              <a:p>
                <a:pPr>
                  <a:defRPr/>
                </a:pPr>
                <a:r>
                  <a:rPr lang="en-US" altLang="en-US" sz="1100" b="1" dirty="0">
                    <a:solidFill>
                      <a:srgbClr val="000000"/>
                    </a:solidFill>
                    <a:latin typeface="Calibri" panose="020F0502020204030204" pitchFamily="34" charset="0"/>
                    <a:ea typeface="微软雅黑"/>
                  </a:rPr>
                  <a:t>Polynomial </a:t>
                </a:r>
              </a:p>
              <a:p>
                <a:pPr>
                  <a:defRPr/>
                </a:pPr>
                <a:r>
                  <a:rPr lang="en-US" altLang="en-US" sz="1100" b="1" dirty="0">
                    <a:solidFill>
                      <a:srgbClr val="000000"/>
                    </a:solidFill>
                    <a:latin typeface="Calibri" panose="020F0502020204030204" pitchFamily="34" charset="0"/>
                    <a:ea typeface="微软雅黑"/>
                  </a:rPr>
                  <a:t>Functions</a:t>
                </a:r>
                <a:endParaRPr lang="en-US" altLang="en-US" sz="1600" dirty="0">
                  <a:solidFill>
                    <a:srgbClr val="000000"/>
                  </a:solidFill>
                  <a:ea typeface="微软雅黑"/>
                </a:endParaRPr>
              </a:p>
            </p:txBody>
          </p:sp>
          <p:sp>
            <p:nvSpPr>
              <p:cNvPr id="194" name="Oval 193">
                <a:extLst>
                  <a:ext uri="{FF2B5EF4-FFF2-40B4-BE49-F238E27FC236}">
                    <a16:creationId xmlns:a16="http://schemas.microsoft.com/office/drawing/2014/main" id="{7C5DB5F4-2CED-4386-B14D-BB01573EE06F}"/>
                  </a:ext>
                </a:extLst>
              </p:cNvPr>
              <p:cNvSpPr>
                <a:spLocks noChangeArrowheads="1"/>
              </p:cNvSpPr>
              <p:nvPr/>
            </p:nvSpPr>
            <p:spPr bwMode="auto">
              <a:xfrm>
                <a:off x="7172767" y="1475299"/>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5" name="Rectangle 194">
                <a:extLst>
                  <a:ext uri="{FF2B5EF4-FFF2-40B4-BE49-F238E27FC236}">
                    <a16:creationId xmlns:a16="http://schemas.microsoft.com/office/drawing/2014/main" id="{56C5102A-19E0-4C70-9236-9991F0888A9C}"/>
                  </a:ext>
                </a:extLst>
              </p:cNvPr>
              <p:cNvSpPr>
                <a:spLocks noChangeArrowheads="1"/>
              </p:cNvSpPr>
              <p:nvPr/>
            </p:nvSpPr>
            <p:spPr bwMode="auto">
              <a:xfrm>
                <a:off x="6847329" y="1127637"/>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196" name="Rectangle 195">
                <a:extLst>
                  <a:ext uri="{FF2B5EF4-FFF2-40B4-BE49-F238E27FC236}">
                    <a16:creationId xmlns:a16="http://schemas.microsoft.com/office/drawing/2014/main" id="{A8580782-BA49-4369-B260-99A0E3B1EFD2}"/>
                  </a:ext>
                </a:extLst>
              </p:cNvPr>
              <p:cNvSpPr>
                <a:spLocks noChangeArrowheads="1"/>
              </p:cNvSpPr>
              <p:nvPr/>
            </p:nvSpPr>
            <p:spPr bwMode="auto">
              <a:xfrm>
                <a:off x="6879079" y="1686437"/>
                <a:ext cx="1389230"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(O3)</a:t>
                </a:r>
                <a:endParaRPr lang="en-US" altLang="en-US" dirty="0">
                  <a:solidFill>
                    <a:srgbClr val="000000"/>
                  </a:solidFill>
                  <a:ea typeface="微软雅黑"/>
                </a:endParaRPr>
              </a:p>
            </p:txBody>
          </p:sp>
          <p:sp>
            <p:nvSpPr>
              <p:cNvPr id="197" name="Freeform 82">
                <a:extLst>
                  <a:ext uri="{FF2B5EF4-FFF2-40B4-BE49-F238E27FC236}">
                    <a16:creationId xmlns:a16="http://schemas.microsoft.com/office/drawing/2014/main" id="{9728E814-ECA2-47CC-861B-3D70BE022182}"/>
                  </a:ext>
                </a:extLst>
              </p:cNvPr>
              <p:cNvSpPr>
                <a:spLocks/>
              </p:cNvSpPr>
              <p:nvPr/>
            </p:nvSpPr>
            <p:spPr bwMode="auto">
              <a:xfrm>
                <a:off x="6645725" y="155019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8" name="Freeform 82">
                <a:extLst>
                  <a:ext uri="{FF2B5EF4-FFF2-40B4-BE49-F238E27FC236}">
                    <a16:creationId xmlns:a16="http://schemas.microsoft.com/office/drawing/2014/main" id="{66382A52-967F-437A-9050-40ED5D671A80}"/>
                  </a:ext>
                </a:extLst>
              </p:cNvPr>
              <p:cNvSpPr>
                <a:spLocks/>
              </p:cNvSpPr>
              <p:nvPr/>
            </p:nvSpPr>
            <p:spPr bwMode="auto">
              <a:xfrm>
                <a:off x="6644174" y="977646"/>
                <a:ext cx="1704976" cy="520700"/>
              </a:xfrm>
              <a:custGeom>
                <a:avLst/>
                <a:gdLst>
                  <a:gd name="T0" fmla="*/ 680 w 6679"/>
                  <a:gd name="T1" fmla="*/ 681 h 2039"/>
                  <a:gd name="T2" fmla="*/ 1542 w 6679"/>
                  <a:gd name="T3" fmla="*/ 213 h 2039"/>
                  <a:gd name="T4" fmla="*/ 2188 w 6679"/>
                  <a:gd name="T5" fmla="*/ 267 h 2039"/>
                  <a:gd name="T6" fmla="*/ 3264 w 6679"/>
                  <a:gd name="T7" fmla="*/ 131 h 2039"/>
                  <a:gd name="T8" fmla="*/ 3449 w 6679"/>
                  <a:gd name="T9" fmla="*/ 187 h 2039"/>
                  <a:gd name="T10" fmla="*/ 4323 w 6679"/>
                  <a:gd name="T11" fmla="*/ 66 h 2039"/>
                  <a:gd name="T12" fmla="*/ 4550 w 6679"/>
                  <a:gd name="T13" fmla="*/ 144 h 2039"/>
                  <a:gd name="T14" fmla="*/ 5572 w 6679"/>
                  <a:gd name="T15" fmla="*/ 109 h 2039"/>
                  <a:gd name="T16" fmla="*/ 5817 w 6679"/>
                  <a:gd name="T17" fmla="*/ 283 h 2039"/>
                  <a:gd name="T18" fmla="*/ 6376 w 6679"/>
                  <a:gd name="T19" fmla="*/ 687 h 2039"/>
                  <a:gd name="T20" fmla="*/ 6339 w 6679"/>
                  <a:gd name="T21" fmla="*/ 730 h 2039"/>
                  <a:gd name="T22" fmla="*/ 6153 w 6679"/>
                  <a:gd name="T23" fmla="*/ 1314 h 2039"/>
                  <a:gd name="T24" fmla="*/ 5680 w 6679"/>
                  <a:gd name="T25" fmla="*/ 1396 h 2039"/>
                  <a:gd name="T26" fmla="*/ 4810 w 6679"/>
                  <a:gd name="T27" fmla="*/ 1749 h 2039"/>
                  <a:gd name="T28" fmla="*/ 4360 w 6679"/>
                  <a:gd name="T29" fmla="*/ 1695 h 2039"/>
                  <a:gd name="T30" fmla="*/ 3103 w 6679"/>
                  <a:gd name="T31" fmla="*/ 1973 h 2039"/>
                  <a:gd name="T32" fmla="*/ 2557 w 6679"/>
                  <a:gd name="T33" fmla="*/ 1806 h 2039"/>
                  <a:gd name="T34" fmla="*/ 976 w 6679"/>
                  <a:gd name="T35" fmla="*/ 1643 h 2039"/>
                  <a:gd name="T36" fmla="*/ 964 w 6679"/>
                  <a:gd name="T37" fmla="*/ 1634 h 2039"/>
                  <a:gd name="T38" fmla="*/ 242 w 6679"/>
                  <a:gd name="T39" fmla="*/ 1400 h 2039"/>
                  <a:gd name="T40" fmla="*/ 413 w 6679"/>
                  <a:gd name="T41" fmla="*/ 1186 h 2039"/>
                  <a:gd name="T42" fmla="*/ 181 w 6679"/>
                  <a:gd name="T43" fmla="*/ 818 h 2039"/>
                  <a:gd name="T44" fmla="*/ 674 w 6679"/>
                  <a:gd name="T45" fmla="*/ 68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79" h="2039">
                    <a:moveTo>
                      <a:pt x="680" y="681"/>
                    </a:moveTo>
                    <a:cubicBezTo>
                      <a:pt x="605" y="454"/>
                      <a:pt x="991" y="244"/>
                      <a:pt x="1542" y="213"/>
                    </a:cubicBezTo>
                    <a:cubicBezTo>
                      <a:pt x="1766" y="201"/>
                      <a:pt x="1993" y="220"/>
                      <a:pt x="2188" y="267"/>
                    </a:cubicBezTo>
                    <a:cubicBezTo>
                      <a:pt x="2394" y="106"/>
                      <a:pt x="2876" y="46"/>
                      <a:pt x="3264" y="131"/>
                    </a:cubicBezTo>
                    <a:cubicBezTo>
                      <a:pt x="3332" y="145"/>
                      <a:pt x="3394" y="164"/>
                      <a:pt x="3449" y="187"/>
                    </a:cubicBezTo>
                    <a:cubicBezTo>
                      <a:pt x="3610" y="54"/>
                      <a:pt x="4001" y="0"/>
                      <a:pt x="4323" y="66"/>
                    </a:cubicBezTo>
                    <a:cubicBezTo>
                      <a:pt x="4412" y="84"/>
                      <a:pt x="4490" y="111"/>
                      <a:pt x="4550" y="144"/>
                    </a:cubicBezTo>
                    <a:cubicBezTo>
                      <a:pt x="4809" y="18"/>
                      <a:pt x="5267" y="3"/>
                      <a:pt x="5572" y="109"/>
                    </a:cubicBezTo>
                    <a:cubicBezTo>
                      <a:pt x="5700" y="154"/>
                      <a:pt x="5787" y="215"/>
                      <a:pt x="5817" y="283"/>
                    </a:cubicBezTo>
                    <a:cubicBezTo>
                      <a:pt x="6241" y="331"/>
                      <a:pt x="6491" y="512"/>
                      <a:pt x="6376" y="687"/>
                    </a:cubicBezTo>
                    <a:cubicBezTo>
                      <a:pt x="6366" y="702"/>
                      <a:pt x="6354" y="716"/>
                      <a:pt x="6339" y="730"/>
                    </a:cubicBezTo>
                    <a:cubicBezTo>
                      <a:pt x="6679" y="912"/>
                      <a:pt x="6596" y="1174"/>
                      <a:pt x="6153" y="1314"/>
                    </a:cubicBezTo>
                    <a:cubicBezTo>
                      <a:pt x="6015" y="1358"/>
                      <a:pt x="5853" y="1386"/>
                      <a:pt x="5680" y="1396"/>
                    </a:cubicBezTo>
                    <a:cubicBezTo>
                      <a:pt x="5677" y="1593"/>
                      <a:pt x="5287" y="1750"/>
                      <a:pt x="4810" y="1749"/>
                    </a:cubicBezTo>
                    <a:cubicBezTo>
                      <a:pt x="4651" y="1748"/>
                      <a:pt x="4495" y="1730"/>
                      <a:pt x="4360" y="1695"/>
                    </a:cubicBezTo>
                    <a:cubicBezTo>
                      <a:pt x="4198" y="1915"/>
                      <a:pt x="3636" y="2039"/>
                      <a:pt x="3103" y="1973"/>
                    </a:cubicBezTo>
                    <a:cubicBezTo>
                      <a:pt x="2880" y="1945"/>
                      <a:pt x="2687" y="1886"/>
                      <a:pt x="2557" y="1806"/>
                    </a:cubicBezTo>
                    <a:cubicBezTo>
                      <a:pt x="2012" y="1941"/>
                      <a:pt x="1304" y="1868"/>
                      <a:pt x="976" y="1643"/>
                    </a:cubicBezTo>
                    <a:cubicBezTo>
                      <a:pt x="972" y="1640"/>
                      <a:pt x="968" y="1637"/>
                      <a:pt x="964" y="1634"/>
                    </a:cubicBezTo>
                    <a:cubicBezTo>
                      <a:pt x="607" y="1651"/>
                      <a:pt x="284" y="1546"/>
                      <a:pt x="242" y="1400"/>
                    </a:cubicBezTo>
                    <a:cubicBezTo>
                      <a:pt x="219" y="1322"/>
                      <a:pt x="282" y="1243"/>
                      <a:pt x="413" y="1186"/>
                    </a:cubicBezTo>
                    <a:cubicBezTo>
                      <a:pt x="104" y="1111"/>
                      <a:pt x="0" y="946"/>
                      <a:pt x="181" y="818"/>
                    </a:cubicBezTo>
                    <a:cubicBezTo>
                      <a:pt x="285" y="744"/>
                      <a:pt x="469" y="696"/>
                      <a:pt x="674" y="687"/>
                    </a:cubicBezTo>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99" name="Rectangle 198">
                <a:extLst>
                  <a:ext uri="{FF2B5EF4-FFF2-40B4-BE49-F238E27FC236}">
                    <a16:creationId xmlns:a16="http://schemas.microsoft.com/office/drawing/2014/main" id="{8A294025-AE04-43FC-9DDE-077BB1856154}"/>
                  </a:ext>
                </a:extLst>
              </p:cNvPr>
              <p:cNvSpPr>
                <a:spLocks noChangeArrowheads="1"/>
              </p:cNvSpPr>
              <p:nvPr/>
            </p:nvSpPr>
            <p:spPr bwMode="auto">
              <a:xfrm>
                <a:off x="6839460" y="1080280"/>
                <a:ext cx="1445468"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A (PM)</a:t>
                </a:r>
                <a:endParaRPr lang="en-US" altLang="en-US" sz="1600" dirty="0">
                  <a:solidFill>
                    <a:srgbClr val="000000"/>
                  </a:solidFill>
                  <a:ea typeface="微软雅黑"/>
                </a:endParaRPr>
              </a:p>
            </p:txBody>
          </p:sp>
          <p:sp>
            <p:nvSpPr>
              <p:cNvPr id="200" name="Rectangle 199">
                <a:extLst>
                  <a:ext uri="{FF2B5EF4-FFF2-40B4-BE49-F238E27FC236}">
                    <a16:creationId xmlns:a16="http://schemas.microsoft.com/office/drawing/2014/main" id="{BC431E33-6792-4D53-A788-BA6E5B779EFC}"/>
                  </a:ext>
                </a:extLst>
              </p:cNvPr>
              <p:cNvSpPr>
                <a:spLocks noChangeArrowheads="1"/>
              </p:cNvSpPr>
              <p:nvPr/>
            </p:nvSpPr>
            <p:spPr bwMode="auto">
              <a:xfrm>
                <a:off x="6872214" y="1652887"/>
                <a:ext cx="1366735" cy="22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400" b="1" dirty="0">
                    <a:solidFill>
                      <a:srgbClr val="FFFFFF"/>
                    </a:solidFill>
                    <a:latin typeface="Calibri" panose="020F0502020204030204" pitchFamily="34" charset="0"/>
                    <a:ea typeface="微软雅黑"/>
                  </a:rPr>
                  <a:t>Pollutant B (O</a:t>
                </a:r>
                <a:r>
                  <a:rPr lang="en-US" altLang="en-US" sz="1100" b="1" dirty="0">
                    <a:solidFill>
                      <a:srgbClr val="FFFFFF"/>
                    </a:solidFill>
                    <a:latin typeface="Calibri" panose="020F0502020204030204" pitchFamily="34" charset="0"/>
                    <a:ea typeface="微软雅黑"/>
                  </a:rPr>
                  <a:t>3</a:t>
                </a:r>
                <a:r>
                  <a:rPr lang="en-US" altLang="en-US" sz="1400" b="1" dirty="0">
                    <a:solidFill>
                      <a:srgbClr val="FFFFFF"/>
                    </a:solidFill>
                    <a:latin typeface="Calibri" panose="020F0502020204030204" pitchFamily="34" charset="0"/>
                    <a:ea typeface="微软雅黑"/>
                  </a:rPr>
                  <a:t>)</a:t>
                </a:r>
                <a:endParaRPr lang="en-US" altLang="en-US" dirty="0">
                  <a:solidFill>
                    <a:srgbClr val="000000"/>
                  </a:solidFill>
                  <a:ea typeface="微软雅黑"/>
                </a:endParaRPr>
              </a:p>
            </p:txBody>
          </p:sp>
          <p:sp>
            <p:nvSpPr>
              <p:cNvPr id="201" name="Rectangle 200">
                <a:extLst>
                  <a:ext uri="{FF2B5EF4-FFF2-40B4-BE49-F238E27FC236}">
                    <a16:creationId xmlns:a16="http://schemas.microsoft.com/office/drawing/2014/main" id="{4A373ECA-DB14-4178-87B3-23DEC51D048F}"/>
                  </a:ext>
                </a:extLst>
              </p:cNvPr>
              <p:cNvSpPr>
                <a:spLocks noChangeArrowheads="1"/>
              </p:cNvSpPr>
              <p:nvPr/>
            </p:nvSpPr>
            <p:spPr bwMode="auto">
              <a:xfrm>
                <a:off x="6722617" y="3102318"/>
                <a:ext cx="1979804"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u="sng" dirty="0">
                    <a:solidFill>
                      <a:srgbClr val="0000FF"/>
                    </a:solidFill>
                    <a:latin typeface="Calibri" panose="020F0502020204030204" pitchFamily="34" charset="0"/>
                    <a:ea typeface="微软雅黑"/>
                  </a:rPr>
                  <a:t>Multi-pollutant</a:t>
                </a:r>
                <a:r>
                  <a:rPr lang="en-US" altLang="en-US" sz="1200" b="1" dirty="0">
                    <a:solidFill>
                      <a:srgbClr val="0000FF"/>
                    </a:solidFill>
                    <a:latin typeface="Calibri" panose="020F0502020204030204" pitchFamily="34" charset="0"/>
                    <a:ea typeface="微软雅黑"/>
                  </a:rPr>
                  <a:t> responses </a:t>
                </a:r>
                <a:endParaRPr lang="en-US" altLang="en-US" sz="1600" dirty="0">
                  <a:solidFill>
                    <a:srgbClr val="0000FF"/>
                  </a:solidFill>
                  <a:ea typeface="微软雅黑"/>
                </a:endParaRPr>
              </a:p>
            </p:txBody>
          </p:sp>
          <p:sp>
            <p:nvSpPr>
              <p:cNvPr id="202" name="Rectangle 201">
                <a:extLst>
                  <a:ext uri="{FF2B5EF4-FFF2-40B4-BE49-F238E27FC236}">
                    <a16:creationId xmlns:a16="http://schemas.microsoft.com/office/drawing/2014/main" id="{C55D4F70-944D-4201-848B-3A74D7B887B7}"/>
                  </a:ext>
                </a:extLst>
              </p:cNvPr>
              <p:cNvSpPr>
                <a:spLocks noChangeArrowheads="1"/>
              </p:cNvSpPr>
              <p:nvPr/>
            </p:nvSpPr>
            <p:spPr bwMode="auto">
              <a:xfrm>
                <a:off x="6633372" y="3314410"/>
                <a:ext cx="2305759" cy="19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1200" b="1" dirty="0">
                    <a:solidFill>
                      <a:srgbClr val="0000FF"/>
                    </a:solidFill>
                    <a:latin typeface="Calibri" panose="020F0502020204030204" pitchFamily="34" charset="0"/>
                    <a:ea typeface="微软雅黑"/>
                  </a:rPr>
                  <a:t>based on polynomial functions</a:t>
                </a:r>
                <a:endParaRPr lang="en-US" altLang="en-US" sz="1600" dirty="0">
                  <a:solidFill>
                    <a:srgbClr val="0000FF"/>
                  </a:solidFill>
                  <a:ea typeface="微软雅黑"/>
                </a:endParaRPr>
              </a:p>
            </p:txBody>
          </p:sp>
          <p:sp>
            <p:nvSpPr>
              <p:cNvPr id="203" name="Oval 202">
                <a:extLst>
                  <a:ext uri="{FF2B5EF4-FFF2-40B4-BE49-F238E27FC236}">
                    <a16:creationId xmlns:a16="http://schemas.microsoft.com/office/drawing/2014/main" id="{9BF46260-1C0F-4D05-8360-FF9A87D06069}"/>
                  </a:ext>
                </a:extLst>
              </p:cNvPr>
              <p:cNvSpPr>
                <a:spLocks noChangeArrowheads="1"/>
              </p:cNvSpPr>
              <p:nvPr/>
            </p:nvSpPr>
            <p:spPr bwMode="auto">
              <a:xfrm>
                <a:off x="7182292" y="2056324"/>
                <a:ext cx="84138" cy="84138"/>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grpSp>
        <p:grpSp>
          <p:nvGrpSpPr>
            <p:cNvPr id="157" name="Group 156">
              <a:extLst>
                <a:ext uri="{FF2B5EF4-FFF2-40B4-BE49-F238E27FC236}">
                  <a16:creationId xmlns:a16="http://schemas.microsoft.com/office/drawing/2014/main" id="{50AE7DCA-4E3C-4B41-ACBE-75DEDD909B98}"/>
                </a:ext>
              </a:extLst>
            </p:cNvPr>
            <p:cNvGrpSpPr/>
            <p:nvPr/>
          </p:nvGrpSpPr>
          <p:grpSpPr>
            <a:xfrm>
              <a:off x="381000" y="1157288"/>
              <a:ext cx="8732837" cy="4381503"/>
              <a:chOff x="381000" y="1157288"/>
              <a:chExt cx="8732837" cy="4381503"/>
            </a:xfrm>
          </p:grpSpPr>
          <p:sp>
            <p:nvSpPr>
              <p:cNvPr id="158" name="Freeform 5">
                <a:extLst>
                  <a:ext uri="{FF2B5EF4-FFF2-40B4-BE49-F238E27FC236}">
                    <a16:creationId xmlns:a16="http://schemas.microsoft.com/office/drawing/2014/main" id="{70C520BB-1082-4761-ADD1-A24796FB098D}"/>
                  </a:ext>
                </a:extLst>
              </p:cNvPr>
              <p:cNvSpPr>
                <a:spLocks/>
              </p:cNvSpPr>
              <p:nvPr/>
            </p:nvSpPr>
            <p:spPr bwMode="auto">
              <a:xfrm>
                <a:off x="392113" y="5021266"/>
                <a:ext cx="2076451"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59" name="Freeform 6">
                <a:extLst>
                  <a:ext uri="{FF2B5EF4-FFF2-40B4-BE49-F238E27FC236}">
                    <a16:creationId xmlns:a16="http://schemas.microsoft.com/office/drawing/2014/main" id="{0FFAF914-4DD7-49D9-B3B3-947519D0C645}"/>
                  </a:ext>
                </a:extLst>
              </p:cNvPr>
              <p:cNvSpPr>
                <a:spLocks/>
              </p:cNvSpPr>
              <p:nvPr/>
            </p:nvSpPr>
            <p:spPr bwMode="auto">
              <a:xfrm>
                <a:off x="381000" y="5027616"/>
                <a:ext cx="2149476" cy="511175"/>
              </a:xfrm>
              <a:custGeom>
                <a:avLst/>
                <a:gdLst>
                  <a:gd name="T0" fmla="*/ 0 w 1354"/>
                  <a:gd name="T1" fmla="*/ 0 h 322"/>
                  <a:gd name="T2" fmla="*/ 1193 w 1354"/>
                  <a:gd name="T3" fmla="*/ 0 h 322"/>
                  <a:gd name="T4" fmla="*/ 1354 w 1354"/>
                  <a:gd name="T5" fmla="*/ 161 h 322"/>
                  <a:gd name="T6" fmla="*/ 1193 w 1354"/>
                  <a:gd name="T7" fmla="*/ 322 h 322"/>
                  <a:gd name="T8" fmla="*/ 0 w 1354"/>
                  <a:gd name="T9" fmla="*/ 322 h 322"/>
                  <a:gd name="T10" fmla="*/ 161 w 1354"/>
                  <a:gd name="T11" fmla="*/ 161 h 322"/>
                  <a:gd name="T12" fmla="*/ 0 w 1354"/>
                  <a:gd name="T13" fmla="*/ 0 h 322"/>
                </a:gdLst>
                <a:ahLst/>
                <a:cxnLst>
                  <a:cxn ang="0">
                    <a:pos x="T0" y="T1"/>
                  </a:cxn>
                  <a:cxn ang="0">
                    <a:pos x="T2" y="T3"/>
                  </a:cxn>
                  <a:cxn ang="0">
                    <a:pos x="T4" y="T5"/>
                  </a:cxn>
                  <a:cxn ang="0">
                    <a:pos x="T6" y="T7"/>
                  </a:cxn>
                  <a:cxn ang="0">
                    <a:pos x="T8" y="T9"/>
                  </a:cxn>
                  <a:cxn ang="0">
                    <a:pos x="T10" y="T11"/>
                  </a:cxn>
                  <a:cxn ang="0">
                    <a:pos x="T12" y="T13"/>
                  </a:cxn>
                </a:cxnLst>
                <a:rect l="0" t="0" r="r" b="b"/>
                <a:pathLst>
                  <a:path w="1354" h="322">
                    <a:moveTo>
                      <a:pt x="0" y="0"/>
                    </a:moveTo>
                    <a:lnTo>
                      <a:pt x="1193" y="0"/>
                    </a:lnTo>
                    <a:lnTo>
                      <a:pt x="1354" y="161"/>
                    </a:lnTo>
                    <a:lnTo>
                      <a:pt x="1193" y="322"/>
                    </a:lnTo>
                    <a:lnTo>
                      <a:pt x="0" y="322"/>
                    </a:lnTo>
                    <a:lnTo>
                      <a:pt x="161" y="161"/>
                    </a:lnTo>
                    <a:lnTo>
                      <a:pt x="0" y="0"/>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0" name="Rectangle 159">
                <a:extLst>
                  <a:ext uri="{FF2B5EF4-FFF2-40B4-BE49-F238E27FC236}">
                    <a16:creationId xmlns:a16="http://schemas.microsoft.com/office/drawing/2014/main" id="{EDC510EB-D529-4686-861E-9B4A9168C61C}"/>
                  </a:ext>
                </a:extLst>
              </p:cNvPr>
              <p:cNvSpPr>
                <a:spLocks noChangeArrowheads="1"/>
              </p:cNvSpPr>
              <p:nvPr/>
            </p:nvSpPr>
            <p:spPr bwMode="auto">
              <a:xfrm>
                <a:off x="1154113" y="5040316"/>
                <a:ext cx="774884"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sz="2400" b="1" dirty="0">
                    <a:solidFill>
                      <a:srgbClr val="FFFFFF"/>
                    </a:solidFill>
                    <a:latin typeface="Calibri" panose="020F0502020204030204" pitchFamily="34" charset="0"/>
                    <a:ea typeface="微软雅黑"/>
                  </a:rPr>
                  <a:t>AQM</a:t>
                </a:r>
                <a:endParaRPr lang="en-US" altLang="en-US" sz="1600" dirty="0">
                  <a:solidFill>
                    <a:srgbClr val="000000"/>
                  </a:solidFill>
                  <a:ea typeface="微软雅黑"/>
                </a:endParaRPr>
              </a:p>
            </p:txBody>
          </p:sp>
          <p:sp>
            <p:nvSpPr>
              <p:cNvPr id="161" name="Freeform 17">
                <a:extLst>
                  <a:ext uri="{FF2B5EF4-FFF2-40B4-BE49-F238E27FC236}">
                    <a16:creationId xmlns:a16="http://schemas.microsoft.com/office/drawing/2014/main" id="{7175539C-6C78-402B-A4D0-BE69FF34D832}"/>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2" name="Oval 161">
                <a:extLst>
                  <a:ext uri="{FF2B5EF4-FFF2-40B4-BE49-F238E27FC236}">
                    <a16:creationId xmlns:a16="http://schemas.microsoft.com/office/drawing/2014/main" id="{DF0F9B4D-5185-426B-B932-0AAE1E0150A9}"/>
                  </a:ext>
                </a:extLst>
              </p:cNvPr>
              <p:cNvSpPr>
                <a:spLocks noChangeArrowheads="1"/>
              </p:cNvSpPr>
              <p:nvPr/>
            </p:nvSpPr>
            <p:spPr bwMode="auto">
              <a:xfrm>
                <a:off x="1027113" y="2146301"/>
                <a:ext cx="49213" cy="49213"/>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3" name="Oval 162">
                <a:extLst>
                  <a:ext uri="{FF2B5EF4-FFF2-40B4-BE49-F238E27FC236}">
                    <a16:creationId xmlns:a16="http://schemas.microsoft.com/office/drawing/2014/main" id="{6A5D48A8-24C9-4176-A4BF-3ADCBCE41D2E}"/>
                  </a:ext>
                </a:extLst>
              </p:cNvPr>
              <p:cNvSpPr>
                <a:spLocks noChangeArrowheads="1"/>
              </p:cNvSpPr>
              <p:nvPr/>
            </p:nvSpPr>
            <p:spPr bwMode="auto">
              <a:xfrm>
                <a:off x="1022350" y="2090738"/>
                <a:ext cx="98425" cy="98425"/>
              </a:xfrm>
              <a:prstGeom prst="ellipse">
                <a:avLst/>
              </a:pr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4" name="Freeform 21">
                <a:extLst>
                  <a:ext uri="{FF2B5EF4-FFF2-40B4-BE49-F238E27FC236}">
                    <a16:creationId xmlns:a16="http://schemas.microsoft.com/office/drawing/2014/main" id="{71B4F934-84BC-494F-9CC7-B6F0F551F4FE}"/>
                  </a:ext>
                </a:extLst>
              </p:cNvPr>
              <p:cNvSpPr>
                <a:spLocks/>
              </p:cNvSpPr>
              <p:nvPr/>
            </p:nvSpPr>
            <p:spPr bwMode="auto">
              <a:xfrm>
                <a:off x="536575" y="1157288"/>
                <a:ext cx="1743076" cy="927101"/>
              </a:xfrm>
              <a:custGeom>
                <a:avLst/>
                <a:gdLst>
                  <a:gd name="T0" fmla="*/ 695 w 6828"/>
                  <a:gd name="T1" fmla="*/ 1211 h 3628"/>
                  <a:gd name="T2" fmla="*/ 1577 w 6828"/>
                  <a:gd name="T3" fmla="*/ 380 h 3628"/>
                  <a:gd name="T4" fmla="*/ 2237 w 6828"/>
                  <a:gd name="T5" fmla="*/ 475 h 3628"/>
                  <a:gd name="T6" fmla="*/ 3337 w 6828"/>
                  <a:gd name="T7" fmla="*/ 233 h 3628"/>
                  <a:gd name="T8" fmla="*/ 3526 w 6828"/>
                  <a:gd name="T9" fmla="*/ 332 h 3628"/>
                  <a:gd name="T10" fmla="*/ 4419 w 6828"/>
                  <a:gd name="T11" fmla="*/ 118 h 3628"/>
                  <a:gd name="T12" fmla="*/ 4652 w 6828"/>
                  <a:gd name="T13" fmla="*/ 256 h 3628"/>
                  <a:gd name="T14" fmla="*/ 5696 w 6828"/>
                  <a:gd name="T15" fmla="*/ 194 h 3628"/>
                  <a:gd name="T16" fmla="*/ 5947 w 6828"/>
                  <a:gd name="T17" fmla="*/ 505 h 3628"/>
                  <a:gd name="T18" fmla="*/ 6518 w 6828"/>
                  <a:gd name="T19" fmla="*/ 1222 h 3628"/>
                  <a:gd name="T20" fmla="*/ 6481 w 6828"/>
                  <a:gd name="T21" fmla="*/ 1299 h 3628"/>
                  <a:gd name="T22" fmla="*/ 6290 w 6828"/>
                  <a:gd name="T23" fmla="*/ 2338 h 3628"/>
                  <a:gd name="T24" fmla="*/ 5807 w 6828"/>
                  <a:gd name="T25" fmla="*/ 2484 h 3628"/>
                  <a:gd name="T26" fmla="*/ 4917 w 6828"/>
                  <a:gd name="T27" fmla="*/ 3111 h 3628"/>
                  <a:gd name="T28" fmla="*/ 4457 w 6828"/>
                  <a:gd name="T29" fmla="*/ 3015 h 3628"/>
                  <a:gd name="T30" fmla="*/ 3172 w 6828"/>
                  <a:gd name="T31" fmla="*/ 3509 h 3628"/>
                  <a:gd name="T32" fmla="*/ 2614 w 6828"/>
                  <a:gd name="T33" fmla="*/ 3212 h 3628"/>
                  <a:gd name="T34" fmla="*/ 998 w 6828"/>
                  <a:gd name="T35" fmla="*/ 2922 h 3628"/>
                  <a:gd name="T36" fmla="*/ 985 w 6828"/>
                  <a:gd name="T37" fmla="*/ 2907 h 3628"/>
                  <a:gd name="T38" fmla="*/ 247 w 6828"/>
                  <a:gd name="T39" fmla="*/ 2490 h 3628"/>
                  <a:gd name="T40" fmla="*/ 422 w 6828"/>
                  <a:gd name="T41" fmla="*/ 2110 h 3628"/>
                  <a:gd name="T42" fmla="*/ 185 w 6828"/>
                  <a:gd name="T43" fmla="*/ 1456 h 3628"/>
                  <a:gd name="T44" fmla="*/ 689 w 6828"/>
                  <a:gd name="T45" fmla="*/ 1222 h 3628"/>
                  <a:gd name="T46" fmla="*/ 695 w 6828"/>
                  <a:gd name="T47" fmla="*/ 1211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28" h="3628">
                    <a:moveTo>
                      <a:pt x="695" y="1211"/>
                    </a:moveTo>
                    <a:cubicBezTo>
                      <a:pt x="618" y="807"/>
                      <a:pt x="1013" y="435"/>
                      <a:pt x="1577" y="380"/>
                    </a:cubicBezTo>
                    <a:cubicBezTo>
                      <a:pt x="1805" y="358"/>
                      <a:pt x="2038" y="391"/>
                      <a:pt x="2237" y="475"/>
                    </a:cubicBezTo>
                    <a:cubicBezTo>
                      <a:pt x="2447" y="190"/>
                      <a:pt x="2940" y="81"/>
                      <a:pt x="3337" y="233"/>
                    </a:cubicBezTo>
                    <a:cubicBezTo>
                      <a:pt x="3406" y="259"/>
                      <a:pt x="3470" y="293"/>
                      <a:pt x="3526" y="332"/>
                    </a:cubicBezTo>
                    <a:cubicBezTo>
                      <a:pt x="3690" y="96"/>
                      <a:pt x="4090" y="0"/>
                      <a:pt x="4419" y="118"/>
                    </a:cubicBezTo>
                    <a:cubicBezTo>
                      <a:pt x="4511" y="151"/>
                      <a:pt x="4590" y="198"/>
                      <a:pt x="4652" y="256"/>
                    </a:cubicBezTo>
                    <a:cubicBezTo>
                      <a:pt x="4916" y="33"/>
                      <a:pt x="5384" y="5"/>
                      <a:pt x="5696" y="194"/>
                    </a:cubicBezTo>
                    <a:cubicBezTo>
                      <a:pt x="5828" y="274"/>
                      <a:pt x="5916" y="384"/>
                      <a:pt x="5947" y="505"/>
                    </a:cubicBezTo>
                    <a:cubicBezTo>
                      <a:pt x="6380" y="589"/>
                      <a:pt x="6636" y="911"/>
                      <a:pt x="6518" y="1222"/>
                    </a:cubicBezTo>
                    <a:cubicBezTo>
                      <a:pt x="6508" y="1248"/>
                      <a:pt x="6496" y="1274"/>
                      <a:pt x="6481" y="1299"/>
                    </a:cubicBezTo>
                    <a:cubicBezTo>
                      <a:pt x="6828" y="1624"/>
                      <a:pt x="6743" y="2089"/>
                      <a:pt x="6290" y="2338"/>
                    </a:cubicBezTo>
                    <a:cubicBezTo>
                      <a:pt x="6150" y="2416"/>
                      <a:pt x="5983" y="2466"/>
                      <a:pt x="5807" y="2484"/>
                    </a:cubicBezTo>
                    <a:cubicBezTo>
                      <a:pt x="5803" y="2833"/>
                      <a:pt x="5405" y="3114"/>
                      <a:pt x="4917" y="3111"/>
                    </a:cubicBezTo>
                    <a:cubicBezTo>
                      <a:pt x="4754" y="3110"/>
                      <a:pt x="4595" y="3077"/>
                      <a:pt x="4457" y="3015"/>
                    </a:cubicBezTo>
                    <a:cubicBezTo>
                      <a:pt x="4292" y="3407"/>
                      <a:pt x="3717" y="3628"/>
                      <a:pt x="3172" y="3509"/>
                    </a:cubicBezTo>
                    <a:cubicBezTo>
                      <a:pt x="2944" y="3460"/>
                      <a:pt x="2747" y="3355"/>
                      <a:pt x="2614" y="3212"/>
                    </a:cubicBezTo>
                    <a:cubicBezTo>
                      <a:pt x="2057" y="3453"/>
                      <a:pt x="1333" y="3324"/>
                      <a:pt x="998" y="2922"/>
                    </a:cubicBezTo>
                    <a:cubicBezTo>
                      <a:pt x="993" y="2917"/>
                      <a:pt x="989" y="2912"/>
                      <a:pt x="985" y="2907"/>
                    </a:cubicBezTo>
                    <a:cubicBezTo>
                      <a:pt x="620" y="2938"/>
                      <a:pt x="290" y="2751"/>
                      <a:pt x="247" y="2490"/>
                    </a:cubicBezTo>
                    <a:cubicBezTo>
                      <a:pt x="224" y="2351"/>
                      <a:pt x="288" y="2212"/>
                      <a:pt x="422" y="2110"/>
                    </a:cubicBezTo>
                    <a:cubicBezTo>
                      <a:pt x="106" y="1976"/>
                      <a:pt x="0" y="1684"/>
                      <a:pt x="185" y="1456"/>
                    </a:cubicBezTo>
                    <a:cubicBezTo>
                      <a:pt x="292" y="1325"/>
                      <a:pt x="479" y="1238"/>
                      <a:pt x="689" y="1222"/>
                    </a:cubicBezTo>
                    <a:lnTo>
                      <a:pt x="695" y="1211"/>
                    </a:lnTo>
                    <a:close/>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5" name="Oval 164">
                <a:extLst>
                  <a:ext uri="{FF2B5EF4-FFF2-40B4-BE49-F238E27FC236}">
                    <a16:creationId xmlns:a16="http://schemas.microsoft.com/office/drawing/2014/main" id="{9947EEBE-F872-4902-8415-F69E666321B6}"/>
                  </a:ext>
                </a:extLst>
              </p:cNvPr>
              <p:cNvSpPr>
                <a:spLocks noChangeArrowheads="1"/>
              </p:cNvSpPr>
              <p:nvPr/>
            </p:nvSpPr>
            <p:spPr bwMode="auto">
              <a:xfrm>
                <a:off x="1027113" y="2144713"/>
                <a:ext cx="49213" cy="50800"/>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6" name="Oval 165">
                <a:extLst>
                  <a:ext uri="{FF2B5EF4-FFF2-40B4-BE49-F238E27FC236}">
                    <a16:creationId xmlns:a16="http://schemas.microsoft.com/office/drawing/2014/main" id="{82C1F7B3-99EA-407E-B70E-5D8067A3ED91}"/>
                  </a:ext>
                </a:extLst>
              </p:cNvPr>
              <p:cNvSpPr>
                <a:spLocks noChangeArrowheads="1"/>
              </p:cNvSpPr>
              <p:nvPr/>
            </p:nvSpPr>
            <p:spPr bwMode="auto">
              <a:xfrm>
                <a:off x="1022350" y="2090738"/>
                <a:ext cx="98425" cy="98425"/>
              </a:xfrm>
              <a:prstGeom prst="ellipse">
                <a:avLst/>
              </a:pr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7" name="Oval 166">
                <a:extLst>
                  <a:ext uri="{FF2B5EF4-FFF2-40B4-BE49-F238E27FC236}">
                    <a16:creationId xmlns:a16="http://schemas.microsoft.com/office/drawing/2014/main" id="{FD4F98B0-EA35-44A8-A797-63B94F8AF600}"/>
                  </a:ext>
                </a:extLst>
              </p:cNvPr>
              <p:cNvSpPr>
                <a:spLocks noChangeArrowheads="1"/>
              </p:cNvSpPr>
              <p:nvPr/>
            </p:nvSpPr>
            <p:spPr bwMode="auto">
              <a:xfrm>
                <a:off x="1014413" y="2022476"/>
                <a:ext cx="149225" cy="147638"/>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8" name="Freeform 25">
                <a:extLst>
                  <a:ext uri="{FF2B5EF4-FFF2-40B4-BE49-F238E27FC236}">
                    <a16:creationId xmlns:a16="http://schemas.microsoft.com/office/drawing/2014/main" id="{7CE43570-4E04-4219-A86B-9762F4EEAD4A}"/>
                  </a:ext>
                </a:extLst>
              </p:cNvPr>
              <p:cNvSpPr>
                <a:spLocks noEditPoints="1"/>
              </p:cNvSpPr>
              <p:nvPr/>
            </p:nvSpPr>
            <p:spPr bwMode="auto">
              <a:xfrm>
                <a:off x="646113" y="1220788"/>
                <a:ext cx="1544639" cy="754063"/>
              </a:xfrm>
              <a:custGeom>
                <a:avLst/>
                <a:gdLst>
                  <a:gd name="T0" fmla="*/ 387 w 6049"/>
                  <a:gd name="T1" fmla="*/ 1915 h 2953"/>
                  <a:gd name="T2" fmla="*/ 0 w 6049"/>
                  <a:gd name="T3" fmla="*/ 1851 h 2953"/>
                  <a:gd name="T4" fmla="*/ 728 w 6049"/>
                  <a:gd name="T5" fmla="*/ 2616 h 2953"/>
                  <a:gd name="T6" fmla="*/ 559 w 6049"/>
                  <a:gd name="T7" fmla="*/ 2647 h 2953"/>
                  <a:gd name="T8" fmla="*/ 2185 w 6049"/>
                  <a:gd name="T9" fmla="*/ 2953 h 2953"/>
                  <a:gd name="T10" fmla="*/ 2083 w 6049"/>
                  <a:gd name="T11" fmla="*/ 2813 h 2953"/>
                  <a:gd name="T12" fmla="*/ 4069 w 6049"/>
                  <a:gd name="T13" fmla="*/ 2604 h 2953"/>
                  <a:gd name="T14" fmla="*/ 4029 w 6049"/>
                  <a:gd name="T15" fmla="*/ 2758 h 2953"/>
                  <a:gd name="T16" fmla="*/ 4878 w 6049"/>
                  <a:gd name="T17" fmla="*/ 1656 h 2953"/>
                  <a:gd name="T18" fmla="*/ 5374 w 6049"/>
                  <a:gd name="T19" fmla="*/ 2230 h 2953"/>
                  <a:gd name="T20" fmla="*/ 6049 w 6049"/>
                  <a:gd name="T21" fmla="*/ 1045 h 2953"/>
                  <a:gd name="T22" fmla="*/ 5828 w 6049"/>
                  <a:gd name="T23" fmla="*/ 1261 h 2953"/>
                  <a:gd name="T24" fmla="*/ 5518 w 6049"/>
                  <a:gd name="T25" fmla="*/ 248 h 2953"/>
                  <a:gd name="T26" fmla="*/ 5530 w 6049"/>
                  <a:gd name="T27" fmla="*/ 349 h 2953"/>
                  <a:gd name="T28" fmla="*/ 4108 w 6049"/>
                  <a:gd name="T29" fmla="*/ 129 h 2953"/>
                  <a:gd name="T30" fmla="*/ 4221 w 6049"/>
                  <a:gd name="T31" fmla="*/ 0 h 2953"/>
                  <a:gd name="T32" fmla="*/ 3049 w 6049"/>
                  <a:gd name="T33" fmla="*/ 191 h 2953"/>
                  <a:gd name="T34" fmla="*/ 3104 w 6049"/>
                  <a:gd name="T35" fmla="*/ 79 h 2953"/>
                  <a:gd name="T36" fmla="*/ 1807 w 6049"/>
                  <a:gd name="T37" fmla="*/ 229 h 2953"/>
                  <a:gd name="T38" fmla="*/ 2005 w 6049"/>
                  <a:gd name="T39" fmla="*/ 337 h 2953"/>
                  <a:gd name="T40" fmla="*/ 300 w 6049"/>
                  <a:gd name="T41" fmla="*/ 1080 h 2953"/>
                  <a:gd name="T42" fmla="*/ 266 w 6049"/>
                  <a:gd name="T43" fmla="*/ 966 h 2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9" h="2953">
                    <a:moveTo>
                      <a:pt x="387" y="1915"/>
                    </a:moveTo>
                    <a:cubicBezTo>
                      <a:pt x="252" y="1923"/>
                      <a:pt x="117" y="1901"/>
                      <a:pt x="0" y="1851"/>
                    </a:cubicBezTo>
                    <a:moveTo>
                      <a:pt x="728" y="2616"/>
                    </a:moveTo>
                    <a:cubicBezTo>
                      <a:pt x="673" y="2632"/>
                      <a:pt x="617" y="2642"/>
                      <a:pt x="559" y="2647"/>
                    </a:cubicBezTo>
                    <a:moveTo>
                      <a:pt x="2185" y="2953"/>
                    </a:moveTo>
                    <a:cubicBezTo>
                      <a:pt x="2144" y="2909"/>
                      <a:pt x="2110" y="2862"/>
                      <a:pt x="2083" y="2813"/>
                    </a:cubicBezTo>
                    <a:moveTo>
                      <a:pt x="4069" y="2604"/>
                    </a:moveTo>
                    <a:cubicBezTo>
                      <a:pt x="4063" y="2656"/>
                      <a:pt x="4050" y="2708"/>
                      <a:pt x="4029" y="2758"/>
                    </a:cubicBezTo>
                    <a:moveTo>
                      <a:pt x="4878" y="1656"/>
                    </a:moveTo>
                    <a:cubicBezTo>
                      <a:pt x="5184" y="1763"/>
                      <a:pt x="5377" y="1986"/>
                      <a:pt x="5374" y="2230"/>
                    </a:cubicBezTo>
                    <a:moveTo>
                      <a:pt x="6049" y="1045"/>
                    </a:moveTo>
                    <a:cubicBezTo>
                      <a:pt x="5999" y="1128"/>
                      <a:pt x="5923" y="1202"/>
                      <a:pt x="5828" y="1261"/>
                    </a:cubicBezTo>
                    <a:moveTo>
                      <a:pt x="5518" y="248"/>
                    </a:moveTo>
                    <a:cubicBezTo>
                      <a:pt x="5527" y="281"/>
                      <a:pt x="5531" y="315"/>
                      <a:pt x="5530" y="349"/>
                    </a:cubicBezTo>
                    <a:moveTo>
                      <a:pt x="4108" y="129"/>
                    </a:moveTo>
                    <a:cubicBezTo>
                      <a:pt x="4136" y="82"/>
                      <a:pt x="4174" y="39"/>
                      <a:pt x="4221" y="0"/>
                    </a:cubicBezTo>
                    <a:moveTo>
                      <a:pt x="3049" y="191"/>
                    </a:moveTo>
                    <a:cubicBezTo>
                      <a:pt x="3061" y="152"/>
                      <a:pt x="3079" y="115"/>
                      <a:pt x="3104" y="79"/>
                    </a:cubicBezTo>
                    <a:moveTo>
                      <a:pt x="1807" y="229"/>
                    </a:moveTo>
                    <a:cubicBezTo>
                      <a:pt x="1879" y="259"/>
                      <a:pt x="1945" y="295"/>
                      <a:pt x="2005" y="337"/>
                    </a:cubicBezTo>
                    <a:moveTo>
                      <a:pt x="300" y="1080"/>
                    </a:moveTo>
                    <a:cubicBezTo>
                      <a:pt x="285" y="1043"/>
                      <a:pt x="273" y="1005"/>
                      <a:pt x="266" y="966"/>
                    </a:cubicBez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69" name="Rectangle 168">
                <a:extLst>
                  <a:ext uri="{FF2B5EF4-FFF2-40B4-BE49-F238E27FC236}">
                    <a16:creationId xmlns:a16="http://schemas.microsoft.com/office/drawing/2014/main" id="{ECF55558-0B5D-4F64-A3FD-390159BEE4F2}"/>
                  </a:ext>
                </a:extLst>
              </p:cNvPr>
              <p:cNvSpPr>
                <a:spLocks noChangeArrowheads="1"/>
              </p:cNvSpPr>
              <p:nvPr/>
            </p:nvSpPr>
            <p:spPr bwMode="auto">
              <a:xfrm>
                <a:off x="1195388" y="1296988"/>
                <a:ext cx="38616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a:solidFill>
                      <a:srgbClr val="FFFFFF"/>
                    </a:solidFill>
                    <a:latin typeface="Calibri" panose="020F0502020204030204" pitchFamily="34" charset="0"/>
                    <a:ea typeface="微软雅黑"/>
                  </a:rPr>
                  <a:t>Air </a:t>
                </a:r>
                <a:endParaRPr lang="en-US" altLang="en-US" sz="1600">
                  <a:solidFill>
                    <a:srgbClr val="000000"/>
                  </a:solidFill>
                  <a:ea typeface="微软雅黑"/>
                </a:endParaRPr>
              </a:p>
            </p:txBody>
          </p:sp>
          <p:sp>
            <p:nvSpPr>
              <p:cNvPr id="170" name="Rectangle 169">
                <a:extLst>
                  <a:ext uri="{FF2B5EF4-FFF2-40B4-BE49-F238E27FC236}">
                    <a16:creationId xmlns:a16="http://schemas.microsoft.com/office/drawing/2014/main" id="{3CE5F80D-959B-4720-AAA3-61ED035D3EB8}"/>
                  </a:ext>
                </a:extLst>
              </p:cNvPr>
              <p:cNvSpPr>
                <a:spLocks noChangeArrowheads="1"/>
              </p:cNvSpPr>
              <p:nvPr/>
            </p:nvSpPr>
            <p:spPr bwMode="auto">
              <a:xfrm>
                <a:off x="881062" y="1590676"/>
                <a:ext cx="1024057"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pollutant</a:t>
                </a:r>
                <a:endParaRPr lang="en-US" altLang="en-US" sz="1600" dirty="0">
                  <a:solidFill>
                    <a:srgbClr val="000000"/>
                  </a:solidFill>
                  <a:ea typeface="微软雅黑"/>
                </a:endParaRPr>
              </a:p>
            </p:txBody>
          </p:sp>
          <p:sp>
            <p:nvSpPr>
              <p:cNvPr id="171" name="Freeform 28">
                <a:extLst>
                  <a:ext uri="{FF2B5EF4-FFF2-40B4-BE49-F238E27FC236}">
                    <a16:creationId xmlns:a16="http://schemas.microsoft.com/office/drawing/2014/main" id="{03AF70B1-1D16-4599-9F7C-93D8329024B4}"/>
                  </a:ext>
                </a:extLst>
              </p:cNvPr>
              <p:cNvSpPr>
                <a:spLocks/>
              </p:cNvSpPr>
              <p:nvPr/>
            </p:nvSpPr>
            <p:spPr bwMode="auto">
              <a:xfrm>
                <a:off x="638175" y="3952878"/>
                <a:ext cx="1524001" cy="812801"/>
              </a:xfrm>
              <a:custGeom>
                <a:avLst/>
                <a:gdLst>
                  <a:gd name="T0" fmla="*/ 0 w 5968"/>
                  <a:gd name="T1" fmla="*/ 0 h 3178"/>
                  <a:gd name="T2" fmla="*/ 2984 w 5968"/>
                  <a:gd name="T3" fmla="*/ 454 h 3178"/>
                  <a:gd name="T4" fmla="*/ 5968 w 5968"/>
                  <a:gd name="T5" fmla="*/ 0 h 3178"/>
                  <a:gd name="T6" fmla="*/ 5968 w 5968"/>
                  <a:gd name="T7" fmla="*/ 2724 h 3178"/>
                  <a:gd name="T8" fmla="*/ 2984 w 5968"/>
                  <a:gd name="T9" fmla="*/ 3178 h 3178"/>
                  <a:gd name="T10" fmla="*/ 0 w 5968"/>
                  <a:gd name="T11" fmla="*/ 2724 h 3178"/>
                  <a:gd name="T12" fmla="*/ 0 w 5968"/>
                  <a:gd name="T13" fmla="*/ 0 h 3178"/>
                </a:gdLst>
                <a:ahLst/>
                <a:cxnLst>
                  <a:cxn ang="0">
                    <a:pos x="T0" y="T1"/>
                  </a:cxn>
                  <a:cxn ang="0">
                    <a:pos x="T2" y="T3"/>
                  </a:cxn>
                  <a:cxn ang="0">
                    <a:pos x="T4" y="T5"/>
                  </a:cxn>
                  <a:cxn ang="0">
                    <a:pos x="T6" y="T7"/>
                  </a:cxn>
                  <a:cxn ang="0">
                    <a:pos x="T8" y="T9"/>
                  </a:cxn>
                  <a:cxn ang="0">
                    <a:pos x="T10" y="T11"/>
                  </a:cxn>
                  <a:cxn ang="0">
                    <a:pos x="T12" y="T13"/>
                  </a:cxn>
                </a:cxnLst>
                <a:rect l="0" t="0" r="r" b="b"/>
                <a:pathLst>
                  <a:path w="5968" h="3178">
                    <a:moveTo>
                      <a:pt x="0" y="0"/>
                    </a:moveTo>
                    <a:cubicBezTo>
                      <a:pt x="0" y="251"/>
                      <a:pt x="1336" y="454"/>
                      <a:pt x="2984" y="454"/>
                    </a:cubicBezTo>
                    <a:cubicBezTo>
                      <a:pt x="4632" y="454"/>
                      <a:pt x="5968" y="251"/>
                      <a:pt x="5968" y="0"/>
                    </a:cubicBezTo>
                    <a:lnTo>
                      <a:pt x="5968" y="2724"/>
                    </a:lnTo>
                    <a:cubicBezTo>
                      <a:pt x="5968" y="2975"/>
                      <a:pt x="4632" y="3178"/>
                      <a:pt x="2984" y="3178"/>
                    </a:cubicBezTo>
                    <a:cubicBezTo>
                      <a:pt x="1336" y="3178"/>
                      <a:pt x="0" y="2975"/>
                      <a:pt x="0" y="2724"/>
                    </a:cubicBezTo>
                    <a:lnTo>
                      <a:pt x="0"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2" name="Oval 171">
                <a:extLst>
                  <a:ext uri="{FF2B5EF4-FFF2-40B4-BE49-F238E27FC236}">
                    <a16:creationId xmlns:a16="http://schemas.microsoft.com/office/drawing/2014/main" id="{4FE67712-F630-48EF-9B8E-452F7AD93740}"/>
                  </a:ext>
                </a:extLst>
              </p:cNvPr>
              <p:cNvSpPr>
                <a:spLocks noChangeArrowheads="1"/>
              </p:cNvSpPr>
              <p:nvPr/>
            </p:nvSpPr>
            <p:spPr bwMode="auto">
              <a:xfrm>
                <a:off x="638175" y="3836990"/>
                <a:ext cx="1524001" cy="231775"/>
              </a:xfrm>
              <a:prstGeom prst="ellipse">
                <a:avLst/>
              </a:prstGeom>
              <a:solidFill>
                <a:srgbClr val="D966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3" name="Freeform 30">
                <a:extLst>
                  <a:ext uri="{FF2B5EF4-FFF2-40B4-BE49-F238E27FC236}">
                    <a16:creationId xmlns:a16="http://schemas.microsoft.com/office/drawing/2014/main" id="{442C7F18-0A9C-486D-B9E1-8FF4D4076633}"/>
                  </a:ext>
                </a:extLst>
              </p:cNvPr>
              <p:cNvSpPr>
                <a:spLocks noEditPoints="1"/>
              </p:cNvSpPr>
              <p:nvPr/>
            </p:nvSpPr>
            <p:spPr bwMode="auto">
              <a:xfrm>
                <a:off x="638175" y="3836990"/>
                <a:ext cx="1524001" cy="928688"/>
              </a:xfrm>
              <a:custGeom>
                <a:avLst/>
                <a:gdLst>
                  <a:gd name="T0" fmla="*/ 5968 w 5968"/>
                  <a:gd name="T1" fmla="*/ 454 h 3632"/>
                  <a:gd name="T2" fmla="*/ 2984 w 5968"/>
                  <a:gd name="T3" fmla="*/ 908 h 3632"/>
                  <a:gd name="T4" fmla="*/ 0 w 5968"/>
                  <a:gd name="T5" fmla="*/ 454 h 3632"/>
                  <a:gd name="T6" fmla="*/ 2984 w 5968"/>
                  <a:gd name="T7" fmla="*/ 0 h 3632"/>
                  <a:gd name="T8" fmla="*/ 5968 w 5968"/>
                  <a:gd name="T9" fmla="*/ 454 h 3632"/>
                  <a:gd name="T10" fmla="*/ 5968 w 5968"/>
                  <a:gd name="T11" fmla="*/ 454 h 3632"/>
                  <a:gd name="T12" fmla="*/ 5968 w 5968"/>
                  <a:gd name="T13" fmla="*/ 3178 h 3632"/>
                  <a:gd name="T14" fmla="*/ 2984 w 5968"/>
                  <a:gd name="T15" fmla="*/ 3632 h 3632"/>
                  <a:gd name="T16" fmla="*/ 0 w 5968"/>
                  <a:gd name="T17" fmla="*/ 3178 h 3632"/>
                  <a:gd name="T18" fmla="*/ 0 w 5968"/>
                  <a:gd name="T19" fmla="*/ 454 h 3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68" h="3632">
                    <a:moveTo>
                      <a:pt x="5968" y="454"/>
                    </a:moveTo>
                    <a:cubicBezTo>
                      <a:pt x="5968" y="705"/>
                      <a:pt x="4632" y="908"/>
                      <a:pt x="2984" y="908"/>
                    </a:cubicBezTo>
                    <a:cubicBezTo>
                      <a:pt x="1336" y="908"/>
                      <a:pt x="0" y="705"/>
                      <a:pt x="0" y="454"/>
                    </a:cubicBezTo>
                    <a:cubicBezTo>
                      <a:pt x="0" y="204"/>
                      <a:pt x="1336" y="0"/>
                      <a:pt x="2984" y="0"/>
                    </a:cubicBezTo>
                    <a:cubicBezTo>
                      <a:pt x="4632" y="0"/>
                      <a:pt x="5968" y="204"/>
                      <a:pt x="5968" y="454"/>
                    </a:cubicBezTo>
                    <a:close/>
                    <a:moveTo>
                      <a:pt x="5968" y="454"/>
                    </a:moveTo>
                    <a:lnTo>
                      <a:pt x="5968" y="3178"/>
                    </a:lnTo>
                    <a:cubicBezTo>
                      <a:pt x="5968" y="3429"/>
                      <a:pt x="4632" y="3632"/>
                      <a:pt x="2984" y="3632"/>
                    </a:cubicBezTo>
                    <a:cubicBezTo>
                      <a:pt x="1336" y="3632"/>
                      <a:pt x="0" y="3429"/>
                      <a:pt x="0" y="3178"/>
                    </a:cubicBezTo>
                    <a:lnTo>
                      <a:pt x="0" y="454"/>
                    </a:lnTo>
                  </a:path>
                </a:pathLst>
              </a:custGeom>
              <a:noFill/>
              <a:ln w="12700"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4" name="Rectangle 173">
                <a:extLst>
                  <a:ext uri="{FF2B5EF4-FFF2-40B4-BE49-F238E27FC236}">
                    <a16:creationId xmlns:a16="http://schemas.microsoft.com/office/drawing/2014/main" id="{153D6886-1DFC-4BC6-AA59-0A5EEFCDFECE}"/>
                  </a:ext>
                </a:extLst>
              </p:cNvPr>
              <p:cNvSpPr>
                <a:spLocks noChangeArrowheads="1"/>
              </p:cNvSpPr>
              <p:nvPr/>
            </p:nvSpPr>
            <p:spPr bwMode="auto">
              <a:xfrm>
                <a:off x="954088" y="4211640"/>
                <a:ext cx="1091018" cy="29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altLang="en-US" b="1" dirty="0">
                    <a:solidFill>
                      <a:srgbClr val="FFFFFF"/>
                    </a:solidFill>
                    <a:latin typeface="Calibri" panose="020F0502020204030204" pitchFamily="34" charset="0"/>
                    <a:ea typeface="微软雅黑"/>
                  </a:rPr>
                  <a:t>Emissions</a:t>
                </a:r>
                <a:endParaRPr lang="en-US" altLang="en-US" sz="1600" dirty="0">
                  <a:solidFill>
                    <a:srgbClr val="000000"/>
                  </a:solidFill>
                  <a:ea typeface="微软雅黑"/>
                </a:endParaRPr>
              </a:p>
            </p:txBody>
          </p:sp>
          <p:sp>
            <p:nvSpPr>
              <p:cNvPr id="175" name="Freeform 32">
                <a:extLst>
                  <a:ext uri="{FF2B5EF4-FFF2-40B4-BE49-F238E27FC236}">
                    <a16:creationId xmlns:a16="http://schemas.microsoft.com/office/drawing/2014/main" id="{4CB901B4-D025-4581-B30B-9924995F9DC2}"/>
                  </a:ext>
                </a:extLst>
              </p:cNvPr>
              <p:cNvSpPr>
                <a:spLocks/>
              </p:cNvSpPr>
              <p:nvPr/>
            </p:nvSpPr>
            <p:spPr bwMode="auto">
              <a:xfrm>
                <a:off x="1254126" y="2324101"/>
                <a:ext cx="311150" cy="677863"/>
              </a:xfrm>
              <a:custGeom>
                <a:avLst/>
                <a:gdLst>
                  <a:gd name="T0" fmla="*/ 0 w 196"/>
                  <a:gd name="T1" fmla="*/ 97 h 427"/>
                  <a:gd name="T2" fmla="*/ 98 w 196"/>
                  <a:gd name="T3" fmla="*/ 0 h 427"/>
                  <a:gd name="T4" fmla="*/ 196 w 196"/>
                  <a:gd name="T5" fmla="*/ 97 h 427"/>
                  <a:gd name="T6" fmla="*/ 147 w 196"/>
                  <a:gd name="T7" fmla="*/ 97 h 427"/>
                  <a:gd name="T8" fmla="*/ 147 w 196"/>
                  <a:gd name="T9" fmla="*/ 427 h 427"/>
                  <a:gd name="T10" fmla="*/ 49 w 196"/>
                  <a:gd name="T11" fmla="*/ 427 h 427"/>
                  <a:gd name="T12" fmla="*/ 49 w 196"/>
                  <a:gd name="T13" fmla="*/ 97 h 427"/>
                  <a:gd name="T14" fmla="*/ 0 w 196"/>
                  <a:gd name="T15" fmla="*/ 9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427">
                    <a:moveTo>
                      <a:pt x="0" y="97"/>
                    </a:moveTo>
                    <a:lnTo>
                      <a:pt x="98" y="0"/>
                    </a:lnTo>
                    <a:lnTo>
                      <a:pt x="196" y="97"/>
                    </a:lnTo>
                    <a:lnTo>
                      <a:pt x="147" y="97"/>
                    </a:lnTo>
                    <a:lnTo>
                      <a:pt x="147" y="427"/>
                    </a:lnTo>
                    <a:lnTo>
                      <a:pt x="49" y="427"/>
                    </a:lnTo>
                    <a:lnTo>
                      <a:pt x="49" y="97"/>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6" name="Rectangle 175">
                <a:extLst>
                  <a:ext uri="{FF2B5EF4-FFF2-40B4-BE49-F238E27FC236}">
                    <a16:creationId xmlns:a16="http://schemas.microsoft.com/office/drawing/2014/main" id="{A4CB3465-E9A1-4A79-BB3F-E252C6E301D7}"/>
                  </a:ext>
                </a:extLst>
              </p:cNvPr>
              <p:cNvSpPr>
                <a:spLocks noChangeArrowheads="1"/>
              </p:cNvSpPr>
              <p:nvPr/>
            </p:nvSpPr>
            <p:spPr bwMode="auto">
              <a:xfrm>
                <a:off x="750888" y="3302002"/>
                <a:ext cx="1020811" cy="3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000000"/>
                    </a:solidFill>
                    <a:latin typeface="Calibri" panose="020F0502020204030204" pitchFamily="34" charset="0"/>
                    <a:ea typeface="微软雅黑"/>
                  </a:rPr>
                  <a:t>Single scenario</a:t>
                </a:r>
              </a:p>
              <a:p>
                <a:pPr>
                  <a:defRPr/>
                </a:pPr>
                <a:r>
                  <a:rPr lang="en-US" altLang="en-US" sz="1200" b="1" dirty="0">
                    <a:solidFill>
                      <a:srgbClr val="000000"/>
                    </a:solidFill>
                    <a:latin typeface="Calibri" panose="020F0502020204030204" pitchFamily="34" charset="0"/>
                    <a:ea typeface="微软雅黑"/>
                  </a:rPr>
                  <a:t>(brute-force)</a:t>
                </a:r>
                <a:endParaRPr lang="en-US" altLang="en-US" sz="1600" dirty="0">
                  <a:solidFill>
                    <a:srgbClr val="000000"/>
                  </a:solidFill>
                  <a:ea typeface="微软雅黑"/>
                </a:endParaRPr>
              </a:p>
            </p:txBody>
          </p:sp>
          <p:sp>
            <p:nvSpPr>
              <p:cNvPr id="177" name="Oval 176">
                <a:extLst>
                  <a:ext uri="{FF2B5EF4-FFF2-40B4-BE49-F238E27FC236}">
                    <a16:creationId xmlns:a16="http://schemas.microsoft.com/office/drawing/2014/main" id="{F651555C-A4E0-4DB6-9F14-11305613935B}"/>
                  </a:ext>
                </a:extLst>
              </p:cNvPr>
              <p:cNvSpPr>
                <a:spLocks noChangeArrowheads="1"/>
              </p:cNvSpPr>
              <p:nvPr/>
            </p:nvSpPr>
            <p:spPr bwMode="auto">
              <a:xfrm flipH="1">
                <a:off x="1001712" y="2141539"/>
                <a:ext cx="93664" cy="76200"/>
              </a:xfrm>
              <a:prstGeom prst="ellipse">
                <a:avLst/>
              </a:prstGeom>
              <a:solidFill>
                <a:srgbClr val="FFC000"/>
              </a:solidFill>
              <a:ln w="12700" cap="flat">
                <a:solidFill>
                  <a:srgbClr val="41719C"/>
                </a:solidFill>
                <a:prstDash val="solid"/>
                <a:miter lim="800000"/>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defRPr/>
                </a:pPr>
                <a:endParaRPr lang="en-US" sz="1600">
                  <a:solidFill>
                    <a:srgbClr val="000000"/>
                  </a:solidFill>
                  <a:latin typeface="微软雅黑"/>
                  <a:ea typeface="微软雅黑"/>
                </a:endParaRPr>
              </a:p>
            </p:txBody>
          </p:sp>
          <p:sp>
            <p:nvSpPr>
              <p:cNvPr id="178" name="Oval 177">
                <a:extLst>
                  <a:ext uri="{FF2B5EF4-FFF2-40B4-BE49-F238E27FC236}">
                    <a16:creationId xmlns:a16="http://schemas.microsoft.com/office/drawing/2014/main" id="{DA6AB0C4-4C4F-485B-B2FA-63EC9B7F7869}"/>
                  </a:ext>
                </a:extLst>
              </p:cNvPr>
              <p:cNvSpPr/>
              <p:nvPr/>
            </p:nvSpPr>
            <p:spPr>
              <a:xfrm rot="1307425">
                <a:off x="6918164" y="4171516"/>
                <a:ext cx="457590" cy="408439"/>
              </a:xfrm>
              <a:prstGeom prst="ellipse">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NO</a:t>
                </a:r>
                <a:r>
                  <a:rPr lang="en-US" sz="1200" kern="0" baseline="-25000" dirty="0">
                    <a:solidFill>
                      <a:prstClr val="white"/>
                    </a:solidFill>
                    <a:latin typeface="Calibri" panose="020F0502020204030204"/>
                    <a:ea typeface="微软雅黑"/>
                  </a:rPr>
                  <a:t>x</a:t>
                </a:r>
              </a:p>
            </p:txBody>
          </p:sp>
          <p:sp>
            <p:nvSpPr>
              <p:cNvPr id="179" name="Oval 178">
                <a:extLst>
                  <a:ext uri="{FF2B5EF4-FFF2-40B4-BE49-F238E27FC236}">
                    <a16:creationId xmlns:a16="http://schemas.microsoft.com/office/drawing/2014/main" id="{A271700D-4704-4D25-95DA-979FB3F1BFB1}"/>
                  </a:ext>
                </a:extLst>
              </p:cNvPr>
              <p:cNvSpPr/>
              <p:nvPr/>
            </p:nvSpPr>
            <p:spPr>
              <a:xfrm>
                <a:off x="7375969" y="4147243"/>
                <a:ext cx="494148" cy="441071"/>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NH</a:t>
                </a:r>
                <a:r>
                  <a:rPr lang="en-US" sz="1200" kern="0" baseline="-25000" dirty="0">
                    <a:solidFill>
                      <a:prstClr val="white"/>
                    </a:solidFill>
                    <a:latin typeface="Calibri" panose="020F0502020204030204"/>
                    <a:ea typeface="微软雅黑"/>
                  </a:rPr>
                  <a:t>3</a:t>
                </a:r>
              </a:p>
            </p:txBody>
          </p:sp>
          <p:sp>
            <p:nvSpPr>
              <p:cNvPr id="180" name="Oval 179">
                <a:extLst>
                  <a:ext uri="{FF2B5EF4-FFF2-40B4-BE49-F238E27FC236}">
                    <a16:creationId xmlns:a16="http://schemas.microsoft.com/office/drawing/2014/main" id="{F456EE52-0AB8-495B-A817-B867168BA9D7}"/>
                  </a:ext>
                </a:extLst>
              </p:cNvPr>
              <p:cNvSpPr/>
              <p:nvPr/>
            </p:nvSpPr>
            <p:spPr>
              <a:xfrm rot="584549">
                <a:off x="7174168" y="4506135"/>
                <a:ext cx="477536" cy="426242"/>
              </a:xfrm>
              <a:prstGeom prst="ellipse">
                <a:avLst/>
              </a:prstGeom>
              <a:solidFill>
                <a:srgbClr val="FF000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SO</a:t>
                </a:r>
                <a:r>
                  <a:rPr lang="en-US" altLang="zh-CN" sz="1200" kern="0" baseline="-25000" dirty="0">
                    <a:solidFill>
                      <a:prstClr val="white"/>
                    </a:solidFill>
                    <a:latin typeface="Calibri" panose="020F0502020204030204"/>
                    <a:ea typeface="等线" panose="02010600030101010101" pitchFamily="2" charset="-122"/>
                  </a:rPr>
                  <a:t>2</a:t>
                </a:r>
                <a:endParaRPr lang="en-US" sz="1200" kern="0" baseline="-25000" dirty="0">
                  <a:solidFill>
                    <a:prstClr val="white"/>
                  </a:solidFill>
                  <a:latin typeface="Calibri" panose="020F0502020204030204"/>
                  <a:ea typeface="微软雅黑"/>
                </a:endParaRPr>
              </a:p>
            </p:txBody>
          </p:sp>
          <p:sp>
            <p:nvSpPr>
              <p:cNvPr id="181" name="Oval 180">
                <a:extLst>
                  <a:ext uri="{FF2B5EF4-FFF2-40B4-BE49-F238E27FC236}">
                    <a16:creationId xmlns:a16="http://schemas.microsoft.com/office/drawing/2014/main" id="{6BE5BE1B-2772-46D0-BFA1-114AD29D6978}"/>
                  </a:ext>
                </a:extLst>
              </p:cNvPr>
              <p:cNvSpPr/>
              <p:nvPr/>
            </p:nvSpPr>
            <p:spPr>
              <a:xfrm rot="19186771">
                <a:off x="7852264" y="4113361"/>
                <a:ext cx="471778" cy="421104"/>
              </a:xfrm>
              <a:prstGeom prst="ellipse">
                <a:avLst/>
              </a:prstGeom>
              <a:solidFill>
                <a:srgbClr val="7030A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altLang="zh-CN" sz="1200" kern="0" dirty="0">
                    <a:solidFill>
                      <a:prstClr val="white"/>
                    </a:solidFill>
                    <a:latin typeface="Calibri" panose="020F0502020204030204"/>
                    <a:ea typeface="等线" panose="02010600030101010101" pitchFamily="2" charset="-122"/>
                  </a:rPr>
                  <a:t>POA</a:t>
                </a:r>
                <a:endParaRPr lang="en-US" sz="1200" kern="0" baseline="-25000" dirty="0">
                  <a:solidFill>
                    <a:prstClr val="white"/>
                  </a:solidFill>
                  <a:latin typeface="Calibri" panose="020F0502020204030204"/>
                  <a:ea typeface="微软雅黑"/>
                </a:endParaRPr>
              </a:p>
            </p:txBody>
          </p:sp>
          <p:sp>
            <p:nvSpPr>
              <p:cNvPr id="182" name="Oval 181">
                <a:extLst>
                  <a:ext uri="{FF2B5EF4-FFF2-40B4-BE49-F238E27FC236}">
                    <a16:creationId xmlns:a16="http://schemas.microsoft.com/office/drawing/2014/main" id="{4A0DB693-5005-4939-B334-7BF9CF15950B}"/>
                  </a:ext>
                </a:extLst>
              </p:cNvPr>
              <p:cNvSpPr/>
              <p:nvPr/>
            </p:nvSpPr>
            <p:spPr>
              <a:xfrm rot="20345498">
                <a:off x="7682397" y="4461884"/>
                <a:ext cx="467947" cy="460891"/>
              </a:xfrm>
              <a:prstGeom prst="ellipse">
                <a:avLst/>
              </a:prstGeom>
              <a:solidFill>
                <a:srgbClr val="0070C0"/>
              </a:solidFill>
              <a:ln w="12700" cap="flat" cmpd="sng" algn="ctr">
                <a:solidFill>
                  <a:sysClr val="window" lastClr="FFFFFF">
                    <a:hueOff val="0"/>
                    <a:satOff val="0"/>
                    <a:lumOff val="0"/>
                    <a:alphaOff val="0"/>
                  </a:sysClr>
                </a:solidFill>
                <a:prstDash val="solid"/>
                <a:miter lim="800000"/>
              </a:ln>
              <a:effectLst/>
            </p:spPr>
            <p:txBody>
              <a:bodyPr lIns="0" tIns="0" rIns="0" bIns="0" anchor="ctr" anchorCtr="0"/>
              <a:lstStyle/>
              <a:p>
                <a:pPr defTabSz="685800" fontAlgn="auto">
                  <a:spcBef>
                    <a:spcPts val="0"/>
                  </a:spcBef>
                  <a:spcAft>
                    <a:spcPts val="0"/>
                  </a:spcAft>
                  <a:defRPr/>
                </a:pPr>
                <a:r>
                  <a:rPr lang="en-US" sz="1200" kern="0" dirty="0">
                    <a:solidFill>
                      <a:prstClr val="white"/>
                    </a:solidFill>
                    <a:latin typeface="Calibri" panose="020F0502020204030204"/>
                    <a:ea typeface="微软雅黑"/>
                  </a:rPr>
                  <a:t>VOC</a:t>
                </a:r>
                <a:endParaRPr lang="en-US" sz="1200" kern="0" baseline="-25000" dirty="0">
                  <a:solidFill>
                    <a:prstClr val="white"/>
                  </a:solidFill>
                  <a:latin typeface="Calibri" panose="020F0502020204030204"/>
                  <a:ea typeface="微软雅黑"/>
                </a:endParaRPr>
              </a:p>
            </p:txBody>
          </p:sp>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5D9B4D1D-1514-4720-96D9-2E829098F923}"/>
                      </a:ext>
                    </a:extLst>
                  </p:cNvPr>
                  <p:cNvSpPr/>
                  <p:nvPr/>
                </p:nvSpPr>
                <p:spPr>
                  <a:xfrm>
                    <a:off x="6248400" y="3652597"/>
                    <a:ext cx="2865437" cy="367230"/>
                  </a:xfrm>
                  <a:prstGeom prst="rect">
                    <a:avLst/>
                  </a:prstGeom>
                  <a:solidFill>
                    <a:srgbClr val="FFFFCC"/>
                  </a:solidFill>
                  <a:ln>
                    <a:noFill/>
                  </a:ln>
                  <a:effectLst/>
                </p:spPr>
                <p:txBody>
                  <a:bodyPr wrap="square">
                    <a:spAutoFit/>
                  </a:bodyPr>
                  <a:lstStyle/>
                  <a:p>
                    <a:pPr algn="l" defTabSz="685800"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600" b="1" kern="0">
                              <a:solidFill>
                                <a:prstClr val="black"/>
                              </a:solidFill>
                              <a:latin typeface="Cambria Math" panose="02040503050406030204" pitchFamily="18" charset="0"/>
                            </a:rPr>
                            <m:t>∆</m:t>
                          </m:r>
                          <m:r>
                            <a:rPr lang="en-US" sz="600" b="1" i="1" kern="0">
                              <a:solidFill>
                                <a:prstClr val="black"/>
                              </a:solidFill>
                              <a:latin typeface="Cambria Math" panose="02040503050406030204" pitchFamily="18" charset="0"/>
                            </a:rPr>
                            <m:t>𝑪𝒐𝒏𝒄</m:t>
                          </m:r>
                          <m:r>
                            <a:rPr lang="en-US" sz="600" b="1" kern="0">
                              <a:solidFill>
                                <a:prstClr val="black"/>
                              </a:solidFill>
                              <a:latin typeface="Cambria Math" panose="02040503050406030204" pitchFamily="18" charset="0"/>
                            </a:rPr>
                            <m:t>=</m:t>
                          </m:r>
                          <m:nary>
                            <m:naryPr>
                              <m:chr m:val="∑"/>
                              <m:limLoc m:val="undOvr"/>
                              <m:ctrlPr>
                                <a:rPr lang="en-US" sz="600" b="1" i="1" kern="0">
                                  <a:solidFill>
                                    <a:prstClr val="black"/>
                                  </a:solidFill>
                                  <a:latin typeface="Cambria Math" panose="02040503050406030204" pitchFamily="18" charset="0"/>
                                </a:rPr>
                              </m:ctrlPr>
                            </m:naryPr>
                            <m:sub>
                              <m:r>
                                <a:rPr lang="en-US" sz="600" b="1" i="1" kern="0">
                                  <a:solidFill>
                                    <a:prstClr val="black"/>
                                  </a:solidFill>
                                  <a:latin typeface="Cambria Math" panose="02040503050406030204" pitchFamily="18" charset="0"/>
                                </a:rPr>
                                <m:t>𝒊</m:t>
                              </m:r>
                              <m:r>
                                <a:rPr lang="en-US" sz="600" b="1" kern="0">
                                  <a:solidFill>
                                    <a:prstClr val="black"/>
                                  </a:solidFill>
                                  <a:latin typeface="Cambria Math" panose="02040503050406030204" pitchFamily="18" charset="0"/>
                                </a:rPr>
                                <m:t>=</m:t>
                              </m:r>
                              <m:r>
                                <a:rPr lang="en-US" sz="600" b="1" kern="0">
                                  <a:solidFill>
                                    <a:prstClr val="black"/>
                                  </a:solidFill>
                                  <a:latin typeface="Cambria Math" panose="02040503050406030204" pitchFamily="18" charset="0"/>
                                </a:rPr>
                                <m:t>𝟏</m:t>
                              </m:r>
                            </m:sub>
                            <m:sup>
                              <m:r>
                                <a:rPr lang="en-US" sz="600" b="1" i="1" kern="0">
                                  <a:solidFill>
                                    <a:prstClr val="black"/>
                                  </a:solidFill>
                                  <a:latin typeface="Cambria Math" panose="02040503050406030204" pitchFamily="18" charset="0"/>
                                </a:rPr>
                                <m:t>𝒏</m:t>
                              </m:r>
                            </m:sup>
                            <m:e>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𝑿</m:t>
                                  </m:r>
                                </m:e>
                                <m:sub>
                                  <m:r>
                                    <a:rPr lang="en-US" sz="600" b="1" i="1" kern="0">
                                      <a:solidFill>
                                        <a:prstClr val="black"/>
                                      </a:solidFill>
                                      <a:latin typeface="Cambria Math" panose="02040503050406030204" pitchFamily="18" charset="0"/>
                                    </a:rPr>
                                    <m:t>𝒊</m:t>
                                  </m:r>
                                </m:sub>
                              </m:sSub>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ED7D31"/>
                                              </a:solidFill>
                                              <a:latin typeface="Cambria Math" panose="02040503050406030204" pitchFamily="18" charset="0"/>
                                            </a:rPr>
                                          </m:ctrlPr>
                                        </m:sSubPr>
                                        <m:e>
                                          <m:r>
                                            <a:rPr lang="en-US" sz="600" b="1" i="1" kern="0">
                                              <a:solidFill>
                                                <a:srgbClr val="ED7D31"/>
                                              </a:solidFill>
                                              <a:latin typeface="Cambria Math" panose="02040503050406030204" pitchFamily="18" charset="0"/>
                                            </a:rPr>
                                            <m:t>𝑬</m:t>
                                          </m:r>
                                        </m:e>
                                        <m:sub>
                                          <m:r>
                                            <a:rPr lang="en-US" sz="600" b="1" i="1" kern="0">
                                              <a:solidFill>
                                                <a:srgbClr val="ED7D31"/>
                                              </a:solidFill>
                                              <a:latin typeface="Cambria Math" panose="02040503050406030204" pitchFamily="18" charset="0"/>
                                            </a:rPr>
                                            <m:t>𝑵𝑶𝒙</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𝒂</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FF0000"/>
                                              </a:solidFill>
                                              <a:latin typeface="Cambria Math" panose="02040503050406030204" pitchFamily="18" charset="0"/>
                                            </a:rPr>
                                          </m:ctrlPr>
                                        </m:sSubPr>
                                        <m:e>
                                          <m:r>
                                            <a:rPr lang="en-US" sz="600" b="1" i="1" kern="0">
                                              <a:solidFill>
                                                <a:srgbClr val="FF0000"/>
                                              </a:solidFill>
                                              <a:latin typeface="Cambria Math" panose="02040503050406030204" pitchFamily="18" charset="0"/>
                                            </a:rPr>
                                            <m:t>𝑬</m:t>
                                          </m:r>
                                        </m:e>
                                        <m:sub>
                                          <m:r>
                                            <a:rPr lang="en-US" sz="600" b="1" i="1" kern="0">
                                              <a:solidFill>
                                                <a:srgbClr val="FF0000"/>
                                              </a:solidFill>
                                              <a:latin typeface="Cambria Math" panose="02040503050406030204" pitchFamily="18" charset="0"/>
                                            </a:rPr>
                                            <m:t>𝑺𝑶</m:t>
                                          </m:r>
                                          <m:r>
                                            <a:rPr lang="en-US" sz="600" b="1" kern="0">
                                              <a:solidFill>
                                                <a:srgbClr val="FF0000"/>
                                              </a:solidFill>
                                              <a:latin typeface="Cambria Math" panose="02040503050406030204" pitchFamily="18" charset="0"/>
                                            </a:rPr>
                                            <m:t>𝟐</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𝒃</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B050"/>
                                              </a:solidFill>
                                              <a:latin typeface="Cambria Math" panose="02040503050406030204" pitchFamily="18" charset="0"/>
                                            </a:rPr>
                                          </m:ctrlPr>
                                        </m:sSubPr>
                                        <m:e>
                                          <m:r>
                                            <a:rPr lang="en-US" sz="600" b="1" i="1" kern="0">
                                              <a:solidFill>
                                                <a:srgbClr val="00B050"/>
                                              </a:solidFill>
                                              <a:latin typeface="Cambria Math" panose="02040503050406030204" pitchFamily="18" charset="0"/>
                                            </a:rPr>
                                            <m:t>𝑬</m:t>
                                          </m:r>
                                        </m:e>
                                        <m:sub>
                                          <m:r>
                                            <a:rPr lang="en-US" sz="600" b="1" i="1" kern="0">
                                              <a:solidFill>
                                                <a:srgbClr val="00B050"/>
                                              </a:solidFill>
                                              <a:latin typeface="Cambria Math" panose="02040503050406030204" pitchFamily="18" charset="0"/>
                                            </a:rPr>
                                            <m:t>𝑵𝑯</m:t>
                                          </m:r>
                                          <m:r>
                                            <a:rPr lang="en-US" sz="600" b="1" kern="0">
                                              <a:solidFill>
                                                <a:srgbClr val="00B050"/>
                                              </a:solidFill>
                                              <a:latin typeface="Cambria Math" panose="02040503050406030204" pitchFamily="18" charset="0"/>
                                            </a:rPr>
                                            <m:t>𝟑</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𝒄</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0070C0"/>
                                              </a:solidFill>
                                              <a:latin typeface="Cambria Math" panose="02040503050406030204" pitchFamily="18" charset="0"/>
                                            </a:rPr>
                                          </m:ctrlPr>
                                        </m:sSubPr>
                                        <m:e>
                                          <m:r>
                                            <a:rPr lang="en-US" sz="600" b="1" i="1" kern="0">
                                              <a:solidFill>
                                                <a:srgbClr val="0070C0"/>
                                              </a:solidFill>
                                              <a:latin typeface="Cambria Math" panose="02040503050406030204" pitchFamily="18" charset="0"/>
                                            </a:rPr>
                                            <m:t>𝑬</m:t>
                                          </m:r>
                                        </m:e>
                                        <m:sub>
                                          <m:r>
                                            <a:rPr lang="en-US" sz="600" b="1" i="1" kern="0">
                                              <a:solidFill>
                                                <a:srgbClr val="0070C0"/>
                                              </a:solidFill>
                                              <a:latin typeface="Cambria Math" panose="02040503050406030204" pitchFamily="18" charset="0"/>
                                            </a:rPr>
                                            <m:t>𝑽𝑶𝑪𝒔</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𝒅</m:t>
                                      </m:r>
                                    </m:e>
                                    <m:sub>
                                      <m:r>
                                        <a:rPr lang="en-US" sz="600" b="1" i="1" kern="0">
                                          <a:solidFill>
                                            <a:prstClr val="black"/>
                                          </a:solidFill>
                                          <a:latin typeface="Cambria Math" panose="02040503050406030204" pitchFamily="18" charset="0"/>
                                        </a:rPr>
                                        <m:t>𝒊</m:t>
                                      </m:r>
                                    </m:sub>
                                  </m:sSub>
                                </m:sup>
                              </m:sSup>
                              <m:r>
                                <a:rPr lang="en-US" sz="600" b="1" kern="0">
                                  <a:solidFill>
                                    <a:prstClr val="black"/>
                                  </a:solidFill>
                                  <a:latin typeface="Cambria Math" panose="02040503050406030204" pitchFamily="18" charset="0"/>
                                </a:rPr>
                                <m:t>∙</m:t>
                              </m:r>
                              <m:sSup>
                                <m:sSupPr>
                                  <m:ctrlPr>
                                    <a:rPr lang="en-US" sz="600" b="1" i="1" kern="0">
                                      <a:solidFill>
                                        <a:prstClr val="black"/>
                                      </a:solidFill>
                                      <a:latin typeface="Cambria Math" panose="02040503050406030204" pitchFamily="18" charset="0"/>
                                    </a:rPr>
                                  </m:ctrlPr>
                                </m:sSupPr>
                                <m:e>
                                  <m:d>
                                    <m:dPr>
                                      <m:ctrlPr>
                                        <a:rPr lang="en-US" sz="600" b="1" i="1" kern="0">
                                          <a:solidFill>
                                            <a:prstClr val="black"/>
                                          </a:solidFill>
                                          <a:latin typeface="Cambria Math" panose="02040503050406030204" pitchFamily="18" charset="0"/>
                                        </a:rPr>
                                      </m:ctrlPr>
                                    </m:dPr>
                                    <m:e>
                                      <m:sSub>
                                        <m:sSubPr>
                                          <m:ctrlPr>
                                            <a:rPr lang="en-US" sz="600" b="1" i="1" kern="0">
                                              <a:solidFill>
                                                <a:srgbClr val="7030A0"/>
                                              </a:solidFill>
                                              <a:latin typeface="Cambria Math" panose="02040503050406030204" pitchFamily="18" charset="0"/>
                                            </a:rPr>
                                          </m:ctrlPr>
                                        </m:sSubPr>
                                        <m:e>
                                          <m:r>
                                            <a:rPr lang="en-US" sz="600" b="1" i="1" kern="0">
                                              <a:solidFill>
                                                <a:srgbClr val="7030A0"/>
                                              </a:solidFill>
                                              <a:latin typeface="Cambria Math" panose="02040503050406030204" pitchFamily="18" charset="0"/>
                                            </a:rPr>
                                            <m:t>𝑬</m:t>
                                          </m:r>
                                        </m:e>
                                        <m:sub>
                                          <m:r>
                                            <a:rPr lang="en-US" sz="600" b="1" i="1" kern="0">
                                              <a:solidFill>
                                                <a:srgbClr val="7030A0"/>
                                              </a:solidFill>
                                              <a:latin typeface="Cambria Math" panose="02040503050406030204" pitchFamily="18" charset="0"/>
                                            </a:rPr>
                                            <m:t>𝑷𝑶𝑨</m:t>
                                          </m:r>
                                        </m:sub>
                                      </m:sSub>
                                    </m:e>
                                  </m:d>
                                </m:e>
                                <m:sup>
                                  <m:sSub>
                                    <m:sSubPr>
                                      <m:ctrlPr>
                                        <a:rPr lang="en-US" sz="600" b="1" i="1" kern="0">
                                          <a:solidFill>
                                            <a:prstClr val="black"/>
                                          </a:solidFill>
                                          <a:latin typeface="Cambria Math" panose="02040503050406030204" pitchFamily="18" charset="0"/>
                                        </a:rPr>
                                      </m:ctrlPr>
                                    </m:sSubPr>
                                    <m:e>
                                      <m:r>
                                        <a:rPr lang="en-US" sz="600" b="1" i="1" kern="0">
                                          <a:solidFill>
                                            <a:prstClr val="black"/>
                                          </a:solidFill>
                                          <a:latin typeface="Cambria Math" panose="02040503050406030204" pitchFamily="18" charset="0"/>
                                        </a:rPr>
                                        <m:t>𝒆</m:t>
                                      </m:r>
                                    </m:e>
                                    <m:sub>
                                      <m:r>
                                        <a:rPr lang="en-US" sz="600" b="1" i="1" kern="0">
                                          <a:solidFill>
                                            <a:prstClr val="black"/>
                                          </a:solidFill>
                                          <a:latin typeface="Cambria Math" panose="02040503050406030204" pitchFamily="18" charset="0"/>
                                        </a:rPr>
                                        <m:t>𝒊</m:t>
                                      </m:r>
                                    </m:sub>
                                  </m:sSub>
                                </m:sup>
                              </m:sSup>
                            </m:e>
                          </m:nary>
                        </m:oMath>
                      </m:oMathPara>
                    </a14:m>
                    <a:endParaRPr lang="en-US" sz="600" b="1" kern="0" dirty="0">
                      <a:solidFill>
                        <a:prstClr val="black"/>
                      </a:solidFill>
                      <a:latin typeface="Calibri" panose="020F0502020204030204"/>
                      <a:ea typeface="微软雅黑"/>
                    </a:endParaRPr>
                  </a:p>
                </p:txBody>
              </p:sp>
            </mc:Choice>
            <mc:Fallback xmlns="">
              <p:sp>
                <p:nvSpPr>
                  <p:cNvPr id="183" name="Rectangle 182">
                    <a:extLst>
                      <a:ext uri="{FF2B5EF4-FFF2-40B4-BE49-F238E27FC236}">
                        <a16:creationId xmlns:a16="http://schemas.microsoft.com/office/drawing/2014/main" id="{5D9B4D1D-1514-4720-96D9-2E829098F923}"/>
                      </a:ext>
                    </a:extLst>
                  </p:cNvPr>
                  <p:cNvSpPr>
                    <a:spLocks noRot="1" noChangeAspect="1" noMove="1" noResize="1" noEditPoints="1" noAdjustHandles="1" noChangeArrowheads="1" noChangeShapeType="1" noTextEdit="1"/>
                  </p:cNvSpPr>
                  <p:nvPr/>
                </p:nvSpPr>
                <p:spPr>
                  <a:xfrm>
                    <a:off x="6248400" y="3652597"/>
                    <a:ext cx="2865437" cy="367230"/>
                  </a:xfrm>
                  <a:prstGeom prst="rect">
                    <a:avLst/>
                  </a:prstGeom>
                  <a:blipFill>
                    <a:blip r:embed="rId3"/>
                    <a:stretch>
                      <a:fillRect t="-80702" b="-128070"/>
                    </a:stretch>
                  </a:blipFill>
                  <a:ln>
                    <a:noFill/>
                  </a:ln>
                  <a:effectLst/>
                </p:spPr>
                <p:txBody>
                  <a:bodyPr/>
                  <a:lstStyle/>
                  <a:p>
                    <a:r>
                      <a:rPr lang="en-US">
                        <a:noFill/>
                      </a:rPr>
                      <a:t> </a:t>
                    </a:r>
                  </a:p>
                </p:txBody>
              </p:sp>
            </mc:Fallback>
          </mc:AlternateContent>
        </p:grpSp>
      </p:grpSp>
      <p:sp>
        <p:nvSpPr>
          <p:cNvPr id="260" name="TextBox 259">
            <a:extLst>
              <a:ext uri="{FF2B5EF4-FFF2-40B4-BE49-F238E27FC236}">
                <a16:creationId xmlns:a16="http://schemas.microsoft.com/office/drawing/2014/main" id="{4ABD83AF-A367-41A9-B62A-E61967AD4022}"/>
              </a:ext>
            </a:extLst>
          </p:cNvPr>
          <p:cNvSpPr txBox="1"/>
          <p:nvPr/>
        </p:nvSpPr>
        <p:spPr>
          <a:xfrm>
            <a:off x="9130967" y="5691426"/>
            <a:ext cx="2801960" cy="861774"/>
          </a:xfrm>
          <a:prstGeom prst="rect">
            <a:avLst/>
          </a:prstGeom>
          <a:noFill/>
        </p:spPr>
        <p:txBody>
          <a:bodyPr wrap="square" rtlCol="0">
            <a:spAutoFit/>
          </a:bodyPr>
          <a:lstStyle/>
          <a:p>
            <a:pPr defTabSz="685800" fontAlgn="auto">
              <a:spcBef>
                <a:spcPts val="0"/>
              </a:spcBef>
              <a:spcAft>
                <a:spcPts val="0"/>
              </a:spcAft>
            </a:pPr>
            <a:r>
              <a:rPr lang="en-US" sz="1600" b="1" i="1" dirty="0">
                <a:solidFill>
                  <a:srgbClr val="0000FF"/>
                </a:solidFill>
                <a:latin typeface="Calibri" panose="020F0502020204030204"/>
                <a:ea typeface="微软雅黑"/>
              </a:rPr>
              <a:t>Xing et al., ES&amp;T, 2020</a:t>
            </a:r>
          </a:p>
          <a:p>
            <a:pPr defTabSz="685800" fontAlgn="auto">
              <a:spcBef>
                <a:spcPts val="0"/>
              </a:spcBef>
              <a:spcAft>
                <a:spcPts val="0"/>
              </a:spcAft>
            </a:pPr>
            <a:r>
              <a:rPr lang="en-US" sz="1600" b="1" i="1" dirty="0">
                <a:solidFill>
                  <a:srgbClr val="0000FF"/>
                </a:solidFill>
                <a:latin typeface="Calibri" panose="020F0502020204030204"/>
                <a:ea typeface="微软雅黑"/>
              </a:rPr>
              <a:t>Xing et al., Atm. Res., 2022</a:t>
            </a:r>
          </a:p>
          <a:p>
            <a:pPr defTabSz="685800" fontAlgn="auto">
              <a:spcBef>
                <a:spcPts val="0"/>
              </a:spcBef>
              <a:spcAft>
                <a:spcPts val="0"/>
              </a:spcAft>
            </a:pPr>
            <a:endParaRPr lang="en-US" sz="1600" b="1" i="1" dirty="0">
              <a:solidFill>
                <a:srgbClr val="0000FF"/>
              </a:solidFill>
              <a:latin typeface="Calibri" panose="020F0502020204030204"/>
              <a:ea typeface="微软雅黑"/>
            </a:endParaRPr>
          </a:p>
        </p:txBody>
      </p:sp>
      <p:sp>
        <p:nvSpPr>
          <p:cNvPr id="3" name="Oval 2">
            <a:extLst>
              <a:ext uri="{FF2B5EF4-FFF2-40B4-BE49-F238E27FC236}">
                <a16:creationId xmlns:a16="http://schemas.microsoft.com/office/drawing/2014/main" id="{BEA3AC63-32B8-4F32-9B73-878D3756EBB9}"/>
              </a:ext>
            </a:extLst>
          </p:cNvPr>
          <p:cNvSpPr/>
          <p:nvPr/>
        </p:nvSpPr>
        <p:spPr bwMode="auto">
          <a:xfrm>
            <a:off x="8633647" y="977014"/>
            <a:ext cx="3684332" cy="5854584"/>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sz="2000">
              <a:solidFill>
                <a:srgbClr val="FF3300"/>
              </a:solidFill>
              <a:ea typeface="宋体" pitchFamily="2" charset="-122"/>
            </a:endParaRPr>
          </a:p>
        </p:txBody>
      </p:sp>
      <p:sp>
        <p:nvSpPr>
          <p:cNvPr id="5" name="TextBox 4">
            <a:extLst>
              <a:ext uri="{FF2B5EF4-FFF2-40B4-BE49-F238E27FC236}">
                <a16:creationId xmlns:a16="http://schemas.microsoft.com/office/drawing/2014/main" id="{CD369253-539D-BD26-D82C-B54FD2AAEAD6}"/>
              </a:ext>
            </a:extLst>
          </p:cNvPr>
          <p:cNvSpPr txBox="1"/>
          <p:nvPr/>
        </p:nvSpPr>
        <p:spPr>
          <a:xfrm>
            <a:off x="76200" y="6461906"/>
            <a:ext cx="8557447" cy="369332"/>
          </a:xfrm>
          <a:prstGeom prst="rect">
            <a:avLst/>
          </a:prstGeom>
          <a:noFill/>
        </p:spPr>
        <p:txBody>
          <a:bodyPr wrap="square">
            <a:spAutoFit/>
          </a:bodyPr>
          <a:lstStyle/>
          <a:p>
            <a:pPr algn="l"/>
            <a:r>
              <a:rPr lang="en-US" sz="1800" b="1" i="1" dirty="0">
                <a:solidFill>
                  <a:srgbClr val="0000FF"/>
                </a:solidFill>
                <a:latin typeface="微软雅黑"/>
                <a:ea typeface="微软雅黑"/>
              </a:rPr>
              <a:t>Model runs required:       </a:t>
            </a:r>
            <a:r>
              <a:rPr lang="en-US" sz="1800" b="1" dirty="0">
                <a:solidFill>
                  <a:srgbClr val="FF0000"/>
                </a:solidFill>
                <a:latin typeface="微软雅黑"/>
                <a:ea typeface="微软雅黑"/>
              </a:rPr>
              <a:t>&gt; 1000s	</a:t>
            </a:r>
            <a:r>
              <a:rPr lang="en-US" b="1" dirty="0">
                <a:solidFill>
                  <a:srgbClr val="FF0000"/>
                </a:solidFill>
                <a:latin typeface="微软雅黑"/>
                <a:ea typeface="微软雅黑"/>
              </a:rPr>
              <a:t>   </a:t>
            </a:r>
            <a:r>
              <a:rPr lang="en-US" sz="1800" b="1" dirty="0">
                <a:solidFill>
                  <a:srgbClr val="FF0000"/>
                </a:solidFill>
                <a:latin typeface="微软雅黑"/>
                <a:ea typeface="微软雅黑"/>
              </a:rPr>
              <a:t>&gt;100s</a:t>
            </a:r>
            <a:r>
              <a:rPr lang="en-US" b="1" dirty="0">
                <a:solidFill>
                  <a:srgbClr val="FF0000"/>
                </a:solidFill>
                <a:latin typeface="微软雅黑"/>
                <a:ea typeface="微软雅黑"/>
              </a:rPr>
              <a:t>	         </a:t>
            </a:r>
            <a:r>
              <a:rPr lang="en-US" sz="1800" b="1" dirty="0">
                <a:solidFill>
                  <a:srgbClr val="FF0000"/>
                </a:solidFill>
                <a:latin typeface="微软雅黑"/>
                <a:ea typeface="微软雅黑"/>
              </a:rPr>
              <a:t>&gt;20</a:t>
            </a:r>
            <a:endParaRPr lang="en-US" dirty="0"/>
          </a:p>
        </p:txBody>
      </p:sp>
      <p:sp>
        <p:nvSpPr>
          <p:cNvPr id="8" name="TextBox 7">
            <a:extLst>
              <a:ext uri="{FF2B5EF4-FFF2-40B4-BE49-F238E27FC236}">
                <a16:creationId xmlns:a16="http://schemas.microsoft.com/office/drawing/2014/main" id="{A9170A92-AA79-3217-2CF4-DC1E49D449FB}"/>
              </a:ext>
            </a:extLst>
          </p:cNvPr>
          <p:cNvSpPr txBox="1"/>
          <p:nvPr/>
        </p:nvSpPr>
        <p:spPr>
          <a:xfrm>
            <a:off x="9369949" y="6398145"/>
            <a:ext cx="2503703" cy="369332"/>
          </a:xfrm>
          <a:prstGeom prst="rect">
            <a:avLst/>
          </a:prstGeom>
          <a:noFill/>
        </p:spPr>
        <p:txBody>
          <a:bodyPr wrap="square">
            <a:spAutoFit/>
          </a:bodyPr>
          <a:lstStyle/>
          <a:p>
            <a:r>
              <a:rPr lang="en-US" b="1" dirty="0">
                <a:solidFill>
                  <a:srgbClr val="FF0000"/>
                </a:solidFill>
                <a:latin typeface="微软雅黑"/>
                <a:ea typeface="微软雅黑"/>
              </a:rPr>
              <a:t>2 (Base &amp; Control)</a:t>
            </a:r>
            <a:endParaRPr lang="en-US" dirty="0"/>
          </a:p>
        </p:txBody>
      </p:sp>
      <p:pic>
        <p:nvPicPr>
          <p:cNvPr id="9" name="Picture 15">
            <a:extLst>
              <a:ext uri="{FF2B5EF4-FFF2-40B4-BE49-F238E27FC236}">
                <a16:creationId xmlns:a16="http://schemas.microsoft.com/office/drawing/2014/main" id="{3A41FE7D-D796-BDC5-F5B2-7AB54967C528}"/>
              </a:ext>
            </a:extLst>
          </p:cNvPr>
          <p:cNvPicPr/>
          <p:nvPr/>
        </p:nvPicPr>
        <p:blipFill rotWithShape="1">
          <a:blip r:embed="rId4" cstate="print">
            <a:extLst>
              <a:ext uri="{28A0092B-C50C-407E-A947-70E740481C1C}">
                <a14:useLocalDpi xmlns:a14="http://schemas.microsoft.com/office/drawing/2010/main" val="0"/>
              </a:ext>
            </a:extLst>
          </a:blip>
          <a:srcRect l="39968" t="43545"/>
          <a:stretch>
            <a:fillRect/>
          </a:stretch>
        </p:blipFill>
        <p:spPr bwMode="auto">
          <a:xfrm>
            <a:off x="9152468" y="3835336"/>
            <a:ext cx="2720710" cy="965264"/>
          </a:xfrm>
          <a:prstGeom prst="rect">
            <a:avLst/>
          </a:prstGeom>
          <a:noFill/>
          <a:ln>
            <a:noFill/>
          </a:ln>
        </p:spPr>
      </p:pic>
    </p:spTree>
    <p:extLst>
      <p:ext uri="{BB962C8B-B14F-4D97-AF65-F5344CB8AC3E}">
        <p14:creationId xmlns:p14="http://schemas.microsoft.com/office/powerpoint/2010/main" val="30340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400"/>
                                  </p:stCondLst>
                                  <p:childTnLst>
                                    <p:set>
                                      <p:cBhvr>
                                        <p:cTn id="16" dur="1" fill="hold">
                                          <p:stCondLst>
                                            <p:cond delay="0"/>
                                          </p:stCondLst>
                                        </p:cTn>
                                        <p:tgtEl>
                                          <p:spTgt spid="144"/>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grpId="0" nodeType="afterEffect">
                                  <p:stCondLst>
                                    <p:cond delay="400"/>
                                  </p:stCondLst>
                                  <p:childTnLst>
                                    <p:set>
                                      <p:cBhvr>
                                        <p:cTn id="19" dur="1" fill="hold">
                                          <p:stCondLst>
                                            <p:cond delay="0"/>
                                          </p:stCondLst>
                                        </p:cTn>
                                        <p:tgtEl>
                                          <p:spTgt spid="2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3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4" grpId="0" animBg="1"/>
      <p:bldP spid="260" grpId="0"/>
      <p:bldP spid="3"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E4B4E5-2D71-426D-A3EC-9D3DA113C4FD}"/>
              </a:ext>
            </a:extLst>
          </p:cNvPr>
          <p:cNvPicPr>
            <a:picLocks noChangeAspect="1"/>
          </p:cNvPicPr>
          <p:nvPr/>
        </p:nvPicPr>
        <p:blipFill>
          <a:blip r:embed="rId3"/>
          <a:stretch>
            <a:fillRect/>
          </a:stretch>
        </p:blipFill>
        <p:spPr>
          <a:xfrm>
            <a:off x="412709" y="780274"/>
            <a:ext cx="5057467" cy="6077723"/>
          </a:xfrm>
          <a:prstGeom prst="rect">
            <a:avLst/>
          </a:prstGeom>
        </p:spPr>
      </p:pic>
      <p:sp>
        <p:nvSpPr>
          <p:cNvPr id="4" name="矩形 3">
            <a:extLst>
              <a:ext uri="{FF2B5EF4-FFF2-40B4-BE49-F238E27FC236}">
                <a16:creationId xmlns:a16="http://schemas.microsoft.com/office/drawing/2014/main" id="{9FF75D9A-2AE8-BDA1-C93B-0E2F1F45C133}"/>
              </a:ext>
            </a:extLst>
          </p:cNvPr>
          <p:cNvSpPr/>
          <p:nvPr/>
        </p:nvSpPr>
        <p:spPr bwMode="auto">
          <a:xfrm>
            <a:off x="412709" y="780274"/>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1" y="3"/>
            <a:ext cx="11734800" cy="669103"/>
          </a:xfrm>
        </p:spPr>
        <p:txBody>
          <a:bodyPr>
            <a:normAutofit fontScale="90000"/>
          </a:bodyPr>
          <a:lstStyle/>
          <a:p>
            <a:r>
              <a:rPr lang="en-US" altLang="zh-CN" dirty="0">
                <a:latin typeface="Arial" panose="020B0604020202020204" pitchFamily="34" charset="0"/>
                <a:cs typeface="Arial" panose="020B0604020202020204" pitchFamily="34" charset="0"/>
              </a:rPr>
              <a:t>RSM-VAT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Update: </a:t>
            </a:r>
            <a:r>
              <a:rPr lang="en-US" altLang="zh-CN" dirty="0">
                <a:solidFill>
                  <a:srgbClr val="FFFF00"/>
                </a:solidFill>
                <a:latin typeface="Arial" panose="020B0604020202020204" pitchFamily="34" charset="0"/>
                <a:cs typeface="Arial" panose="020B0604020202020204" pitchFamily="34" charset="0"/>
              </a:rPr>
              <a:t>GUI comparison with previous “RSM-VAT 2.7”</a:t>
            </a:r>
            <a:endParaRPr lang="zh-CN" altLang="en-US" dirty="0">
              <a:solidFill>
                <a:srgbClr val="FFFF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3271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10112800" y="65188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6" name="Speech Bubble: Rectangle with Corners Rounded 4">
            <a:extLst>
              <a:ext uri="{FF2B5EF4-FFF2-40B4-BE49-F238E27FC236}">
                <a16:creationId xmlns:a16="http://schemas.microsoft.com/office/drawing/2014/main" id="{6F0343A2-D3EF-4A5C-9315-36324C419913}"/>
              </a:ext>
            </a:extLst>
          </p:cNvPr>
          <p:cNvSpPr/>
          <p:nvPr/>
        </p:nvSpPr>
        <p:spPr>
          <a:xfrm>
            <a:off x="861290" y="3819135"/>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AC66CD70-21E1-4636-A4E8-30FD4555A2DC}"/>
              </a:ext>
            </a:extLst>
          </p:cNvPr>
          <p:cNvSpPr/>
          <p:nvPr/>
        </p:nvSpPr>
        <p:spPr>
          <a:xfrm>
            <a:off x="3322210" y="3819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8" name="Straight Connector 16">
            <a:extLst>
              <a:ext uri="{FF2B5EF4-FFF2-40B4-BE49-F238E27FC236}">
                <a16:creationId xmlns:a16="http://schemas.microsoft.com/office/drawing/2014/main" id="{2227947A-F726-0D75-4510-AB543D42AFB7}"/>
              </a:ext>
            </a:extLst>
          </p:cNvPr>
          <p:cNvCxnSpPr/>
          <p:nvPr/>
        </p:nvCxnSpPr>
        <p:spPr bwMode="auto">
          <a:xfrm>
            <a:off x="6682346" y="5159739"/>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图片 8">
            <a:extLst>
              <a:ext uri="{FF2B5EF4-FFF2-40B4-BE49-F238E27FC236}">
                <a16:creationId xmlns:a16="http://schemas.microsoft.com/office/drawing/2014/main" id="{CEBD9060-76E3-F3AF-A546-243227807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874" y="719906"/>
            <a:ext cx="5065136" cy="6156381"/>
          </a:xfrm>
          <a:prstGeom prst="rect">
            <a:avLst/>
          </a:prstGeom>
        </p:spPr>
      </p:pic>
      <p:sp>
        <p:nvSpPr>
          <p:cNvPr id="13" name="Speech Bubble: Rectangle with Corners Rounded 4">
            <a:extLst>
              <a:ext uri="{FF2B5EF4-FFF2-40B4-BE49-F238E27FC236}">
                <a16:creationId xmlns:a16="http://schemas.microsoft.com/office/drawing/2014/main" id="{91403DE1-8FA3-A6E3-33DB-E5C978C3D7B5}"/>
              </a:ext>
            </a:extLst>
          </p:cNvPr>
          <p:cNvSpPr/>
          <p:nvPr/>
        </p:nvSpPr>
        <p:spPr>
          <a:xfrm>
            <a:off x="9462451" y="5851136"/>
            <a:ext cx="1644074" cy="564502"/>
          </a:xfrm>
          <a:prstGeom prst="wedgeRoundRectCallout">
            <a:avLst>
              <a:gd name="adj1" fmla="val 6336"/>
              <a:gd name="adj2" fmla="val -853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2.9</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F1E2901F-D6F4-F041-3390-B367872FB030}"/>
              </a:ext>
            </a:extLst>
          </p:cNvPr>
          <p:cNvSpPr/>
          <p:nvPr/>
        </p:nvSpPr>
        <p:spPr>
          <a:xfrm>
            <a:off x="6537651" y="5904073"/>
            <a:ext cx="1644074" cy="564502"/>
          </a:xfrm>
          <a:prstGeom prst="wedgeRoundRectCallout">
            <a:avLst>
              <a:gd name="adj1" fmla="val 37741"/>
              <a:gd name="adj2" fmla="val -84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RSM-VAT 2.7</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7CCD6E63-B9D2-CCA6-C951-756963020F64}"/>
              </a:ext>
            </a:extLst>
          </p:cNvPr>
          <p:cNvSpPr txBox="1"/>
          <p:nvPr/>
        </p:nvSpPr>
        <p:spPr>
          <a:xfrm>
            <a:off x="1299963" y="719906"/>
            <a:ext cx="3282957" cy="369332"/>
          </a:xfrm>
          <a:prstGeom prst="rect">
            <a:avLst/>
          </a:prstGeom>
          <a:noFill/>
        </p:spPr>
        <p:txBody>
          <a:bodyPr wrap="square">
            <a:spAutoFit/>
          </a:bodyPr>
          <a:lstStyle/>
          <a:p>
            <a:r>
              <a:rPr lang="en-US" altLang="zh-CN" dirty="0">
                <a:solidFill>
                  <a:srgbClr val="FF0000"/>
                </a:solidFill>
              </a:rPr>
              <a:t>Create/Input RSM Option</a:t>
            </a:r>
            <a:endParaRPr lang="en-US" dirty="0">
              <a:solidFill>
                <a:srgbClr val="FF0000"/>
              </a:solidFill>
            </a:endParaRPr>
          </a:p>
        </p:txBody>
      </p:sp>
      <p:sp>
        <p:nvSpPr>
          <p:cNvPr id="22" name="矩形 21">
            <a:extLst>
              <a:ext uri="{FF2B5EF4-FFF2-40B4-BE49-F238E27FC236}">
                <a16:creationId xmlns:a16="http://schemas.microsoft.com/office/drawing/2014/main" id="{029DDA56-D09D-0CF1-76D7-7EC910061920}"/>
              </a:ext>
            </a:extLst>
          </p:cNvPr>
          <p:cNvSpPr/>
          <p:nvPr/>
        </p:nvSpPr>
        <p:spPr bwMode="auto">
          <a:xfrm>
            <a:off x="6251924" y="758006"/>
            <a:ext cx="5057467" cy="277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文本框 19">
            <a:extLst>
              <a:ext uri="{FF2B5EF4-FFF2-40B4-BE49-F238E27FC236}">
                <a16:creationId xmlns:a16="http://schemas.microsoft.com/office/drawing/2014/main" id="{F60E0366-06E2-882A-15D0-4E3F9FE15D01}"/>
              </a:ext>
            </a:extLst>
          </p:cNvPr>
          <p:cNvSpPr txBox="1"/>
          <p:nvPr/>
        </p:nvSpPr>
        <p:spPr>
          <a:xfrm>
            <a:off x="7359688" y="700996"/>
            <a:ext cx="3282957" cy="369332"/>
          </a:xfrm>
          <a:prstGeom prst="rect">
            <a:avLst/>
          </a:prstGeom>
          <a:noFill/>
        </p:spPr>
        <p:txBody>
          <a:bodyPr wrap="square">
            <a:spAutoFit/>
          </a:bodyPr>
          <a:lstStyle/>
          <a:p>
            <a:r>
              <a:rPr lang="en-US" altLang="zh-CN" dirty="0">
                <a:solidFill>
                  <a:srgbClr val="FF0000"/>
                </a:solidFill>
              </a:rPr>
              <a:t>Model Data Input Option</a:t>
            </a:r>
            <a:endParaRPr lang="en-US" dirty="0">
              <a:solidFill>
                <a:srgbClr val="FF0000"/>
              </a:solidFill>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3" grpId="0" animBg="1"/>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Create RSM File</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1BF5F04D-F5EF-4F5B-9092-185A69CD9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89" y="782289"/>
            <a:ext cx="8229600" cy="6075710"/>
          </a:xfrm>
          <a:prstGeom prst="rect">
            <a:avLst/>
          </a:prstGeom>
        </p:spPr>
      </p:pic>
      <p:sp>
        <p:nvSpPr>
          <p:cNvPr id="17" name="Speech Bubble: Rectangle with Corners Rounded 4">
            <a:extLst>
              <a:ext uri="{FF2B5EF4-FFF2-40B4-BE49-F238E27FC236}">
                <a16:creationId xmlns:a16="http://schemas.microsoft.com/office/drawing/2014/main" id="{443AAD12-5F0E-4FF7-8409-39C73A5B8FBC}"/>
              </a:ext>
            </a:extLst>
          </p:cNvPr>
          <p:cNvSpPr/>
          <p:nvPr/>
        </p:nvSpPr>
        <p:spPr>
          <a:xfrm>
            <a:off x="3949795" y="2123770"/>
            <a:ext cx="2627986"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1.Choose “</a:t>
            </a:r>
            <a:r>
              <a:rPr lang="en-US" altLang="zh-CN" dirty="0" err="1">
                <a:solidFill>
                  <a:srgbClr val="0000FF"/>
                </a:solidFill>
                <a:latin typeface="Calibri"/>
              </a:rPr>
              <a:t>DeepRSM</a:t>
            </a:r>
            <a:r>
              <a:rPr lang="en-US" altLang="zh-CN" dirty="0">
                <a:solidFill>
                  <a:srgbClr val="0000FF"/>
                </a:solidFill>
                <a:latin typeface="Calibri"/>
              </a:rPr>
              <a: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pic>
        <p:nvPicPr>
          <p:cNvPr id="36" name="图片 35">
            <a:extLst>
              <a:ext uri="{FF2B5EF4-FFF2-40B4-BE49-F238E27FC236}">
                <a16:creationId xmlns:a16="http://schemas.microsoft.com/office/drawing/2014/main" id="{FA7E06E6-68D0-4D04-B0D8-21D0BFD3A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249" y="3499983"/>
            <a:ext cx="4898739" cy="2449368"/>
          </a:xfrm>
          <a:prstGeom prst="rect">
            <a:avLst/>
          </a:prstGeom>
        </p:spPr>
      </p:pic>
      <p:cxnSp>
        <p:nvCxnSpPr>
          <p:cNvPr id="38" name="直接箭头连接符 37">
            <a:extLst>
              <a:ext uri="{FF2B5EF4-FFF2-40B4-BE49-F238E27FC236}">
                <a16:creationId xmlns:a16="http://schemas.microsoft.com/office/drawing/2014/main" id="{CD49B5B6-5025-4A1C-8DF6-91035519DE13}"/>
              </a:ext>
            </a:extLst>
          </p:cNvPr>
          <p:cNvCxnSpPr>
            <a:cxnSpLocks/>
          </p:cNvCxnSpPr>
          <p:nvPr/>
        </p:nvCxnSpPr>
        <p:spPr bwMode="auto">
          <a:xfrm>
            <a:off x="4355690" y="3941114"/>
            <a:ext cx="2330245" cy="91602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0" name="Speech Bubble: Rectangle with Corners Rounded 4">
            <a:extLst>
              <a:ext uri="{FF2B5EF4-FFF2-40B4-BE49-F238E27FC236}">
                <a16:creationId xmlns:a16="http://schemas.microsoft.com/office/drawing/2014/main" id="{ECE216A3-9E91-4A44-A91E-376CD74D83A2}"/>
              </a:ext>
            </a:extLst>
          </p:cNvPr>
          <p:cNvSpPr/>
          <p:nvPr/>
        </p:nvSpPr>
        <p:spPr>
          <a:xfrm>
            <a:off x="4879196" y="2959209"/>
            <a:ext cx="4176314" cy="540774"/>
          </a:xfrm>
          <a:prstGeom prst="wedgeRoundRectCallout">
            <a:avLst>
              <a:gd name="adj1" fmla="val -43913"/>
              <a:gd name="adj2" fmla="val 1589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2. Select the corresponding file</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1" name="Speech Bubble: Rectangle with Corners Rounded 4">
            <a:extLst>
              <a:ext uri="{FF2B5EF4-FFF2-40B4-BE49-F238E27FC236}">
                <a16:creationId xmlns:a16="http://schemas.microsoft.com/office/drawing/2014/main" id="{E4D9C801-7D44-408E-97D3-125F1C5CDFF1}"/>
              </a:ext>
            </a:extLst>
          </p:cNvPr>
          <p:cNvSpPr/>
          <p:nvPr/>
        </p:nvSpPr>
        <p:spPr>
          <a:xfrm>
            <a:off x="4481743" y="5717096"/>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42" name="矩形 41">
            <a:extLst>
              <a:ext uri="{FF2B5EF4-FFF2-40B4-BE49-F238E27FC236}">
                <a16:creationId xmlns:a16="http://schemas.microsoft.com/office/drawing/2014/main" id="{7488AAB6-F056-4DDD-B191-147F463CAC31}"/>
              </a:ext>
            </a:extLst>
          </p:cNvPr>
          <p:cNvSpPr/>
          <p:nvPr/>
        </p:nvSpPr>
        <p:spPr bwMode="auto">
          <a:xfrm>
            <a:off x="3831808" y="6345494"/>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pic>
        <p:nvPicPr>
          <p:cNvPr id="43" name="图片 42">
            <a:extLst>
              <a:ext uri="{FF2B5EF4-FFF2-40B4-BE49-F238E27FC236}">
                <a16:creationId xmlns:a16="http://schemas.microsoft.com/office/drawing/2014/main" id="{4DA81D56-D61D-4040-A0E8-7348D185A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294" y="5673240"/>
            <a:ext cx="3680779" cy="804941"/>
          </a:xfrm>
          <a:prstGeom prst="rect">
            <a:avLst/>
          </a:prstGeom>
        </p:spPr>
      </p:pic>
      <p:cxnSp>
        <p:nvCxnSpPr>
          <p:cNvPr id="44" name="直接箭头连接符 43">
            <a:extLst>
              <a:ext uri="{FF2B5EF4-FFF2-40B4-BE49-F238E27FC236}">
                <a16:creationId xmlns:a16="http://schemas.microsoft.com/office/drawing/2014/main" id="{A130A395-29E2-4B9C-99E3-59A9439D1C04}"/>
              </a:ext>
            </a:extLst>
          </p:cNvPr>
          <p:cNvCxnSpPr>
            <a:cxnSpLocks/>
          </p:cNvCxnSpPr>
          <p:nvPr/>
        </p:nvCxnSpPr>
        <p:spPr bwMode="auto">
          <a:xfrm>
            <a:off x="4312199" y="4857135"/>
            <a:ext cx="2543781" cy="98190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animBg="1"/>
      <p:bldP spid="4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grpSp>
        <p:nvGrpSpPr>
          <p:cNvPr id="9" name="组合 8">
            <a:extLst>
              <a:ext uri="{FF2B5EF4-FFF2-40B4-BE49-F238E27FC236}">
                <a16:creationId xmlns:a16="http://schemas.microsoft.com/office/drawing/2014/main" id="{D988C82E-B252-4F24-AB38-6D637CB12BB8}"/>
              </a:ext>
            </a:extLst>
          </p:cNvPr>
          <p:cNvGrpSpPr/>
          <p:nvPr/>
        </p:nvGrpSpPr>
        <p:grpSpPr>
          <a:xfrm>
            <a:off x="5686118" y="2665290"/>
            <a:ext cx="4778154" cy="2712955"/>
            <a:chOff x="5686118" y="2665290"/>
            <a:chExt cx="4778154" cy="2712955"/>
          </a:xfrm>
        </p:grpSpPr>
        <p:pic>
          <p:nvPicPr>
            <p:cNvPr id="3" name="图片 2">
              <a:extLst>
                <a:ext uri="{FF2B5EF4-FFF2-40B4-BE49-F238E27FC236}">
                  <a16:creationId xmlns:a16="http://schemas.microsoft.com/office/drawing/2014/main" id="{2EE89360-CFD1-4F36-AEFC-A5D272935FD0}"/>
                </a:ext>
              </a:extLst>
            </p:cNvPr>
            <p:cNvPicPr>
              <a:picLocks noChangeAspect="1"/>
            </p:cNvPicPr>
            <p:nvPr/>
          </p:nvPicPr>
          <p:blipFill>
            <a:blip r:embed="rId4"/>
            <a:stretch>
              <a:fillRect/>
            </a:stretch>
          </p:blipFill>
          <p:spPr>
            <a:xfrm>
              <a:off x="5686118" y="2665290"/>
              <a:ext cx="4778154" cy="2712955"/>
            </a:xfrm>
            <a:prstGeom prst="rect">
              <a:avLst/>
            </a:prstGeom>
          </p:spPr>
        </p:pic>
        <p:sp>
          <p:nvSpPr>
            <p:cNvPr id="8" name="矩形 7">
              <a:extLst>
                <a:ext uri="{FF2B5EF4-FFF2-40B4-BE49-F238E27FC236}">
                  <a16:creationId xmlns:a16="http://schemas.microsoft.com/office/drawing/2014/main" id="{38B1121B-50CE-4110-AEB0-6D33E892434E}"/>
                </a:ext>
              </a:extLst>
            </p:cNvPr>
            <p:cNvSpPr/>
            <p:nvPr/>
          </p:nvSpPr>
          <p:spPr bwMode="auto">
            <a:xfrm>
              <a:off x="5761703" y="3097161"/>
              <a:ext cx="1386349" cy="206478"/>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cxnSp>
        <p:nvCxnSpPr>
          <p:cNvPr id="7" name="直接箭头连接符 6">
            <a:extLst>
              <a:ext uri="{FF2B5EF4-FFF2-40B4-BE49-F238E27FC236}">
                <a16:creationId xmlns:a16="http://schemas.microsoft.com/office/drawing/2014/main" id="{4C0B940D-2F24-432D-B132-9BA1C9C92F62}"/>
              </a:ext>
            </a:extLst>
          </p:cNvPr>
          <p:cNvCxnSpPr>
            <a:cxnSpLocks/>
          </p:cNvCxnSpPr>
          <p:nvPr/>
        </p:nvCxnSpPr>
        <p:spPr bwMode="auto">
          <a:xfrm>
            <a:off x="4729316" y="2988783"/>
            <a:ext cx="1514168" cy="54099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225C9A07-44A9-4A22-AEA3-F5C499F4F726}"/>
              </a:ext>
            </a:extLst>
          </p:cNvPr>
          <p:cNvSpPr/>
          <p:nvPr/>
        </p:nvSpPr>
        <p:spPr>
          <a:xfrm>
            <a:off x="5222970" y="4978216"/>
            <a:ext cx="4513006" cy="983178"/>
          </a:xfrm>
          <a:prstGeom prst="wedgeRoundRectCallout">
            <a:avLst>
              <a:gd name="adj1" fmla="val -37839"/>
              <a:gd name="adj2" fmla="val -1846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Calibri" panose="020F0502020204030204" pitchFamily="34" charset="0"/>
                <a:ea typeface="微软雅黑"/>
                <a:cs typeface="Calibri" panose="020F0502020204030204" pitchFamily="34" charset="0"/>
              </a:rPr>
              <a:t>4</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Base Case CMAQ File (e.g., ACONC.1)</a:t>
            </a:r>
          </a:p>
        </p:txBody>
      </p:sp>
    </p:spTree>
    <p:extLst>
      <p:ext uri="{BB962C8B-B14F-4D97-AF65-F5344CB8AC3E}">
        <p14:creationId xmlns:p14="http://schemas.microsoft.com/office/powerpoint/2010/main" val="38366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cxnSp>
        <p:nvCxnSpPr>
          <p:cNvPr id="7" name="直接箭头连接符 6">
            <a:extLst>
              <a:ext uri="{FF2B5EF4-FFF2-40B4-BE49-F238E27FC236}">
                <a16:creationId xmlns:a16="http://schemas.microsoft.com/office/drawing/2014/main" id="{8805F011-2637-4692-8DCD-F1BF90BC526E}"/>
              </a:ext>
            </a:extLst>
          </p:cNvPr>
          <p:cNvCxnSpPr>
            <a:cxnSpLocks/>
          </p:cNvCxnSpPr>
          <p:nvPr/>
        </p:nvCxnSpPr>
        <p:spPr bwMode="auto">
          <a:xfrm>
            <a:off x="4725535" y="3832711"/>
            <a:ext cx="1165807" cy="9914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9" name="组合 8">
            <a:extLst>
              <a:ext uri="{FF2B5EF4-FFF2-40B4-BE49-F238E27FC236}">
                <a16:creationId xmlns:a16="http://schemas.microsoft.com/office/drawing/2014/main" id="{07A9D208-798B-4F2B-83D6-456CACCD49D3}"/>
              </a:ext>
            </a:extLst>
          </p:cNvPr>
          <p:cNvGrpSpPr/>
          <p:nvPr/>
        </p:nvGrpSpPr>
        <p:grpSpPr>
          <a:xfrm>
            <a:off x="5891342" y="2906624"/>
            <a:ext cx="4558530" cy="2309060"/>
            <a:chOff x="5891342" y="2906624"/>
            <a:chExt cx="4558530" cy="2309060"/>
          </a:xfrm>
        </p:grpSpPr>
        <p:pic>
          <p:nvPicPr>
            <p:cNvPr id="3" name="图片 2">
              <a:extLst>
                <a:ext uri="{FF2B5EF4-FFF2-40B4-BE49-F238E27FC236}">
                  <a16:creationId xmlns:a16="http://schemas.microsoft.com/office/drawing/2014/main" id="{2DE27AE0-AFD5-450A-BEC2-6E2E3D946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342" y="2906624"/>
              <a:ext cx="4558530" cy="2309060"/>
            </a:xfrm>
            <a:prstGeom prst="rect">
              <a:avLst/>
            </a:prstGeom>
          </p:spPr>
        </p:pic>
        <p:sp>
          <p:nvSpPr>
            <p:cNvPr id="8" name="矩形 7">
              <a:extLst>
                <a:ext uri="{FF2B5EF4-FFF2-40B4-BE49-F238E27FC236}">
                  <a16:creationId xmlns:a16="http://schemas.microsoft.com/office/drawing/2014/main" id="{66AD9A64-81C4-4C7D-8F8D-D1C8AE441483}"/>
                </a:ext>
              </a:extLst>
            </p:cNvPr>
            <p:cNvSpPr/>
            <p:nvPr/>
          </p:nvSpPr>
          <p:spPr bwMode="auto">
            <a:xfrm>
              <a:off x="6096000" y="3266383"/>
              <a:ext cx="678426" cy="243733"/>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5" name="Speech Bubble: Rectangle with Corners Rounded 4">
            <a:extLst>
              <a:ext uri="{FF2B5EF4-FFF2-40B4-BE49-F238E27FC236}">
                <a16:creationId xmlns:a16="http://schemas.microsoft.com/office/drawing/2014/main" id="{96656315-7624-41E0-A595-79627448B668}"/>
              </a:ext>
            </a:extLst>
          </p:cNvPr>
          <p:cNvSpPr/>
          <p:nvPr/>
        </p:nvSpPr>
        <p:spPr>
          <a:xfrm>
            <a:off x="5308438" y="4857945"/>
            <a:ext cx="4114800" cy="983178"/>
          </a:xfrm>
          <a:prstGeom prst="wedgeRoundRectCallout">
            <a:avLst>
              <a:gd name="adj1" fmla="val -39983"/>
              <a:gd name="adj2" fmla="val -122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5</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 Deep</a:t>
            </a:r>
            <a:r>
              <a:rPr kumimoji="0" lang="en-US" sz="1800" b="0" i="0" u="none" strike="noStrike" kern="1200" cap="none" spc="0" normalizeH="0" noProof="0" dirty="0">
                <a:ln>
                  <a:noFill/>
                </a:ln>
                <a:solidFill>
                  <a:srgbClr val="0000FF"/>
                </a:solidFill>
                <a:effectLst/>
                <a:uLnTx/>
                <a:uFillTx/>
                <a:latin typeface="Calibri" panose="020F0502020204030204" pitchFamily="34" charset="0"/>
                <a:ea typeface="微软雅黑"/>
                <a:cs typeface="Calibri" panose="020F0502020204030204" pitchFamily="34" charset="0"/>
              </a:rPr>
              <a:t> Training Model File,</a:t>
            </a:r>
            <a:r>
              <a:rPr lang="en-US" dirty="0">
                <a:solidFill>
                  <a:srgbClr val="0000FF"/>
                </a:solidFill>
                <a:latin typeface="Calibri" panose="020F0502020204030204" pitchFamily="34" charset="0"/>
                <a:ea typeface="微软雅黑"/>
                <a:cs typeface="Calibri" panose="020F0502020204030204" pitchFamily="34" charset="0"/>
              </a:rPr>
              <a:t> e.g., </a:t>
            </a:r>
            <a:r>
              <a:rPr lang="en-US" dirty="0">
                <a:solidFill>
                  <a:srgbClr val="0000FF"/>
                </a:solidFill>
                <a:latin typeface="Calibri" panose="020F0502020204030204" pitchFamily="34" charset="0"/>
                <a:cs typeface="Calibri" panose="020F0502020204030204" pitchFamily="34" charset="0"/>
              </a:rPr>
              <a:t>“train_cn27_cn9bj_cn9cy_PM.pth”</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1431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99" y="818584"/>
            <a:ext cx="8250421" cy="6091083"/>
          </a:xfrm>
          <a:prstGeom prst="rect">
            <a:avLst/>
          </a:prstGeom>
        </p:spPr>
      </p:pic>
      <p:pic>
        <p:nvPicPr>
          <p:cNvPr id="3" name="图片 2">
            <a:extLst>
              <a:ext uri="{FF2B5EF4-FFF2-40B4-BE49-F238E27FC236}">
                <a16:creationId xmlns:a16="http://schemas.microsoft.com/office/drawing/2014/main" id="{A1822E00-E619-452D-B309-FDF46021B6EF}"/>
              </a:ext>
            </a:extLst>
          </p:cNvPr>
          <p:cNvPicPr>
            <a:picLocks noChangeAspect="1"/>
          </p:cNvPicPr>
          <p:nvPr/>
        </p:nvPicPr>
        <p:blipFill>
          <a:blip r:embed="rId4"/>
          <a:stretch>
            <a:fillRect/>
          </a:stretch>
        </p:blipFill>
        <p:spPr>
          <a:xfrm>
            <a:off x="40250" y="2073109"/>
            <a:ext cx="2636748" cy="3360711"/>
          </a:xfrm>
          <a:prstGeom prst="rect">
            <a:avLst/>
          </a:prstGeom>
        </p:spPr>
      </p:pic>
      <p:cxnSp>
        <p:nvCxnSpPr>
          <p:cNvPr id="7" name="直接箭头连接符 6">
            <a:extLst>
              <a:ext uri="{FF2B5EF4-FFF2-40B4-BE49-F238E27FC236}">
                <a16:creationId xmlns:a16="http://schemas.microsoft.com/office/drawing/2014/main" id="{8A51FB09-09EC-4A0F-813F-40E23E2E6B25}"/>
              </a:ext>
            </a:extLst>
          </p:cNvPr>
          <p:cNvCxnSpPr>
            <a:cxnSpLocks/>
          </p:cNvCxnSpPr>
          <p:nvPr/>
        </p:nvCxnSpPr>
        <p:spPr bwMode="auto">
          <a:xfrm flipH="1" flipV="1">
            <a:off x="1720646" y="3429000"/>
            <a:ext cx="1042219" cy="5235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5" name="Speech Bubble: Rectangle with Corners Rounded 4">
            <a:extLst>
              <a:ext uri="{FF2B5EF4-FFF2-40B4-BE49-F238E27FC236}">
                <a16:creationId xmlns:a16="http://schemas.microsoft.com/office/drawing/2014/main" id="{903D286D-0849-42A3-B867-ADEB7C89EFE8}"/>
              </a:ext>
            </a:extLst>
          </p:cNvPr>
          <p:cNvSpPr/>
          <p:nvPr/>
        </p:nvSpPr>
        <p:spPr>
          <a:xfrm>
            <a:off x="4581832" y="2084484"/>
            <a:ext cx="3637935" cy="589889"/>
          </a:xfrm>
          <a:prstGeom prst="wedgeRoundRectCallout">
            <a:avLst>
              <a:gd name="adj1" fmla="val -47715"/>
              <a:gd name="adj2" fmla="val 2719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ea typeface="微软雅黑"/>
                <a:cs typeface="Calibri" panose="020F0502020204030204" pitchFamily="34" charset="0"/>
              </a:rPr>
              <a:t>6</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.Choose</a:t>
            </a:r>
            <a:r>
              <a:rPr lang="en-US" dirty="0">
                <a:solidFill>
                  <a:srgbClr val="0000FF"/>
                </a:solidFill>
                <a:latin typeface="Calibri" panose="020F0502020204030204" pitchFamily="34" charset="0"/>
                <a:cs typeface="Calibri" panose="020F0502020204030204" pitchFamily="34" charset="0"/>
              </a:rPr>
              <a:t> Species Names Mapping File, e.g., “SpeciesMapping.csv”</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grpSp>
        <p:nvGrpSpPr>
          <p:cNvPr id="8" name="组合 7">
            <a:extLst>
              <a:ext uri="{FF2B5EF4-FFF2-40B4-BE49-F238E27FC236}">
                <a16:creationId xmlns:a16="http://schemas.microsoft.com/office/drawing/2014/main" id="{EEE00483-F35F-41FB-B182-31D790CB0DD7}"/>
              </a:ext>
            </a:extLst>
          </p:cNvPr>
          <p:cNvGrpSpPr/>
          <p:nvPr/>
        </p:nvGrpSpPr>
        <p:grpSpPr>
          <a:xfrm>
            <a:off x="6149215" y="2751348"/>
            <a:ext cx="4282811" cy="2682472"/>
            <a:chOff x="6149215" y="2751348"/>
            <a:chExt cx="4282811" cy="2682472"/>
          </a:xfrm>
        </p:grpSpPr>
        <p:pic>
          <p:nvPicPr>
            <p:cNvPr id="4" name="图片 3">
              <a:extLst>
                <a:ext uri="{FF2B5EF4-FFF2-40B4-BE49-F238E27FC236}">
                  <a16:creationId xmlns:a16="http://schemas.microsoft.com/office/drawing/2014/main" id="{3E75B002-00DF-4D0E-A2E3-7125B80D619A}"/>
                </a:ext>
              </a:extLst>
            </p:cNvPr>
            <p:cNvPicPr>
              <a:picLocks noChangeAspect="1"/>
            </p:cNvPicPr>
            <p:nvPr/>
          </p:nvPicPr>
          <p:blipFill>
            <a:blip r:embed="rId5"/>
            <a:stretch>
              <a:fillRect/>
            </a:stretch>
          </p:blipFill>
          <p:spPr>
            <a:xfrm>
              <a:off x="6149215" y="2751348"/>
              <a:ext cx="4282811" cy="2682472"/>
            </a:xfrm>
            <a:prstGeom prst="rect">
              <a:avLst/>
            </a:prstGeom>
          </p:spPr>
        </p:pic>
        <p:sp>
          <p:nvSpPr>
            <p:cNvPr id="6" name="矩形 5">
              <a:extLst>
                <a:ext uri="{FF2B5EF4-FFF2-40B4-BE49-F238E27FC236}">
                  <a16:creationId xmlns:a16="http://schemas.microsoft.com/office/drawing/2014/main" id="{CF756E27-6384-4233-8128-020B924EA3BA}"/>
                </a:ext>
              </a:extLst>
            </p:cNvPr>
            <p:cNvSpPr/>
            <p:nvPr/>
          </p:nvSpPr>
          <p:spPr bwMode="auto">
            <a:xfrm>
              <a:off x="6322142" y="3215148"/>
              <a:ext cx="717755" cy="21385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4" name="Speech Bubble: Rectangle with Corners Rounded 4">
            <a:extLst>
              <a:ext uri="{FF2B5EF4-FFF2-40B4-BE49-F238E27FC236}">
                <a16:creationId xmlns:a16="http://schemas.microsoft.com/office/drawing/2014/main" id="{8C1A9287-FBBC-413D-BAF9-B55800EE8BD2}"/>
              </a:ext>
            </a:extLst>
          </p:cNvPr>
          <p:cNvSpPr/>
          <p:nvPr/>
        </p:nvSpPr>
        <p:spPr>
          <a:xfrm>
            <a:off x="5011427" y="5602676"/>
            <a:ext cx="5420599" cy="589888"/>
          </a:xfrm>
          <a:prstGeom prst="wedgeRoundRectCallout">
            <a:avLst>
              <a:gd name="adj1" fmla="val -51999"/>
              <a:gd name="adj2" fmla="val -22036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panose="020F0502020204030204" pitchFamily="34" charset="0"/>
                <a:cs typeface="Calibri" panose="020F0502020204030204" pitchFamily="34" charset="0"/>
              </a:rPr>
              <a:t>The time can be read automatically according to the base file(Base Case CMAQ File)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cxnSp>
        <p:nvCxnSpPr>
          <p:cNvPr id="16" name="直接箭头连接符 15">
            <a:extLst>
              <a:ext uri="{FF2B5EF4-FFF2-40B4-BE49-F238E27FC236}">
                <a16:creationId xmlns:a16="http://schemas.microsoft.com/office/drawing/2014/main" id="{F7C4F1F3-4671-4857-9E0C-BDC2096379CB}"/>
              </a:ext>
            </a:extLst>
          </p:cNvPr>
          <p:cNvCxnSpPr>
            <a:cxnSpLocks/>
          </p:cNvCxnSpPr>
          <p:nvPr/>
        </p:nvCxnSpPr>
        <p:spPr bwMode="auto">
          <a:xfrm>
            <a:off x="4803228" y="4183628"/>
            <a:ext cx="1345986" cy="6243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9160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Model Data Input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651" y="747252"/>
            <a:ext cx="8338497" cy="6162415"/>
          </a:xfrm>
          <a:prstGeom prst="rect">
            <a:avLst/>
          </a:prstGeom>
        </p:spPr>
      </p:pic>
      <p:sp>
        <p:nvSpPr>
          <p:cNvPr id="5" name="Speech Bubble: Rectangle with Corners Rounded 4">
            <a:extLst>
              <a:ext uri="{FF2B5EF4-FFF2-40B4-BE49-F238E27FC236}">
                <a16:creationId xmlns:a16="http://schemas.microsoft.com/office/drawing/2014/main" id="{77DD2E93-6EFE-49D2-9F61-15B411D71FAD}"/>
              </a:ext>
            </a:extLst>
          </p:cNvPr>
          <p:cNvSpPr/>
          <p:nvPr/>
        </p:nvSpPr>
        <p:spPr>
          <a:xfrm>
            <a:off x="4827638" y="2360925"/>
            <a:ext cx="6853085" cy="1149191"/>
          </a:xfrm>
          <a:prstGeom prst="wedgeRoundRectCallout">
            <a:avLst>
              <a:gd name="adj1" fmla="val -49142"/>
              <a:gd name="adj2" fmla="val 1371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7</a:t>
            </a:r>
            <a:r>
              <a:rPr lang="en-US" dirty="0">
                <a:solidFill>
                  <a:srgbClr val="0000FF"/>
                </a:solidFill>
                <a:latin typeface="Calibri" panose="020F0502020204030204" pitchFamily="34" charset="0"/>
                <a:cs typeface="Calibri" panose="020F0502020204030204" pitchFamily="34" charset="0"/>
              </a:rPr>
              <a:t>. Users can choose monthly or daily calculation according to the provided base file. Multi-days data can be calculated simultaneously. Here select monthly average </a:t>
            </a:r>
            <a:r>
              <a:rPr lang="en-US" altLang="zh-CN" dirty="0">
                <a:solidFill>
                  <a:srgbClr val="0000FF"/>
                </a:solidFill>
                <a:latin typeface="Calibri" panose="020F0502020204030204" pitchFamily="34" charset="0"/>
                <a:cs typeface="Calibri" panose="020F0502020204030204" pitchFamily="34" charset="0"/>
              </a:rPr>
              <a:t>and Days “1-30” </a:t>
            </a:r>
            <a:r>
              <a:rPr lang="en-US" dirty="0">
                <a:solidFill>
                  <a:srgbClr val="0000FF"/>
                </a:solidFill>
                <a:latin typeface="Calibri" panose="020F0502020204030204" pitchFamily="34" charset="0"/>
                <a:cs typeface="Calibri" panose="020F0502020204030204" pitchFamily="34" charset="0"/>
              </a:rPr>
              <a:t>as example.</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B84626CC-B3E8-44A7-A6B2-26F4D03E8C00}"/>
              </a:ext>
            </a:extLst>
          </p:cNvPr>
          <p:cNvSpPr/>
          <p:nvPr/>
        </p:nvSpPr>
        <p:spPr>
          <a:xfrm>
            <a:off x="5697794" y="4497075"/>
            <a:ext cx="3637935" cy="589889"/>
          </a:xfrm>
          <a:prstGeom prst="wedgeRoundRectCallout">
            <a:avLst>
              <a:gd name="adj1" fmla="val -71499"/>
              <a:gd name="adj2" fmla="val 10865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noProof="0" dirty="0">
                <a:solidFill>
                  <a:srgbClr val="0000FF"/>
                </a:solidFill>
                <a:latin typeface="Calibri" panose="020F0502020204030204" pitchFamily="34" charset="0"/>
                <a:ea typeface="微软雅黑"/>
                <a:cs typeface="Calibri" panose="020F0502020204030204" pitchFamily="34" charset="0"/>
              </a:rPr>
              <a:t>8</a:t>
            </a:r>
            <a:r>
              <a:rPr lang="en-US" dirty="0">
                <a:solidFill>
                  <a:srgbClr val="0000FF"/>
                </a:solidFill>
                <a:latin typeface="Calibri" panose="020F0502020204030204" pitchFamily="34" charset="0"/>
                <a:cs typeface="Calibri" panose="020F0502020204030204" pitchFamily="34" charset="0"/>
              </a:rPr>
              <a:t>. Select target </a:t>
            </a:r>
            <a:r>
              <a:rPr lang="en-US" altLang="zh-CN" dirty="0">
                <a:solidFill>
                  <a:srgbClr val="0000FF"/>
                </a:solidFill>
                <a:latin typeface="Calibri" panose="020F0502020204030204" pitchFamily="34" charset="0"/>
                <a:cs typeface="Calibri" panose="020F0502020204030204" pitchFamily="34" charset="0"/>
              </a:rPr>
              <a:t>pollutant</a:t>
            </a:r>
            <a:r>
              <a:rPr lang="en-US" dirty="0">
                <a:solidFill>
                  <a:srgbClr val="0000FF"/>
                </a:solidFill>
                <a:latin typeface="Calibri" panose="020F0502020204030204" pitchFamily="34" charset="0"/>
                <a:cs typeface="Calibri" panose="020F0502020204030204" pitchFamily="34" charset="0"/>
              </a:rPr>
              <a:t> as needed.</a:t>
            </a:r>
            <a:endPar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0F88F3C7-FF93-46DC-9D1E-E87473824E4E}"/>
              </a:ext>
            </a:extLst>
          </p:cNvPr>
          <p:cNvSpPr/>
          <p:nvPr/>
        </p:nvSpPr>
        <p:spPr>
          <a:xfrm>
            <a:off x="5022517" y="5761734"/>
            <a:ext cx="1499821" cy="540774"/>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9.Click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8" name="矩形 7">
            <a:extLst>
              <a:ext uri="{FF2B5EF4-FFF2-40B4-BE49-F238E27FC236}">
                <a16:creationId xmlns:a16="http://schemas.microsoft.com/office/drawing/2014/main" id="{6F46E5B4-A941-4052-B2DA-2CDDC60B6BF6}"/>
              </a:ext>
            </a:extLst>
          </p:cNvPr>
          <p:cNvSpPr/>
          <p:nvPr/>
        </p:nvSpPr>
        <p:spPr bwMode="auto">
          <a:xfrm>
            <a:off x="4372582" y="6390132"/>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11407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371ACB76-45CE-4C42-B851-06FF16E497E5}"/>
              </a:ext>
            </a:extLst>
          </p:cNvPr>
          <p:cNvSpPr/>
          <p:nvPr/>
        </p:nvSpPr>
        <p:spPr>
          <a:xfrm>
            <a:off x="5111007"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11.Click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5C50D5F0-5FC9-4688-90D6-0A19DF57720E}"/>
              </a:ext>
            </a:extLst>
          </p:cNvPr>
          <p:cNvSpPr/>
          <p:nvPr/>
        </p:nvSpPr>
        <p:spPr bwMode="auto">
          <a:xfrm>
            <a:off x="4461072"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Speech Bubble: Rectangle with Corners Rounded 4">
            <a:extLst>
              <a:ext uri="{FF2B5EF4-FFF2-40B4-BE49-F238E27FC236}">
                <a16:creationId xmlns:a16="http://schemas.microsoft.com/office/drawing/2014/main" id="{EF969E41-8B6C-4671-A1F3-BAB6FACA0F04}"/>
              </a:ext>
            </a:extLst>
          </p:cNvPr>
          <p:cNvSpPr/>
          <p:nvPr/>
        </p:nvSpPr>
        <p:spPr>
          <a:xfrm>
            <a:off x="5646865" y="1332270"/>
            <a:ext cx="5280555" cy="1214285"/>
          </a:xfrm>
          <a:prstGeom prst="wedgeRoundRectCallout">
            <a:avLst>
              <a:gd name="adj1" fmla="val -56211"/>
              <a:gd name="adj2" fmla="val 1128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10. Select OOS validation emission control matrix file, e.g., ” Matrix_HZ_OOS_166-175_10.csv”</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cxnSp>
        <p:nvCxnSpPr>
          <p:cNvPr id="9" name="直接箭头连接符 8">
            <a:extLst>
              <a:ext uri="{FF2B5EF4-FFF2-40B4-BE49-F238E27FC236}">
                <a16:creationId xmlns:a16="http://schemas.microsoft.com/office/drawing/2014/main" id="{5C65620B-1E31-457C-9189-411C8E45C57E}"/>
              </a:ext>
            </a:extLst>
          </p:cNvPr>
          <p:cNvCxnSpPr>
            <a:cxnSpLocks/>
            <a:endCxn id="3" idx="1"/>
          </p:cNvCxnSpPr>
          <p:nvPr/>
        </p:nvCxnSpPr>
        <p:spPr bwMode="auto">
          <a:xfrm>
            <a:off x="4857135" y="3429000"/>
            <a:ext cx="808500" cy="88244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0" name="组合 9">
            <a:extLst>
              <a:ext uri="{FF2B5EF4-FFF2-40B4-BE49-F238E27FC236}">
                <a16:creationId xmlns:a16="http://schemas.microsoft.com/office/drawing/2014/main" id="{87788AE5-3ECF-40AE-B9F3-4B9BEAA8D724}"/>
              </a:ext>
            </a:extLst>
          </p:cNvPr>
          <p:cNvGrpSpPr/>
          <p:nvPr/>
        </p:nvGrpSpPr>
        <p:grpSpPr>
          <a:xfrm>
            <a:off x="5665635" y="3229312"/>
            <a:ext cx="5243014" cy="2164268"/>
            <a:chOff x="5665635" y="3229312"/>
            <a:chExt cx="5243014" cy="2164268"/>
          </a:xfrm>
        </p:grpSpPr>
        <p:pic>
          <p:nvPicPr>
            <p:cNvPr id="3" name="图片 2">
              <a:extLst>
                <a:ext uri="{FF2B5EF4-FFF2-40B4-BE49-F238E27FC236}">
                  <a16:creationId xmlns:a16="http://schemas.microsoft.com/office/drawing/2014/main" id="{C2A437A1-05D7-4139-A653-8AE3426B3538}"/>
                </a:ext>
              </a:extLst>
            </p:cNvPr>
            <p:cNvPicPr>
              <a:picLocks noChangeAspect="1"/>
            </p:cNvPicPr>
            <p:nvPr/>
          </p:nvPicPr>
          <p:blipFill>
            <a:blip r:embed="rId4"/>
            <a:stretch>
              <a:fillRect/>
            </a:stretch>
          </p:blipFill>
          <p:spPr>
            <a:xfrm>
              <a:off x="5665635" y="3229312"/>
              <a:ext cx="5243014" cy="2164268"/>
            </a:xfrm>
            <a:prstGeom prst="rect">
              <a:avLst/>
            </a:prstGeom>
          </p:spPr>
        </p:pic>
        <p:sp>
          <p:nvSpPr>
            <p:cNvPr id="8" name="矩形 7">
              <a:extLst>
                <a:ext uri="{FF2B5EF4-FFF2-40B4-BE49-F238E27FC236}">
                  <a16:creationId xmlns:a16="http://schemas.microsoft.com/office/drawing/2014/main" id="{8018BA32-7A29-48CC-85CC-3D65EBA1FB53}"/>
                </a:ext>
              </a:extLst>
            </p:cNvPr>
            <p:cNvSpPr/>
            <p:nvPr/>
          </p:nvSpPr>
          <p:spPr bwMode="auto">
            <a:xfrm>
              <a:off x="5879690" y="3785675"/>
              <a:ext cx="698091" cy="25589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Tree>
    <p:extLst>
      <p:ext uri="{BB962C8B-B14F-4D97-AF65-F5344CB8AC3E}">
        <p14:creationId xmlns:p14="http://schemas.microsoft.com/office/powerpoint/2010/main" val="65941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Validation and QA Option</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1" y="818584"/>
            <a:ext cx="8241976" cy="6091083"/>
          </a:xfrm>
          <a:prstGeom prst="rect">
            <a:avLst/>
          </a:prstGeom>
        </p:spPr>
      </p:pic>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5120839" y="5919018"/>
            <a:ext cx="1761741" cy="385477"/>
          </a:xfrm>
          <a:prstGeom prst="wedgeRoundRectCallout">
            <a:avLst>
              <a:gd name="adj1" fmla="val -54488"/>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13.Click “Next”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AEB173F4-9AC9-47A1-9FC6-C98F1FD1F09E}"/>
              </a:ext>
            </a:extLst>
          </p:cNvPr>
          <p:cNvSpPr/>
          <p:nvPr/>
        </p:nvSpPr>
        <p:spPr bwMode="auto">
          <a:xfrm>
            <a:off x="4470904" y="6392120"/>
            <a:ext cx="523882" cy="465877"/>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cxnSp>
        <p:nvCxnSpPr>
          <p:cNvPr id="9" name="直接箭头连接符 8">
            <a:extLst>
              <a:ext uri="{FF2B5EF4-FFF2-40B4-BE49-F238E27FC236}">
                <a16:creationId xmlns:a16="http://schemas.microsoft.com/office/drawing/2014/main" id="{C429A0F9-2203-4F18-B8D8-C0B5828C1323}"/>
              </a:ext>
            </a:extLst>
          </p:cNvPr>
          <p:cNvCxnSpPr>
            <a:cxnSpLocks/>
          </p:cNvCxnSpPr>
          <p:nvPr/>
        </p:nvCxnSpPr>
        <p:spPr bwMode="auto">
          <a:xfrm>
            <a:off x="4916129" y="2875307"/>
            <a:ext cx="1125718" cy="88061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nvGrpSpPr>
          <p:cNvPr id="11" name="组合 10">
            <a:extLst>
              <a:ext uri="{FF2B5EF4-FFF2-40B4-BE49-F238E27FC236}">
                <a16:creationId xmlns:a16="http://schemas.microsoft.com/office/drawing/2014/main" id="{453C4D3A-9D4A-4701-892A-89E927350B7A}"/>
              </a:ext>
            </a:extLst>
          </p:cNvPr>
          <p:cNvGrpSpPr/>
          <p:nvPr/>
        </p:nvGrpSpPr>
        <p:grpSpPr>
          <a:xfrm>
            <a:off x="6041847" y="2533311"/>
            <a:ext cx="3520745" cy="2171888"/>
            <a:chOff x="6041847" y="2533311"/>
            <a:chExt cx="3520745" cy="2171888"/>
          </a:xfrm>
        </p:grpSpPr>
        <p:pic>
          <p:nvPicPr>
            <p:cNvPr id="3" name="图片 2">
              <a:extLst>
                <a:ext uri="{FF2B5EF4-FFF2-40B4-BE49-F238E27FC236}">
                  <a16:creationId xmlns:a16="http://schemas.microsoft.com/office/drawing/2014/main" id="{C1AF32EA-C9E5-4407-AD88-F4E90AB648A3}"/>
                </a:ext>
              </a:extLst>
            </p:cNvPr>
            <p:cNvPicPr>
              <a:picLocks noChangeAspect="1"/>
            </p:cNvPicPr>
            <p:nvPr/>
          </p:nvPicPr>
          <p:blipFill>
            <a:blip r:embed="rId4"/>
            <a:stretch>
              <a:fillRect/>
            </a:stretch>
          </p:blipFill>
          <p:spPr>
            <a:xfrm>
              <a:off x="6041847" y="2533311"/>
              <a:ext cx="3520745" cy="2171888"/>
            </a:xfrm>
            <a:prstGeom prst="rect">
              <a:avLst/>
            </a:prstGeom>
          </p:spPr>
        </p:pic>
        <p:sp>
          <p:nvSpPr>
            <p:cNvPr id="10" name="矩形 9">
              <a:extLst>
                <a:ext uri="{FF2B5EF4-FFF2-40B4-BE49-F238E27FC236}">
                  <a16:creationId xmlns:a16="http://schemas.microsoft.com/office/drawing/2014/main" id="{7E058558-7C4A-47AC-B033-D4F52C2483F7}"/>
                </a:ext>
              </a:extLst>
            </p:cNvPr>
            <p:cNvSpPr/>
            <p:nvPr/>
          </p:nvSpPr>
          <p:spPr bwMode="auto">
            <a:xfrm>
              <a:off x="6150155" y="3048000"/>
              <a:ext cx="732425" cy="226142"/>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7" name="Speech Bubble: Rectangle with Corners Rounded 4">
            <a:extLst>
              <a:ext uri="{FF2B5EF4-FFF2-40B4-BE49-F238E27FC236}">
                <a16:creationId xmlns:a16="http://schemas.microsoft.com/office/drawing/2014/main" id="{B93B6CCC-C68B-4179-9E8A-3B13404A715A}"/>
              </a:ext>
            </a:extLst>
          </p:cNvPr>
          <p:cNvSpPr/>
          <p:nvPr/>
        </p:nvSpPr>
        <p:spPr>
          <a:xfrm>
            <a:off x="5604785" y="4509573"/>
            <a:ext cx="3637935" cy="649022"/>
          </a:xfrm>
          <a:prstGeom prst="wedgeRoundRectCallout">
            <a:avLst>
              <a:gd name="adj1" fmla="val -41643"/>
              <a:gd name="adj2" fmla="val -1496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12.Choose receptor file, e.g., “Monitor_Locations_PRD_HZ.txt”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5209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CDE1512-6982-4F1C-9323-5B3A6F1EB9DD}"/>
              </a:ext>
            </a:extLst>
          </p:cNvPr>
          <p:cNvGrpSpPr/>
          <p:nvPr/>
        </p:nvGrpSpPr>
        <p:grpSpPr>
          <a:xfrm>
            <a:off x="2710719" y="766918"/>
            <a:ext cx="8241975" cy="6091082"/>
            <a:chOff x="2681222" y="818584"/>
            <a:chExt cx="8241975" cy="6091082"/>
          </a:xfrm>
        </p:grpSpPr>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222" y="818584"/>
              <a:ext cx="8241975" cy="6091082"/>
            </a:xfrm>
            <a:prstGeom prst="rect">
              <a:avLst/>
            </a:prstGeom>
          </p:spPr>
        </p:pic>
        <p:sp>
          <p:nvSpPr>
            <p:cNvPr id="3" name="矩形 2">
              <a:extLst>
                <a:ext uri="{FF2B5EF4-FFF2-40B4-BE49-F238E27FC236}">
                  <a16:creationId xmlns:a16="http://schemas.microsoft.com/office/drawing/2014/main" id="{86C8B348-895E-4017-AF04-E36C851125BD}"/>
                </a:ext>
              </a:extLst>
            </p:cNvPr>
            <p:cNvSpPr/>
            <p:nvPr/>
          </p:nvSpPr>
          <p:spPr bwMode="auto">
            <a:xfrm>
              <a:off x="5840361" y="2723535"/>
              <a:ext cx="1130710" cy="147484"/>
            </a:xfrm>
            <a:prstGeom prst="rect">
              <a:avLst/>
            </a:prstGeom>
            <a:solidFill>
              <a:srgbClr val="F5F6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 name="矩形 3">
              <a:extLst>
                <a:ext uri="{FF2B5EF4-FFF2-40B4-BE49-F238E27FC236}">
                  <a16:creationId xmlns:a16="http://schemas.microsoft.com/office/drawing/2014/main" id="{EE145AD0-A889-4268-89FA-1A214FF74085}"/>
                </a:ext>
              </a:extLst>
            </p:cNvPr>
            <p:cNvSpPr/>
            <p:nvPr/>
          </p:nvSpPr>
          <p:spPr bwMode="auto">
            <a:xfrm>
              <a:off x="5840361" y="5633883"/>
              <a:ext cx="855407" cy="806245"/>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6" name="矩形 5">
              <a:extLst>
                <a:ext uri="{FF2B5EF4-FFF2-40B4-BE49-F238E27FC236}">
                  <a16:creationId xmlns:a16="http://schemas.microsoft.com/office/drawing/2014/main" id="{AAFAB5ED-C356-487E-A8AB-A3F028715A84}"/>
                </a:ext>
              </a:extLst>
            </p:cNvPr>
            <p:cNvSpPr/>
            <p:nvPr/>
          </p:nvSpPr>
          <p:spPr bwMode="auto">
            <a:xfrm>
              <a:off x="8789597" y="6164826"/>
              <a:ext cx="1603100" cy="275302"/>
            </a:xfrm>
            <a:prstGeom prst="rect">
              <a:avLst/>
            </a:prstGeom>
            <a:solidFill>
              <a:srgbClr val="F0F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7" name="矩形 6">
              <a:extLst>
                <a:ext uri="{FF2B5EF4-FFF2-40B4-BE49-F238E27FC236}">
                  <a16:creationId xmlns:a16="http://schemas.microsoft.com/office/drawing/2014/main" id="{096F5EF0-51DB-4CD3-93F9-515C8DAFEC02}"/>
                </a:ext>
              </a:extLst>
            </p:cNvPr>
            <p:cNvSpPr/>
            <p:nvPr/>
          </p:nvSpPr>
          <p:spPr bwMode="auto">
            <a:xfrm>
              <a:off x="9124335" y="2408903"/>
              <a:ext cx="806246" cy="19664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gr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Save and 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5" name="Speech Bubble: Rectangle with Corners Rounded 4">
            <a:extLst>
              <a:ext uri="{FF2B5EF4-FFF2-40B4-BE49-F238E27FC236}">
                <a16:creationId xmlns:a16="http://schemas.microsoft.com/office/drawing/2014/main" id="{9B0A0298-E3AB-424F-812C-F8C2B7AC3DD1}"/>
              </a:ext>
            </a:extLst>
          </p:cNvPr>
          <p:cNvSpPr/>
          <p:nvPr/>
        </p:nvSpPr>
        <p:spPr>
          <a:xfrm>
            <a:off x="8482614" y="4945625"/>
            <a:ext cx="2313205" cy="385477"/>
          </a:xfrm>
          <a:prstGeom prst="wedgeRoundRectCallout">
            <a:avLst>
              <a:gd name="adj1" fmla="val -49812"/>
              <a:gd name="adj2" fmla="val 1080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14.Save and running</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34609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Running</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4AC2DDBB-A763-49D5-AD21-E2D085B4A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207" y="796413"/>
            <a:ext cx="8271975" cy="6113253"/>
          </a:xfrm>
          <a:prstGeom prst="rect">
            <a:avLst/>
          </a:prstGeom>
        </p:spPr>
      </p:pic>
    </p:spTree>
    <p:extLst>
      <p:ext uri="{BB962C8B-B14F-4D97-AF65-F5344CB8AC3E}">
        <p14:creationId xmlns:p14="http://schemas.microsoft.com/office/powerpoint/2010/main" val="683804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669103"/>
          </a:xfrm>
        </p:spPr>
        <p:txBody>
          <a:bodyPr/>
          <a:lstStyle/>
          <a:p>
            <a:r>
              <a:rPr lang="en-US" sz="4000" dirty="0">
                <a:solidFill>
                  <a:srgbClr val="FFFF00"/>
                </a:solidFill>
                <a:latin typeface="Arial" panose="020B0604020202020204" pitchFamily="34" charset="0"/>
                <a:cs typeface="Arial" panose="020B0604020202020204" pitchFamily="34" charset="0"/>
              </a:rPr>
              <a:t>“</a:t>
            </a:r>
            <a:r>
              <a:rPr lang="en-US" sz="4000" i="1" dirty="0">
                <a:solidFill>
                  <a:srgbClr val="FFFF00"/>
                </a:solidFill>
                <a:latin typeface="Arial" panose="020B0604020202020204" pitchFamily="34" charset="0"/>
                <a:cs typeface="Arial" panose="020B0604020202020204" pitchFamily="34" charset="0"/>
              </a:rPr>
              <a:t>pf-RSM</a:t>
            </a:r>
            <a:r>
              <a:rPr lang="en-US" sz="4000" dirty="0">
                <a:solidFill>
                  <a:srgbClr val="FFFF00"/>
                </a:solidFill>
                <a:latin typeface="Arial" panose="020B0604020202020204" pitchFamily="34" charset="0"/>
                <a:cs typeface="Arial" panose="020B0604020202020204" pitchFamily="34" charset="0"/>
              </a:rPr>
              <a:t>”</a:t>
            </a:r>
            <a:r>
              <a:rPr lang="zh-CN" altLang="en-US" sz="4000" dirty="0">
                <a:solidFill>
                  <a:srgbClr val="FFFF00"/>
                </a:solidFill>
                <a:latin typeface="Arial" panose="020B0604020202020204" pitchFamily="34" charset="0"/>
                <a:cs typeface="Arial" panose="020B0604020202020204" pitchFamily="34" charset="0"/>
              </a:rPr>
              <a:t> </a:t>
            </a:r>
            <a:r>
              <a:rPr lang="en-US" altLang="zh-CN" sz="4000" dirty="0">
                <a:solidFill>
                  <a:srgbClr val="FFFFCC"/>
                </a:solidFill>
                <a:latin typeface="Arial" panose="020B0604020202020204" pitchFamily="34" charset="0"/>
                <a:cs typeface="Arial" panose="020B0604020202020204" pitchFamily="34" charset="0"/>
              </a:rPr>
              <a:t>Methodology</a:t>
            </a:r>
            <a:endParaRPr lang="en-US" sz="4000" dirty="0">
              <a:solidFill>
                <a:srgbClr val="FFFF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2504116" y="1068793"/>
            <a:ext cx="7836259" cy="4189007"/>
          </a:xfrm>
          <a:prstGeom prst="rect">
            <a:avLst/>
          </a:prstGeom>
        </p:spPr>
      </p:pic>
      <p:sp>
        <p:nvSpPr>
          <p:cNvPr id="3" name="Rectangle 2"/>
          <p:cNvSpPr/>
          <p:nvPr/>
        </p:nvSpPr>
        <p:spPr>
          <a:xfrm>
            <a:off x="869212" y="5856097"/>
            <a:ext cx="9847569" cy="523220"/>
          </a:xfrm>
          <a:prstGeom prst="rect">
            <a:avLst/>
          </a:prstGeom>
        </p:spPr>
        <p:txBody>
          <a:bodyPr wrap="none">
            <a:spAutoFit/>
          </a:bodyPr>
          <a:lstStyle/>
          <a:p>
            <a:pPr fontAlgn="auto">
              <a:spcBef>
                <a:spcPts val="0"/>
              </a:spcBef>
              <a:spcAft>
                <a:spcPts val="0"/>
              </a:spcAft>
              <a:defRPr/>
            </a:pPr>
            <a:r>
              <a:rPr lang="en-US" sz="2800" b="1" dirty="0">
                <a:solidFill>
                  <a:srgbClr val="FF0000"/>
                </a:solidFill>
                <a:latin typeface="Arial" panose="020B0604020202020204" pitchFamily="34" charset="0"/>
                <a:ea typeface="微软雅黑"/>
                <a:cs typeface="Arial" panose="020B0604020202020204" pitchFamily="34" charset="0"/>
              </a:rPr>
              <a:t>“</a:t>
            </a:r>
            <a:r>
              <a:rPr lang="en-US" sz="2800" b="1" i="1" dirty="0">
                <a:solidFill>
                  <a:srgbClr val="FF0000"/>
                </a:solidFill>
                <a:latin typeface="Arial" panose="020B0604020202020204" pitchFamily="34" charset="0"/>
                <a:ea typeface="微软雅黑"/>
                <a:cs typeface="Arial" panose="020B0604020202020204" pitchFamily="34" charset="0"/>
              </a:rPr>
              <a:t>pf-RSM</a:t>
            </a:r>
            <a:r>
              <a:rPr lang="en-US" sz="2800" b="1" dirty="0">
                <a:solidFill>
                  <a:srgbClr val="FF0000"/>
                </a:solidFill>
                <a:latin typeface="Arial" panose="020B0604020202020204" pitchFamily="34" charset="0"/>
                <a:ea typeface="微软雅黑"/>
                <a:cs typeface="Arial" panose="020B0604020202020204" pitchFamily="34" charset="0"/>
              </a:rPr>
              <a:t>”: </a:t>
            </a:r>
            <a:r>
              <a:rPr lang="en-US" sz="2400" dirty="0">
                <a:solidFill>
                  <a:srgbClr val="7030A0"/>
                </a:solidFill>
                <a:latin typeface="Arial" panose="020B0604020202020204" pitchFamily="34" charset="0"/>
                <a:ea typeface="微软雅黑"/>
                <a:cs typeface="Arial" panose="020B0604020202020204" pitchFamily="34" charset="0"/>
              </a:rPr>
              <a:t>Response Surface Model based on </a:t>
            </a:r>
            <a:r>
              <a:rPr lang="en-US" sz="2400" u="sng" dirty="0">
                <a:solidFill>
                  <a:srgbClr val="FF0000"/>
                </a:solidFill>
                <a:latin typeface="Arial" panose="020B0604020202020204" pitchFamily="34" charset="0"/>
                <a:ea typeface="微软雅黑"/>
                <a:cs typeface="Arial" panose="020B0604020202020204" pitchFamily="34" charset="0"/>
              </a:rPr>
              <a:t>Polynomial Functions</a:t>
            </a:r>
          </a:p>
        </p:txBody>
      </p:sp>
      <p:sp>
        <p:nvSpPr>
          <p:cNvPr id="5" name="Rectangle 4"/>
          <p:cNvSpPr/>
          <p:nvPr/>
        </p:nvSpPr>
        <p:spPr>
          <a:xfrm>
            <a:off x="838200" y="2186318"/>
            <a:ext cx="1665916"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Degree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Non-linearity</a:t>
            </a:r>
          </a:p>
        </p:txBody>
      </p:sp>
      <p:sp>
        <p:nvSpPr>
          <p:cNvPr id="6" name="Rectangle 5"/>
          <p:cNvSpPr/>
          <p:nvPr/>
        </p:nvSpPr>
        <p:spPr>
          <a:xfrm>
            <a:off x="863245" y="3335126"/>
            <a:ext cx="1516030" cy="861774"/>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Chemistry</a:t>
            </a:r>
            <a:r>
              <a:rPr lang="en-US" sz="1600" b="1" dirty="0">
                <a:solidFill>
                  <a:srgbClr val="0000FF"/>
                </a:solidFill>
                <a:latin typeface="Arial" panose="020B0604020202020204" pitchFamily="34" charset="0"/>
                <a:ea typeface="微软雅黑"/>
                <a:cs typeface="Arial" panose="020B0604020202020204" pitchFamily="34" charset="0"/>
              </a:rPr>
              <a:t>:</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Term of</a:t>
            </a: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Interactions</a:t>
            </a:r>
          </a:p>
        </p:txBody>
      </p:sp>
      <p:sp>
        <p:nvSpPr>
          <p:cNvPr id="7" name="Rectangle 6"/>
          <p:cNvSpPr/>
          <p:nvPr/>
        </p:nvSpPr>
        <p:spPr>
          <a:xfrm>
            <a:off x="1646588" y="4952518"/>
            <a:ext cx="9007505" cy="892552"/>
          </a:xfrm>
          <a:prstGeom prst="rect">
            <a:avLst/>
          </a:prstGeom>
        </p:spPr>
        <p:txBody>
          <a:bodyPr wrap="square">
            <a:spAutoFit/>
          </a:bodyPr>
          <a:lstStyle/>
          <a:p>
            <a:pPr algn="l" fontAlgn="auto">
              <a:spcBef>
                <a:spcPts val="0"/>
              </a:spcBef>
              <a:spcAft>
                <a:spcPts val="0"/>
              </a:spcAft>
              <a:defRPr/>
            </a:pPr>
            <a:endParaRPr lang="en-US" sz="2000" b="1" dirty="0">
              <a:solidFill>
                <a:srgbClr val="0000FF"/>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dirty="0">
                <a:solidFill>
                  <a:srgbClr val="000000"/>
                </a:solidFill>
                <a:latin typeface="微软雅黑"/>
                <a:ea typeface="微软雅黑"/>
              </a:rPr>
              <a:t>Only 3</a:t>
            </a:r>
            <a:r>
              <a:rPr lang="en-US" sz="1600" baseline="30000" dirty="0">
                <a:solidFill>
                  <a:srgbClr val="000000"/>
                </a:solidFill>
                <a:latin typeface="微软雅黑"/>
                <a:ea typeface="微软雅黑"/>
              </a:rPr>
              <a:t>rd</a:t>
            </a:r>
            <a:r>
              <a:rPr lang="en-US" sz="1600" dirty="0">
                <a:solidFill>
                  <a:srgbClr val="000000"/>
                </a:solidFill>
                <a:latin typeface="微软雅黑"/>
                <a:ea typeface="微软雅黑"/>
              </a:rPr>
              <a:t> step involved in training samples (i.e., model runs), and thus significantly reduces </a:t>
            </a:r>
          </a:p>
          <a:p>
            <a:pPr algn="l" fontAlgn="auto">
              <a:spcBef>
                <a:spcPts val="0"/>
              </a:spcBef>
              <a:spcAft>
                <a:spcPts val="0"/>
              </a:spcAft>
              <a:defRPr/>
            </a:pPr>
            <a:r>
              <a:rPr lang="en-US" sz="1600" dirty="0">
                <a:solidFill>
                  <a:srgbClr val="000000"/>
                </a:solidFill>
                <a:latin typeface="微软雅黑"/>
                <a:ea typeface="微软雅黑"/>
              </a:rPr>
              <a:t>	# of model runs required for accuracy </a:t>
            </a:r>
            <a:r>
              <a:rPr lang="en-US" sz="1600" dirty="0">
                <a:solidFill>
                  <a:srgbClr val="0000FF"/>
                </a:solidFill>
                <a:latin typeface="微软雅黑"/>
              </a:rPr>
              <a:t>(20~30 runs per selected control region) </a:t>
            </a:r>
            <a:endParaRPr lang="en-US" sz="1600" dirty="0">
              <a:solidFill>
                <a:srgbClr val="000000"/>
              </a:solidFill>
              <a:latin typeface="微软雅黑"/>
              <a:ea typeface="微软雅黑"/>
            </a:endParaRPr>
          </a:p>
        </p:txBody>
      </p:sp>
      <p:cxnSp>
        <p:nvCxnSpPr>
          <p:cNvPr id="9" name="Straight Connector 8"/>
          <p:cNvCxnSpPr>
            <a:cxnSpLocks/>
          </p:cNvCxnSpPr>
          <p:nvPr/>
        </p:nvCxnSpPr>
        <p:spPr bwMode="auto">
          <a:xfrm>
            <a:off x="689392" y="4419600"/>
            <a:ext cx="10207208"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sp>
        <p:nvSpPr>
          <p:cNvPr id="10" name="TextBox 9"/>
          <p:cNvSpPr txBox="1"/>
          <p:nvPr/>
        </p:nvSpPr>
        <p:spPr>
          <a:xfrm>
            <a:off x="3570806" y="6477492"/>
            <a:ext cx="8657389" cy="338554"/>
          </a:xfrm>
          <a:prstGeom prst="rect">
            <a:avLst/>
          </a:prstGeom>
          <a:noFill/>
        </p:spPr>
        <p:txBody>
          <a:bodyPr wrap="square" rtlCol="0">
            <a:spAutoFit/>
          </a:bodyPr>
          <a:lstStyle/>
          <a:p>
            <a:pPr algn="l" fontAlgn="auto">
              <a:spcBef>
                <a:spcPts val="0"/>
              </a:spcBef>
              <a:spcAft>
                <a:spcPts val="0"/>
              </a:spcAft>
              <a:defRPr/>
            </a:pPr>
            <a:r>
              <a:rPr lang="en-US" sz="1600" i="1" dirty="0">
                <a:solidFill>
                  <a:srgbClr val="000000"/>
                </a:solidFill>
                <a:latin typeface="微软雅黑"/>
                <a:ea typeface="微软雅黑"/>
              </a:rPr>
              <a:t>Xing et. al., 2018, Atmos. Chem. &amp; Phys., </a:t>
            </a:r>
            <a:r>
              <a:rPr lang="en-US" sz="1600" i="1" u="sng" dirty="0">
                <a:solidFill>
                  <a:schemeClr val="tx2">
                    <a:lumMod val="60000"/>
                    <a:lumOff val="40000"/>
                  </a:schemeClr>
                </a:solidFill>
                <a:effectLst/>
                <a:latin typeface="Arial" panose="020B0604020202020204" pitchFamily="34" charset="0"/>
              </a:rPr>
              <a:t>https://doi.org/10.5194/acp-18-7799-2018</a:t>
            </a:r>
            <a:endParaRPr lang="en-US" sz="1600" i="1" dirty="0">
              <a:solidFill>
                <a:srgbClr val="000000"/>
              </a:solidFill>
              <a:latin typeface="微软雅黑"/>
              <a:ea typeface="微软雅黑"/>
            </a:endParaRPr>
          </a:p>
        </p:txBody>
      </p:sp>
      <p:sp>
        <p:nvSpPr>
          <p:cNvPr id="8" name="Rectangle 7"/>
          <p:cNvSpPr/>
          <p:nvPr/>
        </p:nvSpPr>
        <p:spPr>
          <a:xfrm>
            <a:off x="942152" y="1167867"/>
            <a:ext cx="1372296" cy="584775"/>
          </a:xfrm>
          <a:prstGeom prst="rect">
            <a:avLst/>
          </a:prstGeom>
        </p:spPr>
        <p:txBody>
          <a:bodyPr wrap="square">
            <a:spAutoFit/>
          </a:bodyPr>
          <a:lstStyle/>
          <a:p>
            <a:pPr>
              <a:defRPr/>
            </a:pPr>
            <a:r>
              <a:rPr lang="en-US" sz="1600" b="1" dirty="0">
                <a:solidFill>
                  <a:srgbClr val="FF0000"/>
                </a:solidFill>
                <a:latin typeface="Arial" panose="020B0604020202020204" pitchFamily="34" charset="0"/>
                <a:ea typeface="微软雅黑"/>
                <a:cs typeface="Arial" panose="020B0604020202020204" pitchFamily="34" charset="0"/>
              </a:rPr>
              <a:t>Polynomial Functions</a:t>
            </a:r>
            <a:endParaRPr lang="en-US" sz="1600" b="1" dirty="0">
              <a:solidFill>
                <a:srgbClr val="000000"/>
              </a:solidFill>
              <a:latin typeface="Arial" panose="020B0604020202020204" pitchFamily="34" charset="0"/>
              <a:ea typeface="微软雅黑"/>
              <a:cs typeface="Arial" panose="020B0604020202020204" pitchFamily="34" charset="0"/>
            </a:endParaRPr>
          </a:p>
        </p:txBody>
      </p:sp>
      <p:sp>
        <p:nvSpPr>
          <p:cNvPr id="12" name="Slide Number Placeholder 2">
            <a:extLst>
              <a:ext uri="{FF2B5EF4-FFF2-40B4-BE49-F238E27FC236}">
                <a16:creationId xmlns:a16="http://schemas.microsoft.com/office/drawing/2014/main" id="{0C026DB3-B9FC-4E9F-B37D-A546A143877D}"/>
              </a:ext>
            </a:extLst>
          </p:cNvPr>
          <p:cNvSpPr txBox="1">
            <a:spLocks/>
          </p:cNvSpPr>
          <p:nvPr/>
        </p:nvSpPr>
        <p:spPr>
          <a:xfrm>
            <a:off x="9829800" y="6245842"/>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
        <p:nvSpPr>
          <p:cNvPr id="11" name="Oval 10">
            <a:extLst>
              <a:ext uri="{FF2B5EF4-FFF2-40B4-BE49-F238E27FC236}">
                <a16:creationId xmlns:a16="http://schemas.microsoft.com/office/drawing/2014/main" id="{6528BEE5-7F4C-42E1-ADDD-41CF86A31ED9}"/>
              </a:ext>
            </a:extLst>
          </p:cNvPr>
          <p:cNvSpPr/>
          <p:nvPr/>
        </p:nvSpPr>
        <p:spPr bwMode="auto">
          <a:xfrm>
            <a:off x="4648200" y="4419600"/>
            <a:ext cx="685800" cy="738664"/>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50000"/>
              </a:spcBef>
            </a:pPr>
            <a:endParaRPr lang="en-US">
              <a:solidFill>
                <a:srgbClr val="FF3300"/>
              </a:solidFill>
              <a:ea typeface="宋体" pitchFamily="2" charset="-122"/>
            </a:endParaRPr>
          </a:p>
        </p:txBody>
      </p:sp>
      <p:sp>
        <p:nvSpPr>
          <p:cNvPr id="13" name="Rectangle 12">
            <a:extLst>
              <a:ext uri="{FF2B5EF4-FFF2-40B4-BE49-F238E27FC236}">
                <a16:creationId xmlns:a16="http://schemas.microsoft.com/office/drawing/2014/main" id="{585A8B93-67F5-411A-B72C-6866398B31E9}"/>
              </a:ext>
            </a:extLst>
          </p:cNvPr>
          <p:cNvSpPr/>
          <p:nvPr/>
        </p:nvSpPr>
        <p:spPr>
          <a:xfrm>
            <a:off x="756064" y="4438844"/>
            <a:ext cx="1781048" cy="830997"/>
          </a:xfrm>
          <a:prstGeom prst="rect">
            <a:avLst/>
          </a:prstGeom>
        </p:spPr>
        <p:txBody>
          <a:bodyPr wrap="square">
            <a:spAutoFit/>
          </a:bodyPr>
          <a:lstStyle/>
          <a:p>
            <a:pPr algn="l" fontAlgn="auto">
              <a:spcBef>
                <a:spcPts val="0"/>
              </a:spcBef>
              <a:spcAft>
                <a:spcPts val="0"/>
              </a:spcAft>
              <a:defRPr/>
            </a:pPr>
            <a:r>
              <a:rPr lang="en-US" sz="1600" b="1" u="sng" dirty="0">
                <a:solidFill>
                  <a:srgbClr val="0000FF"/>
                </a:solidFill>
                <a:latin typeface="Arial" panose="020B0604020202020204" pitchFamily="34" charset="0"/>
                <a:ea typeface="微软雅黑"/>
                <a:cs typeface="Arial" panose="020B0604020202020204" pitchFamily="34" charset="0"/>
              </a:rPr>
              <a:t>Modeling</a:t>
            </a:r>
            <a:r>
              <a:rPr lang="en-US" sz="1600" b="1" dirty="0">
                <a:solidFill>
                  <a:srgbClr val="0000FF"/>
                </a:solidFill>
                <a:latin typeface="Arial" panose="020B0604020202020204" pitchFamily="34" charset="0"/>
                <a:ea typeface="微软雅黑"/>
                <a:cs typeface="Arial" panose="020B0604020202020204" pitchFamily="34" charset="0"/>
              </a:rPr>
              <a:t>:</a:t>
            </a:r>
            <a:endParaRPr lang="en-US" sz="1600" b="1" dirty="0">
              <a:solidFill>
                <a:srgbClr val="000000"/>
              </a:solidFill>
              <a:latin typeface="Arial" panose="020B0604020202020204" pitchFamily="34" charset="0"/>
              <a:ea typeface="微软雅黑"/>
              <a:cs typeface="Arial" panose="020B0604020202020204" pitchFamily="34" charset="0"/>
            </a:endParaRPr>
          </a:p>
          <a:p>
            <a:pPr algn="l" fontAlgn="auto">
              <a:spcBef>
                <a:spcPts val="0"/>
              </a:spcBef>
              <a:spcAft>
                <a:spcPts val="0"/>
              </a:spcAft>
              <a:defRPr/>
            </a:pPr>
            <a:r>
              <a:rPr lang="en-US" sz="1600" b="1" dirty="0">
                <a:solidFill>
                  <a:srgbClr val="000000"/>
                </a:solidFill>
                <a:latin typeface="Arial" panose="020B0604020202020204" pitchFamily="34" charset="0"/>
                <a:ea typeface="微软雅黑"/>
                <a:cs typeface="Arial" panose="020B0604020202020204" pitchFamily="34" charset="0"/>
              </a:rPr>
              <a:t>Coefficients of Polynomial term</a:t>
            </a:r>
          </a:p>
        </p:txBody>
      </p:sp>
    </p:spTree>
    <p:extLst>
      <p:ext uri="{BB962C8B-B14F-4D97-AF65-F5344CB8AC3E}">
        <p14:creationId xmlns:p14="http://schemas.microsoft.com/office/powerpoint/2010/main" val="469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grpId="0" nodeType="afterEffect">
                                  <p:stCondLst>
                                    <p:cond delay="25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5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250"/>
                                  </p:stCondLst>
                                  <p:childTnLst>
                                    <p:set>
                                      <p:cBhvr>
                                        <p:cTn id="2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animBg="1"/>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err="1"/>
              <a:t>DeepRSM</a:t>
            </a:r>
            <a:r>
              <a:rPr lang="en-US" altLang="zh-CN" dirty="0"/>
              <a:t>: </a:t>
            </a:r>
            <a:r>
              <a:rPr lang="en-US" altLang="zh-CN" dirty="0">
                <a:solidFill>
                  <a:srgbClr val="FFFF00"/>
                </a:solidFill>
              </a:rPr>
              <a:t>Results</a:t>
            </a:r>
            <a:endParaRPr lang="zh-CN" altLang="en-US" dirty="0">
              <a:solidFill>
                <a:srgbClr val="FFFF00"/>
              </a:solidFill>
            </a:endParaRP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10139807" y="654454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pic>
        <p:nvPicPr>
          <p:cNvPr id="2" name="图片 1">
            <a:extLst>
              <a:ext uri="{FF2B5EF4-FFF2-40B4-BE49-F238E27FC236}">
                <a16:creationId xmlns:a16="http://schemas.microsoft.com/office/drawing/2014/main" id="{BC245CAA-20D2-4AC8-B221-2FD5CCC12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401" y="782286"/>
            <a:ext cx="8221176" cy="6075711"/>
          </a:xfrm>
          <a:prstGeom prst="rect">
            <a:avLst/>
          </a:prstGeom>
        </p:spPr>
      </p:pic>
      <p:sp>
        <p:nvSpPr>
          <p:cNvPr id="5" name="Speech Bubble: Rectangle with Corners Rounded 4">
            <a:extLst>
              <a:ext uri="{FF2B5EF4-FFF2-40B4-BE49-F238E27FC236}">
                <a16:creationId xmlns:a16="http://schemas.microsoft.com/office/drawing/2014/main" id="{23FD0B2F-0306-4E65-A16C-02970146AE2E}"/>
              </a:ext>
            </a:extLst>
          </p:cNvPr>
          <p:cNvSpPr/>
          <p:nvPr/>
        </p:nvSpPr>
        <p:spPr>
          <a:xfrm>
            <a:off x="7242716" y="2630570"/>
            <a:ext cx="4705563" cy="1390526"/>
          </a:xfrm>
          <a:prstGeom prst="wedgeRoundRectCallout">
            <a:avLst>
              <a:gd name="adj1" fmla="val -40824"/>
              <a:gd name="adj2" fmla="val -9924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CN" dirty="0">
                <a:solidFill>
                  <a:srgbClr val="0000FF"/>
                </a:solidFill>
                <a:latin typeface="Calibri"/>
              </a:rPr>
              <a:t>If daily data calculation is also selected, you can select here to view other results. This selection ends with “32”, which means that results are showing in monthly average. Otherwise, it shows results for selected day.</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Tree>
    <p:extLst>
      <p:ext uri="{BB962C8B-B14F-4D97-AF65-F5344CB8AC3E}">
        <p14:creationId xmlns:p14="http://schemas.microsoft.com/office/powerpoint/2010/main" val="10922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645423" y="1643623"/>
            <a:ext cx="8901155" cy="4247317"/>
          </a:xfrm>
          <a:prstGeom prst="rect">
            <a:avLst/>
          </a:prstGeom>
          <a:noFill/>
        </p:spPr>
        <p:txBody>
          <a:bodyPr wrap="none" rtlCol="0">
            <a:spAutoFit/>
          </a:bodyPr>
          <a:lstStyle/>
          <a:p>
            <a:pPr algn="ctr">
              <a:defRPr/>
            </a:pPr>
            <a:r>
              <a:rPr lang="en-US" sz="6600" b="1" i="1" dirty="0">
                <a:solidFill>
                  <a:srgbClr val="0000FF"/>
                </a:solidFill>
                <a:latin typeface="Arial" panose="020B0604020202020204" pitchFamily="34" charset="0"/>
                <a:ea typeface="微软雅黑"/>
                <a:cs typeface="Arial" panose="020B0604020202020204" pitchFamily="34" charset="0"/>
              </a:rPr>
              <a:t>RSM-VAT (</a:t>
            </a:r>
            <a:r>
              <a:rPr lang="en-US" sz="6600" b="1" i="1" dirty="0" err="1">
                <a:solidFill>
                  <a:srgbClr val="0000FF"/>
                </a:solidFill>
                <a:latin typeface="Arial" panose="020B0604020202020204" pitchFamily="34" charset="0"/>
                <a:ea typeface="微软雅黑"/>
                <a:cs typeface="Arial" panose="020B0604020202020204" pitchFamily="34" charset="0"/>
              </a:rPr>
              <a:t>DeepRSM</a:t>
            </a:r>
            <a:r>
              <a:rPr lang="en-US" sz="6600" b="1" i="1" dirty="0">
                <a:solidFill>
                  <a:srgbClr val="0000FF"/>
                </a:solidFill>
                <a:latin typeface="Arial" panose="020B0604020202020204" pitchFamily="34" charset="0"/>
                <a:ea typeface="微软雅黑"/>
                <a:cs typeface="Arial" panose="020B0604020202020204" pitchFamily="34" charset="0"/>
              </a:rPr>
              <a:t>)</a:t>
            </a:r>
          </a:p>
          <a:p>
            <a:pPr algn="ctr">
              <a:defRPr/>
            </a:pPr>
            <a:r>
              <a:rPr lang="en-US" sz="6600" b="1" dirty="0">
                <a:solidFill>
                  <a:srgbClr val="0000FF"/>
                </a:solidFill>
                <a:latin typeface="Arial" panose="020B0604020202020204" pitchFamily="34" charset="0"/>
                <a:ea typeface="微软雅黑"/>
                <a:cs typeface="Arial" panose="020B0604020202020204" pitchFamily="34" charset="0"/>
              </a:rPr>
              <a:t>Quick Tutorial Slides</a:t>
            </a:r>
          </a:p>
          <a:p>
            <a:pPr algn="ctr">
              <a:defRPr/>
            </a:pPr>
            <a:endParaRPr lang="en-US" sz="6600" b="1" dirty="0">
              <a:solidFill>
                <a:srgbClr val="0000FF"/>
              </a:solidFill>
              <a:latin typeface="Arial" panose="020B0604020202020204" pitchFamily="34" charset="0"/>
              <a:ea typeface="微软雅黑"/>
              <a:cs typeface="Arial" panose="020B0604020202020204" pitchFamily="34" charset="0"/>
            </a:endParaRPr>
          </a:p>
          <a:p>
            <a:pPr algn="ctr">
              <a:defRPr/>
            </a:pPr>
            <a:r>
              <a:rPr lang="en-US" sz="7200" b="1" dirty="0">
                <a:solidFill>
                  <a:srgbClr val="FF0000"/>
                </a:solidFill>
                <a:latin typeface="Arial" panose="020B0604020202020204" pitchFamily="34" charset="0"/>
                <a:ea typeface="微软雅黑"/>
                <a:cs typeface="Arial" panose="020B0604020202020204" pitchFamily="34" charset="0"/>
              </a:rPr>
              <a:t>End</a:t>
            </a:r>
          </a:p>
        </p:txBody>
      </p:sp>
      <p:sp>
        <p:nvSpPr>
          <p:cNvPr id="5" name="Slide Number Placeholder 1">
            <a:extLst>
              <a:ext uri="{FF2B5EF4-FFF2-40B4-BE49-F238E27FC236}">
                <a16:creationId xmlns:a16="http://schemas.microsoft.com/office/drawing/2014/main" id="{AAD96B80-7AE0-454E-987F-AC22114489E6}"/>
              </a:ext>
            </a:extLst>
          </p:cNvPr>
          <p:cNvSpPr txBox="1">
            <a:spLocks/>
          </p:cNvSpPr>
          <p:nvPr/>
        </p:nvSpPr>
        <p:spPr>
          <a:xfrm>
            <a:off x="10138357" y="653495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537658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9">
            <a:extLst>
              <a:ext uri="{FF2B5EF4-FFF2-40B4-BE49-F238E27FC236}">
                <a16:creationId xmlns:a16="http://schemas.microsoft.com/office/drawing/2014/main" id="{5CAD6E0B-B38B-41DC-B39A-4808AEBBA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6749" y="3901644"/>
            <a:ext cx="2353265" cy="2340000"/>
          </a:xfrm>
          <a:prstGeom prst="rect">
            <a:avLst/>
          </a:prstGeom>
        </p:spPr>
      </p:pic>
      <p:pic>
        <p:nvPicPr>
          <p:cNvPr id="36" name="图片 11">
            <a:extLst>
              <a:ext uri="{FF2B5EF4-FFF2-40B4-BE49-F238E27FC236}">
                <a16:creationId xmlns:a16="http://schemas.microsoft.com/office/drawing/2014/main" id="{BC0A3912-831F-46B4-9F59-57B25736AE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898" y="3917241"/>
            <a:ext cx="2353265" cy="2340000"/>
          </a:xfrm>
          <a:prstGeom prst="rect">
            <a:avLst/>
          </a:prstGeom>
        </p:spPr>
      </p:pic>
      <p:pic>
        <p:nvPicPr>
          <p:cNvPr id="32" name="图片 3">
            <a:extLst>
              <a:ext uri="{FF2B5EF4-FFF2-40B4-BE49-F238E27FC236}">
                <a16:creationId xmlns:a16="http://schemas.microsoft.com/office/drawing/2014/main" id="{2DAD159D-D713-4043-8C8E-38FADD6BC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771" y="3841246"/>
            <a:ext cx="3640000" cy="2340000"/>
          </a:xfrm>
          <a:prstGeom prst="rect">
            <a:avLst/>
          </a:prstGeom>
        </p:spPr>
      </p:pic>
      <p:grpSp>
        <p:nvGrpSpPr>
          <p:cNvPr id="18" name="组合 17">
            <a:extLst>
              <a:ext uri="{FF2B5EF4-FFF2-40B4-BE49-F238E27FC236}">
                <a16:creationId xmlns:a16="http://schemas.microsoft.com/office/drawing/2014/main" id="{4C34878E-23C0-4704-83A5-0A194A02B0B3}"/>
              </a:ext>
            </a:extLst>
          </p:cNvPr>
          <p:cNvGrpSpPr/>
          <p:nvPr/>
        </p:nvGrpSpPr>
        <p:grpSpPr>
          <a:xfrm>
            <a:off x="152400" y="1"/>
            <a:ext cx="11887200" cy="860983"/>
            <a:chOff x="-1498367" y="32841"/>
            <a:chExt cx="10204291" cy="1107930"/>
          </a:xfrm>
        </p:grpSpPr>
        <p:sp>
          <p:nvSpPr>
            <p:cNvPr id="2" name="标题 1"/>
            <p:cNvSpPr txBox="1">
              <a:spLocks/>
            </p:cNvSpPr>
            <p:nvPr/>
          </p:nvSpPr>
          <p:spPr>
            <a:xfrm>
              <a:off x="-1498367" y="151757"/>
              <a:ext cx="10204291" cy="989014"/>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3</a:t>
              </a:r>
              <a:r>
                <a:rPr kumimoji="0" lang="en-US" altLang="zh-CN" sz="2800" b="1" i="0" u="none" strike="noStrike" kern="1200" cap="none" spc="0" normalizeH="0" baseline="0" noProof="0" dirty="0">
                  <a:ln>
                    <a:noFill/>
                  </a:ln>
                  <a:solidFill>
                    <a:srgbClr val="FFC000"/>
                  </a:solidFill>
                  <a:effectLst/>
                  <a:uLnTx/>
                  <a:uFillTx/>
                  <a:latin typeface="Arial" panose="020B0604020202020204" pitchFamily="34" charset="0"/>
                  <a:ea typeface="微软雅黑"/>
                  <a:cs typeface="Arial" panose="020B0604020202020204" pitchFamily="34" charset="0"/>
                  <a:sym typeface="+mn-lt"/>
                </a:rPr>
                <a:t>” </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mn-lt"/>
                </a:rPr>
                <a:t>serves as a good indicator for </a:t>
              </a:r>
              <a:r>
                <a:rPr lang="en-US" altLang="zh-CN" sz="2800" b="1" dirty="0">
                  <a:solidFill>
                    <a:srgbClr val="FFFF00"/>
                  </a:solidFill>
                  <a:latin typeface="Arial" panose="020B0604020202020204" pitchFamily="34" charset="0"/>
                  <a:cs typeface="Arial" panose="020B0604020202020204" pitchFamily="34" charset="0"/>
                  <a:sym typeface="+mn-lt"/>
                </a:rPr>
                <a:t>QA &amp; Validation </a:t>
              </a:r>
              <a:r>
                <a:rPr lang="en-US" altLang="zh-CN" sz="2400" b="1" dirty="0">
                  <a:solidFill>
                    <a:schemeClr val="bg1"/>
                  </a:solidFill>
                  <a:latin typeface="Arial" panose="020B0604020202020204" pitchFamily="34" charset="0"/>
                  <a:cs typeface="Arial" panose="020B0604020202020204" pitchFamily="34" charset="0"/>
                  <a:sym typeface="+mn-lt"/>
                </a:rPr>
                <a:t>(</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sym typeface="+mn-lt"/>
                </a:rPr>
                <a:t>nonlinearity)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2400" b="1" i="0" u="none" strike="noStrike" kern="1200" cap="none" spc="0" normalizeH="0" baseline="-25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Jan. monthly avg., “Out-of-Sample Validation”)</a:t>
              </a: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7" name="矩形 16">
              <a:extLst>
                <a:ext uri="{FF2B5EF4-FFF2-40B4-BE49-F238E27FC236}">
                  <a16:creationId xmlns:a16="http://schemas.microsoft.com/office/drawing/2014/main" id="{A1256B92-769E-4ADE-A275-1B4BCF9811B0}"/>
                </a:ext>
              </a:extLst>
            </p:cNvPr>
            <p:cNvSpPr/>
            <p:nvPr/>
          </p:nvSpPr>
          <p:spPr>
            <a:xfrm>
              <a:off x="-1155902" y="32841"/>
              <a:ext cx="986182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Arial" charset="0"/>
                <a:ea typeface="微软雅黑"/>
                <a:cs typeface="+mn-ea"/>
                <a:sym typeface="+mn-lt"/>
              </a:endParaRPr>
            </a:p>
          </p:txBody>
        </p:sp>
      </p:grpSp>
      <p:sp>
        <p:nvSpPr>
          <p:cNvPr id="13" name="Slide Number Placeholder 2">
            <a:extLst>
              <a:ext uri="{FF2B5EF4-FFF2-40B4-BE49-F238E27FC236}">
                <a16:creationId xmlns:a16="http://schemas.microsoft.com/office/drawing/2014/main" id="{4D979D76-910D-4E8F-A49A-E99BD1E19A9F}"/>
              </a:ext>
            </a:extLst>
          </p:cNvPr>
          <p:cNvSpPr txBox="1">
            <a:spLocks/>
          </p:cNvSpPr>
          <p:nvPr/>
        </p:nvSpPr>
        <p:spPr>
          <a:xfrm>
            <a:off x="9829800" y="6407647"/>
            <a:ext cx="2133600" cy="365125"/>
          </a:xfrm>
          <a:prstGeom prst="rect">
            <a:avLst/>
          </a:prstGeom>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4" name="TextBox 13">
            <a:extLst>
              <a:ext uri="{FF2B5EF4-FFF2-40B4-BE49-F238E27FC236}">
                <a16:creationId xmlns:a16="http://schemas.microsoft.com/office/drawing/2014/main" id="{2C8723C0-55EA-4175-AA88-5BFDC8B04266}"/>
              </a:ext>
            </a:extLst>
          </p:cNvPr>
          <p:cNvSpPr txBox="1"/>
          <p:nvPr/>
        </p:nvSpPr>
        <p:spPr>
          <a:xfrm>
            <a:off x="9118652"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15" name="TextBox 14">
            <a:extLst>
              <a:ext uri="{FF2B5EF4-FFF2-40B4-BE49-F238E27FC236}">
                <a16:creationId xmlns:a16="http://schemas.microsoft.com/office/drawing/2014/main" id="{BAF4F07A-4C53-49B0-A0DD-B2DFB5B5851E}"/>
              </a:ext>
            </a:extLst>
          </p:cNvPr>
          <p:cNvSpPr txBox="1"/>
          <p:nvPr/>
        </p:nvSpPr>
        <p:spPr>
          <a:xfrm>
            <a:off x="6120445" y="4247814"/>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PM_NO3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a:t>
            </a:r>
            <a:endParaRPr kumimoji="0" lang="en-US" sz="1600" b="0" i="0" u="none" strike="noStrike" kern="1200" cap="none" spc="0" normalizeH="0" baseline="0" noProof="0" dirty="0">
              <a:ln>
                <a:noFill/>
              </a:ln>
              <a:solidFill>
                <a:srgbClr val="0000FF"/>
              </a:solidFill>
              <a:effectLst/>
              <a:uLnTx/>
              <a:uFillTx/>
              <a:latin typeface="Arial" charset="0"/>
              <a:ea typeface="微软雅黑"/>
              <a:cs typeface="+mn-cs"/>
            </a:endParaRPr>
          </a:p>
        </p:txBody>
      </p:sp>
      <p:sp>
        <p:nvSpPr>
          <p:cNvPr id="5" name="Rectangle 4">
            <a:extLst>
              <a:ext uri="{FF2B5EF4-FFF2-40B4-BE49-F238E27FC236}">
                <a16:creationId xmlns:a16="http://schemas.microsoft.com/office/drawing/2014/main" id="{B2C311EB-C073-456A-8732-B7E12617B3ED}"/>
              </a:ext>
            </a:extLst>
          </p:cNvPr>
          <p:cNvSpPr/>
          <p:nvPr/>
        </p:nvSpPr>
        <p:spPr bwMode="auto">
          <a:xfrm>
            <a:off x="1165087" y="1066800"/>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6" name="Rectangle 15">
            <a:extLst>
              <a:ext uri="{FF2B5EF4-FFF2-40B4-BE49-F238E27FC236}">
                <a16:creationId xmlns:a16="http://schemas.microsoft.com/office/drawing/2014/main" id="{794A217F-F7BE-438F-B955-8E5834EA4881}"/>
              </a:ext>
            </a:extLst>
          </p:cNvPr>
          <p:cNvSpPr/>
          <p:nvPr/>
        </p:nvSpPr>
        <p:spPr bwMode="auto">
          <a:xfrm>
            <a:off x="6944291" y="1034739"/>
            <a:ext cx="435113" cy="35319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19" name="Rectangle 18">
            <a:extLst>
              <a:ext uri="{FF2B5EF4-FFF2-40B4-BE49-F238E27FC236}">
                <a16:creationId xmlns:a16="http://schemas.microsoft.com/office/drawing/2014/main" id="{050A08C9-14C0-4B87-8483-4149FB509A83}"/>
              </a:ext>
            </a:extLst>
          </p:cNvPr>
          <p:cNvSpPr/>
          <p:nvPr/>
        </p:nvSpPr>
        <p:spPr bwMode="auto">
          <a:xfrm>
            <a:off x="6849291" y="6351198"/>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0" name="Rectangle 19">
            <a:extLst>
              <a:ext uri="{FF2B5EF4-FFF2-40B4-BE49-F238E27FC236}">
                <a16:creationId xmlns:a16="http://schemas.microsoft.com/office/drawing/2014/main" id="{E62B3D4B-BF0B-4090-9E78-841BF3BF4BBD}"/>
              </a:ext>
            </a:extLst>
          </p:cNvPr>
          <p:cNvSpPr/>
          <p:nvPr/>
        </p:nvSpPr>
        <p:spPr bwMode="auto">
          <a:xfrm>
            <a:off x="10193382" y="6351197"/>
            <a:ext cx="211182" cy="1792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41261CD2-0947-469C-B32D-9FA1E3392C65}"/>
              </a:ext>
            </a:extLst>
          </p:cNvPr>
          <p:cNvSpPr txBox="1"/>
          <p:nvPr/>
        </p:nvSpPr>
        <p:spPr>
          <a:xfrm>
            <a:off x="50084" y="1701250"/>
            <a:ext cx="1666906" cy="38779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effectLst/>
                <a:uLnTx/>
                <a:uFillTx/>
                <a:latin typeface="Arial" panose="020B0604020202020204" pitchFamily="34" charset="0"/>
                <a:ea typeface="微软雅黑"/>
                <a:cs typeface="Arial" panose="020B0604020202020204" pitchFamily="34" charset="0"/>
                <a:sym typeface="+mn-lt"/>
              </a:rPr>
              <a:t>How good is RSM in replicating CMAQ?</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QA &amp; Validation: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 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PM2.5, PM_SO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PM_NO</a:t>
            </a:r>
            <a:r>
              <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3 </a:t>
            </a: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t>
            </a:r>
            <a:endPar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for Jan. &amp; July 2016</a:t>
            </a:r>
          </a:p>
        </p:txBody>
      </p:sp>
      <p:sp>
        <p:nvSpPr>
          <p:cNvPr id="27" name="椭圆 10">
            <a:extLst>
              <a:ext uri="{FF2B5EF4-FFF2-40B4-BE49-F238E27FC236}">
                <a16:creationId xmlns:a16="http://schemas.microsoft.com/office/drawing/2014/main" id="{5E2EDBA9-B3DA-4F51-9BA2-663FFE277762}"/>
              </a:ext>
            </a:extLst>
          </p:cNvPr>
          <p:cNvSpPr/>
          <p:nvPr/>
        </p:nvSpPr>
        <p:spPr>
          <a:xfrm>
            <a:off x="2021145" y="4355432"/>
            <a:ext cx="386444" cy="2011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5">
            <a:extLst>
              <a:ext uri="{FF2B5EF4-FFF2-40B4-BE49-F238E27FC236}">
                <a16:creationId xmlns:a16="http://schemas.microsoft.com/office/drawing/2014/main" id="{550CA6A1-75B7-433E-81B1-327D74870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076" y="1419993"/>
            <a:ext cx="3631400" cy="2412000"/>
          </a:xfrm>
          <a:prstGeom prst="rect">
            <a:avLst/>
          </a:prstGeom>
        </p:spPr>
      </p:pic>
      <p:pic>
        <p:nvPicPr>
          <p:cNvPr id="34" name="图片 7">
            <a:extLst>
              <a:ext uri="{FF2B5EF4-FFF2-40B4-BE49-F238E27FC236}">
                <a16:creationId xmlns:a16="http://schemas.microsoft.com/office/drawing/2014/main" id="{AB543B90-67F2-4D06-B292-0CF1A878D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899" y="1403516"/>
            <a:ext cx="3631400" cy="2412000"/>
          </a:xfrm>
          <a:prstGeom prst="rect">
            <a:avLst/>
          </a:prstGeom>
        </p:spPr>
      </p:pic>
      <p:pic>
        <p:nvPicPr>
          <p:cNvPr id="37" name="图片 10">
            <a:extLst>
              <a:ext uri="{FF2B5EF4-FFF2-40B4-BE49-F238E27FC236}">
                <a16:creationId xmlns:a16="http://schemas.microsoft.com/office/drawing/2014/main" id="{623B98B7-BC33-4B3F-860D-C8E6E3D6B3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6367" y="3886200"/>
            <a:ext cx="2378608" cy="2365200"/>
          </a:xfrm>
          <a:prstGeom prst="rect">
            <a:avLst/>
          </a:prstGeom>
        </p:spPr>
      </p:pic>
      <p:pic>
        <p:nvPicPr>
          <p:cNvPr id="38" name="图片 12">
            <a:extLst>
              <a:ext uri="{FF2B5EF4-FFF2-40B4-BE49-F238E27FC236}">
                <a16:creationId xmlns:a16="http://schemas.microsoft.com/office/drawing/2014/main" id="{5E16D2B6-D91B-43AC-84BC-866045348B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2850" y="3920900"/>
            <a:ext cx="2378608" cy="2365200"/>
          </a:xfrm>
          <a:prstGeom prst="rect">
            <a:avLst/>
          </a:prstGeom>
        </p:spPr>
      </p:pic>
      <p:sp>
        <p:nvSpPr>
          <p:cNvPr id="30" name="TextBox 29">
            <a:extLst>
              <a:ext uri="{FF2B5EF4-FFF2-40B4-BE49-F238E27FC236}">
                <a16:creationId xmlns:a16="http://schemas.microsoft.com/office/drawing/2014/main" id="{9B16B137-18F1-4E55-A2CB-76B6A7E0D2C3}"/>
              </a:ext>
            </a:extLst>
          </p:cNvPr>
          <p:cNvSpPr txBox="1"/>
          <p:nvPr/>
        </p:nvSpPr>
        <p:spPr>
          <a:xfrm>
            <a:off x="9169034" y="4297712"/>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 </a:t>
            </a:r>
            <a:r>
              <a:rPr lang="en-US" altLang="zh-CN" sz="1600" b="1" dirty="0">
                <a:solidFill>
                  <a:srgbClr val="0000FF"/>
                </a:solidFill>
                <a:ea typeface="微软雅黑"/>
                <a:cs typeface="+mn-ea"/>
                <a:sym typeface="+mn-lt"/>
              </a:rPr>
              <a:t>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Response</a:t>
            </a:r>
            <a:endParaRPr kumimoji="0" lang="en-US" sz="1600" b="0" i="0" u="none" strike="noStrike" kern="1200" cap="none" spc="0" normalizeH="0" baseline="0" noProof="0" dirty="0">
              <a:ln>
                <a:noFill/>
              </a:ln>
              <a:solidFill>
                <a:srgbClr val="FF0000"/>
              </a:solidFill>
              <a:effectLst/>
              <a:uLnTx/>
              <a:uFillTx/>
              <a:latin typeface="Arial" charset="0"/>
              <a:ea typeface="微软雅黑"/>
              <a:cs typeface="+mn-cs"/>
            </a:endParaRPr>
          </a:p>
        </p:txBody>
      </p:sp>
      <p:sp>
        <p:nvSpPr>
          <p:cNvPr id="31" name="TextBox 30">
            <a:extLst>
              <a:ext uri="{FF2B5EF4-FFF2-40B4-BE49-F238E27FC236}">
                <a16:creationId xmlns:a16="http://schemas.microsoft.com/office/drawing/2014/main" id="{AF1454F4-95ED-4F0B-BE6F-C2FD902FA93F}"/>
              </a:ext>
            </a:extLst>
          </p:cNvPr>
          <p:cNvSpPr txBox="1"/>
          <p:nvPr/>
        </p:nvSpPr>
        <p:spPr>
          <a:xfrm>
            <a:off x="6049817" y="4330815"/>
            <a:ext cx="179682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rPr>
              <a:t>PM</a:t>
            </a:r>
            <a:r>
              <a:rPr lang="en-US" altLang="zh-CN" sz="1600" b="1" dirty="0">
                <a:solidFill>
                  <a:srgbClr val="0000FF"/>
                </a:solidFill>
                <a:ea typeface="微软雅黑"/>
                <a:cs typeface="+mn-ea"/>
                <a:sym typeface="+mn-lt"/>
              </a:rPr>
              <a:t> 2.5</a:t>
            </a:r>
            <a:endParaRPr kumimoji="0" lang="en-US" altLang="zh-CN" sz="1600" b="1" i="0" u="none" strike="noStrike" kern="1200" cap="none" spc="0" normalizeH="0" baseline="0" noProof="0" dirty="0">
              <a:ln>
                <a:noFill/>
              </a:ln>
              <a:solidFill>
                <a:srgbClr val="0000FF"/>
              </a:solidFill>
              <a:effectLst/>
              <a:uLnTx/>
              <a:uFillTx/>
              <a:latin typeface="Arial" charset="0"/>
              <a:ea typeface="微软雅黑"/>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charset="0"/>
                <a:ea typeface="微软雅黑"/>
                <a:cs typeface="+mn-ea"/>
                <a:sym typeface="+mn-lt"/>
              </a:rPr>
              <a:t>Conc.</a:t>
            </a:r>
            <a:endParaRPr kumimoji="0" lang="en-US" sz="1600" b="0" i="0" u="none" strike="noStrike" kern="1200" cap="none" spc="0" normalizeH="0" baseline="0" noProof="0" dirty="0">
              <a:ln>
                <a:noFill/>
              </a:ln>
              <a:solidFill>
                <a:srgbClr val="FF0000"/>
              </a:solidFill>
              <a:effectLst/>
              <a:uLnTx/>
              <a:uFillTx/>
              <a:latin typeface="Arial" charset="0"/>
              <a:ea typeface="微软雅黑"/>
            </a:endParaRPr>
          </a:p>
        </p:txBody>
      </p:sp>
    </p:spTree>
    <p:extLst>
      <p:ext uri="{BB962C8B-B14F-4D97-AF65-F5344CB8AC3E}">
        <p14:creationId xmlns:p14="http://schemas.microsoft.com/office/powerpoint/2010/main" val="33186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模板">
  <a:themeElements>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jeyqk0y">
      <a:majorFont>
        <a:latin typeface="Calibri" panose="020F0302020204030204"/>
        <a:ea typeface="Calibri"/>
        <a:cs typeface=""/>
      </a:majorFont>
      <a:minorFont>
        <a:latin typeface="Calibri" panose="020F0502020204030204"/>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8EF7CE2-2FF5-49CB-89C4-6BEB4788275A}">
  <ds:schemaRefs>
    <ds:schemaRef ds:uri="ESRI.ArcGIS.Mapping.OfficeIntegration.PowerPointInfo"/>
  </ds:schemaRefs>
</ds:datastoreItem>
</file>

<file path=customXml/itemProps10.xml><?xml version="1.0" encoding="utf-8"?>
<ds:datastoreItem xmlns:ds="http://schemas.openxmlformats.org/officeDocument/2006/customXml" ds:itemID="{76D6880A-72FE-4309-86DC-6103E4726368}">
  <ds:schemaRefs>
    <ds:schemaRef ds:uri="ESRI.ArcGIS.Mapping.OfficeIntegration.PowerPointInfo"/>
  </ds:schemaRefs>
</ds:datastoreItem>
</file>

<file path=customXml/itemProps100.xml><?xml version="1.0" encoding="utf-8"?>
<ds:datastoreItem xmlns:ds="http://schemas.openxmlformats.org/officeDocument/2006/customXml" ds:itemID="{9A12BBEC-0159-47E7-A4B9-5A769F378D76}">
  <ds:schemaRefs>
    <ds:schemaRef ds:uri="ESRI.ArcGIS.Mapping.OfficeIntegration.PowerPointInfo"/>
  </ds:schemaRefs>
</ds:datastoreItem>
</file>

<file path=customXml/itemProps101.xml><?xml version="1.0" encoding="utf-8"?>
<ds:datastoreItem xmlns:ds="http://schemas.openxmlformats.org/officeDocument/2006/customXml" ds:itemID="{9DCE107D-C43E-4620-BA1B-AA0CCBBCA729}">
  <ds:schemaRefs>
    <ds:schemaRef ds:uri="ESRI.ArcGIS.Mapping.OfficeIntegration.PowerPointInfo"/>
  </ds:schemaRefs>
</ds:datastoreItem>
</file>

<file path=customXml/itemProps102.xml><?xml version="1.0" encoding="utf-8"?>
<ds:datastoreItem xmlns:ds="http://schemas.openxmlformats.org/officeDocument/2006/customXml" ds:itemID="{AFCD7C52-0CEA-418E-B2E4-829C4DD30CF2}">
  <ds:schemaRefs>
    <ds:schemaRef ds:uri="ESRI.ArcGIS.Mapping.OfficeIntegration.PowerPointInfo"/>
  </ds:schemaRefs>
</ds:datastoreItem>
</file>

<file path=customXml/itemProps103.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104.xml><?xml version="1.0" encoding="utf-8"?>
<ds:datastoreItem xmlns:ds="http://schemas.openxmlformats.org/officeDocument/2006/customXml" ds:itemID="{53215C68-FE47-4E17-AC30-7AD0623E9108}">
  <ds:schemaRefs>
    <ds:schemaRef ds:uri="ESRI.ArcGIS.Mapping.OfficeIntegration.PowerPointInfo"/>
  </ds:schemaRefs>
</ds:datastoreItem>
</file>

<file path=customXml/itemProps105.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106.xml><?xml version="1.0" encoding="utf-8"?>
<ds:datastoreItem xmlns:ds="http://schemas.openxmlformats.org/officeDocument/2006/customXml" ds:itemID="{5465BADB-4381-4D1D-8367-EF9132AE87F2}">
  <ds:schemaRefs>
    <ds:schemaRef ds:uri="ESRI.ArcGIS.Mapping.OfficeIntegration.PowerPointInfo"/>
  </ds:schemaRefs>
</ds:datastoreItem>
</file>

<file path=customXml/itemProps107.xml><?xml version="1.0" encoding="utf-8"?>
<ds:datastoreItem xmlns:ds="http://schemas.openxmlformats.org/officeDocument/2006/customXml" ds:itemID="{D2A6B629-D613-4C67-B934-9B6A09AFBBC7}">
  <ds:schemaRefs>
    <ds:schemaRef ds:uri="ESRI.ArcGIS.Mapping.OfficeIntegration.PowerPointInfo"/>
  </ds:schemaRefs>
</ds:datastoreItem>
</file>

<file path=customXml/itemProps108.xml><?xml version="1.0" encoding="utf-8"?>
<ds:datastoreItem xmlns:ds="http://schemas.openxmlformats.org/officeDocument/2006/customXml" ds:itemID="{33796BD1-162C-4923-8AC2-09D522306A3D}">
  <ds:schemaRefs>
    <ds:schemaRef ds:uri="ESRI.ArcGIS.Mapping.OfficeIntegration.PowerPointInfo"/>
  </ds:schemaRefs>
</ds:datastoreItem>
</file>

<file path=customXml/itemProps109.xml><?xml version="1.0" encoding="utf-8"?>
<ds:datastoreItem xmlns:ds="http://schemas.openxmlformats.org/officeDocument/2006/customXml" ds:itemID="{48BC6A1F-BAF2-4B0F-BCEC-975C47E3ADEF}">
  <ds:schemaRefs>
    <ds:schemaRef ds:uri="ESRI.ArcGIS.Mapping.OfficeIntegration.PowerPointInfo"/>
  </ds:schemaRefs>
</ds:datastoreItem>
</file>

<file path=customXml/itemProps11.xml><?xml version="1.0" encoding="utf-8"?>
<ds:datastoreItem xmlns:ds="http://schemas.openxmlformats.org/officeDocument/2006/customXml" ds:itemID="{DEFD14F8-104C-47D8-BCEE-B11E2B576C08}">
  <ds:schemaRefs>
    <ds:schemaRef ds:uri="ESRI.ArcGIS.Mapping.OfficeIntegration.PowerPointInfo"/>
  </ds:schemaRefs>
</ds:datastoreItem>
</file>

<file path=customXml/itemProps110.xml><?xml version="1.0" encoding="utf-8"?>
<ds:datastoreItem xmlns:ds="http://schemas.openxmlformats.org/officeDocument/2006/customXml" ds:itemID="{0AEC1430-C2D3-497B-9FD7-88CC71983199}">
  <ds:schemaRefs>
    <ds:schemaRef ds:uri="ESRI.ArcGIS.Mapping.OfficeIntegration.PowerPointInfo"/>
  </ds:schemaRefs>
</ds:datastoreItem>
</file>

<file path=customXml/itemProps111.xml><?xml version="1.0" encoding="utf-8"?>
<ds:datastoreItem xmlns:ds="http://schemas.openxmlformats.org/officeDocument/2006/customXml" ds:itemID="{DD13894A-FB7B-47F6-9D9D-A1BA01EB377A}">
  <ds:schemaRefs>
    <ds:schemaRef ds:uri="ESRI.ArcGIS.Mapping.OfficeIntegration.PowerPointInfo"/>
  </ds:schemaRefs>
</ds:datastoreItem>
</file>

<file path=customXml/itemProps112.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113.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114.xml><?xml version="1.0" encoding="utf-8"?>
<ds:datastoreItem xmlns:ds="http://schemas.openxmlformats.org/officeDocument/2006/customXml" ds:itemID="{D2AAD481-5880-4106-8283-82CAE664D3E3}">
  <ds:schemaRefs>
    <ds:schemaRef ds:uri="ESRI.ArcGIS.Mapping.OfficeIntegration.PowerPointInfo"/>
  </ds:schemaRefs>
</ds:datastoreItem>
</file>

<file path=customXml/itemProps115.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116.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117.xml><?xml version="1.0" encoding="utf-8"?>
<ds:datastoreItem xmlns:ds="http://schemas.openxmlformats.org/officeDocument/2006/customXml" ds:itemID="{059A9084-1BEE-488F-A8A7-DFB2A6DB6EE7}">
  <ds:schemaRefs>
    <ds:schemaRef ds:uri="ESRI.ArcGIS.Mapping.OfficeIntegration.PowerPointInfo"/>
  </ds:schemaRefs>
</ds:datastoreItem>
</file>

<file path=customXml/itemProps118.xml><?xml version="1.0" encoding="utf-8"?>
<ds:datastoreItem xmlns:ds="http://schemas.openxmlformats.org/officeDocument/2006/customXml" ds:itemID="{414B2D39-EF85-4F29-8816-CBC5E9413CC2}">
  <ds:schemaRefs>
    <ds:schemaRef ds:uri="ESRI.ArcGIS.Mapping.OfficeIntegration.PowerPointInfo"/>
  </ds:schemaRefs>
</ds:datastoreItem>
</file>

<file path=customXml/itemProps119.xml><?xml version="1.0" encoding="utf-8"?>
<ds:datastoreItem xmlns:ds="http://schemas.openxmlformats.org/officeDocument/2006/customXml" ds:itemID="{EE5D1F8E-ECB3-4E2F-8D5D-B98136191A7F}">
  <ds:schemaRefs>
    <ds:schemaRef ds:uri="ESRI.ArcGIS.Mapping.OfficeIntegration.PowerPointInfo"/>
  </ds:schemaRefs>
</ds:datastoreItem>
</file>

<file path=customXml/itemProps12.xml><?xml version="1.0" encoding="utf-8"?>
<ds:datastoreItem xmlns:ds="http://schemas.openxmlformats.org/officeDocument/2006/customXml" ds:itemID="{2941EC8E-B3B6-4956-A6AD-C5FC9135A5E9}">
  <ds:schemaRefs>
    <ds:schemaRef ds:uri="ESRI.ArcGIS.Mapping.OfficeIntegration.PowerPointInfo"/>
  </ds:schemaRefs>
</ds:datastoreItem>
</file>

<file path=customXml/itemProps120.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121.xml><?xml version="1.0" encoding="utf-8"?>
<ds:datastoreItem xmlns:ds="http://schemas.openxmlformats.org/officeDocument/2006/customXml" ds:itemID="{383E737F-1547-42C4-8FDA-B1F6A3CC228F}">
  <ds:schemaRefs>
    <ds:schemaRef ds:uri="ESRI.ArcGIS.Mapping.OfficeIntegration.PowerPointInfo"/>
  </ds:schemaRefs>
</ds:datastoreItem>
</file>

<file path=customXml/itemProps122.xml><?xml version="1.0" encoding="utf-8"?>
<ds:datastoreItem xmlns:ds="http://schemas.openxmlformats.org/officeDocument/2006/customXml" ds:itemID="{E33E87C4-E160-43F5-AFAE-D0FE59E845DF}">
  <ds:schemaRefs>
    <ds:schemaRef ds:uri="ESRI.ArcGIS.Mapping.OfficeIntegration.PowerPointInfo"/>
  </ds:schemaRefs>
</ds:datastoreItem>
</file>

<file path=customXml/itemProps123.xml><?xml version="1.0" encoding="utf-8"?>
<ds:datastoreItem xmlns:ds="http://schemas.openxmlformats.org/officeDocument/2006/customXml" ds:itemID="{EDD37FE1-0443-4800-BEB4-A1E283F7B899}">
  <ds:schemaRefs>
    <ds:schemaRef ds:uri="ESRI.ArcGIS.Mapping.OfficeIntegration.PowerPointInfo"/>
  </ds:schemaRefs>
</ds:datastoreItem>
</file>

<file path=customXml/itemProps124.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125.xml><?xml version="1.0" encoding="utf-8"?>
<ds:datastoreItem xmlns:ds="http://schemas.openxmlformats.org/officeDocument/2006/customXml" ds:itemID="{83170E4C-553E-48C8-9B53-49D9DE271E86}">
  <ds:schemaRefs>
    <ds:schemaRef ds:uri="ESRI.ArcGIS.Mapping.OfficeIntegration.PowerPointInfo"/>
  </ds:schemaRefs>
</ds:datastoreItem>
</file>

<file path=customXml/itemProps126.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127.xml><?xml version="1.0" encoding="utf-8"?>
<ds:datastoreItem xmlns:ds="http://schemas.openxmlformats.org/officeDocument/2006/customXml" ds:itemID="{9A8FF189-6FD5-4487-B3FA-D432DF6F4A7F}">
  <ds:schemaRefs>
    <ds:schemaRef ds:uri="ESRI.ArcGIS.Mapping.OfficeIntegration.PowerPointInfo"/>
  </ds:schemaRefs>
</ds:datastoreItem>
</file>

<file path=customXml/itemProps128.xml><?xml version="1.0" encoding="utf-8"?>
<ds:datastoreItem xmlns:ds="http://schemas.openxmlformats.org/officeDocument/2006/customXml" ds:itemID="{440280CD-462A-49B1-A084-9776F756C128}">
  <ds:schemaRefs>
    <ds:schemaRef ds:uri="ESRI.ArcGIS.Mapping.OfficeIntegration.PowerPointInfo"/>
  </ds:schemaRefs>
</ds:datastoreItem>
</file>

<file path=customXml/itemProps129.xml><?xml version="1.0" encoding="utf-8"?>
<ds:datastoreItem xmlns:ds="http://schemas.openxmlformats.org/officeDocument/2006/customXml" ds:itemID="{6381D2B1-4B91-40AE-98BB-F794D3C96E86}">
  <ds:schemaRefs>
    <ds:schemaRef ds:uri="ESRI.ArcGIS.Mapping.OfficeIntegration.PowerPointInfo"/>
  </ds:schemaRefs>
</ds:datastoreItem>
</file>

<file path=customXml/itemProps13.xml><?xml version="1.0" encoding="utf-8"?>
<ds:datastoreItem xmlns:ds="http://schemas.openxmlformats.org/officeDocument/2006/customXml" ds:itemID="{9C93D197-8FBA-4F6A-939C-90DC56424608}">
  <ds:schemaRefs>
    <ds:schemaRef ds:uri="ESRI.ArcGIS.Mapping.OfficeIntegration.PowerPointInfo"/>
  </ds:schemaRefs>
</ds:datastoreItem>
</file>

<file path=customXml/itemProps130.xml><?xml version="1.0" encoding="utf-8"?>
<ds:datastoreItem xmlns:ds="http://schemas.openxmlformats.org/officeDocument/2006/customXml" ds:itemID="{9637BB43-4440-4FB1-8FAE-2551F7DD9C52}">
  <ds:schemaRefs>
    <ds:schemaRef ds:uri="ESRI.ArcGIS.Mapping.OfficeIntegration.PowerPointInfo"/>
  </ds:schemaRefs>
</ds:datastoreItem>
</file>

<file path=customXml/itemProps131.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132.xml><?xml version="1.0" encoding="utf-8"?>
<ds:datastoreItem xmlns:ds="http://schemas.openxmlformats.org/officeDocument/2006/customXml" ds:itemID="{061F8C92-C299-469C-8D96-A5DDD083BB48}">
  <ds:schemaRefs>
    <ds:schemaRef ds:uri="ESRI.ArcGIS.Mapping.OfficeIntegration.PowerPointInfo"/>
  </ds:schemaRefs>
</ds:datastoreItem>
</file>

<file path=customXml/itemProps133.xml><?xml version="1.0" encoding="utf-8"?>
<ds:datastoreItem xmlns:ds="http://schemas.openxmlformats.org/officeDocument/2006/customXml" ds:itemID="{38B28751-CFE5-49D3-A4CE-5B9314D0858B}">
  <ds:schemaRefs>
    <ds:schemaRef ds:uri="ESRI.ArcGIS.Mapping.OfficeIntegration.PowerPointInfo"/>
  </ds:schemaRefs>
</ds:datastoreItem>
</file>

<file path=customXml/itemProps134.xml><?xml version="1.0" encoding="utf-8"?>
<ds:datastoreItem xmlns:ds="http://schemas.openxmlformats.org/officeDocument/2006/customXml" ds:itemID="{218345C6-0E47-42FF-B18A-9B53A6E809AA}">
  <ds:schemaRefs>
    <ds:schemaRef ds:uri="ESRI.ArcGIS.Mapping.OfficeIntegration.PowerPointInfo"/>
  </ds:schemaRefs>
</ds:datastoreItem>
</file>

<file path=customXml/itemProps135.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136.xml><?xml version="1.0" encoding="utf-8"?>
<ds:datastoreItem xmlns:ds="http://schemas.openxmlformats.org/officeDocument/2006/customXml" ds:itemID="{FC02D70D-EB04-425C-BE36-C0DFE590E714}">
  <ds:schemaRefs>
    <ds:schemaRef ds:uri="ESRI.ArcGIS.Mapping.OfficeIntegration.PowerPointInfo"/>
  </ds:schemaRefs>
</ds:datastoreItem>
</file>

<file path=customXml/itemProps137.xml><?xml version="1.0" encoding="utf-8"?>
<ds:datastoreItem xmlns:ds="http://schemas.openxmlformats.org/officeDocument/2006/customXml" ds:itemID="{32D055F6-FE59-4C5B-8F5C-530F5BD9CA0D}">
  <ds:schemaRefs>
    <ds:schemaRef ds:uri="ESRI.ArcGIS.Mapping.OfficeIntegration.PowerPointInfo"/>
  </ds:schemaRefs>
</ds:datastoreItem>
</file>

<file path=customXml/itemProps138.xml><?xml version="1.0" encoding="utf-8"?>
<ds:datastoreItem xmlns:ds="http://schemas.openxmlformats.org/officeDocument/2006/customXml" ds:itemID="{99842673-F029-4AB9-B8C3-B62B244CD15B}">
  <ds:schemaRefs>
    <ds:schemaRef ds:uri="ESRI.ArcGIS.Mapping.OfficeIntegration.PowerPointInfo"/>
  </ds:schemaRefs>
</ds:datastoreItem>
</file>

<file path=customXml/itemProps139.xml><?xml version="1.0" encoding="utf-8"?>
<ds:datastoreItem xmlns:ds="http://schemas.openxmlformats.org/officeDocument/2006/customXml" ds:itemID="{E9EC5F24-6F3C-456D-B2D6-AA18DE8D4385}">
  <ds:schemaRefs>
    <ds:schemaRef ds:uri="ESRI.ArcGIS.Mapping.OfficeIntegration.PowerPointInfo"/>
  </ds:schemaRefs>
</ds:datastoreItem>
</file>

<file path=customXml/itemProps14.xml><?xml version="1.0" encoding="utf-8"?>
<ds:datastoreItem xmlns:ds="http://schemas.openxmlformats.org/officeDocument/2006/customXml" ds:itemID="{288F17C5-72C2-42DF-8A01-1145BE613E90}">
  <ds:schemaRefs>
    <ds:schemaRef ds:uri="ESRI.ArcGIS.Mapping.OfficeIntegration.PowerPointInfo"/>
  </ds:schemaRefs>
</ds:datastoreItem>
</file>

<file path=customXml/itemProps140.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141.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142.xml><?xml version="1.0" encoding="utf-8"?>
<ds:datastoreItem xmlns:ds="http://schemas.openxmlformats.org/officeDocument/2006/customXml" ds:itemID="{32FB532C-E073-4934-A861-78C97DA2286D}">
  <ds:schemaRefs>
    <ds:schemaRef ds:uri="ESRI.ArcGIS.Mapping.OfficeIntegration.PowerPointInfo"/>
  </ds:schemaRefs>
</ds:datastoreItem>
</file>

<file path=customXml/itemProps143.xml><?xml version="1.0" encoding="utf-8"?>
<ds:datastoreItem xmlns:ds="http://schemas.openxmlformats.org/officeDocument/2006/customXml" ds:itemID="{F84E5342-65EF-42D5-8487-E6B72ABE36CD}">
  <ds:schemaRefs>
    <ds:schemaRef ds:uri="ESRI.ArcGIS.Mapping.OfficeIntegration.PowerPointInfo"/>
  </ds:schemaRefs>
</ds:datastoreItem>
</file>

<file path=customXml/itemProps144.xml><?xml version="1.0" encoding="utf-8"?>
<ds:datastoreItem xmlns:ds="http://schemas.openxmlformats.org/officeDocument/2006/customXml" ds:itemID="{5F1921CA-8067-4F39-863C-5DD0F5E376B7}">
  <ds:schemaRefs>
    <ds:schemaRef ds:uri="ESRI.ArcGIS.Mapping.OfficeIntegration.PowerPointInfo"/>
  </ds:schemaRefs>
</ds:datastoreItem>
</file>

<file path=customXml/itemProps145.xml><?xml version="1.0" encoding="utf-8"?>
<ds:datastoreItem xmlns:ds="http://schemas.openxmlformats.org/officeDocument/2006/customXml" ds:itemID="{21B79E72-5545-4DA6-B409-12CADB08B73D}">
  <ds:schemaRefs>
    <ds:schemaRef ds:uri="ESRI.ArcGIS.Mapping.OfficeIntegration.PowerPointInfo"/>
  </ds:schemaRefs>
</ds:datastoreItem>
</file>

<file path=customXml/itemProps146.xml><?xml version="1.0" encoding="utf-8"?>
<ds:datastoreItem xmlns:ds="http://schemas.openxmlformats.org/officeDocument/2006/customXml" ds:itemID="{0DF72457-90B5-4DF1-A297-57B399160C44}">
  <ds:schemaRefs>
    <ds:schemaRef ds:uri="ESRI.ArcGIS.Mapping.OfficeIntegration.PowerPointInfo"/>
  </ds:schemaRefs>
</ds:datastoreItem>
</file>

<file path=customXml/itemProps147.xml><?xml version="1.0" encoding="utf-8"?>
<ds:datastoreItem xmlns:ds="http://schemas.openxmlformats.org/officeDocument/2006/customXml" ds:itemID="{4143A0E2-49D6-4F54-9282-F470309A245E}">
  <ds:schemaRefs>
    <ds:schemaRef ds:uri="ESRI.ArcGIS.Mapping.OfficeIntegration.PowerPointInfo"/>
  </ds:schemaRefs>
</ds:datastoreItem>
</file>

<file path=customXml/itemProps148.xml><?xml version="1.0" encoding="utf-8"?>
<ds:datastoreItem xmlns:ds="http://schemas.openxmlformats.org/officeDocument/2006/customXml" ds:itemID="{BD3C4031-145C-4C1A-83A0-99B8FE372462}">
  <ds:schemaRefs>
    <ds:schemaRef ds:uri="ESRI.ArcGIS.Mapping.OfficeIntegration.PowerPointInfo"/>
  </ds:schemaRefs>
</ds:datastoreItem>
</file>

<file path=customXml/itemProps149.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15.xml><?xml version="1.0" encoding="utf-8"?>
<ds:datastoreItem xmlns:ds="http://schemas.openxmlformats.org/officeDocument/2006/customXml" ds:itemID="{88E6CA48-7F4A-4F1D-88C6-595982321ACC}">
  <ds:schemaRefs>
    <ds:schemaRef ds:uri="ESRI.ArcGIS.Mapping.OfficeIntegration.PowerPointInfo"/>
  </ds:schemaRefs>
</ds:datastoreItem>
</file>

<file path=customXml/itemProps150.xml><?xml version="1.0" encoding="utf-8"?>
<ds:datastoreItem xmlns:ds="http://schemas.openxmlformats.org/officeDocument/2006/customXml" ds:itemID="{17519F47-10AB-4399-97BB-1CCCB5DE2AF8}">
  <ds:schemaRefs>
    <ds:schemaRef ds:uri="ESRI.ArcGIS.Mapping.OfficeIntegration.PowerPointInfo"/>
  </ds:schemaRefs>
</ds:datastoreItem>
</file>

<file path=customXml/itemProps151.xml><?xml version="1.0" encoding="utf-8"?>
<ds:datastoreItem xmlns:ds="http://schemas.openxmlformats.org/officeDocument/2006/customXml" ds:itemID="{C76B2926-0A6F-4A8F-A7DE-A6E7558722D4}">
  <ds:schemaRefs>
    <ds:schemaRef ds:uri="ESRI.ArcGIS.Mapping.OfficeIntegration.PowerPointInfo"/>
  </ds:schemaRefs>
</ds:datastoreItem>
</file>

<file path=customXml/itemProps152.xml><?xml version="1.0" encoding="utf-8"?>
<ds:datastoreItem xmlns:ds="http://schemas.openxmlformats.org/officeDocument/2006/customXml" ds:itemID="{23CEB817-815D-4202-9E54-68AF7C200E04}">
  <ds:schemaRefs>
    <ds:schemaRef ds:uri="ESRI.ArcGIS.Mapping.OfficeIntegration.PowerPointInfo"/>
  </ds:schemaRefs>
</ds:datastoreItem>
</file>

<file path=customXml/itemProps153.xml><?xml version="1.0" encoding="utf-8"?>
<ds:datastoreItem xmlns:ds="http://schemas.openxmlformats.org/officeDocument/2006/customXml" ds:itemID="{F3BDCDAA-A636-4099-99AD-C217014F090E}">
  <ds:schemaRefs>
    <ds:schemaRef ds:uri="ESRI.ArcGIS.Mapping.OfficeIntegration.PowerPointInfo"/>
  </ds:schemaRefs>
</ds:datastoreItem>
</file>

<file path=customXml/itemProps154.xml><?xml version="1.0" encoding="utf-8"?>
<ds:datastoreItem xmlns:ds="http://schemas.openxmlformats.org/officeDocument/2006/customXml" ds:itemID="{83666B59-808F-46D0-B15D-05AE0F2BD957}">
  <ds:schemaRefs>
    <ds:schemaRef ds:uri="ESRI.ArcGIS.Mapping.OfficeIntegration.PowerPointInfo"/>
  </ds:schemaRefs>
</ds:datastoreItem>
</file>

<file path=customXml/itemProps155.xml><?xml version="1.0" encoding="utf-8"?>
<ds:datastoreItem xmlns:ds="http://schemas.openxmlformats.org/officeDocument/2006/customXml" ds:itemID="{C90C5C2A-78D4-4C5F-8536-651B2695C4A9}">
  <ds:schemaRefs>
    <ds:schemaRef ds:uri="ESRI.ArcGIS.Mapping.OfficeIntegration.PowerPointInfo"/>
  </ds:schemaRefs>
</ds:datastoreItem>
</file>

<file path=customXml/itemProps156.xml><?xml version="1.0" encoding="utf-8"?>
<ds:datastoreItem xmlns:ds="http://schemas.openxmlformats.org/officeDocument/2006/customXml" ds:itemID="{BF4849D2-37FC-4FC1-A083-B13CE075214B}">
  <ds:schemaRefs>
    <ds:schemaRef ds:uri="ESRI.ArcGIS.Mapping.OfficeIntegration.PowerPointInfo"/>
  </ds:schemaRefs>
</ds:datastoreItem>
</file>

<file path=customXml/itemProps157.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158.xml><?xml version="1.0" encoding="utf-8"?>
<ds:datastoreItem xmlns:ds="http://schemas.openxmlformats.org/officeDocument/2006/customXml" ds:itemID="{67DA9865-D5E2-46D6-A122-DA48216F2C6A}">
  <ds:schemaRefs>
    <ds:schemaRef ds:uri="ESRI.ArcGIS.Mapping.OfficeIntegration.PowerPointInfo"/>
  </ds:schemaRefs>
</ds:datastoreItem>
</file>

<file path=customXml/itemProps159.xml><?xml version="1.0" encoding="utf-8"?>
<ds:datastoreItem xmlns:ds="http://schemas.openxmlformats.org/officeDocument/2006/customXml" ds:itemID="{C7513141-013E-4EDC-BEF6-B67C5D01A7E5}">
  <ds:schemaRefs>
    <ds:schemaRef ds:uri="ESRI.ArcGIS.Mapping.OfficeIntegration.PowerPointInfo"/>
  </ds:schemaRefs>
</ds:datastoreItem>
</file>

<file path=customXml/itemProps16.xml><?xml version="1.0" encoding="utf-8"?>
<ds:datastoreItem xmlns:ds="http://schemas.openxmlformats.org/officeDocument/2006/customXml" ds:itemID="{E6532D4A-9A21-4383-A0C6-C4D8CC999ED8}">
  <ds:schemaRefs>
    <ds:schemaRef ds:uri="ESRI.ArcGIS.Mapping.OfficeIntegration.PowerPointInfo"/>
  </ds:schemaRefs>
</ds:datastoreItem>
</file>

<file path=customXml/itemProps160.xml><?xml version="1.0" encoding="utf-8"?>
<ds:datastoreItem xmlns:ds="http://schemas.openxmlformats.org/officeDocument/2006/customXml" ds:itemID="{0B1FCBDB-5D78-4167-B09F-B1DE958413F2}">
  <ds:schemaRefs>
    <ds:schemaRef ds:uri="ESRI.ArcGIS.Mapping.OfficeIntegration.PowerPointInfo"/>
  </ds:schemaRefs>
</ds:datastoreItem>
</file>

<file path=customXml/itemProps161.xml><?xml version="1.0" encoding="utf-8"?>
<ds:datastoreItem xmlns:ds="http://schemas.openxmlformats.org/officeDocument/2006/customXml" ds:itemID="{236A22D6-E1AB-4A91-88C4-04F3BD2A9D3A}">
  <ds:schemaRefs>
    <ds:schemaRef ds:uri="ESRI.ArcGIS.Mapping.OfficeIntegration.PowerPointInfo"/>
  </ds:schemaRefs>
</ds:datastoreItem>
</file>

<file path=customXml/itemProps162.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163.xml><?xml version="1.0" encoding="utf-8"?>
<ds:datastoreItem xmlns:ds="http://schemas.openxmlformats.org/officeDocument/2006/customXml" ds:itemID="{F0C1A8A9-DB3A-4CAA-9EEF-D31ED9BAA3BC}">
  <ds:schemaRefs>
    <ds:schemaRef ds:uri="ESRI.ArcGIS.Mapping.OfficeIntegration.PowerPointInfo"/>
  </ds:schemaRefs>
</ds:datastoreItem>
</file>

<file path=customXml/itemProps164.xml><?xml version="1.0" encoding="utf-8"?>
<ds:datastoreItem xmlns:ds="http://schemas.openxmlformats.org/officeDocument/2006/customXml" ds:itemID="{206D0B60-6960-48C0-ABF2-A98FD17B7943}">
  <ds:schemaRefs>
    <ds:schemaRef ds:uri="ESRI.ArcGIS.Mapping.OfficeIntegration.PowerPointInfo"/>
  </ds:schemaRefs>
</ds:datastoreItem>
</file>

<file path=customXml/itemProps165.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166.xml><?xml version="1.0" encoding="utf-8"?>
<ds:datastoreItem xmlns:ds="http://schemas.openxmlformats.org/officeDocument/2006/customXml" ds:itemID="{1E89386C-9BBD-47CF-A6BD-2718EBC6F9E6}">
  <ds:schemaRefs>
    <ds:schemaRef ds:uri="ESRI.ArcGIS.Mapping.OfficeIntegration.PowerPointInfo"/>
  </ds:schemaRefs>
</ds:datastoreItem>
</file>

<file path=customXml/itemProps167.xml><?xml version="1.0" encoding="utf-8"?>
<ds:datastoreItem xmlns:ds="http://schemas.openxmlformats.org/officeDocument/2006/customXml" ds:itemID="{2AF3FBF2-F6A0-40A9-BAB8-5C51F47058D6}">
  <ds:schemaRefs>
    <ds:schemaRef ds:uri="ESRI.ArcGIS.Mapping.OfficeIntegration.PowerPointInfo"/>
  </ds:schemaRefs>
</ds:datastoreItem>
</file>

<file path=customXml/itemProps168.xml><?xml version="1.0" encoding="utf-8"?>
<ds:datastoreItem xmlns:ds="http://schemas.openxmlformats.org/officeDocument/2006/customXml" ds:itemID="{79388B18-2E8D-4730-AA13-134B30B876EF}">
  <ds:schemaRefs>
    <ds:schemaRef ds:uri="ESRI.ArcGIS.Mapping.OfficeIntegration.PowerPointInfo"/>
  </ds:schemaRefs>
</ds:datastoreItem>
</file>

<file path=customXml/itemProps169.xml><?xml version="1.0" encoding="utf-8"?>
<ds:datastoreItem xmlns:ds="http://schemas.openxmlformats.org/officeDocument/2006/customXml" ds:itemID="{A173AC3F-E56A-49F0-BB23-0589C2FCFBA6}">
  <ds:schemaRefs>
    <ds:schemaRef ds:uri="ESRI.ArcGIS.Mapping.OfficeIntegration.PowerPointInfo"/>
  </ds:schemaRefs>
</ds:datastoreItem>
</file>

<file path=customXml/itemProps17.xml><?xml version="1.0" encoding="utf-8"?>
<ds:datastoreItem xmlns:ds="http://schemas.openxmlformats.org/officeDocument/2006/customXml" ds:itemID="{3156A7EC-3866-4721-B84D-65F89953D478}">
  <ds:schemaRefs>
    <ds:schemaRef ds:uri="ESRI.ArcGIS.Mapping.OfficeIntegration.PowerPointInfo"/>
  </ds:schemaRefs>
</ds:datastoreItem>
</file>

<file path=customXml/itemProps170.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171.xml><?xml version="1.0" encoding="utf-8"?>
<ds:datastoreItem xmlns:ds="http://schemas.openxmlformats.org/officeDocument/2006/customXml" ds:itemID="{36194E1B-C624-40BC-B999-09C7B7D5673B}">
  <ds:schemaRefs>
    <ds:schemaRef ds:uri="ESRI.ArcGIS.Mapping.OfficeIntegration.PowerPointInfo"/>
  </ds:schemaRefs>
</ds:datastoreItem>
</file>

<file path=customXml/itemProps172.xml><?xml version="1.0" encoding="utf-8"?>
<ds:datastoreItem xmlns:ds="http://schemas.openxmlformats.org/officeDocument/2006/customXml" ds:itemID="{EAF69A92-453F-4620-9D3B-3D1429BFFC9E}">
  <ds:schemaRefs>
    <ds:schemaRef ds:uri="ESRI.ArcGIS.Mapping.OfficeIntegration.PowerPointInfo"/>
  </ds:schemaRefs>
</ds:datastoreItem>
</file>

<file path=customXml/itemProps173.xml><?xml version="1.0" encoding="utf-8"?>
<ds:datastoreItem xmlns:ds="http://schemas.openxmlformats.org/officeDocument/2006/customXml" ds:itemID="{A4975895-A4A9-4E65-A9ED-F7E1AD6AA511}">
  <ds:schemaRefs>
    <ds:schemaRef ds:uri="ESRI.ArcGIS.Mapping.OfficeIntegration.PowerPointInfo"/>
  </ds:schemaRefs>
</ds:datastoreItem>
</file>

<file path=customXml/itemProps174.xml><?xml version="1.0" encoding="utf-8"?>
<ds:datastoreItem xmlns:ds="http://schemas.openxmlformats.org/officeDocument/2006/customXml" ds:itemID="{03A9F658-A168-4246-9C1F-60D6E33BF71A}">
  <ds:schemaRefs>
    <ds:schemaRef ds:uri="ESRI.ArcGIS.Mapping.OfficeIntegration.PowerPointInfo"/>
  </ds:schemaRefs>
</ds:datastoreItem>
</file>

<file path=customXml/itemProps175.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176.xml><?xml version="1.0" encoding="utf-8"?>
<ds:datastoreItem xmlns:ds="http://schemas.openxmlformats.org/officeDocument/2006/customXml" ds:itemID="{8C139406-B458-4FFB-BC62-B00F1B09FACF}">
  <ds:schemaRefs>
    <ds:schemaRef ds:uri="ESRI.ArcGIS.Mapping.OfficeIntegration.PowerPointInfo"/>
  </ds:schemaRefs>
</ds:datastoreItem>
</file>

<file path=customXml/itemProps177.xml><?xml version="1.0" encoding="utf-8"?>
<ds:datastoreItem xmlns:ds="http://schemas.openxmlformats.org/officeDocument/2006/customXml" ds:itemID="{DF377B85-CC9F-4D27-A6EB-6825D32B72A7}">
  <ds:schemaRefs>
    <ds:schemaRef ds:uri="ESRI.ArcGIS.Mapping.OfficeIntegration.PowerPointInfo"/>
  </ds:schemaRefs>
</ds:datastoreItem>
</file>

<file path=customXml/itemProps178.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179.xml><?xml version="1.0" encoding="utf-8"?>
<ds:datastoreItem xmlns:ds="http://schemas.openxmlformats.org/officeDocument/2006/customXml" ds:itemID="{1618407D-F38E-459C-930D-8441FA219916}">
  <ds:schemaRefs>
    <ds:schemaRef ds:uri="ESRI.ArcGIS.Mapping.OfficeIntegration.PowerPointInfo"/>
  </ds:schemaRefs>
</ds:datastoreItem>
</file>

<file path=customXml/itemProps18.xml><?xml version="1.0" encoding="utf-8"?>
<ds:datastoreItem xmlns:ds="http://schemas.openxmlformats.org/officeDocument/2006/customXml" ds:itemID="{705B65D7-B5C7-4270-95BD-4E9D0114792F}">
  <ds:schemaRefs>
    <ds:schemaRef ds:uri="ESRI.ArcGIS.Mapping.OfficeIntegration.PowerPointInfo"/>
  </ds:schemaRefs>
</ds:datastoreItem>
</file>

<file path=customXml/itemProps180.xml><?xml version="1.0" encoding="utf-8"?>
<ds:datastoreItem xmlns:ds="http://schemas.openxmlformats.org/officeDocument/2006/customXml" ds:itemID="{B90BEB39-9BC6-4C10-B46E-1E72CD5EEF7F}">
  <ds:schemaRefs>
    <ds:schemaRef ds:uri="ESRI.ArcGIS.Mapping.OfficeIntegration.PowerPointInfo"/>
  </ds:schemaRefs>
</ds:datastoreItem>
</file>

<file path=customXml/itemProps181.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182.xml><?xml version="1.0" encoding="utf-8"?>
<ds:datastoreItem xmlns:ds="http://schemas.openxmlformats.org/officeDocument/2006/customXml" ds:itemID="{4C60E91D-3F9F-4F45-813D-A7F8E4D72B11}">
  <ds:schemaRefs>
    <ds:schemaRef ds:uri="ESRI.ArcGIS.Mapping.OfficeIntegration.PowerPointInfo"/>
  </ds:schemaRefs>
</ds:datastoreItem>
</file>

<file path=customXml/itemProps183.xml><?xml version="1.0" encoding="utf-8"?>
<ds:datastoreItem xmlns:ds="http://schemas.openxmlformats.org/officeDocument/2006/customXml" ds:itemID="{885C6104-70FD-41CC-B6E0-B951D14E37C2}">
  <ds:schemaRefs>
    <ds:schemaRef ds:uri="ESRI.ArcGIS.Mapping.OfficeIntegration.PowerPointInfo"/>
  </ds:schemaRefs>
</ds:datastoreItem>
</file>

<file path=customXml/itemProps184.xml><?xml version="1.0" encoding="utf-8"?>
<ds:datastoreItem xmlns:ds="http://schemas.openxmlformats.org/officeDocument/2006/customXml" ds:itemID="{F65AB5E5-12EB-479E-ABA5-19D77B2B0E68}">
  <ds:schemaRefs>
    <ds:schemaRef ds:uri="ESRI.ArcGIS.Mapping.OfficeIntegration.PowerPointInfo"/>
  </ds:schemaRefs>
</ds:datastoreItem>
</file>

<file path=customXml/itemProps185.xml><?xml version="1.0" encoding="utf-8"?>
<ds:datastoreItem xmlns:ds="http://schemas.openxmlformats.org/officeDocument/2006/customXml" ds:itemID="{F517ACBC-AA9F-49BC-A162-DCEDF7D9A0BF}">
  <ds:schemaRefs>
    <ds:schemaRef ds:uri="ESRI.ArcGIS.Mapping.OfficeIntegration.PowerPointInfo"/>
  </ds:schemaRefs>
</ds:datastoreItem>
</file>

<file path=customXml/itemProps186.xml><?xml version="1.0" encoding="utf-8"?>
<ds:datastoreItem xmlns:ds="http://schemas.openxmlformats.org/officeDocument/2006/customXml" ds:itemID="{704A3E9D-6A79-4312-9F59-98ED92AC7CEB}">
  <ds:schemaRefs>
    <ds:schemaRef ds:uri="ESRI.ArcGIS.Mapping.OfficeIntegration.PowerPointInfo"/>
  </ds:schemaRefs>
</ds:datastoreItem>
</file>

<file path=customXml/itemProps187.xml><?xml version="1.0" encoding="utf-8"?>
<ds:datastoreItem xmlns:ds="http://schemas.openxmlformats.org/officeDocument/2006/customXml" ds:itemID="{53DDFAD3-892D-418F-89DF-F75FB80E3B47}">
  <ds:schemaRefs>
    <ds:schemaRef ds:uri="ESRI.ArcGIS.Mapping.OfficeIntegration.PowerPointInfo"/>
  </ds:schemaRefs>
</ds:datastoreItem>
</file>

<file path=customXml/itemProps188.xml><?xml version="1.0" encoding="utf-8"?>
<ds:datastoreItem xmlns:ds="http://schemas.openxmlformats.org/officeDocument/2006/customXml" ds:itemID="{8EFE1C23-9027-47B9-9289-A4B77BAFD29F}">
  <ds:schemaRefs>
    <ds:schemaRef ds:uri="ESRI.ArcGIS.Mapping.OfficeIntegration.PowerPointInfo"/>
  </ds:schemaRefs>
</ds:datastoreItem>
</file>

<file path=customXml/itemProps189.xml><?xml version="1.0" encoding="utf-8"?>
<ds:datastoreItem xmlns:ds="http://schemas.openxmlformats.org/officeDocument/2006/customXml" ds:itemID="{EE424986-A311-4375-8BC8-D0D7F336396F}">
  <ds:schemaRefs>
    <ds:schemaRef ds:uri="ESRI.ArcGIS.Mapping.OfficeIntegration.PowerPointInfo"/>
  </ds:schemaRefs>
</ds:datastoreItem>
</file>

<file path=customXml/itemProps19.xml><?xml version="1.0" encoding="utf-8"?>
<ds:datastoreItem xmlns:ds="http://schemas.openxmlformats.org/officeDocument/2006/customXml" ds:itemID="{DC2BBCF9-D0A8-4F70-BD7B-F5149F3D9CB2}">
  <ds:schemaRefs>
    <ds:schemaRef ds:uri="ESRI.ArcGIS.Mapping.OfficeIntegration.PowerPointInfo"/>
  </ds:schemaRefs>
</ds:datastoreItem>
</file>

<file path=customXml/itemProps190.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191.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192.xml><?xml version="1.0" encoding="utf-8"?>
<ds:datastoreItem xmlns:ds="http://schemas.openxmlformats.org/officeDocument/2006/customXml" ds:itemID="{EFE396A6-59ED-487B-ACB4-5D5905AE4159}">
  <ds:schemaRefs>
    <ds:schemaRef ds:uri="ESRI.ArcGIS.Mapping.OfficeIntegration.PowerPointInfo"/>
  </ds:schemaRefs>
</ds:datastoreItem>
</file>

<file path=customXml/itemProps193.xml><?xml version="1.0" encoding="utf-8"?>
<ds:datastoreItem xmlns:ds="http://schemas.openxmlformats.org/officeDocument/2006/customXml" ds:itemID="{22043104-E229-4FED-80B1-FE39E7E62C2C}">
  <ds:schemaRefs>
    <ds:schemaRef ds:uri="ESRI.ArcGIS.Mapping.OfficeIntegration.PowerPointInfo"/>
  </ds:schemaRefs>
</ds:datastoreItem>
</file>

<file path=customXml/itemProps194.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195.xml><?xml version="1.0" encoding="utf-8"?>
<ds:datastoreItem xmlns:ds="http://schemas.openxmlformats.org/officeDocument/2006/customXml" ds:itemID="{4B3F1F4C-45EB-4457-84BF-F7A852BA16AC}">
  <ds:schemaRefs>
    <ds:schemaRef ds:uri="ESRI.ArcGIS.Mapping.OfficeIntegration.PowerPointInfo"/>
  </ds:schemaRefs>
</ds:datastoreItem>
</file>

<file path=customXml/itemProps196.xml><?xml version="1.0" encoding="utf-8"?>
<ds:datastoreItem xmlns:ds="http://schemas.openxmlformats.org/officeDocument/2006/customXml" ds:itemID="{5803264A-28F1-467C-88B8-A7B2929CD1C6}">
  <ds:schemaRefs>
    <ds:schemaRef ds:uri="ESRI.ArcGIS.Mapping.OfficeIntegration.PowerPointInfo"/>
  </ds:schemaRefs>
</ds:datastoreItem>
</file>

<file path=customXml/itemProps197.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198.xml><?xml version="1.0" encoding="utf-8"?>
<ds:datastoreItem xmlns:ds="http://schemas.openxmlformats.org/officeDocument/2006/customXml" ds:itemID="{9A411F86-F401-4B9E-9C3C-DFF67665A0F0}">
  <ds:schemaRefs>
    <ds:schemaRef ds:uri="ESRI.ArcGIS.Mapping.OfficeIntegration.PowerPointInfo"/>
  </ds:schemaRefs>
</ds:datastoreItem>
</file>

<file path=customXml/itemProps199.xml><?xml version="1.0" encoding="utf-8"?>
<ds:datastoreItem xmlns:ds="http://schemas.openxmlformats.org/officeDocument/2006/customXml" ds:itemID="{8FAA5ECA-9BFB-47FA-8FAE-483A195FB1DE}">
  <ds:schemaRefs>
    <ds:schemaRef ds:uri="ESRI.ArcGIS.Mapping.OfficeIntegration.PowerPointInfo"/>
  </ds:schemaRefs>
</ds:datastoreItem>
</file>

<file path=customXml/itemProps2.xml><?xml version="1.0" encoding="utf-8"?>
<ds:datastoreItem xmlns:ds="http://schemas.openxmlformats.org/officeDocument/2006/customXml" ds:itemID="{48387928-FE68-4638-A91F-82413FAB15FD}">
  <ds:schemaRefs>
    <ds:schemaRef ds:uri="ESRI.ArcGIS.Mapping.OfficeIntegration.PowerPointInfo"/>
  </ds:schemaRefs>
</ds:datastoreItem>
</file>

<file path=customXml/itemProps20.xml><?xml version="1.0" encoding="utf-8"?>
<ds:datastoreItem xmlns:ds="http://schemas.openxmlformats.org/officeDocument/2006/customXml" ds:itemID="{5065BA02-4DD1-442A-96A9-BE27BB9BEE35}">
  <ds:schemaRefs>
    <ds:schemaRef ds:uri="ESRI.ArcGIS.Mapping.OfficeIntegration.PowerPointInfo"/>
  </ds:schemaRefs>
</ds:datastoreItem>
</file>

<file path=customXml/itemProps200.xml><?xml version="1.0" encoding="utf-8"?>
<ds:datastoreItem xmlns:ds="http://schemas.openxmlformats.org/officeDocument/2006/customXml" ds:itemID="{F3718AE7-0C51-43B0-B4FD-6D12CD4E1771}">
  <ds:schemaRefs>
    <ds:schemaRef ds:uri="ESRI.ArcGIS.Mapping.OfficeIntegration.PowerPointInfo"/>
  </ds:schemaRefs>
</ds:datastoreItem>
</file>

<file path=customXml/itemProps201.xml><?xml version="1.0" encoding="utf-8"?>
<ds:datastoreItem xmlns:ds="http://schemas.openxmlformats.org/officeDocument/2006/customXml" ds:itemID="{BBA85936-424B-4C14-BFCE-7419696346D9}">
  <ds:schemaRefs>
    <ds:schemaRef ds:uri="ESRI.ArcGIS.Mapping.OfficeIntegration.PowerPointInfo"/>
  </ds:schemaRefs>
</ds:datastoreItem>
</file>

<file path=customXml/itemProps202.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203.xml><?xml version="1.0" encoding="utf-8"?>
<ds:datastoreItem xmlns:ds="http://schemas.openxmlformats.org/officeDocument/2006/customXml" ds:itemID="{25272F61-1E37-4D94-8A8A-3DA23AA45CAC}">
  <ds:schemaRefs>
    <ds:schemaRef ds:uri="ESRI.ArcGIS.Mapping.OfficeIntegration.PowerPointInfo"/>
  </ds:schemaRefs>
</ds:datastoreItem>
</file>

<file path=customXml/itemProps204.xml><?xml version="1.0" encoding="utf-8"?>
<ds:datastoreItem xmlns:ds="http://schemas.openxmlformats.org/officeDocument/2006/customXml" ds:itemID="{D7A7C38D-77F9-4B8B-A011-9DD97620705E}">
  <ds:schemaRefs>
    <ds:schemaRef ds:uri="ESRI.ArcGIS.Mapping.OfficeIntegration.PowerPointInfo"/>
  </ds:schemaRefs>
</ds:datastoreItem>
</file>

<file path=customXml/itemProps205.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206.xml><?xml version="1.0" encoding="utf-8"?>
<ds:datastoreItem xmlns:ds="http://schemas.openxmlformats.org/officeDocument/2006/customXml" ds:itemID="{8460E728-812A-4FDF-9B96-0420537E48CB}">
  <ds:schemaRefs>
    <ds:schemaRef ds:uri="ESRI.ArcGIS.Mapping.OfficeIntegration.PowerPointInfo"/>
  </ds:schemaRefs>
</ds:datastoreItem>
</file>

<file path=customXml/itemProps207.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208.xml><?xml version="1.0" encoding="utf-8"?>
<ds:datastoreItem xmlns:ds="http://schemas.openxmlformats.org/officeDocument/2006/customXml" ds:itemID="{FC4F4BFD-EEAE-402D-B422-B68BD80A092C}">
  <ds:schemaRefs>
    <ds:schemaRef ds:uri="ESRI.ArcGIS.Mapping.OfficeIntegration.PowerPointInfo"/>
  </ds:schemaRefs>
</ds:datastoreItem>
</file>

<file path=customXml/itemProps209.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21.xml><?xml version="1.0" encoding="utf-8"?>
<ds:datastoreItem xmlns:ds="http://schemas.openxmlformats.org/officeDocument/2006/customXml" ds:itemID="{A8F8FD95-9632-4E8C-8313-C481E3EEB0CC}">
  <ds:schemaRefs>
    <ds:schemaRef ds:uri="ESRI.ArcGIS.Mapping.OfficeIntegration.PowerPointInfo"/>
  </ds:schemaRefs>
</ds:datastoreItem>
</file>

<file path=customXml/itemProps210.xml><?xml version="1.0" encoding="utf-8"?>
<ds:datastoreItem xmlns:ds="http://schemas.openxmlformats.org/officeDocument/2006/customXml" ds:itemID="{827A9BA8-8DCC-4EA4-8DD9-54504A77EF8C}">
  <ds:schemaRefs>
    <ds:schemaRef ds:uri="ESRI.ArcGIS.Mapping.OfficeIntegration.PowerPointInfo"/>
  </ds:schemaRefs>
</ds:datastoreItem>
</file>

<file path=customXml/itemProps211.xml><?xml version="1.0" encoding="utf-8"?>
<ds:datastoreItem xmlns:ds="http://schemas.openxmlformats.org/officeDocument/2006/customXml" ds:itemID="{5B596D33-B308-4316-BDB2-B428B0583272}">
  <ds:schemaRefs>
    <ds:schemaRef ds:uri="ESRI.ArcGIS.Mapping.OfficeIntegration.PowerPointInfo"/>
  </ds:schemaRefs>
</ds:datastoreItem>
</file>

<file path=customXml/itemProps212.xml><?xml version="1.0" encoding="utf-8"?>
<ds:datastoreItem xmlns:ds="http://schemas.openxmlformats.org/officeDocument/2006/customXml" ds:itemID="{BD179099-71AF-43E6-999C-756063FA23BC}">
  <ds:schemaRefs>
    <ds:schemaRef ds:uri="ESRI.ArcGIS.Mapping.OfficeIntegration.PowerPointInfo"/>
  </ds:schemaRefs>
</ds:datastoreItem>
</file>

<file path=customXml/itemProps213.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214.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215.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216.xml><?xml version="1.0" encoding="utf-8"?>
<ds:datastoreItem xmlns:ds="http://schemas.openxmlformats.org/officeDocument/2006/customXml" ds:itemID="{D74C1E89-5AAD-4818-90D5-A7188D05D2F1}">
  <ds:schemaRefs>
    <ds:schemaRef ds:uri="ESRI.ArcGIS.Mapping.OfficeIntegration.PowerPointInfo"/>
  </ds:schemaRefs>
</ds:datastoreItem>
</file>

<file path=customXml/itemProps217.xml><?xml version="1.0" encoding="utf-8"?>
<ds:datastoreItem xmlns:ds="http://schemas.openxmlformats.org/officeDocument/2006/customXml" ds:itemID="{6CC58F5F-ECC6-4A77-9B65-99C5B533407B}">
  <ds:schemaRefs>
    <ds:schemaRef ds:uri="ESRI.ArcGIS.Mapping.OfficeIntegration.PowerPointInfo"/>
  </ds:schemaRefs>
</ds:datastoreItem>
</file>

<file path=customXml/itemProps218.xml><?xml version="1.0" encoding="utf-8"?>
<ds:datastoreItem xmlns:ds="http://schemas.openxmlformats.org/officeDocument/2006/customXml" ds:itemID="{73792533-1F5B-440C-9A7C-CA9A7458B969}">
  <ds:schemaRefs>
    <ds:schemaRef ds:uri="ESRI.ArcGIS.Mapping.OfficeIntegration.PowerPointInfo"/>
  </ds:schemaRefs>
</ds:datastoreItem>
</file>

<file path=customXml/itemProps219.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22.xml><?xml version="1.0" encoding="utf-8"?>
<ds:datastoreItem xmlns:ds="http://schemas.openxmlformats.org/officeDocument/2006/customXml" ds:itemID="{6E21A102-B539-4322-B91B-0C8575ACE158}">
  <ds:schemaRefs>
    <ds:schemaRef ds:uri="ESRI.ArcGIS.Mapping.OfficeIntegration.PowerPointInfo"/>
  </ds:schemaRefs>
</ds:datastoreItem>
</file>

<file path=customXml/itemProps220.xml><?xml version="1.0" encoding="utf-8"?>
<ds:datastoreItem xmlns:ds="http://schemas.openxmlformats.org/officeDocument/2006/customXml" ds:itemID="{932E94FE-88F5-4F05-AEA5-65F2E3C14771}">
  <ds:schemaRefs>
    <ds:schemaRef ds:uri="ESRI.ArcGIS.Mapping.OfficeIntegration.PowerPointInfo"/>
  </ds:schemaRefs>
</ds:datastoreItem>
</file>

<file path=customXml/itemProps221.xml><?xml version="1.0" encoding="utf-8"?>
<ds:datastoreItem xmlns:ds="http://schemas.openxmlformats.org/officeDocument/2006/customXml" ds:itemID="{B676CFB1-79A3-4F39-BFE0-848D4F6EE94D}">
  <ds:schemaRefs>
    <ds:schemaRef ds:uri="ESRI.ArcGIS.Mapping.OfficeIntegration.PowerPointInfo"/>
  </ds:schemaRefs>
</ds:datastoreItem>
</file>

<file path=customXml/itemProps222.xml><?xml version="1.0" encoding="utf-8"?>
<ds:datastoreItem xmlns:ds="http://schemas.openxmlformats.org/officeDocument/2006/customXml" ds:itemID="{E03895D9-FD72-4C82-98AE-8510DE668AEF}">
  <ds:schemaRefs>
    <ds:schemaRef ds:uri="ESRI.ArcGIS.Mapping.OfficeIntegration.PowerPointInfo"/>
  </ds:schemaRefs>
</ds:datastoreItem>
</file>

<file path=customXml/itemProps223.xml><?xml version="1.0" encoding="utf-8"?>
<ds:datastoreItem xmlns:ds="http://schemas.openxmlformats.org/officeDocument/2006/customXml" ds:itemID="{BA79A7C0-3F6D-4ABD-9065-03F31FF4EAC1}">
  <ds:schemaRefs>
    <ds:schemaRef ds:uri="ESRI.ArcGIS.Mapping.OfficeIntegration.PowerPointInfo"/>
  </ds:schemaRefs>
</ds:datastoreItem>
</file>

<file path=customXml/itemProps224.xml><?xml version="1.0" encoding="utf-8"?>
<ds:datastoreItem xmlns:ds="http://schemas.openxmlformats.org/officeDocument/2006/customXml" ds:itemID="{D3727D3C-FB7E-44BC-9A6A-63A030A50D58}">
  <ds:schemaRefs>
    <ds:schemaRef ds:uri="ESRI.ArcGIS.Mapping.OfficeIntegration.PowerPointInfo"/>
  </ds:schemaRefs>
</ds:datastoreItem>
</file>

<file path=customXml/itemProps225.xml><?xml version="1.0" encoding="utf-8"?>
<ds:datastoreItem xmlns:ds="http://schemas.openxmlformats.org/officeDocument/2006/customXml" ds:itemID="{63670C83-9182-416C-9F52-9106E6EAD457}">
  <ds:schemaRefs>
    <ds:schemaRef ds:uri="ESRI.ArcGIS.Mapping.OfficeIntegration.PowerPointInfo"/>
  </ds:schemaRefs>
</ds:datastoreItem>
</file>

<file path=customXml/itemProps226.xml><?xml version="1.0" encoding="utf-8"?>
<ds:datastoreItem xmlns:ds="http://schemas.openxmlformats.org/officeDocument/2006/customXml" ds:itemID="{72055057-C7C7-43FA-B227-8F9A8EF57717}">
  <ds:schemaRefs>
    <ds:schemaRef ds:uri="ESRI.ArcGIS.Mapping.OfficeIntegration.PowerPointInfo"/>
  </ds:schemaRefs>
</ds:datastoreItem>
</file>

<file path=customXml/itemProps227.xml><?xml version="1.0" encoding="utf-8"?>
<ds:datastoreItem xmlns:ds="http://schemas.openxmlformats.org/officeDocument/2006/customXml" ds:itemID="{B3578A82-093A-4AF0-BF04-6D0A8CF88DBF}">
  <ds:schemaRefs>
    <ds:schemaRef ds:uri="ESRI.ArcGIS.Mapping.OfficeIntegration.PowerPointInfo"/>
  </ds:schemaRefs>
</ds:datastoreItem>
</file>

<file path=customXml/itemProps228.xml><?xml version="1.0" encoding="utf-8"?>
<ds:datastoreItem xmlns:ds="http://schemas.openxmlformats.org/officeDocument/2006/customXml" ds:itemID="{AE708616-F947-47D3-9E05-D3A36D36688E}">
  <ds:schemaRefs>
    <ds:schemaRef ds:uri="ESRI.ArcGIS.Mapping.OfficeIntegration.PowerPointInfo"/>
  </ds:schemaRefs>
</ds:datastoreItem>
</file>

<file path=customXml/itemProps229.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23.xml><?xml version="1.0" encoding="utf-8"?>
<ds:datastoreItem xmlns:ds="http://schemas.openxmlformats.org/officeDocument/2006/customXml" ds:itemID="{D5154DD0-4F29-4E71-A6E6-2356A23458AD}">
  <ds:schemaRefs>
    <ds:schemaRef ds:uri="ESRI.ArcGIS.Mapping.OfficeIntegration.PowerPointInfo"/>
  </ds:schemaRefs>
</ds:datastoreItem>
</file>

<file path=customXml/itemProps230.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231.xml><?xml version="1.0" encoding="utf-8"?>
<ds:datastoreItem xmlns:ds="http://schemas.openxmlformats.org/officeDocument/2006/customXml" ds:itemID="{580173FB-0835-4B77-9639-56F52710326F}">
  <ds:schemaRefs>
    <ds:schemaRef ds:uri="ESRI.ArcGIS.Mapping.OfficeIntegration.PowerPointInfo"/>
  </ds:schemaRefs>
</ds:datastoreItem>
</file>

<file path=customXml/itemProps232.xml><?xml version="1.0" encoding="utf-8"?>
<ds:datastoreItem xmlns:ds="http://schemas.openxmlformats.org/officeDocument/2006/customXml" ds:itemID="{93BE54FD-AACB-4F94-B31A-9D5CC07F9037}">
  <ds:schemaRefs>
    <ds:schemaRef ds:uri="ESRI.ArcGIS.Mapping.OfficeIntegration.PowerPointInfo"/>
  </ds:schemaRefs>
</ds:datastoreItem>
</file>

<file path=customXml/itemProps233.xml><?xml version="1.0" encoding="utf-8"?>
<ds:datastoreItem xmlns:ds="http://schemas.openxmlformats.org/officeDocument/2006/customXml" ds:itemID="{A68B3E65-33F9-4509-A15E-1FA38106A57B}">
  <ds:schemaRefs>
    <ds:schemaRef ds:uri="ESRI.ArcGIS.Mapping.OfficeIntegration.PowerPointInfo"/>
  </ds:schemaRefs>
</ds:datastoreItem>
</file>

<file path=customXml/itemProps234.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235.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236.xml><?xml version="1.0" encoding="utf-8"?>
<ds:datastoreItem xmlns:ds="http://schemas.openxmlformats.org/officeDocument/2006/customXml" ds:itemID="{6AD779F3-561E-41F3-9C63-A2234FB84D11}">
  <ds:schemaRefs>
    <ds:schemaRef ds:uri="ESRI.ArcGIS.Mapping.OfficeIntegration.PowerPointInfo"/>
  </ds:schemaRefs>
</ds:datastoreItem>
</file>

<file path=customXml/itemProps237.xml><?xml version="1.0" encoding="utf-8"?>
<ds:datastoreItem xmlns:ds="http://schemas.openxmlformats.org/officeDocument/2006/customXml" ds:itemID="{D7C02356-0C14-493E-B36B-6FF1926D01CB}">
  <ds:schemaRefs>
    <ds:schemaRef ds:uri="ESRI.ArcGIS.Mapping.OfficeIntegration.PowerPointInfo"/>
  </ds:schemaRefs>
</ds:datastoreItem>
</file>

<file path=customXml/itemProps238.xml><?xml version="1.0" encoding="utf-8"?>
<ds:datastoreItem xmlns:ds="http://schemas.openxmlformats.org/officeDocument/2006/customXml" ds:itemID="{A3A88FEA-E44C-4C16-B2AB-727583D340EE}">
  <ds:schemaRefs>
    <ds:schemaRef ds:uri="ESRI.ArcGIS.Mapping.OfficeIntegration.PowerPointInfo"/>
  </ds:schemaRefs>
</ds:datastoreItem>
</file>

<file path=customXml/itemProps239.xml><?xml version="1.0" encoding="utf-8"?>
<ds:datastoreItem xmlns:ds="http://schemas.openxmlformats.org/officeDocument/2006/customXml" ds:itemID="{55EA79D4-3AAB-41ED-8B33-647F46FC30DB}">
  <ds:schemaRefs>
    <ds:schemaRef ds:uri="ESRI.ArcGIS.Mapping.OfficeIntegration.PowerPointInfo"/>
  </ds:schemaRefs>
</ds:datastoreItem>
</file>

<file path=customXml/itemProps24.xml><?xml version="1.0" encoding="utf-8"?>
<ds:datastoreItem xmlns:ds="http://schemas.openxmlformats.org/officeDocument/2006/customXml" ds:itemID="{49E3834A-E9FC-4A1A-B6E7-32FBE378E9FF}">
  <ds:schemaRefs>
    <ds:schemaRef ds:uri="ESRI.ArcGIS.Mapping.OfficeIntegration.PowerPointInfo"/>
  </ds:schemaRefs>
</ds:datastoreItem>
</file>

<file path=customXml/itemProps240.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241.xml><?xml version="1.0" encoding="utf-8"?>
<ds:datastoreItem xmlns:ds="http://schemas.openxmlformats.org/officeDocument/2006/customXml" ds:itemID="{02A95396-21F7-43A0-BACB-A2C2C0DF1BA1}">
  <ds:schemaRefs>
    <ds:schemaRef ds:uri="ESRI.ArcGIS.Mapping.OfficeIntegration.PowerPointInfo"/>
  </ds:schemaRefs>
</ds:datastoreItem>
</file>

<file path=customXml/itemProps242.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243.xml><?xml version="1.0" encoding="utf-8"?>
<ds:datastoreItem xmlns:ds="http://schemas.openxmlformats.org/officeDocument/2006/customXml" ds:itemID="{92182303-DB97-44D5-8526-63456D4879D7}">
  <ds:schemaRefs>
    <ds:schemaRef ds:uri="ESRI.ArcGIS.Mapping.OfficeIntegration.PowerPointInfo"/>
  </ds:schemaRefs>
</ds:datastoreItem>
</file>

<file path=customXml/itemProps244.xml><?xml version="1.0" encoding="utf-8"?>
<ds:datastoreItem xmlns:ds="http://schemas.openxmlformats.org/officeDocument/2006/customXml" ds:itemID="{B87102FB-2EBF-454B-B4A4-2F619E21F8BA}">
  <ds:schemaRefs>
    <ds:schemaRef ds:uri="ESRI.ArcGIS.Mapping.OfficeIntegration.PowerPointInfo"/>
  </ds:schemaRefs>
</ds:datastoreItem>
</file>

<file path=customXml/itemProps245.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246.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247.xml><?xml version="1.0" encoding="utf-8"?>
<ds:datastoreItem xmlns:ds="http://schemas.openxmlformats.org/officeDocument/2006/customXml" ds:itemID="{0FD59613-E5E6-47BF-B11E-4957D03351D1}">
  <ds:schemaRefs>
    <ds:schemaRef ds:uri="ESRI.ArcGIS.Mapping.OfficeIntegration.PowerPointInfo"/>
  </ds:schemaRefs>
</ds:datastoreItem>
</file>

<file path=customXml/itemProps248.xml><?xml version="1.0" encoding="utf-8"?>
<ds:datastoreItem xmlns:ds="http://schemas.openxmlformats.org/officeDocument/2006/customXml" ds:itemID="{1367D441-B338-4673-AB9F-7E6299778519}">
  <ds:schemaRefs>
    <ds:schemaRef ds:uri="ESRI.ArcGIS.Mapping.OfficeIntegration.PowerPointInfo"/>
  </ds:schemaRefs>
</ds:datastoreItem>
</file>

<file path=customXml/itemProps249.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25.xml><?xml version="1.0" encoding="utf-8"?>
<ds:datastoreItem xmlns:ds="http://schemas.openxmlformats.org/officeDocument/2006/customXml" ds:itemID="{DC806DC2-6204-4040-8F9F-5CECE018B948}">
  <ds:schemaRefs>
    <ds:schemaRef ds:uri="ESRI.ArcGIS.Mapping.OfficeIntegration.PowerPointInfo"/>
  </ds:schemaRefs>
</ds:datastoreItem>
</file>

<file path=customXml/itemProps250.xml><?xml version="1.0" encoding="utf-8"?>
<ds:datastoreItem xmlns:ds="http://schemas.openxmlformats.org/officeDocument/2006/customXml" ds:itemID="{FABB6FFE-AD39-4D4F-8474-3C28D8AB033E}">
  <ds:schemaRefs>
    <ds:schemaRef ds:uri="ESRI.ArcGIS.Mapping.OfficeIntegration.PowerPointInfo"/>
  </ds:schemaRefs>
</ds:datastoreItem>
</file>

<file path=customXml/itemProps251.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252.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253.xml><?xml version="1.0" encoding="utf-8"?>
<ds:datastoreItem xmlns:ds="http://schemas.openxmlformats.org/officeDocument/2006/customXml" ds:itemID="{CA422AE8-490F-4739-A4B6-0C5DB3F2EE61}">
  <ds:schemaRefs>
    <ds:schemaRef ds:uri="ESRI.ArcGIS.Mapping.OfficeIntegration.PowerPointInfo"/>
  </ds:schemaRefs>
</ds:datastoreItem>
</file>

<file path=customXml/itemProps254.xml><?xml version="1.0" encoding="utf-8"?>
<ds:datastoreItem xmlns:ds="http://schemas.openxmlformats.org/officeDocument/2006/customXml" ds:itemID="{8085406C-E411-4048-958B-509DB7A90801}">
  <ds:schemaRefs>
    <ds:schemaRef ds:uri="ESRI.ArcGIS.Mapping.OfficeIntegration.PowerPointInfo"/>
  </ds:schemaRefs>
</ds:datastoreItem>
</file>

<file path=customXml/itemProps255.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256.xml><?xml version="1.0" encoding="utf-8"?>
<ds:datastoreItem xmlns:ds="http://schemas.openxmlformats.org/officeDocument/2006/customXml" ds:itemID="{F5DDCE67-4B14-4F72-A6EB-984DA3FEFDBA}">
  <ds:schemaRefs>
    <ds:schemaRef ds:uri="ESRI.ArcGIS.Mapping.OfficeIntegration.PowerPointInfo"/>
  </ds:schemaRefs>
</ds:datastoreItem>
</file>

<file path=customXml/itemProps257.xml><?xml version="1.0" encoding="utf-8"?>
<ds:datastoreItem xmlns:ds="http://schemas.openxmlformats.org/officeDocument/2006/customXml" ds:itemID="{9231F1E0-81CD-4266-98A4-6241CC16D989}">
  <ds:schemaRefs>
    <ds:schemaRef ds:uri="ESRI.ArcGIS.Mapping.OfficeIntegration.PowerPointInfo"/>
  </ds:schemaRefs>
</ds:datastoreItem>
</file>

<file path=customXml/itemProps258.xml><?xml version="1.0" encoding="utf-8"?>
<ds:datastoreItem xmlns:ds="http://schemas.openxmlformats.org/officeDocument/2006/customXml" ds:itemID="{E3F9D58A-B39E-4962-9670-58E725A0F067}">
  <ds:schemaRefs>
    <ds:schemaRef ds:uri="ESRI.ArcGIS.Mapping.OfficeIntegration.PowerPointInfo"/>
  </ds:schemaRefs>
</ds:datastoreItem>
</file>

<file path=customXml/itemProps259.xml><?xml version="1.0" encoding="utf-8"?>
<ds:datastoreItem xmlns:ds="http://schemas.openxmlformats.org/officeDocument/2006/customXml" ds:itemID="{0FBD8B92-7691-40CB-A1E1-42F97D344349}">
  <ds:schemaRefs>
    <ds:schemaRef ds:uri="ESRI.ArcGIS.Mapping.OfficeIntegration.PowerPointInfo"/>
  </ds:schemaRefs>
</ds:datastoreItem>
</file>

<file path=customXml/itemProps26.xml><?xml version="1.0" encoding="utf-8"?>
<ds:datastoreItem xmlns:ds="http://schemas.openxmlformats.org/officeDocument/2006/customXml" ds:itemID="{3069C80C-4AAC-4ADF-AA7C-6952504060B7}">
  <ds:schemaRefs>
    <ds:schemaRef ds:uri="ESRI.ArcGIS.Mapping.OfficeIntegration.PowerPointInfo"/>
  </ds:schemaRefs>
</ds:datastoreItem>
</file>

<file path=customXml/itemProps260.xml><?xml version="1.0" encoding="utf-8"?>
<ds:datastoreItem xmlns:ds="http://schemas.openxmlformats.org/officeDocument/2006/customXml" ds:itemID="{B144747F-3AE6-4322-BB6B-80B3F6255E3E}">
  <ds:schemaRefs>
    <ds:schemaRef ds:uri="ESRI.ArcGIS.Mapping.OfficeIntegration.PowerPointInfo"/>
  </ds:schemaRefs>
</ds:datastoreItem>
</file>

<file path=customXml/itemProps261.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262.xml><?xml version="1.0" encoding="utf-8"?>
<ds:datastoreItem xmlns:ds="http://schemas.openxmlformats.org/officeDocument/2006/customXml" ds:itemID="{DBAABBE4-D870-4901-88E7-0EE3C37ED4CB}">
  <ds:schemaRefs>
    <ds:schemaRef ds:uri="ESRI.ArcGIS.Mapping.OfficeIntegration.PowerPointInfo"/>
  </ds:schemaRefs>
</ds:datastoreItem>
</file>

<file path=customXml/itemProps263.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27.xml><?xml version="1.0" encoding="utf-8"?>
<ds:datastoreItem xmlns:ds="http://schemas.openxmlformats.org/officeDocument/2006/customXml" ds:itemID="{D3947B84-5A21-4E4C-986C-7004690647D2}">
  <ds:schemaRefs>
    <ds:schemaRef ds:uri="ESRI.ArcGIS.Mapping.OfficeIntegration.PowerPointInfo"/>
  </ds:schemaRefs>
</ds:datastoreItem>
</file>

<file path=customXml/itemProps28.xml><?xml version="1.0" encoding="utf-8"?>
<ds:datastoreItem xmlns:ds="http://schemas.openxmlformats.org/officeDocument/2006/customXml" ds:itemID="{14B6DDAC-4B0A-4BEF-A0B1-67B63FB910DF}">
  <ds:schemaRefs>
    <ds:schemaRef ds:uri="ESRI.ArcGIS.Mapping.OfficeIntegration.PowerPointInfo"/>
  </ds:schemaRefs>
</ds:datastoreItem>
</file>

<file path=customXml/itemProps29.xml><?xml version="1.0" encoding="utf-8"?>
<ds:datastoreItem xmlns:ds="http://schemas.openxmlformats.org/officeDocument/2006/customXml" ds:itemID="{44FE0826-F19F-47C0-BB74-188D201036C5}">
  <ds:schemaRefs>
    <ds:schemaRef ds:uri="ESRI.ArcGIS.Mapping.OfficeIntegration.PowerPointInfo"/>
  </ds:schemaRefs>
</ds:datastoreItem>
</file>

<file path=customXml/itemProps3.xml><?xml version="1.0" encoding="utf-8"?>
<ds:datastoreItem xmlns:ds="http://schemas.openxmlformats.org/officeDocument/2006/customXml" ds:itemID="{C9933E75-9E13-4E98-9AA4-5EF8DCA0A05E}">
  <ds:schemaRefs>
    <ds:schemaRef ds:uri="ESRI.ArcGIS.Mapping.OfficeIntegration.PowerPointInfo"/>
  </ds:schemaRefs>
</ds:datastoreItem>
</file>

<file path=customXml/itemProps30.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31.xml><?xml version="1.0" encoding="utf-8"?>
<ds:datastoreItem xmlns:ds="http://schemas.openxmlformats.org/officeDocument/2006/customXml" ds:itemID="{2949A9B0-417F-47E1-92F7-D3FB09B2A274}">
  <ds:schemaRefs>
    <ds:schemaRef ds:uri="ESRI.ArcGIS.Mapping.OfficeIntegration.PowerPointInfo"/>
  </ds:schemaRefs>
</ds:datastoreItem>
</file>

<file path=customXml/itemProps32.xml><?xml version="1.0" encoding="utf-8"?>
<ds:datastoreItem xmlns:ds="http://schemas.openxmlformats.org/officeDocument/2006/customXml" ds:itemID="{96D6CF35-971A-4BB8-AA50-37E73B153A8B}">
  <ds:schemaRefs>
    <ds:schemaRef ds:uri="ESRI.ArcGIS.Mapping.OfficeIntegration.PowerPointInfo"/>
  </ds:schemaRefs>
</ds:datastoreItem>
</file>

<file path=customXml/itemProps33.xml><?xml version="1.0" encoding="utf-8"?>
<ds:datastoreItem xmlns:ds="http://schemas.openxmlformats.org/officeDocument/2006/customXml" ds:itemID="{17836A17-6635-42C6-87B6-BA73ED536B3B}">
  <ds:schemaRefs>
    <ds:schemaRef ds:uri="ESRI.ArcGIS.Mapping.OfficeIntegration.PowerPointInfo"/>
  </ds:schemaRefs>
</ds:datastoreItem>
</file>

<file path=customXml/itemProps34.xml><?xml version="1.0" encoding="utf-8"?>
<ds:datastoreItem xmlns:ds="http://schemas.openxmlformats.org/officeDocument/2006/customXml" ds:itemID="{4F6F5B34-E559-4D59-B50E-F6218F2202AC}">
  <ds:schemaRefs>
    <ds:schemaRef ds:uri="ESRI.ArcGIS.Mapping.OfficeIntegration.PowerPointInfo"/>
  </ds:schemaRefs>
</ds:datastoreItem>
</file>

<file path=customXml/itemProps35.xml><?xml version="1.0" encoding="utf-8"?>
<ds:datastoreItem xmlns:ds="http://schemas.openxmlformats.org/officeDocument/2006/customXml" ds:itemID="{031B6971-2645-49AA-9B6D-6DA7C3106E27}">
  <ds:schemaRefs>
    <ds:schemaRef ds:uri="ESRI.ArcGIS.Mapping.OfficeIntegration.PowerPointInfo"/>
  </ds:schemaRefs>
</ds:datastoreItem>
</file>

<file path=customXml/itemProps36.xml><?xml version="1.0" encoding="utf-8"?>
<ds:datastoreItem xmlns:ds="http://schemas.openxmlformats.org/officeDocument/2006/customXml" ds:itemID="{794DF2E3-F8F1-4289-BBA7-DB1921761FB8}">
  <ds:schemaRefs>
    <ds:schemaRef ds:uri="ESRI.ArcGIS.Mapping.OfficeIntegration.PowerPointInfo"/>
  </ds:schemaRefs>
</ds:datastoreItem>
</file>

<file path=customXml/itemProps37.xml><?xml version="1.0" encoding="utf-8"?>
<ds:datastoreItem xmlns:ds="http://schemas.openxmlformats.org/officeDocument/2006/customXml" ds:itemID="{E88B22BF-FBA6-4A3A-819E-EB1170B0E3E4}">
  <ds:schemaRefs>
    <ds:schemaRef ds:uri="ESRI.ArcGIS.Mapping.OfficeIntegration.PowerPointInfo"/>
  </ds:schemaRefs>
</ds:datastoreItem>
</file>

<file path=customXml/itemProps38.xml><?xml version="1.0" encoding="utf-8"?>
<ds:datastoreItem xmlns:ds="http://schemas.openxmlformats.org/officeDocument/2006/customXml" ds:itemID="{0DE51309-4AB0-4D10-8D14-3F24F94A9421}">
  <ds:schemaRefs>
    <ds:schemaRef ds:uri="ESRI.ArcGIS.Mapping.OfficeIntegration.PowerPointInfo"/>
  </ds:schemaRefs>
</ds:datastoreItem>
</file>

<file path=customXml/itemProps39.xml><?xml version="1.0" encoding="utf-8"?>
<ds:datastoreItem xmlns:ds="http://schemas.openxmlformats.org/officeDocument/2006/customXml" ds:itemID="{5D6BE4ED-9859-4886-850D-B7793A97F0C0}">
  <ds:schemaRefs>
    <ds:schemaRef ds:uri="ESRI.ArcGIS.Mapping.OfficeIntegration.PowerPointInfo"/>
  </ds:schemaRefs>
</ds:datastoreItem>
</file>

<file path=customXml/itemProps4.xml><?xml version="1.0" encoding="utf-8"?>
<ds:datastoreItem xmlns:ds="http://schemas.openxmlformats.org/officeDocument/2006/customXml" ds:itemID="{3AAA48F4-90F6-49F3-9EE2-5BA0713CD66A}">
  <ds:schemaRefs>
    <ds:schemaRef ds:uri="ESRI.ArcGIS.Mapping.OfficeIntegration.PowerPointInfo"/>
  </ds:schemaRefs>
</ds:datastoreItem>
</file>

<file path=customXml/itemProps40.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41.xml><?xml version="1.0" encoding="utf-8"?>
<ds:datastoreItem xmlns:ds="http://schemas.openxmlformats.org/officeDocument/2006/customXml" ds:itemID="{D73B52DF-027A-4CF0-9AB1-EFC2ED86E78A}">
  <ds:schemaRefs>
    <ds:schemaRef ds:uri="ESRI.ArcGIS.Mapping.OfficeIntegration.PowerPointInfo"/>
  </ds:schemaRefs>
</ds:datastoreItem>
</file>

<file path=customXml/itemProps42.xml><?xml version="1.0" encoding="utf-8"?>
<ds:datastoreItem xmlns:ds="http://schemas.openxmlformats.org/officeDocument/2006/customXml" ds:itemID="{F151686B-2BE2-4F10-A196-BBC7D919EF11}">
  <ds:schemaRefs>
    <ds:schemaRef ds:uri="ESRI.ArcGIS.Mapping.OfficeIntegration.PowerPointInfo"/>
  </ds:schemaRefs>
</ds:datastoreItem>
</file>

<file path=customXml/itemProps43.xml><?xml version="1.0" encoding="utf-8"?>
<ds:datastoreItem xmlns:ds="http://schemas.openxmlformats.org/officeDocument/2006/customXml" ds:itemID="{00B7DDC1-2A95-49F7-B1EB-533A949AE939}">
  <ds:schemaRefs>
    <ds:schemaRef ds:uri="ESRI.ArcGIS.Mapping.OfficeIntegration.PowerPointInfo"/>
  </ds:schemaRefs>
</ds:datastoreItem>
</file>

<file path=customXml/itemProps44.xml><?xml version="1.0" encoding="utf-8"?>
<ds:datastoreItem xmlns:ds="http://schemas.openxmlformats.org/officeDocument/2006/customXml" ds:itemID="{85BB2251-6C7A-4F7A-B429-E2973BC859C3}">
  <ds:schemaRefs>
    <ds:schemaRef ds:uri="ESRI.ArcGIS.Mapping.OfficeIntegration.PowerPointInfo"/>
  </ds:schemaRefs>
</ds:datastoreItem>
</file>

<file path=customXml/itemProps45.xml><?xml version="1.0" encoding="utf-8"?>
<ds:datastoreItem xmlns:ds="http://schemas.openxmlformats.org/officeDocument/2006/customXml" ds:itemID="{263348EC-4C2D-4E77-B6AA-FE8E745E549B}">
  <ds:schemaRefs>
    <ds:schemaRef ds:uri="ESRI.ArcGIS.Mapping.OfficeIntegration.PowerPointInfo"/>
  </ds:schemaRefs>
</ds:datastoreItem>
</file>

<file path=customXml/itemProps46.xml><?xml version="1.0" encoding="utf-8"?>
<ds:datastoreItem xmlns:ds="http://schemas.openxmlformats.org/officeDocument/2006/customXml" ds:itemID="{87C0B964-792B-4474-9CB1-CABAA3CB617B}">
  <ds:schemaRefs>
    <ds:schemaRef ds:uri="ESRI.ArcGIS.Mapping.OfficeIntegration.PowerPointInfo"/>
  </ds:schemaRefs>
</ds:datastoreItem>
</file>

<file path=customXml/itemProps47.xml><?xml version="1.0" encoding="utf-8"?>
<ds:datastoreItem xmlns:ds="http://schemas.openxmlformats.org/officeDocument/2006/customXml" ds:itemID="{85BA5822-D494-4E69-8A95-27BB4C9DEF21}">
  <ds:schemaRefs>
    <ds:schemaRef ds:uri="ESRI.ArcGIS.Mapping.OfficeIntegration.PowerPointInfo"/>
  </ds:schemaRefs>
</ds:datastoreItem>
</file>

<file path=customXml/itemProps48.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49.xml><?xml version="1.0" encoding="utf-8"?>
<ds:datastoreItem xmlns:ds="http://schemas.openxmlformats.org/officeDocument/2006/customXml" ds:itemID="{2E4B65F8-031E-4881-841F-BB48C81A25F6}">
  <ds:schemaRefs>
    <ds:schemaRef ds:uri="ESRI.ArcGIS.Mapping.OfficeIntegration.PowerPointInfo"/>
  </ds:schemaRefs>
</ds:datastoreItem>
</file>

<file path=customXml/itemProps5.xml><?xml version="1.0" encoding="utf-8"?>
<ds:datastoreItem xmlns:ds="http://schemas.openxmlformats.org/officeDocument/2006/customXml" ds:itemID="{8C066363-4BE0-4E82-A77D-05B8F0992B33}">
  <ds:schemaRefs>
    <ds:schemaRef ds:uri="ESRI.ArcGIS.Mapping.OfficeIntegration.PowerPointInfo"/>
  </ds:schemaRefs>
</ds:datastoreItem>
</file>

<file path=customXml/itemProps50.xml><?xml version="1.0" encoding="utf-8"?>
<ds:datastoreItem xmlns:ds="http://schemas.openxmlformats.org/officeDocument/2006/customXml" ds:itemID="{1D644E77-E97D-46BD-941D-956564C452F3}">
  <ds:schemaRefs>
    <ds:schemaRef ds:uri="ESRI.ArcGIS.Mapping.OfficeIntegration.PowerPointInfo"/>
  </ds:schemaRefs>
</ds:datastoreItem>
</file>

<file path=customXml/itemProps51.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52.xml><?xml version="1.0" encoding="utf-8"?>
<ds:datastoreItem xmlns:ds="http://schemas.openxmlformats.org/officeDocument/2006/customXml" ds:itemID="{674FEF8A-94CF-49DF-BBFC-BBF9F397BEA0}">
  <ds:schemaRefs>
    <ds:schemaRef ds:uri="ESRI.ArcGIS.Mapping.OfficeIntegration.PowerPointInfo"/>
  </ds:schemaRefs>
</ds:datastoreItem>
</file>

<file path=customXml/itemProps53.xml><?xml version="1.0" encoding="utf-8"?>
<ds:datastoreItem xmlns:ds="http://schemas.openxmlformats.org/officeDocument/2006/customXml" ds:itemID="{B888570E-1713-4B12-8F91-D8D527D07DBC}">
  <ds:schemaRefs>
    <ds:schemaRef ds:uri="ESRI.ArcGIS.Mapping.OfficeIntegration.PowerPointInfo"/>
  </ds:schemaRefs>
</ds:datastoreItem>
</file>

<file path=customXml/itemProps54.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55.xml><?xml version="1.0" encoding="utf-8"?>
<ds:datastoreItem xmlns:ds="http://schemas.openxmlformats.org/officeDocument/2006/customXml" ds:itemID="{8663CEBD-0F52-4F5F-B3DB-A587FDAF4E69}">
  <ds:schemaRefs>
    <ds:schemaRef ds:uri="ESRI.ArcGIS.Mapping.OfficeIntegration.PowerPointInfo"/>
  </ds:schemaRefs>
</ds:datastoreItem>
</file>

<file path=customXml/itemProps56.xml><?xml version="1.0" encoding="utf-8"?>
<ds:datastoreItem xmlns:ds="http://schemas.openxmlformats.org/officeDocument/2006/customXml" ds:itemID="{AB701FBD-F779-43B9-B87B-010F2DEF055C}">
  <ds:schemaRefs>
    <ds:schemaRef ds:uri="ESRI.ArcGIS.Mapping.OfficeIntegration.PowerPointInfo"/>
  </ds:schemaRefs>
</ds:datastoreItem>
</file>

<file path=customXml/itemProps57.xml><?xml version="1.0" encoding="utf-8"?>
<ds:datastoreItem xmlns:ds="http://schemas.openxmlformats.org/officeDocument/2006/customXml" ds:itemID="{14D072C0-93A0-4347-BA15-0F1AF3B7A81A}">
  <ds:schemaRefs>
    <ds:schemaRef ds:uri="ESRI.ArcGIS.Mapping.OfficeIntegration.PowerPointInfo"/>
  </ds:schemaRefs>
</ds:datastoreItem>
</file>

<file path=customXml/itemProps58.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59.xml><?xml version="1.0" encoding="utf-8"?>
<ds:datastoreItem xmlns:ds="http://schemas.openxmlformats.org/officeDocument/2006/customXml" ds:itemID="{1CD04EE4-761E-41D1-809E-3949E3F86042}">
  <ds:schemaRefs>
    <ds:schemaRef ds:uri="ESRI.ArcGIS.Mapping.OfficeIntegration.PowerPointInfo"/>
  </ds:schemaRefs>
</ds:datastoreItem>
</file>

<file path=customXml/itemProps6.xml><?xml version="1.0" encoding="utf-8"?>
<ds:datastoreItem xmlns:ds="http://schemas.openxmlformats.org/officeDocument/2006/customXml" ds:itemID="{13EBB35A-3E69-47B6-AA17-0FBAA7ADDFA3}">
  <ds:schemaRefs>
    <ds:schemaRef ds:uri="ESRI.ArcGIS.Mapping.OfficeIntegration.PowerPointInfo"/>
  </ds:schemaRefs>
</ds:datastoreItem>
</file>

<file path=customXml/itemProps60.xml><?xml version="1.0" encoding="utf-8"?>
<ds:datastoreItem xmlns:ds="http://schemas.openxmlformats.org/officeDocument/2006/customXml" ds:itemID="{6DAAD339-AC21-4CE5-B309-6F5A47247667}">
  <ds:schemaRefs>
    <ds:schemaRef ds:uri="ESRI.ArcGIS.Mapping.OfficeIntegration.PowerPointInfo"/>
  </ds:schemaRefs>
</ds:datastoreItem>
</file>

<file path=customXml/itemProps61.xml><?xml version="1.0" encoding="utf-8"?>
<ds:datastoreItem xmlns:ds="http://schemas.openxmlformats.org/officeDocument/2006/customXml" ds:itemID="{2B420851-8F82-4D12-894C-61335BE35830}">
  <ds:schemaRefs>
    <ds:schemaRef ds:uri="ESRI.ArcGIS.Mapping.OfficeIntegration.PowerPointInfo"/>
  </ds:schemaRefs>
</ds:datastoreItem>
</file>

<file path=customXml/itemProps62.xml><?xml version="1.0" encoding="utf-8"?>
<ds:datastoreItem xmlns:ds="http://schemas.openxmlformats.org/officeDocument/2006/customXml" ds:itemID="{19B88B8E-0336-480C-971B-C582ACAA6EED}">
  <ds:schemaRefs>
    <ds:schemaRef ds:uri="ESRI.ArcGIS.Mapping.OfficeIntegration.PowerPointInfo"/>
  </ds:schemaRefs>
</ds:datastoreItem>
</file>

<file path=customXml/itemProps63.xml><?xml version="1.0" encoding="utf-8"?>
<ds:datastoreItem xmlns:ds="http://schemas.openxmlformats.org/officeDocument/2006/customXml" ds:itemID="{8EF6FF2A-614A-4B4B-8C62-4BCD5C2BDBD9}">
  <ds:schemaRefs>
    <ds:schemaRef ds:uri="ESRI.ArcGIS.Mapping.OfficeIntegration.PowerPointInfo"/>
  </ds:schemaRefs>
</ds:datastoreItem>
</file>

<file path=customXml/itemProps64.xml><?xml version="1.0" encoding="utf-8"?>
<ds:datastoreItem xmlns:ds="http://schemas.openxmlformats.org/officeDocument/2006/customXml" ds:itemID="{3AE1D3FD-6C9F-480B-B718-D5F144C04E66}">
  <ds:schemaRefs>
    <ds:schemaRef ds:uri="ESRI.ArcGIS.Mapping.OfficeIntegration.PowerPointInfo"/>
  </ds:schemaRefs>
</ds:datastoreItem>
</file>

<file path=customXml/itemProps65.xml><?xml version="1.0" encoding="utf-8"?>
<ds:datastoreItem xmlns:ds="http://schemas.openxmlformats.org/officeDocument/2006/customXml" ds:itemID="{8DB2C7CD-CAF4-41D9-B4E6-A237199E16F5}">
  <ds:schemaRefs>
    <ds:schemaRef ds:uri="ESRI.ArcGIS.Mapping.OfficeIntegration.PowerPointInfo"/>
  </ds:schemaRefs>
</ds:datastoreItem>
</file>

<file path=customXml/itemProps66.xml><?xml version="1.0" encoding="utf-8"?>
<ds:datastoreItem xmlns:ds="http://schemas.openxmlformats.org/officeDocument/2006/customXml" ds:itemID="{E2221AFA-6F9A-4CD9-8DB0-38A6FA61508D}">
  <ds:schemaRefs>
    <ds:schemaRef ds:uri="ESRI.ArcGIS.Mapping.OfficeIntegration.PowerPointInfo"/>
  </ds:schemaRefs>
</ds:datastoreItem>
</file>

<file path=customXml/itemProps67.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68.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69.xml><?xml version="1.0" encoding="utf-8"?>
<ds:datastoreItem xmlns:ds="http://schemas.openxmlformats.org/officeDocument/2006/customXml" ds:itemID="{776D1DAF-53B2-4554-A6CF-C3AC8E31697A}">
  <ds:schemaRefs>
    <ds:schemaRef ds:uri="ESRI.ArcGIS.Mapping.OfficeIntegration.PowerPointInfo"/>
  </ds:schemaRefs>
</ds:datastoreItem>
</file>

<file path=customXml/itemProps7.xml><?xml version="1.0" encoding="utf-8"?>
<ds:datastoreItem xmlns:ds="http://schemas.openxmlformats.org/officeDocument/2006/customXml" ds:itemID="{4AB4DAE7-3120-43E0-A6F1-2E811ABA867E}">
  <ds:schemaRefs>
    <ds:schemaRef ds:uri="ESRI.ArcGIS.Mapping.OfficeIntegration.PowerPointInfo"/>
  </ds:schemaRefs>
</ds:datastoreItem>
</file>

<file path=customXml/itemProps70.xml><?xml version="1.0" encoding="utf-8"?>
<ds:datastoreItem xmlns:ds="http://schemas.openxmlformats.org/officeDocument/2006/customXml" ds:itemID="{13B30837-77BC-4394-9132-97DB82C18B74}">
  <ds:schemaRefs>
    <ds:schemaRef ds:uri="ESRI.ArcGIS.Mapping.OfficeIntegration.PowerPointInfo"/>
  </ds:schemaRefs>
</ds:datastoreItem>
</file>

<file path=customXml/itemProps71.xml><?xml version="1.0" encoding="utf-8"?>
<ds:datastoreItem xmlns:ds="http://schemas.openxmlformats.org/officeDocument/2006/customXml" ds:itemID="{961F7C5D-5FFE-417E-82F2-12A9859870D5}">
  <ds:schemaRefs>
    <ds:schemaRef ds:uri="ESRI.ArcGIS.Mapping.OfficeIntegration.PowerPointInfo"/>
  </ds:schemaRefs>
</ds:datastoreItem>
</file>

<file path=customXml/itemProps72.xml><?xml version="1.0" encoding="utf-8"?>
<ds:datastoreItem xmlns:ds="http://schemas.openxmlformats.org/officeDocument/2006/customXml" ds:itemID="{C7099A64-D011-4E85-B017-EECF261D98B0}">
  <ds:schemaRefs>
    <ds:schemaRef ds:uri="ESRI.ArcGIS.Mapping.OfficeIntegration.PowerPointInfo"/>
  </ds:schemaRefs>
</ds:datastoreItem>
</file>

<file path=customXml/itemProps73.xml><?xml version="1.0" encoding="utf-8"?>
<ds:datastoreItem xmlns:ds="http://schemas.openxmlformats.org/officeDocument/2006/customXml" ds:itemID="{F5CF0D30-1DF3-4907-87EA-94ED72CDCF63}">
  <ds:schemaRefs>
    <ds:schemaRef ds:uri="ESRI.ArcGIS.Mapping.OfficeIntegration.PowerPointInfo"/>
  </ds:schemaRefs>
</ds:datastoreItem>
</file>

<file path=customXml/itemProps74.xml><?xml version="1.0" encoding="utf-8"?>
<ds:datastoreItem xmlns:ds="http://schemas.openxmlformats.org/officeDocument/2006/customXml" ds:itemID="{F1C03F7A-7DF8-48F6-BBDE-0EA7E1C10D1D}">
  <ds:schemaRefs>
    <ds:schemaRef ds:uri="ESRI.ArcGIS.Mapping.OfficeIntegration.PowerPointInfo"/>
  </ds:schemaRefs>
</ds:datastoreItem>
</file>

<file path=customXml/itemProps75.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76.xml><?xml version="1.0" encoding="utf-8"?>
<ds:datastoreItem xmlns:ds="http://schemas.openxmlformats.org/officeDocument/2006/customXml" ds:itemID="{8017B7A9-B7CF-465C-B385-BA0DD1007B86}">
  <ds:schemaRefs>
    <ds:schemaRef ds:uri="ESRI.ArcGIS.Mapping.OfficeIntegration.PowerPointInfo"/>
  </ds:schemaRefs>
</ds:datastoreItem>
</file>

<file path=customXml/itemProps77.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78.xml><?xml version="1.0" encoding="utf-8"?>
<ds:datastoreItem xmlns:ds="http://schemas.openxmlformats.org/officeDocument/2006/customXml" ds:itemID="{96301FC4-9742-4829-8897-78BE992AE77E}">
  <ds:schemaRefs>
    <ds:schemaRef ds:uri="ESRI.ArcGIS.Mapping.OfficeIntegration.PowerPointInfo"/>
  </ds:schemaRefs>
</ds:datastoreItem>
</file>

<file path=customXml/itemProps79.xml><?xml version="1.0" encoding="utf-8"?>
<ds:datastoreItem xmlns:ds="http://schemas.openxmlformats.org/officeDocument/2006/customXml" ds:itemID="{4964AB48-B1CC-41E8-9390-C5C641C29992}">
  <ds:schemaRefs>
    <ds:schemaRef ds:uri="ESRI.ArcGIS.Mapping.OfficeIntegration.PowerPointInfo"/>
  </ds:schemaRefs>
</ds:datastoreItem>
</file>

<file path=customXml/itemProps8.xml><?xml version="1.0" encoding="utf-8"?>
<ds:datastoreItem xmlns:ds="http://schemas.openxmlformats.org/officeDocument/2006/customXml" ds:itemID="{FE4BF9D8-1E60-4934-9C33-F2790D82B04E}">
  <ds:schemaRefs>
    <ds:schemaRef ds:uri="ESRI.ArcGIS.Mapping.OfficeIntegration.PowerPointInfo"/>
  </ds:schemaRefs>
</ds:datastoreItem>
</file>

<file path=customXml/itemProps80.xml><?xml version="1.0" encoding="utf-8"?>
<ds:datastoreItem xmlns:ds="http://schemas.openxmlformats.org/officeDocument/2006/customXml" ds:itemID="{4ABC445B-CBEB-4666-9805-AAFA650A1E21}">
  <ds:schemaRefs>
    <ds:schemaRef ds:uri="ESRI.ArcGIS.Mapping.OfficeIntegration.PowerPointInfo"/>
  </ds:schemaRefs>
</ds:datastoreItem>
</file>

<file path=customXml/itemProps81.xml><?xml version="1.0" encoding="utf-8"?>
<ds:datastoreItem xmlns:ds="http://schemas.openxmlformats.org/officeDocument/2006/customXml" ds:itemID="{85B98CCD-B611-4ACF-B1E5-0E634E9DF24A}">
  <ds:schemaRefs>
    <ds:schemaRef ds:uri="ESRI.ArcGIS.Mapping.OfficeIntegration.PowerPointInfo"/>
  </ds:schemaRefs>
</ds:datastoreItem>
</file>

<file path=customXml/itemProps82.xml><?xml version="1.0" encoding="utf-8"?>
<ds:datastoreItem xmlns:ds="http://schemas.openxmlformats.org/officeDocument/2006/customXml" ds:itemID="{25903631-FE87-440B-B7D7-7A912D099F00}">
  <ds:schemaRefs>
    <ds:schemaRef ds:uri="ESRI.ArcGIS.Mapping.OfficeIntegration.PowerPointInfo"/>
  </ds:schemaRefs>
</ds:datastoreItem>
</file>

<file path=customXml/itemProps83.xml><?xml version="1.0" encoding="utf-8"?>
<ds:datastoreItem xmlns:ds="http://schemas.openxmlformats.org/officeDocument/2006/customXml" ds:itemID="{F2917A1E-3C5E-4B2A-BB06-75736B6A7689}">
  <ds:schemaRefs>
    <ds:schemaRef ds:uri="ESRI.ArcGIS.Mapping.OfficeIntegration.PowerPointInfo"/>
  </ds:schemaRefs>
</ds:datastoreItem>
</file>

<file path=customXml/itemProps84.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85.xml><?xml version="1.0" encoding="utf-8"?>
<ds:datastoreItem xmlns:ds="http://schemas.openxmlformats.org/officeDocument/2006/customXml" ds:itemID="{87610AFC-72B6-454C-B121-339A596BC855}">
  <ds:schemaRefs>
    <ds:schemaRef ds:uri="ESRI.ArcGIS.Mapping.OfficeIntegration.PowerPointInfo"/>
  </ds:schemaRefs>
</ds:datastoreItem>
</file>

<file path=customXml/itemProps86.xml><?xml version="1.0" encoding="utf-8"?>
<ds:datastoreItem xmlns:ds="http://schemas.openxmlformats.org/officeDocument/2006/customXml" ds:itemID="{3F981A84-008D-4809-8638-DED54C527FC7}">
  <ds:schemaRefs>
    <ds:schemaRef ds:uri="ESRI.ArcGIS.Mapping.OfficeIntegration.PowerPointInfo"/>
  </ds:schemaRefs>
</ds:datastoreItem>
</file>

<file path=customXml/itemProps87.xml><?xml version="1.0" encoding="utf-8"?>
<ds:datastoreItem xmlns:ds="http://schemas.openxmlformats.org/officeDocument/2006/customXml" ds:itemID="{890C6154-0707-4649-B141-A9436300C91F}">
  <ds:schemaRefs>
    <ds:schemaRef ds:uri="ESRI.ArcGIS.Mapping.OfficeIntegration.PowerPointInfo"/>
  </ds:schemaRefs>
</ds:datastoreItem>
</file>

<file path=customXml/itemProps88.xml><?xml version="1.0" encoding="utf-8"?>
<ds:datastoreItem xmlns:ds="http://schemas.openxmlformats.org/officeDocument/2006/customXml" ds:itemID="{CB423688-A7A0-4431-BFA3-1191D50608B8}">
  <ds:schemaRefs>
    <ds:schemaRef ds:uri="ESRI.ArcGIS.Mapping.OfficeIntegration.PowerPointInfo"/>
  </ds:schemaRefs>
</ds:datastoreItem>
</file>

<file path=customXml/itemProps89.xml><?xml version="1.0" encoding="utf-8"?>
<ds:datastoreItem xmlns:ds="http://schemas.openxmlformats.org/officeDocument/2006/customXml" ds:itemID="{851A01E6-78A3-47D0-944A-0B9E84CB21B6}">
  <ds:schemaRefs>
    <ds:schemaRef ds:uri="ESRI.ArcGIS.Mapping.OfficeIntegration.PowerPointInfo"/>
  </ds:schemaRefs>
</ds:datastoreItem>
</file>

<file path=customXml/itemProps9.xml><?xml version="1.0" encoding="utf-8"?>
<ds:datastoreItem xmlns:ds="http://schemas.openxmlformats.org/officeDocument/2006/customXml" ds:itemID="{DD350A91-B46E-4A0B-9DB8-65F7AA2EBD36}">
  <ds:schemaRefs>
    <ds:schemaRef ds:uri="ESRI.ArcGIS.Mapping.OfficeIntegration.PowerPointInfo"/>
  </ds:schemaRefs>
</ds:datastoreItem>
</file>

<file path=customXml/itemProps90.xml><?xml version="1.0" encoding="utf-8"?>
<ds:datastoreItem xmlns:ds="http://schemas.openxmlformats.org/officeDocument/2006/customXml" ds:itemID="{6723E262-F6CC-42A5-890C-9482FD8418B2}">
  <ds:schemaRefs>
    <ds:schemaRef ds:uri="ESRI.ArcGIS.Mapping.OfficeIntegration.PowerPointInfo"/>
  </ds:schemaRefs>
</ds:datastoreItem>
</file>

<file path=customXml/itemProps91.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92.xml><?xml version="1.0" encoding="utf-8"?>
<ds:datastoreItem xmlns:ds="http://schemas.openxmlformats.org/officeDocument/2006/customXml" ds:itemID="{1B8D7388-008B-441C-BBCD-A2E4B0F2FE79}">
  <ds:schemaRefs>
    <ds:schemaRef ds:uri="ESRI.ArcGIS.Mapping.OfficeIntegration.PowerPointInfo"/>
  </ds:schemaRefs>
</ds:datastoreItem>
</file>

<file path=customXml/itemProps93.xml><?xml version="1.0" encoding="utf-8"?>
<ds:datastoreItem xmlns:ds="http://schemas.openxmlformats.org/officeDocument/2006/customXml" ds:itemID="{851C5A72-C1E6-4046-8F1F-348E5465BEA8}">
  <ds:schemaRefs>
    <ds:schemaRef ds:uri="ESRI.ArcGIS.Mapping.OfficeIntegration.PowerPointInfo"/>
  </ds:schemaRefs>
</ds:datastoreItem>
</file>

<file path=customXml/itemProps94.xml><?xml version="1.0" encoding="utf-8"?>
<ds:datastoreItem xmlns:ds="http://schemas.openxmlformats.org/officeDocument/2006/customXml" ds:itemID="{0B052F2F-FE39-4510-9E12-B7594645C1EF}">
  <ds:schemaRefs>
    <ds:schemaRef ds:uri="ESRI.ArcGIS.Mapping.OfficeIntegration.PowerPointInfo"/>
  </ds:schemaRefs>
</ds:datastoreItem>
</file>

<file path=customXml/itemProps95.xml><?xml version="1.0" encoding="utf-8"?>
<ds:datastoreItem xmlns:ds="http://schemas.openxmlformats.org/officeDocument/2006/customXml" ds:itemID="{958E49DD-A326-49DD-92FB-B7366DF8B0A9}">
  <ds:schemaRefs>
    <ds:schemaRef ds:uri="ESRI.ArcGIS.Mapping.OfficeIntegration.PowerPointInfo"/>
  </ds:schemaRefs>
</ds:datastoreItem>
</file>

<file path=customXml/itemProps96.xml><?xml version="1.0" encoding="utf-8"?>
<ds:datastoreItem xmlns:ds="http://schemas.openxmlformats.org/officeDocument/2006/customXml" ds:itemID="{7BEF0A0F-00F3-4EA4-9CBE-D3D3CEF24456}">
  <ds:schemaRefs>
    <ds:schemaRef ds:uri="ESRI.ArcGIS.Mapping.OfficeIntegration.PowerPointInfo"/>
  </ds:schemaRefs>
</ds:datastoreItem>
</file>

<file path=customXml/itemProps97.xml><?xml version="1.0" encoding="utf-8"?>
<ds:datastoreItem xmlns:ds="http://schemas.openxmlformats.org/officeDocument/2006/customXml" ds:itemID="{C8CC7E36-DFE0-431F-92CB-91DA153B31BB}">
  <ds:schemaRefs>
    <ds:schemaRef ds:uri="ESRI.ArcGIS.Mapping.OfficeIntegration.PowerPointInfo"/>
  </ds:schemaRefs>
</ds:datastoreItem>
</file>

<file path=customXml/itemProps98.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99.xml><?xml version="1.0" encoding="utf-8"?>
<ds:datastoreItem xmlns:ds="http://schemas.openxmlformats.org/officeDocument/2006/customXml" ds:itemID="{715E45C5-AE84-4233-854C-80A6370F4D1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163142</TotalTime>
  <Words>8469</Words>
  <Application>Microsoft Office PowerPoint</Application>
  <PresentationFormat>Widescreen</PresentationFormat>
  <Paragraphs>1214</Paragraphs>
  <Slides>92</Slides>
  <Notes>62</Notes>
  <HiddenSlides>0</HiddenSlides>
  <MMClips>0</MMClips>
  <ScaleCrop>false</ScaleCrop>
  <HeadingPairs>
    <vt:vector size="8" baseType="variant">
      <vt:variant>
        <vt:lpstr>Fonts Used</vt:lpstr>
      </vt:variant>
      <vt:variant>
        <vt:i4>21</vt:i4>
      </vt:variant>
      <vt:variant>
        <vt:lpstr>Theme</vt:lpstr>
      </vt:variant>
      <vt:variant>
        <vt:i4>12</vt:i4>
      </vt:variant>
      <vt:variant>
        <vt:lpstr>Embedded OLE Servers</vt:lpstr>
      </vt:variant>
      <vt:variant>
        <vt:i4>1</vt:i4>
      </vt:variant>
      <vt:variant>
        <vt:lpstr>Slide Titles</vt:lpstr>
      </vt:variant>
      <vt:variant>
        <vt:i4>92</vt:i4>
      </vt:variant>
    </vt:vector>
  </HeadingPairs>
  <TitlesOfParts>
    <vt:vector size="126" baseType="lpstr">
      <vt:lpstr>等线</vt:lpstr>
      <vt:lpstr>等线 Light</vt:lpstr>
      <vt:lpstr>微软雅黑</vt:lpstr>
      <vt:lpstr>黑体</vt:lpstr>
      <vt:lpstr>华文中宋</vt:lpstr>
      <vt:lpstr>Arial</vt:lpstr>
      <vt:lpstr>Arial Black</vt:lpstr>
      <vt:lpstr>Calibri</vt:lpstr>
      <vt:lpstr>Cambria</vt:lpstr>
      <vt:lpstr>Cambria Math</vt:lpstr>
      <vt:lpstr>Charis SIL</vt:lpstr>
      <vt:lpstr>Courier New</vt:lpstr>
      <vt:lpstr>Garamond</vt:lpstr>
      <vt:lpstr>lucida Grande</vt:lpstr>
      <vt:lpstr>Palatino Linotype</vt:lpstr>
      <vt:lpstr>STIX</vt:lpstr>
      <vt:lpstr>Symbol</vt:lpstr>
      <vt:lpstr>Tahoma</vt:lpstr>
      <vt:lpstr>Times New Roman</vt:lpstr>
      <vt:lpstr>Verdana</vt:lpstr>
      <vt:lpstr>Wingdings</vt:lpstr>
      <vt:lpstr>2_EMPA课题组模板</vt:lpstr>
      <vt:lpstr>Edge</vt:lpstr>
      <vt:lpstr>3_EMPA课题组模板</vt:lpstr>
      <vt:lpstr>1_PPT模板</vt:lpstr>
      <vt:lpstr>5_Office Theme</vt:lpstr>
      <vt:lpstr>5_EMPA课题组模板</vt:lpstr>
      <vt:lpstr>6_EMPA课题组模板</vt:lpstr>
      <vt:lpstr>7_EMPA课题组模板</vt:lpstr>
      <vt:lpstr>4_EMPA课题组模板</vt:lpstr>
      <vt:lpstr>8_EMPA课题组模板</vt:lpstr>
      <vt:lpstr>Office 主题​​</vt:lpstr>
      <vt:lpstr>9_EMPA课题组模板</vt:lpstr>
      <vt:lpstr>Equation</vt:lpstr>
      <vt:lpstr>Pilot Application of Deep Learning Response Surface Model (DeepRSM) and Preliminary Comparisons with Other Source Attribution Methods</vt:lpstr>
      <vt:lpstr>Outline</vt:lpstr>
      <vt:lpstr>Source  Attribution &amp; Control/Response Modeling Methods (Emission-based “Reduced Form Modeling”)</vt:lpstr>
      <vt:lpstr>PowerPoint Presentation</vt:lpstr>
      <vt:lpstr>RSM: Instant AQ Response to Emissions Control</vt:lpstr>
      <vt:lpstr>PowerPoint Presentation</vt:lpstr>
      <vt:lpstr>How to reduce number of model runs while improving/maintaining RSM accuracy?</vt:lpstr>
      <vt:lpstr>Evolution and Development of RSM</vt:lpstr>
      <vt:lpstr>“pf-RSM” Methodology</vt:lpstr>
      <vt:lpstr>Deep Machine Learning “DeepRSM” </vt:lpstr>
      <vt:lpstr>Outline</vt:lpstr>
      <vt:lpstr>PowerPoint Presentation</vt:lpstr>
      <vt:lpstr>PowerPoint Presentation</vt:lpstr>
      <vt:lpstr>PowerPoint Presentation</vt:lpstr>
      <vt:lpstr>PowerPoint Presentation</vt:lpstr>
      <vt:lpstr>3. CMAQ-BF/PSAT/RSM comparisons: PM2.5 case study</vt:lpstr>
      <vt:lpstr>3. CMAQ-BF/PSAT/pf-RSM comparisons: PM2.5 Sectoral Responses</vt:lpstr>
      <vt:lpstr>PowerPoint Presentation</vt:lpstr>
      <vt:lpstr>PowerPoint Presentation</vt:lpstr>
      <vt:lpstr>DeepRSM in “RSM-VAT”: ”RSM-VAT 2.9” Quick Tutorial</vt:lpstr>
      <vt:lpstr>Preliminary Results: 2018 CMAQ PM-NAAQS pilot case for O3 and PM2.5 over USA domain &amp; 10 climate regions</vt:lpstr>
      <vt:lpstr>CMAQ/DeepRSM Model Configuration &amp; Setup (Entire USA domain) </vt:lpstr>
      <vt:lpstr>CMAQ/DeepRSM Model Configuration &amp; Setup (10 Climate Regions) </vt:lpstr>
      <vt:lpstr>Performance Evaluation: DeepRSM vs. CMAQ</vt:lpstr>
      <vt:lpstr>Performance Evaluation: DeepRSM vs. CMAQ</vt:lpstr>
      <vt:lpstr>3.2 Validation of US Climate-Region July 2018 DeepRSM </vt:lpstr>
      <vt:lpstr>3.2 Validation of US Climate-Region July 2018 DeepRSM </vt:lpstr>
      <vt:lpstr>3.2 Validation of US Climate-Region July 2018 DeepRSM </vt:lpstr>
      <vt:lpstr>3.2 Validation of US Climate-Region July 2018 DeepRSM </vt:lpstr>
      <vt:lpstr>Configurations of DDM/HDDM and ISAM for O3 Comparisons</vt:lpstr>
      <vt:lpstr>Comparisons of Source Attribution Method for O3</vt:lpstr>
      <vt:lpstr>PM2.5 Source Attribution : DeepRSM &amp; pf-RSM</vt:lpstr>
      <vt:lpstr>Summary of Source Attribution &amp; Control/Response Modeling Methods</vt:lpstr>
      <vt:lpstr>Take Home Messages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OSAT/DDM/BFM/RSM comparisons: O3 case study</vt:lpstr>
      <vt:lpstr>2. OSAT/DDM/BFM/RSM comparisons: O3 case study</vt:lpstr>
      <vt:lpstr>2. OSAT/DDM/BFM/RSM comparisons: O3 case study</vt:lpstr>
      <vt:lpstr>2. BFM/OSAT/HDDM/RSM comparisons: O3 case study in PRD, China</vt:lpstr>
      <vt:lpstr>Source Contribution: “RSM-BFM” (Brute Force) vs. “RSM-DM” (Differential)</vt:lpstr>
      <vt:lpstr>PowerPoint Presentation</vt:lpstr>
      <vt:lpstr>2. OSAT vs. RSM-DM : O3 Sectoral Contribution Analysis</vt:lpstr>
      <vt:lpstr>2. RSM-DM: O3 Seasonal Source Contribution Analysis</vt:lpstr>
      <vt:lpstr>3. BFM/PSAT/RSM comparisons: PM2.5 case study</vt:lpstr>
      <vt:lpstr>3. BFM/PSAT/RSM comparisons: PM2.5 Sectoral Responses</vt:lpstr>
      <vt:lpstr>3. BFM/PSAT/RSM-DM comparisons: PM2.5 case study</vt:lpstr>
      <vt:lpstr>3. PSAT/BFM/RSM comparisons: PM2.5 case study</vt:lpstr>
      <vt:lpstr>3. PSAT/BFM/RSM comparisons: PM2.5 case study</vt:lpstr>
      <vt:lpstr>3. PSAT/BFM/RSM comparisons: PM2.5 case study</vt:lpstr>
      <vt:lpstr>3. PSAT/BFM/RSM comparisons: PM2.5 case study</vt:lpstr>
      <vt:lpstr>3. PSAT/BFM/RSM comparisons: PM2.5 case study</vt:lpstr>
      <vt:lpstr>“DeepRSM” Supplemental information</vt:lpstr>
      <vt:lpstr>“DeepRSM, Deep-learning-based RSM”</vt:lpstr>
      <vt:lpstr>RSM with Polynomial Functions: pf-RSM</vt:lpstr>
      <vt:lpstr>Deep Machine Learning “DeepRSM” </vt:lpstr>
      <vt:lpstr>“DeepRSM” Publication (2020)</vt:lpstr>
      <vt:lpstr>DeepRSM: Deep Machine Learning with pf-RSM </vt:lpstr>
      <vt:lpstr>“Indicator-based” DeepRSM </vt:lpstr>
      <vt:lpstr>DeepRSM: Deep Machine Learning with pf-RSM </vt:lpstr>
      <vt:lpstr>DeepRSM: Deep Machine Learning with pf-RSM </vt:lpstr>
      <vt:lpstr>PowerPoint Presentation</vt:lpstr>
      <vt:lpstr>PowerPoint Presentation</vt:lpstr>
      <vt:lpstr>PowerPoint Presentation</vt:lpstr>
      <vt:lpstr>RSM EUS example: “O3” Non-linear Chemistry under NOx incremental control</vt:lpstr>
      <vt:lpstr>PowerPoint Presentation</vt:lpstr>
      <vt:lpstr>Workflow to Create &amp; Run “RSM” in “RSM-VAT” </vt:lpstr>
      <vt:lpstr>PowerPoint Presentation</vt:lpstr>
      <vt:lpstr>“ CMAQ Preparation ” Module in RSM-VAT:  Set up model domain and create CMAQ run scripts</vt:lpstr>
      <vt:lpstr>”The Detailed Emissions Scaling, Isolation, and Diagnostic (DESID)  module in the Community Multiscale Air Quality (CMAQ) Modeling  System version 5.3”,   Murphy, et al., 2020, GMD</vt:lpstr>
      <vt:lpstr>RSM-VAT: Main Page &amp; Key Modules</vt:lpstr>
      <vt:lpstr>QA &amp; Evaluation: “Compare” and “Out-of-Sample” Validation</vt:lpstr>
      <vt:lpstr>RSM-VAT: Launching Page &amp; User’s Manual</vt:lpstr>
      <vt:lpstr>RSM-VAT 2.9 quick tutorial for DeepRSM module</vt:lpstr>
      <vt:lpstr>RSM-VAT Update: GUI comparison with previous “RSM-VAT 2.7”</vt:lpstr>
      <vt:lpstr>DeepRSM: Create RSM File</vt:lpstr>
      <vt:lpstr>DeepRSM: Model Data Input Option</vt:lpstr>
      <vt:lpstr>DeepRSM: Model Data Input Option</vt:lpstr>
      <vt:lpstr>DeepRSM: Model Data Input Option</vt:lpstr>
      <vt:lpstr>DeepRSM: Model Data Input Option</vt:lpstr>
      <vt:lpstr>DeepRSM: Validation and QA Option</vt:lpstr>
      <vt:lpstr>DeepRSM: Validation and QA Option</vt:lpstr>
      <vt:lpstr>DeepRSM: Save and Running</vt:lpstr>
      <vt:lpstr>DeepRSM: Running</vt:lpstr>
      <vt:lpstr>DeepRSM: Results</vt:lpstr>
      <vt:lpstr>PowerPoint Presentation</vt:lpstr>
      <vt:lpstr>PowerPoint Presentation</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Carey Jang</dc:creator>
  <cp:lastModifiedBy>Jang, Carey</cp:lastModifiedBy>
  <cp:revision>1943</cp:revision>
  <cp:lastPrinted>2019-11-29T21:11:44Z</cp:lastPrinted>
  <dcterms:created xsi:type="dcterms:W3CDTF">2008-03-17T20:53:17Z</dcterms:created>
  <dcterms:modified xsi:type="dcterms:W3CDTF">2023-05-05T23:47:07Z</dcterms:modified>
</cp:coreProperties>
</file>