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6"/>
  </p:sldMasterIdLst>
  <p:sldIdLst>
    <p:sldId id="257" r:id="rId1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CB3D"/>
    <a:srgbClr val="FFD211"/>
    <a:srgbClr val="FF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4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10" Type="http://schemas.openxmlformats.org/officeDocument/2006/relationships/customXml" Target="../customXml/item10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0709E-BA72-49EF-AAC4-B7008BA4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6C6D6-D55C-428E-B87A-009572286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62000" y="457201"/>
            <a:ext cx="7772400" cy="1483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Congratulations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 rot="5400000">
            <a:off x="-990600" y="2590800"/>
            <a:ext cx="5257800" cy="1752600"/>
          </a:xfrm>
          <a:prstGeom prst="rect">
            <a:avLst/>
          </a:prstGeom>
          <a:scene3d>
            <a:camera prst="orthographicFront">
              <a:rot lat="0" lon="5400000" rev="0"/>
            </a:camera>
            <a:lightRig rig="threePt" dir="t"/>
          </a:scene3d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have successfully completed “Essentials of Regulatory Analysis - Risk Analysis” Training 3/20/2012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Sponsored by: The SPPD Training Team</a:t>
            </a:r>
          </a:p>
        </p:txBody>
      </p:sp>
      <p:pic>
        <p:nvPicPr>
          <p:cNvPr id="7" name="Picture 4" descr="http://stormsmart.org/wp-content/themes/ssc-states/images/epa_logo.png"/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2819400"/>
            <a:ext cx="914400" cy="97536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" y="228600"/>
            <a:ext cx="8686800" cy="6400800"/>
          </a:xfrm>
          <a:prstGeom prst="rect">
            <a:avLst/>
          </a:prstGeom>
          <a:noFill/>
          <a:ln w="92075" cap="sq" cmpd="thickThin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 rot="4266604">
            <a:off x="4277377" y="4607543"/>
            <a:ext cx="640080" cy="640080"/>
          </a:xfrm>
          <a:prstGeom prst="star5">
            <a:avLst/>
          </a:prstGeom>
          <a:solidFill>
            <a:srgbClr val="FFD211"/>
          </a:solidFill>
          <a:ln>
            <a:solidFill>
              <a:srgbClr val="FFF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ctrTitle"/>
          </p:nvPr>
        </p:nvSpPr>
        <p:spPr>
          <a:xfrm>
            <a:off x="634738" y="2667000"/>
            <a:ext cx="7772400" cy="2136845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tx2"/>
                </a:solidFill>
              </a:rPr>
              <a:t>You have successfully completed</a:t>
            </a:r>
            <a:br>
              <a:rPr lang="en-US" sz="2600" dirty="0">
                <a:solidFill>
                  <a:schemeClr val="tx2"/>
                </a:solidFill>
              </a:rPr>
            </a:br>
            <a:r>
              <a:rPr lang="en-US" sz="2600" dirty="0"/>
              <a:t>“ECATT - </a:t>
            </a:r>
            <a:r>
              <a:rPr lang="en-US" sz="2800" dirty="0"/>
              <a:t>ECHO Clean Air Tracking Tool </a:t>
            </a:r>
            <a:r>
              <a:rPr lang="en-US" sz="2600" dirty="0"/>
              <a:t>”</a:t>
            </a:r>
            <a:br>
              <a:rPr lang="en-US" sz="2600" dirty="0">
                <a:solidFill>
                  <a:schemeClr val="tx2"/>
                </a:solidFill>
              </a:rPr>
            </a:br>
            <a:r>
              <a:rPr lang="en-US" sz="2600" dirty="0">
                <a:solidFill>
                  <a:schemeClr val="tx2"/>
                </a:solidFill>
              </a:rPr>
              <a:t>Training on 10/28/2020</a:t>
            </a:r>
          </a:p>
          <a:p>
            <a:r>
              <a:rPr lang="en-US" sz="2600" dirty="0">
                <a:solidFill>
                  <a:srgbClr val="87CB3D"/>
                </a:solidFill>
              </a:rPr>
              <a:t> </a:t>
            </a:r>
            <a:br>
              <a:rPr lang="en-US" sz="2600" dirty="0">
                <a:solidFill>
                  <a:srgbClr val="87CB3D"/>
                </a:solidFill>
              </a:rPr>
            </a:br>
            <a:endParaRPr lang="en-US" sz="2600" dirty="0">
              <a:solidFill>
                <a:srgbClr val="87CB3D"/>
              </a:solidFill>
            </a:endParaRPr>
          </a:p>
          <a:p>
            <a:endParaRPr lang="en-US" sz="2600" dirty="0">
              <a:solidFill>
                <a:srgbClr val="87CB3D"/>
              </a:solidFill>
            </a:endParaRPr>
          </a:p>
          <a:p>
            <a:r>
              <a:rPr lang="en-US" sz="2600" dirty="0">
                <a:solidFill>
                  <a:schemeClr val="tx2"/>
                </a:solidFill>
              </a:rPr>
              <a:t>Sponsored by: The SPPD Technical Training Team</a:t>
            </a:r>
            <a:br>
              <a:rPr lang="en-US" sz="2600" dirty="0">
                <a:solidFill>
                  <a:srgbClr val="87CB3D"/>
                </a:solidFill>
              </a:rPr>
            </a:br>
            <a:br>
              <a:rPr lang="en-US" sz="2600" dirty="0">
                <a:solidFill>
                  <a:srgbClr val="87CB3D"/>
                </a:solidFill>
              </a:rPr>
            </a:br>
            <a:br>
              <a:rPr lang="en-US" sz="2600" dirty="0">
                <a:solidFill>
                  <a:srgbClr val="87CB3D"/>
                </a:solidFill>
              </a:rPr>
            </a:br>
            <a:br>
              <a:rPr lang="en-US" sz="2600" dirty="0">
                <a:solidFill>
                  <a:srgbClr val="87CB3D"/>
                </a:solidFill>
              </a:rPr>
            </a:br>
            <a:r>
              <a:rPr lang="en-US" sz="2200" dirty="0">
                <a:solidFill>
                  <a:schemeClr val="tx2"/>
                </a:solidFill>
              </a:rPr>
              <a:t>1 CLP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6CC97C84-B98E-4820-8634-E511D4430DC9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64438520-DFA2-4CAB-B7A5-528A85C7D7D4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BAE5181A-53A1-4128-8007-FF42C199108C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205139F3-88BA-45D1-9F3A-058D5C6BE880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90F90459-5041-43E6-AF97-D785106E4505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964D9634-6916-4E5C-B9EC-43EFD198DAF1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693DC00A-A5E3-43A1-AA38-CB4806D36F08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6DF2C2FC-4151-4ABF-B9FC-04DFB1DE26D2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592BCF7E-A9FD-457F-9080-3E81779E935F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701B259C-3DAE-4B86-B2D1-1AA3995EAA4B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F2DDCD7C-D466-49A2-81F9-79E3F92E2BE4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DC845608-1068-4485-9A39-3509CB3C2048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CB1A215B-7E64-4440-8309-B560E0245A80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C999ABF2-19BD-47D4-B97A-B2CEF34C4718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A26B22F8-8B5D-4E03-9143-11CE0020FE06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58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You have successfully completed “ECATT - ECHO Clean Air Tracking Tool ” Training on 10/28/2020     Sponsored by: The SPPD Technical Training Team    1 CLP</vt:lpstr>
    </vt:vector>
  </TitlesOfParts>
  <Company>US-EPA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to certify that</dc:title>
  <dc:creator>RAgnew</dc:creator>
  <cp:lastModifiedBy>Gates, Adrian</cp:lastModifiedBy>
  <cp:revision>72</cp:revision>
  <cp:lastPrinted>2018-08-31T16:37:23Z</cp:lastPrinted>
  <dcterms:created xsi:type="dcterms:W3CDTF">2012-02-09T16:46:41Z</dcterms:created>
  <dcterms:modified xsi:type="dcterms:W3CDTF">2020-11-02T13:06:28Z</dcterms:modified>
</cp:coreProperties>
</file>