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301" r:id="rId3"/>
    <p:sldId id="317" r:id="rId4"/>
    <p:sldId id="343" r:id="rId5"/>
    <p:sldId id="345" r:id="rId6"/>
    <p:sldId id="346" r:id="rId7"/>
    <p:sldId id="347" r:id="rId8"/>
    <p:sldId id="344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39">
          <p15:clr>
            <a:srgbClr val="A4A3A4"/>
          </p15:clr>
        </p15:guide>
        <p15:guide id="2" pos="28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ilary Hafner" initials="HRH" lastIdx="5" clrIdx="0"/>
  <p:cmAuthor id="1" name="Marcy Protteau" initials="MAP" lastIdx="0" clrIdx="1"/>
  <p:cmAuthor id="2" name="Landis, Elizabeth" initials="LE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66A5"/>
    <a:srgbClr val="DCDCDC"/>
    <a:srgbClr val="F7F7F7"/>
    <a:srgbClr val="99A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44" autoAdjust="0"/>
    <p:restoredTop sz="80303" autoAdjust="0"/>
  </p:normalViewPr>
  <p:slideViewPr>
    <p:cSldViewPr snapToGrid="0" showGuides="1">
      <p:cViewPr varScale="1">
        <p:scale>
          <a:sx n="109" d="100"/>
          <a:sy n="109" d="100"/>
        </p:scale>
        <p:origin x="114" y="360"/>
      </p:cViewPr>
      <p:guideLst>
        <p:guide orient="horz" pos="1239"/>
        <p:guide pos="28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-204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6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6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E290356-ECA8-41CA-A39B-130FAA1AE4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010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6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6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C05DF1F-8CFE-41F4-8DFF-4507A88405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08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753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262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59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44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32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03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234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14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559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11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93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6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785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6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62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62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62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62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5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05DF1F-8CFE-41F4-8DFF-4507A884059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2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3" y="5530850"/>
            <a:ext cx="2259012" cy="752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5" name="Flowchart: Document 2"/>
          <p:cNvSpPr/>
          <p:nvPr/>
        </p:nvSpPr>
        <p:spPr>
          <a:xfrm>
            <a:off x="6350" y="0"/>
            <a:ext cx="9137650" cy="62706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31396"/>
              <a:gd name="connsiteX1" fmla="*/ 21600 w 21600"/>
              <a:gd name="connsiteY1" fmla="*/ 0 h 31396"/>
              <a:gd name="connsiteX2" fmla="*/ 21600 w 21600"/>
              <a:gd name="connsiteY2" fmla="*/ 17322 h 31396"/>
              <a:gd name="connsiteX3" fmla="*/ 0 w 21600"/>
              <a:gd name="connsiteY3" fmla="*/ 20172 h 31396"/>
              <a:gd name="connsiteX4" fmla="*/ 0 w 21600"/>
              <a:gd name="connsiteY4" fmla="*/ 0 h 31396"/>
              <a:gd name="connsiteX0" fmla="*/ 0 w 21600"/>
              <a:gd name="connsiteY0" fmla="*/ 0 h 29251"/>
              <a:gd name="connsiteX1" fmla="*/ 21600 w 21600"/>
              <a:gd name="connsiteY1" fmla="*/ 0 h 29251"/>
              <a:gd name="connsiteX2" fmla="*/ 21600 w 21600"/>
              <a:gd name="connsiteY2" fmla="*/ 17322 h 29251"/>
              <a:gd name="connsiteX3" fmla="*/ 0 w 21600"/>
              <a:gd name="connsiteY3" fmla="*/ 20172 h 29251"/>
              <a:gd name="connsiteX4" fmla="*/ 0 w 21600"/>
              <a:gd name="connsiteY4" fmla="*/ 0 h 29251"/>
              <a:gd name="connsiteX0" fmla="*/ 0 w 21600"/>
              <a:gd name="connsiteY0" fmla="*/ 0 h 32111"/>
              <a:gd name="connsiteX1" fmla="*/ 21600 w 21600"/>
              <a:gd name="connsiteY1" fmla="*/ 0 h 32111"/>
              <a:gd name="connsiteX2" fmla="*/ 21600 w 21600"/>
              <a:gd name="connsiteY2" fmla="*/ 17322 h 32111"/>
              <a:gd name="connsiteX3" fmla="*/ 0 w 21600"/>
              <a:gd name="connsiteY3" fmla="*/ 20172 h 32111"/>
              <a:gd name="connsiteX4" fmla="*/ 0 w 21600"/>
              <a:gd name="connsiteY4" fmla="*/ 0 h 32111"/>
              <a:gd name="connsiteX0" fmla="*/ 0 w 21600"/>
              <a:gd name="connsiteY0" fmla="*/ 0 h 32367"/>
              <a:gd name="connsiteX1" fmla="*/ 21600 w 21600"/>
              <a:gd name="connsiteY1" fmla="*/ 0 h 32367"/>
              <a:gd name="connsiteX2" fmla="*/ 21600 w 21600"/>
              <a:gd name="connsiteY2" fmla="*/ 18403 h 32367"/>
              <a:gd name="connsiteX3" fmla="*/ 0 w 21600"/>
              <a:gd name="connsiteY3" fmla="*/ 20172 h 32367"/>
              <a:gd name="connsiteX4" fmla="*/ 0 w 21600"/>
              <a:gd name="connsiteY4" fmla="*/ 0 h 32367"/>
              <a:gd name="connsiteX0" fmla="*/ 0 w 21600"/>
              <a:gd name="connsiteY0" fmla="*/ 0 h 32499"/>
              <a:gd name="connsiteX1" fmla="*/ 21600 w 21600"/>
              <a:gd name="connsiteY1" fmla="*/ 0 h 32499"/>
              <a:gd name="connsiteX2" fmla="*/ 21600 w 21600"/>
              <a:gd name="connsiteY2" fmla="*/ 18944 h 32499"/>
              <a:gd name="connsiteX3" fmla="*/ 0 w 21600"/>
              <a:gd name="connsiteY3" fmla="*/ 20172 h 32499"/>
              <a:gd name="connsiteX4" fmla="*/ 0 w 21600"/>
              <a:gd name="connsiteY4" fmla="*/ 0 h 32499"/>
              <a:gd name="connsiteX0" fmla="*/ 0 w 21600"/>
              <a:gd name="connsiteY0" fmla="*/ 0 h 32367"/>
              <a:gd name="connsiteX1" fmla="*/ 21600 w 21600"/>
              <a:gd name="connsiteY1" fmla="*/ 0 h 32367"/>
              <a:gd name="connsiteX2" fmla="*/ 21600 w 21600"/>
              <a:gd name="connsiteY2" fmla="*/ 18403 h 32367"/>
              <a:gd name="connsiteX3" fmla="*/ 0 w 21600"/>
              <a:gd name="connsiteY3" fmla="*/ 20172 h 32367"/>
              <a:gd name="connsiteX4" fmla="*/ 0 w 21600"/>
              <a:gd name="connsiteY4" fmla="*/ 0 h 32367"/>
              <a:gd name="connsiteX0" fmla="*/ 0 w 21600"/>
              <a:gd name="connsiteY0" fmla="*/ 0 h 32367"/>
              <a:gd name="connsiteX1" fmla="*/ 21600 w 21600"/>
              <a:gd name="connsiteY1" fmla="*/ 0 h 32367"/>
              <a:gd name="connsiteX2" fmla="*/ 21600 w 21600"/>
              <a:gd name="connsiteY2" fmla="*/ 18403 h 32367"/>
              <a:gd name="connsiteX3" fmla="*/ 0 w 21600"/>
              <a:gd name="connsiteY3" fmla="*/ 20172 h 32367"/>
              <a:gd name="connsiteX4" fmla="*/ 0 w 21600"/>
              <a:gd name="connsiteY4" fmla="*/ 0 h 32367"/>
              <a:gd name="connsiteX0" fmla="*/ 0 w 21600"/>
              <a:gd name="connsiteY0" fmla="*/ 0 h 32499"/>
              <a:gd name="connsiteX1" fmla="*/ 21600 w 21600"/>
              <a:gd name="connsiteY1" fmla="*/ 0 h 32499"/>
              <a:gd name="connsiteX2" fmla="*/ 21600 w 21600"/>
              <a:gd name="connsiteY2" fmla="*/ 18944 h 32499"/>
              <a:gd name="connsiteX3" fmla="*/ 0 w 21600"/>
              <a:gd name="connsiteY3" fmla="*/ 20172 h 32499"/>
              <a:gd name="connsiteX4" fmla="*/ 0 w 21600"/>
              <a:gd name="connsiteY4" fmla="*/ 0 h 32499"/>
              <a:gd name="connsiteX0" fmla="*/ 0 w 21600"/>
              <a:gd name="connsiteY0" fmla="*/ 0 h 32102"/>
              <a:gd name="connsiteX1" fmla="*/ 21600 w 21600"/>
              <a:gd name="connsiteY1" fmla="*/ 0 h 32102"/>
              <a:gd name="connsiteX2" fmla="*/ 21600 w 21600"/>
              <a:gd name="connsiteY2" fmla="*/ 17282 h 32102"/>
              <a:gd name="connsiteX3" fmla="*/ 0 w 21600"/>
              <a:gd name="connsiteY3" fmla="*/ 20172 h 32102"/>
              <a:gd name="connsiteX4" fmla="*/ 0 w 21600"/>
              <a:gd name="connsiteY4" fmla="*/ 0 h 32102"/>
              <a:gd name="connsiteX0" fmla="*/ 0 w 21600"/>
              <a:gd name="connsiteY0" fmla="*/ 0 h 31775"/>
              <a:gd name="connsiteX1" fmla="*/ 21600 w 21600"/>
              <a:gd name="connsiteY1" fmla="*/ 0 h 31775"/>
              <a:gd name="connsiteX2" fmla="*/ 21600 w 21600"/>
              <a:gd name="connsiteY2" fmla="*/ 17282 h 31775"/>
              <a:gd name="connsiteX3" fmla="*/ 0 w 21600"/>
              <a:gd name="connsiteY3" fmla="*/ 20172 h 31775"/>
              <a:gd name="connsiteX4" fmla="*/ 0 w 21600"/>
              <a:gd name="connsiteY4" fmla="*/ 0 h 31775"/>
              <a:gd name="connsiteX0" fmla="*/ 0 w 21600"/>
              <a:gd name="connsiteY0" fmla="*/ 0 h 30692"/>
              <a:gd name="connsiteX1" fmla="*/ 21600 w 21600"/>
              <a:gd name="connsiteY1" fmla="*/ 0 h 30692"/>
              <a:gd name="connsiteX2" fmla="*/ 21600 w 21600"/>
              <a:gd name="connsiteY2" fmla="*/ 17282 h 30692"/>
              <a:gd name="connsiteX3" fmla="*/ 0 w 21600"/>
              <a:gd name="connsiteY3" fmla="*/ 20172 h 30692"/>
              <a:gd name="connsiteX4" fmla="*/ 0 w 21600"/>
              <a:gd name="connsiteY4" fmla="*/ 0 h 30692"/>
              <a:gd name="connsiteX0" fmla="*/ 0 w 21600"/>
              <a:gd name="connsiteY0" fmla="*/ 0 h 30783"/>
              <a:gd name="connsiteX1" fmla="*/ 21600 w 21600"/>
              <a:gd name="connsiteY1" fmla="*/ 0 h 30783"/>
              <a:gd name="connsiteX2" fmla="*/ 21600 w 21600"/>
              <a:gd name="connsiteY2" fmla="*/ 17282 h 30783"/>
              <a:gd name="connsiteX3" fmla="*/ 0 w 21600"/>
              <a:gd name="connsiteY3" fmla="*/ 20172 h 30783"/>
              <a:gd name="connsiteX4" fmla="*/ 0 w 21600"/>
              <a:gd name="connsiteY4" fmla="*/ 0 h 30783"/>
              <a:gd name="connsiteX0" fmla="*/ 0 w 21600"/>
              <a:gd name="connsiteY0" fmla="*/ 0 h 30288"/>
              <a:gd name="connsiteX1" fmla="*/ 21600 w 21600"/>
              <a:gd name="connsiteY1" fmla="*/ 0 h 30288"/>
              <a:gd name="connsiteX2" fmla="*/ 21600 w 21600"/>
              <a:gd name="connsiteY2" fmla="*/ 14511 h 30288"/>
              <a:gd name="connsiteX3" fmla="*/ 0 w 21600"/>
              <a:gd name="connsiteY3" fmla="*/ 20172 h 30288"/>
              <a:gd name="connsiteX4" fmla="*/ 0 w 21600"/>
              <a:gd name="connsiteY4" fmla="*/ 0 h 30288"/>
              <a:gd name="connsiteX0" fmla="*/ 0 w 21600"/>
              <a:gd name="connsiteY0" fmla="*/ 0 h 31493"/>
              <a:gd name="connsiteX1" fmla="*/ 21600 w 21600"/>
              <a:gd name="connsiteY1" fmla="*/ 0 h 31493"/>
              <a:gd name="connsiteX2" fmla="*/ 21600 w 21600"/>
              <a:gd name="connsiteY2" fmla="*/ 14511 h 31493"/>
              <a:gd name="connsiteX3" fmla="*/ 0 w 21600"/>
              <a:gd name="connsiteY3" fmla="*/ 20172 h 31493"/>
              <a:gd name="connsiteX4" fmla="*/ 0 w 21600"/>
              <a:gd name="connsiteY4" fmla="*/ 0 h 31493"/>
              <a:gd name="connsiteX0" fmla="*/ 0 w 21600"/>
              <a:gd name="connsiteY0" fmla="*/ 0 h 32468"/>
              <a:gd name="connsiteX1" fmla="*/ 21600 w 21600"/>
              <a:gd name="connsiteY1" fmla="*/ 0 h 32468"/>
              <a:gd name="connsiteX2" fmla="*/ 21600 w 21600"/>
              <a:gd name="connsiteY2" fmla="*/ 14511 h 32468"/>
              <a:gd name="connsiteX3" fmla="*/ 0 w 21600"/>
              <a:gd name="connsiteY3" fmla="*/ 20172 h 32468"/>
              <a:gd name="connsiteX4" fmla="*/ 0 w 21600"/>
              <a:gd name="connsiteY4" fmla="*/ 0 h 32468"/>
              <a:gd name="connsiteX0" fmla="*/ 0 w 21600"/>
              <a:gd name="connsiteY0" fmla="*/ 0 h 32468"/>
              <a:gd name="connsiteX1" fmla="*/ 21600 w 21600"/>
              <a:gd name="connsiteY1" fmla="*/ 0 h 32468"/>
              <a:gd name="connsiteX2" fmla="*/ 21600 w 21600"/>
              <a:gd name="connsiteY2" fmla="*/ 14511 h 32468"/>
              <a:gd name="connsiteX3" fmla="*/ 0 w 21600"/>
              <a:gd name="connsiteY3" fmla="*/ 20172 h 32468"/>
              <a:gd name="connsiteX4" fmla="*/ 0 w 21600"/>
              <a:gd name="connsiteY4" fmla="*/ 0 h 32468"/>
              <a:gd name="connsiteX0" fmla="*/ 0 w 21600"/>
              <a:gd name="connsiteY0" fmla="*/ 0 h 33208"/>
              <a:gd name="connsiteX1" fmla="*/ 21600 w 21600"/>
              <a:gd name="connsiteY1" fmla="*/ 0 h 33208"/>
              <a:gd name="connsiteX2" fmla="*/ 21600 w 21600"/>
              <a:gd name="connsiteY2" fmla="*/ 14511 h 33208"/>
              <a:gd name="connsiteX3" fmla="*/ 0 w 21600"/>
              <a:gd name="connsiteY3" fmla="*/ 20172 h 33208"/>
              <a:gd name="connsiteX4" fmla="*/ 0 w 21600"/>
              <a:gd name="connsiteY4" fmla="*/ 0 h 33208"/>
              <a:gd name="connsiteX0" fmla="*/ 0 w 21600"/>
              <a:gd name="connsiteY0" fmla="*/ 0 h 30102"/>
              <a:gd name="connsiteX1" fmla="*/ 21600 w 21600"/>
              <a:gd name="connsiteY1" fmla="*/ 0 h 30102"/>
              <a:gd name="connsiteX2" fmla="*/ 21600 w 21600"/>
              <a:gd name="connsiteY2" fmla="*/ 14511 h 30102"/>
              <a:gd name="connsiteX3" fmla="*/ 0 w 21600"/>
              <a:gd name="connsiteY3" fmla="*/ 20172 h 30102"/>
              <a:gd name="connsiteX4" fmla="*/ 0 w 21600"/>
              <a:gd name="connsiteY4" fmla="*/ 0 h 30102"/>
              <a:gd name="connsiteX0" fmla="*/ 0 w 21600"/>
              <a:gd name="connsiteY0" fmla="*/ 0 h 30553"/>
              <a:gd name="connsiteX1" fmla="*/ 21600 w 21600"/>
              <a:gd name="connsiteY1" fmla="*/ 0 h 30553"/>
              <a:gd name="connsiteX2" fmla="*/ 21600 w 21600"/>
              <a:gd name="connsiteY2" fmla="*/ 14511 h 30553"/>
              <a:gd name="connsiteX3" fmla="*/ 0 w 21600"/>
              <a:gd name="connsiteY3" fmla="*/ 20172 h 30553"/>
              <a:gd name="connsiteX4" fmla="*/ 0 w 21600"/>
              <a:gd name="connsiteY4" fmla="*/ 0 h 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30553">
                <a:moveTo>
                  <a:pt x="0" y="0"/>
                </a:moveTo>
                <a:lnTo>
                  <a:pt x="21600" y="0"/>
                </a:lnTo>
                <a:lnTo>
                  <a:pt x="21600" y="14511"/>
                </a:lnTo>
                <a:cubicBezTo>
                  <a:pt x="20169" y="-690"/>
                  <a:pt x="8" y="51912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rgbClr val="B4BF9D"/>
          </a:solidFill>
          <a:ln>
            <a:solidFill>
              <a:srgbClr val="D2D9C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Flowchart: Document 2"/>
          <p:cNvSpPr/>
          <p:nvPr/>
        </p:nvSpPr>
        <p:spPr>
          <a:xfrm rot="10800000">
            <a:off x="-3175" y="6221413"/>
            <a:ext cx="9137650" cy="62706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31396"/>
              <a:gd name="connsiteX1" fmla="*/ 21600 w 21600"/>
              <a:gd name="connsiteY1" fmla="*/ 0 h 31396"/>
              <a:gd name="connsiteX2" fmla="*/ 21600 w 21600"/>
              <a:gd name="connsiteY2" fmla="*/ 17322 h 31396"/>
              <a:gd name="connsiteX3" fmla="*/ 0 w 21600"/>
              <a:gd name="connsiteY3" fmla="*/ 20172 h 31396"/>
              <a:gd name="connsiteX4" fmla="*/ 0 w 21600"/>
              <a:gd name="connsiteY4" fmla="*/ 0 h 31396"/>
              <a:gd name="connsiteX0" fmla="*/ 0 w 21600"/>
              <a:gd name="connsiteY0" fmla="*/ 0 h 29251"/>
              <a:gd name="connsiteX1" fmla="*/ 21600 w 21600"/>
              <a:gd name="connsiteY1" fmla="*/ 0 h 29251"/>
              <a:gd name="connsiteX2" fmla="*/ 21600 w 21600"/>
              <a:gd name="connsiteY2" fmla="*/ 17322 h 29251"/>
              <a:gd name="connsiteX3" fmla="*/ 0 w 21600"/>
              <a:gd name="connsiteY3" fmla="*/ 20172 h 29251"/>
              <a:gd name="connsiteX4" fmla="*/ 0 w 21600"/>
              <a:gd name="connsiteY4" fmla="*/ 0 h 29251"/>
              <a:gd name="connsiteX0" fmla="*/ 0 w 21600"/>
              <a:gd name="connsiteY0" fmla="*/ 0 h 32111"/>
              <a:gd name="connsiteX1" fmla="*/ 21600 w 21600"/>
              <a:gd name="connsiteY1" fmla="*/ 0 h 32111"/>
              <a:gd name="connsiteX2" fmla="*/ 21600 w 21600"/>
              <a:gd name="connsiteY2" fmla="*/ 17322 h 32111"/>
              <a:gd name="connsiteX3" fmla="*/ 0 w 21600"/>
              <a:gd name="connsiteY3" fmla="*/ 20172 h 32111"/>
              <a:gd name="connsiteX4" fmla="*/ 0 w 21600"/>
              <a:gd name="connsiteY4" fmla="*/ 0 h 32111"/>
              <a:gd name="connsiteX0" fmla="*/ 0 w 21600"/>
              <a:gd name="connsiteY0" fmla="*/ 0 h 32367"/>
              <a:gd name="connsiteX1" fmla="*/ 21600 w 21600"/>
              <a:gd name="connsiteY1" fmla="*/ 0 h 32367"/>
              <a:gd name="connsiteX2" fmla="*/ 21600 w 21600"/>
              <a:gd name="connsiteY2" fmla="*/ 18403 h 32367"/>
              <a:gd name="connsiteX3" fmla="*/ 0 w 21600"/>
              <a:gd name="connsiteY3" fmla="*/ 20172 h 32367"/>
              <a:gd name="connsiteX4" fmla="*/ 0 w 21600"/>
              <a:gd name="connsiteY4" fmla="*/ 0 h 32367"/>
              <a:gd name="connsiteX0" fmla="*/ 0 w 21600"/>
              <a:gd name="connsiteY0" fmla="*/ 0 h 32499"/>
              <a:gd name="connsiteX1" fmla="*/ 21600 w 21600"/>
              <a:gd name="connsiteY1" fmla="*/ 0 h 32499"/>
              <a:gd name="connsiteX2" fmla="*/ 21600 w 21600"/>
              <a:gd name="connsiteY2" fmla="*/ 18944 h 32499"/>
              <a:gd name="connsiteX3" fmla="*/ 0 w 21600"/>
              <a:gd name="connsiteY3" fmla="*/ 20172 h 32499"/>
              <a:gd name="connsiteX4" fmla="*/ 0 w 21600"/>
              <a:gd name="connsiteY4" fmla="*/ 0 h 32499"/>
              <a:gd name="connsiteX0" fmla="*/ 0 w 21600"/>
              <a:gd name="connsiteY0" fmla="*/ 0 h 32367"/>
              <a:gd name="connsiteX1" fmla="*/ 21600 w 21600"/>
              <a:gd name="connsiteY1" fmla="*/ 0 h 32367"/>
              <a:gd name="connsiteX2" fmla="*/ 21600 w 21600"/>
              <a:gd name="connsiteY2" fmla="*/ 18403 h 32367"/>
              <a:gd name="connsiteX3" fmla="*/ 0 w 21600"/>
              <a:gd name="connsiteY3" fmla="*/ 20172 h 32367"/>
              <a:gd name="connsiteX4" fmla="*/ 0 w 21600"/>
              <a:gd name="connsiteY4" fmla="*/ 0 h 32367"/>
              <a:gd name="connsiteX0" fmla="*/ 0 w 21600"/>
              <a:gd name="connsiteY0" fmla="*/ 0 h 32367"/>
              <a:gd name="connsiteX1" fmla="*/ 21600 w 21600"/>
              <a:gd name="connsiteY1" fmla="*/ 0 h 32367"/>
              <a:gd name="connsiteX2" fmla="*/ 21600 w 21600"/>
              <a:gd name="connsiteY2" fmla="*/ 18403 h 32367"/>
              <a:gd name="connsiteX3" fmla="*/ 0 w 21600"/>
              <a:gd name="connsiteY3" fmla="*/ 20172 h 32367"/>
              <a:gd name="connsiteX4" fmla="*/ 0 w 21600"/>
              <a:gd name="connsiteY4" fmla="*/ 0 h 32367"/>
              <a:gd name="connsiteX0" fmla="*/ 0 w 21600"/>
              <a:gd name="connsiteY0" fmla="*/ 0 h 32499"/>
              <a:gd name="connsiteX1" fmla="*/ 21600 w 21600"/>
              <a:gd name="connsiteY1" fmla="*/ 0 h 32499"/>
              <a:gd name="connsiteX2" fmla="*/ 21600 w 21600"/>
              <a:gd name="connsiteY2" fmla="*/ 18944 h 32499"/>
              <a:gd name="connsiteX3" fmla="*/ 0 w 21600"/>
              <a:gd name="connsiteY3" fmla="*/ 20172 h 32499"/>
              <a:gd name="connsiteX4" fmla="*/ 0 w 21600"/>
              <a:gd name="connsiteY4" fmla="*/ 0 h 32499"/>
              <a:gd name="connsiteX0" fmla="*/ 0 w 21600"/>
              <a:gd name="connsiteY0" fmla="*/ 0 h 32102"/>
              <a:gd name="connsiteX1" fmla="*/ 21600 w 21600"/>
              <a:gd name="connsiteY1" fmla="*/ 0 h 32102"/>
              <a:gd name="connsiteX2" fmla="*/ 21600 w 21600"/>
              <a:gd name="connsiteY2" fmla="*/ 17282 h 32102"/>
              <a:gd name="connsiteX3" fmla="*/ 0 w 21600"/>
              <a:gd name="connsiteY3" fmla="*/ 20172 h 32102"/>
              <a:gd name="connsiteX4" fmla="*/ 0 w 21600"/>
              <a:gd name="connsiteY4" fmla="*/ 0 h 32102"/>
              <a:gd name="connsiteX0" fmla="*/ 0 w 21600"/>
              <a:gd name="connsiteY0" fmla="*/ 0 h 31775"/>
              <a:gd name="connsiteX1" fmla="*/ 21600 w 21600"/>
              <a:gd name="connsiteY1" fmla="*/ 0 h 31775"/>
              <a:gd name="connsiteX2" fmla="*/ 21600 w 21600"/>
              <a:gd name="connsiteY2" fmla="*/ 17282 h 31775"/>
              <a:gd name="connsiteX3" fmla="*/ 0 w 21600"/>
              <a:gd name="connsiteY3" fmla="*/ 20172 h 31775"/>
              <a:gd name="connsiteX4" fmla="*/ 0 w 21600"/>
              <a:gd name="connsiteY4" fmla="*/ 0 h 31775"/>
              <a:gd name="connsiteX0" fmla="*/ 0 w 21600"/>
              <a:gd name="connsiteY0" fmla="*/ 0 h 30692"/>
              <a:gd name="connsiteX1" fmla="*/ 21600 w 21600"/>
              <a:gd name="connsiteY1" fmla="*/ 0 h 30692"/>
              <a:gd name="connsiteX2" fmla="*/ 21600 w 21600"/>
              <a:gd name="connsiteY2" fmla="*/ 17282 h 30692"/>
              <a:gd name="connsiteX3" fmla="*/ 0 w 21600"/>
              <a:gd name="connsiteY3" fmla="*/ 20172 h 30692"/>
              <a:gd name="connsiteX4" fmla="*/ 0 w 21600"/>
              <a:gd name="connsiteY4" fmla="*/ 0 h 30692"/>
              <a:gd name="connsiteX0" fmla="*/ 0 w 21600"/>
              <a:gd name="connsiteY0" fmla="*/ 0 h 30783"/>
              <a:gd name="connsiteX1" fmla="*/ 21600 w 21600"/>
              <a:gd name="connsiteY1" fmla="*/ 0 h 30783"/>
              <a:gd name="connsiteX2" fmla="*/ 21600 w 21600"/>
              <a:gd name="connsiteY2" fmla="*/ 17282 h 30783"/>
              <a:gd name="connsiteX3" fmla="*/ 0 w 21600"/>
              <a:gd name="connsiteY3" fmla="*/ 20172 h 30783"/>
              <a:gd name="connsiteX4" fmla="*/ 0 w 21600"/>
              <a:gd name="connsiteY4" fmla="*/ 0 h 30783"/>
              <a:gd name="connsiteX0" fmla="*/ 0 w 21600"/>
              <a:gd name="connsiteY0" fmla="*/ 0 h 30288"/>
              <a:gd name="connsiteX1" fmla="*/ 21600 w 21600"/>
              <a:gd name="connsiteY1" fmla="*/ 0 h 30288"/>
              <a:gd name="connsiteX2" fmla="*/ 21600 w 21600"/>
              <a:gd name="connsiteY2" fmla="*/ 14511 h 30288"/>
              <a:gd name="connsiteX3" fmla="*/ 0 w 21600"/>
              <a:gd name="connsiteY3" fmla="*/ 20172 h 30288"/>
              <a:gd name="connsiteX4" fmla="*/ 0 w 21600"/>
              <a:gd name="connsiteY4" fmla="*/ 0 h 30288"/>
              <a:gd name="connsiteX0" fmla="*/ 0 w 21600"/>
              <a:gd name="connsiteY0" fmla="*/ 0 h 31493"/>
              <a:gd name="connsiteX1" fmla="*/ 21600 w 21600"/>
              <a:gd name="connsiteY1" fmla="*/ 0 h 31493"/>
              <a:gd name="connsiteX2" fmla="*/ 21600 w 21600"/>
              <a:gd name="connsiteY2" fmla="*/ 14511 h 31493"/>
              <a:gd name="connsiteX3" fmla="*/ 0 w 21600"/>
              <a:gd name="connsiteY3" fmla="*/ 20172 h 31493"/>
              <a:gd name="connsiteX4" fmla="*/ 0 w 21600"/>
              <a:gd name="connsiteY4" fmla="*/ 0 h 31493"/>
              <a:gd name="connsiteX0" fmla="*/ 0 w 21600"/>
              <a:gd name="connsiteY0" fmla="*/ 0 h 32468"/>
              <a:gd name="connsiteX1" fmla="*/ 21600 w 21600"/>
              <a:gd name="connsiteY1" fmla="*/ 0 h 32468"/>
              <a:gd name="connsiteX2" fmla="*/ 21600 w 21600"/>
              <a:gd name="connsiteY2" fmla="*/ 14511 h 32468"/>
              <a:gd name="connsiteX3" fmla="*/ 0 w 21600"/>
              <a:gd name="connsiteY3" fmla="*/ 20172 h 32468"/>
              <a:gd name="connsiteX4" fmla="*/ 0 w 21600"/>
              <a:gd name="connsiteY4" fmla="*/ 0 h 32468"/>
              <a:gd name="connsiteX0" fmla="*/ 0 w 21600"/>
              <a:gd name="connsiteY0" fmla="*/ 0 h 32468"/>
              <a:gd name="connsiteX1" fmla="*/ 21600 w 21600"/>
              <a:gd name="connsiteY1" fmla="*/ 0 h 32468"/>
              <a:gd name="connsiteX2" fmla="*/ 21600 w 21600"/>
              <a:gd name="connsiteY2" fmla="*/ 14511 h 32468"/>
              <a:gd name="connsiteX3" fmla="*/ 0 w 21600"/>
              <a:gd name="connsiteY3" fmla="*/ 20172 h 32468"/>
              <a:gd name="connsiteX4" fmla="*/ 0 w 21600"/>
              <a:gd name="connsiteY4" fmla="*/ 0 h 32468"/>
              <a:gd name="connsiteX0" fmla="*/ 0 w 21600"/>
              <a:gd name="connsiteY0" fmla="*/ 0 h 33208"/>
              <a:gd name="connsiteX1" fmla="*/ 21600 w 21600"/>
              <a:gd name="connsiteY1" fmla="*/ 0 h 33208"/>
              <a:gd name="connsiteX2" fmla="*/ 21600 w 21600"/>
              <a:gd name="connsiteY2" fmla="*/ 14511 h 33208"/>
              <a:gd name="connsiteX3" fmla="*/ 0 w 21600"/>
              <a:gd name="connsiteY3" fmla="*/ 20172 h 33208"/>
              <a:gd name="connsiteX4" fmla="*/ 0 w 21600"/>
              <a:gd name="connsiteY4" fmla="*/ 0 h 33208"/>
              <a:gd name="connsiteX0" fmla="*/ 0 w 21600"/>
              <a:gd name="connsiteY0" fmla="*/ 0 h 30102"/>
              <a:gd name="connsiteX1" fmla="*/ 21600 w 21600"/>
              <a:gd name="connsiteY1" fmla="*/ 0 h 30102"/>
              <a:gd name="connsiteX2" fmla="*/ 21600 w 21600"/>
              <a:gd name="connsiteY2" fmla="*/ 14511 h 30102"/>
              <a:gd name="connsiteX3" fmla="*/ 0 w 21600"/>
              <a:gd name="connsiteY3" fmla="*/ 20172 h 30102"/>
              <a:gd name="connsiteX4" fmla="*/ 0 w 21600"/>
              <a:gd name="connsiteY4" fmla="*/ 0 h 30102"/>
              <a:gd name="connsiteX0" fmla="*/ 0 w 21600"/>
              <a:gd name="connsiteY0" fmla="*/ 0 h 30553"/>
              <a:gd name="connsiteX1" fmla="*/ 21600 w 21600"/>
              <a:gd name="connsiteY1" fmla="*/ 0 h 30553"/>
              <a:gd name="connsiteX2" fmla="*/ 21600 w 21600"/>
              <a:gd name="connsiteY2" fmla="*/ 14511 h 30553"/>
              <a:gd name="connsiteX3" fmla="*/ 0 w 21600"/>
              <a:gd name="connsiteY3" fmla="*/ 20172 h 30553"/>
              <a:gd name="connsiteX4" fmla="*/ 0 w 21600"/>
              <a:gd name="connsiteY4" fmla="*/ 0 h 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30553">
                <a:moveTo>
                  <a:pt x="0" y="0"/>
                </a:moveTo>
                <a:lnTo>
                  <a:pt x="21600" y="0"/>
                </a:lnTo>
                <a:lnTo>
                  <a:pt x="21600" y="14511"/>
                </a:lnTo>
                <a:cubicBezTo>
                  <a:pt x="20169" y="-690"/>
                  <a:pt x="8" y="51912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rgbClr val="B4BF9D"/>
          </a:solidFill>
          <a:ln>
            <a:solidFill>
              <a:srgbClr val="D2D9C5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12308"/>
            <a:ext cx="9144000" cy="1295400"/>
          </a:xfrm>
        </p:spPr>
        <p:txBody>
          <a:bodyPr/>
          <a:lstStyle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5000" noProof="0" dirty="0" smtClean="0">
                <a:solidFill>
                  <a:srgbClr val="4E81B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Segoe UI Semibold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188" y="2928108"/>
            <a:ext cx="6301548" cy="430887"/>
          </a:xfrm>
        </p:spPr>
        <p:txBody>
          <a:bodyPr/>
          <a:lstStyle>
            <a:lvl1pPr marL="0" indent="0" algn="r" rtl="0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  <a:defRPr lang="en-US" sz="2200" noProof="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5149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8493"/>
            <a:ext cx="9144000" cy="641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08" y="1749000"/>
            <a:ext cx="8832850" cy="2284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86D4E-7ED8-49E1-AAD1-F771CD7D9EFB}" type="slidenum">
              <a:rPr/>
              <a:pPr>
                <a:defRPr/>
              </a:pPr>
              <a:t>‹#›</a:t>
            </a:fld>
            <a:endParaRPr dirty="0"/>
          </a:p>
        </p:txBody>
      </p: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-3175" y="3175"/>
            <a:ext cx="9137650" cy="628650"/>
            <a:chOff x="-2592" y="3773"/>
            <a:chExt cx="9136684" cy="628502"/>
          </a:xfrm>
        </p:grpSpPr>
        <p:sp>
          <p:nvSpPr>
            <p:cNvPr id="6" name="Flowchart: Document 2"/>
            <p:cNvSpPr/>
            <p:nvPr/>
          </p:nvSpPr>
          <p:spPr>
            <a:xfrm>
              <a:off x="-2592" y="3773"/>
              <a:ext cx="8762074" cy="62850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31396"/>
                <a:gd name="connsiteX1" fmla="*/ 21600 w 21600"/>
                <a:gd name="connsiteY1" fmla="*/ 0 h 31396"/>
                <a:gd name="connsiteX2" fmla="*/ 21600 w 21600"/>
                <a:gd name="connsiteY2" fmla="*/ 17322 h 31396"/>
                <a:gd name="connsiteX3" fmla="*/ 0 w 21600"/>
                <a:gd name="connsiteY3" fmla="*/ 20172 h 31396"/>
                <a:gd name="connsiteX4" fmla="*/ 0 w 21600"/>
                <a:gd name="connsiteY4" fmla="*/ 0 h 31396"/>
                <a:gd name="connsiteX0" fmla="*/ 0 w 21600"/>
                <a:gd name="connsiteY0" fmla="*/ 0 h 29251"/>
                <a:gd name="connsiteX1" fmla="*/ 21600 w 21600"/>
                <a:gd name="connsiteY1" fmla="*/ 0 h 29251"/>
                <a:gd name="connsiteX2" fmla="*/ 21600 w 21600"/>
                <a:gd name="connsiteY2" fmla="*/ 17322 h 29251"/>
                <a:gd name="connsiteX3" fmla="*/ 0 w 21600"/>
                <a:gd name="connsiteY3" fmla="*/ 20172 h 29251"/>
                <a:gd name="connsiteX4" fmla="*/ 0 w 21600"/>
                <a:gd name="connsiteY4" fmla="*/ 0 h 29251"/>
                <a:gd name="connsiteX0" fmla="*/ 0 w 21600"/>
                <a:gd name="connsiteY0" fmla="*/ 0 h 32111"/>
                <a:gd name="connsiteX1" fmla="*/ 21600 w 21600"/>
                <a:gd name="connsiteY1" fmla="*/ 0 h 32111"/>
                <a:gd name="connsiteX2" fmla="*/ 21600 w 21600"/>
                <a:gd name="connsiteY2" fmla="*/ 17322 h 32111"/>
                <a:gd name="connsiteX3" fmla="*/ 0 w 21600"/>
                <a:gd name="connsiteY3" fmla="*/ 20172 h 32111"/>
                <a:gd name="connsiteX4" fmla="*/ 0 w 21600"/>
                <a:gd name="connsiteY4" fmla="*/ 0 h 32111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102"/>
                <a:gd name="connsiteX1" fmla="*/ 21600 w 21600"/>
                <a:gd name="connsiteY1" fmla="*/ 0 h 32102"/>
                <a:gd name="connsiteX2" fmla="*/ 21600 w 21600"/>
                <a:gd name="connsiteY2" fmla="*/ 17282 h 32102"/>
                <a:gd name="connsiteX3" fmla="*/ 0 w 21600"/>
                <a:gd name="connsiteY3" fmla="*/ 20172 h 32102"/>
                <a:gd name="connsiteX4" fmla="*/ 0 w 21600"/>
                <a:gd name="connsiteY4" fmla="*/ 0 h 32102"/>
                <a:gd name="connsiteX0" fmla="*/ 0 w 21600"/>
                <a:gd name="connsiteY0" fmla="*/ 0 h 31775"/>
                <a:gd name="connsiteX1" fmla="*/ 21600 w 21600"/>
                <a:gd name="connsiteY1" fmla="*/ 0 h 31775"/>
                <a:gd name="connsiteX2" fmla="*/ 21600 w 21600"/>
                <a:gd name="connsiteY2" fmla="*/ 17282 h 31775"/>
                <a:gd name="connsiteX3" fmla="*/ 0 w 21600"/>
                <a:gd name="connsiteY3" fmla="*/ 20172 h 31775"/>
                <a:gd name="connsiteX4" fmla="*/ 0 w 21600"/>
                <a:gd name="connsiteY4" fmla="*/ 0 h 31775"/>
                <a:gd name="connsiteX0" fmla="*/ 0 w 21600"/>
                <a:gd name="connsiteY0" fmla="*/ 0 h 30692"/>
                <a:gd name="connsiteX1" fmla="*/ 21600 w 21600"/>
                <a:gd name="connsiteY1" fmla="*/ 0 h 30692"/>
                <a:gd name="connsiteX2" fmla="*/ 21600 w 21600"/>
                <a:gd name="connsiteY2" fmla="*/ 17282 h 30692"/>
                <a:gd name="connsiteX3" fmla="*/ 0 w 21600"/>
                <a:gd name="connsiteY3" fmla="*/ 20172 h 30692"/>
                <a:gd name="connsiteX4" fmla="*/ 0 w 21600"/>
                <a:gd name="connsiteY4" fmla="*/ 0 h 30692"/>
                <a:gd name="connsiteX0" fmla="*/ 0 w 21600"/>
                <a:gd name="connsiteY0" fmla="*/ 0 h 30783"/>
                <a:gd name="connsiteX1" fmla="*/ 21600 w 21600"/>
                <a:gd name="connsiteY1" fmla="*/ 0 h 30783"/>
                <a:gd name="connsiteX2" fmla="*/ 21600 w 21600"/>
                <a:gd name="connsiteY2" fmla="*/ 17282 h 30783"/>
                <a:gd name="connsiteX3" fmla="*/ 0 w 21600"/>
                <a:gd name="connsiteY3" fmla="*/ 20172 h 30783"/>
                <a:gd name="connsiteX4" fmla="*/ 0 w 21600"/>
                <a:gd name="connsiteY4" fmla="*/ 0 h 30783"/>
                <a:gd name="connsiteX0" fmla="*/ 0 w 21600"/>
                <a:gd name="connsiteY0" fmla="*/ 0 h 30288"/>
                <a:gd name="connsiteX1" fmla="*/ 21600 w 21600"/>
                <a:gd name="connsiteY1" fmla="*/ 0 h 30288"/>
                <a:gd name="connsiteX2" fmla="*/ 21600 w 21600"/>
                <a:gd name="connsiteY2" fmla="*/ 14511 h 30288"/>
                <a:gd name="connsiteX3" fmla="*/ 0 w 21600"/>
                <a:gd name="connsiteY3" fmla="*/ 20172 h 30288"/>
                <a:gd name="connsiteX4" fmla="*/ 0 w 21600"/>
                <a:gd name="connsiteY4" fmla="*/ 0 h 30288"/>
                <a:gd name="connsiteX0" fmla="*/ 0 w 21600"/>
                <a:gd name="connsiteY0" fmla="*/ 0 h 31493"/>
                <a:gd name="connsiteX1" fmla="*/ 21600 w 21600"/>
                <a:gd name="connsiteY1" fmla="*/ 0 h 31493"/>
                <a:gd name="connsiteX2" fmla="*/ 21600 w 21600"/>
                <a:gd name="connsiteY2" fmla="*/ 14511 h 31493"/>
                <a:gd name="connsiteX3" fmla="*/ 0 w 21600"/>
                <a:gd name="connsiteY3" fmla="*/ 20172 h 31493"/>
                <a:gd name="connsiteX4" fmla="*/ 0 w 21600"/>
                <a:gd name="connsiteY4" fmla="*/ 0 h 31493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3208"/>
                <a:gd name="connsiteX1" fmla="*/ 21600 w 21600"/>
                <a:gd name="connsiteY1" fmla="*/ 0 h 33208"/>
                <a:gd name="connsiteX2" fmla="*/ 21600 w 21600"/>
                <a:gd name="connsiteY2" fmla="*/ 14511 h 33208"/>
                <a:gd name="connsiteX3" fmla="*/ 0 w 21600"/>
                <a:gd name="connsiteY3" fmla="*/ 20172 h 33208"/>
                <a:gd name="connsiteX4" fmla="*/ 0 w 21600"/>
                <a:gd name="connsiteY4" fmla="*/ 0 h 33208"/>
                <a:gd name="connsiteX0" fmla="*/ 0 w 21600"/>
                <a:gd name="connsiteY0" fmla="*/ 0 h 30102"/>
                <a:gd name="connsiteX1" fmla="*/ 21600 w 21600"/>
                <a:gd name="connsiteY1" fmla="*/ 0 h 30102"/>
                <a:gd name="connsiteX2" fmla="*/ 21600 w 21600"/>
                <a:gd name="connsiteY2" fmla="*/ 14511 h 30102"/>
                <a:gd name="connsiteX3" fmla="*/ 0 w 21600"/>
                <a:gd name="connsiteY3" fmla="*/ 20172 h 30102"/>
                <a:gd name="connsiteX4" fmla="*/ 0 w 21600"/>
                <a:gd name="connsiteY4" fmla="*/ 0 h 30102"/>
                <a:gd name="connsiteX0" fmla="*/ 0 w 21600"/>
                <a:gd name="connsiteY0" fmla="*/ 0 h 30553"/>
                <a:gd name="connsiteX1" fmla="*/ 21600 w 21600"/>
                <a:gd name="connsiteY1" fmla="*/ 0 h 30553"/>
                <a:gd name="connsiteX2" fmla="*/ 21600 w 21600"/>
                <a:gd name="connsiteY2" fmla="*/ 14511 h 30553"/>
                <a:gd name="connsiteX3" fmla="*/ 0 w 21600"/>
                <a:gd name="connsiteY3" fmla="*/ 20172 h 30553"/>
                <a:gd name="connsiteX4" fmla="*/ 0 w 21600"/>
                <a:gd name="connsiteY4" fmla="*/ 0 h 3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30553">
                  <a:moveTo>
                    <a:pt x="0" y="0"/>
                  </a:moveTo>
                  <a:lnTo>
                    <a:pt x="21600" y="0"/>
                  </a:lnTo>
                  <a:lnTo>
                    <a:pt x="21600" y="14511"/>
                  </a:lnTo>
                  <a:cubicBezTo>
                    <a:pt x="20169" y="-690"/>
                    <a:pt x="8" y="5191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45"/>
            <p:cNvSpPr/>
            <p:nvPr/>
          </p:nvSpPr>
          <p:spPr>
            <a:xfrm>
              <a:off x="8818213" y="5361"/>
              <a:ext cx="315879" cy="344406"/>
            </a:xfrm>
            <a:custGeom>
              <a:avLst/>
              <a:gdLst>
                <a:gd name="connsiteX0" fmla="*/ 0 w 316060"/>
                <a:gd name="connsiteY0" fmla="*/ 0 h 213417"/>
                <a:gd name="connsiteX1" fmla="*/ 316060 w 316060"/>
                <a:gd name="connsiteY1" fmla="*/ 0 h 213417"/>
                <a:gd name="connsiteX2" fmla="*/ 316060 w 316060"/>
                <a:gd name="connsiteY2" fmla="*/ 213417 h 213417"/>
                <a:gd name="connsiteX3" fmla="*/ 0 w 316060"/>
                <a:gd name="connsiteY3" fmla="*/ 213417 h 213417"/>
                <a:gd name="connsiteX4" fmla="*/ 0 w 316060"/>
                <a:gd name="connsiteY4" fmla="*/ 0 h 213417"/>
                <a:gd name="connsiteX0" fmla="*/ 0 w 316060"/>
                <a:gd name="connsiteY0" fmla="*/ 0 h 245221"/>
                <a:gd name="connsiteX1" fmla="*/ 316060 w 316060"/>
                <a:gd name="connsiteY1" fmla="*/ 0 h 245221"/>
                <a:gd name="connsiteX2" fmla="*/ 316060 w 316060"/>
                <a:gd name="connsiteY2" fmla="*/ 213417 h 245221"/>
                <a:gd name="connsiteX3" fmla="*/ 0 w 316060"/>
                <a:gd name="connsiteY3" fmla="*/ 213417 h 245221"/>
                <a:gd name="connsiteX4" fmla="*/ 0 w 316060"/>
                <a:gd name="connsiteY4" fmla="*/ 0 h 24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60" h="245221">
                  <a:moveTo>
                    <a:pt x="0" y="0"/>
                  </a:moveTo>
                  <a:lnTo>
                    <a:pt x="316060" y="0"/>
                  </a:lnTo>
                  <a:lnTo>
                    <a:pt x="316060" y="213417"/>
                  </a:lnTo>
                  <a:cubicBezTo>
                    <a:pt x="226609" y="284978"/>
                    <a:pt x="105353" y="213417"/>
                    <a:pt x="0" y="2134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D9D9D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74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109" y="1738429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6173" y="1738429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459A0-4690-43FF-8E06-C5A349DF3D4A}" type="slidenum">
              <a:rPr/>
              <a:pPr>
                <a:defRPr/>
              </a:pPr>
              <a:t>‹#›</a:t>
            </a:fld>
            <a:endParaRPr dirty="0"/>
          </a:p>
        </p:txBody>
      </p:sp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-3175" y="3175"/>
            <a:ext cx="9137650" cy="628650"/>
            <a:chOff x="-2592" y="3773"/>
            <a:chExt cx="9136684" cy="628502"/>
          </a:xfrm>
        </p:grpSpPr>
        <p:sp>
          <p:nvSpPr>
            <p:cNvPr id="7" name="Flowchart: Document 2"/>
            <p:cNvSpPr/>
            <p:nvPr/>
          </p:nvSpPr>
          <p:spPr>
            <a:xfrm>
              <a:off x="-2592" y="3773"/>
              <a:ext cx="8762074" cy="62850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31396"/>
                <a:gd name="connsiteX1" fmla="*/ 21600 w 21600"/>
                <a:gd name="connsiteY1" fmla="*/ 0 h 31396"/>
                <a:gd name="connsiteX2" fmla="*/ 21600 w 21600"/>
                <a:gd name="connsiteY2" fmla="*/ 17322 h 31396"/>
                <a:gd name="connsiteX3" fmla="*/ 0 w 21600"/>
                <a:gd name="connsiteY3" fmla="*/ 20172 h 31396"/>
                <a:gd name="connsiteX4" fmla="*/ 0 w 21600"/>
                <a:gd name="connsiteY4" fmla="*/ 0 h 31396"/>
                <a:gd name="connsiteX0" fmla="*/ 0 w 21600"/>
                <a:gd name="connsiteY0" fmla="*/ 0 h 29251"/>
                <a:gd name="connsiteX1" fmla="*/ 21600 w 21600"/>
                <a:gd name="connsiteY1" fmla="*/ 0 h 29251"/>
                <a:gd name="connsiteX2" fmla="*/ 21600 w 21600"/>
                <a:gd name="connsiteY2" fmla="*/ 17322 h 29251"/>
                <a:gd name="connsiteX3" fmla="*/ 0 w 21600"/>
                <a:gd name="connsiteY3" fmla="*/ 20172 h 29251"/>
                <a:gd name="connsiteX4" fmla="*/ 0 w 21600"/>
                <a:gd name="connsiteY4" fmla="*/ 0 h 29251"/>
                <a:gd name="connsiteX0" fmla="*/ 0 w 21600"/>
                <a:gd name="connsiteY0" fmla="*/ 0 h 32111"/>
                <a:gd name="connsiteX1" fmla="*/ 21600 w 21600"/>
                <a:gd name="connsiteY1" fmla="*/ 0 h 32111"/>
                <a:gd name="connsiteX2" fmla="*/ 21600 w 21600"/>
                <a:gd name="connsiteY2" fmla="*/ 17322 h 32111"/>
                <a:gd name="connsiteX3" fmla="*/ 0 w 21600"/>
                <a:gd name="connsiteY3" fmla="*/ 20172 h 32111"/>
                <a:gd name="connsiteX4" fmla="*/ 0 w 21600"/>
                <a:gd name="connsiteY4" fmla="*/ 0 h 32111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102"/>
                <a:gd name="connsiteX1" fmla="*/ 21600 w 21600"/>
                <a:gd name="connsiteY1" fmla="*/ 0 h 32102"/>
                <a:gd name="connsiteX2" fmla="*/ 21600 w 21600"/>
                <a:gd name="connsiteY2" fmla="*/ 17282 h 32102"/>
                <a:gd name="connsiteX3" fmla="*/ 0 w 21600"/>
                <a:gd name="connsiteY3" fmla="*/ 20172 h 32102"/>
                <a:gd name="connsiteX4" fmla="*/ 0 w 21600"/>
                <a:gd name="connsiteY4" fmla="*/ 0 h 32102"/>
                <a:gd name="connsiteX0" fmla="*/ 0 w 21600"/>
                <a:gd name="connsiteY0" fmla="*/ 0 h 31775"/>
                <a:gd name="connsiteX1" fmla="*/ 21600 w 21600"/>
                <a:gd name="connsiteY1" fmla="*/ 0 h 31775"/>
                <a:gd name="connsiteX2" fmla="*/ 21600 w 21600"/>
                <a:gd name="connsiteY2" fmla="*/ 17282 h 31775"/>
                <a:gd name="connsiteX3" fmla="*/ 0 w 21600"/>
                <a:gd name="connsiteY3" fmla="*/ 20172 h 31775"/>
                <a:gd name="connsiteX4" fmla="*/ 0 w 21600"/>
                <a:gd name="connsiteY4" fmla="*/ 0 h 31775"/>
                <a:gd name="connsiteX0" fmla="*/ 0 w 21600"/>
                <a:gd name="connsiteY0" fmla="*/ 0 h 30692"/>
                <a:gd name="connsiteX1" fmla="*/ 21600 w 21600"/>
                <a:gd name="connsiteY1" fmla="*/ 0 h 30692"/>
                <a:gd name="connsiteX2" fmla="*/ 21600 w 21600"/>
                <a:gd name="connsiteY2" fmla="*/ 17282 h 30692"/>
                <a:gd name="connsiteX3" fmla="*/ 0 w 21600"/>
                <a:gd name="connsiteY3" fmla="*/ 20172 h 30692"/>
                <a:gd name="connsiteX4" fmla="*/ 0 w 21600"/>
                <a:gd name="connsiteY4" fmla="*/ 0 h 30692"/>
                <a:gd name="connsiteX0" fmla="*/ 0 w 21600"/>
                <a:gd name="connsiteY0" fmla="*/ 0 h 30783"/>
                <a:gd name="connsiteX1" fmla="*/ 21600 w 21600"/>
                <a:gd name="connsiteY1" fmla="*/ 0 h 30783"/>
                <a:gd name="connsiteX2" fmla="*/ 21600 w 21600"/>
                <a:gd name="connsiteY2" fmla="*/ 17282 h 30783"/>
                <a:gd name="connsiteX3" fmla="*/ 0 w 21600"/>
                <a:gd name="connsiteY3" fmla="*/ 20172 h 30783"/>
                <a:gd name="connsiteX4" fmla="*/ 0 w 21600"/>
                <a:gd name="connsiteY4" fmla="*/ 0 h 30783"/>
                <a:gd name="connsiteX0" fmla="*/ 0 w 21600"/>
                <a:gd name="connsiteY0" fmla="*/ 0 h 30288"/>
                <a:gd name="connsiteX1" fmla="*/ 21600 w 21600"/>
                <a:gd name="connsiteY1" fmla="*/ 0 h 30288"/>
                <a:gd name="connsiteX2" fmla="*/ 21600 w 21600"/>
                <a:gd name="connsiteY2" fmla="*/ 14511 h 30288"/>
                <a:gd name="connsiteX3" fmla="*/ 0 w 21600"/>
                <a:gd name="connsiteY3" fmla="*/ 20172 h 30288"/>
                <a:gd name="connsiteX4" fmla="*/ 0 w 21600"/>
                <a:gd name="connsiteY4" fmla="*/ 0 h 30288"/>
                <a:gd name="connsiteX0" fmla="*/ 0 w 21600"/>
                <a:gd name="connsiteY0" fmla="*/ 0 h 31493"/>
                <a:gd name="connsiteX1" fmla="*/ 21600 w 21600"/>
                <a:gd name="connsiteY1" fmla="*/ 0 h 31493"/>
                <a:gd name="connsiteX2" fmla="*/ 21600 w 21600"/>
                <a:gd name="connsiteY2" fmla="*/ 14511 h 31493"/>
                <a:gd name="connsiteX3" fmla="*/ 0 w 21600"/>
                <a:gd name="connsiteY3" fmla="*/ 20172 h 31493"/>
                <a:gd name="connsiteX4" fmla="*/ 0 w 21600"/>
                <a:gd name="connsiteY4" fmla="*/ 0 h 31493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3208"/>
                <a:gd name="connsiteX1" fmla="*/ 21600 w 21600"/>
                <a:gd name="connsiteY1" fmla="*/ 0 h 33208"/>
                <a:gd name="connsiteX2" fmla="*/ 21600 w 21600"/>
                <a:gd name="connsiteY2" fmla="*/ 14511 h 33208"/>
                <a:gd name="connsiteX3" fmla="*/ 0 w 21600"/>
                <a:gd name="connsiteY3" fmla="*/ 20172 h 33208"/>
                <a:gd name="connsiteX4" fmla="*/ 0 w 21600"/>
                <a:gd name="connsiteY4" fmla="*/ 0 h 33208"/>
                <a:gd name="connsiteX0" fmla="*/ 0 w 21600"/>
                <a:gd name="connsiteY0" fmla="*/ 0 h 30102"/>
                <a:gd name="connsiteX1" fmla="*/ 21600 w 21600"/>
                <a:gd name="connsiteY1" fmla="*/ 0 h 30102"/>
                <a:gd name="connsiteX2" fmla="*/ 21600 w 21600"/>
                <a:gd name="connsiteY2" fmla="*/ 14511 h 30102"/>
                <a:gd name="connsiteX3" fmla="*/ 0 w 21600"/>
                <a:gd name="connsiteY3" fmla="*/ 20172 h 30102"/>
                <a:gd name="connsiteX4" fmla="*/ 0 w 21600"/>
                <a:gd name="connsiteY4" fmla="*/ 0 h 30102"/>
                <a:gd name="connsiteX0" fmla="*/ 0 w 21600"/>
                <a:gd name="connsiteY0" fmla="*/ 0 h 30553"/>
                <a:gd name="connsiteX1" fmla="*/ 21600 w 21600"/>
                <a:gd name="connsiteY1" fmla="*/ 0 h 30553"/>
                <a:gd name="connsiteX2" fmla="*/ 21600 w 21600"/>
                <a:gd name="connsiteY2" fmla="*/ 14511 h 30553"/>
                <a:gd name="connsiteX3" fmla="*/ 0 w 21600"/>
                <a:gd name="connsiteY3" fmla="*/ 20172 h 30553"/>
                <a:gd name="connsiteX4" fmla="*/ 0 w 21600"/>
                <a:gd name="connsiteY4" fmla="*/ 0 h 3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30553">
                  <a:moveTo>
                    <a:pt x="0" y="0"/>
                  </a:moveTo>
                  <a:lnTo>
                    <a:pt x="21600" y="0"/>
                  </a:lnTo>
                  <a:lnTo>
                    <a:pt x="21600" y="14511"/>
                  </a:lnTo>
                  <a:cubicBezTo>
                    <a:pt x="20169" y="-690"/>
                    <a:pt x="8" y="5191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Rectangle 45"/>
            <p:cNvSpPr/>
            <p:nvPr/>
          </p:nvSpPr>
          <p:spPr>
            <a:xfrm>
              <a:off x="8818213" y="5361"/>
              <a:ext cx="315879" cy="344406"/>
            </a:xfrm>
            <a:custGeom>
              <a:avLst/>
              <a:gdLst>
                <a:gd name="connsiteX0" fmla="*/ 0 w 316060"/>
                <a:gd name="connsiteY0" fmla="*/ 0 h 213417"/>
                <a:gd name="connsiteX1" fmla="*/ 316060 w 316060"/>
                <a:gd name="connsiteY1" fmla="*/ 0 h 213417"/>
                <a:gd name="connsiteX2" fmla="*/ 316060 w 316060"/>
                <a:gd name="connsiteY2" fmla="*/ 213417 h 213417"/>
                <a:gd name="connsiteX3" fmla="*/ 0 w 316060"/>
                <a:gd name="connsiteY3" fmla="*/ 213417 h 213417"/>
                <a:gd name="connsiteX4" fmla="*/ 0 w 316060"/>
                <a:gd name="connsiteY4" fmla="*/ 0 h 213417"/>
                <a:gd name="connsiteX0" fmla="*/ 0 w 316060"/>
                <a:gd name="connsiteY0" fmla="*/ 0 h 245221"/>
                <a:gd name="connsiteX1" fmla="*/ 316060 w 316060"/>
                <a:gd name="connsiteY1" fmla="*/ 0 h 245221"/>
                <a:gd name="connsiteX2" fmla="*/ 316060 w 316060"/>
                <a:gd name="connsiteY2" fmla="*/ 213417 h 245221"/>
                <a:gd name="connsiteX3" fmla="*/ 0 w 316060"/>
                <a:gd name="connsiteY3" fmla="*/ 213417 h 245221"/>
                <a:gd name="connsiteX4" fmla="*/ 0 w 316060"/>
                <a:gd name="connsiteY4" fmla="*/ 0 h 24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60" h="245221">
                  <a:moveTo>
                    <a:pt x="0" y="0"/>
                  </a:moveTo>
                  <a:lnTo>
                    <a:pt x="316060" y="0"/>
                  </a:lnTo>
                  <a:lnTo>
                    <a:pt x="316060" y="213417"/>
                  </a:lnTo>
                  <a:cubicBezTo>
                    <a:pt x="226609" y="284978"/>
                    <a:pt x="105353" y="213417"/>
                    <a:pt x="0" y="2134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D9D9D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72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8DB65-5194-4A15-AB0A-9B8E3C9F401D}" type="slidenum">
              <a:rPr/>
              <a:pPr>
                <a:defRPr/>
              </a:pPr>
              <a:t>‹#›</a:t>
            </a:fld>
            <a:endParaRPr dirty="0"/>
          </a:p>
        </p:txBody>
      </p: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-3175" y="3175"/>
            <a:ext cx="9137650" cy="628650"/>
            <a:chOff x="-2592" y="3773"/>
            <a:chExt cx="9136684" cy="628502"/>
          </a:xfrm>
        </p:grpSpPr>
        <p:sp>
          <p:nvSpPr>
            <p:cNvPr id="5" name="Flowchart: Document 2"/>
            <p:cNvSpPr/>
            <p:nvPr/>
          </p:nvSpPr>
          <p:spPr>
            <a:xfrm>
              <a:off x="-2592" y="3773"/>
              <a:ext cx="8762074" cy="62850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31396"/>
                <a:gd name="connsiteX1" fmla="*/ 21600 w 21600"/>
                <a:gd name="connsiteY1" fmla="*/ 0 h 31396"/>
                <a:gd name="connsiteX2" fmla="*/ 21600 w 21600"/>
                <a:gd name="connsiteY2" fmla="*/ 17322 h 31396"/>
                <a:gd name="connsiteX3" fmla="*/ 0 w 21600"/>
                <a:gd name="connsiteY3" fmla="*/ 20172 h 31396"/>
                <a:gd name="connsiteX4" fmla="*/ 0 w 21600"/>
                <a:gd name="connsiteY4" fmla="*/ 0 h 31396"/>
                <a:gd name="connsiteX0" fmla="*/ 0 w 21600"/>
                <a:gd name="connsiteY0" fmla="*/ 0 h 29251"/>
                <a:gd name="connsiteX1" fmla="*/ 21600 w 21600"/>
                <a:gd name="connsiteY1" fmla="*/ 0 h 29251"/>
                <a:gd name="connsiteX2" fmla="*/ 21600 w 21600"/>
                <a:gd name="connsiteY2" fmla="*/ 17322 h 29251"/>
                <a:gd name="connsiteX3" fmla="*/ 0 w 21600"/>
                <a:gd name="connsiteY3" fmla="*/ 20172 h 29251"/>
                <a:gd name="connsiteX4" fmla="*/ 0 w 21600"/>
                <a:gd name="connsiteY4" fmla="*/ 0 h 29251"/>
                <a:gd name="connsiteX0" fmla="*/ 0 w 21600"/>
                <a:gd name="connsiteY0" fmla="*/ 0 h 32111"/>
                <a:gd name="connsiteX1" fmla="*/ 21600 w 21600"/>
                <a:gd name="connsiteY1" fmla="*/ 0 h 32111"/>
                <a:gd name="connsiteX2" fmla="*/ 21600 w 21600"/>
                <a:gd name="connsiteY2" fmla="*/ 17322 h 32111"/>
                <a:gd name="connsiteX3" fmla="*/ 0 w 21600"/>
                <a:gd name="connsiteY3" fmla="*/ 20172 h 32111"/>
                <a:gd name="connsiteX4" fmla="*/ 0 w 21600"/>
                <a:gd name="connsiteY4" fmla="*/ 0 h 32111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102"/>
                <a:gd name="connsiteX1" fmla="*/ 21600 w 21600"/>
                <a:gd name="connsiteY1" fmla="*/ 0 h 32102"/>
                <a:gd name="connsiteX2" fmla="*/ 21600 w 21600"/>
                <a:gd name="connsiteY2" fmla="*/ 17282 h 32102"/>
                <a:gd name="connsiteX3" fmla="*/ 0 w 21600"/>
                <a:gd name="connsiteY3" fmla="*/ 20172 h 32102"/>
                <a:gd name="connsiteX4" fmla="*/ 0 w 21600"/>
                <a:gd name="connsiteY4" fmla="*/ 0 h 32102"/>
                <a:gd name="connsiteX0" fmla="*/ 0 w 21600"/>
                <a:gd name="connsiteY0" fmla="*/ 0 h 31775"/>
                <a:gd name="connsiteX1" fmla="*/ 21600 w 21600"/>
                <a:gd name="connsiteY1" fmla="*/ 0 h 31775"/>
                <a:gd name="connsiteX2" fmla="*/ 21600 w 21600"/>
                <a:gd name="connsiteY2" fmla="*/ 17282 h 31775"/>
                <a:gd name="connsiteX3" fmla="*/ 0 w 21600"/>
                <a:gd name="connsiteY3" fmla="*/ 20172 h 31775"/>
                <a:gd name="connsiteX4" fmla="*/ 0 w 21600"/>
                <a:gd name="connsiteY4" fmla="*/ 0 h 31775"/>
                <a:gd name="connsiteX0" fmla="*/ 0 w 21600"/>
                <a:gd name="connsiteY0" fmla="*/ 0 h 30692"/>
                <a:gd name="connsiteX1" fmla="*/ 21600 w 21600"/>
                <a:gd name="connsiteY1" fmla="*/ 0 h 30692"/>
                <a:gd name="connsiteX2" fmla="*/ 21600 w 21600"/>
                <a:gd name="connsiteY2" fmla="*/ 17282 h 30692"/>
                <a:gd name="connsiteX3" fmla="*/ 0 w 21600"/>
                <a:gd name="connsiteY3" fmla="*/ 20172 h 30692"/>
                <a:gd name="connsiteX4" fmla="*/ 0 w 21600"/>
                <a:gd name="connsiteY4" fmla="*/ 0 h 30692"/>
                <a:gd name="connsiteX0" fmla="*/ 0 w 21600"/>
                <a:gd name="connsiteY0" fmla="*/ 0 h 30783"/>
                <a:gd name="connsiteX1" fmla="*/ 21600 w 21600"/>
                <a:gd name="connsiteY1" fmla="*/ 0 h 30783"/>
                <a:gd name="connsiteX2" fmla="*/ 21600 w 21600"/>
                <a:gd name="connsiteY2" fmla="*/ 17282 h 30783"/>
                <a:gd name="connsiteX3" fmla="*/ 0 w 21600"/>
                <a:gd name="connsiteY3" fmla="*/ 20172 h 30783"/>
                <a:gd name="connsiteX4" fmla="*/ 0 w 21600"/>
                <a:gd name="connsiteY4" fmla="*/ 0 h 30783"/>
                <a:gd name="connsiteX0" fmla="*/ 0 w 21600"/>
                <a:gd name="connsiteY0" fmla="*/ 0 h 30288"/>
                <a:gd name="connsiteX1" fmla="*/ 21600 w 21600"/>
                <a:gd name="connsiteY1" fmla="*/ 0 h 30288"/>
                <a:gd name="connsiteX2" fmla="*/ 21600 w 21600"/>
                <a:gd name="connsiteY2" fmla="*/ 14511 h 30288"/>
                <a:gd name="connsiteX3" fmla="*/ 0 w 21600"/>
                <a:gd name="connsiteY3" fmla="*/ 20172 h 30288"/>
                <a:gd name="connsiteX4" fmla="*/ 0 w 21600"/>
                <a:gd name="connsiteY4" fmla="*/ 0 h 30288"/>
                <a:gd name="connsiteX0" fmla="*/ 0 w 21600"/>
                <a:gd name="connsiteY0" fmla="*/ 0 h 31493"/>
                <a:gd name="connsiteX1" fmla="*/ 21600 w 21600"/>
                <a:gd name="connsiteY1" fmla="*/ 0 h 31493"/>
                <a:gd name="connsiteX2" fmla="*/ 21600 w 21600"/>
                <a:gd name="connsiteY2" fmla="*/ 14511 h 31493"/>
                <a:gd name="connsiteX3" fmla="*/ 0 w 21600"/>
                <a:gd name="connsiteY3" fmla="*/ 20172 h 31493"/>
                <a:gd name="connsiteX4" fmla="*/ 0 w 21600"/>
                <a:gd name="connsiteY4" fmla="*/ 0 h 31493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3208"/>
                <a:gd name="connsiteX1" fmla="*/ 21600 w 21600"/>
                <a:gd name="connsiteY1" fmla="*/ 0 h 33208"/>
                <a:gd name="connsiteX2" fmla="*/ 21600 w 21600"/>
                <a:gd name="connsiteY2" fmla="*/ 14511 h 33208"/>
                <a:gd name="connsiteX3" fmla="*/ 0 w 21600"/>
                <a:gd name="connsiteY3" fmla="*/ 20172 h 33208"/>
                <a:gd name="connsiteX4" fmla="*/ 0 w 21600"/>
                <a:gd name="connsiteY4" fmla="*/ 0 h 33208"/>
                <a:gd name="connsiteX0" fmla="*/ 0 w 21600"/>
                <a:gd name="connsiteY0" fmla="*/ 0 h 30102"/>
                <a:gd name="connsiteX1" fmla="*/ 21600 w 21600"/>
                <a:gd name="connsiteY1" fmla="*/ 0 h 30102"/>
                <a:gd name="connsiteX2" fmla="*/ 21600 w 21600"/>
                <a:gd name="connsiteY2" fmla="*/ 14511 h 30102"/>
                <a:gd name="connsiteX3" fmla="*/ 0 w 21600"/>
                <a:gd name="connsiteY3" fmla="*/ 20172 h 30102"/>
                <a:gd name="connsiteX4" fmla="*/ 0 w 21600"/>
                <a:gd name="connsiteY4" fmla="*/ 0 h 30102"/>
                <a:gd name="connsiteX0" fmla="*/ 0 w 21600"/>
                <a:gd name="connsiteY0" fmla="*/ 0 h 30553"/>
                <a:gd name="connsiteX1" fmla="*/ 21600 w 21600"/>
                <a:gd name="connsiteY1" fmla="*/ 0 h 30553"/>
                <a:gd name="connsiteX2" fmla="*/ 21600 w 21600"/>
                <a:gd name="connsiteY2" fmla="*/ 14511 h 30553"/>
                <a:gd name="connsiteX3" fmla="*/ 0 w 21600"/>
                <a:gd name="connsiteY3" fmla="*/ 20172 h 30553"/>
                <a:gd name="connsiteX4" fmla="*/ 0 w 21600"/>
                <a:gd name="connsiteY4" fmla="*/ 0 h 3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30553">
                  <a:moveTo>
                    <a:pt x="0" y="0"/>
                  </a:moveTo>
                  <a:lnTo>
                    <a:pt x="21600" y="0"/>
                  </a:lnTo>
                  <a:lnTo>
                    <a:pt x="21600" y="14511"/>
                  </a:lnTo>
                  <a:cubicBezTo>
                    <a:pt x="20169" y="-690"/>
                    <a:pt x="8" y="5191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" name="Rectangle 45"/>
            <p:cNvSpPr/>
            <p:nvPr/>
          </p:nvSpPr>
          <p:spPr>
            <a:xfrm>
              <a:off x="8818213" y="5361"/>
              <a:ext cx="315879" cy="344406"/>
            </a:xfrm>
            <a:custGeom>
              <a:avLst/>
              <a:gdLst>
                <a:gd name="connsiteX0" fmla="*/ 0 w 316060"/>
                <a:gd name="connsiteY0" fmla="*/ 0 h 213417"/>
                <a:gd name="connsiteX1" fmla="*/ 316060 w 316060"/>
                <a:gd name="connsiteY1" fmla="*/ 0 h 213417"/>
                <a:gd name="connsiteX2" fmla="*/ 316060 w 316060"/>
                <a:gd name="connsiteY2" fmla="*/ 213417 h 213417"/>
                <a:gd name="connsiteX3" fmla="*/ 0 w 316060"/>
                <a:gd name="connsiteY3" fmla="*/ 213417 h 213417"/>
                <a:gd name="connsiteX4" fmla="*/ 0 w 316060"/>
                <a:gd name="connsiteY4" fmla="*/ 0 h 213417"/>
                <a:gd name="connsiteX0" fmla="*/ 0 w 316060"/>
                <a:gd name="connsiteY0" fmla="*/ 0 h 245221"/>
                <a:gd name="connsiteX1" fmla="*/ 316060 w 316060"/>
                <a:gd name="connsiteY1" fmla="*/ 0 h 245221"/>
                <a:gd name="connsiteX2" fmla="*/ 316060 w 316060"/>
                <a:gd name="connsiteY2" fmla="*/ 213417 h 245221"/>
                <a:gd name="connsiteX3" fmla="*/ 0 w 316060"/>
                <a:gd name="connsiteY3" fmla="*/ 213417 h 245221"/>
                <a:gd name="connsiteX4" fmla="*/ 0 w 316060"/>
                <a:gd name="connsiteY4" fmla="*/ 0 h 24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60" h="245221">
                  <a:moveTo>
                    <a:pt x="0" y="0"/>
                  </a:moveTo>
                  <a:lnTo>
                    <a:pt x="316060" y="0"/>
                  </a:lnTo>
                  <a:lnTo>
                    <a:pt x="316060" y="213417"/>
                  </a:lnTo>
                  <a:cubicBezTo>
                    <a:pt x="226609" y="284978"/>
                    <a:pt x="105353" y="213417"/>
                    <a:pt x="0" y="2134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D9D9D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23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C0953-DCB0-473C-98D4-13A5D6946B9C}" type="slidenum">
              <a:rPr/>
              <a:pPr>
                <a:defRPr/>
              </a:pPr>
              <a:t>‹#›</a:t>
            </a:fld>
            <a:endParaRPr dirty="0"/>
          </a:p>
        </p:txBody>
      </p:sp>
      <p:grpSp>
        <p:nvGrpSpPr>
          <p:cNvPr id="3" name="Group 6"/>
          <p:cNvGrpSpPr>
            <a:grpSpLocks/>
          </p:cNvGrpSpPr>
          <p:nvPr userDrawn="1"/>
        </p:nvGrpSpPr>
        <p:grpSpPr bwMode="auto">
          <a:xfrm>
            <a:off x="-3175" y="3175"/>
            <a:ext cx="9137650" cy="628650"/>
            <a:chOff x="-2592" y="3773"/>
            <a:chExt cx="9136684" cy="628502"/>
          </a:xfrm>
        </p:grpSpPr>
        <p:sp>
          <p:nvSpPr>
            <p:cNvPr id="4" name="Flowchart: Document 2"/>
            <p:cNvSpPr/>
            <p:nvPr/>
          </p:nvSpPr>
          <p:spPr>
            <a:xfrm>
              <a:off x="-2592" y="3773"/>
              <a:ext cx="8762074" cy="62850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31396"/>
                <a:gd name="connsiteX1" fmla="*/ 21600 w 21600"/>
                <a:gd name="connsiteY1" fmla="*/ 0 h 31396"/>
                <a:gd name="connsiteX2" fmla="*/ 21600 w 21600"/>
                <a:gd name="connsiteY2" fmla="*/ 17322 h 31396"/>
                <a:gd name="connsiteX3" fmla="*/ 0 w 21600"/>
                <a:gd name="connsiteY3" fmla="*/ 20172 h 31396"/>
                <a:gd name="connsiteX4" fmla="*/ 0 w 21600"/>
                <a:gd name="connsiteY4" fmla="*/ 0 h 31396"/>
                <a:gd name="connsiteX0" fmla="*/ 0 w 21600"/>
                <a:gd name="connsiteY0" fmla="*/ 0 h 29251"/>
                <a:gd name="connsiteX1" fmla="*/ 21600 w 21600"/>
                <a:gd name="connsiteY1" fmla="*/ 0 h 29251"/>
                <a:gd name="connsiteX2" fmla="*/ 21600 w 21600"/>
                <a:gd name="connsiteY2" fmla="*/ 17322 h 29251"/>
                <a:gd name="connsiteX3" fmla="*/ 0 w 21600"/>
                <a:gd name="connsiteY3" fmla="*/ 20172 h 29251"/>
                <a:gd name="connsiteX4" fmla="*/ 0 w 21600"/>
                <a:gd name="connsiteY4" fmla="*/ 0 h 29251"/>
                <a:gd name="connsiteX0" fmla="*/ 0 w 21600"/>
                <a:gd name="connsiteY0" fmla="*/ 0 h 32111"/>
                <a:gd name="connsiteX1" fmla="*/ 21600 w 21600"/>
                <a:gd name="connsiteY1" fmla="*/ 0 h 32111"/>
                <a:gd name="connsiteX2" fmla="*/ 21600 w 21600"/>
                <a:gd name="connsiteY2" fmla="*/ 17322 h 32111"/>
                <a:gd name="connsiteX3" fmla="*/ 0 w 21600"/>
                <a:gd name="connsiteY3" fmla="*/ 20172 h 32111"/>
                <a:gd name="connsiteX4" fmla="*/ 0 w 21600"/>
                <a:gd name="connsiteY4" fmla="*/ 0 h 32111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367"/>
                <a:gd name="connsiteX1" fmla="*/ 21600 w 21600"/>
                <a:gd name="connsiteY1" fmla="*/ 0 h 32367"/>
                <a:gd name="connsiteX2" fmla="*/ 21600 w 21600"/>
                <a:gd name="connsiteY2" fmla="*/ 18403 h 32367"/>
                <a:gd name="connsiteX3" fmla="*/ 0 w 21600"/>
                <a:gd name="connsiteY3" fmla="*/ 20172 h 32367"/>
                <a:gd name="connsiteX4" fmla="*/ 0 w 21600"/>
                <a:gd name="connsiteY4" fmla="*/ 0 h 32367"/>
                <a:gd name="connsiteX0" fmla="*/ 0 w 21600"/>
                <a:gd name="connsiteY0" fmla="*/ 0 h 32499"/>
                <a:gd name="connsiteX1" fmla="*/ 21600 w 21600"/>
                <a:gd name="connsiteY1" fmla="*/ 0 h 32499"/>
                <a:gd name="connsiteX2" fmla="*/ 21600 w 21600"/>
                <a:gd name="connsiteY2" fmla="*/ 18944 h 32499"/>
                <a:gd name="connsiteX3" fmla="*/ 0 w 21600"/>
                <a:gd name="connsiteY3" fmla="*/ 20172 h 32499"/>
                <a:gd name="connsiteX4" fmla="*/ 0 w 21600"/>
                <a:gd name="connsiteY4" fmla="*/ 0 h 32499"/>
                <a:gd name="connsiteX0" fmla="*/ 0 w 21600"/>
                <a:gd name="connsiteY0" fmla="*/ 0 h 32102"/>
                <a:gd name="connsiteX1" fmla="*/ 21600 w 21600"/>
                <a:gd name="connsiteY1" fmla="*/ 0 h 32102"/>
                <a:gd name="connsiteX2" fmla="*/ 21600 w 21600"/>
                <a:gd name="connsiteY2" fmla="*/ 17282 h 32102"/>
                <a:gd name="connsiteX3" fmla="*/ 0 w 21600"/>
                <a:gd name="connsiteY3" fmla="*/ 20172 h 32102"/>
                <a:gd name="connsiteX4" fmla="*/ 0 w 21600"/>
                <a:gd name="connsiteY4" fmla="*/ 0 h 32102"/>
                <a:gd name="connsiteX0" fmla="*/ 0 w 21600"/>
                <a:gd name="connsiteY0" fmla="*/ 0 h 31775"/>
                <a:gd name="connsiteX1" fmla="*/ 21600 w 21600"/>
                <a:gd name="connsiteY1" fmla="*/ 0 h 31775"/>
                <a:gd name="connsiteX2" fmla="*/ 21600 w 21600"/>
                <a:gd name="connsiteY2" fmla="*/ 17282 h 31775"/>
                <a:gd name="connsiteX3" fmla="*/ 0 w 21600"/>
                <a:gd name="connsiteY3" fmla="*/ 20172 h 31775"/>
                <a:gd name="connsiteX4" fmla="*/ 0 w 21600"/>
                <a:gd name="connsiteY4" fmla="*/ 0 h 31775"/>
                <a:gd name="connsiteX0" fmla="*/ 0 w 21600"/>
                <a:gd name="connsiteY0" fmla="*/ 0 h 30692"/>
                <a:gd name="connsiteX1" fmla="*/ 21600 w 21600"/>
                <a:gd name="connsiteY1" fmla="*/ 0 h 30692"/>
                <a:gd name="connsiteX2" fmla="*/ 21600 w 21600"/>
                <a:gd name="connsiteY2" fmla="*/ 17282 h 30692"/>
                <a:gd name="connsiteX3" fmla="*/ 0 w 21600"/>
                <a:gd name="connsiteY3" fmla="*/ 20172 h 30692"/>
                <a:gd name="connsiteX4" fmla="*/ 0 w 21600"/>
                <a:gd name="connsiteY4" fmla="*/ 0 h 30692"/>
                <a:gd name="connsiteX0" fmla="*/ 0 w 21600"/>
                <a:gd name="connsiteY0" fmla="*/ 0 h 30783"/>
                <a:gd name="connsiteX1" fmla="*/ 21600 w 21600"/>
                <a:gd name="connsiteY1" fmla="*/ 0 h 30783"/>
                <a:gd name="connsiteX2" fmla="*/ 21600 w 21600"/>
                <a:gd name="connsiteY2" fmla="*/ 17282 h 30783"/>
                <a:gd name="connsiteX3" fmla="*/ 0 w 21600"/>
                <a:gd name="connsiteY3" fmla="*/ 20172 h 30783"/>
                <a:gd name="connsiteX4" fmla="*/ 0 w 21600"/>
                <a:gd name="connsiteY4" fmla="*/ 0 h 30783"/>
                <a:gd name="connsiteX0" fmla="*/ 0 w 21600"/>
                <a:gd name="connsiteY0" fmla="*/ 0 h 30288"/>
                <a:gd name="connsiteX1" fmla="*/ 21600 w 21600"/>
                <a:gd name="connsiteY1" fmla="*/ 0 h 30288"/>
                <a:gd name="connsiteX2" fmla="*/ 21600 w 21600"/>
                <a:gd name="connsiteY2" fmla="*/ 14511 h 30288"/>
                <a:gd name="connsiteX3" fmla="*/ 0 w 21600"/>
                <a:gd name="connsiteY3" fmla="*/ 20172 h 30288"/>
                <a:gd name="connsiteX4" fmla="*/ 0 w 21600"/>
                <a:gd name="connsiteY4" fmla="*/ 0 h 30288"/>
                <a:gd name="connsiteX0" fmla="*/ 0 w 21600"/>
                <a:gd name="connsiteY0" fmla="*/ 0 h 31493"/>
                <a:gd name="connsiteX1" fmla="*/ 21600 w 21600"/>
                <a:gd name="connsiteY1" fmla="*/ 0 h 31493"/>
                <a:gd name="connsiteX2" fmla="*/ 21600 w 21600"/>
                <a:gd name="connsiteY2" fmla="*/ 14511 h 31493"/>
                <a:gd name="connsiteX3" fmla="*/ 0 w 21600"/>
                <a:gd name="connsiteY3" fmla="*/ 20172 h 31493"/>
                <a:gd name="connsiteX4" fmla="*/ 0 w 21600"/>
                <a:gd name="connsiteY4" fmla="*/ 0 h 31493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2468"/>
                <a:gd name="connsiteX1" fmla="*/ 21600 w 21600"/>
                <a:gd name="connsiteY1" fmla="*/ 0 h 32468"/>
                <a:gd name="connsiteX2" fmla="*/ 21600 w 21600"/>
                <a:gd name="connsiteY2" fmla="*/ 14511 h 32468"/>
                <a:gd name="connsiteX3" fmla="*/ 0 w 21600"/>
                <a:gd name="connsiteY3" fmla="*/ 20172 h 32468"/>
                <a:gd name="connsiteX4" fmla="*/ 0 w 21600"/>
                <a:gd name="connsiteY4" fmla="*/ 0 h 32468"/>
                <a:gd name="connsiteX0" fmla="*/ 0 w 21600"/>
                <a:gd name="connsiteY0" fmla="*/ 0 h 33208"/>
                <a:gd name="connsiteX1" fmla="*/ 21600 w 21600"/>
                <a:gd name="connsiteY1" fmla="*/ 0 h 33208"/>
                <a:gd name="connsiteX2" fmla="*/ 21600 w 21600"/>
                <a:gd name="connsiteY2" fmla="*/ 14511 h 33208"/>
                <a:gd name="connsiteX3" fmla="*/ 0 w 21600"/>
                <a:gd name="connsiteY3" fmla="*/ 20172 h 33208"/>
                <a:gd name="connsiteX4" fmla="*/ 0 w 21600"/>
                <a:gd name="connsiteY4" fmla="*/ 0 h 33208"/>
                <a:gd name="connsiteX0" fmla="*/ 0 w 21600"/>
                <a:gd name="connsiteY0" fmla="*/ 0 h 30102"/>
                <a:gd name="connsiteX1" fmla="*/ 21600 w 21600"/>
                <a:gd name="connsiteY1" fmla="*/ 0 h 30102"/>
                <a:gd name="connsiteX2" fmla="*/ 21600 w 21600"/>
                <a:gd name="connsiteY2" fmla="*/ 14511 h 30102"/>
                <a:gd name="connsiteX3" fmla="*/ 0 w 21600"/>
                <a:gd name="connsiteY3" fmla="*/ 20172 h 30102"/>
                <a:gd name="connsiteX4" fmla="*/ 0 w 21600"/>
                <a:gd name="connsiteY4" fmla="*/ 0 h 30102"/>
                <a:gd name="connsiteX0" fmla="*/ 0 w 21600"/>
                <a:gd name="connsiteY0" fmla="*/ 0 h 30553"/>
                <a:gd name="connsiteX1" fmla="*/ 21600 w 21600"/>
                <a:gd name="connsiteY1" fmla="*/ 0 h 30553"/>
                <a:gd name="connsiteX2" fmla="*/ 21600 w 21600"/>
                <a:gd name="connsiteY2" fmla="*/ 14511 h 30553"/>
                <a:gd name="connsiteX3" fmla="*/ 0 w 21600"/>
                <a:gd name="connsiteY3" fmla="*/ 20172 h 30553"/>
                <a:gd name="connsiteX4" fmla="*/ 0 w 21600"/>
                <a:gd name="connsiteY4" fmla="*/ 0 h 3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30553">
                  <a:moveTo>
                    <a:pt x="0" y="0"/>
                  </a:moveTo>
                  <a:lnTo>
                    <a:pt x="21600" y="0"/>
                  </a:lnTo>
                  <a:lnTo>
                    <a:pt x="21600" y="14511"/>
                  </a:lnTo>
                  <a:cubicBezTo>
                    <a:pt x="20169" y="-690"/>
                    <a:pt x="8" y="5191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" name="Rectangle 45"/>
            <p:cNvSpPr/>
            <p:nvPr/>
          </p:nvSpPr>
          <p:spPr>
            <a:xfrm>
              <a:off x="8818213" y="5361"/>
              <a:ext cx="315879" cy="344406"/>
            </a:xfrm>
            <a:custGeom>
              <a:avLst/>
              <a:gdLst>
                <a:gd name="connsiteX0" fmla="*/ 0 w 316060"/>
                <a:gd name="connsiteY0" fmla="*/ 0 h 213417"/>
                <a:gd name="connsiteX1" fmla="*/ 316060 w 316060"/>
                <a:gd name="connsiteY1" fmla="*/ 0 h 213417"/>
                <a:gd name="connsiteX2" fmla="*/ 316060 w 316060"/>
                <a:gd name="connsiteY2" fmla="*/ 213417 h 213417"/>
                <a:gd name="connsiteX3" fmla="*/ 0 w 316060"/>
                <a:gd name="connsiteY3" fmla="*/ 213417 h 213417"/>
                <a:gd name="connsiteX4" fmla="*/ 0 w 316060"/>
                <a:gd name="connsiteY4" fmla="*/ 0 h 213417"/>
                <a:gd name="connsiteX0" fmla="*/ 0 w 316060"/>
                <a:gd name="connsiteY0" fmla="*/ 0 h 245221"/>
                <a:gd name="connsiteX1" fmla="*/ 316060 w 316060"/>
                <a:gd name="connsiteY1" fmla="*/ 0 h 245221"/>
                <a:gd name="connsiteX2" fmla="*/ 316060 w 316060"/>
                <a:gd name="connsiteY2" fmla="*/ 213417 h 245221"/>
                <a:gd name="connsiteX3" fmla="*/ 0 w 316060"/>
                <a:gd name="connsiteY3" fmla="*/ 213417 h 245221"/>
                <a:gd name="connsiteX4" fmla="*/ 0 w 316060"/>
                <a:gd name="connsiteY4" fmla="*/ 0 h 24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60" h="245221">
                  <a:moveTo>
                    <a:pt x="0" y="0"/>
                  </a:moveTo>
                  <a:lnTo>
                    <a:pt x="316060" y="0"/>
                  </a:lnTo>
                  <a:lnTo>
                    <a:pt x="316060" y="213417"/>
                  </a:lnTo>
                  <a:cubicBezTo>
                    <a:pt x="226609" y="284978"/>
                    <a:pt x="105353" y="213417"/>
                    <a:pt x="0" y="2134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F9D"/>
            </a:solidFill>
            <a:ln>
              <a:solidFill>
                <a:srgbClr val="D2D9C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D9D9D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97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1"/>
            </a:gs>
            <a:gs pos="0">
              <a:srgbClr val="DCDCDC"/>
            </a:gs>
            <a:gs pos="35000">
              <a:schemeClr val="bg1"/>
            </a:gs>
            <a:gs pos="100000">
              <a:srgbClr val="DCDCD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9849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6208" y="1746516"/>
            <a:ext cx="8832850" cy="22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16975" y="44450"/>
            <a:ext cx="328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900" kern="120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0F1A3405-1E65-40E5-ADEB-C2CFB7BCD1B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65" r:id="rId4"/>
    <p:sldLayoutId id="2147483666" r:id="rId5"/>
  </p:sldLayoutIdLst>
  <p:hf hdr="0" ftr="0" dt="0"/>
  <p:txStyles>
    <p:titleStyle>
      <a:lvl1pPr algn="ctr" rtl="0" eaLnBrk="1" fontAlgn="base" hangingPunct="1">
        <a:lnSpc>
          <a:spcPts val="4600"/>
        </a:lnSpc>
        <a:spcBef>
          <a:spcPct val="0"/>
        </a:spcBef>
        <a:spcAft>
          <a:spcPct val="0"/>
        </a:spcAft>
        <a:defRPr lang="en-US" sz="4600" dirty="0">
          <a:solidFill>
            <a:srgbClr val="4E81BE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latin typeface="Segoe UI Semibold" pitchFamily="34" charset="0"/>
          <a:ea typeface="Segoe UI" pitchFamily="34" charset="0"/>
          <a:cs typeface="Segoe U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4E81BE"/>
          </a:solidFill>
          <a:latin typeface="Segoe UI Semibold" pitchFamily="34" charset="0"/>
          <a:cs typeface="Segoe U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4E81BE"/>
          </a:solidFill>
          <a:latin typeface="Segoe UI Semibold" pitchFamily="34" charset="0"/>
          <a:cs typeface="Segoe U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4E81BE"/>
          </a:solidFill>
          <a:latin typeface="Segoe UI Semibold" pitchFamily="34" charset="0"/>
          <a:cs typeface="Segoe U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4E81BE"/>
          </a:solidFill>
          <a:latin typeface="Segoe UI Semibold" pitchFamily="34" charset="0"/>
          <a:cs typeface="Segoe U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lang="en-US" sz="3200" dirty="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832109"/>
            <a:ext cx="9144000" cy="1295400"/>
          </a:xfrm>
        </p:spPr>
        <p:txBody>
          <a:bodyPr/>
          <a:lstStyle/>
          <a:p>
            <a:r>
              <a:rPr lang="en-US" sz="4200" dirty="0" smtClean="0"/>
              <a:t>WO 2-18 Task 2 Webinar:</a:t>
            </a:r>
            <a:br>
              <a:rPr lang="en-US" sz="4200" dirty="0" smtClean="0"/>
            </a:br>
            <a:r>
              <a:rPr lang="en-US" sz="4200" dirty="0" smtClean="0"/>
              <a:t>Multipollutant GIS Data Analysis</a:t>
            </a:r>
            <a:endParaRPr lang="en-US" sz="4200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407920" y="3624964"/>
            <a:ext cx="641937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2200" dirty="0" smtClean="0">
                <a:solidFill>
                  <a:srgbClr val="99A878"/>
                </a:solidFill>
                <a:latin typeface="Segoe UI" pitchFamily="34" charset="0"/>
                <a:cs typeface="Segoe UI" pitchFamily="34" charset="0"/>
              </a:rPr>
              <a:t>Bryan Penfold, Mike McCarthy, Ashley Graham, and Hilary Hafner</a:t>
            </a:r>
            <a:endParaRPr lang="en-US" sz="2200" dirty="0">
              <a:solidFill>
                <a:srgbClr val="99A878"/>
              </a:solidFill>
              <a:latin typeface="Segoe UI" pitchFamily="34" charset="0"/>
              <a:cs typeface="Segoe UI" pitchFamily="34" charset="0"/>
            </a:endParaRPr>
          </a:p>
          <a:p>
            <a:pPr algn="r">
              <a:spcBef>
                <a:spcPts val="0"/>
              </a:spcBef>
            </a:pPr>
            <a:r>
              <a:rPr lang="en-US" dirty="0">
                <a:latin typeface="Segoe UI" pitchFamily="34" charset="0"/>
                <a:cs typeface="Segoe UI" pitchFamily="34" charset="0"/>
              </a:rPr>
              <a:t>Sonoma Technology, Inc. </a:t>
            </a:r>
          </a:p>
          <a:p>
            <a:pPr algn="r">
              <a:spcBef>
                <a:spcPts val="0"/>
              </a:spcBef>
            </a:pPr>
            <a:endParaRPr lang="en-US" sz="800" dirty="0">
              <a:latin typeface="Segoe UI" pitchFamily="34" charset="0"/>
              <a:cs typeface="Segoe UI" pitchFamily="34" charset="0"/>
            </a:endParaRPr>
          </a:p>
          <a:p>
            <a:pPr algn="r">
              <a:spcBef>
                <a:spcPts val="0"/>
              </a:spcBef>
            </a:pPr>
            <a:endParaRPr lang="en-US" sz="1200" dirty="0">
              <a:latin typeface="Segoe UI" pitchFamily="34" charset="0"/>
              <a:cs typeface="Segoe UI" pitchFamily="34" charset="0"/>
            </a:endParaRPr>
          </a:p>
          <a:p>
            <a:pPr algn="r">
              <a:spcBef>
                <a:spcPts val="0"/>
              </a:spcBef>
            </a:pPr>
            <a:r>
              <a:rPr lang="en-US" dirty="0" smtClean="0">
                <a:latin typeface="Segoe UI" pitchFamily="34" charset="0"/>
                <a:cs typeface="Segoe UI" pitchFamily="34" charset="0"/>
              </a:rPr>
              <a:t>October 13</a:t>
            </a:r>
            <a:r>
              <a:rPr lang="en-US" baseline="30000" dirty="0" smtClean="0">
                <a:latin typeface="Segoe UI" pitchFamily="34" charset="0"/>
                <a:cs typeface="Segoe UI" pitchFamily="34" charset="0"/>
              </a:rPr>
              <a:t>th</a:t>
            </a:r>
            <a:r>
              <a:rPr lang="en-US" dirty="0" smtClean="0">
                <a:latin typeface="Segoe UI" pitchFamily="34" charset="0"/>
                <a:cs typeface="Segoe UI" pitchFamily="34" charset="0"/>
              </a:rPr>
              <a:t>, 2016</a:t>
            </a:r>
            <a:endParaRPr lang="en-US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7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Layer Maps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11129" y="1732910"/>
            <a:ext cx="332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2011 Fused concentration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75028"/>
            <a:ext cx="4555863" cy="352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" y="2175028"/>
            <a:ext cx="4555863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1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Layer Maps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44773" y="1732910"/>
            <a:ext cx="245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2011 NATA </a:t>
            </a:r>
            <a:r>
              <a:rPr lang="en-US" dirty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oxics data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" y="2165651"/>
            <a:ext cx="4555863" cy="352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59" y="2165651"/>
            <a:ext cx="4555863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2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7273"/>
            <a:ext cx="9144000" cy="641350"/>
          </a:xfrm>
        </p:spPr>
        <p:txBody>
          <a:bodyPr/>
          <a:lstStyle/>
          <a:p>
            <a:r>
              <a:rPr lang="en-US" dirty="0" smtClean="0"/>
              <a:t>Data Layer Nexus Weighting Scenarios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12823" y="1910463"/>
            <a:ext cx="309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Normalization of data </a:t>
            </a:r>
            <a:r>
              <a:rPr lang="en-US" dirty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nputs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" y="2361460"/>
            <a:ext cx="4555863" cy="352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41" y="2361460"/>
            <a:ext cx="4555863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5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7273"/>
            <a:ext cx="9144000" cy="641350"/>
          </a:xfrm>
        </p:spPr>
        <p:txBody>
          <a:bodyPr/>
          <a:lstStyle/>
          <a:p>
            <a:r>
              <a:rPr lang="en-US" dirty="0" smtClean="0"/>
              <a:t>Data Layer Nexus Weighting Scenarios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93500" y="1910463"/>
            <a:ext cx="215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Rank of </a:t>
            </a:r>
            <a:r>
              <a:rPr lang="en-US" dirty="0">
                <a:latin typeface="+mn-lt"/>
              </a:rPr>
              <a:t>d</a:t>
            </a:r>
            <a:r>
              <a:rPr lang="en-US" dirty="0" smtClean="0">
                <a:latin typeface="+mn-lt"/>
              </a:rPr>
              <a:t>ata </a:t>
            </a:r>
            <a:r>
              <a:rPr lang="en-US" dirty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nputs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" y="2414719"/>
            <a:ext cx="4555863" cy="352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59" y="2414719"/>
            <a:ext cx="4555863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7273"/>
            <a:ext cx="9144000" cy="641350"/>
          </a:xfrm>
        </p:spPr>
        <p:txBody>
          <a:bodyPr/>
          <a:lstStyle/>
          <a:p>
            <a:r>
              <a:rPr lang="en-US" dirty="0" smtClean="0"/>
              <a:t>Data Layer Nexus Weighting Scenario 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2433" y="1910463"/>
            <a:ext cx="713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Summary results from all 4 weighting scenarios at the 90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percentile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" y="2454204"/>
            <a:ext cx="4555863" cy="352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54204"/>
            <a:ext cx="4555863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7273"/>
            <a:ext cx="9144000" cy="641350"/>
          </a:xfrm>
        </p:spPr>
        <p:txBody>
          <a:bodyPr/>
          <a:lstStyle/>
          <a:p>
            <a:r>
              <a:rPr lang="en-US" dirty="0" smtClean="0"/>
              <a:t>Data Layer Nexus Weighting Scenario 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2433" y="1910463"/>
            <a:ext cx="713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Summary results from all 4 weighting scenarios at the 99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percentile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" y="2467986"/>
            <a:ext cx="4555863" cy="352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2" y="2467986"/>
            <a:ext cx="4555863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8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8" y="0"/>
            <a:ext cx="4421080" cy="204186"/>
          </a:xfrm>
        </p:spPr>
        <p:txBody>
          <a:bodyPr/>
          <a:lstStyle/>
          <a:p>
            <a:pPr algn="l"/>
            <a:r>
              <a:rPr lang="en-US" sz="1400" dirty="0" smtClean="0"/>
              <a:t>Data Layer Nexus Weighting Scenario Example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6" y="822960"/>
            <a:ext cx="7810049" cy="6035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Oval 18"/>
          <p:cNvSpPr/>
          <p:nvPr/>
        </p:nvSpPr>
        <p:spPr>
          <a:xfrm>
            <a:off x="4367814" y="1766656"/>
            <a:ext cx="1544714" cy="144706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912528" y="3133817"/>
            <a:ext cx="22235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Investigating results from the New York area</a:t>
            </a:r>
          </a:p>
          <a:p>
            <a:r>
              <a:rPr lang="en-US" sz="1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-only 2 scenarios showing nexus in 90</a:t>
            </a:r>
            <a:r>
              <a:rPr lang="en-US" sz="15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1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percentile</a:t>
            </a:r>
          </a:p>
        </p:txBody>
      </p:sp>
    </p:spTree>
    <p:extLst>
      <p:ext uri="{BB962C8B-B14F-4D97-AF65-F5344CB8AC3E}">
        <p14:creationId xmlns:p14="http://schemas.microsoft.com/office/powerpoint/2010/main" val="12540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8" y="0"/>
            <a:ext cx="4421080" cy="204186"/>
          </a:xfrm>
        </p:spPr>
        <p:txBody>
          <a:bodyPr/>
          <a:lstStyle/>
          <a:p>
            <a:pPr algn="l"/>
            <a:r>
              <a:rPr lang="en-US" sz="1400" dirty="0" smtClean="0"/>
              <a:t>Data Layer Nexus Weighting Scenario Example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2" y="3648726"/>
            <a:ext cx="4141693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2" y="523776"/>
            <a:ext cx="4141693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72" y="3657600"/>
            <a:ext cx="4141693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95" y="523776"/>
            <a:ext cx="4141693" cy="32004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246051" y="943618"/>
            <a:ext cx="949910" cy="90293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20036" y="980607"/>
            <a:ext cx="949910" cy="90293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34728" y="3524437"/>
            <a:ext cx="607454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Multiplication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approach shows 90</a:t>
            </a:r>
            <a:r>
              <a:rPr lang="en-US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percentile results </a:t>
            </a:r>
          </a:p>
        </p:txBody>
      </p:sp>
    </p:spTree>
    <p:extLst>
      <p:ext uri="{BB962C8B-B14F-4D97-AF65-F5344CB8AC3E}">
        <p14:creationId xmlns:p14="http://schemas.microsoft.com/office/powerpoint/2010/main" val="31246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8" y="0"/>
            <a:ext cx="4421080" cy="204186"/>
          </a:xfrm>
        </p:spPr>
        <p:txBody>
          <a:bodyPr/>
          <a:lstStyle/>
          <a:p>
            <a:pPr algn="l"/>
            <a:r>
              <a:rPr lang="en-US" sz="1400" dirty="0" smtClean="0"/>
              <a:t>Data Layer Nexus Weighting Scenario Example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451499" y="1232232"/>
            <a:ext cx="624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Both Cancer Risk and Respiratory Hazard Index are high</a:t>
            </a:r>
            <a:endParaRPr lang="en-US" sz="15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" y="1760220"/>
            <a:ext cx="4555863" cy="352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34" y="1760220"/>
            <a:ext cx="4555863" cy="352044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713391" y="1988599"/>
            <a:ext cx="1544714" cy="144706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49015" y="1988599"/>
            <a:ext cx="1544714" cy="144706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7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917"/>
            <a:ext cx="4555863" cy="352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63" y="1661917"/>
            <a:ext cx="4555863" cy="3520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8" y="0"/>
            <a:ext cx="4421080" cy="204186"/>
          </a:xfrm>
        </p:spPr>
        <p:txBody>
          <a:bodyPr/>
          <a:lstStyle/>
          <a:p>
            <a:pPr algn="l"/>
            <a:r>
              <a:rPr lang="en-US" sz="1400" dirty="0" smtClean="0"/>
              <a:t>Data Layer Nexus Weighting Scenario Example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451499" y="1232232"/>
            <a:ext cx="624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Design values for both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PM</a:t>
            </a:r>
            <a:r>
              <a:rPr lang="en-US" sz="1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2.5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Ozone are moderate to high</a:t>
            </a:r>
            <a:endParaRPr lang="en-US" sz="15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713391" y="1988599"/>
            <a:ext cx="1544714" cy="144706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49015" y="1988599"/>
            <a:ext cx="1544714" cy="144706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9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6208" y="1619650"/>
            <a:ext cx="8832850" cy="39087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Task 1: Work plan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Task 2: </a:t>
            </a:r>
            <a:r>
              <a:rPr lang="en-US" dirty="0">
                <a:solidFill>
                  <a:srgbClr val="FF0000"/>
                </a:solidFill>
              </a:rPr>
              <a:t>GIS </a:t>
            </a:r>
            <a:r>
              <a:rPr lang="en-US" dirty="0" smtClean="0">
                <a:solidFill>
                  <a:srgbClr val="FF0000"/>
                </a:solidFill>
              </a:rPr>
              <a:t>nexus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stimates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i="1" dirty="0" smtClean="0">
                <a:solidFill>
                  <a:srgbClr val="FF0000"/>
                </a:solidFill>
              </a:rPr>
              <a:t>Webinar presentation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Technical memo (draft, comments, and final)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Data layers and </a:t>
            </a:r>
            <a:r>
              <a:rPr lang="en-US" dirty="0" smtClean="0">
                <a:solidFill>
                  <a:srgbClr val="FF0000"/>
                </a:solidFill>
              </a:rPr>
              <a:t>methodology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Task 3: Nexus </a:t>
            </a:r>
            <a:r>
              <a:rPr lang="en-US" dirty="0"/>
              <a:t>s</a:t>
            </a:r>
            <a:r>
              <a:rPr lang="en-US" dirty="0" smtClean="0"/>
              <a:t>uitability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Task 4: </a:t>
            </a:r>
            <a:r>
              <a:rPr lang="en-US" dirty="0"/>
              <a:t>Final d</a:t>
            </a:r>
            <a:r>
              <a:rPr lang="en-US" dirty="0" smtClean="0"/>
              <a:t>eliverables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9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830"/>
            <a:ext cx="4555863" cy="352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27" y="1642830"/>
            <a:ext cx="4555863" cy="3520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8" y="0"/>
            <a:ext cx="4421080" cy="204186"/>
          </a:xfrm>
        </p:spPr>
        <p:txBody>
          <a:bodyPr/>
          <a:lstStyle/>
          <a:p>
            <a:pPr algn="l"/>
            <a:r>
              <a:rPr lang="en-US" sz="1400" dirty="0" smtClean="0"/>
              <a:t>Data Layer Nexus Weighting Scenario Example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1942" y="1232232"/>
            <a:ext cx="869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PM</a:t>
            </a:r>
            <a:r>
              <a:rPr lang="en-US" sz="1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2.5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concentrations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high, however Ozone concentrations are low</a:t>
            </a:r>
            <a:endParaRPr lang="en-US" sz="15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713391" y="1988599"/>
            <a:ext cx="1544714" cy="144706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49015" y="1988599"/>
            <a:ext cx="1544714" cy="144706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Task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08" y="1489015"/>
            <a:ext cx="8832850" cy="3736407"/>
          </a:xfrm>
        </p:spPr>
        <p:txBody>
          <a:bodyPr/>
          <a:lstStyle/>
          <a:p>
            <a:r>
              <a:rPr lang="en-US" dirty="0" smtClean="0"/>
              <a:t>Identify </a:t>
            </a:r>
            <a:r>
              <a:rPr lang="en-US" dirty="0"/>
              <a:t>and </a:t>
            </a:r>
            <a:r>
              <a:rPr lang="en-US" dirty="0" smtClean="0"/>
              <a:t>visualize </a:t>
            </a:r>
            <a:r>
              <a:rPr lang="en-US" dirty="0"/>
              <a:t>geographic areas where high health risks related to ozone, PM</a:t>
            </a:r>
            <a:r>
              <a:rPr lang="en-US" baseline="-25000" dirty="0"/>
              <a:t>2.5</a:t>
            </a:r>
            <a:r>
              <a:rPr lang="en-US" dirty="0"/>
              <a:t>, and air toxics overlap (nexus areas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CONUS only</a:t>
            </a:r>
          </a:p>
          <a:p>
            <a:r>
              <a:rPr lang="en-US" dirty="0" smtClean="0"/>
              <a:t>Develop a GIS </a:t>
            </a:r>
            <a:r>
              <a:rPr lang="en-US" dirty="0"/>
              <a:t>spatial database </a:t>
            </a:r>
            <a:r>
              <a:rPr lang="en-US" dirty="0" smtClean="0"/>
              <a:t>for which individual map </a:t>
            </a:r>
            <a:r>
              <a:rPr lang="en-US" dirty="0"/>
              <a:t>layers </a:t>
            </a:r>
            <a:r>
              <a:rPr lang="en-US" dirty="0" smtClean="0"/>
              <a:t>can be overlaid to </a:t>
            </a:r>
            <a:r>
              <a:rPr lang="en-US" dirty="0"/>
              <a:t>assess the spatial nexus of air quality </a:t>
            </a:r>
            <a:r>
              <a:rPr lang="en-US" dirty="0" smtClean="0"/>
              <a:t>issues. 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82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5604"/>
            <a:ext cx="9144000" cy="641350"/>
          </a:xfrm>
        </p:spPr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08" y="1358380"/>
            <a:ext cx="8832850" cy="5447645"/>
          </a:xfrm>
        </p:spPr>
        <p:txBody>
          <a:bodyPr/>
          <a:lstStyle/>
          <a:p>
            <a:r>
              <a:rPr lang="en-US" sz="2000" dirty="0" smtClean="0"/>
              <a:t>Air </a:t>
            </a:r>
            <a:r>
              <a:rPr lang="en-US" sz="2000" dirty="0"/>
              <a:t>toxics risk estimates (cancer and non-cancer neurological and reproductive indices), emissions, and concentration data from the 2011 National Air Toxics Assessment (NATA)</a:t>
            </a:r>
          </a:p>
          <a:p>
            <a:r>
              <a:rPr lang="en-US" sz="2000" dirty="0" smtClean="0"/>
              <a:t>2011 </a:t>
            </a:r>
            <a:r>
              <a:rPr lang="en-US" sz="2000" dirty="0"/>
              <a:t>ozone and </a:t>
            </a:r>
            <a:r>
              <a:rPr lang="en-US" sz="2000" dirty="0" err="1"/>
              <a:t>PM</a:t>
            </a:r>
            <a:r>
              <a:rPr lang="en-US" sz="1100" dirty="0" err="1"/>
              <a:t>2.5</a:t>
            </a:r>
            <a:r>
              <a:rPr lang="en-US" sz="2000" dirty="0"/>
              <a:t> concentrations (fused data fields based on modeling and ambient data)</a:t>
            </a:r>
          </a:p>
          <a:p>
            <a:r>
              <a:rPr lang="en-US" sz="2000" dirty="0" smtClean="0"/>
              <a:t>Designated </a:t>
            </a:r>
            <a:r>
              <a:rPr lang="en-US" sz="2000" dirty="0"/>
              <a:t>nonattainment areas </a:t>
            </a:r>
            <a:r>
              <a:rPr lang="en-US" sz="2000" dirty="0" smtClean="0"/>
              <a:t>and design values for </a:t>
            </a:r>
            <a:r>
              <a:rPr lang="en-US" sz="2000" dirty="0"/>
              <a:t>ozone and </a:t>
            </a:r>
            <a:r>
              <a:rPr lang="en-US" sz="2000" dirty="0" err="1"/>
              <a:t>PM</a:t>
            </a:r>
            <a:r>
              <a:rPr lang="en-US" sz="1100" dirty="0" err="1"/>
              <a:t>2.5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smtClean="0"/>
              <a:t>Emissions </a:t>
            </a:r>
            <a:r>
              <a:rPr lang="en-US" sz="2000" dirty="0"/>
              <a:t>data summary by source sector and pollutant from the 2011 National Emissions Inventory (</a:t>
            </a:r>
            <a:r>
              <a:rPr lang="en-US" sz="2000" dirty="0" err="1"/>
              <a:t>NEI</a:t>
            </a:r>
            <a:r>
              <a:rPr lang="en-US" sz="2000" dirty="0"/>
              <a:t>)</a:t>
            </a:r>
          </a:p>
          <a:p>
            <a:r>
              <a:rPr lang="en-US" sz="2000" dirty="0" smtClean="0"/>
              <a:t>U.S</a:t>
            </a:r>
            <a:r>
              <a:rPr lang="en-US" sz="2000" dirty="0"/>
              <a:t>. population data from the 2010 census, including demographic attributes </a:t>
            </a:r>
          </a:p>
          <a:p>
            <a:r>
              <a:rPr lang="en-US" sz="2000" dirty="0" smtClean="0"/>
              <a:t>Latitude </a:t>
            </a:r>
            <a:r>
              <a:rPr lang="en-US" sz="2000" dirty="0"/>
              <a:t>and longitude of federal reference method monitors for ozone and </a:t>
            </a:r>
            <a:r>
              <a:rPr lang="en-US" sz="2000" dirty="0" err="1" smtClean="0"/>
              <a:t>PM</a:t>
            </a:r>
            <a:r>
              <a:rPr lang="en-US" sz="1200" dirty="0" err="1" smtClean="0"/>
              <a:t>2.5</a:t>
            </a:r>
            <a:endParaRPr lang="en-US" sz="1200" dirty="0" smtClean="0"/>
          </a:p>
          <a:p>
            <a:r>
              <a:rPr lang="en-US" sz="2000" dirty="0" err="1" smtClean="0"/>
              <a:t>BenMAP</a:t>
            </a:r>
            <a:r>
              <a:rPr lang="en-US" sz="2000" dirty="0" smtClean="0"/>
              <a:t> estimates of county-level morbidity and mortality estimates based on 2011 ozone and </a:t>
            </a:r>
            <a:r>
              <a:rPr lang="en-US" sz="2000" dirty="0" err="1" smtClean="0"/>
              <a:t>PM</a:t>
            </a:r>
            <a:r>
              <a:rPr lang="en-US" sz="1200" dirty="0" err="1" smtClean="0"/>
              <a:t>2.5</a:t>
            </a:r>
            <a:r>
              <a:rPr lang="en-US" sz="2000" dirty="0" smtClean="0"/>
              <a:t> concentrations</a:t>
            </a:r>
          </a:p>
          <a:p>
            <a:r>
              <a:rPr lang="en-US" sz="2000" dirty="0" smtClean="0"/>
              <a:t>Baseline </a:t>
            </a:r>
            <a:r>
              <a:rPr lang="en-US" sz="2000" dirty="0"/>
              <a:t>prevalence and incidence estimates for morbidity and mortality endpoints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7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Nexus (Hot Spot)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08" y="1489015"/>
            <a:ext cx="8832850" cy="408111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Data included…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Toxics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Cancer risk </a:t>
            </a:r>
            <a:r>
              <a:rPr lang="en-US" sz="1600" dirty="0"/>
              <a:t>(census tract)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Respiratory hazard </a:t>
            </a:r>
            <a:r>
              <a:rPr lang="en-US" sz="1600" dirty="0"/>
              <a:t>(census tract</a:t>
            </a:r>
            <a:r>
              <a:rPr lang="en-US" sz="1600" dirty="0" smtClean="0"/>
              <a:t>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Ozone and </a:t>
            </a:r>
            <a:r>
              <a:rPr lang="en-US" dirty="0" err="1" smtClean="0"/>
              <a:t>PM</a:t>
            </a:r>
            <a:r>
              <a:rPr lang="en-US" sz="1800" dirty="0" err="1" smtClean="0"/>
              <a:t>2.5</a:t>
            </a:r>
            <a:endParaRPr lang="en-US" sz="18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F</a:t>
            </a:r>
            <a:r>
              <a:rPr lang="en-US" dirty="0" smtClean="0"/>
              <a:t>used concentrations </a:t>
            </a:r>
            <a:r>
              <a:rPr lang="en-US" sz="1600" dirty="0" smtClean="0"/>
              <a:t>(census tract)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Monitor-based </a:t>
            </a:r>
            <a:r>
              <a:rPr lang="en-US" dirty="0"/>
              <a:t>design values </a:t>
            </a:r>
            <a:r>
              <a:rPr lang="en-US" sz="1600" dirty="0"/>
              <a:t>(aggregated to county level, then assigned to corresponding census </a:t>
            </a:r>
            <a:r>
              <a:rPr lang="en-US" sz="1600" dirty="0" smtClean="0"/>
              <a:t>tracts)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2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Nexus Data Layer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08" y="1567396"/>
            <a:ext cx="8832850" cy="285001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Layer normalization – Additive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Layer normalization – Multiplication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Layer ranking </a:t>
            </a:r>
            <a:r>
              <a:rPr lang="en-US" dirty="0"/>
              <a:t>– Additive </a:t>
            </a:r>
            <a:r>
              <a:rPr lang="en-US" dirty="0" smtClean="0"/>
              <a:t>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Layer ranking </a:t>
            </a:r>
            <a:r>
              <a:rPr lang="en-US" dirty="0" smtClean="0"/>
              <a:t>– </a:t>
            </a:r>
            <a:r>
              <a:rPr lang="en-US" dirty="0"/>
              <a:t>Multiplication </a:t>
            </a:r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Normalization vs Rank Ordered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6208" y="1567396"/>
            <a:ext cx="8832850" cy="3637919"/>
          </a:xfrm>
        </p:spPr>
        <p:txBody>
          <a:bodyPr/>
          <a:lstStyle/>
          <a:p>
            <a:r>
              <a:rPr lang="en-US" dirty="0" smtClean="0"/>
              <a:t>Normalization - Values are normalized on a scale of 0 to 100, with the highest concentrations ranked highest</a:t>
            </a:r>
          </a:p>
          <a:p>
            <a:r>
              <a:rPr lang="en-US" dirty="0" smtClean="0"/>
              <a:t>Rank ordered – Values are rank ordered on a scale 1 to ~72000 census tracts.  Ties are given the same value.  Low ranks = high values.  </a:t>
            </a:r>
          </a:p>
        </p:txBody>
      </p:sp>
    </p:spTree>
    <p:extLst>
      <p:ext uri="{BB962C8B-B14F-4D97-AF65-F5344CB8AC3E}">
        <p14:creationId xmlns:p14="http://schemas.microsoft.com/office/powerpoint/2010/main" val="29997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Current Weighting </a:t>
            </a:r>
            <a:r>
              <a:rPr lang="en-US" dirty="0" smtClean="0"/>
              <a:t>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08" y="1749000"/>
            <a:ext cx="8832850" cy="3834896"/>
          </a:xfrm>
        </p:spPr>
        <p:txBody>
          <a:bodyPr/>
          <a:lstStyle/>
          <a:p>
            <a:r>
              <a:rPr lang="en-US" dirty="0" smtClean="0"/>
              <a:t>Each pollutant category (ozone, </a:t>
            </a:r>
            <a:r>
              <a:rPr lang="en-US" dirty="0" err="1" smtClean="0"/>
              <a:t>PM</a:t>
            </a:r>
            <a:r>
              <a:rPr lang="en-US" baseline="-25000" dirty="0" err="1" smtClean="0"/>
              <a:t>2.5</a:t>
            </a:r>
            <a:r>
              <a:rPr lang="en-US" dirty="0" smtClean="0"/>
              <a:t>, toxics) is averaged individually for all of its own data layers.</a:t>
            </a:r>
          </a:p>
          <a:p>
            <a:r>
              <a:rPr lang="en-US" dirty="0" smtClean="0"/>
              <a:t>Additive schemes –(ozone + </a:t>
            </a:r>
            <a:r>
              <a:rPr lang="en-US" dirty="0" err="1" smtClean="0"/>
              <a:t>PM</a:t>
            </a:r>
            <a:r>
              <a:rPr lang="en-US" baseline="-25000" dirty="0" err="1" smtClean="0"/>
              <a:t>2.5</a:t>
            </a:r>
            <a:r>
              <a:rPr lang="en-US" dirty="0" smtClean="0"/>
              <a:t> + toxics)/3</a:t>
            </a:r>
          </a:p>
          <a:p>
            <a:r>
              <a:rPr lang="en-US" dirty="0" smtClean="0"/>
              <a:t>Multiplication schemes – (ozone X </a:t>
            </a:r>
            <a:r>
              <a:rPr lang="en-US" dirty="0" err="1" smtClean="0"/>
              <a:t>PM</a:t>
            </a:r>
            <a:r>
              <a:rPr lang="en-US" baseline="-25000" dirty="0" err="1" smtClean="0"/>
              <a:t>2.5</a:t>
            </a:r>
            <a:r>
              <a:rPr lang="en-US" dirty="0" smtClean="0"/>
              <a:t> X toxics)^0.333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Layer Maps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086D4E-7ED8-49E1-AAD1-F771CD7D9EF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" y="2159382"/>
            <a:ext cx="4555862" cy="352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0" y="2159382"/>
            <a:ext cx="4555863" cy="3520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2995" y="1732910"/>
            <a:ext cx="37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2011 Monitor-based Design Values</a:t>
            </a:r>
          </a:p>
        </p:txBody>
      </p:sp>
    </p:spTree>
    <p:extLst>
      <p:ext uri="{BB962C8B-B14F-4D97-AF65-F5344CB8AC3E}">
        <p14:creationId xmlns:p14="http://schemas.microsoft.com/office/powerpoint/2010/main" val="403795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goe_BlueGree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A878"/>
      </a:hlink>
      <a:folHlink>
        <a:srgbClr val="F79646"/>
      </a:folHlink>
    </a:clrScheme>
    <a:fontScheme name="STI Custom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077CFF9D-BB67-4AA3-949B-330A895797B7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Segoe_BlueGreen</Template>
  <TotalTime>20859</TotalTime>
  <Words>602</Words>
  <Application>Microsoft Office PowerPoint</Application>
  <PresentationFormat>On-screen Show (4:3)</PresentationFormat>
  <Paragraphs>111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Segoe UI</vt:lpstr>
      <vt:lpstr>Segoe UI Semibold</vt:lpstr>
      <vt:lpstr>Segoe_BlueGreen</vt:lpstr>
      <vt:lpstr>WO 2-18 Task 2 Webinar: Multipollutant GIS Data Analysis</vt:lpstr>
      <vt:lpstr>Schedule</vt:lpstr>
      <vt:lpstr>Goal of Task 2</vt:lpstr>
      <vt:lpstr>Data Collection</vt:lpstr>
      <vt:lpstr>Nexus (Hot Spot) Analysis</vt:lpstr>
      <vt:lpstr>Nexus Data Layer Scenarios</vt:lpstr>
      <vt:lpstr>Normalization vs Rank Ordered</vt:lpstr>
      <vt:lpstr>Current Weighting Schemes</vt:lpstr>
      <vt:lpstr>Data Layer Maps</vt:lpstr>
      <vt:lpstr>Data Layer Maps</vt:lpstr>
      <vt:lpstr>Data Layer Maps</vt:lpstr>
      <vt:lpstr>Data Layer Nexus Weighting Scenarios</vt:lpstr>
      <vt:lpstr>Data Layer Nexus Weighting Scenarios</vt:lpstr>
      <vt:lpstr>Data Layer Nexus Weighting Scenario Summary</vt:lpstr>
      <vt:lpstr>Data Layer Nexus Weighting Scenario Summary</vt:lpstr>
      <vt:lpstr>Data Layer Nexus Weighting Scenario Example</vt:lpstr>
      <vt:lpstr>Data Layer Nexus Weighting Scenario Example</vt:lpstr>
      <vt:lpstr>Data Layer Nexus Weighting Scenario Example</vt:lpstr>
      <vt:lpstr>Data Layer Nexus Weighting Scenario Example</vt:lpstr>
      <vt:lpstr>Data Layer Nexus Weighting Scenario Example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My Presentation, Sometimes Two Lines</dc:title>
  <dc:creator>Ken Craig</dc:creator>
  <cp:lastModifiedBy>Fox, Tyler</cp:lastModifiedBy>
  <cp:revision>203</cp:revision>
  <cp:lastPrinted>2016-10-12T23:38:43Z</cp:lastPrinted>
  <dcterms:created xsi:type="dcterms:W3CDTF">2015-04-13T18:46:53Z</dcterms:created>
  <dcterms:modified xsi:type="dcterms:W3CDTF">2016-10-17T15:02:38Z</dcterms:modified>
</cp:coreProperties>
</file>