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1089" r:id="rId2"/>
    <p:sldId id="1091" r:id="rId3"/>
    <p:sldId id="1102" r:id="rId4"/>
    <p:sldId id="1090" r:id="rId5"/>
  </p:sldIdLst>
  <p:sldSz cx="9144000" cy="6858000" type="screen4x3"/>
  <p:notesSz cx="7010400" cy="9296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vin Long" initials="DL" lastIdx="4" clrIdx="0">
    <p:extLst>
      <p:ext uri="{19B8F6BF-5375-455C-9EA6-DF929625EA0E}">
        <p15:presenceInfo xmlns:p15="http://schemas.microsoft.com/office/powerpoint/2012/main" userId="8f7cb24be61bde4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3399"/>
    <a:srgbClr val="0000FF"/>
    <a:srgbClr val="AB8100"/>
    <a:srgbClr val="F3B700"/>
    <a:srgbClr val="A87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2" autoAdjust="0"/>
    <p:restoredTop sz="73325" autoAdjust="0"/>
  </p:normalViewPr>
  <p:slideViewPr>
    <p:cSldViewPr snapToGrid="0">
      <p:cViewPr>
        <p:scale>
          <a:sx n="100" d="100"/>
          <a:sy n="100" d="100"/>
        </p:scale>
        <p:origin x="1626" y="-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E338A-35BB-47FE-BF89-6F8F99A84EFF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FBDEC-75DD-451E-9F37-132C2A836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34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258C87-23C0-4C8E-9188-368E61CDF4F1}" type="datetimeFigureOut">
              <a:rPr lang="zh-CN" altLang="en-US" smtClean="0"/>
              <a:t>2020-06-09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9A5E68-CF20-49C0-9291-AF15925695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718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BAD92F-F22A-4727-B555-C340A4DD3687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6479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CN" altLang="en-US" dirty="0"/>
              <a:t>地图服务只保留了</a:t>
            </a:r>
            <a:r>
              <a:rPr lang="en-US" altLang="zh-CN" dirty="0"/>
              <a:t>Open Street Map</a:t>
            </a:r>
            <a:r>
              <a:rPr lang="zh-CN" altLang="en-US" dirty="0"/>
              <a:t>， </a:t>
            </a:r>
            <a:r>
              <a:rPr lang="en-US" altLang="zh-CN" dirty="0"/>
              <a:t>Open Street 4U Map, Google Map, Google Satellite Map</a:t>
            </a:r>
            <a:r>
              <a:rPr lang="zh-CN" altLang="en-US" dirty="0"/>
              <a:t>，</a:t>
            </a:r>
            <a:r>
              <a:rPr lang="en-US" altLang="zh-CN" dirty="0"/>
              <a:t> Google Hybrid Map</a:t>
            </a:r>
            <a:r>
              <a:rPr lang="zh-CN" altLang="en-US" dirty="0"/>
              <a:t>， </a:t>
            </a:r>
            <a:r>
              <a:rPr lang="en-US" altLang="zh-CN" dirty="0"/>
              <a:t>Google Terrain Map</a:t>
            </a:r>
            <a:r>
              <a:rPr lang="zh-CN" altLang="en-US" dirty="0"/>
              <a:t>和</a:t>
            </a:r>
            <a:r>
              <a:rPr lang="en-US" altLang="zh-CN" dirty="0"/>
              <a:t>Bing Map</a:t>
            </a:r>
          </a:p>
          <a:p>
            <a:pPr marL="228600" indent="-228600">
              <a:buAutoNum type="arabicPeriod"/>
            </a:pPr>
            <a:r>
              <a:rPr lang="zh-CN" altLang="en-US" dirty="0"/>
              <a:t>现在的</a:t>
            </a:r>
            <a:r>
              <a:rPr lang="en-US" altLang="zh-CN" dirty="0"/>
              <a:t>PM2.5 </a:t>
            </a:r>
            <a:r>
              <a:rPr lang="zh-CN" altLang="en-US" dirty="0"/>
              <a:t>和 </a:t>
            </a:r>
            <a:r>
              <a:rPr lang="en-US" altLang="zh-CN" dirty="0"/>
              <a:t>O3 </a:t>
            </a:r>
            <a:r>
              <a:rPr lang="zh-CN" altLang="en-US" dirty="0"/>
              <a:t>非达标区域的结果，已经用 源数据（</a:t>
            </a:r>
            <a:r>
              <a:rPr lang="en-US" altLang="zh-CN" dirty="0"/>
              <a:t>Excel</a:t>
            </a:r>
            <a:r>
              <a:rPr lang="zh-CN" altLang="en-US" dirty="0"/>
              <a:t>）查验过了，应该是没问题的</a:t>
            </a:r>
            <a:endParaRPr lang="en-US" altLang="zh-CN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Region Analysis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模块目前只支持 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“EPA Region” or “State”. 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A5E68-CF20-49C0-9291-AF159256951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297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目前</a:t>
            </a:r>
            <a:r>
              <a:rPr lang="en-US" altLang="zh-CN" dirty="0"/>
              <a:t>Data Query</a:t>
            </a:r>
            <a:r>
              <a:rPr lang="zh-CN" altLang="en-US" dirty="0"/>
              <a:t>模块只能展示默认的数据结果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9A5E68-CF20-49C0-9291-AF159256951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6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>
            <a:off x="0" y="2033587"/>
            <a:ext cx="9144000" cy="16637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4263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4495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71438"/>
            <a:ext cx="2057400" cy="60547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71438"/>
            <a:ext cx="6019800" cy="60547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55236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71438"/>
            <a:ext cx="8229600" cy="60547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38038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>
            <a:off x="0" y="-1"/>
            <a:ext cx="9144000" cy="764705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1439"/>
            <a:ext cx="8229600" cy="669103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57081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6294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9207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85771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71248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926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3375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6000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769C458A-EF38-4471-81F0-59810A9BD55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1"/>
            <a:ext cx="9144000" cy="764705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endParaRPr lang="zh-CN" altLang="en-US" sz="4000" b="1" kern="0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52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71438"/>
            <a:ext cx="8229600" cy="660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2053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8340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5846" y="2130425"/>
            <a:ext cx="8809892" cy="1470025"/>
          </a:xfrm>
        </p:spPr>
        <p:txBody>
          <a:bodyPr/>
          <a:lstStyle/>
          <a:p>
            <a:pPr algn="ctr"/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Development Progress of NEXUS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764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C85BB0-6810-4B6A-BA8A-B4545AB2C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Data Viewer </a:t>
            </a:r>
            <a:endParaRPr lang="zh-CN" alt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5224134-FA10-4FA4-BC45-1CF3BB157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5" y="885956"/>
            <a:ext cx="3724881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Under Data Viewer: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 the “Map Provider” to “Base Map”.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“Chart” to “Chart &amp; Table”.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Slow the “speed” of zoom in/out using mouse wheel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Click the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Emission Source,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pop-up window of “Top X emissions” options will show up, and the emissions will overlay on map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en-US" altLang="zh-CN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kumimoji="0" lang="en-US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913FF7FB-3598-4AC4-B5CB-7E2BE26875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976" y="811535"/>
            <a:ext cx="4629376" cy="323139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8044D2C-7E04-4BB5-B3A6-6D9DEB2716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7849" y="4113924"/>
            <a:ext cx="3308503" cy="2858481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C9D2A3D-7906-43DC-AA22-CF375B3D2D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5897" y="4040550"/>
            <a:ext cx="4048571" cy="28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4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533C83-35CF-4084-A8A3-7C01351B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Data Viewer 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633B0C5-AD47-40ED-8763-C1A86475B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60" y="1319982"/>
            <a:ext cx="7577961" cy="5289567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F59FE49-C5A4-4A96-9545-3EC1F5D13E65}"/>
              </a:ext>
            </a:extLst>
          </p:cNvPr>
          <p:cNvSpPr txBox="1"/>
          <p:nvPr/>
        </p:nvSpPr>
        <p:spPr>
          <a:xfrm>
            <a:off x="291560" y="950650"/>
            <a:ext cx="6920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Add “Major Emission Source” Module under Chart &amp; Table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07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C50F21-52B2-479B-B0F2-A611C318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Data Query</a:t>
            </a:r>
            <a:endParaRPr lang="zh-CN" alt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EA4D8A9-7A11-4C49-91D9-407B127ED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031" y="928782"/>
            <a:ext cx="306886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Update GUI design: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 the caption color to “blue-white”  for all filters.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Add a “splitter” between “Region Selection” and “PM2.5 Ambient/Risk”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 “Configure Filter Panels” to “Configure Data Query”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Change the panel labels of the “Filter Configuration”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kumimoji="0" lang="en-US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kumimoji="0" lang="en-US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kumimoji="0" lang="en-US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357D5FB-6CAC-4C97-B9F3-4172A7CC29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470" y="797650"/>
            <a:ext cx="4462499" cy="311491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82E4D47-34D5-42CD-9D8D-24DA6539A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3410" y="4047728"/>
            <a:ext cx="4578898" cy="281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38964"/>
      </p:ext>
    </p:extLst>
  </p:cSld>
  <p:clrMapOvr>
    <a:masterClrMapping/>
  </p:clrMapOvr>
</p:sld>
</file>

<file path=ppt/theme/theme1.xml><?xml version="1.0" encoding="utf-8"?>
<a:theme xmlns:a="http://schemas.openxmlformats.org/drawingml/2006/main" name="2_EMPA课题组模板">
  <a:themeElements>
    <a:clrScheme name="2_EMPA课题组模板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MPA课题组模板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2_EMPA课题组模板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20967</TotalTime>
  <Words>159</Words>
  <Application>Microsoft Office PowerPoint</Application>
  <PresentationFormat>全屏显示(4:3)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Calibri</vt:lpstr>
      <vt:lpstr>Times New Roman</vt:lpstr>
      <vt:lpstr>Wingdings</vt:lpstr>
      <vt:lpstr>2_EMPA课题组模板</vt:lpstr>
      <vt:lpstr>Development Progress of NEXUS</vt:lpstr>
      <vt:lpstr>Data Viewer </vt:lpstr>
      <vt:lpstr>Data Viewer </vt:lpstr>
      <vt:lpstr>Data Query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xj</dc:creator>
  <cp:lastModifiedBy>Wenwei Yang</cp:lastModifiedBy>
  <cp:revision>744</cp:revision>
  <cp:lastPrinted>2018-05-15T21:22:10Z</cp:lastPrinted>
  <dcterms:created xsi:type="dcterms:W3CDTF">2016-05-30T08:23:37Z</dcterms:created>
  <dcterms:modified xsi:type="dcterms:W3CDTF">2020-06-09T00:07:53Z</dcterms:modified>
</cp:coreProperties>
</file>