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55"/>
  </p:notesMasterIdLst>
  <p:handoutMasterIdLst>
    <p:handoutMasterId r:id="rId56"/>
  </p:handoutMasterIdLst>
  <p:sldIdLst>
    <p:sldId id="1197" r:id="rId31"/>
    <p:sldId id="1196" r:id="rId32"/>
    <p:sldId id="1207" r:id="rId33"/>
    <p:sldId id="1199" r:id="rId34"/>
    <p:sldId id="1208" r:id="rId35"/>
    <p:sldId id="1205" r:id="rId36"/>
    <p:sldId id="1201" r:id="rId37"/>
    <p:sldId id="1158" r:id="rId38"/>
    <p:sldId id="1159" r:id="rId39"/>
    <p:sldId id="1177" r:id="rId40"/>
    <p:sldId id="1176" r:id="rId41"/>
    <p:sldId id="1161" r:id="rId42"/>
    <p:sldId id="1178" r:id="rId43"/>
    <p:sldId id="1179" r:id="rId44"/>
    <p:sldId id="1180" r:id="rId45"/>
    <p:sldId id="1183" r:id="rId46"/>
    <p:sldId id="1182" r:id="rId47"/>
    <p:sldId id="1184" r:id="rId48"/>
    <p:sldId id="1185" r:id="rId49"/>
    <p:sldId id="1187" r:id="rId50"/>
    <p:sldId id="1192" r:id="rId51"/>
    <p:sldId id="1186" r:id="rId52"/>
    <p:sldId id="1193" r:id="rId53"/>
    <p:sldId id="1174" r:id="rId54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2020-09-15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6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19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17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8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956E-FA5C-4ABD-9633-AD6D85217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NEXUS 1.4: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List of Improvements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5144C-5F15-4F62-9D1F-42B449A4F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Carey Jang, 9/15/2020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suggestions are minor improvements. Please continue to finish the “to-do-list” before early October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send me a new/updated version and updated PPT slides (Tutorial slides starting #8) by 9/21 (Mon) if feasible</a:t>
            </a:r>
          </a:p>
        </p:txBody>
      </p:sp>
    </p:spTree>
    <p:extLst>
      <p:ext uri="{BB962C8B-B14F-4D97-AF65-F5344CB8AC3E}">
        <p14:creationId xmlns:p14="http://schemas.microsoft.com/office/powerpoint/2010/main" val="204820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35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68AA97-EE76-4A08-9313-4A5AD9AC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995"/>
            <a:ext cx="9144000" cy="5827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093975" y="2723169"/>
            <a:ext cx="1252729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913632" y="2193087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4363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8286" y="2493848"/>
            <a:ext cx="1892809" cy="35908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3715" y="3547929"/>
            <a:ext cx="1892809" cy="31808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965146"/>
            <a:ext cx="1892809" cy="94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093974" y="4307686"/>
            <a:ext cx="1252729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093973" y="3547928"/>
            <a:ext cx="1252729" cy="3032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491490" y="1521298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&amp; Data QA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6CA3C-9546-4177-B4D3-F94879AF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54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2AB111F-AB73-497A-AAC4-FFD0524DBBF5}"/>
              </a:ext>
            </a:extLst>
          </p:cNvPr>
          <p:cNvSpPr/>
          <p:nvPr/>
        </p:nvSpPr>
        <p:spPr>
          <a:xfrm>
            <a:off x="5611368" y="2555748"/>
            <a:ext cx="1749552" cy="566928"/>
          </a:xfrm>
          <a:prstGeom prst="wedgeRoundRectCallout">
            <a:avLst>
              <a:gd name="adj1" fmla="val -77687"/>
              <a:gd name="adj2" fmla="val 7294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High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PM2.5 DVs real?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A8B0D7-9FED-43B6-9896-21D257508BFE}"/>
              </a:ext>
            </a:extLst>
          </p:cNvPr>
          <p:cNvSpPr/>
          <p:nvPr/>
        </p:nvSpPr>
        <p:spPr bwMode="auto">
          <a:xfrm>
            <a:off x="4165814" y="3182112"/>
            <a:ext cx="1192570" cy="868680"/>
          </a:xfrm>
          <a:prstGeom prst="ellipse">
            <a:avLst/>
          </a:prstGeom>
          <a:noFill/>
          <a:ln w="57150" cap="flat" cmpd="sng" algn="ctr">
            <a:solidFill>
              <a:srgbClr val="F3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B3CC29B0-D028-48E9-ABDE-76A29C03C6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144" y="955548"/>
            <a:ext cx="9107424" cy="5807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6AE275A-F5A3-4871-A50C-B17393D56088}"/>
              </a:ext>
            </a:extLst>
          </p:cNvPr>
          <p:cNvSpPr txBox="1">
            <a:spLocks/>
          </p:cNvSpPr>
          <p:nvPr/>
        </p:nvSpPr>
        <p:spPr>
          <a:xfrm>
            <a:off x="7010400" y="632891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833872" y="5184648"/>
            <a:ext cx="3054096" cy="1261872"/>
          </a:xfrm>
          <a:prstGeom prst="wedgeRoundRectCallout">
            <a:avLst>
              <a:gd name="adj1" fmla="val -25135"/>
              <a:gd name="adj2" fmla="val -10720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Questionable high PM2.5 DVs in Oregon (daily PM) and Idaho (annual &amp; daily PM) appear to be “real”</a:t>
            </a:r>
          </a:p>
        </p:txBody>
      </p:sp>
    </p:spTree>
    <p:extLst>
      <p:ext uri="{BB962C8B-B14F-4D97-AF65-F5344CB8AC3E}">
        <p14:creationId xmlns:p14="http://schemas.microsoft.com/office/powerpoint/2010/main" val="41054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508760" y="1783080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385775" y="5698229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42" y="4998972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657047" y="1996527"/>
            <a:ext cx="3118657" cy="673211"/>
          </a:xfrm>
          <a:prstGeom prst="wedgeRoundRectCallout">
            <a:avLst>
              <a:gd name="adj1" fmla="val -75581"/>
              <a:gd name="adj2" fmla="val 41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941064" y="1618789"/>
            <a:ext cx="1984248" cy="239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03320" y="2235600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28E06-3B1F-4E79-BAFA-3D7643F7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492"/>
            <a:ext cx="4648592" cy="2963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54687-10EE-4001-AE87-C5E25B6E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07" y="887492"/>
            <a:ext cx="4648593" cy="2963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42D2C-973D-4677-ABF9-2A6CFF77F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45" y="3914638"/>
            <a:ext cx="4791456" cy="30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971032" y="1719072"/>
            <a:ext cx="86868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153412" y="969240"/>
            <a:ext cx="3255264" cy="914424"/>
          </a:xfrm>
          <a:prstGeom prst="wedgeRoundRectCallout">
            <a:avLst>
              <a:gd name="adj1" fmla="val 64005"/>
              <a:gd name="adj2" fmla="val 6198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4133088" y="4297680"/>
            <a:ext cx="978408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20640" y="4279392"/>
            <a:ext cx="1133856" cy="2173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5184648" y="5295988"/>
            <a:ext cx="3949064" cy="896749"/>
          </a:xfrm>
          <a:prstGeom prst="wedgeRoundRectCallout">
            <a:avLst>
              <a:gd name="adj1" fmla="val -50126"/>
              <a:gd name="adj2" fmla="val -1217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153412" y="2020186"/>
            <a:ext cx="1092708" cy="1161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3246120" y="3246120"/>
            <a:ext cx="886968" cy="1033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pic>
        <p:nvPicPr>
          <p:cNvPr id="18" name="图片 20">
            <a:extLst>
              <a:ext uri="{FF2B5EF4-FFF2-40B4-BE49-F238E27FC236}">
                <a16:creationId xmlns:a16="http://schemas.microsoft.com/office/drawing/2014/main" id="{E58DFC9C-FC6E-4A26-9869-60DAD9A1D7D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8872" y="899328"/>
            <a:ext cx="4425696" cy="2226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0" y="2937220"/>
            <a:ext cx="3447288" cy="1909100"/>
          </a:xfrm>
          <a:prstGeom prst="wedgeRoundRectCallout">
            <a:avLst>
              <a:gd name="adj1" fmla="val 101522"/>
              <a:gd name="adj2" fmla="val -104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development; the output format &amp; info. needs the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team’s suggestion (e.g., how the HAPs info. to be added or provided).  </a:t>
            </a: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7711B-8853-4E91-AE7D-03431D331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27432" y="1417320"/>
            <a:ext cx="1097280" cy="8595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893144"/>
            <a:ext cx="2007108" cy="328115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152144" y="1444752"/>
            <a:ext cx="6976872" cy="81381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888502"/>
            <a:ext cx="2007108" cy="464810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2644732"/>
            <a:ext cx="11887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6751320" y="4736592"/>
            <a:ext cx="1862328" cy="613633"/>
          </a:xfrm>
          <a:prstGeom prst="wedgeRoundRectCallout">
            <a:avLst>
              <a:gd name="adj1" fmla="val -10135"/>
              <a:gd name="adj2" fmla="val 12003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27432" y="5788153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964424" y="1257835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1982814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6ADDD-C907-4759-BF7B-DFF11307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6275"/>
            <a:ext cx="9144000" cy="60708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A320F6A0-68B1-49C6-9262-B05E0C51531A}"/>
              </a:ext>
            </a:extLst>
          </p:cNvPr>
          <p:cNvSpPr/>
          <p:nvPr/>
        </p:nvSpPr>
        <p:spPr>
          <a:xfrm>
            <a:off x="-1" y="5156468"/>
            <a:ext cx="1463401" cy="3019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754E480B-650E-4209-A5E9-D128BA426634}"/>
              </a:ext>
            </a:extLst>
          </p:cNvPr>
          <p:cNvSpPr/>
          <p:nvPr/>
        </p:nvSpPr>
        <p:spPr>
          <a:xfrm>
            <a:off x="2072640" y="5448650"/>
            <a:ext cx="2901696" cy="512651"/>
          </a:xfrm>
          <a:prstGeom prst="wedgeRoundRectCallout">
            <a:avLst>
              <a:gd name="adj1" fmla="val -70128"/>
              <a:gd name="adj2" fmla="val -684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Bug:  Change default to “All”</a:t>
            </a: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EA9D388E-2AF3-433D-8BA2-925CBFC4D149}"/>
              </a:ext>
            </a:extLst>
          </p:cNvPr>
          <p:cNvSpPr/>
          <p:nvPr/>
        </p:nvSpPr>
        <p:spPr>
          <a:xfrm>
            <a:off x="3995928" y="1325880"/>
            <a:ext cx="3188207" cy="923544"/>
          </a:xfrm>
          <a:prstGeom prst="wedgeRoundRectCallout">
            <a:avLst>
              <a:gd name="adj1" fmla="val 97657"/>
              <a:gd name="adj2" fmla="val -6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default to “User’s Manual” size to smaller size partial window (expanded to entire window now)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937E93-8115-4E4A-96B1-6FCC569DEA6D}"/>
              </a:ext>
            </a:extLst>
          </p:cNvPr>
          <p:cNvCxnSpPr/>
          <p:nvPr/>
        </p:nvCxnSpPr>
        <p:spPr bwMode="auto">
          <a:xfrm>
            <a:off x="585216" y="1225296"/>
            <a:ext cx="3264408" cy="613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749110B-CD60-418D-AC4C-71525579166B}"/>
              </a:ext>
            </a:extLst>
          </p:cNvPr>
          <p:cNvSpPr/>
          <p:nvPr/>
        </p:nvSpPr>
        <p:spPr>
          <a:xfrm>
            <a:off x="5946648" y="4608577"/>
            <a:ext cx="2901696" cy="840073"/>
          </a:xfrm>
          <a:prstGeom prst="wedgeRoundRectCallout">
            <a:avLst>
              <a:gd name="adj1" fmla="val -37985"/>
              <a:gd name="adj2" fmla="val -1032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Right-click in “Map” to “Save image to clipboard” (may put it under “Display major sources”)</a:t>
            </a:r>
          </a:p>
        </p:txBody>
      </p: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115568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39184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9144" y="3090672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2377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495044" cy="8706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43" y="1593212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DA96B-2002-4E84-A604-829004FA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902708"/>
            <a:ext cx="4535424" cy="321134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A320F6A0-68B1-49C6-9262-B05E0C51531A}"/>
              </a:ext>
            </a:extLst>
          </p:cNvPr>
          <p:cNvSpPr/>
          <p:nvPr/>
        </p:nvSpPr>
        <p:spPr>
          <a:xfrm>
            <a:off x="4934531" y="1457103"/>
            <a:ext cx="999925" cy="357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749110B-CD60-418D-AC4C-71525579166B}"/>
              </a:ext>
            </a:extLst>
          </p:cNvPr>
          <p:cNvSpPr/>
          <p:nvPr/>
        </p:nvSpPr>
        <p:spPr>
          <a:xfrm>
            <a:off x="6050099" y="3488650"/>
            <a:ext cx="2901696" cy="1608169"/>
          </a:xfrm>
          <a:prstGeom prst="wedgeRoundRectCallout">
            <a:avLst>
              <a:gd name="adj1" fmla="val -65401"/>
              <a:gd name="adj2" fmla="val -1531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duplicated emission sources.  Change “Data” to include “CAPs” and “HAPs”.  Under “CAPs”, list only “Pollutants” under current “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Criteria_Major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77F38-F23D-4BE6-AFB7-4FB91CE3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" y="3221888"/>
            <a:ext cx="4999945" cy="35402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BF784D-A668-481B-94BF-471FB37CC32B}"/>
              </a:ext>
            </a:extLst>
          </p:cNvPr>
          <p:cNvSpPr/>
          <p:nvPr/>
        </p:nvSpPr>
        <p:spPr>
          <a:xfrm>
            <a:off x="481403" y="4041806"/>
            <a:ext cx="1173661" cy="21761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EE6119C-DCD9-4913-8E48-97FF8CE6FE7A}"/>
              </a:ext>
            </a:extLst>
          </p:cNvPr>
          <p:cNvSpPr/>
          <p:nvPr/>
        </p:nvSpPr>
        <p:spPr>
          <a:xfrm>
            <a:off x="320040" y="1141412"/>
            <a:ext cx="3831335" cy="1608169"/>
          </a:xfrm>
          <a:prstGeom prst="wedgeRoundRectCallout">
            <a:avLst>
              <a:gd name="adj1" fmla="val -36095"/>
              <a:gd name="adj2" fmla="val 12607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“HAPs”, list only “HAPs” pollutants.  Remove all “CAPs” pollutants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93055939-C65C-4280-8F2A-AE01C8F5946A}"/>
              </a:ext>
            </a:extLst>
          </p:cNvPr>
          <p:cNvSpPr/>
          <p:nvPr/>
        </p:nvSpPr>
        <p:spPr>
          <a:xfrm>
            <a:off x="481403" y="5568697"/>
            <a:ext cx="1173661" cy="47548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927229-F6E6-4C66-8E6B-2DF98D240532}"/>
              </a:ext>
            </a:extLst>
          </p:cNvPr>
          <p:cNvSpPr/>
          <p:nvPr/>
        </p:nvSpPr>
        <p:spPr>
          <a:xfrm>
            <a:off x="481403" y="6146507"/>
            <a:ext cx="1173661" cy="7141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85D4E54E-FE62-4DA5-9101-EF7A6F79C340}"/>
              </a:ext>
            </a:extLst>
          </p:cNvPr>
          <p:cNvSpPr/>
          <p:nvPr/>
        </p:nvSpPr>
        <p:spPr>
          <a:xfrm>
            <a:off x="481403" y="4757869"/>
            <a:ext cx="1173661" cy="7141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497CEEC9-6D4C-492B-A039-208BAA0FAC6B}"/>
              </a:ext>
            </a:extLst>
          </p:cNvPr>
          <p:cNvSpPr/>
          <p:nvPr/>
        </p:nvSpPr>
        <p:spPr>
          <a:xfrm>
            <a:off x="514931" y="4937701"/>
            <a:ext cx="1173661" cy="7141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5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C8C51-0D0B-4761-9554-B03AEDED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B05045-73B7-402E-BDCC-B3B71480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846" y="2857578"/>
            <a:ext cx="5219128" cy="37746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2514600"/>
            <a:ext cx="1481328" cy="51206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3940302" y="1280306"/>
            <a:ext cx="2113026" cy="612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31172" y="3964536"/>
            <a:ext cx="2327838" cy="1560781"/>
          </a:xfrm>
          <a:prstGeom prst="wedgeRoundRectCallout">
            <a:avLst>
              <a:gd name="adj1" fmla="val -33734"/>
              <a:gd name="adj2" fmla="val -1059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in order: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Advance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Poverty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600" noProof="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PM2.5 NA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O3</a:t>
            </a:r>
            <a:r>
              <a:rPr kumimoji="0" lang="en-US" sz="1600" b="0" i="0" u="none" strike="noStrike" kern="1200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NA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600" baseline="0" noProof="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Class</a:t>
            </a:r>
            <a:r>
              <a:rPr lang="en-US" sz="1600" noProof="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F548251A-F7D8-4B86-95DF-E059C84EEC20}"/>
              </a:ext>
            </a:extLst>
          </p:cNvPr>
          <p:cNvSpPr/>
          <p:nvPr/>
        </p:nvSpPr>
        <p:spPr>
          <a:xfrm>
            <a:off x="6116574" y="1906603"/>
            <a:ext cx="2821400" cy="950975"/>
          </a:xfrm>
          <a:prstGeom prst="wedgeRoundRectCallout">
            <a:avLst>
              <a:gd name="adj1" fmla="val -76261"/>
              <a:gd name="adj2" fmla="val -505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List “Advance Area” first before “Poverty/Disadvantage”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D959FFE-62F6-45A6-93CE-79C7D307614F}"/>
              </a:ext>
            </a:extLst>
          </p:cNvPr>
          <p:cNvSpPr/>
          <p:nvPr/>
        </p:nvSpPr>
        <p:spPr>
          <a:xfrm>
            <a:off x="3718846" y="5775383"/>
            <a:ext cx="1319498" cy="612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D54BF2B-687E-4DDE-A290-8A5E982717DB}"/>
              </a:ext>
            </a:extLst>
          </p:cNvPr>
          <p:cNvSpPr/>
          <p:nvPr/>
        </p:nvSpPr>
        <p:spPr>
          <a:xfrm>
            <a:off x="7527274" y="5042695"/>
            <a:ext cx="1319498" cy="732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223AE4-097B-42F8-961B-B9F727DDEBE5}"/>
              </a:ext>
            </a:extLst>
          </p:cNvPr>
          <p:cNvCxnSpPr>
            <a:cxnSpLocks/>
          </p:cNvCxnSpPr>
          <p:nvPr/>
        </p:nvCxnSpPr>
        <p:spPr bwMode="auto">
          <a:xfrm flipV="1">
            <a:off x="4392168" y="3026664"/>
            <a:ext cx="2127504" cy="26615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4FA65-5B98-45DD-9CAE-2827441158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58150" y="2939533"/>
            <a:ext cx="319873" cy="20688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6914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41BA3-E390-46D3-A925-07B35721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968"/>
            <a:ext cx="9144000" cy="597103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F548251A-F7D8-4B86-95DF-E059C84EEC20}"/>
              </a:ext>
            </a:extLst>
          </p:cNvPr>
          <p:cNvSpPr/>
          <p:nvPr/>
        </p:nvSpPr>
        <p:spPr>
          <a:xfrm>
            <a:off x="82296" y="3429000"/>
            <a:ext cx="2121408" cy="1767431"/>
          </a:xfrm>
          <a:prstGeom prst="wedgeRoundRectCallout">
            <a:avLst>
              <a:gd name="adj1" fmla="val 62158"/>
              <a:gd name="adj2" fmla="val -5904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Remove “boundary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lines” outside of the selected region for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“Advance”, “Poverty” areas, etc. (to avoid confusion)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A2A04DE-C35C-4070-A010-B3998C5BCACD}"/>
              </a:ext>
            </a:extLst>
          </p:cNvPr>
          <p:cNvSpPr/>
          <p:nvPr/>
        </p:nvSpPr>
        <p:spPr>
          <a:xfrm>
            <a:off x="4111752" y="1217390"/>
            <a:ext cx="2526792" cy="1323948"/>
          </a:xfrm>
          <a:prstGeom prst="wedgeRoundRectCallout">
            <a:avLst>
              <a:gd name="adj1" fmla="val -39108"/>
              <a:gd name="adj2" fmla="val 15967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Use slightly “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deeper blue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 for the “selected county boundary lines” to avoid confusion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73F91-3770-4492-AD4F-30804B9BE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72" y="4473646"/>
            <a:ext cx="3182423" cy="201040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AF56E234-DA1B-4905-A3A2-41F0D408C992}"/>
              </a:ext>
            </a:extLst>
          </p:cNvPr>
          <p:cNvSpPr/>
          <p:nvPr/>
        </p:nvSpPr>
        <p:spPr>
          <a:xfrm>
            <a:off x="6004404" y="2832346"/>
            <a:ext cx="2682396" cy="1323948"/>
          </a:xfrm>
          <a:prstGeom prst="wedgeRoundRectCallout">
            <a:avLst>
              <a:gd name="adj1" fmla="val 36117"/>
              <a:gd name="adj2" fmla="val 14516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Same here in “Data Viewer” module: Use slightly “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deeper blue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 for the “selected county boundary lines” to avoid confusion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AD43E1D-EAF2-4575-8567-F608E6E377A3}"/>
              </a:ext>
            </a:extLst>
          </p:cNvPr>
          <p:cNvSpPr/>
          <p:nvPr/>
        </p:nvSpPr>
        <p:spPr>
          <a:xfrm>
            <a:off x="292608" y="1618488"/>
            <a:ext cx="8458200" cy="392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2200" dirty="0">
                <a:latin typeface="等线" panose="02010600030101010101" pitchFamily="2" charset="-122"/>
                <a:ea typeface="等线" panose="02010600030101010101" pitchFamily="2" charset="-122"/>
              </a:rPr>
              <a:t>To Do List (by early October):</a:t>
            </a:r>
          </a:p>
          <a:p>
            <a:pPr algn="just">
              <a:lnSpc>
                <a:spcPct val="150000"/>
              </a:lnSpc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an updated Online-User’s manual</a:t>
            </a:r>
            <a:endParaRPr lang="en-US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Under Data Query Module, remove those layers which locate outside the selected region.</a:t>
            </a:r>
            <a:endParaRPr lang="en-US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Complete the 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Table Generator </a:t>
            </a:r>
            <a:r>
              <a:rPr lang="en-US" sz="2000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module (at least one working EPA region) by early October.</a:t>
            </a:r>
            <a:endParaRPr lang="en-US" sz="1600" kern="1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US" sz="20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Data</a:t>
            </a: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Module, display the checked data only.</a:t>
            </a:r>
            <a:endParaRPr lang="en-US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2711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r>
              <a:rPr lang="en-US" sz="4800" dirty="0">
                <a:solidFill>
                  <a:srgbClr val="FFFF00"/>
                </a:solidFill>
              </a:rPr>
              <a:t>Tutorial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E4D2AF-60EB-4135-A30B-32A50666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24528"/>
            <a:ext cx="8915400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the following slides (based on “NEXUS 1.0”)  to “NEXUS 1.5”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slides or functions as appropriate (will be great!)</a:t>
            </a:r>
          </a:p>
        </p:txBody>
      </p:sp>
    </p:spTree>
    <p:extLst>
      <p:ext uri="{BB962C8B-B14F-4D97-AF65-F5344CB8AC3E}">
        <p14:creationId xmlns:p14="http://schemas.microsoft.com/office/powerpoint/2010/main" val="4016618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58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755061"/>
            <a:ext cx="1956816" cy="2944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039834" y="3936408"/>
            <a:ext cx="1956816" cy="86670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718304"/>
            <a:ext cx="1956816" cy="202145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03842" y="5140381"/>
            <a:ext cx="1581913" cy="1426462"/>
          </a:xfrm>
          <a:prstGeom prst="wedgeRoundRectCallout">
            <a:avLst>
              <a:gd name="adj1" fmla="val -59633"/>
              <a:gd name="adj2" fmla="val -4948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98704" y="967044"/>
            <a:ext cx="1984248" cy="2416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984248" y="1193436"/>
            <a:ext cx="1051560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078224" y="967045"/>
            <a:ext cx="4041648" cy="660587"/>
          </a:xfrm>
          <a:prstGeom prst="wedgeRoundRectCallout">
            <a:avLst>
              <a:gd name="adj1" fmla="val -93605"/>
              <a:gd name="adj2" fmla="val -3981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602992" y="2178369"/>
            <a:ext cx="3304032" cy="610552"/>
          </a:xfrm>
          <a:prstGeom prst="wedgeRoundRectCallout">
            <a:avLst>
              <a:gd name="adj1" fmla="val -68833"/>
              <a:gd name="adj2" fmla="val -173585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&amp; project file loading icon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386487"/>
            <a:ext cx="1984248" cy="33570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452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093975" y="1744844"/>
            <a:ext cx="1252729" cy="2944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?mso-contentType ?>
<SharedContentType xmlns="Microsoft.SharePoint.Taxonomy.ContentTypeSync" SourceId="29f62856-1543-49d4-a736-4569d363f533" ContentTypeId="0x0101" PreviousValue="false"/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2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4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6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7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63055</TotalTime>
  <Words>875</Words>
  <Application>Microsoft Office PowerPoint</Application>
  <PresentationFormat>On-screen Show (4:3)</PresentationFormat>
  <Paragraphs>133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微软雅黑</vt:lpstr>
      <vt:lpstr>等线</vt:lpstr>
      <vt:lpstr>黑体</vt:lpstr>
      <vt:lpstr>Arial</vt:lpstr>
      <vt:lpstr>Calibri</vt:lpstr>
      <vt:lpstr>Times New Roman</vt:lpstr>
      <vt:lpstr>Wingdings</vt:lpstr>
      <vt:lpstr>2_EMPA课题组模板</vt:lpstr>
      <vt:lpstr>3_EMPA课题组模板</vt:lpstr>
      <vt:lpstr>NEXUS 1.4:  List of Improvements</vt:lpstr>
      <vt:lpstr>NEXUS Tool: Data Viewer Module</vt:lpstr>
      <vt:lpstr>NEXUS Tool: Data Viewer Module</vt:lpstr>
      <vt:lpstr>NEXUS Tool: Data Viewer Module</vt:lpstr>
      <vt:lpstr>NEXUS Tool: Data Viewer Module</vt:lpstr>
      <vt:lpstr>NEXUS Tool: Data Viewer Module</vt:lpstr>
      <vt:lpstr>“NEXUS 1.5”:  Tutorial</vt:lpstr>
      <vt:lpstr>NEXUS Tool: Data Viewer Module</vt:lpstr>
      <vt:lpstr>Data Viewer Module: Selections &amp; Map Display</vt:lpstr>
      <vt:lpstr>Data Viewer: “Apply” New Selections</vt:lpstr>
      <vt:lpstr>Data Viewer Module: Map &amp; Data QA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1148</cp:revision>
  <cp:lastPrinted>2020-02-19T17:26:50Z</cp:lastPrinted>
  <dcterms:created xsi:type="dcterms:W3CDTF">2016-05-30T08:23:37Z</dcterms:created>
  <dcterms:modified xsi:type="dcterms:W3CDTF">2020-09-16T03:22:41Z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