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</p:sldMasterIdLst>
  <p:notesMasterIdLst>
    <p:notesMasterId r:id="rId35"/>
  </p:notesMasterIdLst>
  <p:handoutMasterIdLst>
    <p:handoutMasterId r:id="rId36"/>
  </p:handoutMasterIdLst>
  <p:sldIdLst>
    <p:sldId id="1206" r:id="rId31"/>
    <p:sldId id="258" r:id="rId32"/>
    <p:sldId id="259" r:id="rId33"/>
    <p:sldId id="1205" r:id="rId34"/>
  </p:sldIdLst>
  <p:sldSz cx="9144000" cy="6858000" type="screen4x3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B700"/>
    <a:srgbClr val="AB8100"/>
    <a:srgbClr val="A87E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6196" autoAdjust="0"/>
  </p:normalViewPr>
  <p:slideViewPr>
    <p:cSldViewPr snapToGrid="0">
      <p:cViewPr varScale="1">
        <p:scale>
          <a:sx n="105" d="100"/>
          <a:sy n="105" d="100"/>
        </p:scale>
        <p:origin x="175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3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2020-08-25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Need more data info about CBSAs and corresponding counties</a:t>
            </a:r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3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55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41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40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40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40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77681" y="6453338"/>
            <a:ext cx="94644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785792" y="64533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8121" y="6453338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40"/>
            <a:ext cx="82296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D61F15-C0E9-4361-8BAF-583D1655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626"/>
            <a:ext cx="9144000" cy="544437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2"/>
            <a:ext cx="8659368" cy="669103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NEXUS Tool: </a:t>
            </a:r>
            <a:r>
              <a:rPr lang="en-US" altLang="zh-CN" sz="4000" dirty="0">
                <a:solidFill>
                  <a:srgbClr val="FFFF00"/>
                </a:solidFill>
              </a:rPr>
              <a:t>Mortality Calculation</a:t>
            </a:r>
            <a:endParaRPr lang="zh-CN" alt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26B9B68-6C28-4538-B6C1-A33DD28C542D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id="{C9A33AF3-AA8A-431F-9E87-3856757E8C0B}"/>
              </a:ext>
            </a:extLst>
          </p:cNvPr>
          <p:cNvSpPr/>
          <p:nvPr/>
        </p:nvSpPr>
        <p:spPr>
          <a:xfrm>
            <a:off x="5182361" y="810608"/>
            <a:ext cx="2921508" cy="1148851"/>
          </a:xfrm>
          <a:prstGeom prst="wedgeRoundRectCallout">
            <a:avLst>
              <a:gd name="adj1" fmla="val -29940"/>
              <a:gd name="adj2" fmla="val 80862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solidFill>
                  <a:srgbClr val="0000FF"/>
                </a:solidFill>
                <a:latin typeface="Calibri"/>
                <a:ea typeface="微软雅黑"/>
              </a:rPr>
              <a:t>Q1</a:t>
            </a: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: O3 &amp; PM2.5 Mortality (unit in “#/10K per year”)?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Q2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: How to calculate a  county’s total mortality?</a:t>
            </a:r>
          </a:p>
        </p:txBody>
      </p:sp>
      <p:sp>
        <p:nvSpPr>
          <p:cNvPr id="13" name="Speech Bubble: Rectangle with Corners Rounded 4">
            <a:extLst>
              <a:ext uri="{FF2B5EF4-FFF2-40B4-BE49-F238E27FC236}">
                <a16:creationId xmlns:a16="http://schemas.microsoft.com/office/drawing/2014/main" id="{AB1DC2FB-CD73-4BA5-BD8C-037F2FF7D70A}"/>
              </a:ext>
            </a:extLst>
          </p:cNvPr>
          <p:cNvSpPr/>
          <p:nvPr/>
        </p:nvSpPr>
        <p:spPr>
          <a:xfrm>
            <a:off x="292608" y="1232806"/>
            <a:ext cx="1252728" cy="504554"/>
          </a:xfrm>
          <a:prstGeom prst="wedgeRoundRectCallout">
            <a:avLst>
              <a:gd name="adj1" fmla="val 54697"/>
              <a:gd name="adj2" fmla="val 164511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FIPS code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AAB06-F310-4C0D-A11D-DE08C8EFA42B}"/>
              </a:ext>
            </a:extLst>
          </p:cNvPr>
          <p:cNvSpPr/>
          <p:nvPr/>
        </p:nvSpPr>
        <p:spPr bwMode="auto">
          <a:xfrm>
            <a:off x="5212080" y="2331720"/>
            <a:ext cx="576072" cy="411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6B3083-0B80-4892-898D-65F4A69DBFB6}"/>
              </a:ext>
            </a:extLst>
          </p:cNvPr>
          <p:cNvSpPr/>
          <p:nvPr/>
        </p:nvSpPr>
        <p:spPr bwMode="auto">
          <a:xfrm>
            <a:off x="5779008" y="2331720"/>
            <a:ext cx="576072" cy="41219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BA04B8-E97C-4BA8-A372-71DC6DEB75D1}"/>
              </a:ext>
            </a:extLst>
          </p:cNvPr>
          <p:cNvSpPr/>
          <p:nvPr/>
        </p:nvSpPr>
        <p:spPr bwMode="auto">
          <a:xfrm>
            <a:off x="1510284" y="2338856"/>
            <a:ext cx="492252" cy="411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71E810-8B9F-4AD8-8DB6-D07BFF7D857E}"/>
              </a:ext>
            </a:extLst>
          </p:cNvPr>
          <p:cNvSpPr/>
          <p:nvPr/>
        </p:nvSpPr>
        <p:spPr bwMode="auto">
          <a:xfrm>
            <a:off x="4524374" y="2338856"/>
            <a:ext cx="687705" cy="411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8" name="Speech Bubble: Rectangle with Corners Rounded 4">
            <a:extLst>
              <a:ext uri="{FF2B5EF4-FFF2-40B4-BE49-F238E27FC236}">
                <a16:creationId xmlns:a16="http://schemas.microsoft.com/office/drawing/2014/main" id="{2B95F1A8-0DF6-41AA-AB22-F7231509C35B}"/>
              </a:ext>
            </a:extLst>
          </p:cNvPr>
          <p:cNvSpPr/>
          <p:nvPr/>
        </p:nvSpPr>
        <p:spPr>
          <a:xfrm>
            <a:off x="1664208" y="1069848"/>
            <a:ext cx="1252728" cy="596055"/>
          </a:xfrm>
          <a:prstGeom prst="wedgeRoundRectCallout">
            <a:avLst>
              <a:gd name="adj1" fmla="val -6618"/>
              <a:gd name="adj2" fmla="val 16450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Population (2010)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E4ACA9-D7D4-4E95-92A4-42E48104B490}"/>
              </a:ext>
            </a:extLst>
          </p:cNvPr>
          <p:cNvSpPr/>
          <p:nvPr/>
        </p:nvSpPr>
        <p:spPr bwMode="auto">
          <a:xfrm>
            <a:off x="2002536" y="2338856"/>
            <a:ext cx="483108" cy="411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" name="Speech Bubble: Rectangle with Corners Rounded 4">
            <a:extLst>
              <a:ext uri="{FF2B5EF4-FFF2-40B4-BE49-F238E27FC236}">
                <a16:creationId xmlns:a16="http://schemas.microsoft.com/office/drawing/2014/main" id="{2E6C75E4-E545-4847-8A0D-8913D81965DD}"/>
              </a:ext>
            </a:extLst>
          </p:cNvPr>
          <p:cNvSpPr/>
          <p:nvPr/>
        </p:nvSpPr>
        <p:spPr>
          <a:xfrm>
            <a:off x="3182112" y="849925"/>
            <a:ext cx="1810512" cy="1084589"/>
          </a:xfrm>
          <a:prstGeom prst="wedgeRoundRectCallout">
            <a:avLst>
              <a:gd name="adj1" fmla="val 40313"/>
              <a:gd name="adj2" fmla="val 86587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“Total Cancer risk”? Where </a:t>
            </a:r>
            <a:r>
              <a:rPr lang="en-US">
                <a:solidFill>
                  <a:srgbClr val="0000FF"/>
                </a:solidFill>
                <a:latin typeface="Calibri"/>
                <a:ea typeface="微软雅黑"/>
              </a:rPr>
              <a:t>is “total non-cancer risk”?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83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3CF2C8A-AC65-45D5-B759-8604C583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4" y="1765665"/>
            <a:ext cx="4390562" cy="302987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FD02ADC-C003-4F5E-9866-9237E7CBE190}"/>
              </a:ext>
            </a:extLst>
          </p:cNvPr>
          <p:cNvSpPr txBox="1"/>
          <p:nvPr/>
        </p:nvSpPr>
        <p:spPr>
          <a:xfrm>
            <a:off x="103974" y="1419416"/>
            <a:ext cx="3570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4% PM2.5 Risk:  16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3CAC2EA-2A1A-45C0-A3E5-62BE71446AB8}"/>
                  </a:ext>
                </a:extLst>
              </p:cNvPr>
              <p:cNvSpPr/>
              <p:nvPr/>
            </p:nvSpPr>
            <p:spPr>
              <a:xfrm>
                <a:off x="103974" y="877498"/>
                <a:ext cx="1161487" cy="595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CN" alt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n-US" altLang="zh-CN" sz="13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PM</m:t>
                          </m:r>
                          <m:r>
                            <m:rPr>
                              <m:nor/>
                            </m:rPr>
                            <a:rPr lang="en-US" altLang="zh-CN" sz="13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sz="13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𝑀𝑜𝑟</m:t>
                          </m:r>
                          <m:r>
                            <m:rPr>
                              <m:nor/>
                            </m:rPr>
                            <a:rPr lang="en-US" altLang="zh-CN" sz="13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tality</m:t>
                          </m:r>
                        </m:e>
                      </m:nary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3CAC2EA-2A1A-45C0-A3E5-62BE71446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4" y="877498"/>
                <a:ext cx="1161487" cy="595484"/>
              </a:xfrm>
              <a:prstGeom prst="rect">
                <a:avLst/>
              </a:prstGeom>
              <a:blipFill>
                <a:blip r:embed="rId3"/>
                <a:stretch>
                  <a:fillRect l="-48691" t="-119388" r="-38220" b="-1673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ABF800FE-FDB9-46BB-A6A8-28F20B8AC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188" y="1765665"/>
            <a:ext cx="4544812" cy="302987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81872B1-D011-4CAC-B3E5-DDF939D716D9}"/>
              </a:ext>
            </a:extLst>
          </p:cNvPr>
          <p:cNvSpPr txBox="1"/>
          <p:nvPr/>
        </p:nvSpPr>
        <p:spPr>
          <a:xfrm>
            <a:off x="4571999" y="1472982"/>
            <a:ext cx="40830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10% PM2.5 Risk:  24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4221FA73-81D9-4596-BD6D-CB9EF153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Issues discussion: PM2.5 Risk problem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7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9193CE-D373-4C7A-ADE9-2E40F275C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1" y="1895086"/>
            <a:ext cx="4370574" cy="3024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B224D52-3D0B-4F5A-8040-1A22E8D8708B}"/>
                  </a:ext>
                </a:extLst>
              </p:cNvPr>
              <p:cNvSpPr txBox="1"/>
              <p:nvPr/>
            </p:nvSpPr>
            <p:spPr>
              <a:xfrm>
                <a:off x="-241250" y="1015550"/>
                <a:ext cx="1966109" cy="4356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PM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𝑀𝑜𝑟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tality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𝑃𝑂𝑃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2010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13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B224D52-3D0B-4F5A-8040-1A22E8D87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1250" y="1015550"/>
                <a:ext cx="1966109" cy="435632"/>
              </a:xfrm>
              <a:prstGeom prst="rect">
                <a:avLst/>
              </a:prstGeom>
              <a:blipFill>
                <a:blip r:embed="rId3"/>
                <a:stretch>
                  <a:fillRect t="-87324" b="-1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A87C3F5D-A394-4E94-94CD-CDFB8C845603}"/>
              </a:ext>
            </a:extLst>
          </p:cNvPr>
          <p:cNvSpPr txBox="1"/>
          <p:nvPr/>
        </p:nvSpPr>
        <p:spPr>
          <a:xfrm>
            <a:off x="47121" y="1555463"/>
            <a:ext cx="33554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4% PM2.5 Risk: 0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885D5DA-2DFC-44B7-BAC9-EF2BF05B2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38387"/>
            <a:ext cx="4463415" cy="29812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C57F4F1-EF44-4969-A444-8BC8C1074126}"/>
              </a:ext>
            </a:extLst>
          </p:cNvPr>
          <p:cNvSpPr txBox="1"/>
          <p:nvPr/>
        </p:nvSpPr>
        <p:spPr>
          <a:xfrm>
            <a:off x="4499106" y="1555463"/>
            <a:ext cx="37749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10% PM2.5 Risk: 0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0986E518-6BE8-4C92-A2EF-FEA2DCE90A4B}"/>
              </a:ext>
            </a:extLst>
          </p:cNvPr>
          <p:cNvSpPr txBox="1">
            <a:spLocks/>
          </p:cNvSpPr>
          <p:nvPr/>
        </p:nvSpPr>
        <p:spPr bwMode="auto">
          <a:xfrm>
            <a:off x="741804" y="96106"/>
            <a:ext cx="8229600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</a:rPr>
              <a:t>Issues discussion: PM2.5 Risk problem</a:t>
            </a:r>
            <a:endParaRPr lang="zh-CN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8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2F21FBD-4D8F-4345-B9EE-B2F6E5326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8" y="1980565"/>
            <a:ext cx="4574872" cy="320009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99310FF-C8AB-4B08-920D-9C18D4677314}"/>
              </a:ext>
            </a:extLst>
          </p:cNvPr>
          <p:cNvSpPr txBox="1"/>
          <p:nvPr/>
        </p:nvSpPr>
        <p:spPr>
          <a:xfrm>
            <a:off x="50348" y="1601880"/>
            <a:ext cx="33618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4% PM2.5 Risk: 0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8CCBFEA-B5B8-480C-9627-68ABFB310E76}"/>
                  </a:ext>
                </a:extLst>
              </p:cNvPr>
              <p:cNvSpPr txBox="1"/>
              <p:nvPr/>
            </p:nvSpPr>
            <p:spPr>
              <a:xfrm>
                <a:off x="125257" y="1055037"/>
                <a:ext cx="1966109" cy="4356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PM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𝑀𝑜𝑟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tality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𝑃𝑂𝑃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2010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𝑃𝑂𝑃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2010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13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8CCBFEA-B5B8-480C-9627-68ABFB310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7" y="1055037"/>
                <a:ext cx="1966109" cy="435632"/>
              </a:xfrm>
              <a:prstGeom prst="rect">
                <a:avLst/>
              </a:prstGeom>
              <a:blipFill>
                <a:blip r:embed="rId4"/>
                <a:stretch>
                  <a:fillRect l="-16460" t="-84722" r="-4348" b="-1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2C1BA3C0-3283-470A-A363-E0C854C0E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458" y="2056260"/>
            <a:ext cx="4439542" cy="304870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140935A-C282-450F-83A0-4CE10409B387}"/>
              </a:ext>
            </a:extLst>
          </p:cNvPr>
          <p:cNvSpPr txBox="1"/>
          <p:nvPr/>
        </p:nvSpPr>
        <p:spPr>
          <a:xfrm>
            <a:off x="4625220" y="1652723"/>
            <a:ext cx="34692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10% PM2.5 Risk: 0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F8F25C63-8DB0-4DE6-96C9-F6E35A5E93F1}"/>
              </a:ext>
            </a:extLst>
          </p:cNvPr>
          <p:cNvSpPr txBox="1">
            <a:spLocks/>
          </p:cNvSpPr>
          <p:nvPr/>
        </p:nvSpPr>
        <p:spPr bwMode="auto">
          <a:xfrm>
            <a:off x="589658" y="12081"/>
            <a:ext cx="8229600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</a:rPr>
              <a:t>Issues discussion: PM2.5 Risk problem</a:t>
            </a:r>
            <a:endParaRPr lang="zh-CN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91518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1A6E0D0-DF25-41E1-849F-4E7E9FBDD1A9}">
  <ds:schemaRefs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5c1deef3-b27c-4e9a-b0d4-9d092d100f42"/>
    <ds:schemaRef ds:uri="http://purl.org/dc/terms/"/>
    <ds:schemaRef ds:uri="4ffa91fb-a0ff-4ac5-b2db-65c790d184a4"/>
    <ds:schemaRef ds:uri="http://schemas.microsoft.com/office/2006/documentManagement/types"/>
    <ds:schemaRef ds:uri="6290be6a-0c37-488c-89d7-fa04eb7489f1"/>
    <ds:schemaRef ds:uri="http://schemas.microsoft.com/office/infopath/2007/PartnerControls"/>
    <ds:schemaRef ds:uri="http://schemas.microsoft.com/sharepoint/v3/fields"/>
    <ds:schemaRef ds:uri="http://purl.org/dc/elements/1.1/"/>
    <ds:schemaRef ds:uri="http://schemas.microsoft.com/sharepoint.v3"/>
    <ds:schemaRef ds:uri="http://www.w3.org/XML/1998/namespace"/>
    <ds:schemaRef ds:uri="http://purl.org/dc/dcmitype/"/>
  </ds:schemaRefs>
</ds:datastoreItem>
</file>

<file path=customXml/itemProps10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18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20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5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57863</TotalTime>
  <Words>140</Words>
  <Application>Microsoft Office PowerPoint</Application>
  <PresentationFormat>On-screen Show (4:3)</PresentationFormat>
  <Paragraphs>22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微软雅黑</vt:lpstr>
      <vt:lpstr>黑体</vt:lpstr>
      <vt:lpstr>Arial</vt:lpstr>
      <vt:lpstr>Calibri</vt:lpstr>
      <vt:lpstr>Cambria Math</vt:lpstr>
      <vt:lpstr>2_EMPA课题组模板</vt:lpstr>
      <vt:lpstr>3_EMPA课题组模板</vt:lpstr>
      <vt:lpstr>NEXUS Tool: Mortality Calculation</vt:lpstr>
      <vt:lpstr>Issues discussion: PM2.5 Risk problem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Carey Jang</cp:lastModifiedBy>
  <cp:revision>1046</cp:revision>
  <cp:lastPrinted>2020-02-19T17:26:50Z</cp:lastPrinted>
  <dcterms:created xsi:type="dcterms:W3CDTF">2016-05-30T08:23:37Z</dcterms:created>
  <dcterms:modified xsi:type="dcterms:W3CDTF">2020-08-25T16:03:32Z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