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86" r:id="rId6"/>
  </p:sldMasterIdLst>
  <p:notesMasterIdLst>
    <p:notesMasterId r:id="rId21"/>
  </p:notesMasterIdLst>
  <p:handoutMasterIdLst>
    <p:handoutMasterId r:id="rId22"/>
  </p:handoutMasterIdLst>
  <p:sldIdLst>
    <p:sldId id="1342" r:id="rId7"/>
    <p:sldId id="1403" r:id="rId8"/>
    <p:sldId id="1404" r:id="rId9"/>
    <p:sldId id="1405" r:id="rId10"/>
    <p:sldId id="1394" r:id="rId11"/>
    <p:sldId id="1395" r:id="rId12"/>
    <p:sldId id="1396" r:id="rId13"/>
    <p:sldId id="1397" r:id="rId14"/>
    <p:sldId id="1406" r:id="rId15"/>
    <p:sldId id="1407" r:id="rId16"/>
    <p:sldId id="1410" r:id="rId17"/>
    <p:sldId id="1408" r:id="rId18"/>
    <p:sldId id="1411" r:id="rId19"/>
    <p:sldId id="14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Tyler" initials="FT" lastIdx="1" clrIdx="0">
    <p:extLst>
      <p:ext uri="{19B8F6BF-5375-455C-9EA6-DF929625EA0E}">
        <p15:presenceInfo xmlns:p15="http://schemas.microsoft.com/office/powerpoint/2012/main" userId="S::Fox.Tyler@epa.gov::d3ca8bf6-d2c8-45ae-bf9b-8f74647f8102" providerId="AD"/>
      </p:ext>
    </p:extLst>
  </p:cmAuthor>
  <p:cmAuthor id="2" name="Scavo, Kimber" initials="SK" lastIdx="2" clrIdx="1">
    <p:extLst>
      <p:ext uri="{19B8F6BF-5375-455C-9EA6-DF929625EA0E}">
        <p15:presenceInfo xmlns:p15="http://schemas.microsoft.com/office/powerpoint/2012/main" userId="S::Scavo.Kimber@epa.gov::f2acd1a6-3918-4b31-b259-77af37031b64" providerId="AD"/>
      </p:ext>
    </p:extLst>
  </p:cmAuthor>
  <p:cmAuthor id="3" name="Landis, Elizabeth" initials="LE" lastIdx="5" clrIdx="2">
    <p:extLst>
      <p:ext uri="{19B8F6BF-5375-455C-9EA6-DF929625EA0E}">
        <p15:presenceInfo xmlns:p15="http://schemas.microsoft.com/office/powerpoint/2012/main" userId="S::Landis.Elizabeth@epa.gov::ab5a0f48-4954-4e8f-b852-9bcaf16ccf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000000"/>
    <a:srgbClr val="0066FF"/>
    <a:srgbClr val="6600FF"/>
    <a:srgbClr val="33CC33"/>
    <a:srgbClr val="FF9900"/>
    <a:srgbClr val="FF0000"/>
    <a:srgbClr val="F5A8A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g, Carey" userId="5dcdf613-9329-442e-aaa9-13ddf77a7abf" providerId="ADAL" clId="{62F594E8-B543-49E7-ABB7-820CD904DFF7}"/>
    <pc:docChg chg="undo custSel addSld modSld sldOrd">
      <pc:chgData name="Jang, Carey" userId="5dcdf613-9329-442e-aaa9-13ddf77a7abf" providerId="ADAL" clId="{62F594E8-B543-49E7-ABB7-820CD904DFF7}" dt="2021-08-04T22:46:03.247" v="3266" actId="14100"/>
      <pc:docMkLst>
        <pc:docMk/>
      </pc:docMkLst>
      <pc:sldChg chg="addSp modSp mod">
        <pc:chgData name="Jang, Carey" userId="5dcdf613-9329-442e-aaa9-13ddf77a7abf" providerId="ADAL" clId="{62F594E8-B543-49E7-ABB7-820CD904DFF7}" dt="2021-08-04T21:21:51.313" v="1124" actId="1076"/>
        <pc:sldMkLst>
          <pc:docMk/>
          <pc:sldMk cId="1049825768" sldId="1342"/>
        </pc:sldMkLst>
        <pc:spChg chg="add mod">
          <ac:chgData name="Jang, Carey" userId="5dcdf613-9329-442e-aaa9-13ddf77a7abf" providerId="ADAL" clId="{62F594E8-B543-49E7-ABB7-820CD904DFF7}" dt="2021-08-04T21:21:51.313" v="1124" actId="1076"/>
          <ac:spMkLst>
            <pc:docMk/>
            <pc:sldMk cId="1049825768" sldId="1342"/>
            <ac:spMk id="5" creationId="{814FCBB8-079B-49A7-80B2-2A350D8EAC5B}"/>
          </ac:spMkLst>
        </pc:spChg>
      </pc:sldChg>
      <pc:sldChg chg="addSp modSp mod modAnim">
        <pc:chgData name="Jang, Carey" userId="5dcdf613-9329-442e-aaa9-13ddf77a7abf" providerId="ADAL" clId="{62F594E8-B543-49E7-ABB7-820CD904DFF7}" dt="2021-08-04T21:25:34.140" v="1263" actId="20577"/>
        <pc:sldMkLst>
          <pc:docMk/>
          <pc:sldMk cId="1421499941" sldId="1396"/>
        </pc:sldMkLst>
        <pc:spChg chg="add mod">
          <ac:chgData name="Jang, Carey" userId="5dcdf613-9329-442e-aaa9-13ddf77a7abf" providerId="ADAL" clId="{62F594E8-B543-49E7-ABB7-820CD904DFF7}" dt="2021-08-04T21:25:34.140" v="1263" actId="20577"/>
          <ac:spMkLst>
            <pc:docMk/>
            <pc:sldMk cId="1421499941" sldId="1396"/>
            <ac:spMk id="7" creationId="{79111AED-1260-49C8-A8FA-35B57009843F}"/>
          </ac:spMkLst>
        </pc:spChg>
        <pc:spChg chg="add mod">
          <ac:chgData name="Jang, Carey" userId="5dcdf613-9329-442e-aaa9-13ddf77a7abf" providerId="ADAL" clId="{62F594E8-B543-49E7-ABB7-820CD904DFF7}" dt="2021-08-04T21:16:40.280" v="896" actId="20577"/>
          <ac:spMkLst>
            <pc:docMk/>
            <pc:sldMk cId="1421499941" sldId="1396"/>
            <ac:spMk id="8" creationId="{A0C8BC4A-944A-4DB8-A848-3841D641CFBB}"/>
          </ac:spMkLst>
        </pc:spChg>
      </pc:sldChg>
      <pc:sldChg chg="addSp modSp mod modAnim">
        <pc:chgData name="Jang, Carey" userId="5dcdf613-9329-442e-aaa9-13ddf77a7abf" providerId="ADAL" clId="{62F594E8-B543-49E7-ABB7-820CD904DFF7}" dt="2021-08-04T21:24:59.775" v="1231" actId="14100"/>
        <pc:sldMkLst>
          <pc:docMk/>
          <pc:sldMk cId="95967148" sldId="1397"/>
        </pc:sldMkLst>
        <pc:spChg chg="add mod">
          <ac:chgData name="Jang, Carey" userId="5dcdf613-9329-442e-aaa9-13ddf77a7abf" providerId="ADAL" clId="{62F594E8-B543-49E7-ABB7-820CD904DFF7}" dt="2021-08-04T21:24:59.775" v="1231" actId="14100"/>
          <ac:spMkLst>
            <pc:docMk/>
            <pc:sldMk cId="95967148" sldId="1397"/>
            <ac:spMk id="7" creationId="{7B7152FF-0785-4012-A814-775FEB301B47}"/>
          </ac:spMkLst>
        </pc:spChg>
        <pc:picChg chg="mod">
          <ac:chgData name="Jang, Carey" userId="5dcdf613-9329-442e-aaa9-13ddf77a7abf" providerId="ADAL" clId="{62F594E8-B543-49E7-ABB7-820CD904DFF7}" dt="2021-08-04T21:18:09.887" v="902" actId="1076"/>
          <ac:picMkLst>
            <pc:docMk/>
            <pc:sldMk cId="95967148" sldId="1397"/>
            <ac:picMk id="6" creationId="{1794F8D9-C268-4FFD-A92D-5C605209B04D}"/>
          </ac:picMkLst>
        </pc:picChg>
      </pc:sldChg>
      <pc:sldChg chg="addSp modSp mod addAnim delAnim modAnim">
        <pc:chgData name="Jang, Carey" userId="5dcdf613-9329-442e-aaa9-13ddf77a7abf" providerId="ADAL" clId="{62F594E8-B543-49E7-ABB7-820CD904DFF7}" dt="2021-08-04T21:02:53.517" v="396" actId="14100"/>
        <pc:sldMkLst>
          <pc:docMk/>
          <pc:sldMk cId="599119803" sldId="1403"/>
        </pc:sldMkLst>
        <pc:spChg chg="add mod">
          <ac:chgData name="Jang, Carey" userId="5dcdf613-9329-442e-aaa9-13ddf77a7abf" providerId="ADAL" clId="{62F594E8-B543-49E7-ABB7-820CD904DFF7}" dt="2021-08-04T21:01:57.648" v="393" actId="12"/>
          <ac:spMkLst>
            <pc:docMk/>
            <pc:sldMk cId="599119803" sldId="1403"/>
            <ac:spMk id="11" creationId="{60E8FA58-0D14-440D-B5F4-AF7DDB851C7A}"/>
          </ac:spMkLst>
        </pc:spChg>
        <pc:spChg chg="add mod">
          <ac:chgData name="Jang, Carey" userId="5dcdf613-9329-442e-aaa9-13ddf77a7abf" providerId="ADAL" clId="{62F594E8-B543-49E7-ABB7-820CD904DFF7}" dt="2021-08-04T21:02:53.517" v="396" actId="14100"/>
          <ac:spMkLst>
            <pc:docMk/>
            <pc:sldMk cId="599119803" sldId="1403"/>
            <ac:spMk id="12" creationId="{71DCC28C-D40D-48ED-8D0F-8946489375BF}"/>
          </ac:spMkLst>
        </pc:spChg>
        <pc:spChg chg="add mod">
          <ac:chgData name="Jang, Carey" userId="5dcdf613-9329-442e-aaa9-13ddf77a7abf" providerId="ADAL" clId="{62F594E8-B543-49E7-ABB7-820CD904DFF7}" dt="2021-08-04T21:00:48.478" v="371" actId="20577"/>
          <ac:spMkLst>
            <pc:docMk/>
            <pc:sldMk cId="599119803" sldId="1403"/>
            <ac:spMk id="13" creationId="{90575046-73CC-44DE-A0BD-B4D09C6B04CE}"/>
          </ac:spMkLst>
        </pc:spChg>
        <pc:picChg chg="mod">
          <ac:chgData name="Jang, Carey" userId="5dcdf613-9329-442e-aaa9-13ddf77a7abf" providerId="ADAL" clId="{62F594E8-B543-49E7-ABB7-820CD904DFF7}" dt="2021-08-04T21:00:39.692" v="368" actId="1076"/>
          <ac:picMkLst>
            <pc:docMk/>
            <pc:sldMk cId="599119803" sldId="1403"/>
            <ac:picMk id="6" creationId="{EE9F8D59-3289-4F48-A7DB-ED72CF7D729E}"/>
          </ac:picMkLst>
        </pc:picChg>
        <pc:cxnChg chg="mod">
          <ac:chgData name="Jang, Carey" userId="5dcdf613-9329-442e-aaa9-13ddf77a7abf" providerId="ADAL" clId="{62F594E8-B543-49E7-ABB7-820CD904DFF7}" dt="2021-08-04T21:00:39.692" v="368" actId="1076"/>
          <ac:cxnSpMkLst>
            <pc:docMk/>
            <pc:sldMk cId="599119803" sldId="1403"/>
            <ac:cxnSpMk id="14" creationId="{38873CB1-4071-4989-90FE-735DC5FA5454}"/>
          </ac:cxnSpMkLst>
        </pc:cxnChg>
      </pc:sldChg>
      <pc:sldChg chg="addSp delSp modSp mod modAnim">
        <pc:chgData name="Jang, Carey" userId="5dcdf613-9329-442e-aaa9-13ddf77a7abf" providerId="ADAL" clId="{62F594E8-B543-49E7-ABB7-820CD904DFF7}" dt="2021-08-04T21:07:53.272" v="641" actId="20577"/>
        <pc:sldMkLst>
          <pc:docMk/>
          <pc:sldMk cId="4261346917" sldId="1404"/>
        </pc:sldMkLst>
        <pc:spChg chg="add del">
          <ac:chgData name="Jang, Carey" userId="5dcdf613-9329-442e-aaa9-13ddf77a7abf" providerId="ADAL" clId="{62F594E8-B543-49E7-ABB7-820CD904DFF7}" dt="2021-08-04T21:03:23.878" v="398" actId="22"/>
          <ac:spMkLst>
            <pc:docMk/>
            <pc:sldMk cId="4261346917" sldId="1404"/>
            <ac:spMk id="9" creationId="{E1BC67AC-2ACC-4385-BA6E-52B8C797E323}"/>
          </ac:spMkLst>
        </pc:spChg>
        <pc:spChg chg="add mod">
          <ac:chgData name="Jang, Carey" userId="5dcdf613-9329-442e-aaa9-13ddf77a7abf" providerId="ADAL" clId="{62F594E8-B543-49E7-ABB7-820CD904DFF7}" dt="2021-08-04T21:07:53.272" v="641" actId="20577"/>
          <ac:spMkLst>
            <pc:docMk/>
            <pc:sldMk cId="4261346917" sldId="1404"/>
            <ac:spMk id="11" creationId="{DA867C6C-7056-476C-8425-EBA6231178ED}"/>
          </ac:spMkLst>
        </pc:spChg>
        <pc:picChg chg="mod">
          <ac:chgData name="Jang, Carey" userId="5dcdf613-9329-442e-aaa9-13ddf77a7abf" providerId="ADAL" clId="{62F594E8-B543-49E7-ABB7-820CD904DFF7}" dt="2021-08-04T21:07:32.728" v="633" actId="1076"/>
          <ac:picMkLst>
            <pc:docMk/>
            <pc:sldMk cId="4261346917" sldId="1404"/>
            <ac:picMk id="5" creationId="{B8D3BFF0-FE50-41CE-8357-BC29B072DFDB}"/>
          </ac:picMkLst>
        </pc:picChg>
        <pc:cxnChg chg="mod">
          <ac:chgData name="Jang, Carey" userId="5dcdf613-9329-442e-aaa9-13ddf77a7abf" providerId="ADAL" clId="{62F594E8-B543-49E7-ABB7-820CD904DFF7}" dt="2021-08-04T21:07:32.728" v="633" actId="1076"/>
          <ac:cxnSpMkLst>
            <pc:docMk/>
            <pc:sldMk cId="4261346917" sldId="1404"/>
            <ac:cxnSpMk id="7" creationId="{87BAAF43-FB8B-4EDC-925D-45808D6887C0}"/>
          </ac:cxnSpMkLst>
        </pc:cxnChg>
      </pc:sldChg>
      <pc:sldChg chg="addSp modSp mod modAnim">
        <pc:chgData name="Jang, Carey" userId="5dcdf613-9329-442e-aaa9-13ddf77a7abf" providerId="ADAL" clId="{62F594E8-B543-49E7-ABB7-820CD904DFF7}" dt="2021-08-04T21:11:36.435" v="761" actId="14100"/>
        <pc:sldMkLst>
          <pc:docMk/>
          <pc:sldMk cId="2340833538" sldId="1405"/>
        </pc:sldMkLst>
        <pc:spChg chg="mod">
          <ac:chgData name="Jang, Carey" userId="5dcdf613-9329-442e-aaa9-13ddf77a7abf" providerId="ADAL" clId="{62F594E8-B543-49E7-ABB7-820CD904DFF7}" dt="2021-08-04T21:09:13.245" v="650" actId="208"/>
          <ac:spMkLst>
            <pc:docMk/>
            <pc:sldMk cId="2340833538" sldId="1405"/>
            <ac:spMk id="7" creationId="{6A890965-3966-42D1-8B08-18742232EAF4}"/>
          </ac:spMkLst>
        </pc:spChg>
        <pc:spChg chg="add mod">
          <ac:chgData name="Jang, Carey" userId="5dcdf613-9329-442e-aaa9-13ddf77a7abf" providerId="ADAL" clId="{62F594E8-B543-49E7-ABB7-820CD904DFF7}" dt="2021-08-04T21:11:36.435" v="761" actId="14100"/>
          <ac:spMkLst>
            <pc:docMk/>
            <pc:sldMk cId="2340833538" sldId="1405"/>
            <ac:spMk id="11" creationId="{1D0D0E8E-2DC0-4F22-8F70-158B396F0628}"/>
          </ac:spMkLst>
        </pc:spChg>
        <pc:cxnChg chg="mod">
          <ac:chgData name="Jang, Carey" userId="5dcdf613-9329-442e-aaa9-13ddf77a7abf" providerId="ADAL" clId="{62F594E8-B543-49E7-ABB7-820CD904DFF7}" dt="2021-08-04T21:09:05.407" v="649" actId="14100"/>
          <ac:cxnSpMkLst>
            <pc:docMk/>
            <pc:sldMk cId="2340833538" sldId="1405"/>
            <ac:cxnSpMk id="8" creationId="{796A3DA1-263D-4ADA-99AB-11D9CB34C656}"/>
          </ac:cxnSpMkLst>
        </pc:cxnChg>
      </pc:sldChg>
      <pc:sldChg chg="modSp add mod">
        <pc:chgData name="Jang, Carey" userId="5dcdf613-9329-442e-aaa9-13ddf77a7abf" providerId="ADAL" clId="{62F594E8-B543-49E7-ABB7-820CD904DFF7}" dt="2021-08-04T21:23:12.777" v="1206" actId="14100"/>
        <pc:sldMkLst>
          <pc:docMk/>
          <pc:sldMk cId="3538092488" sldId="1406"/>
        </pc:sldMkLst>
        <pc:spChg chg="mod">
          <ac:chgData name="Jang, Carey" userId="5dcdf613-9329-442e-aaa9-13ddf77a7abf" providerId="ADAL" clId="{62F594E8-B543-49E7-ABB7-820CD904DFF7}" dt="2021-08-04T21:22:58.282" v="1196" actId="20577"/>
          <ac:spMkLst>
            <pc:docMk/>
            <pc:sldMk cId="3538092488" sldId="1406"/>
            <ac:spMk id="2" creationId="{F59B3B97-A878-478A-9EB1-ED2C4BB4AA2D}"/>
          </ac:spMkLst>
        </pc:spChg>
        <pc:spChg chg="mod">
          <ac:chgData name="Jang, Carey" userId="5dcdf613-9329-442e-aaa9-13ddf77a7abf" providerId="ADAL" clId="{62F594E8-B543-49E7-ABB7-820CD904DFF7}" dt="2021-08-04T21:23:12.777" v="1206" actId="14100"/>
          <ac:spMkLst>
            <pc:docMk/>
            <pc:sldMk cId="3538092488" sldId="1406"/>
            <ac:spMk id="5" creationId="{814FCBB8-079B-49A7-80B2-2A350D8EAC5B}"/>
          </ac:spMkLst>
        </pc:spChg>
      </pc:sldChg>
      <pc:sldChg chg="addSp delSp modSp add mod modAnim">
        <pc:chgData name="Jang, Carey" userId="5dcdf613-9329-442e-aaa9-13ddf77a7abf" providerId="ADAL" clId="{62F594E8-B543-49E7-ABB7-820CD904DFF7}" dt="2021-08-04T21:46:15.845" v="1814" actId="20577"/>
        <pc:sldMkLst>
          <pc:docMk/>
          <pc:sldMk cId="1957952754" sldId="1407"/>
        </pc:sldMkLst>
        <pc:spChg chg="mod">
          <ac:chgData name="Jang, Carey" userId="5dcdf613-9329-442e-aaa9-13ddf77a7abf" providerId="ADAL" clId="{62F594E8-B543-49E7-ABB7-820CD904DFF7}" dt="2021-08-04T21:26:11.136" v="1313" actId="207"/>
          <ac:spMkLst>
            <pc:docMk/>
            <pc:sldMk cId="1957952754" sldId="1407"/>
            <ac:spMk id="2" creationId="{5A0102C8-5694-4874-9E3C-03AA7A3F60A7}"/>
          </ac:spMkLst>
        </pc:spChg>
        <pc:spChg chg="mod">
          <ac:chgData name="Jang, Carey" userId="5dcdf613-9329-442e-aaa9-13ddf77a7abf" providerId="ADAL" clId="{62F594E8-B543-49E7-ABB7-820CD904DFF7}" dt="2021-08-04T21:24:25.128" v="1214" actId="1076"/>
          <ac:spMkLst>
            <pc:docMk/>
            <pc:sldMk cId="1957952754" sldId="1407"/>
            <ac:spMk id="7" creationId="{FA2F08B3-4337-4641-8290-F2D790AD4B1A}"/>
          </ac:spMkLst>
        </pc:spChg>
        <pc:spChg chg="add mod">
          <ac:chgData name="Jang, Carey" userId="5dcdf613-9329-442e-aaa9-13ddf77a7abf" providerId="ADAL" clId="{62F594E8-B543-49E7-ABB7-820CD904DFF7}" dt="2021-08-04T21:41:08.070" v="1624" actId="20577"/>
          <ac:spMkLst>
            <pc:docMk/>
            <pc:sldMk cId="1957952754" sldId="1407"/>
            <ac:spMk id="9" creationId="{2ABAA322-924A-4BDE-8332-22D70AE85BF4}"/>
          </ac:spMkLst>
        </pc:spChg>
        <pc:spChg chg="add mod">
          <ac:chgData name="Jang, Carey" userId="5dcdf613-9329-442e-aaa9-13ddf77a7abf" providerId="ADAL" clId="{62F594E8-B543-49E7-ABB7-820CD904DFF7}" dt="2021-08-04T21:38:44.703" v="1450" actId="14100"/>
          <ac:spMkLst>
            <pc:docMk/>
            <pc:sldMk cId="1957952754" sldId="1407"/>
            <ac:spMk id="14" creationId="{3FE179E0-764B-48F5-BE26-CD4EE580FA97}"/>
          </ac:spMkLst>
        </pc:spChg>
        <pc:spChg chg="add mod">
          <ac:chgData name="Jang, Carey" userId="5dcdf613-9329-442e-aaa9-13ddf77a7abf" providerId="ADAL" clId="{62F594E8-B543-49E7-ABB7-820CD904DFF7}" dt="2021-08-04T21:38:55.983" v="1454" actId="14100"/>
          <ac:spMkLst>
            <pc:docMk/>
            <pc:sldMk cId="1957952754" sldId="1407"/>
            <ac:spMk id="15" creationId="{B9CA74A8-E747-4F62-A119-3680B7C4E206}"/>
          </ac:spMkLst>
        </pc:spChg>
        <pc:spChg chg="add mod">
          <ac:chgData name="Jang, Carey" userId="5dcdf613-9329-442e-aaa9-13ddf77a7abf" providerId="ADAL" clId="{62F594E8-B543-49E7-ABB7-820CD904DFF7}" dt="2021-08-04T21:39:23.316" v="1504" actId="1037"/>
          <ac:spMkLst>
            <pc:docMk/>
            <pc:sldMk cId="1957952754" sldId="1407"/>
            <ac:spMk id="17" creationId="{C8294E7E-FBD7-4E07-AF63-687D98A76AD2}"/>
          </ac:spMkLst>
        </pc:spChg>
        <pc:spChg chg="add mod">
          <ac:chgData name="Jang, Carey" userId="5dcdf613-9329-442e-aaa9-13ddf77a7abf" providerId="ADAL" clId="{62F594E8-B543-49E7-ABB7-820CD904DFF7}" dt="2021-08-04T21:39:32.774" v="1542" actId="1038"/>
          <ac:spMkLst>
            <pc:docMk/>
            <pc:sldMk cId="1957952754" sldId="1407"/>
            <ac:spMk id="18" creationId="{3BA88437-4A4D-4EEF-ADF9-F75E56C0EAEF}"/>
          </ac:spMkLst>
        </pc:spChg>
        <pc:spChg chg="add mod">
          <ac:chgData name="Jang, Carey" userId="5dcdf613-9329-442e-aaa9-13ddf77a7abf" providerId="ADAL" clId="{62F594E8-B543-49E7-ABB7-820CD904DFF7}" dt="2021-08-04T21:39:58.522" v="1601" actId="1037"/>
          <ac:spMkLst>
            <pc:docMk/>
            <pc:sldMk cId="1957952754" sldId="1407"/>
            <ac:spMk id="19" creationId="{805508A1-FA7A-4816-ADC6-AB130DD3D5EC}"/>
          </ac:spMkLst>
        </pc:spChg>
        <pc:spChg chg="add mod">
          <ac:chgData name="Jang, Carey" userId="5dcdf613-9329-442e-aaa9-13ddf77a7abf" providerId="ADAL" clId="{62F594E8-B543-49E7-ABB7-820CD904DFF7}" dt="2021-08-04T21:46:15.845" v="1814" actId="20577"/>
          <ac:spMkLst>
            <pc:docMk/>
            <pc:sldMk cId="1957952754" sldId="1407"/>
            <ac:spMk id="26" creationId="{243439F8-78C1-46AE-8297-ED8A0BA497FF}"/>
          </ac:spMkLst>
        </pc:spChg>
        <pc:picChg chg="del">
          <ac:chgData name="Jang, Carey" userId="5dcdf613-9329-442e-aaa9-13ddf77a7abf" providerId="ADAL" clId="{62F594E8-B543-49E7-ABB7-820CD904DFF7}" dt="2021-08-04T21:24:02.148" v="1208" actId="478"/>
          <ac:picMkLst>
            <pc:docMk/>
            <pc:sldMk cId="1957952754" sldId="1407"/>
            <ac:picMk id="3" creationId="{FD5BCC06-FD02-4AD4-B6B2-ECFC6F2961AF}"/>
          </ac:picMkLst>
        </pc:picChg>
        <pc:picChg chg="del">
          <ac:chgData name="Jang, Carey" userId="5dcdf613-9329-442e-aaa9-13ddf77a7abf" providerId="ADAL" clId="{62F594E8-B543-49E7-ABB7-820CD904DFF7}" dt="2021-08-04T21:24:04.943" v="1209" actId="478"/>
          <ac:picMkLst>
            <pc:docMk/>
            <pc:sldMk cId="1957952754" sldId="1407"/>
            <ac:picMk id="6" creationId="{2A577CAE-1D9A-4E5D-9F54-E1514F9720A0}"/>
          </ac:picMkLst>
        </pc:picChg>
        <pc:picChg chg="add mod ord">
          <ac:chgData name="Jang, Carey" userId="5dcdf613-9329-442e-aaa9-13ddf77a7abf" providerId="ADAL" clId="{62F594E8-B543-49E7-ABB7-820CD904DFF7}" dt="2021-08-04T21:36:09.423" v="1318" actId="1076"/>
          <ac:picMkLst>
            <pc:docMk/>
            <pc:sldMk cId="1957952754" sldId="1407"/>
            <ac:picMk id="10" creationId="{AB5C848D-C87F-45EE-B78E-F8350D70083B}"/>
          </ac:picMkLst>
        </pc:picChg>
        <pc:cxnChg chg="mod">
          <ac:chgData name="Jang, Carey" userId="5dcdf613-9329-442e-aaa9-13ddf77a7abf" providerId="ADAL" clId="{62F594E8-B543-49E7-ABB7-820CD904DFF7}" dt="2021-08-04T21:39:03.699" v="1455" actId="14100"/>
          <ac:cxnSpMkLst>
            <pc:docMk/>
            <pc:sldMk cId="1957952754" sldId="1407"/>
            <ac:cxnSpMk id="8" creationId="{F5F27046-1E87-47A6-957D-151C0E96FC1D}"/>
          </ac:cxnSpMkLst>
        </pc:cxnChg>
        <pc:cxnChg chg="add mod">
          <ac:chgData name="Jang, Carey" userId="5dcdf613-9329-442e-aaa9-13ddf77a7abf" providerId="ADAL" clId="{62F594E8-B543-49E7-ABB7-820CD904DFF7}" dt="2021-08-04T21:40:17.122" v="1605" actId="14100"/>
          <ac:cxnSpMkLst>
            <pc:docMk/>
            <pc:sldMk cId="1957952754" sldId="1407"/>
            <ac:cxnSpMk id="20" creationId="{05554363-77D2-4AD8-A9BB-A56FC5D11C31}"/>
          </ac:cxnSpMkLst>
        </pc:cxnChg>
        <pc:cxnChg chg="add mod">
          <ac:chgData name="Jang, Carey" userId="5dcdf613-9329-442e-aaa9-13ddf77a7abf" providerId="ADAL" clId="{62F594E8-B543-49E7-ABB7-820CD904DFF7}" dt="2021-08-04T21:40:25.949" v="1608" actId="14100"/>
          <ac:cxnSpMkLst>
            <pc:docMk/>
            <pc:sldMk cId="1957952754" sldId="1407"/>
            <ac:cxnSpMk id="22" creationId="{6955840B-B168-4FDF-B9CC-3A607CE44FF1}"/>
          </ac:cxnSpMkLst>
        </pc:cxnChg>
        <pc:cxnChg chg="add mod">
          <ac:chgData name="Jang, Carey" userId="5dcdf613-9329-442e-aaa9-13ddf77a7abf" providerId="ADAL" clId="{62F594E8-B543-49E7-ABB7-820CD904DFF7}" dt="2021-08-04T21:40:33.002" v="1610" actId="14100"/>
          <ac:cxnSpMkLst>
            <pc:docMk/>
            <pc:sldMk cId="1957952754" sldId="1407"/>
            <ac:cxnSpMk id="24" creationId="{BECE2A24-F560-40FD-9927-38298A11A0CA}"/>
          </ac:cxnSpMkLst>
        </pc:cxnChg>
      </pc:sldChg>
      <pc:sldChg chg="addSp delSp modSp add mod modAnim">
        <pc:chgData name="Jang, Carey" userId="5dcdf613-9329-442e-aaa9-13ddf77a7abf" providerId="ADAL" clId="{62F594E8-B543-49E7-ABB7-820CD904DFF7}" dt="2021-08-04T22:37:59.339" v="3198" actId="20577"/>
        <pc:sldMkLst>
          <pc:docMk/>
          <pc:sldMk cId="691768759" sldId="1408"/>
        </pc:sldMkLst>
        <pc:spChg chg="mod">
          <ac:chgData name="Jang, Carey" userId="5dcdf613-9329-442e-aaa9-13ddf77a7abf" providerId="ADAL" clId="{62F594E8-B543-49E7-ABB7-820CD904DFF7}" dt="2021-08-04T21:59:22.006" v="2295" actId="14100"/>
          <ac:spMkLst>
            <pc:docMk/>
            <pc:sldMk cId="691768759" sldId="1408"/>
            <ac:spMk id="7" creationId="{FA2F08B3-4337-4641-8290-F2D790AD4B1A}"/>
          </ac:spMkLst>
        </pc:spChg>
        <pc:spChg chg="mod">
          <ac:chgData name="Jang, Carey" userId="5dcdf613-9329-442e-aaa9-13ddf77a7abf" providerId="ADAL" clId="{62F594E8-B543-49E7-ABB7-820CD904DFF7}" dt="2021-08-04T22:05:43.486" v="2419" actId="14100"/>
          <ac:spMkLst>
            <pc:docMk/>
            <pc:sldMk cId="691768759" sldId="1408"/>
            <ac:spMk id="9" creationId="{2ABAA322-924A-4BDE-8332-22D70AE85BF4}"/>
          </ac:spMkLst>
        </pc:spChg>
        <pc:spChg chg="add mod">
          <ac:chgData name="Jang, Carey" userId="5dcdf613-9329-442e-aaa9-13ddf77a7abf" providerId="ADAL" clId="{62F594E8-B543-49E7-ABB7-820CD904DFF7}" dt="2021-08-04T22:04:52.244" v="2402" actId="14100"/>
          <ac:spMkLst>
            <pc:docMk/>
            <pc:sldMk cId="691768759" sldId="1408"/>
            <ac:spMk id="15" creationId="{BC766CF0-7EDD-4700-8FA9-E02865E40682}"/>
          </ac:spMkLst>
        </pc:spChg>
        <pc:spChg chg="add mod">
          <ac:chgData name="Jang, Carey" userId="5dcdf613-9329-442e-aaa9-13ddf77a7abf" providerId="ADAL" clId="{62F594E8-B543-49E7-ABB7-820CD904DFF7}" dt="2021-08-04T22:06:21.951" v="2441" actId="14100"/>
          <ac:spMkLst>
            <pc:docMk/>
            <pc:sldMk cId="691768759" sldId="1408"/>
            <ac:spMk id="16" creationId="{2FD7F5A6-5836-4EFD-AF8C-8B1D64CF5B8F}"/>
          </ac:spMkLst>
        </pc:spChg>
        <pc:spChg chg="add mod">
          <ac:chgData name="Jang, Carey" userId="5dcdf613-9329-442e-aaa9-13ddf77a7abf" providerId="ADAL" clId="{62F594E8-B543-49E7-ABB7-820CD904DFF7}" dt="2021-08-04T22:37:59.339" v="3198" actId="20577"/>
          <ac:spMkLst>
            <pc:docMk/>
            <pc:sldMk cId="691768759" sldId="1408"/>
            <ac:spMk id="17" creationId="{2BF81471-99A9-4658-B2F7-415690777FB1}"/>
          </ac:spMkLst>
        </pc:spChg>
        <pc:picChg chg="add del">
          <ac:chgData name="Jang, Carey" userId="5dcdf613-9329-442e-aaa9-13ddf77a7abf" providerId="ADAL" clId="{62F594E8-B543-49E7-ABB7-820CD904DFF7}" dt="2021-08-04T21:49:13.758" v="1817" actId="478"/>
          <ac:picMkLst>
            <pc:docMk/>
            <pc:sldMk cId="691768759" sldId="1408"/>
            <ac:picMk id="4" creationId="{A76C5515-4DEC-409A-8386-05178AB25CEE}"/>
          </ac:picMkLst>
        </pc:picChg>
        <pc:picChg chg="add del mod ord">
          <ac:chgData name="Jang, Carey" userId="5dcdf613-9329-442e-aaa9-13ddf77a7abf" providerId="ADAL" clId="{62F594E8-B543-49E7-ABB7-820CD904DFF7}" dt="2021-08-04T21:53:11.077" v="2090" actId="478"/>
          <ac:picMkLst>
            <pc:docMk/>
            <pc:sldMk cId="691768759" sldId="1408"/>
            <ac:picMk id="6" creationId="{1578B96D-D385-469B-B738-5AD1472CA598}"/>
          </ac:picMkLst>
        </pc:picChg>
        <pc:picChg chg="del">
          <ac:chgData name="Jang, Carey" userId="5dcdf613-9329-442e-aaa9-13ddf77a7abf" providerId="ADAL" clId="{62F594E8-B543-49E7-ABB7-820CD904DFF7}" dt="2021-08-04T21:36:02.930" v="1317" actId="478"/>
          <ac:picMkLst>
            <pc:docMk/>
            <pc:sldMk cId="691768759" sldId="1408"/>
            <ac:picMk id="10" creationId="{AB5C848D-C87F-45EE-B78E-F8350D70083B}"/>
          </ac:picMkLst>
        </pc:picChg>
        <pc:picChg chg="add del mod ord">
          <ac:chgData name="Jang, Carey" userId="5dcdf613-9329-442e-aaa9-13ddf77a7abf" providerId="ADAL" clId="{62F594E8-B543-49E7-ABB7-820CD904DFF7}" dt="2021-08-04T21:54:58.223" v="2095" actId="478"/>
          <ac:picMkLst>
            <pc:docMk/>
            <pc:sldMk cId="691768759" sldId="1408"/>
            <ac:picMk id="12" creationId="{0B270556-F7C7-4ECE-A418-0C3543E07430}"/>
          </ac:picMkLst>
        </pc:picChg>
        <pc:picChg chg="add mod ord">
          <ac:chgData name="Jang, Carey" userId="5dcdf613-9329-442e-aaa9-13ddf77a7abf" providerId="ADAL" clId="{62F594E8-B543-49E7-ABB7-820CD904DFF7}" dt="2021-08-04T21:55:50.732" v="2098" actId="167"/>
          <ac:picMkLst>
            <pc:docMk/>
            <pc:sldMk cId="691768759" sldId="1408"/>
            <ac:picMk id="14" creationId="{0D2448AE-B95C-4D51-AEF0-869A7E50F8A8}"/>
          </ac:picMkLst>
        </pc:picChg>
        <pc:cxnChg chg="del mod">
          <ac:chgData name="Jang, Carey" userId="5dcdf613-9329-442e-aaa9-13ddf77a7abf" providerId="ADAL" clId="{62F594E8-B543-49E7-ABB7-820CD904DFF7}" dt="2021-08-04T21:59:07.752" v="2293" actId="478"/>
          <ac:cxnSpMkLst>
            <pc:docMk/>
            <pc:sldMk cId="691768759" sldId="1408"/>
            <ac:cxnSpMk id="8" creationId="{F5F27046-1E87-47A6-957D-151C0E96FC1D}"/>
          </ac:cxnSpMkLst>
        </pc:cxnChg>
      </pc:sldChg>
      <pc:sldChg chg="addSp delSp modSp add mod modAnim">
        <pc:chgData name="Jang, Carey" userId="5dcdf613-9329-442e-aaa9-13ddf77a7abf" providerId="ADAL" clId="{62F594E8-B543-49E7-ABB7-820CD904DFF7}" dt="2021-08-04T22:18:13.966" v="2781" actId="14100"/>
        <pc:sldMkLst>
          <pc:docMk/>
          <pc:sldMk cId="3372918404" sldId="1409"/>
        </pc:sldMkLst>
        <pc:spChg chg="del">
          <ac:chgData name="Jang, Carey" userId="5dcdf613-9329-442e-aaa9-13ddf77a7abf" providerId="ADAL" clId="{62F594E8-B543-49E7-ABB7-820CD904DFF7}" dt="2021-08-04T22:11:46.399" v="2634" actId="478"/>
          <ac:spMkLst>
            <pc:docMk/>
            <pc:sldMk cId="3372918404" sldId="1409"/>
            <ac:spMk id="7" creationId="{FA2F08B3-4337-4641-8290-F2D790AD4B1A}"/>
          </ac:spMkLst>
        </pc:spChg>
        <pc:spChg chg="mod">
          <ac:chgData name="Jang, Carey" userId="5dcdf613-9329-442e-aaa9-13ddf77a7abf" providerId="ADAL" clId="{62F594E8-B543-49E7-ABB7-820CD904DFF7}" dt="2021-08-04T22:09:39.819" v="2545" actId="14100"/>
          <ac:spMkLst>
            <pc:docMk/>
            <pc:sldMk cId="3372918404" sldId="1409"/>
            <ac:spMk id="9" creationId="{2ABAA322-924A-4BDE-8332-22D70AE85BF4}"/>
          </ac:spMkLst>
        </pc:spChg>
        <pc:spChg chg="add mod">
          <ac:chgData name="Jang, Carey" userId="5dcdf613-9329-442e-aaa9-13ddf77a7abf" providerId="ADAL" clId="{62F594E8-B543-49E7-ABB7-820CD904DFF7}" dt="2021-08-04T22:11:56.585" v="2635" actId="14100"/>
          <ac:spMkLst>
            <pc:docMk/>
            <pc:sldMk cId="3372918404" sldId="1409"/>
            <ac:spMk id="10" creationId="{0CAE6BDA-79C3-4267-855D-D926C42B7102}"/>
          </ac:spMkLst>
        </pc:spChg>
        <pc:spChg chg="add mod">
          <ac:chgData name="Jang, Carey" userId="5dcdf613-9329-442e-aaa9-13ddf77a7abf" providerId="ADAL" clId="{62F594E8-B543-49E7-ABB7-820CD904DFF7}" dt="2021-08-04T22:14:20.644" v="2704" actId="14100"/>
          <ac:spMkLst>
            <pc:docMk/>
            <pc:sldMk cId="3372918404" sldId="1409"/>
            <ac:spMk id="11" creationId="{AD406F89-7982-4CC5-8A3C-905F3F8F9720}"/>
          </ac:spMkLst>
        </pc:spChg>
        <pc:spChg chg="add mod">
          <ac:chgData name="Jang, Carey" userId="5dcdf613-9329-442e-aaa9-13ddf77a7abf" providerId="ADAL" clId="{62F594E8-B543-49E7-ABB7-820CD904DFF7}" dt="2021-08-04T22:18:13.966" v="2781" actId="14100"/>
          <ac:spMkLst>
            <pc:docMk/>
            <pc:sldMk cId="3372918404" sldId="1409"/>
            <ac:spMk id="13" creationId="{F8660EB9-669A-4462-B015-3F057488BB13}"/>
          </ac:spMkLst>
        </pc:spChg>
        <pc:picChg chg="add mod ord">
          <ac:chgData name="Jang, Carey" userId="5dcdf613-9329-442e-aaa9-13ddf77a7abf" providerId="ADAL" clId="{62F594E8-B543-49E7-ABB7-820CD904DFF7}" dt="2021-08-04T22:08:28.037" v="2448" actId="1076"/>
          <ac:picMkLst>
            <pc:docMk/>
            <pc:sldMk cId="3372918404" sldId="1409"/>
            <ac:picMk id="4" creationId="{F045269B-46E4-4125-AC34-6B390A6400B4}"/>
          </ac:picMkLst>
        </pc:picChg>
        <pc:cxnChg chg="del mod">
          <ac:chgData name="Jang, Carey" userId="5dcdf613-9329-442e-aaa9-13ddf77a7abf" providerId="ADAL" clId="{62F594E8-B543-49E7-ABB7-820CD904DFF7}" dt="2021-08-04T22:09:33.809" v="2543" actId="478"/>
          <ac:cxnSpMkLst>
            <pc:docMk/>
            <pc:sldMk cId="3372918404" sldId="1409"/>
            <ac:cxnSpMk id="8" creationId="{F5F27046-1E87-47A6-957D-151C0E96FC1D}"/>
          </ac:cxnSpMkLst>
        </pc:cxnChg>
        <pc:cxnChg chg="add mod">
          <ac:chgData name="Jang, Carey" userId="5dcdf613-9329-442e-aaa9-13ddf77a7abf" providerId="ADAL" clId="{62F594E8-B543-49E7-ABB7-820CD904DFF7}" dt="2021-08-04T22:14:20.644" v="2704" actId="14100"/>
          <ac:cxnSpMkLst>
            <pc:docMk/>
            <pc:sldMk cId="3372918404" sldId="1409"/>
            <ac:cxnSpMk id="12" creationId="{B602944D-D56E-44F3-ABAA-9648FC867DAB}"/>
          </ac:cxnSpMkLst>
        </pc:cxnChg>
      </pc:sldChg>
      <pc:sldChg chg="addSp delSp modSp add mod ord modAnim">
        <pc:chgData name="Jang, Carey" userId="5dcdf613-9329-442e-aaa9-13ddf77a7abf" providerId="ADAL" clId="{62F594E8-B543-49E7-ABB7-820CD904DFF7}" dt="2021-08-04T22:35:26.421" v="3128" actId="20577"/>
        <pc:sldMkLst>
          <pc:docMk/>
          <pc:sldMk cId="905291900" sldId="1410"/>
        </pc:sldMkLst>
        <pc:spChg chg="del">
          <ac:chgData name="Jang, Carey" userId="5dcdf613-9329-442e-aaa9-13ddf77a7abf" providerId="ADAL" clId="{62F594E8-B543-49E7-ABB7-820CD904DFF7}" dt="2021-08-04T22:29:51.234" v="2789" actId="478"/>
          <ac:spMkLst>
            <pc:docMk/>
            <pc:sldMk cId="905291900" sldId="1410"/>
            <ac:spMk id="7" creationId="{FA2F08B3-4337-4641-8290-F2D790AD4B1A}"/>
          </ac:spMkLst>
        </pc:spChg>
        <pc:spChg chg="mod">
          <ac:chgData name="Jang, Carey" userId="5dcdf613-9329-442e-aaa9-13ddf77a7abf" providerId="ADAL" clId="{62F594E8-B543-49E7-ABB7-820CD904DFF7}" dt="2021-08-04T22:32:31.870" v="2891" actId="14100"/>
          <ac:spMkLst>
            <pc:docMk/>
            <pc:sldMk cId="905291900" sldId="1410"/>
            <ac:spMk id="9" creationId="{2ABAA322-924A-4BDE-8332-22D70AE85BF4}"/>
          </ac:spMkLst>
        </pc:spChg>
        <pc:spChg chg="add mod">
          <ac:chgData name="Jang, Carey" userId="5dcdf613-9329-442e-aaa9-13ddf77a7abf" providerId="ADAL" clId="{62F594E8-B543-49E7-ABB7-820CD904DFF7}" dt="2021-08-04T22:35:26.421" v="3128" actId="20577"/>
          <ac:spMkLst>
            <pc:docMk/>
            <pc:sldMk cId="905291900" sldId="1410"/>
            <ac:spMk id="15" creationId="{DE353C4B-6E29-4828-9CD8-F46746444F2A}"/>
          </ac:spMkLst>
        </pc:spChg>
        <pc:picChg chg="del">
          <ac:chgData name="Jang, Carey" userId="5dcdf613-9329-442e-aaa9-13ddf77a7abf" providerId="ADAL" clId="{62F594E8-B543-49E7-ABB7-820CD904DFF7}" dt="2021-08-04T22:08:10.571" v="2444" actId="478"/>
          <ac:picMkLst>
            <pc:docMk/>
            <pc:sldMk cId="905291900" sldId="1410"/>
            <ac:picMk id="4" creationId="{F045269B-46E4-4125-AC34-6B390A6400B4}"/>
          </ac:picMkLst>
        </pc:picChg>
        <pc:picChg chg="add del mod ord">
          <ac:chgData name="Jang, Carey" userId="5dcdf613-9329-442e-aaa9-13ddf77a7abf" providerId="ADAL" clId="{62F594E8-B543-49E7-ABB7-820CD904DFF7}" dt="2021-08-04T22:31:38.406" v="2880" actId="478"/>
          <ac:picMkLst>
            <pc:docMk/>
            <pc:sldMk cId="905291900" sldId="1410"/>
            <ac:picMk id="5" creationId="{D25795DB-35CE-4C1E-BB34-2C877BFCF893}"/>
          </ac:picMkLst>
        </pc:picChg>
        <pc:picChg chg="add del">
          <ac:chgData name="Jang, Carey" userId="5dcdf613-9329-442e-aaa9-13ddf77a7abf" providerId="ADAL" clId="{62F594E8-B543-49E7-ABB7-820CD904DFF7}" dt="2021-08-04T22:31:45.698" v="2882" actId="478"/>
          <ac:picMkLst>
            <pc:docMk/>
            <pc:sldMk cId="905291900" sldId="1410"/>
            <ac:picMk id="10" creationId="{405888A3-F24A-43EA-A221-F1FEE1D12FF1}"/>
          </ac:picMkLst>
        </pc:picChg>
        <pc:picChg chg="add del mod ord">
          <ac:chgData name="Jang, Carey" userId="5dcdf613-9329-442e-aaa9-13ddf77a7abf" providerId="ADAL" clId="{62F594E8-B543-49E7-ABB7-820CD904DFF7}" dt="2021-08-04T22:32:19.924" v="2886" actId="478"/>
          <ac:picMkLst>
            <pc:docMk/>
            <pc:sldMk cId="905291900" sldId="1410"/>
            <ac:picMk id="12" creationId="{39C434FE-0C87-410E-82A0-7E4D85DFCBBF}"/>
          </ac:picMkLst>
        </pc:picChg>
        <pc:picChg chg="add mod ord">
          <ac:chgData name="Jang, Carey" userId="5dcdf613-9329-442e-aaa9-13ddf77a7abf" providerId="ADAL" clId="{62F594E8-B543-49E7-ABB7-820CD904DFF7}" dt="2021-08-04T22:32:26.462" v="2889" actId="167"/>
          <ac:picMkLst>
            <pc:docMk/>
            <pc:sldMk cId="905291900" sldId="1410"/>
            <ac:picMk id="14" creationId="{ADACB2EE-FC24-416E-AC6E-C8AA872DF6D2}"/>
          </ac:picMkLst>
        </pc:picChg>
        <pc:cxnChg chg="del">
          <ac:chgData name="Jang, Carey" userId="5dcdf613-9329-442e-aaa9-13ddf77a7abf" providerId="ADAL" clId="{62F594E8-B543-49E7-ABB7-820CD904DFF7}" dt="2021-08-04T22:29:49.329" v="2788" actId="478"/>
          <ac:cxnSpMkLst>
            <pc:docMk/>
            <pc:sldMk cId="905291900" sldId="1410"/>
            <ac:cxnSpMk id="8" creationId="{F5F27046-1E87-47A6-957D-151C0E96FC1D}"/>
          </ac:cxnSpMkLst>
        </pc:cxnChg>
      </pc:sldChg>
      <pc:sldChg chg="addSp delSp modSp add mod delAnim">
        <pc:chgData name="Jang, Carey" userId="5dcdf613-9329-442e-aaa9-13ddf77a7abf" providerId="ADAL" clId="{62F594E8-B543-49E7-ABB7-820CD904DFF7}" dt="2021-08-04T22:46:03.247" v="3266" actId="14100"/>
        <pc:sldMkLst>
          <pc:docMk/>
          <pc:sldMk cId="3183452967" sldId="1411"/>
        </pc:sldMkLst>
        <pc:spChg chg="mod ord">
          <ac:chgData name="Jang, Carey" userId="5dcdf613-9329-442e-aaa9-13ddf77a7abf" providerId="ADAL" clId="{62F594E8-B543-49E7-ABB7-820CD904DFF7}" dt="2021-08-04T22:45:35.803" v="3263" actId="20577"/>
          <ac:spMkLst>
            <pc:docMk/>
            <pc:sldMk cId="3183452967" sldId="1411"/>
            <ac:spMk id="9" creationId="{2ABAA322-924A-4BDE-8332-22D70AE85BF4}"/>
          </ac:spMkLst>
        </pc:spChg>
        <pc:spChg chg="del">
          <ac:chgData name="Jang, Carey" userId="5dcdf613-9329-442e-aaa9-13ddf77a7abf" providerId="ADAL" clId="{62F594E8-B543-49E7-ABB7-820CD904DFF7}" dt="2021-08-04T22:43:37.259" v="3201" actId="478"/>
          <ac:spMkLst>
            <pc:docMk/>
            <pc:sldMk cId="3183452967" sldId="1411"/>
            <ac:spMk id="15" creationId="{DE353C4B-6E29-4828-9CD8-F46746444F2A}"/>
          </ac:spMkLst>
        </pc:spChg>
        <pc:picChg chg="add mod">
          <ac:chgData name="Jang, Carey" userId="5dcdf613-9329-442e-aaa9-13ddf77a7abf" providerId="ADAL" clId="{62F594E8-B543-49E7-ABB7-820CD904DFF7}" dt="2021-08-04T22:45:05.616" v="3213" actId="1076"/>
          <ac:picMkLst>
            <pc:docMk/>
            <pc:sldMk cId="3183452967" sldId="1411"/>
            <ac:picMk id="4" creationId="{6E0A3FC8-1CDB-4BA8-B379-FC038861E3AB}"/>
          </ac:picMkLst>
        </pc:picChg>
        <pc:picChg chg="add mod">
          <ac:chgData name="Jang, Carey" userId="5dcdf613-9329-442e-aaa9-13ddf77a7abf" providerId="ADAL" clId="{62F594E8-B543-49E7-ABB7-820CD904DFF7}" dt="2021-08-04T22:45:03.198" v="3212" actId="1076"/>
          <ac:picMkLst>
            <pc:docMk/>
            <pc:sldMk cId="3183452967" sldId="1411"/>
            <ac:picMk id="6" creationId="{53812D8B-15A3-4BEB-AB71-5011D49FB899}"/>
          </ac:picMkLst>
        </pc:picChg>
        <pc:picChg chg="del">
          <ac:chgData name="Jang, Carey" userId="5dcdf613-9329-442e-aaa9-13ddf77a7abf" providerId="ADAL" clId="{62F594E8-B543-49E7-ABB7-820CD904DFF7}" dt="2021-08-04T22:43:34.468" v="3200" actId="478"/>
          <ac:picMkLst>
            <pc:docMk/>
            <pc:sldMk cId="3183452967" sldId="1411"/>
            <ac:picMk id="14" creationId="{ADACB2EE-FC24-416E-AC6E-C8AA872DF6D2}"/>
          </ac:picMkLst>
        </pc:picChg>
        <pc:cxnChg chg="add mod">
          <ac:chgData name="Jang, Carey" userId="5dcdf613-9329-442e-aaa9-13ddf77a7abf" providerId="ADAL" clId="{62F594E8-B543-49E7-ABB7-820CD904DFF7}" dt="2021-08-04T22:46:03.247" v="3266" actId="14100"/>
          <ac:cxnSpMkLst>
            <pc:docMk/>
            <pc:sldMk cId="3183452967" sldId="1411"/>
            <ac:cxnSpMk id="10" creationId="{27CA302F-C650-4D15-A269-CB631E396FF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199DC5-E0E8-41DB-95ED-516A794133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57080F-ECBC-4A40-B667-F6C93C33CA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E5AED-C528-4CA2-A5F1-D8D673817344}" type="datetimeFigureOut">
              <a:rPr lang="en-US" smtClean="0"/>
              <a:t>2021-08-04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EE382-5C9D-4960-BB9C-092552407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BB360-5525-4E44-BC5B-6DB57C670D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6EA2-F6CE-498B-A1B6-BA5BBDD3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0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5B47F-577F-497A-AA60-BAA59A43D53C}" type="datetimeFigureOut">
              <a:rPr lang="en-US" smtClean="0"/>
              <a:t>2021-08-04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5932F-FBD6-4440-AC0F-3B3D67F5C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5932F-FBD6-4440-AC0F-3B3D67F5C8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7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013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4970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7141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585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4239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2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547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781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00219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385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634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40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2677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4241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35649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549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41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41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7159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41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1179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8325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4564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90141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370241" y="6453339"/>
            <a:ext cx="1261931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714389" y="6453339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50828" y="6453339"/>
            <a:ext cx="493845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44624"/>
            <a:ext cx="109728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499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727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74687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686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4852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619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101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21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144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086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774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41"/>
            <a:ext cx="109728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2563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GUI Design of Show monitor data &amp; Proximity Analysis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B83290B-FD6C-4C46-9994-99787F5F3A1B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FCBB8-079B-49A7-80B2-2A350D8EAC5B}"/>
              </a:ext>
            </a:extLst>
          </p:cNvPr>
          <p:cNvSpPr txBox="1"/>
          <p:nvPr/>
        </p:nvSpPr>
        <p:spPr>
          <a:xfrm>
            <a:off x="2957947" y="4853771"/>
            <a:ext cx="6119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Revised by Carey Jang, 8/04/2021</a:t>
            </a:r>
          </a:p>
        </p:txBody>
      </p:sp>
    </p:spTree>
    <p:extLst>
      <p:ext uri="{BB962C8B-B14F-4D97-AF65-F5344CB8AC3E}">
        <p14:creationId xmlns:p14="http://schemas.microsoft.com/office/powerpoint/2010/main" val="104982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5C848D-C87F-45EE-B78E-F8350D70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673"/>
            <a:ext cx="12192000" cy="6604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102C8-5694-4874-9E3C-03AA7A3F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NEXUS 1.8.8: Quick fixes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2F08B3-4337-4641-8290-F2D790AD4B1A}"/>
              </a:ext>
            </a:extLst>
          </p:cNvPr>
          <p:cNvSpPr/>
          <p:nvPr/>
        </p:nvSpPr>
        <p:spPr bwMode="auto">
          <a:xfrm>
            <a:off x="85436" y="1117018"/>
            <a:ext cx="1202308" cy="2230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5F27046-1E87-47A6-957D-151C0E96FC1D}"/>
              </a:ext>
            </a:extLst>
          </p:cNvPr>
          <p:cNvCxnSpPr>
            <a:cxnSpLocks/>
          </p:cNvCxnSpPr>
          <p:nvPr/>
        </p:nvCxnSpPr>
        <p:spPr bwMode="auto">
          <a:xfrm>
            <a:off x="2567709" y="2576945"/>
            <a:ext cx="1708727" cy="10275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ABAA322-924A-4BDE-8332-22D70AE85BF4}"/>
              </a:ext>
            </a:extLst>
          </p:cNvPr>
          <p:cNvSpPr/>
          <p:nvPr/>
        </p:nvSpPr>
        <p:spPr>
          <a:xfrm>
            <a:off x="4276436" y="3148536"/>
            <a:ext cx="3260437" cy="786153"/>
          </a:xfrm>
          <a:prstGeom prst="wedgeRoundRectCallout">
            <a:avLst>
              <a:gd name="adj1" fmla="val -104012"/>
              <a:gd name="adj2" fmla="val -16917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Insert “or” here if more than one selected for each metric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E179E0-764B-48F5-BE26-CD4EE580FA97}"/>
              </a:ext>
            </a:extLst>
          </p:cNvPr>
          <p:cNvSpPr txBox="1"/>
          <p:nvPr/>
        </p:nvSpPr>
        <p:spPr>
          <a:xfrm>
            <a:off x="2230584" y="2006665"/>
            <a:ext cx="337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CA74A8-E747-4F62-A119-3680B7C4E206}"/>
              </a:ext>
            </a:extLst>
          </p:cNvPr>
          <p:cNvSpPr txBox="1"/>
          <p:nvPr/>
        </p:nvSpPr>
        <p:spPr>
          <a:xfrm flipH="1">
            <a:off x="2230583" y="2390345"/>
            <a:ext cx="420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94E7E-FBD7-4E07-AF63-687D98A76AD2}"/>
              </a:ext>
            </a:extLst>
          </p:cNvPr>
          <p:cNvSpPr txBox="1"/>
          <p:nvPr/>
        </p:nvSpPr>
        <p:spPr>
          <a:xfrm flipH="1">
            <a:off x="2198257" y="3235474"/>
            <a:ext cx="420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88437-4A4D-4EEF-ADF9-F75E56C0EAEF}"/>
              </a:ext>
            </a:extLst>
          </p:cNvPr>
          <p:cNvSpPr txBox="1"/>
          <p:nvPr/>
        </p:nvSpPr>
        <p:spPr>
          <a:xfrm flipH="1">
            <a:off x="2165930" y="4089837"/>
            <a:ext cx="420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5508A1-FA7A-4816-ADC6-AB130DD3D5EC}"/>
              </a:ext>
            </a:extLst>
          </p:cNvPr>
          <p:cNvSpPr txBox="1"/>
          <p:nvPr/>
        </p:nvSpPr>
        <p:spPr>
          <a:xfrm flipH="1">
            <a:off x="2170549" y="4925731"/>
            <a:ext cx="420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</a:t>
            </a:r>
            <a:endParaRPr lang="en-US" sz="1200" dirty="0"/>
          </a:p>
        </p:txBody>
      </p:sp>
      <p:cxnSp>
        <p:nvCxnSpPr>
          <p:cNvPr id="20" name="直接箭头连接符 7">
            <a:extLst>
              <a:ext uri="{FF2B5EF4-FFF2-40B4-BE49-F238E27FC236}">
                <a16:creationId xmlns:a16="http://schemas.microsoft.com/office/drawing/2014/main" id="{05554363-77D2-4AD8-A9BB-A56FC5D11C31}"/>
              </a:ext>
            </a:extLst>
          </p:cNvPr>
          <p:cNvCxnSpPr>
            <a:cxnSpLocks/>
          </p:cNvCxnSpPr>
          <p:nvPr/>
        </p:nvCxnSpPr>
        <p:spPr bwMode="auto">
          <a:xfrm>
            <a:off x="2440709" y="3429000"/>
            <a:ext cx="1835727" cy="362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直接箭头连接符 7">
            <a:extLst>
              <a:ext uri="{FF2B5EF4-FFF2-40B4-BE49-F238E27FC236}">
                <a16:creationId xmlns:a16="http://schemas.microsoft.com/office/drawing/2014/main" id="{6955840B-B168-4FDF-B9CC-3A607CE44FF1}"/>
              </a:ext>
            </a:extLst>
          </p:cNvPr>
          <p:cNvCxnSpPr>
            <a:cxnSpLocks/>
          </p:cNvCxnSpPr>
          <p:nvPr/>
        </p:nvCxnSpPr>
        <p:spPr bwMode="auto">
          <a:xfrm flipV="1">
            <a:off x="2440709" y="4201016"/>
            <a:ext cx="1983509" cy="918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直接箭头连接符 7">
            <a:extLst>
              <a:ext uri="{FF2B5EF4-FFF2-40B4-BE49-F238E27FC236}">
                <a16:creationId xmlns:a16="http://schemas.microsoft.com/office/drawing/2014/main" id="{BECE2A24-F560-40FD-9927-38298A11A0C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40709" y="3943491"/>
            <a:ext cx="1988127" cy="3057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243439F8-78C1-46AE-8297-ED8A0BA497FF}"/>
              </a:ext>
            </a:extLst>
          </p:cNvPr>
          <p:cNvSpPr/>
          <p:nvPr/>
        </p:nvSpPr>
        <p:spPr>
          <a:xfrm>
            <a:off x="7818581" y="2307836"/>
            <a:ext cx="3260437" cy="1121164"/>
          </a:xfrm>
          <a:prstGeom prst="wedgeRoundRectCallout">
            <a:avLst>
              <a:gd name="adj1" fmla="val -38573"/>
              <a:gd name="adj2" fmla="val -98407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Turn this off (remove) for now.  Too slow in displaying “census tract” </a:t>
            </a:r>
            <a:r>
              <a:rPr lang="en-US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(Note: may not be working, I have to close NEXUS when trying this).</a:t>
            </a:r>
          </a:p>
        </p:txBody>
      </p:sp>
    </p:spTree>
    <p:extLst>
      <p:ext uri="{BB962C8B-B14F-4D97-AF65-F5344CB8AC3E}">
        <p14:creationId xmlns:p14="http://schemas.microsoft.com/office/powerpoint/2010/main" val="19579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DACB2EE-FC24-416E-AC6E-C8AA872DF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951"/>
            <a:ext cx="12192000" cy="6604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102C8-5694-4874-9E3C-03AA7A3F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NEXUS 1.8.8: Quick fixes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ABAA322-924A-4BDE-8332-22D70AE85BF4}"/>
              </a:ext>
            </a:extLst>
          </p:cNvPr>
          <p:cNvSpPr/>
          <p:nvPr/>
        </p:nvSpPr>
        <p:spPr>
          <a:xfrm>
            <a:off x="4974672" y="1962062"/>
            <a:ext cx="3272026" cy="560927"/>
          </a:xfrm>
          <a:prstGeom prst="wedgeRoundRectCallout">
            <a:avLst>
              <a:gd name="adj1" fmla="val -34257"/>
              <a:gd name="adj2" fmla="val -12602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 “left justified” (e.g., can not see the selected “Louisville” CBSA)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E353C4B-6E29-4828-9CD8-F46746444F2A}"/>
              </a:ext>
            </a:extLst>
          </p:cNvPr>
          <p:cNvSpPr/>
          <p:nvPr/>
        </p:nvSpPr>
        <p:spPr>
          <a:xfrm>
            <a:off x="8419431" y="3320161"/>
            <a:ext cx="3509714" cy="1973292"/>
          </a:xfrm>
          <a:prstGeom prst="wedgeRoundRectCallout">
            <a:avLst>
              <a:gd name="adj1" fmla="val 2150"/>
              <a:gd name="adj2" fmla="val -46755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Question: Is it possible to find a map option to display a cleaner map with only City names and geographic boundaries? (</a:t>
            </a:r>
            <a:r>
              <a:rPr lang="en-US" sz="1600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e.g</a:t>
            </a: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this map with State &amp; City names only) </a:t>
            </a:r>
          </a:p>
          <a:p>
            <a:r>
              <a:rPr lang="en-US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(Note: not a priority, can wait for later version)</a:t>
            </a:r>
            <a:endParaRPr lang="en-US" sz="1600" kern="100" dirty="0">
              <a:solidFill>
                <a:srgbClr val="0000FF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D2448AE-B95C-4D51-AEF0-869A7E50F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054"/>
            <a:ext cx="12192000" cy="6604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102C8-5694-4874-9E3C-03AA7A3F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NEXUS 1.8.8: Quick fixes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2F08B3-4337-4641-8290-F2D790AD4B1A}"/>
              </a:ext>
            </a:extLst>
          </p:cNvPr>
          <p:cNvSpPr/>
          <p:nvPr/>
        </p:nvSpPr>
        <p:spPr bwMode="auto">
          <a:xfrm>
            <a:off x="2139193" y="1543575"/>
            <a:ext cx="1291904" cy="119123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ABAA322-924A-4BDE-8332-22D70AE85BF4}"/>
              </a:ext>
            </a:extLst>
          </p:cNvPr>
          <p:cNvSpPr/>
          <p:nvPr/>
        </p:nvSpPr>
        <p:spPr>
          <a:xfrm>
            <a:off x="474274" y="4678497"/>
            <a:ext cx="4562765" cy="1319631"/>
          </a:xfrm>
          <a:prstGeom prst="wedgeRoundRectCallout">
            <a:avLst>
              <a:gd name="adj1" fmla="val 22117"/>
              <a:gd name="adj2" fmla="val -29167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Remove (hide) this “Non-Attainment Area” for now (many issues in this function)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Add “Sector Emissions Summary” in the end </a:t>
            </a:r>
            <a:r>
              <a:rPr lang="en-US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(Note: not a priority, can wait for later version)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C766CF0-7EDD-4700-8FA9-E02865E40682}"/>
              </a:ext>
            </a:extLst>
          </p:cNvPr>
          <p:cNvSpPr/>
          <p:nvPr/>
        </p:nvSpPr>
        <p:spPr>
          <a:xfrm>
            <a:off x="6951973" y="1082180"/>
            <a:ext cx="4562765" cy="1527482"/>
          </a:xfrm>
          <a:prstGeom prst="wedgeRoundRectCallout">
            <a:avLst>
              <a:gd name="adj1" fmla="val 9615"/>
              <a:gd name="adj2" fmla="val 97637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Region 4: problem in 24-hr PM2.5.  Why display when they are &lt;35 ug/m3?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Region 9: similar and more problems for 24-hr PM2.5 </a:t>
            </a:r>
            <a:r>
              <a:rPr lang="en-US" sz="1600" kern="1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(Note: not a priority, can wait for later version)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2FD7F5A6-5836-4EFD-AF8C-8B1D64CF5B8F}"/>
              </a:ext>
            </a:extLst>
          </p:cNvPr>
          <p:cNvSpPr/>
          <p:nvPr/>
        </p:nvSpPr>
        <p:spPr>
          <a:xfrm>
            <a:off x="159390" y="3261425"/>
            <a:ext cx="3061981" cy="861765"/>
          </a:xfrm>
          <a:prstGeom prst="wedgeRoundRectCallout">
            <a:avLst>
              <a:gd name="adj1" fmla="val 27237"/>
              <a:gd name="adj2" fmla="val -12020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Change “Preview” to “Generate”</a:t>
            </a:r>
          </a:p>
          <a:p>
            <a:pPr marL="342900" indent="-342900"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Make all fonts to larger fonts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BF81471-99A9-4658-B2F7-415690777FB1}"/>
              </a:ext>
            </a:extLst>
          </p:cNvPr>
          <p:cNvSpPr/>
          <p:nvPr/>
        </p:nvSpPr>
        <p:spPr>
          <a:xfrm>
            <a:off x="8655745" y="4974179"/>
            <a:ext cx="3061981" cy="579334"/>
          </a:xfrm>
          <a:prstGeom prst="wedgeRoundRectCallout">
            <a:avLst>
              <a:gd name="adj1" fmla="val 27237"/>
              <a:gd name="adj2" fmla="val -15061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Use only two decimal points for all tables</a:t>
            </a:r>
          </a:p>
        </p:txBody>
      </p:sp>
    </p:spTree>
    <p:extLst>
      <p:ext uri="{BB962C8B-B14F-4D97-AF65-F5344CB8AC3E}">
        <p14:creationId xmlns:p14="http://schemas.microsoft.com/office/powerpoint/2010/main" val="6917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102C8-5694-4874-9E3C-03AA7A3F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NEXUS 1.8.8: Quick fixes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A3FC8-1CDB-4BA8-B379-FC038861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27" y="2517706"/>
            <a:ext cx="6010273" cy="4188291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ABAA322-924A-4BDE-8332-22D70AE85BF4}"/>
              </a:ext>
            </a:extLst>
          </p:cNvPr>
          <p:cNvSpPr/>
          <p:nvPr/>
        </p:nvSpPr>
        <p:spPr>
          <a:xfrm>
            <a:off x="5293454" y="1165108"/>
            <a:ext cx="3272026" cy="560927"/>
          </a:xfrm>
          <a:prstGeom prst="wedgeRoundRectCallout">
            <a:avLst>
              <a:gd name="adj1" fmla="val -3747"/>
              <a:gd name="adj2" fmla="val 597830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Change all “Road” to “On-Road” in both tables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12D8B-15A3-4BEB-AB71-5011D49FB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51" y="2517705"/>
            <a:ext cx="6010275" cy="4188292"/>
          </a:xfrm>
          <a:prstGeom prst="rect">
            <a:avLst/>
          </a:prstGeom>
        </p:spPr>
      </p:pic>
      <p:cxnSp>
        <p:nvCxnSpPr>
          <p:cNvPr id="10" name="直接箭头连接符 7">
            <a:extLst>
              <a:ext uri="{FF2B5EF4-FFF2-40B4-BE49-F238E27FC236}">
                <a16:creationId xmlns:a16="http://schemas.microsoft.com/office/drawing/2014/main" id="{27CA302F-C650-4D15-A269-CB631E396FFE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1097" y="1726035"/>
            <a:ext cx="1862357" cy="26026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8345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5269B-46E4-4125-AC34-6B390A64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318"/>
            <a:ext cx="12192000" cy="6604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A0102C8-5694-4874-9E3C-03AA7A3F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NEXUS 1.8.8: Quick fixes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ABAA322-924A-4BDE-8332-22D70AE85BF4}"/>
              </a:ext>
            </a:extLst>
          </p:cNvPr>
          <p:cNvSpPr/>
          <p:nvPr/>
        </p:nvSpPr>
        <p:spPr>
          <a:xfrm>
            <a:off x="2718034" y="1408388"/>
            <a:ext cx="3272026" cy="560927"/>
          </a:xfrm>
          <a:prstGeom prst="wedgeRoundRectCallout">
            <a:avLst>
              <a:gd name="adj1" fmla="val -103481"/>
              <a:gd name="adj2" fmla="val 9681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Change “Air toxic geodatabase” to</a:t>
            </a:r>
          </a:p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“Air toxic risk data”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CAE6BDA-79C3-4267-855D-D926C42B7102}"/>
              </a:ext>
            </a:extLst>
          </p:cNvPr>
          <p:cNvSpPr/>
          <p:nvPr/>
        </p:nvSpPr>
        <p:spPr>
          <a:xfrm>
            <a:off x="2887211" y="2491966"/>
            <a:ext cx="3983371" cy="560927"/>
          </a:xfrm>
          <a:prstGeom prst="wedgeRoundRectCallout">
            <a:avLst>
              <a:gd name="adj1" fmla="val -78841"/>
              <a:gd name="adj2" fmla="val -2731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Change to</a:t>
            </a:r>
          </a:p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“PM2.5/O3 design value (multi-year DVs)”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D406F89-7982-4CC5-8A3C-905F3F8F9720}"/>
              </a:ext>
            </a:extLst>
          </p:cNvPr>
          <p:cNvSpPr/>
          <p:nvPr/>
        </p:nvSpPr>
        <p:spPr>
          <a:xfrm>
            <a:off x="2561438" y="3400499"/>
            <a:ext cx="4367868" cy="560927"/>
          </a:xfrm>
          <a:prstGeom prst="wedgeRoundRectCallout">
            <a:avLst>
              <a:gd name="adj1" fmla="val -93162"/>
              <a:gd name="adj2" fmla="val -16340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Change to “PM2.5 DVs data” and “O3 DVs data”</a:t>
            </a:r>
          </a:p>
        </p:txBody>
      </p:sp>
      <p:cxnSp>
        <p:nvCxnSpPr>
          <p:cNvPr id="12" name="直接箭头连接符 7">
            <a:extLst>
              <a:ext uri="{FF2B5EF4-FFF2-40B4-BE49-F238E27FC236}">
                <a16:creationId xmlns:a16="http://schemas.microsoft.com/office/drawing/2014/main" id="{B602944D-D56E-44F3-ABAA-9648FC867DAB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>
            <a:off x="813245" y="3090227"/>
            <a:ext cx="1748193" cy="5907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8660EB9-669A-4462-B015-3F057488BB13}"/>
              </a:ext>
            </a:extLst>
          </p:cNvPr>
          <p:cNvSpPr/>
          <p:nvPr/>
        </p:nvSpPr>
        <p:spPr>
          <a:xfrm>
            <a:off x="3426903" y="4387563"/>
            <a:ext cx="4367868" cy="1062049"/>
          </a:xfrm>
          <a:prstGeom prst="wedgeRoundRectCallout">
            <a:avLst>
              <a:gd name="adj1" fmla="val -102957"/>
              <a:gd name="adj2" fmla="val -2135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Update to “Advance_areas_20210318.mpk” (see attached, also under  </a:t>
            </a:r>
            <a:r>
              <a:rPr lang="en-US" sz="1600" i="1" u="sng" kern="100" dirty="0">
                <a:solidFill>
                  <a:srgbClr val="00B0F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https://gaftp.epa.gov/Air/aqmg/cjang/NEXUS/2017_Update/Advance_Area_2021/</a:t>
            </a:r>
          </a:p>
        </p:txBody>
      </p:sp>
    </p:spTree>
    <p:extLst>
      <p:ext uri="{BB962C8B-B14F-4D97-AF65-F5344CB8AC3E}">
        <p14:creationId xmlns:p14="http://schemas.microsoft.com/office/powerpoint/2010/main" val="33729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14155-486B-420D-B7DB-1A4F3B9C5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Show Monitor Data</a:t>
            </a: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E9F8D59-3289-4F48-A7DB-ED72CF7D7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700"/>
            <a:ext cx="6491936" cy="46450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481F0D-0DA9-4AAA-BF25-9FE29C0EA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7" y="740543"/>
            <a:ext cx="2066925" cy="876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C7F270-746E-4064-BDA3-AEB0B7BB0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486" y="1604672"/>
            <a:ext cx="4942113" cy="450085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B3D4192-DB7B-4278-ABAB-998E73476838}"/>
              </a:ext>
            </a:extLst>
          </p:cNvPr>
          <p:cNvSpPr/>
          <p:nvPr/>
        </p:nvSpPr>
        <p:spPr bwMode="auto">
          <a:xfrm>
            <a:off x="401637" y="952499"/>
            <a:ext cx="2066925" cy="224657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F892F0A-212B-4376-AE78-EECC348B8A5B}"/>
              </a:ext>
            </a:extLst>
          </p:cNvPr>
          <p:cNvCxnSpPr>
            <a:cxnSpLocks/>
          </p:cNvCxnSpPr>
          <p:nvPr/>
        </p:nvCxnSpPr>
        <p:spPr bwMode="auto">
          <a:xfrm>
            <a:off x="2468562" y="1098917"/>
            <a:ext cx="447244" cy="6336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38873CB1-4071-4989-90FE-735DC5FA5454}"/>
              </a:ext>
            </a:extLst>
          </p:cNvPr>
          <p:cNvCxnSpPr>
            <a:cxnSpLocks/>
            <a:stCxn id="6" idx="3"/>
          </p:cNvCxnSpPr>
          <p:nvPr/>
        </p:nvCxnSpPr>
        <p:spPr bwMode="auto">
          <a:xfrm>
            <a:off x="6491936" y="3986212"/>
            <a:ext cx="4472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86D334E0-DE6E-4526-B14E-7EFB213E123F}"/>
              </a:ext>
            </a:extLst>
          </p:cNvPr>
          <p:cNvSpPr txBox="1"/>
          <p:nvPr/>
        </p:nvSpPr>
        <p:spPr>
          <a:xfrm>
            <a:off x="2915805" y="787400"/>
            <a:ext cx="912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Right-click on map, and then click “Display Monitor Sites/Data”, a Monitor table window (</a:t>
            </a:r>
            <a:r>
              <a:rPr lang="en-US" altLang="zh-CN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“Major Point Sources”</a:t>
            </a:r>
            <a:r>
              <a:rPr lang="en-US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will pop up, and the top X sites (the colors of sites are according to the concentration of selected pollutant) will be overlaid on map, too.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0E8FA58-0D14-440D-B5F4-AF7DDB851C7A}"/>
              </a:ext>
            </a:extLst>
          </p:cNvPr>
          <p:cNvSpPr/>
          <p:nvPr/>
        </p:nvSpPr>
        <p:spPr>
          <a:xfrm>
            <a:off x="152401" y="3855097"/>
            <a:ext cx="3031778" cy="1030939"/>
          </a:xfrm>
          <a:prstGeom prst="wedgeRoundRectCallout">
            <a:avLst>
              <a:gd name="adj1" fmla="val 16375"/>
              <a:gd name="adj2" fmla="val -18877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</a:t>
            </a:r>
          </a:p>
          <a:p>
            <a:pPr marL="342900" indent="-342900"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Monitor Year: 2020</a:t>
            </a:r>
          </a:p>
          <a:p>
            <a:pPr marL="342900" indent="-342900"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EPA Region: Region 9</a:t>
            </a:r>
          </a:p>
          <a:p>
            <a:pPr marL="342900" indent="-342900"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State: CA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1DCC28C-D40D-48ED-8D0F-8946489375BF}"/>
              </a:ext>
            </a:extLst>
          </p:cNvPr>
          <p:cNvSpPr/>
          <p:nvPr/>
        </p:nvSpPr>
        <p:spPr>
          <a:xfrm>
            <a:off x="3460157" y="4550995"/>
            <a:ext cx="3184179" cy="1969867"/>
          </a:xfrm>
          <a:prstGeom prst="wedgeRoundRectCallout">
            <a:avLst>
              <a:gd name="adj1" fmla="val -933"/>
              <a:gd name="adj2" fmla="val -10367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Change to:</a:t>
            </a:r>
          </a:p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Location:</a:t>
            </a:r>
          </a:p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Site ID:</a:t>
            </a:r>
          </a:p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Gas &amp; VOC HAPs: </a:t>
            </a:r>
          </a:p>
          <a:p>
            <a:r>
              <a:rPr lang="en-US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(Note: (1) spell out HAPs, </a:t>
            </a:r>
          </a:p>
          <a:p>
            <a:r>
              <a:rPr lang="en-US" sz="1600" kern="100" dirty="0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(2) No need for year, already given above)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0575046-73CC-44DE-A0BD-B4D09C6B04CE}"/>
              </a:ext>
            </a:extLst>
          </p:cNvPr>
          <p:cNvSpPr/>
          <p:nvPr/>
        </p:nvSpPr>
        <p:spPr>
          <a:xfrm>
            <a:off x="5688472" y="1698850"/>
            <a:ext cx="3272026" cy="1172921"/>
          </a:xfrm>
          <a:prstGeom prst="wedgeRoundRectCallout">
            <a:avLst>
              <a:gd name="adj1" fmla="val -73213"/>
              <a:gd name="adj2" fmla="val 20932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Change to:</a:t>
            </a:r>
          </a:p>
          <a:p>
            <a:pPr marL="342900" indent="-342900"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PM2.5 &amp; O3 first, then HAPs</a:t>
            </a:r>
          </a:p>
          <a:p>
            <a:pPr marL="342900" indent="-342900"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PM2.5 (annual DVs)</a:t>
            </a:r>
          </a:p>
          <a:p>
            <a:pPr marL="342900" indent="-342900"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O3 (seasonal DVs)</a:t>
            </a:r>
          </a:p>
        </p:txBody>
      </p:sp>
    </p:spTree>
    <p:extLst>
      <p:ext uri="{BB962C8B-B14F-4D97-AF65-F5344CB8AC3E}">
        <p14:creationId xmlns:p14="http://schemas.microsoft.com/office/powerpoint/2010/main" val="5991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E9C0E-9559-4A6A-8873-77C563FF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Show the air quality trend for selected site</a:t>
            </a:r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496DD4-6590-474C-AC44-FD2DFCB8C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568"/>
            <a:ext cx="7116720" cy="49235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8D3BFF0-FE50-41CE-8357-BC29B072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160" y="1721432"/>
            <a:ext cx="4368800" cy="3273821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2039E40E-D1CD-4687-8EC6-197364B4042E}"/>
              </a:ext>
            </a:extLst>
          </p:cNvPr>
          <p:cNvSpPr/>
          <p:nvPr/>
        </p:nvSpPr>
        <p:spPr bwMode="auto">
          <a:xfrm>
            <a:off x="4334329" y="4007757"/>
            <a:ext cx="210820" cy="2108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87BAAF43-FB8B-4EDC-925D-45808D6887C0}"/>
              </a:ext>
            </a:extLst>
          </p:cNvPr>
          <p:cNvCxnSpPr>
            <a:cxnSpLocks/>
            <a:stCxn id="6" idx="7"/>
            <a:endCxn id="5" idx="1"/>
          </p:cNvCxnSpPr>
          <p:nvPr/>
        </p:nvCxnSpPr>
        <p:spPr bwMode="auto">
          <a:xfrm flipV="1">
            <a:off x="4514275" y="3358343"/>
            <a:ext cx="2904885" cy="6802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FFC7D60-3D60-49FE-8801-ABB0A15A82C4}"/>
              </a:ext>
            </a:extLst>
          </p:cNvPr>
          <p:cNvSpPr txBox="1"/>
          <p:nvPr/>
        </p:nvSpPr>
        <p:spPr>
          <a:xfrm>
            <a:off x="7260411" y="938600"/>
            <a:ext cx="468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a site icon, and the air quality trend of current site will pop up.</a:t>
            </a:r>
            <a:endParaRPr lang="en-US" sz="1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A867C6C-7056-476C-8425-EBA6231178ED}"/>
              </a:ext>
            </a:extLst>
          </p:cNvPr>
          <p:cNvSpPr/>
          <p:nvPr/>
        </p:nvSpPr>
        <p:spPr>
          <a:xfrm>
            <a:off x="3711890" y="5262838"/>
            <a:ext cx="3272026" cy="1172921"/>
          </a:xfrm>
          <a:prstGeom prst="wedgeRoundRectCallout">
            <a:avLst>
              <a:gd name="adj1" fmla="val -27766"/>
              <a:gd name="adj2" fmla="val -13734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Possible to display a “Target” sign above here when selected, similar to “Major point sources” ?</a:t>
            </a:r>
          </a:p>
        </p:txBody>
      </p:sp>
    </p:spTree>
    <p:extLst>
      <p:ext uri="{BB962C8B-B14F-4D97-AF65-F5344CB8AC3E}">
        <p14:creationId xmlns:p14="http://schemas.microsoft.com/office/powerpoint/2010/main" val="42613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3389792-C7F2-4A4C-8B10-BE1819BD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03" y="1412046"/>
            <a:ext cx="5865498" cy="416973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27E3732-4B59-4B5F-8C23-D58E70FB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Analysis module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33748D-C9B3-4D1F-AC02-BC94EF231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9548"/>
            <a:ext cx="5988050" cy="443890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79E3D9E-78F8-40DD-A2B7-C715C4226120}"/>
              </a:ext>
            </a:extLst>
          </p:cNvPr>
          <p:cNvSpPr/>
          <p:nvPr/>
        </p:nvSpPr>
        <p:spPr>
          <a:xfrm>
            <a:off x="2598057" y="5778902"/>
            <a:ext cx="6362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Double-click a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 or monitor </a:t>
            </a:r>
            <a:r>
              <a:rPr lang="en-US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 to show </a:t>
            </a:r>
            <a:r>
              <a:rPr lang="en-US" altLang="zh-CN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Proximity Analysis module</a:t>
            </a:r>
            <a:r>
              <a:rPr lang="en-US" sz="1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A890965-3966-42D1-8B08-18742232EAF4}"/>
              </a:ext>
            </a:extLst>
          </p:cNvPr>
          <p:cNvSpPr/>
          <p:nvPr/>
        </p:nvSpPr>
        <p:spPr bwMode="auto">
          <a:xfrm>
            <a:off x="2937737" y="3900878"/>
            <a:ext cx="304228" cy="273957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796A3DA1-263D-4ADA-99AB-11D9CB34C656}"/>
              </a:ext>
            </a:extLst>
          </p:cNvPr>
          <p:cNvCxnSpPr>
            <a:cxnSpLocks/>
            <a:stCxn id="7" idx="6"/>
          </p:cNvCxnSpPr>
          <p:nvPr/>
        </p:nvCxnSpPr>
        <p:spPr bwMode="auto">
          <a:xfrm flipV="1">
            <a:off x="3241965" y="3931753"/>
            <a:ext cx="6561777" cy="1061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1D0D0E8E-2DC0-4F22-8F70-158B396F0628}"/>
              </a:ext>
            </a:extLst>
          </p:cNvPr>
          <p:cNvSpPr/>
          <p:nvPr/>
        </p:nvSpPr>
        <p:spPr>
          <a:xfrm>
            <a:off x="2437272" y="5127216"/>
            <a:ext cx="3272026" cy="1172921"/>
          </a:xfrm>
          <a:prstGeom prst="wedgeRoundRectCallout">
            <a:avLst>
              <a:gd name="adj1" fmla="val -28331"/>
              <a:gd name="adj2" fmla="val -13262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 a “Target” sign here;</a:t>
            </a:r>
          </a:p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Display the same “Target” sign at the right map too</a:t>
            </a:r>
          </a:p>
        </p:txBody>
      </p:sp>
    </p:spTree>
    <p:extLst>
      <p:ext uri="{BB962C8B-B14F-4D97-AF65-F5344CB8AC3E}">
        <p14:creationId xmlns:p14="http://schemas.microsoft.com/office/powerpoint/2010/main" val="234083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102C8-5694-4874-9E3C-03AA7A3F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for “Select Location”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5BCC06-FD02-4AD4-B6B2-ECFC6F29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91" y="1023505"/>
            <a:ext cx="7784234" cy="55337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A577CAE-1D9A-4E5D-9F54-E1514F97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304" y="2300720"/>
            <a:ext cx="3924300" cy="353377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A2F08B3-4337-4641-8290-F2D790AD4B1A}"/>
              </a:ext>
            </a:extLst>
          </p:cNvPr>
          <p:cNvSpPr/>
          <p:nvPr/>
        </p:nvSpPr>
        <p:spPr bwMode="auto">
          <a:xfrm>
            <a:off x="4685146" y="1429324"/>
            <a:ext cx="1202308" cy="22301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F5F27046-1E87-47A6-957D-151C0E96FC1D}"/>
              </a:ext>
            </a:extLst>
          </p:cNvPr>
          <p:cNvCxnSpPr>
            <a:cxnSpLocks/>
          </p:cNvCxnSpPr>
          <p:nvPr/>
        </p:nvCxnSpPr>
        <p:spPr bwMode="auto">
          <a:xfrm>
            <a:off x="5440210" y="1716506"/>
            <a:ext cx="447244" cy="6336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344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6B725-826D-4630-98A1-632DAAD3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Design for Legend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582F53-ECE4-4831-A18D-B529B418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63" y="788168"/>
            <a:ext cx="3598672" cy="3464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54C2897-3431-4123-AB72-CA2CCD9B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792" y="4462865"/>
            <a:ext cx="3520607" cy="2252259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id="{5CE62703-8D74-472A-811E-1DED59DBCF96}"/>
              </a:ext>
            </a:extLst>
          </p:cNvPr>
          <p:cNvSpPr/>
          <p:nvPr/>
        </p:nvSpPr>
        <p:spPr bwMode="auto">
          <a:xfrm>
            <a:off x="7599780" y="3429000"/>
            <a:ext cx="391696" cy="259882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D4AF0C-B075-4BB5-A460-DABACD1FEE3C}"/>
              </a:ext>
            </a:extLst>
          </p:cNvPr>
          <p:cNvSpPr txBox="1"/>
          <p:nvPr/>
        </p:nvSpPr>
        <p:spPr>
          <a:xfrm>
            <a:off x="2087146" y="6329714"/>
            <a:ext cx="5904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Double click the legend title to configure the legend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FB4F9FB-61DD-495D-AFC4-3B8F0234B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91" y="871537"/>
            <a:ext cx="7195089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6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A66197-3FB4-46CB-9642-8042A7A99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Design of Proximity Analysis summary table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7A785D-2109-40C6-87F5-1AE3EF12F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207" y="1902960"/>
            <a:ext cx="7701830" cy="48836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F78F9F1-1E33-44FE-A06B-DAF3006D6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832" y="683833"/>
            <a:ext cx="8741443" cy="1128488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9E64E324-5B3E-4D23-84A7-7C297FF5D8C1}"/>
              </a:ext>
            </a:extLst>
          </p:cNvPr>
          <p:cNvSpPr/>
          <p:nvPr/>
        </p:nvSpPr>
        <p:spPr bwMode="auto">
          <a:xfrm rot="5400000">
            <a:off x="8585736" y="1881303"/>
            <a:ext cx="462013" cy="259882"/>
          </a:xfrm>
          <a:prstGeom prst="right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9111AED-1260-49C8-A8FA-35B57009843F}"/>
              </a:ext>
            </a:extLst>
          </p:cNvPr>
          <p:cNvSpPr/>
          <p:nvPr/>
        </p:nvSpPr>
        <p:spPr>
          <a:xfrm>
            <a:off x="8919974" y="3927945"/>
            <a:ext cx="3272026" cy="560927"/>
          </a:xfrm>
          <a:prstGeom prst="wedgeRoundRectCallout">
            <a:avLst>
              <a:gd name="adj1" fmla="val -40752"/>
              <a:gd name="adj2" fmla="val -15994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Remove this column now: </a:t>
            </a:r>
          </a:p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“Top 25 CBSAs”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0C8BC4A-944A-4DB8-A848-3841D641CFBB}"/>
              </a:ext>
            </a:extLst>
          </p:cNvPr>
          <p:cNvSpPr/>
          <p:nvPr/>
        </p:nvSpPr>
        <p:spPr>
          <a:xfrm>
            <a:off x="5054556" y="4126527"/>
            <a:ext cx="3489080" cy="722564"/>
          </a:xfrm>
          <a:prstGeom prst="wedgeRoundRectCallout">
            <a:avLst>
              <a:gd name="adj1" fmla="val -32001"/>
              <a:gd name="adj2" fmla="val -172776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Center justified the Data columns in this Table (alignment looks strange)</a:t>
            </a:r>
          </a:p>
        </p:txBody>
      </p:sp>
    </p:spTree>
    <p:extLst>
      <p:ext uri="{BB962C8B-B14F-4D97-AF65-F5344CB8AC3E}">
        <p14:creationId xmlns:p14="http://schemas.microsoft.com/office/powerpoint/2010/main" val="14214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794F8D9-C268-4FFD-A92D-5C605209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09" y="847452"/>
            <a:ext cx="10129981" cy="5939110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4C9EF85A-6BDD-4D99-AC8B-36B28DEF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1438"/>
            <a:ext cx="10972800" cy="668337"/>
          </a:xfrm>
        </p:spPr>
        <p:txBody>
          <a:bodyPr/>
          <a:lstStyle/>
          <a:p>
            <a:r>
              <a:rPr lang="en-US" dirty="0"/>
              <a:t>GUI Design of Proximity Analysis </a:t>
            </a:r>
            <a:r>
              <a:rPr lang="en-US" altLang="zh-CN" dirty="0"/>
              <a:t>Plot</a:t>
            </a:r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2842592-795A-4EDF-B68A-879E0397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812" y="2271714"/>
            <a:ext cx="7242676" cy="435292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6EAE7D6-E1B2-4ABB-9017-350C7562F8D1}"/>
              </a:ext>
            </a:extLst>
          </p:cNvPr>
          <p:cNvSpPr/>
          <p:nvPr/>
        </p:nvSpPr>
        <p:spPr bwMode="auto">
          <a:xfrm>
            <a:off x="10380092" y="1638300"/>
            <a:ext cx="755064" cy="23066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0DD77118-6E4F-4AD0-BEF4-8F116D289308}"/>
              </a:ext>
            </a:extLst>
          </p:cNvPr>
          <p:cNvCxnSpPr>
            <a:cxnSpLocks/>
          </p:cNvCxnSpPr>
          <p:nvPr/>
        </p:nvCxnSpPr>
        <p:spPr bwMode="auto">
          <a:xfrm flipH="1">
            <a:off x="9153526" y="1868961"/>
            <a:ext cx="1295399" cy="5884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7152FF-0785-4012-A814-775FEB301B47}"/>
              </a:ext>
            </a:extLst>
          </p:cNvPr>
          <p:cNvSpPr/>
          <p:nvPr/>
        </p:nvSpPr>
        <p:spPr>
          <a:xfrm>
            <a:off x="230909" y="4765037"/>
            <a:ext cx="2881746" cy="1497218"/>
          </a:xfrm>
          <a:prstGeom prst="wedgeRoundRectCallout">
            <a:avLst>
              <a:gd name="adj1" fmla="val 54942"/>
              <a:gd name="adj2" fmla="val -136588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Change “Population” to “Demographic index”,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Check box only to: (1) PM2.5 risk, (2) Air Toxic risk, (3) “Demographic index”</a:t>
            </a:r>
          </a:p>
        </p:txBody>
      </p:sp>
    </p:spTree>
    <p:extLst>
      <p:ext uri="{BB962C8B-B14F-4D97-AF65-F5344CB8AC3E}">
        <p14:creationId xmlns:p14="http://schemas.microsoft.com/office/powerpoint/2010/main" val="959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3B97-A878-478A-9EB1-ED2C4BB4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097769"/>
            <a:ext cx="10363200" cy="1470025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Quick Fixes for NEXUS 1.8.8 </a:t>
            </a:r>
            <a:br>
              <a:rPr lang="en-US" sz="4400" dirty="0">
                <a:solidFill>
                  <a:srgbClr val="FFFF00"/>
                </a:solidFill>
              </a:rPr>
            </a:br>
            <a:r>
              <a:rPr lang="en-US" sz="4400" dirty="0">
                <a:solidFill>
                  <a:srgbClr val="FFFF00"/>
                </a:solidFill>
              </a:rPr>
              <a:t>(from NEXUS 1.8.7)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B83290B-FD6C-4C46-9994-99787F5F3A1B}"/>
              </a:ext>
            </a:extLst>
          </p:cNvPr>
          <p:cNvSpPr txBox="1">
            <a:spLocks/>
          </p:cNvSpPr>
          <p:nvPr/>
        </p:nvSpPr>
        <p:spPr>
          <a:xfrm>
            <a:off x="10058400" y="649287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微软雅黑"/>
              </a:rPr>
              <a:pPr algn="r"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微软雅黑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FCBB8-079B-49A7-80B2-2A350D8EAC5B}"/>
              </a:ext>
            </a:extLst>
          </p:cNvPr>
          <p:cNvSpPr txBox="1"/>
          <p:nvPr/>
        </p:nvSpPr>
        <p:spPr>
          <a:xfrm>
            <a:off x="2957947" y="4853771"/>
            <a:ext cx="6730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Suggested by Carey Jang, 8/04/2021</a:t>
            </a:r>
          </a:p>
        </p:txBody>
      </p:sp>
    </p:spTree>
    <p:extLst>
      <p:ext uri="{BB962C8B-B14F-4D97-AF65-F5344CB8AC3E}">
        <p14:creationId xmlns:p14="http://schemas.microsoft.com/office/powerpoint/2010/main" val="3538092488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e8cef94b-13a7-48be-ac9c-dbd328d0ac26">Pending</Records_x0020_Status>
    <Record xmlns="4ffa91fb-a0ff-4ac5-b2db-65c790d184a4">Shared</Record>
    <Rights xmlns="4ffa91fb-a0ff-4ac5-b2db-65c790d184a4" xsi:nil="true"/>
    <Document_x0020_Creation_x0020_Date xmlns="4ffa91fb-a0ff-4ac5-b2db-65c790d184a4">2021-04-28T15:40:31+00:00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Date xmlns="e8cef94b-13a7-48be-ac9c-dbd328d0ac26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4B3C41D53F8439B1D80C562E243B0" ma:contentTypeVersion="32" ma:contentTypeDescription="Create a new document." ma:contentTypeScope="" ma:versionID="50907493eb13ada603a17fa441cb2d2f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e8cef94b-13a7-48be-ac9c-dbd328d0ac26" xmlns:ns7="17237250-5fc7-4924-b793-bde2ffc80e1d" targetNamespace="http://schemas.microsoft.com/office/2006/metadata/properties" ma:root="true" ma:fieldsID="481aec01929900cf2d50735c9f40f994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e8cef94b-13a7-48be-ac9c-dbd328d0ac26"/>
    <xsd:import namespace="17237250-5fc7-4924-b793-bde2ffc80e1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OCR" minOccurs="0"/>
                <xsd:element ref="ns6:Records_x0020_Status" minOccurs="0"/>
                <xsd:element ref="ns6:Records_x0020_Date" minOccurs="0"/>
                <xsd:element ref="ns7:MediaServiceGenerationTime" minOccurs="0"/>
                <xsd:element ref="ns7:MediaServiceEventHashCode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f80bdb1-9c76-46ec-83d7-473f65bff1c4}" ma:internalName="TaxCatchAllLabel" ma:readOnly="true" ma:showField="CatchAllDataLabel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f80bdb1-9c76-46ec-83d7-473f65bff1c4}" ma:internalName="TaxCatchAll" ma:showField="CatchAllData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f94b-13a7-48be-ac9c-dbd328d0ac2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6" nillable="true" ma:displayName="Records Status" ma:default="Pending" ma:internalName="Records_x0020_Status">
      <xsd:simpleType>
        <xsd:restriction base="dms:Text"/>
      </xsd:simpleType>
    </xsd:element>
    <xsd:element name="Records_x0020_Date" ma:index="37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37250-5fc7-4924-b793-bde2ffc80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DE5FA8BD-047F-4573-8DFD-5CA6D2A297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D2455C-935E-4CA1-B107-2E8E8F9C62E3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sharepoint.v3"/>
    <ds:schemaRef ds:uri="4ffa91fb-a0ff-4ac5-b2db-65c790d184a4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dcmitype/"/>
    <ds:schemaRef ds:uri="17237250-5fc7-4924-b793-bde2ffc80e1d"/>
    <ds:schemaRef ds:uri="e8cef94b-13a7-48be-ac9c-dbd328d0ac26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AAEB0137-4BD9-4ACE-A80F-6491EC384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e8cef94b-13a7-48be-ac9c-dbd328d0ac26"/>
    <ds:schemaRef ds:uri="17237250-5fc7-4924-b793-bde2ffc80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988D612-7080-4224-B840-74D647B17F9D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6919</TotalTime>
  <Words>676</Words>
  <Application>Microsoft Office PowerPoint</Application>
  <PresentationFormat>Widescreen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微软雅黑</vt:lpstr>
      <vt:lpstr>黑体</vt:lpstr>
      <vt:lpstr>Arial</vt:lpstr>
      <vt:lpstr>Calibri</vt:lpstr>
      <vt:lpstr>Times New Roman</vt:lpstr>
      <vt:lpstr>2_EMPA课题组模板</vt:lpstr>
      <vt:lpstr>3_EMPA课题组模板</vt:lpstr>
      <vt:lpstr>GUI Design of Show monitor data &amp; Proximity Analysis</vt:lpstr>
      <vt:lpstr>Show Monitor Data</vt:lpstr>
      <vt:lpstr>Show the air quality trend for selected site</vt:lpstr>
      <vt:lpstr>Proximity Analysis module </vt:lpstr>
      <vt:lpstr>GUI for “Select Location”</vt:lpstr>
      <vt:lpstr>GUI Design for Legend</vt:lpstr>
      <vt:lpstr>GUI Design of Proximity Analysis summary table</vt:lpstr>
      <vt:lpstr>GUI Design of Proximity Analysis Plot</vt:lpstr>
      <vt:lpstr>Quick Fixes for NEXUS 1.8.8  (from NEXUS 1.8.7)</vt:lpstr>
      <vt:lpstr>NEXUS 1.8.8: Quick fixes</vt:lpstr>
      <vt:lpstr>NEXUS 1.8.8: Quick fixes</vt:lpstr>
      <vt:lpstr>NEXUS 1.8.8: Quick fixes</vt:lpstr>
      <vt:lpstr>NEXUS 1.8.8: Quick fixes</vt:lpstr>
      <vt:lpstr>NEXUS 1.8.8: Quick fixes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Landis, Elizabeth</dc:creator>
  <cp:lastModifiedBy>Jang, Carey</cp:lastModifiedBy>
  <cp:revision>137</cp:revision>
  <dcterms:created xsi:type="dcterms:W3CDTF">2021-03-15T14:18:19Z</dcterms:created>
  <dcterms:modified xsi:type="dcterms:W3CDTF">2021-08-04T22:46:06Z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0x0101008B94B3C41D53F8439B1D80C562E243B0</vt:lpwstr>
  </property>
</Properties>
</file>