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</p:sldMasterIdLst>
  <p:notesMasterIdLst>
    <p:notesMasterId r:id="rId18"/>
  </p:notesMasterIdLst>
  <p:handoutMasterIdLst>
    <p:handoutMasterId r:id="rId19"/>
  </p:handoutMasterIdLst>
  <p:sldIdLst>
    <p:sldId id="1407" r:id="rId7"/>
    <p:sldId id="1408" r:id="rId8"/>
    <p:sldId id="1409" r:id="rId9"/>
    <p:sldId id="1342" r:id="rId10"/>
    <p:sldId id="1403" r:id="rId11"/>
    <p:sldId id="1404" r:id="rId12"/>
    <p:sldId id="1405" r:id="rId13"/>
    <p:sldId id="1394" r:id="rId14"/>
    <p:sldId id="1395" r:id="rId15"/>
    <p:sldId id="1396" r:id="rId16"/>
    <p:sldId id="13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  <p15:guide id="4" orient="horz" pos="1584" userDrawn="1">
          <p15:clr>
            <a:srgbClr val="A4A3A4"/>
          </p15:clr>
        </p15:guide>
        <p15:guide id="5" orient="horz" pos="1392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672" userDrawn="1">
          <p15:clr>
            <a:srgbClr val="A4A3A4"/>
          </p15:clr>
        </p15:guide>
        <p15:guide id="8" pos="768" userDrawn="1">
          <p15:clr>
            <a:srgbClr val="A4A3A4"/>
          </p15:clr>
        </p15:guide>
        <p15:guide id="9" orient="horz" pos="148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00FF"/>
    <a:srgbClr val="FFFF00"/>
    <a:srgbClr val="000000"/>
    <a:srgbClr val="33CC33"/>
    <a:srgbClr val="FF9900"/>
    <a:srgbClr val="FF0000"/>
    <a:srgbClr val="F5A8A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6357" autoAdjust="0"/>
  </p:normalViewPr>
  <p:slideViewPr>
    <p:cSldViewPr snapToGrid="0">
      <p:cViewPr varScale="1">
        <p:scale>
          <a:sx n="96" d="100"/>
          <a:sy n="96" d="100"/>
        </p:scale>
        <p:origin x="90" y="246"/>
      </p:cViewPr>
      <p:guideLst>
        <p:guide orient="horz" pos="1680"/>
        <p:guide pos="480"/>
        <p:guide orient="horz" pos="1296"/>
        <p:guide orient="horz" pos="1584"/>
        <p:guide orient="horz" pos="1392"/>
        <p:guide pos="576"/>
        <p:guide pos="672"/>
        <p:guide pos="768"/>
        <p:guide orient="horz" pos="1488"/>
        <p:guide pos="384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2021-08-08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2021-08-08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5932F-FBD6-4440-AC0F-3B3D67F5C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801F0A6-566A-4A93-9086-46680E2A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41"/>
            <a:ext cx="7264920" cy="5074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A1E9C0E-9559-4A6A-8873-77C563FF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440"/>
            <a:ext cx="11258145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“Monitoring Data/Site”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7BAAF43-FB8B-4EDC-925D-45808D6887C0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flipV="1">
            <a:off x="4725680" y="2073265"/>
            <a:ext cx="2630213" cy="2125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FE82BCC-AC0F-4B53-ADDC-60A225501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93" y="893153"/>
            <a:ext cx="4720448" cy="2360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1FD47A7D-7673-44DA-81E2-0EE617F4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92" y="3380888"/>
            <a:ext cx="4781889" cy="3433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81E30-14E4-4A46-A05B-6B21C3902756}"/>
              </a:ext>
            </a:extLst>
          </p:cNvPr>
          <p:cNvSpPr txBox="1"/>
          <p:nvPr/>
        </p:nvSpPr>
        <p:spPr>
          <a:xfrm>
            <a:off x="8839778" y="3329155"/>
            <a:ext cx="204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Monitor Site/Data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C83BE212-DE52-4DEE-9DD8-58054C651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01" y="791909"/>
            <a:ext cx="2066925" cy="876300"/>
          </a:xfrm>
          <a:prstGeom prst="rect">
            <a:avLst/>
          </a:prstGeom>
        </p:spPr>
      </p:pic>
      <p:cxnSp>
        <p:nvCxnSpPr>
          <p:cNvPr id="14" name="直接箭头连接符 6">
            <a:extLst>
              <a:ext uri="{FF2B5EF4-FFF2-40B4-BE49-F238E27FC236}">
                <a16:creationId xmlns:a16="http://schemas.microsoft.com/office/drawing/2014/main" id="{58E358B2-2235-456A-A720-4427DDB0CC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67744" y="4309693"/>
            <a:ext cx="2649668" cy="297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96FAD-B5A5-4219-84CB-774F1A599FE2}"/>
              </a:ext>
            </a:extLst>
          </p:cNvPr>
          <p:cNvSpPr/>
          <p:nvPr/>
        </p:nvSpPr>
        <p:spPr bwMode="auto">
          <a:xfrm>
            <a:off x="7424257" y="4458656"/>
            <a:ext cx="1107347" cy="390181"/>
          </a:xfrm>
          <a:prstGeom prst="rect">
            <a:avLst/>
          </a:prstGeom>
          <a:solidFill>
            <a:srgbClr val="FFFF00">
              <a:alpha val="1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D143B-B9B1-4AF2-89F1-AFFB0039B827}"/>
              </a:ext>
            </a:extLst>
          </p:cNvPr>
          <p:cNvSpPr txBox="1"/>
          <p:nvPr/>
        </p:nvSpPr>
        <p:spPr>
          <a:xfrm>
            <a:off x="6096000" y="3985202"/>
            <a:ext cx="1369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 to select monitor site</a:t>
            </a:r>
          </a:p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&amp; pollutant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877B8-7BD5-4C8F-927C-24840B4436AD}"/>
              </a:ext>
            </a:extLst>
          </p:cNvPr>
          <p:cNvSpPr txBox="1"/>
          <p:nvPr/>
        </p:nvSpPr>
        <p:spPr>
          <a:xfrm>
            <a:off x="6040786" y="2493603"/>
            <a:ext cx="1570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 to display </a:t>
            </a:r>
          </a:p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AQ trend  at monitor site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E6465-4E75-406A-865A-601C6CAADD27}"/>
              </a:ext>
            </a:extLst>
          </p:cNvPr>
          <p:cNvSpPr txBox="1"/>
          <p:nvPr/>
        </p:nvSpPr>
        <p:spPr>
          <a:xfrm>
            <a:off x="9076467" y="1325333"/>
            <a:ext cx="127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AQ trend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9A10E-B642-4CD6-99F2-C3DC118C5704}"/>
              </a:ext>
            </a:extLst>
          </p:cNvPr>
          <p:cNvSpPr txBox="1"/>
          <p:nvPr/>
        </p:nvSpPr>
        <p:spPr>
          <a:xfrm>
            <a:off x="278858" y="766226"/>
            <a:ext cx="22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Right-click to invoke </a:t>
            </a:r>
          </a:p>
        </p:txBody>
      </p:sp>
    </p:spTree>
    <p:extLst>
      <p:ext uri="{BB962C8B-B14F-4D97-AF65-F5344CB8AC3E}">
        <p14:creationId xmlns:p14="http://schemas.microsoft.com/office/powerpoint/2010/main" val="4131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1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43B0A05-569D-48D7-ACB0-F98502BF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1915994"/>
            <a:ext cx="8391525" cy="49874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EA66197-3FB4-46CB-9642-8042A7A9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Design of Proximity Analysis summary table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78F9F1-1E33-44FE-A06B-DAF3006D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832" y="683833"/>
            <a:ext cx="8741443" cy="1128488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9E64E324-5B3E-4D23-84A7-7C297FF5D8C1}"/>
              </a:ext>
            </a:extLst>
          </p:cNvPr>
          <p:cNvSpPr/>
          <p:nvPr/>
        </p:nvSpPr>
        <p:spPr bwMode="auto">
          <a:xfrm rot="5400000">
            <a:off x="8585736" y="1881303"/>
            <a:ext cx="462013" cy="259882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4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794F8D9-C268-4FFD-A92D-5C605209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9" y="847452"/>
            <a:ext cx="10129981" cy="593911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4C9EF85A-6BDD-4D99-AC8B-36B28DEF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438"/>
            <a:ext cx="10972800" cy="668337"/>
          </a:xfrm>
        </p:spPr>
        <p:txBody>
          <a:bodyPr/>
          <a:lstStyle/>
          <a:p>
            <a:r>
              <a:rPr lang="en-US" dirty="0"/>
              <a:t>GUI Design of Proximity Analysis </a:t>
            </a:r>
            <a:r>
              <a:rPr lang="en-US" altLang="zh-CN" dirty="0"/>
              <a:t>Plot</a:t>
            </a:r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EAE7D6-E1B2-4ABB-9017-350C7562F8D1}"/>
              </a:ext>
            </a:extLst>
          </p:cNvPr>
          <p:cNvSpPr/>
          <p:nvPr/>
        </p:nvSpPr>
        <p:spPr bwMode="auto">
          <a:xfrm>
            <a:off x="10380092" y="1638300"/>
            <a:ext cx="755064" cy="23066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14E658-5A95-4B27-BEF9-0216E13D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58" y="2143137"/>
            <a:ext cx="7602371" cy="4517528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DD77118-6E4F-4AD0-BEF4-8F116D289308}"/>
              </a:ext>
            </a:extLst>
          </p:cNvPr>
          <p:cNvCxnSpPr>
            <a:cxnSpLocks/>
            <a:stCxn id="11" idx="1"/>
            <a:endCxn id="3" idx="0"/>
          </p:cNvCxnSpPr>
          <p:nvPr/>
        </p:nvCxnSpPr>
        <p:spPr bwMode="auto">
          <a:xfrm flipH="1">
            <a:off x="8029144" y="1753631"/>
            <a:ext cx="2350948" cy="3895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96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565FB2C4-84AA-45B2-A03F-69FECCCF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40" y="1328300"/>
            <a:ext cx="6809360" cy="4840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3" y="1379589"/>
            <a:ext cx="5379399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28" y="4043339"/>
            <a:ext cx="5480401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439D1FBB-07E9-41F9-88F3-84C6E7C6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1438"/>
            <a:ext cx="11721829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Analysis”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209F-660E-49B6-9A60-C9397F86BDEC}"/>
              </a:ext>
            </a:extLst>
          </p:cNvPr>
          <p:cNvSpPr/>
          <p:nvPr/>
        </p:nvSpPr>
        <p:spPr bwMode="auto">
          <a:xfrm>
            <a:off x="3628417" y="4105072"/>
            <a:ext cx="505838" cy="437745"/>
          </a:xfrm>
          <a:prstGeom prst="ellips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" name="直接箭头连接符 22">
            <a:extLst>
              <a:ext uri="{FF2B5EF4-FFF2-40B4-BE49-F238E27FC236}">
                <a16:creationId xmlns:a16="http://schemas.microsoft.com/office/drawing/2014/main" id="{016234E7-C950-40C7-A029-9E79BE4871B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881336" y="2587557"/>
            <a:ext cx="5048655" cy="1517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22">
            <a:extLst>
              <a:ext uri="{FF2B5EF4-FFF2-40B4-BE49-F238E27FC236}">
                <a16:creationId xmlns:a16="http://schemas.microsoft.com/office/drawing/2014/main" id="{92D565BD-F08C-4B7D-9DB4-303253241724}"/>
              </a:ext>
            </a:extLst>
          </p:cNvPr>
          <p:cNvCxnSpPr>
            <a:cxnSpLocks/>
          </p:cNvCxnSpPr>
          <p:nvPr/>
        </p:nvCxnSpPr>
        <p:spPr bwMode="auto">
          <a:xfrm>
            <a:off x="3881336" y="4558195"/>
            <a:ext cx="5147302" cy="1258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B35300-9EE7-4827-A567-8CA945155E98}"/>
              </a:ext>
            </a:extLst>
          </p:cNvPr>
          <p:cNvGrpSpPr/>
          <p:nvPr/>
        </p:nvGrpSpPr>
        <p:grpSpPr>
          <a:xfrm>
            <a:off x="2168664" y="689386"/>
            <a:ext cx="2066926" cy="876300"/>
            <a:chOff x="2168664" y="689386"/>
            <a:chExt cx="2066926" cy="876300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D7765A64-90E9-4BF2-BAAC-FAEF5098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8665" y="689386"/>
              <a:ext cx="2066925" cy="8763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B94506-F329-4E1F-8D1E-174DB4FE3845}"/>
                </a:ext>
              </a:extLst>
            </p:cNvPr>
            <p:cNvSpPr/>
            <p:nvPr/>
          </p:nvSpPr>
          <p:spPr bwMode="auto">
            <a:xfrm>
              <a:off x="2168664" y="1134777"/>
              <a:ext cx="2066925" cy="191876"/>
            </a:xfrm>
            <a:prstGeom prst="rect">
              <a:avLst/>
            </a:prstGeom>
            <a:solidFill>
              <a:srgbClr val="FFFF00">
                <a:alpha val="1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highlight>
                  <a:srgbClr val="FFFF00"/>
                </a:highlight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3898742-4B8F-46F7-A3ED-790700E268D8}"/>
              </a:ext>
            </a:extLst>
          </p:cNvPr>
          <p:cNvSpPr txBox="1"/>
          <p:nvPr/>
        </p:nvSpPr>
        <p:spPr>
          <a:xfrm>
            <a:off x="0" y="1010257"/>
            <a:ext cx="22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Right-click to invoke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C2839E-0F01-47F2-973D-3E11F07C0237}"/>
              </a:ext>
            </a:extLst>
          </p:cNvPr>
          <p:cNvSpPr txBox="1"/>
          <p:nvPr/>
        </p:nvSpPr>
        <p:spPr>
          <a:xfrm>
            <a:off x="975797" y="6147330"/>
            <a:ext cx="3068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County - level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2B311-05AF-459C-AF39-645847AFE25E}"/>
              </a:ext>
            </a:extLst>
          </p:cNvPr>
          <p:cNvSpPr txBox="1"/>
          <p:nvPr/>
        </p:nvSpPr>
        <p:spPr>
          <a:xfrm>
            <a:off x="7779634" y="6215375"/>
            <a:ext cx="3342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Census Tract - level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76364-CB74-42E6-B5A7-EB79904C4C61}"/>
              </a:ext>
            </a:extLst>
          </p:cNvPr>
          <p:cNvSpPr txBox="1"/>
          <p:nvPr/>
        </p:nvSpPr>
        <p:spPr>
          <a:xfrm>
            <a:off x="6013174" y="828849"/>
            <a:ext cx="596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for MP Risks and EJ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>
            <a:extLst>
              <a:ext uri="{FF2B5EF4-FFF2-40B4-BE49-F238E27FC236}">
                <a16:creationId xmlns:a16="http://schemas.microsoft.com/office/drawing/2014/main" id="{18711574-8008-4EB2-BD8E-97300418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6" y="814806"/>
            <a:ext cx="3692482" cy="21945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7401FB-5B95-4F17-A48B-1D3F31D5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2" y="814806"/>
            <a:ext cx="8277225" cy="5884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1" y="51984"/>
            <a:ext cx="11828833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Analysis: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“Location”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“Radius”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77CAE-1D9A-4E5D-9F54-E1514F97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" y="3600918"/>
            <a:ext cx="3398538" cy="3060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3080077" y="1293135"/>
            <a:ext cx="1202308" cy="2230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3835538" y="1564788"/>
            <a:ext cx="1320116" cy="2404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矩形 6">
            <a:extLst>
              <a:ext uri="{FF2B5EF4-FFF2-40B4-BE49-F238E27FC236}">
                <a16:creationId xmlns:a16="http://schemas.microsoft.com/office/drawing/2014/main" id="{DE50D4BC-D75D-4EA3-871B-AFA3ADB6F3CB}"/>
              </a:ext>
            </a:extLst>
          </p:cNvPr>
          <p:cNvSpPr/>
          <p:nvPr/>
        </p:nvSpPr>
        <p:spPr bwMode="auto">
          <a:xfrm>
            <a:off x="3041166" y="1503903"/>
            <a:ext cx="3398538" cy="223013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直接箭头连接符 7">
            <a:extLst>
              <a:ext uri="{FF2B5EF4-FFF2-40B4-BE49-F238E27FC236}">
                <a16:creationId xmlns:a16="http://schemas.microsoft.com/office/drawing/2014/main" id="{30D8DA10-ED60-41D7-BBD5-6BF6E63B21AF}"/>
              </a:ext>
            </a:extLst>
          </p:cNvPr>
          <p:cNvCxnSpPr>
            <a:cxnSpLocks/>
          </p:cNvCxnSpPr>
          <p:nvPr/>
        </p:nvCxnSpPr>
        <p:spPr bwMode="auto">
          <a:xfrm>
            <a:off x="6439704" y="1748251"/>
            <a:ext cx="525295" cy="13548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直接箭头连接符 7">
            <a:extLst>
              <a:ext uri="{FF2B5EF4-FFF2-40B4-BE49-F238E27FC236}">
                <a16:creationId xmlns:a16="http://schemas.microsoft.com/office/drawing/2014/main" id="{31C8C4DB-2338-4811-A51D-ECC63E28F77C}"/>
              </a:ext>
            </a:extLst>
          </p:cNvPr>
          <p:cNvCxnSpPr>
            <a:cxnSpLocks/>
          </p:cNvCxnSpPr>
          <p:nvPr/>
        </p:nvCxnSpPr>
        <p:spPr bwMode="auto">
          <a:xfrm>
            <a:off x="3041166" y="1784169"/>
            <a:ext cx="256505" cy="19026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pic>
        <p:nvPicPr>
          <p:cNvPr id="14" name="图片 2">
            <a:extLst>
              <a:ext uri="{FF2B5EF4-FFF2-40B4-BE49-F238E27FC236}">
                <a16:creationId xmlns:a16="http://schemas.microsoft.com/office/drawing/2014/main" id="{7803DBA7-B281-46EF-A951-16B0B21A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33" y="3103124"/>
            <a:ext cx="5534467" cy="38066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接箭头连接符 7">
            <a:extLst>
              <a:ext uri="{FF2B5EF4-FFF2-40B4-BE49-F238E27FC236}">
                <a16:creationId xmlns:a16="http://schemas.microsoft.com/office/drawing/2014/main" id="{A3B31319-73EE-4DC1-A34A-D4CBC702BE5A}"/>
              </a:ext>
            </a:extLst>
          </p:cNvPr>
          <p:cNvCxnSpPr>
            <a:cxnSpLocks/>
          </p:cNvCxnSpPr>
          <p:nvPr/>
        </p:nvCxnSpPr>
        <p:spPr bwMode="auto">
          <a:xfrm>
            <a:off x="7882902" y="1912105"/>
            <a:ext cx="1045596" cy="1485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14B26C-E1D8-435E-8989-FB90B99044C8}"/>
              </a:ext>
            </a:extLst>
          </p:cNvPr>
          <p:cNvSpPr txBox="1"/>
          <p:nvPr/>
        </p:nvSpPr>
        <p:spPr>
          <a:xfrm>
            <a:off x="323822" y="3257082"/>
            <a:ext cx="222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Choice of </a:t>
            </a:r>
          </a:p>
          <a:p>
            <a:pPr algn="ctr"/>
            <a:r>
              <a:rPr 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Selecting a </a:t>
            </a:r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76081-D6D6-4F6B-AD73-E30513C499E8}"/>
              </a:ext>
            </a:extLst>
          </p:cNvPr>
          <p:cNvSpPr txBox="1"/>
          <p:nvPr/>
        </p:nvSpPr>
        <p:spPr>
          <a:xfrm>
            <a:off x="4375301" y="1125743"/>
            <a:ext cx="2559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 “Radius”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0" name="直接箭头连接符 7">
            <a:extLst>
              <a:ext uri="{FF2B5EF4-FFF2-40B4-BE49-F238E27FC236}">
                <a16:creationId xmlns:a16="http://schemas.microsoft.com/office/drawing/2014/main" id="{5040E3E5-40A3-481F-B52E-B03E859C8B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8414" y="1293135"/>
            <a:ext cx="1407010" cy="2716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矩形 6">
            <a:extLst>
              <a:ext uri="{FF2B5EF4-FFF2-40B4-BE49-F238E27FC236}">
                <a16:creationId xmlns:a16="http://schemas.microsoft.com/office/drawing/2014/main" id="{44D0643B-7BBD-4B34-A014-8AAFE1EB6BAF}"/>
              </a:ext>
            </a:extLst>
          </p:cNvPr>
          <p:cNvSpPr/>
          <p:nvPr/>
        </p:nvSpPr>
        <p:spPr bwMode="auto">
          <a:xfrm>
            <a:off x="6786092" y="1626805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534A39C-99C5-421C-A673-6A1281DF76C0}"/>
              </a:ext>
            </a:extLst>
          </p:cNvPr>
          <p:cNvSpPr/>
          <p:nvPr/>
        </p:nvSpPr>
        <p:spPr bwMode="auto">
          <a:xfrm>
            <a:off x="7624292" y="1630120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8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/>
      <p:bldP spid="17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GUI Design of Show monitor data &amp; Proximity Analysis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3290B-FD6C-4C46-9994-99787F5F3A1B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FCBB8-079B-49A7-80B2-2A350D8EAC5B}"/>
              </a:ext>
            </a:extLst>
          </p:cNvPr>
          <p:cNvSpPr txBox="1"/>
          <p:nvPr/>
        </p:nvSpPr>
        <p:spPr>
          <a:xfrm>
            <a:off x="2957947" y="4853771"/>
            <a:ext cx="6119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8/05/2021</a:t>
            </a:r>
          </a:p>
        </p:txBody>
      </p:sp>
    </p:spTree>
    <p:extLst>
      <p:ext uri="{BB962C8B-B14F-4D97-AF65-F5344CB8AC3E}">
        <p14:creationId xmlns:p14="http://schemas.microsoft.com/office/powerpoint/2010/main" val="104982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3C7157-1646-4678-98EC-E51CBC8F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832"/>
            <a:ext cx="7097486" cy="509541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E414155-486B-420D-B7DB-1A4F3B9C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Show Monitor Data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481F0D-0DA9-4AAA-BF25-9FE29C0E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740543"/>
            <a:ext cx="2066925" cy="8763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B3D4192-DB7B-4278-ABAB-998E73476838}"/>
              </a:ext>
            </a:extLst>
          </p:cNvPr>
          <p:cNvSpPr/>
          <p:nvPr/>
        </p:nvSpPr>
        <p:spPr bwMode="auto">
          <a:xfrm>
            <a:off x="401637" y="952499"/>
            <a:ext cx="2066925" cy="22465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892F0A-212B-4376-AE78-EECC348B8A5B}"/>
              </a:ext>
            </a:extLst>
          </p:cNvPr>
          <p:cNvCxnSpPr>
            <a:cxnSpLocks/>
          </p:cNvCxnSpPr>
          <p:nvPr/>
        </p:nvCxnSpPr>
        <p:spPr bwMode="auto">
          <a:xfrm>
            <a:off x="2468562" y="1098917"/>
            <a:ext cx="447243" cy="6691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8873CB1-4071-4989-90FE-735DC5FA545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 bwMode="auto">
          <a:xfrm flipV="1">
            <a:off x="7097486" y="4261872"/>
            <a:ext cx="379692" cy="12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6D334E0-DE6E-4526-B14E-7EFB213E123F}"/>
              </a:ext>
            </a:extLst>
          </p:cNvPr>
          <p:cNvSpPr txBox="1"/>
          <p:nvPr/>
        </p:nvSpPr>
        <p:spPr>
          <a:xfrm>
            <a:off x="2772985" y="758745"/>
            <a:ext cx="912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Right-click on map, and then click “Display Monitor Sites/Data”, a Monitor table window (</a:t>
            </a:r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“Major Point Sources”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will pop up, and the top X sites (the colors of sites are according to the concentration of selected pollutant) will be overlaid on map, too.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D443BF-9BD1-431E-9FC8-A18297480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78" y="2162629"/>
            <a:ext cx="4633602" cy="41984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5CC6638-5EBE-44B1-AEB9-C5420E433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78" y="1343567"/>
            <a:ext cx="4419600" cy="476250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8B2DA74-D9BB-4301-B278-FBD34358F048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5109029" y="1581692"/>
            <a:ext cx="2368149" cy="24501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70DDD684-083A-4A50-9AD9-94296F90A215}"/>
              </a:ext>
            </a:extLst>
          </p:cNvPr>
          <p:cNvSpPr/>
          <p:nvPr/>
        </p:nvSpPr>
        <p:spPr>
          <a:xfrm>
            <a:off x="7477178" y="1792315"/>
            <a:ext cx="463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full information when mouse </a:t>
            </a:r>
            <a:r>
              <a:rPr lang="en-US" altLang="zh-CN" sz="1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en-US" sz="1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panel</a:t>
            </a:r>
          </a:p>
        </p:txBody>
      </p:sp>
    </p:spTree>
    <p:extLst>
      <p:ext uri="{BB962C8B-B14F-4D97-AF65-F5344CB8AC3E}">
        <p14:creationId xmlns:p14="http://schemas.microsoft.com/office/powerpoint/2010/main" val="59911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801F0A6-566A-4A93-9086-46680E2A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41"/>
            <a:ext cx="7264920" cy="50744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A1E9C0E-9559-4A6A-8873-77C563FF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Show the air quality trend for selected site</a:t>
            </a:r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FC7D60-3D60-49FE-8801-ABB0A15A82C4}"/>
              </a:ext>
            </a:extLst>
          </p:cNvPr>
          <p:cNvSpPr txBox="1"/>
          <p:nvPr/>
        </p:nvSpPr>
        <p:spPr>
          <a:xfrm>
            <a:off x="7260411" y="938600"/>
            <a:ext cx="468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 site icon, and the air quality trend of current site will pop up.</a:t>
            </a:r>
            <a:endParaRPr lang="en-US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7BAAF43-FB8B-4EDC-925D-45808D6887C0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flipV="1">
            <a:off x="4682222" y="3096722"/>
            <a:ext cx="2682060" cy="1180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FE82BCC-AC0F-4B53-ADDC-60A225501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82" y="1916610"/>
            <a:ext cx="4720448" cy="2360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34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3" y="1603655"/>
            <a:ext cx="5379399" cy="44632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27E3732-4B59-4B5F-8C23-D58E70FB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Analysis module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9E3D9E-78F8-40DD-A2B7-C715C4226120}"/>
              </a:ext>
            </a:extLst>
          </p:cNvPr>
          <p:cNvSpPr/>
          <p:nvPr/>
        </p:nvSpPr>
        <p:spPr>
          <a:xfrm>
            <a:off x="4503057" y="6220593"/>
            <a:ext cx="636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 a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or monitor 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to show </a:t>
            </a:r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Proximity Analysis module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BF47EE-D9FB-4F5C-B1C1-E75D6392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9588"/>
            <a:ext cx="6596710" cy="4703513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4300" y="4174835"/>
            <a:ext cx="5638800" cy="1374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083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7401FB-5B95-4F17-A48B-1D3F31D5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41" y="902355"/>
            <a:ext cx="8277225" cy="58842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for “Select Location”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77CAE-1D9A-4E5D-9F54-E1514F97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51" y="2281265"/>
            <a:ext cx="3924300" cy="35337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4685146" y="1429324"/>
            <a:ext cx="1202308" cy="2230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5440210" y="1716506"/>
            <a:ext cx="447244" cy="633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344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6B725-826D-4630-98A1-632DAAD3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Design for Legend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582F53-ECE4-4831-A18D-B529B418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3" y="788168"/>
            <a:ext cx="3598672" cy="3464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4C2897-3431-4123-AB72-CA2CCD9B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92" y="4462865"/>
            <a:ext cx="3520607" cy="2252259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5CE62703-8D74-472A-811E-1DED59DBCF96}"/>
              </a:ext>
            </a:extLst>
          </p:cNvPr>
          <p:cNvSpPr/>
          <p:nvPr/>
        </p:nvSpPr>
        <p:spPr bwMode="auto">
          <a:xfrm>
            <a:off x="7599780" y="3429000"/>
            <a:ext cx="391696" cy="259882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D4AF0C-B075-4BB5-A460-DABACD1FEE3C}"/>
              </a:ext>
            </a:extLst>
          </p:cNvPr>
          <p:cNvSpPr txBox="1"/>
          <p:nvPr/>
        </p:nvSpPr>
        <p:spPr>
          <a:xfrm>
            <a:off x="2087146" y="6329714"/>
            <a:ext cx="590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Double click the legend title to configure the legend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0E95C-8032-4C50-AA5A-5A51F557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89336"/>
            <a:ext cx="6912115" cy="49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7463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D2455C-935E-4CA1-B107-2E8E8F9C62E3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sharepoint.v3"/>
    <ds:schemaRef ds:uri="http://purl.org/dc/terms/"/>
    <ds:schemaRef ds:uri="17237250-5fc7-4924-b793-bde2ffc80e1d"/>
    <ds:schemaRef ds:uri="http://schemas.microsoft.com/office/2006/documentManagement/types"/>
    <ds:schemaRef ds:uri="4ffa91fb-a0ff-4ac5-b2db-65c790d184a4"/>
    <ds:schemaRef ds:uri="http://schemas.microsoft.com/office/2006/metadata/properties"/>
    <ds:schemaRef ds:uri="e8cef94b-13a7-48be-ac9c-dbd328d0ac26"/>
    <ds:schemaRef ds:uri="http://schemas.microsoft.com/sharepoint/v3/field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7985</TotalTime>
  <Words>235</Words>
  <Application>Microsoft Office PowerPoint</Application>
  <PresentationFormat>Widescreen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黑体</vt:lpstr>
      <vt:lpstr>Arial</vt:lpstr>
      <vt:lpstr>Calibri</vt:lpstr>
      <vt:lpstr>Times New Roman</vt:lpstr>
      <vt:lpstr>2_EMPA课题组模板</vt:lpstr>
      <vt:lpstr>3_EMPA课题组模板</vt:lpstr>
      <vt:lpstr>New “Monitoring Data/Site” Module (under development)</vt:lpstr>
      <vt:lpstr>New “Proximity Analysis” Module (under development)</vt:lpstr>
      <vt:lpstr>Proximity Analysis: Select “Location” &amp; “Radius”</vt:lpstr>
      <vt:lpstr>GUI Design of Show monitor data &amp; Proximity Analysis</vt:lpstr>
      <vt:lpstr>Show Monitor Data</vt:lpstr>
      <vt:lpstr>Show the air quality trend for selected site</vt:lpstr>
      <vt:lpstr>Proximity Analysis module </vt:lpstr>
      <vt:lpstr>GUI for “Select Location”</vt:lpstr>
      <vt:lpstr>GUI Design for Legend</vt:lpstr>
      <vt:lpstr>GUI Design of Proximity Analysis summary table</vt:lpstr>
      <vt:lpstr>GUI Design of Proximity Analysis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Carey Jang</cp:lastModifiedBy>
  <cp:revision>163</cp:revision>
  <dcterms:created xsi:type="dcterms:W3CDTF">2021-03-15T14:18:19Z</dcterms:created>
  <dcterms:modified xsi:type="dcterms:W3CDTF">2021-08-09T01:23:30Z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