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40"/>
  </p:notesMasterIdLst>
  <p:sldIdLst>
    <p:sldId id="256" r:id="rId6"/>
    <p:sldId id="258" r:id="rId7"/>
    <p:sldId id="260" r:id="rId8"/>
    <p:sldId id="313" r:id="rId9"/>
    <p:sldId id="261" r:id="rId10"/>
    <p:sldId id="262" r:id="rId11"/>
    <p:sldId id="263" r:id="rId12"/>
    <p:sldId id="264" r:id="rId13"/>
    <p:sldId id="296" r:id="rId14"/>
    <p:sldId id="310" r:id="rId15"/>
    <p:sldId id="266" r:id="rId16"/>
    <p:sldId id="298" r:id="rId17"/>
    <p:sldId id="267" r:id="rId18"/>
    <p:sldId id="269" r:id="rId19"/>
    <p:sldId id="270" r:id="rId20"/>
    <p:sldId id="271" r:id="rId21"/>
    <p:sldId id="268" r:id="rId22"/>
    <p:sldId id="300" r:id="rId23"/>
    <p:sldId id="299" r:id="rId24"/>
    <p:sldId id="272" r:id="rId25"/>
    <p:sldId id="273" r:id="rId26"/>
    <p:sldId id="278" r:id="rId27"/>
    <p:sldId id="279" r:id="rId28"/>
    <p:sldId id="277" r:id="rId29"/>
    <p:sldId id="280" r:id="rId30"/>
    <p:sldId id="265" r:id="rId31"/>
    <p:sldId id="304" r:id="rId32"/>
    <p:sldId id="305" r:id="rId33"/>
    <p:sldId id="301" r:id="rId34"/>
    <p:sldId id="303" r:id="rId35"/>
    <p:sldId id="302" r:id="rId36"/>
    <p:sldId id="314" r:id="rId37"/>
    <p:sldId id="293" r:id="rId38"/>
    <p:sldId id="312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6B5177E-BA12-0815-11AB-F82DED5697CB}" name="Fox, Tyler" initials="TF" userId="S::Fox.Tyler@epa.gov::d3ca8bf6-d2c8-45ae-bf9b-8f74647f810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8" autoAdjust="0"/>
    <p:restoredTop sz="95136" autoAdjust="0"/>
  </p:normalViewPr>
  <p:slideViewPr>
    <p:cSldViewPr snapToGrid="0">
      <p:cViewPr varScale="1">
        <p:scale>
          <a:sx n="103" d="100"/>
          <a:sy n="103" d="100"/>
        </p:scale>
        <p:origin x="89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microsoft.com/office/2018/10/relationships/authors" Target="authors.xml"/><Relationship Id="rId20" Type="http://schemas.openxmlformats.org/officeDocument/2006/relationships/slide" Target="slides/slide15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uang, Jiaoyan" userId="bbb36d11-6bd9-4865-96d0-1eed7e379ea5" providerId="ADAL" clId="{E7533C8C-C7AA-4668-B969-C44A149BE0B4}"/>
    <pc:docChg chg="undo custSel addSld delSld modSld">
      <pc:chgData name="Huang, Jiaoyan" userId="bbb36d11-6bd9-4865-96d0-1eed7e379ea5" providerId="ADAL" clId="{E7533C8C-C7AA-4668-B969-C44A149BE0B4}" dt="2024-10-28T12:58:19.460" v="786" actId="27636"/>
      <pc:docMkLst>
        <pc:docMk/>
      </pc:docMkLst>
      <pc:sldChg chg="modSp mod">
        <pc:chgData name="Huang, Jiaoyan" userId="bbb36d11-6bd9-4865-96d0-1eed7e379ea5" providerId="ADAL" clId="{E7533C8C-C7AA-4668-B969-C44A149BE0B4}" dt="2024-10-17T17:08:57.751" v="336" actId="1076"/>
        <pc:sldMkLst>
          <pc:docMk/>
          <pc:sldMk cId="874606596" sldId="256"/>
        </pc:sldMkLst>
        <pc:spChg chg="mod">
          <ac:chgData name="Huang, Jiaoyan" userId="bbb36d11-6bd9-4865-96d0-1eed7e379ea5" providerId="ADAL" clId="{E7533C8C-C7AA-4668-B969-C44A149BE0B4}" dt="2024-10-17T17:08:57.751" v="336" actId="1076"/>
          <ac:spMkLst>
            <pc:docMk/>
            <pc:sldMk cId="874606596" sldId="256"/>
            <ac:spMk id="2" creationId="{4800AF9B-7983-7F68-0DB9-9384A65DA30F}"/>
          </ac:spMkLst>
        </pc:spChg>
      </pc:sldChg>
      <pc:sldChg chg="modSp mod">
        <pc:chgData name="Huang, Jiaoyan" userId="bbb36d11-6bd9-4865-96d0-1eed7e379ea5" providerId="ADAL" clId="{E7533C8C-C7AA-4668-B969-C44A149BE0B4}" dt="2024-10-24T01:08:55.218" v="759" actId="20577"/>
        <pc:sldMkLst>
          <pc:docMk/>
          <pc:sldMk cId="2170394711" sldId="258"/>
        </pc:sldMkLst>
        <pc:spChg chg="mod">
          <ac:chgData name="Huang, Jiaoyan" userId="bbb36d11-6bd9-4865-96d0-1eed7e379ea5" providerId="ADAL" clId="{E7533C8C-C7AA-4668-B969-C44A149BE0B4}" dt="2024-10-24T01:08:55.218" v="759" actId="20577"/>
          <ac:spMkLst>
            <pc:docMk/>
            <pc:sldMk cId="2170394711" sldId="258"/>
            <ac:spMk id="3" creationId="{A1CEF9A9-0037-EB23-C462-BBCD2752C22E}"/>
          </ac:spMkLst>
        </pc:spChg>
      </pc:sldChg>
      <pc:sldChg chg="del">
        <pc:chgData name="Huang, Jiaoyan" userId="bbb36d11-6bd9-4865-96d0-1eed7e379ea5" providerId="ADAL" clId="{E7533C8C-C7AA-4668-B969-C44A149BE0B4}" dt="2024-10-23T23:37:47.794" v="344" actId="47"/>
        <pc:sldMkLst>
          <pc:docMk/>
          <pc:sldMk cId="1624592040" sldId="259"/>
        </pc:sldMkLst>
      </pc:sldChg>
      <pc:sldChg chg="modSp mod">
        <pc:chgData name="Huang, Jiaoyan" userId="bbb36d11-6bd9-4865-96d0-1eed7e379ea5" providerId="ADAL" clId="{E7533C8C-C7AA-4668-B969-C44A149BE0B4}" dt="2024-10-08T19:20:26.718" v="0" actId="207"/>
        <pc:sldMkLst>
          <pc:docMk/>
          <pc:sldMk cId="2713608202" sldId="260"/>
        </pc:sldMkLst>
        <pc:spChg chg="mod">
          <ac:chgData name="Huang, Jiaoyan" userId="bbb36d11-6bd9-4865-96d0-1eed7e379ea5" providerId="ADAL" clId="{E7533C8C-C7AA-4668-B969-C44A149BE0B4}" dt="2024-10-08T19:20:26.718" v="0" actId="207"/>
          <ac:spMkLst>
            <pc:docMk/>
            <pc:sldMk cId="2713608202" sldId="260"/>
            <ac:spMk id="9" creationId="{82F2E5C9-DF8F-AD96-CF15-09784B06DF7A}"/>
          </ac:spMkLst>
        </pc:spChg>
      </pc:sldChg>
      <pc:sldChg chg="modSp mod">
        <pc:chgData name="Huang, Jiaoyan" userId="bbb36d11-6bd9-4865-96d0-1eed7e379ea5" providerId="ADAL" clId="{E7533C8C-C7AA-4668-B969-C44A149BE0B4}" dt="2024-10-09T15:42:57.296" v="334" actId="20577"/>
        <pc:sldMkLst>
          <pc:docMk/>
          <pc:sldMk cId="3473822747" sldId="264"/>
        </pc:sldMkLst>
        <pc:spChg chg="mod">
          <ac:chgData name="Huang, Jiaoyan" userId="bbb36d11-6bd9-4865-96d0-1eed7e379ea5" providerId="ADAL" clId="{E7533C8C-C7AA-4668-B969-C44A149BE0B4}" dt="2024-10-08T19:22:43.375" v="8" actId="207"/>
          <ac:spMkLst>
            <pc:docMk/>
            <pc:sldMk cId="3473822747" sldId="264"/>
            <ac:spMk id="2" creationId="{BBDBFF39-E1D9-2A4A-9E81-A79CC7CF9BFB}"/>
          </ac:spMkLst>
        </pc:spChg>
        <pc:spChg chg="mod">
          <ac:chgData name="Huang, Jiaoyan" userId="bbb36d11-6bd9-4865-96d0-1eed7e379ea5" providerId="ADAL" clId="{E7533C8C-C7AA-4668-B969-C44A149BE0B4}" dt="2024-10-09T15:42:57.296" v="334" actId="20577"/>
          <ac:spMkLst>
            <pc:docMk/>
            <pc:sldMk cId="3473822747" sldId="264"/>
            <ac:spMk id="3" creationId="{4A34AD75-CEEC-9D25-811C-689C8DD2755A}"/>
          </ac:spMkLst>
        </pc:spChg>
      </pc:sldChg>
      <pc:sldChg chg="addSp delSp modSp mod">
        <pc:chgData name="Huang, Jiaoyan" userId="bbb36d11-6bd9-4865-96d0-1eed7e379ea5" providerId="ADAL" clId="{E7533C8C-C7AA-4668-B969-C44A149BE0B4}" dt="2024-10-25T18:28:21.266" v="780" actId="1076"/>
        <pc:sldMkLst>
          <pc:docMk/>
          <pc:sldMk cId="808723933" sldId="265"/>
        </pc:sldMkLst>
        <pc:spChg chg="mod">
          <ac:chgData name="Huang, Jiaoyan" userId="bbb36d11-6bd9-4865-96d0-1eed7e379ea5" providerId="ADAL" clId="{E7533C8C-C7AA-4668-B969-C44A149BE0B4}" dt="2024-10-08T19:27:23.954" v="60"/>
          <ac:spMkLst>
            <pc:docMk/>
            <pc:sldMk cId="808723933" sldId="265"/>
            <ac:spMk id="2" creationId="{BBDBFF39-E1D9-2A4A-9E81-A79CC7CF9BFB}"/>
          </ac:spMkLst>
        </pc:spChg>
        <pc:spChg chg="add mod">
          <ac:chgData name="Huang, Jiaoyan" userId="bbb36d11-6bd9-4865-96d0-1eed7e379ea5" providerId="ADAL" clId="{E7533C8C-C7AA-4668-B969-C44A149BE0B4}" dt="2024-10-08T19:29:16.859" v="104" actId="1076"/>
          <ac:spMkLst>
            <pc:docMk/>
            <pc:sldMk cId="808723933" sldId="265"/>
            <ac:spMk id="7" creationId="{1C2189B5-D060-51FB-F7AC-4E4EF412982D}"/>
          </ac:spMkLst>
        </pc:spChg>
        <pc:picChg chg="add del mod">
          <ac:chgData name="Huang, Jiaoyan" userId="bbb36d11-6bd9-4865-96d0-1eed7e379ea5" providerId="ADAL" clId="{E7533C8C-C7AA-4668-B969-C44A149BE0B4}" dt="2024-10-25T18:27:52.490" v="776" actId="478"/>
          <ac:picMkLst>
            <pc:docMk/>
            <pc:sldMk cId="808723933" sldId="265"/>
            <ac:picMk id="9" creationId="{C8CA7628-008D-3F4C-D0B2-D99AD3F5D787}"/>
          </ac:picMkLst>
        </pc:picChg>
        <pc:picChg chg="add del mod">
          <ac:chgData name="Huang, Jiaoyan" userId="bbb36d11-6bd9-4865-96d0-1eed7e379ea5" providerId="ADAL" clId="{E7533C8C-C7AA-4668-B969-C44A149BE0B4}" dt="2024-10-25T18:27:34.434" v="772" actId="22"/>
          <ac:picMkLst>
            <pc:docMk/>
            <pc:sldMk cId="808723933" sldId="265"/>
            <ac:picMk id="10" creationId="{70A02904-5050-7756-7FAB-6EEFF4B49005}"/>
          </ac:picMkLst>
        </pc:picChg>
        <pc:picChg chg="mod">
          <ac:chgData name="Huang, Jiaoyan" userId="bbb36d11-6bd9-4865-96d0-1eed7e379ea5" providerId="ADAL" clId="{E7533C8C-C7AA-4668-B969-C44A149BE0B4}" dt="2024-10-17T19:52:44.697" v="342" actId="1076"/>
          <ac:picMkLst>
            <pc:docMk/>
            <pc:sldMk cId="808723933" sldId="265"/>
            <ac:picMk id="11" creationId="{D6E04ABB-4909-F3DF-5A5B-E588EC5AEA69}"/>
          </ac:picMkLst>
        </pc:picChg>
        <pc:picChg chg="add mod">
          <ac:chgData name="Huang, Jiaoyan" userId="bbb36d11-6bd9-4865-96d0-1eed7e379ea5" providerId="ADAL" clId="{E7533C8C-C7AA-4668-B969-C44A149BE0B4}" dt="2024-10-25T18:28:21.266" v="780" actId="1076"/>
          <ac:picMkLst>
            <pc:docMk/>
            <pc:sldMk cId="808723933" sldId="265"/>
            <ac:picMk id="13" creationId="{7BB94FC3-F19A-7A2F-97A7-987BC395950B}"/>
          </ac:picMkLst>
        </pc:picChg>
      </pc:sldChg>
      <pc:sldChg chg="modSp mod">
        <pc:chgData name="Huang, Jiaoyan" userId="bbb36d11-6bd9-4865-96d0-1eed7e379ea5" providerId="ADAL" clId="{E7533C8C-C7AA-4668-B969-C44A149BE0B4}" dt="2024-10-08T19:22:53.110" v="9" actId="207"/>
        <pc:sldMkLst>
          <pc:docMk/>
          <pc:sldMk cId="3562733277" sldId="266"/>
        </pc:sldMkLst>
        <pc:spChg chg="mod">
          <ac:chgData name="Huang, Jiaoyan" userId="bbb36d11-6bd9-4865-96d0-1eed7e379ea5" providerId="ADAL" clId="{E7533C8C-C7AA-4668-B969-C44A149BE0B4}" dt="2024-10-08T19:22:53.110" v="9" actId="207"/>
          <ac:spMkLst>
            <pc:docMk/>
            <pc:sldMk cId="3562733277" sldId="266"/>
            <ac:spMk id="2" creationId="{BBDBFF39-E1D9-2A4A-9E81-A79CC7CF9BFB}"/>
          </ac:spMkLst>
        </pc:spChg>
      </pc:sldChg>
      <pc:sldChg chg="modSp mod">
        <pc:chgData name="Huang, Jiaoyan" userId="bbb36d11-6bd9-4865-96d0-1eed7e379ea5" providerId="ADAL" clId="{E7533C8C-C7AA-4668-B969-C44A149BE0B4}" dt="2024-10-08T19:23:03.087" v="11" actId="207"/>
        <pc:sldMkLst>
          <pc:docMk/>
          <pc:sldMk cId="3206508296" sldId="267"/>
        </pc:sldMkLst>
        <pc:spChg chg="mod">
          <ac:chgData name="Huang, Jiaoyan" userId="bbb36d11-6bd9-4865-96d0-1eed7e379ea5" providerId="ADAL" clId="{E7533C8C-C7AA-4668-B969-C44A149BE0B4}" dt="2024-10-08T19:23:03.087" v="11" actId="207"/>
          <ac:spMkLst>
            <pc:docMk/>
            <pc:sldMk cId="3206508296" sldId="267"/>
            <ac:spMk id="2" creationId="{BBDBFF39-E1D9-2A4A-9E81-A79CC7CF9BFB}"/>
          </ac:spMkLst>
        </pc:spChg>
      </pc:sldChg>
      <pc:sldChg chg="modSp mod delCm">
        <pc:chgData name="Huang, Jiaoyan" userId="bbb36d11-6bd9-4865-96d0-1eed7e379ea5" providerId="ADAL" clId="{E7533C8C-C7AA-4668-B969-C44A149BE0B4}" dt="2024-10-08T19:23:27.642" v="16"/>
        <pc:sldMkLst>
          <pc:docMk/>
          <pc:sldMk cId="1714139288" sldId="268"/>
        </pc:sldMkLst>
        <pc:spChg chg="mod">
          <ac:chgData name="Huang, Jiaoyan" userId="bbb36d11-6bd9-4865-96d0-1eed7e379ea5" providerId="ADAL" clId="{E7533C8C-C7AA-4668-B969-C44A149BE0B4}" dt="2024-10-08T19:23:23.907" v="15" actId="207"/>
          <ac:spMkLst>
            <pc:docMk/>
            <pc:sldMk cId="1714139288" sldId="268"/>
            <ac:spMk id="2" creationId="{BBDBFF39-E1D9-2A4A-9E81-A79CC7CF9BF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Huang, Jiaoyan" userId="bbb36d11-6bd9-4865-96d0-1eed7e379ea5" providerId="ADAL" clId="{E7533C8C-C7AA-4668-B969-C44A149BE0B4}" dt="2024-10-08T19:23:27.642" v="16"/>
              <pc2:cmMkLst xmlns:pc2="http://schemas.microsoft.com/office/powerpoint/2019/9/main/command">
                <pc:docMk/>
                <pc:sldMk cId="1714139288" sldId="268"/>
                <pc2:cmMk id="{31DBB337-AFBE-417B-9395-CB2BE2B364ED}"/>
              </pc2:cmMkLst>
            </pc226:cmChg>
          </p:ext>
        </pc:extLst>
      </pc:sldChg>
      <pc:sldChg chg="addSp delSp modSp mod">
        <pc:chgData name="Huang, Jiaoyan" userId="bbb36d11-6bd9-4865-96d0-1eed7e379ea5" providerId="ADAL" clId="{E7533C8C-C7AA-4668-B969-C44A149BE0B4}" dt="2024-10-08T19:30:39.990" v="114" actId="14100"/>
        <pc:sldMkLst>
          <pc:docMk/>
          <pc:sldMk cId="1081385508" sldId="269"/>
        </pc:sldMkLst>
        <pc:spChg chg="mod">
          <ac:chgData name="Huang, Jiaoyan" userId="bbb36d11-6bd9-4865-96d0-1eed7e379ea5" providerId="ADAL" clId="{E7533C8C-C7AA-4668-B969-C44A149BE0B4}" dt="2024-10-08T19:23:08.074" v="12" actId="207"/>
          <ac:spMkLst>
            <pc:docMk/>
            <pc:sldMk cId="1081385508" sldId="269"/>
            <ac:spMk id="2" creationId="{BBDBFF39-E1D9-2A4A-9E81-A79CC7CF9BFB}"/>
          </ac:spMkLst>
        </pc:spChg>
        <pc:grpChg chg="del">
          <ac:chgData name="Huang, Jiaoyan" userId="bbb36d11-6bd9-4865-96d0-1eed7e379ea5" providerId="ADAL" clId="{E7533C8C-C7AA-4668-B969-C44A149BE0B4}" dt="2024-10-08T19:29:52.076" v="106" actId="478"/>
          <ac:grpSpMkLst>
            <pc:docMk/>
            <pc:sldMk cId="1081385508" sldId="269"/>
            <ac:grpSpMk id="14" creationId="{068F91C1-C8EA-98AE-87CB-AC2BE2BCA8F0}"/>
          </ac:grpSpMkLst>
        </pc:grpChg>
        <pc:picChg chg="add mod modCrop">
          <ac:chgData name="Huang, Jiaoyan" userId="bbb36d11-6bd9-4865-96d0-1eed7e379ea5" providerId="ADAL" clId="{E7533C8C-C7AA-4668-B969-C44A149BE0B4}" dt="2024-10-08T19:30:19.686" v="109" actId="732"/>
          <ac:picMkLst>
            <pc:docMk/>
            <pc:sldMk cId="1081385508" sldId="269"/>
            <ac:picMk id="3" creationId="{0CDC6A21-061B-5147-7575-7728081C6577}"/>
          </ac:picMkLst>
        </pc:picChg>
        <pc:picChg chg="add mod modCrop">
          <ac:chgData name="Huang, Jiaoyan" userId="bbb36d11-6bd9-4865-96d0-1eed7e379ea5" providerId="ADAL" clId="{E7533C8C-C7AA-4668-B969-C44A149BE0B4}" dt="2024-10-08T19:30:39.990" v="114" actId="14100"/>
          <ac:picMkLst>
            <pc:docMk/>
            <pc:sldMk cId="1081385508" sldId="269"/>
            <ac:picMk id="10" creationId="{F87F6F31-21B5-EB49-3198-AA6488ADF66C}"/>
          </ac:picMkLst>
        </pc:picChg>
      </pc:sldChg>
      <pc:sldChg chg="modSp mod">
        <pc:chgData name="Huang, Jiaoyan" userId="bbb36d11-6bd9-4865-96d0-1eed7e379ea5" providerId="ADAL" clId="{E7533C8C-C7AA-4668-B969-C44A149BE0B4}" dt="2024-10-08T19:23:13.368" v="13" actId="207"/>
        <pc:sldMkLst>
          <pc:docMk/>
          <pc:sldMk cId="2679793290" sldId="270"/>
        </pc:sldMkLst>
        <pc:spChg chg="mod">
          <ac:chgData name="Huang, Jiaoyan" userId="bbb36d11-6bd9-4865-96d0-1eed7e379ea5" providerId="ADAL" clId="{E7533C8C-C7AA-4668-B969-C44A149BE0B4}" dt="2024-10-08T19:23:13.368" v="13" actId="207"/>
          <ac:spMkLst>
            <pc:docMk/>
            <pc:sldMk cId="2679793290" sldId="270"/>
            <ac:spMk id="2" creationId="{BBDBFF39-E1D9-2A4A-9E81-A79CC7CF9BFB}"/>
          </ac:spMkLst>
        </pc:spChg>
      </pc:sldChg>
      <pc:sldChg chg="modSp mod">
        <pc:chgData name="Huang, Jiaoyan" userId="bbb36d11-6bd9-4865-96d0-1eed7e379ea5" providerId="ADAL" clId="{E7533C8C-C7AA-4668-B969-C44A149BE0B4}" dt="2024-10-08T19:23:17.449" v="14" actId="207"/>
        <pc:sldMkLst>
          <pc:docMk/>
          <pc:sldMk cId="236506499" sldId="271"/>
        </pc:sldMkLst>
        <pc:spChg chg="mod">
          <ac:chgData name="Huang, Jiaoyan" userId="bbb36d11-6bd9-4865-96d0-1eed7e379ea5" providerId="ADAL" clId="{E7533C8C-C7AA-4668-B969-C44A149BE0B4}" dt="2024-10-08T19:23:17.449" v="14" actId="207"/>
          <ac:spMkLst>
            <pc:docMk/>
            <pc:sldMk cId="236506499" sldId="271"/>
            <ac:spMk id="2" creationId="{BBDBFF39-E1D9-2A4A-9E81-A79CC7CF9BFB}"/>
          </ac:spMkLst>
        </pc:spChg>
      </pc:sldChg>
      <pc:sldChg chg="modSp mod">
        <pc:chgData name="Huang, Jiaoyan" userId="bbb36d11-6bd9-4865-96d0-1eed7e379ea5" providerId="ADAL" clId="{E7533C8C-C7AA-4668-B969-C44A149BE0B4}" dt="2024-10-08T19:24:02.165" v="22" actId="6549"/>
        <pc:sldMkLst>
          <pc:docMk/>
          <pc:sldMk cId="302867255" sldId="272"/>
        </pc:sldMkLst>
        <pc:spChg chg="mod">
          <ac:chgData name="Huang, Jiaoyan" userId="bbb36d11-6bd9-4865-96d0-1eed7e379ea5" providerId="ADAL" clId="{E7533C8C-C7AA-4668-B969-C44A149BE0B4}" dt="2024-10-08T19:24:02.165" v="22" actId="6549"/>
          <ac:spMkLst>
            <pc:docMk/>
            <pc:sldMk cId="302867255" sldId="272"/>
            <ac:spMk id="2" creationId="{BBDBFF39-E1D9-2A4A-9E81-A79CC7CF9BFB}"/>
          </ac:spMkLst>
        </pc:spChg>
      </pc:sldChg>
      <pc:sldChg chg="modSp mod">
        <pc:chgData name="Huang, Jiaoyan" userId="bbb36d11-6bd9-4865-96d0-1eed7e379ea5" providerId="ADAL" clId="{E7533C8C-C7AA-4668-B969-C44A149BE0B4}" dt="2024-10-08T19:24:13.827" v="24" actId="20577"/>
        <pc:sldMkLst>
          <pc:docMk/>
          <pc:sldMk cId="2633682602" sldId="273"/>
        </pc:sldMkLst>
        <pc:spChg chg="mod">
          <ac:chgData name="Huang, Jiaoyan" userId="bbb36d11-6bd9-4865-96d0-1eed7e379ea5" providerId="ADAL" clId="{E7533C8C-C7AA-4668-B969-C44A149BE0B4}" dt="2024-10-08T19:24:13.827" v="24" actId="20577"/>
          <ac:spMkLst>
            <pc:docMk/>
            <pc:sldMk cId="2633682602" sldId="273"/>
            <ac:spMk id="2" creationId="{BBDBFF39-E1D9-2A4A-9E81-A79CC7CF9BFB}"/>
          </ac:spMkLst>
        </pc:spChg>
      </pc:sldChg>
      <pc:sldChg chg="modSp mod">
        <pc:chgData name="Huang, Jiaoyan" userId="bbb36d11-6bd9-4865-96d0-1eed7e379ea5" providerId="ADAL" clId="{E7533C8C-C7AA-4668-B969-C44A149BE0B4}" dt="2024-10-08T19:24:41.493" v="30" actId="207"/>
        <pc:sldMkLst>
          <pc:docMk/>
          <pc:sldMk cId="235259728" sldId="277"/>
        </pc:sldMkLst>
        <pc:spChg chg="mod">
          <ac:chgData name="Huang, Jiaoyan" userId="bbb36d11-6bd9-4865-96d0-1eed7e379ea5" providerId="ADAL" clId="{E7533C8C-C7AA-4668-B969-C44A149BE0B4}" dt="2024-10-08T19:24:36.676" v="29" actId="207"/>
          <ac:spMkLst>
            <pc:docMk/>
            <pc:sldMk cId="235259728" sldId="277"/>
            <ac:spMk id="2" creationId="{3D366C94-9DE9-BF6C-CFB2-9470529AB571}"/>
          </ac:spMkLst>
        </pc:spChg>
        <pc:spChg chg="mod">
          <ac:chgData name="Huang, Jiaoyan" userId="bbb36d11-6bd9-4865-96d0-1eed7e379ea5" providerId="ADAL" clId="{E7533C8C-C7AA-4668-B969-C44A149BE0B4}" dt="2024-10-08T19:24:41.493" v="30" actId="207"/>
          <ac:spMkLst>
            <pc:docMk/>
            <pc:sldMk cId="235259728" sldId="277"/>
            <ac:spMk id="3" creationId="{45ABA8AC-9526-448E-9B95-6D79C9870345}"/>
          </ac:spMkLst>
        </pc:spChg>
      </pc:sldChg>
      <pc:sldChg chg="modSp mod">
        <pc:chgData name="Huang, Jiaoyan" userId="bbb36d11-6bd9-4865-96d0-1eed7e379ea5" providerId="ADAL" clId="{E7533C8C-C7AA-4668-B969-C44A149BE0B4}" dt="2024-10-08T19:25:39.850" v="36" actId="1076"/>
        <pc:sldMkLst>
          <pc:docMk/>
          <pc:sldMk cId="708699447" sldId="278"/>
        </pc:sldMkLst>
        <pc:spChg chg="mod">
          <ac:chgData name="Huang, Jiaoyan" userId="bbb36d11-6bd9-4865-96d0-1eed7e379ea5" providerId="ADAL" clId="{E7533C8C-C7AA-4668-B969-C44A149BE0B4}" dt="2024-10-08T19:25:39.850" v="36" actId="1076"/>
          <ac:spMkLst>
            <pc:docMk/>
            <pc:sldMk cId="708699447" sldId="278"/>
            <ac:spMk id="9" creationId="{935E3FFE-C8A3-C071-362C-F1F733326DAD}"/>
          </ac:spMkLst>
        </pc:spChg>
      </pc:sldChg>
      <pc:sldChg chg="modSp mod">
        <pc:chgData name="Huang, Jiaoyan" userId="bbb36d11-6bd9-4865-96d0-1eed7e379ea5" providerId="ADAL" clId="{E7533C8C-C7AA-4668-B969-C44A149BE0B4}" dt="2024-10-08T19:24:26.755" v="28" actId="27636"/>
        <pc:sldMkLst>
          <pc:docMk/>
          <pc:sldMk cId="252036375" sldId="279"/>
        </pc:sldMkLst>
        <pc:spChg chg="mod">
          <ac:chgData name="Huang, Jiaoyan" userId="bbb36d11-6bd9-4865-96d0-1eed7e379ea5" providerId="ADAL" clId="{E7533C8C-C7AA-4668-B969-C44A149BE0B4}" dt="2024-10-08T19:24:26.755" v="28" actId="27636"/>
          <ac:spMkLst>
            <pc:docMk/>
            <pc:sldMk cId="252036375" sldId="279"/>
            <ac:spMk id="9" creationId="{935E3FFE-C8A3-C071-362C-F1F733326DAD}"/>
          </ac:spMkLst>
        </pc:spChg>
      </pc:sldChg>
      <pc:sldChg chg="del">
        <pc:chgData name="Huang, Jiaoyan" userId="bbb36d11-6bd9-4865-96d0-1eed7e379ea5" providerId="ADAL" clId="{E7533C8C-C7AA-4668-B969-C44A149BE0B4}" dt="2024-10-23T23:37:47.794" v="344" actId="47"/>
        <pc:sldMkLst>
          <pc:docMk/>
          <pc:sldMk cId="915750085" sldId="285"/>
        </pc:sldMkLst>
      </pc:sldChg>
      <pc:sldChg chg="del">
        <pc:chgData name="Huang, Jiaoyan" userId="bbb36d11-6bd9-4865-96d0-1eed7e379ea5" providerId="ADAL" clId="{E7533C8C-C7AA-4668-B969-C44A149BE0B4}" dt="2024-10-23T23:37:47.794" v="344" actId="47"/>
        <pc:sldMkLst>
          <pc:docMk/>
          <pc:sldMk cId="2535553838" sldId="292"/>
        </pc:sldMkLst>
      </pc:sldChg>
      <pc:sldChg chg="del">
        <pc:chgData name="Huang, Jiaoyan" userId="bbb36d11-6bd9-4865-96d0-1eed7e379ea5" providerId="ADAL" clId="{E7533C8C-C7AA-4668-B969-C44A149BE0B4}" dt="2024-10-23T23:37:47.794" v="344" actId="47"/>
        <pc:sldMkLst>
          <pc:docMk/>
          <pc:sldMk cId="4095011790" sldId="294"/>
        </pc:sldMkLst>
      </pc:sldChg>
      <pc:sldChg chg="addCm delCm">
        <pc:chgData name="Huang, Jiaoyan" userId="bbb36d11-6bd9-4865-96d0-1eed7e379ea5" providerId="ADAL" clId="{E7533C8C-C7AA-4668-B969-C44A149BE0B4}" dt="2024-10-09T20:07:14.189" v="335"/>
        <pc:sldMkLst>
          <pc:docMk/>
          <pc:sldMk cId="1048025883" sldId="29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Huang, Jiaoyan" userId="bbb36d11-6bd9-4865-96d0-1eed7e379ea5" providerId="ADAL" clId="{E7533C8C-C7AA-4668-B969-C44A149BE0B4}" dt="2024-10-09T20:07:14.189" v="335"/>
              <pc2:cmMkLst xmlns:pc2="http://schemas.microsoft.com/office/powerpoint/2019/9/main/command">
                <pc:docMk/>
                <pc:sldMk cId="1048025883" sldId="296"/>
                <pc2:cmMk id="{6245EA0D-10C2-4E82-9B18-5D93115ACCFC}"/>
              </pc2:cmMkLst>
            </pc226:cmChg>
          </p:ext>
        </pc:extLst>
      </pc:sldChg>
      <pc:sldChg chg="modSp mod">
        <pc:chgData name="Huang, Jiaoyan" userId="bbb36d11-6bd9-4865-96d0-1eed7e379ea5" providerId="ADAL" clId="{E7533C8C-C7AA-4668-B969-C44A149BE0B4}" dt="2024-10-08T19:22:57.694" v="10" actId="207"/>
        <pc:sldMkLst>
          <pc:docMk/>
          <pc:sldMk cId="798227384" sldId="298"/>
        </pc:sldMkLst>
        <pc:spChg chg="mod">
          <ac:chgData name="Huang, Jiaoyan" userId="bbb36d11-6bd9-4865-96d0-1eed7e379ea5" providerId="ADAL" clId="{E7533C8C-C7AA-4668-B969-C44A149BE0B4}" dt="2024-10-08T19:22:57.694" v="10" actId="207"/>
          <ac:spMkLst>
            <pc:docMk/>
            <pc:sldMk cId="798227384" sldId="298"/>
            <ac:spMk id="2" creationId="{BBDBFF39-E1D9-2A4A-9E81-A79CC7CF9BFB}"/>
          </ac:spMkLst>
        </pc:spChg>
      </pc:sldChg>
      <pc:sldChg chg="modSp mod">
        <pc:chgData name="Huang, Jiaoyan" userId="bbb36d11-6bd9-4865-96d0-1eed7e379ea5" providerId="ADAL" clId="{E7533C8C-C7AA-4668-B969-C44A149BE0B4}" dt="2024-10-08T19:23:53.049" v="20" actId="20577"/>
        <pc:sldMkLst>
          <pc:docMk/>
          <pc:sldMk cId="1946362398" sldId="299"/>
        </pc:sldMkLst>
        <pc:spChg chg="mod">
          <ac:chgData name="Huang, Jiaoyan" userId="bbb36d11-6bd9-4865-96d0-1eed7e379ea5" providerId="ADAL" clId="{E7533C8C-C7AA-4668-B969-C44A149BE0B4}" dt="2024-10-08T19:23:53.049" v="20" actId="20577"/>
          <ac:spMkLst>
            <pc:docMk/>
            <pc:sldMk cId="1946362398" sldId="299"/>
            <ac:spMk id="2" creationId="{BBDBFF39-E1D9-2A4A-9E81-A79CC7CF9BFB}"/>
          </ac:spMkLst>
        </pc:spChg>
      </pc:sldChg>
      <pc:sldChg chg="modSp mod">
        <pc:chgData name="Huang, Jiaoyan" userId="bbb36d11-6bd9-4865-96d0-1eed7e379ea5" providerId="ADAL" clId="{E7533C8C-C7AA-4668-B969-C44A149BE0B4}" dt="2024-10-08T19:23:40.888" v="18" actId="20577"/>
        <pc:sldMkLst>
          <pc:docMk/>
          <pc:sldMk cId="1266356816" sldId="300"/>
        </pc:sldMkLst>
        <pc:spChg chg="mod">
          <ac:chgData name="Huang, Jiaoyan" userId="bbb36d11-6bd9-4865-96d0-1eed7e379ea5" providerId="ADAL" clId="{E7533C8C-C7AA-4668-B969-C44A149BE0B4}" dt="2024-10-08T19:23:40.888" v="18" actId="20577"/>
          <ac:spMkLst>
            <pc:docMk/>
            <pc:sldMk cId="1266356816" sldId="300"/>
            <ac:spMk id="2" creationId="{BBDBFF39-E1D9-2A4A-9E81-A79CC7CF9BFB}"/>
          </ac:spMkLst>
        </pc:spChg>
      </pc:sldChg>
      <pc:sldChg chg="addSp delSp modSp mod">
        <pc:chgData name="Huang, Jiaoyan" userId="bbb36d11-6bd9-4865-96d0-1eed7e379ea5" providerId="ADAL" clId="{E7533C8C-C7AA-4668-B969-C44A149BE0B4}" dt="2024-10-08T19:29:24.064" v="105" actId="20577"/>
        <pc:sldMkLst>
          <pc:docMk/>
          <pc:sldMk cId="3002711607" sldId="301"/>
        </pc:sldMkLst>
        <pc:spChg chg="mod">
          <ac:chgData name="Huang, Jiaoyan" userId="bbb36d11-6bd9-4865-96d0-1eed7e379ea5" providerId="ADAL" clId="{E7533C8C-C7AA-4668-B969-C44A149BE0B4}" dt="2024-10-08T19:28:30.744" v="72"/>
          <ac:spMkLst>
            <pc:docMk/>
            <pc:sldMk cId="3002711607" sldId="301"/>
            <ac:spMk id="2" creationId="{BBDBFF39-E1D9-2A4A-9E81-A79CC7CF9BFB}"/>
          </ac:spMkLst>
        </pc:spChg>
        <pc:spChg chg="add mod">
          <ac:chgData name="Huang, Jiaoyan" userId="bbb36d11-6bd9-4865-96d0-1eed7e379ea5" providerId="ADAL" clId="{E7533C8C-C7AA-4668-B969-C44A149BE0B4}" dt="2024-10-08T19:29:24.064" v="105" actId="20577"/>
          <ac:spMkLst>
            <pc:docMk/>
            <pc:sldMk cId="3002711607" sldId="301"/>
            <ac:spMk id="9" creationId="{BAA79C88-65D8-E7E8-25E2-BDF4E20DA069}"/>
          </ac:spMkLst>
        </pc:spChg>
        <pc:picChg chg="del">
          <ac:chgData name="Huang, Jiaoyan" userId="bbb36d11-6bd9-4865-96d0-1eed7e379ea5" providerId="ADAL" clId="{E7533C8C-C7AA-4668-B969-C44A149BE0B4}" dt="2024-10-08T19:24:47.118" v="31" actId="478"/>
          <ac:picMkLst>
            <pc:docMk/>
            <pc:sldMk cId="3002711607" sldId="301"/>
            <ac:picMk id="7" creationId="{0F7CD1CE-BE93-8B37-4D93-D00A7FFA3D58}"/>
          </ac:picMkLst>
        </pc:picChg>
        <pc:picChg chg="mod">
          <ac:chgData name="Huang, Jiaoyan" userId="bbb36d11-6bd9-4865-96d0-1eed7e379ea5" providerId="ADAL" clId="{E7533C8C-C7AA-4668-B969-C44A149BE0B4}" dt="2024-10-08T19:24:51.060" v="32" actId="1076"/>
          <ac:picMkLst>
            <pc:docMk/>
            <pc:sldMk cId="3002711607" sldId="301"/>
            <ac:picMk id="10" creationId="{87764A9A-C4A2-5D27-90E5-D81D321899A4}"/>
          </ac:picMkLst>
        </pc:picChg>
        <pc:picChg chg="mod">
          <ac:chgData name="Huang, Jiaoyan" userId="bbb36d11-6bd9-4865-96d0-1eed7e379ea5" providerId="ADAL" clId="{E7533C8C-C7AA-4668-B969-C44A149BE0B4}" dt="2024-10-08T19:24:51.060" v="32" actId="1076"/>
          <ac:picMkLst>
            <pc:docMk/>
            <pc:sldMk cId="3002711607" sldId="301"/>
            <ac:picMk id="12" creationId="{4EA43BF7-C9D7-CC78-2CFE-9961334FD391}"/>
          </ac:picMkLst>
        </pc:picChg>
      </pc:sldChg>
      <pc:sldChg chg="addSp modSp mod">
        <pc:chgData name="Huang, Jiaoyan" userId="bbb36d11-6bd9-4865-96d0-1eed7e379ea5" providerId="ADAL" clId="{E7533C8C-C7AA-4668-B969-C44A149BE0B4}" dt="2024-10-08T19:27:58.122" v="67" actId="20577"/>
        <pc:sldMkLst>
          <pc:docMk/>
          <pc:sldMk cId="2874977015" sldId="302"/>
        </pc:sldMkLst>
        <pc:spChg chg="mod">
          <ac:chgData name="Huang, Jiaoyan" userId="bbb36d11-6bd9-4865-96d0-1eed7e379ea5" providerId="ADAL" clId="{E7533C8C-C7AA-4668-B969-C44A149BE0B4}" dt="2024-10-08T19:27:58.122" v="67" actId="20577"/>
          <ac:spMkLst>
            <pc:docMk/>
            <pc:sldMk cId="2874977015" sldId="302"/>
            <ac:spMk id="2" creationId="{BBDBFF39-E1D9-2A4A-9E81-A79CC7CF9BFB}"/>
          </ac:spMkLst>
        </pc:spChg>
        <pc:spChg chg="add mod">
          <ac:chgData name="Huang, Jiaoyan" userId="bbb36d11-6bd9-4865-96d0-1eed7e379ea5" providerId="ADAL" clId="{E7533C8C-C7AA-4668-B969-C44A149BE0B4}" dt="2024-10-08T19:26:20.511" v="42" actId="1076"/>
          <ac:spMkLst>
            <pc:docMk/>
            <pc:sldMk cId="2874977015" sldId="302"/>
            <ac:spMk id="7" creationId="{4861B397-AFDA-DD9D-7879-A643E1746025}"/>
          </ac:spMkLst>
        </pc:spChg>
      </pc:sldChg>
      <pc:sldChg chg="addSp modSp mod">
        <pc:chgData name="Huang, Jiaoyan" userId="bbb36d11-6bd9-4865-96d0-1eed7e379ea5" providerId="ADAL" clId="{E7533C8C-C7AA-4668-B969-C44A149BE0B4}" dt="2024-10-08T19:28:03.084" v="68"/>
        <pc:sldMkLst>
          <pc:docMk/>
          <pc:sldMk cId="3298316909" sldId="303"/>
        </pc:sldMkLst>
        <pc:spChg chg="mod">
          <ac:chgData name="Huang, Jiaoyan" userId="bbb36d11-6bd9-4865-96d0-1eed7e379ea5" providerId="ADAL" clId="{E7533C8C-C7AA-4668-B969-C44A149BE0B4}" dt="2024-10-08T19:28:03.084" v="68"/>
          <ac:spMkLst>
            <pc:docMk/>
            <pc:sldMk cId="3298316909" sldId="303"/>
            <ac:spMk id="2" creationId="{BBDBFF39-E1D9-2A4A-9E81-A79CC7CF9BFB}"/>
          </ac:spMkLst>
        </pc:spChg>
        <pc:spChg chg="add mod">
          <ac:chgData name="Huang, Jiaoyan" userId="bbb36d11-6bd9-4865-96d0-1eed7e379ea5" providerId="ADAL" clId="{E7533C8C-C7AA-4668-B969-C44A149BE0B4}" dt="2024-10-08T19:26:14.838" v="40"/>
          <ac:spMkLst>
            <pc:docMk/>
            <pc:sldMk cId="3298316909" sldId="303"/>
            <ac:spMk id="7" creationId="{E4793D84-7BD4-1ED5-A27E-C50395E78B9B}"/>
          </ac:spMkLst>
        </pc:spChg>
      </pc:sldChg>
      <pc:sldChg chg="addSp modSp mod">
        <pc:chgData name="Huang, Jiaoyan" userId="bbb36d11-6bd9-4865-96d0-1eed7e379ea5" providerId="ADAL" clId="{E7533C8C-C7AA-4668-B969-C44A149BE0B4}" dt="2024-10-08T19:27:07.699" v="58" actId="20577"/>
        <pc:sldMkLst>
          <pc:docMk/>
          <pc:sldMk cId="1781252439" sldId="304"/>
        </pc:sldMkLst>
        <pc:spChg chg="mod">
          <ac:chgData name="Huang, Jiaoyan" userId="bbb36d11-6bd9-4865-96d0-1eed7e379ea5" providerId="ADAL" clId="{E7533C8C-C7AA-4668-B969-C44A149BE0B4}" dt="2024-10-08T19:27:07.699" v="58" actId="20577"/>
          <ac:spMkLst>
            <pc:docMk/>
            <pc:sldMk cId="1781252439" sldId="304"/>
            <ac:spMk id="2" creationId="{BBDBFF39-E1D9-2A4A-9E81-A79CC7CF9BFB}"/>
          </ac:spMkLst>
        </pc:spChg>
        <pc:spChg chg="add mod">
          <ac:chgData name="Huang, Jiaoyan" userId="bbb36d11-6bd9-4865-96d0-1eed7e379ea5" providerId="ADAL" clId="{E7533C8C-C7AA-4668-B969-C44A149BE0B4}" dt="2024-10-08T19:25:56.610" v="37"/>
          <ac:spMkLst>
            <pc:docMk/>
            <pc:sldMk cId="1781252439" sldId="304"/>
            <ac:spMk id="7" creationId="{DC013E91-2A44-4738-293B-34DFFCCA816A}"/>
          </ac:spMkLst>
        </pc:spChg>
      </pc:sldChg>
      <pc:sldChg chg="addSp modSp mod">
        <pc:chgData name="Huang, Jiaoyan" userId="bbb36d11-6bd9-4865-96d0-1eed7e379ea5" providerId="ADAL" clId="{E7533C8C-C7AA-4668-B969-C44A149BE0B4}" dt="2024-10-08T19:26:59.729" v="56" actId="20577"/>
        <pc:sldMkLst>
          <pc:docMk/>
          <pc:sldMk cId="1447537558" sldId="305"/>
        </pc:sldMkLst>
        <pc:spChg chg="mod">
          <ac:chgData name="Huang, Jiaoyan" userId="bbb36d11-6bd9-4865-96d0-1eed7e379ea5" providerId="ADAL" clId="{E7533C8C-C7AA-4668-B969-C44A149BE0B4}" dt="2024-10-08T19:26:59.729" v="56" actId="20577"/>
          <ac:spMkLst>
            <pc:docMk/>
            <pc:sldMk cId="1447537558" sldId="305"/>
            <ac:spMk id="2" creationId="{BBDBFF39-E1D9-2A4A-9E81-A79CC7CF9BFB}"/>
          </ac:spMkLst>
        </pc:spChg>
        <pc:spChg chg="add mod">
          <ac:chgData name="Huang, Jiaoyan" userId="bbb36d11-6bd9-4865-96d0-1eed7e379ea5" providerId="ADAL" clId="{E7533C8C-C7AA-4668-B969-C44A149BE0B4}" dt="2024-10-08T19:26:03.392" v="39" actId="1076"/>
          <ac:spMkLst>
            <pc:docMk/>
            <pc:sldMk cId="1447537558" sldId="305"/>
            <ac:spMk id="7" creationId="{8E22B8A6-AA08-9F51-ACB0-2B1D220171D1}"/>
          </ac:spMkLst>
        </pc:spChg>
      </pc:sldChg>
      <pc:sldChg chg="del">
        <pc:chgData name="Huang, Jiaoyan" userId="bbb36d11-6bd9-4865-96d0-1eed7e379ea5" providerId="ADAL" clId="{E7533C8C-C7AA-4668-B969-C44A149BE0B4}" dt="2024-10-23T23:37:47.794" v="344" actId="47"/>
        <pc:sldMkLst>
          <pc:docMk/>
          <pc:sldMk cId="2368841187" sldId="306"/>
        </pc:sldMkLst>
      </pc:sldChg>
      <pc:sldChg chg="del">
        <pc:chgData name="Huang, Jiaoyan" userId="bbb36d11-6bd9-4865-96d0-1eed7e379ea5" providerId="ADAL" clId="{E7533C8C-C7AA-4668-B969-C44A149BE0B4}" dt="2024-10-23T23:37:47.794" v="344" actId="47"/>
        <pc:sldMkLst>
          <pc:docMk/>
          <pc:sldMk cId="2025237012" sldId="307"/>
        </pc:sldMkLst>
      </pc:sldChg>
      <pc:sldChg chg="del">
        <pc:chgData name="Huang, Jiaoyan" userId="bbb36d11-6bd9-4865-96d0-1eed7e379ea5" providerId="ADAL" clId="{E7533C8C-C7AA-4668-B969-C44A149BE0B4}" dt="2024-10-23T23:37:47.794" v="344" actId="47"/>
        <pc:sldMkLst>
          <pc:docMk/>
          <pc:sldMk cId="4284886647" sldId="309"/>
        </pc:sldMkLst>
      </pc:sldChg>
      <pc:sldChg chg="modSp mod">
        <pc:chgData name="Huang, Jiaoyan" userId="bbb36d11-6bd9-4865-96d0-1eed7e379ea5" providerId="ADAL" clId="{E7533C8C-C7AA-4668-B969-C44A149BE0B4}" dt="2024-10-09T14:07:19.441" v="129" actId="6549"/>
        <pc:sldMkLst>
          <pc:docMk/>
          <pc:sldMk cId="1523797088" sldId="310"/>
        </pc:sldMkLst>
        <pc:spChg chg="mod">
          <ac:chgData name="Huang, Jiaoyan" userId="bbb36d11-6bd9-4865-96d0-1eed7e379ea5" providerId="ADAL" clId="{E7533C8C-C7AA-4668-B969-C44A149BE0B4}" dt="2024-10-09T14:07:19.441" v="129" actId="6549"/>
          <ac:spMkLst>
            <pc:docMk/>
            <pc:sldMk cId="1523797088" sldId="310"/>
            <ac:spMk id="12" creationId="{8E478800-CCA7-0589-71DD-A8B7665ABE95}"/>
          </ac:spMkLst>
        </pc:spChg>
      </pc:sldChg>
      <pc:sldChg chg="del">
        <pc:chgData name="Huang, Jiaoyan" userId="bbb36d11-6bd9-4865-96d0-1eed7e379ea5" providerId="ADAL" clId="{E7533C8C-C7AA-4668-B969-C44A149BE0B4}" dt="2024-10-23T23:37:47.794" v="344" actId="47"/>
        <pc:sldMkLst>
          <pc:docMk/>
          <pc:sldMk cId="2888585601" sldId="311"/>
        </pc:sldMkLst>
      </pc:sldChg>
      <pc:sldChg chg="addSp delSp modSp mod">
        <pc:chgData name="Huang, Jiaoyan" userId="bbb36d11-6bd9-4865-96d0-1eed7e379ea5" providerId="ADAL" clId="{E7533C8C-C7AA-4668-B969-C44A149BE0B4}" dt="2024-10-08T19:22:32.500" v="7" actId="22"/>
        <pc:sldMkLst>
          <pc:docMk/>
          <pc:sldMk cId="1783149212" sldId="313"/>
        </pc:sldMkLst>
        <pc:spChg chg="del">
          <ac:chgData name="Huang, Jiaoyan" userId="bbb36d11-6bd9-4865-96d0-1eed7e379ea5" providerId="ADAL" clId="{E7533C8C-C7AA-4668-B969-C44A149BE0B4}" dt="2024-10-08T19:22:07.224" v="2" actId="478"/>
          <ac:spMkLst>
            <pc:docMk/>
            <pc:sldMk cId="1783149212" sldId="313"/>
            <ac:spMk id="2" creationId="{ED0D5C39-3DD7-49FE-5928-B7398D59D72B}"/>
          </ac:spMkLst>
        </pc:spChg>
        <pc:spChg chg="del">
          <ac:chgData name="Huang, Jiaoyan" userId="bbb36d11-6bd9-4865-96d0-1eed7e379ea5" providerId="ADAL" clId="{E7533C8C-C7AA-4668-B969-C44A149BE0B4}" dt="2024-10-08T19:21:59.299" v="1" actId="478"/>
          <ac:spMkLst>
            <pc:docMk/>
            <pc:sldMk cId="1783149212" sldId="313"/>
            <ac:spMk id="3" creationId="{D10F3FCD-8DE7-BF1C-730A-9123C4D45654}"/>
          </ac:spMkLst>
        </pc:spChg>
        <pc:spChg chg="add del mod">
          <ac:chgData name="Huang, Jiaoyan" userId="bbb36d11-6bd9-4865-96d0-1eed7e379ea5" providerId="ADAL" clId="{E7533C8C-C7AA-4668-B969-C44A149BE0B4}" dt="2024-10-08T19:22:30.693" v="5" actId="478"/>
          <ac:spMkLst>
            <pc:docMk/>
            <pc:sldMk cId="1783149212" sldId="313"/>
            <ac:spMk id="6" creationId="{896893A3-BDB4-4A1A-3600-45694297A125}"/>
          </ac:spMkLst>
        </pc:spChg>
        <pc:spChg chg="add del mod">
          <ac:chgData name="Huang, Jiaoyan" userId="bbb36d11-6bd9-4865-96d0-1eed7e379ea5" providerId="ADAL" clId="{E7533C8C-C7AA-4668-B969-C44A149BE0B4}" dt="2024-10-08T19:22:31.441" v="6" actId="478"/>
          <ac:spMkLst>
            <pc:docMk/>
            <pc:sldMk cId="1783149212" sldId="313"/>
            <ac:spMk id="8" creationId="{DD632B58-F8A0-7B9B-3DDC-54F86514F2B8}"/>
          </ac:spMkLst>
        </pc:spChg>
        <pc:picChg chg="add">
          <ac:chgData name="Huang, Jiaoyan" userId="bbb36d11-6bd9-4865-96d0-1eed7e379ea5" providerId="ADAL" clId="{E7533C8C-C7AA-4668-B969-C44A149BE0B4}" dt="2024-10-08T19:22:32.500" v="7" actId="22"/>
          <ac:picMkLst>
            <pc:docMk/>
            <pc:sldMk cId="1783149212" sldId="313"/>
            <ac:picMk id="10" creationId="{DA569A3F-CA19-93B4-BE73-D7D4D8CC633B}"/>
          </ac:picMkLst>
        </pc:picChg>
      </pc:sldChg>
      <pc:sldChg chg="add del">
        <pc:chgData name="Huang, Jiaoyan" userId="bbb36d11-6bd9-4865-96d0-1eed7e379ea5" providerId="ADAL" clId="{E7533C8C-C7AA-4668-B969-C44A149BE0B4}" dt="2024-10-09T13:51:21.209" v="117"/>
        <pc:sldMkLst>
          <pc:docMk/>
          <pc:sldMk cId="505531737" sldId="314"/>
        </pc:sldMkLst>
      </pc:sldChg>
      <pc:sldChg chg="modSp add del mod delCm">
        <pc:chgData name="Huang, Jiaoyan" userId="bbb36d11-6bd9-4865-96d0-1eed7e379ea5" providerId="ADAL" clId="{E7533C8C-C7AA-4668-B969-C44A149BE0B4}" dt="2024-10-09T14:06:01.409" v="123" actId="47"/>
        <pc:sldMkLst>
          <pc:docMk/>
          <pc:sldMk cId="2146539734" sldId="314"/>
        </pc:sldMkLst>
        <pc:spChg chg="mod">
          <ac:chgData name="Huang, Jiaoyan" userId="bbb36d11-6bd9-4865-96d0-1eed7e379ea5" providerId="ADAL" clId="{E7533C8C-C7AA-4668-B969-C44A149BE0B4}" dt="2024-10-09T13:51:44.573" v="122" actId="113"/>
          <ac:spMkLst>
            <pc:docMk/>
            <pc:sldMk cId="2146539734" sldId="314"/>
            <ac:spMk id="2" creationId="{BBDBFF39-E1D9-2A4A-9E81-A79CC7CF9BF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Huang, Jiaoyan" userId="bbb36d11-6bd9-4865-96d0-1eed7e379ea5" providerId="ADAL" clId="{E7533C8C-C7AA-4668-B969-C44A149BE0B4}" dt="2024-10-09T13:51:27.668" v="120"/>
              <pc2:cmMkLst xmlns:pc2="http://schemas.microsoft.com/office/powerpoint/2019/9/main/command">
                <pc:docMk/>
                <pc:sldMk cId="2146539734" sldId="314"/>
                <pc2:cmMk id="{77A11C1C-82A4-4692-8F48-829A885EF924}"/>
              </pc2:cmMkLst>
            </pc226:cmChg>
          </p:ext>
        </pc:extLst>
      </pc:sldChg>
      <pc:sldChg chg="add del">
        <pc:chgData name="Huang, Jiaoyan" userId="bbb36d11-6bd9-4865-96d0-1eed7e379ea5" providerId="ADAL" clId="{E7533C8C-C7AA-4668-B969-C44A149BE0B4}" dt="2024-10-08T19:22:15.143" v="4"/>
        <pc:sldMkLst>
          <pc:docMk/>
          <pc:sldMk cId="3108003207" sldId="314"/>
        </pc:sldMkLst>
      </pc:sldChg>
      <pc:sldChg chg="modSp add mod">
        <pc:chgData name="Huang, Jiaoyan" userId="bbb36d11-6bd9-4865-96d0-1eed7e379ea5" providerId="ADAL" clId="{E7533C8C-C7AA-4668-B969-C44A149BE0B4}" dt="2024-10-23T23:43:53.844" v="734" actId="20577"/>
        <pc:sldMkLst>
          <pc:docMk/>
          <pc:sldMk cId="4226084975" sldId="314"/>
        </pc:sldMkLst>
        <pc:spChg chg="mod">
          <ac:chgData name="Huang, Jiaoyan" userId="bbb36d11-6bd9-4865-96d0-1eed7e379ea5" providerId="ADAL" clId="{E7533C8C-C7AA-4668-B969-C44A149BE0B4}" dt="2024-10-23T23:39:36.783" v="456" actId="20577"/>
          <ac:spMkLst>
            <pc:docMk/>
            <pc:sldMk cId="4226084975" sldId="314"/>
            <ac:spMk id="2" creationId="{BBDBFF39-E1D9-2A4A-9E81-A79CC7CF9BFB}"/>
          </ac:spMkLst>
        </pc:spChg>
        <pc:spChg chg="mod">
          <ac:chgData name="Huang, Jiaoyan" userId="bbb36d11-6bd9-4865-96d0-1eed7e379ea5" providerId="ADAL" clId="{E7533C8C-C7AA-4668-B969-C44A149BE0B4}" dt="2024-10-23T23:43:53.844" v="734" actId="20577"/>
          <ac:spMkLst>
            <pc:docMk/>
            <pc:sldMk cId="4226084975" sldId="314"/>
            <ac:spMk id="3" creationId="{23A9A4DA-3DBD-5C4C-E616-745080C14C3E}"/>
          </ac:spMkLst>
        </pc:spChg>
      </pc:sldChg>
      <pc:sldChg chg="modSp add mod">
        <pc:chgData name="Huang, Jiaoyan" userId="bbb36d11-6bd9-4865-96d0-1eed7e379ea5" providerId="ADAL" clId="{E7533C8C-C7AA-4668-B969-C44A149BE0B4}" dt="2024-10-28T12:58:19.460" v="786" actId="27636"/>
        <pc:sldMkLst>
          <pc:docMk/>
          <pc:sldMk cId="4061534292" sldId="325"/>
        </pc:sldMkLst>
        <pc:spChg chg="mod">
          <ac:chgData name="Huang, Jiaoyan" userId="bbb36d11-6bd9-4865-96d0-1eed7e379ea5" providerId="ADAL" clId="{E7533C8C-C7AA-4668-B969-C44A149BE0B4}" dt="2024-10-28T12:58:03.314" v="784" actId="207"/>
          <ac:spMkLst>
            <pc:docMk/>
            <pc:sldMk cId="4061534292" sldId="325"/>
            <ac:spMk id="2" creationId="{39ECF706-5356-7EE3-3A67-76DDFA8C0BDD}"/>
          </ac:spMkLst>
        </pc:spChg>
        <pc:spChg chg="mod">
          <ac:chgData name="Huang, Jiaoyan" userId="bbb36d11-6bd9-4865-96d0-1eed7e379ea5" providerId="ADAL" clId="{E7533C8C-C7AA-4668-B969-C44A149BE0B4}" dt="2024-10-28T12:58:19.460" v="786" actId="27636"/>
          <ac:spMkLst>
            <pc:docMk/>
            <pc:sldMk cId="4061534292" sldId="325"/>
            <ac:spMk id="3" creationId="{256F72A1-AC50-D92E-1A63-0ED1453542D2}"/>
          </ac:spMkLst>
        </pc:spChg>
      </pc:sldChg>
      <pc:sldChg chg="add">
        <pc:chgData name="Huang, Jiaoyan" userId="bbb36d11-6bd9-4865-96d0-1eed7e379ea5" providerId="ADAL" clId="{E7533C8C-C7AA-4668-B969-C44A149BE0B4}" dt="2024-10-28T12:57:42.310" v="781"/>
        <pc:sldMkLst>
          <pc:docMk/>
          <pc:sldMk cId="1510817016" sldId="330"/>
        </pc:sldMkLst>
      </pc:sldChg>
      <pc:sldChg chg="add">
        <pc:chgData name="Huang, Jiaoyan" userId="bbb36d11-6bd9-4865-96d0-1eed7e379ea5" providerId="ADAL" clId="{E7533C8C-C7AA-4668-B969-C44A149BE0B4}" dt="2024-10-28T12:57:42.310" v="781"/>
        <pc:sldMkLst>
          <pc:docMk/>
          <pc:sldMk cId="896334826" sldId="356"/>
        </pc:sldMkLst>
      </pc:sldChg>
      <pc:sldChg chg="add">
        <pc:chgData name="Huang, Jiaoyan" userId="bbb36d11-6bd9-4865-96d0-1eed7e379ea5" providerId="ADAL" clId="{E7533C8C-C7AA-4668-B969-C44A149BE0B4}" dt="2024-10-28T12:57:42.310" v="781"/>
        <pc:sldMkLst>
          <pc:docMk/>
          <pc:sldMk cId="1545558765" sldId="358"/>
        </pc:sldMkLst>
      </pc:sldChg>
      <pc:sldChg chg="add">
        <pc:chgData name="Huang, Jiaoyan" userId="bbb36d11-6bd9-4865-96d0-1eed7e379ea5" providerId="ADAL" clId="{E7533C8C-C7AA-4668-B969-C44A149BE0B4}" dt="2024-10-28T12:57:42.310" v="781"/>
        <pc:sldMkLst>
          <pc:docMk/>
          <pc:sldMk cId="2943228025" sldId="359"/>
        </pc:sldMkLst>
      </pc:sldChg>
    </pc:docChg>
  </pc:docChgLst>
  <pc:docChgLst>
    <pc:chgData name="Huang, Jiaoyan" userId="bbb36d11-6bd9-4865-96d0-1eed7e379ea5" providerId="ADAL" clId="{4A3416C3-3EF1-4F6A-8404-C2B1E8F3A4C8}"/>
    <pc:docChg chg="custSel addSld delSld modSld">
      <pc:chgData name="Huang, Jiaoyan" userId="bbb36d11-6bd9-4865-96d0-1eed7e379ea5" providerId="ADAL" clId="{4A3416C3-3EF1-4F6A-8404-C2B1E8F3A4C8}" dt="2024-11-04T18:27:51.201" v="14" actId="47"/>
      <pc:docMkLst>
        <pc:docMk/>
      </pc:docMkLst>
      <pc:sldChg chg="addSp delSp modSp new del mod">
        <pc:chgData name="Huang, Jiaoyan" userId="bbb36d11-6bd9-4865-96d0-1eed7e379ea5" providerId="ADAL" clId="{4A3416C3-3EF1-4F6A-8404-C2B1E8F3A4C8}" dt="2024-11-04T18:27:51.201" v="14" actId="47"/>
        <pc:sldMkLst>
          <pc:docMk/>
          <pc:sldMk cId="3481294521" sldId="315"/>
        </pc:sldMkLst>
        <pc:spChg chg="del">
          <ac:chgData name="Huang, Jiaoyan" userId="bbb36d11-6bd9-4865-96d0-1eed7e379ea5" providerId="ADAL" clId="{4A3416C3-3EF1-4F6A-8404-C2B1E8F3A4C8}" dt="2024-11-04T18:02:31.840" v="3" actId="478"/>
          <ac:spMkLst>
            <pc:docMk/>
            <pc:sldMk cId="3481294521" sldId="315"/>
            <ac:spMk id="2" creationId="{ED60075D-8AD5-B8B6-7E6F-F434FA77C411}"/>
          </ac:spMkLst>
        </pc:spChg>
        <pc:spChg chg="del">
          <ac:chgData name="Huang, Jiaoyan" userId="bbb36d11-6bd9-4865-96d0-1eed7e379ea5" providerId="ADAL" clId="{4A3416C3-3EF1-4F6A-8404-C2B1E8F3A4C8}" dt="2024-11-04T18:02:28.234" v="2" actId="478"/>
          <ac:spMkLst>
            <pc:docMk/>
            <pc:sldMk cId="3481294521" sldId="315"/>
            <ac:spMk id="3" creationId="{3AFF890C-72D4-A379-BBB9-D95FE2587857}"/>
          </ac:spMkLst>
        </pc:spChg>
        <pc:picChg chg="add mod">
          <ac:chgData name="Huang, Jiaoyan" userId="bbb36d11-6bd9-4865-96d0-1eed7e379ea5" providerId="ADAL" clId="{4A3416C3-3EF1-4F6A-8404-C2B1E8F3A4C8}" dt="2024-11-04T18:02:38.318" v="7" actId="1076"/>
          <ac:picMkLst>
            <pc:docMk/>
            <pc:sldMk cId="3481294521" sldId="315"/>
            <ac:picMk id="5" creationId="{2E9B634D-7E7D-252C-E153-FF1A41F76ACA}"/>
          </ac:picMkLst>
        </pc:picChg>
        <pc:picChg chg="add mod modCrop">
          <ac:chgData name="Huang, Jiaoyan" userId="bbb36d11-6bd9-4865-96d0-1eed7e379ea5" providerId="ADAL" clId="{4A3416C3-3EF1-4F6A-8404-C2B1E8F3A4C8}" dt="2024-11-04T18:03:14.925" v="13" actId="1076"/>
          <ac:picMkLst>
            <pc:docMk/>
            <pc:sldMk cId="3481294521" sldId="315"/>
            <ac:picMk id="6" creationId="{FFB9911F-D852-E650-1CA3-CAEC4C49BC29}"/>
          </ac:picMkLst>
        </pc:picChg>
      </pc:sldChg>
      <pc:sldChg chg="del">
        <pc:chgData name="Huang, Jiaoyan" userId="bbb36d11-6bd9-4865-96d0-1eed7e379ea5" providerId="ADAL" clId="{4A3416C3-3EF1-4F6A-8404-C2B1E8F3A4C8}" dt="2024-10-29T19:37:04.159" v="0" actId="47"/>
        <pc:sldMkLst>
          <pc:docMk/>
          <pc:sldMk cId="4061534292" sldId="325"/>
        </pc:sldMkLst>
      </pc:sldChg>
      <pc:sldChg chg="del">
        <pc:chgData name="Huang, Jiaoyan" userId="bbb36d11-6bd9-4865-96d0-1eed7e379ea5" providerId="ADAL" clId="{4A3416C3-3EF1-4F6A-8404-C2B1E8F3A4C8}" dt="2024-10-29T19:37:04.159" v="0" actId="47"/>
        <pc:sldMkLst>
          <pc:docMk/>
          <pc:sldMk cId="1510817016" sldId="330"/>
        </pc:sldMkLst>
      </pc:sldChg>
      <pc:sldChg chg="del">
        <pc:chgData name="Huang, Jiaoyan" userId="bbb36d11-6bd9-4865-96d0-1eed7e379ea5" providerId="ADAL" clId="{4A3416C3-3EF1-4F6A-8404-C2B1E8F3A4C8}" dt="2024-10-29T19:37:04.159" v="0" actId="47"/>
        <pc:sldMkLst>
          <pc:docMk/>
          <pc:sldMk cId="896334826" sldId="356"/>
        </pc:sldMkLst>
      </pc:sldChg>
      <pc:sldChg chg="del">
        <pc:chgData name="Huang, Jiaoyan" userId="bbb36d11-6bd9-4865-96d0-1eed7e379ea5" providerId="ADAL" clId="{4A3416C3-3EF1-4F6A-8404-C2B1E8F3A4C8}" dt="2024-10-29T19:37:04.159" v="0" actId="47"/>
        <pc:sldMkLst>
          <pc:docMk/>
          <pc:sldMk cId="1545558765" sldId="358"/>
        </pc:sldMkLst>
      </pc:sldChg>
      <pc:sldChg chg="del">
        <pc:chgData name="Huang, Jiaoyan" userId="bbb36d11-6bd9-4865-96d0-1eed7e379ea5" providerId="ADAL" clId="{4A3416C3-3EF1-4F6A-8404-C2B1E8F3A4C8}" dt="2024-10-29T19:37:04.159" v="0" actId="47"/>
        <pc:sldMkLst>
          <pc:docMk/>
          <pc:sldMk cId="2943228025" sldId="359"/>
        </pc:sldMkLst>
      </pc:sldChg>
      <pc:sldMasterChg chg="delSldLayout">
        <pc:chgData name="Huang, Jiaoyan" userId="bbb36d11-6bd9-4865-96d0-1eed7e379ea5" providerId="ADAL" clId="{4A3416C3-3EF1-4F6A-8404-C2B1E8F3A4C8}" dt="2024-10-29T19:37:04.159" v="0" actId="47"/>
        <pc:sldMasterMkLst>
          <pc:docMk/>
          <pc:sldMasterMk cId="3747400136" sldId="2147483648"/>
        </pc:sldMasterMkLst>
        <pc:sldLayoutChg chg="del">
          <pc:chgData name="Huang, Jiaoyan" userId="bbb36d11-6bd9-4865-96d0-1eed7e379ea5" providerId="ADAL" clId="{4A3416C3-3EF1-4F6A-8404-C2B1E8F3A4C8}" dt="2024-10-29T19:37:04.159" v="0" actId="47"/>
          <pc:sldLayoutMkLst>
            <pc:docMk/>
            <pc:sldMasterMk cId="3747400136" sldId="2147483648"/>
            <pc:sldLayoutMk cId="3787605193" sldId="214748366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EB629F-81FE-426F-B433-DAD4458B451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86BB96-4900-4CFE-90F1-14C855B0F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804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column to CF, GC, CQ, think about sonde evaluations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86BB96-4900-4CFE-90F1-14C855B0FBE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882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CASTNET is more proper for MPE for 36US3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86BB96-4900-4CFE-90F1-14C855B0FBE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841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Try not to say which model has the worse MPE, the states/MJOs can use any BC they prefer to use if the model designs follow the guideline.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86BB96-4900-4CFE-90F1-14C855B0FBE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530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86BB96-4900-4CFE-90F1-14C855B0FBE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271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483F4-E44D-1159-3BA9-DAB8EEBF99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B0AC45-F9CA-14F1-9C2D-69247CA4D9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4B8015-0CE6-C905-2640-9ABC2BD88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7040C-C5FE-4494-9CB0-4D95ABE7F554}" type="datetime1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1D6224-CAED-7368-6D99-629A0F9FA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912B79-191B-73A0-7FFD-CA5EAC7E0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C0211-55AC-443C-B299-81383A859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385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1CAD3-B374-7CC4-FDA2-D22065116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70ED33-E42D-29E2-236A-16E84E684D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53090A-91A0-31F7-0879-32E216468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D4CC6-A278-4C33-BC69-3104BAC44D4F}" type="datetime1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678ADD-D594-C8B6-1EAE-44EC1E919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06259-F7DF-8A12-3F5D-C66CCD34D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C0211-55AC-443C-B299-81383A859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587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EE8F67-6BDB-F8F3-78C4-A9B7ECB108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9C78E0-49AF-C424-9BCF-4AD5B42A9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B8A228-8137-8D7D-DB05-9AAC50FB7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A8EEC-324D-49A4-BDC2-61FD5D2651A9}" type="datetime1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0E7461-B78B-D8D7-4669-A36F6FAF3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E9400-E290-F253-2CB9-361299CBA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C0211-55AC-443C-B299-81383A859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332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DAF36-BD35-B706-3DCA-E4A56D07F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D9E008-9361-A5A6-0E49-94E449DDBC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E5372-8AED-A334-1BDF-2311C41AC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20A62-65A4-4A62-93F5-EA0A921D51B1}" type="datetime1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B55982-B63E-CA38-ABDF-74466F1BE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EAF3A-0DA0-95A7-6AFB-73A5633B4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C0211-55AC-443C-B299-81383A859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186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A9DCE-1265-6A7B-EB14-C614604DB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DC2CA8-6742-5323-7160-9918DA7DBF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7BF42-F06E-B489-7E7E-0AA0B9E03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3736D-7E7F-4596-8C7A-3C5A12D412FA}" type="datetime1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3BA160-2B13-1870-B459-A68227AC9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98BA25-5D75-D893-A562-FA343AD01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C0211-55AC-443C-B299-81383A859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357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7737E-DE9F-48F4-31E9-7507430F6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B7B78A-DA86-6A93-03A9-9E3A33AFA6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F2F579-F529-8CDC-0238-39D4A9A714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741BE1-96E4-941D-3A2F-BF5856F48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F317E-4989-4429-ACF2-34908AB5444A}" type="datetime1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62A6A7-62C5-BA39-B352-2CF8CEDB2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A63AED-82C9-6D3F-5E7F-0BE959467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C0211-55AC-443C-B299-81383A859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543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7002C-3577-0F62-16E7-79D351175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F87B7E-E5DE-0965-2765-61FB030286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F0DD65-3440-CCB2-D557-059DD36BC3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8A1584-E0D4-DCF8-E05D-03F14C8A3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CF8029-C442-D421-D3C6-457A668631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86F276-65AE-709C-575C-FA0473727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63F40-4887-47F1-9C76-7B5934DC8925}" type="datetime1">
              <a:rPr lang="en-US" smtClean="0"/>
              <a:t>11/4/2024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3BC951-BC2B-C9E9-59FF-495B32E8A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0BC5DB-5EC7-5433-424E-C2524F4E0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C0211-55AC-443C-B299-81383A859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82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567CB-906B-403E-8B05-4CA99B96F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8BC59A-813A-CBEC-0CE7-DA4972305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F9686-0559-40DB-8D25-4FB72274B4B0}" type="datetime1">
              <a:rPr lang="en-US" smtClean="0"/>
              <a:t>11/4/2024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1293BC-0BA9-BE85-CCF2-213416891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95E699-C552-D5B9-7786-83D26EB76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C0211-55AC-443C-B299-81383A859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783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5BEF24-B656-2E6B-0A12-06D7D1519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4CF5F-AA70-4326-8114-D64CCC2E4074}" type="datetime1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3883BF-691D-C321-CCEF-23B1E2D23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3170F1-4C06-1097-D2DC-8D4D7A884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C0211-55AC-443C-B299-81383A859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562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F66D0-110F-A623-44AE-84622A7A2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144634-5D1D-107B-60F5-9BE5A26B69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D56B17-34FC-2992-0F36-61FA5F576C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592429-78EF-60FB-E7F7-04F0DB72D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D4CFD-71ED-4D09-9E96-DB0110E33DE1}" type="datetime1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A25A1D-8971-5269-B1ED-3C83D4B63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A39D0D-F4FE-DA92-8197-C0E2C919E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C0211-55AC-443C-B299-81383A859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987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009AE-EB4B-E45F-E7A3-227A239CC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7099EB-C434-3EBE-CCD3-C2DC278AED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9A5E03-BE5D-A649-EA6B-B22BB2CB75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D4248C-0F90-E274-E291-C37ACDDD7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AF243-1ACB-426A-9B63-AB406D966B06}" type="datetime1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5F0262-C6B0-6481-D13E-D41AD6345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87E7B-1317-C65D-D17E-43EADB557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C0211-55AC-443C-B299-81383A859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240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DC397C-7A70-977A-04D1-DC20501E6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7E1F44-3258-C35F-A26B-62927A7D23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FE8C6B-DC08-8338-D329-D6ED02797C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55D1E-F941-447B-B49F-B1E890234F54}" type="datetime1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C3ED1B-0D23-5C4C-B733-5A735BE285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6148DE-D9D5-FA45-9462-749AC8D066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C0211-55AC-443C-B299-81383A859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400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.png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7.png"/><Relationship Id="rId7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7.png"/><Relationship Id="rId7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pa.gov/system/files/documents/2024-03/wrf_2022_tsd.pdf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781C59-0253-5E37-3472-0AAF94A955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59" b="25156"/>
          <a:stretch/>
        </p:blipFill>
        <p:spPr bwMode="auto">
          <a:xfrm>
            <a:off x="9715183" y="0"/>
            <a:ext cx="2476817" cy="80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00AF9B-7983-7F68-0DB9-9384A65DA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68537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2022 EPA Regulatory Modeling Platform Air Quality Model Performance: 36US3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B103D5-450A-4BB1-DA79-E05B2CCD91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46239" y="3215796"/>
            <a:ext cx="3499521" cy="426408"/>
          </a:xfrm>
        </p:spPr>
        <p:txBody>
          <a:bodyPr>
            <a:noAutofit/>
          </a:bodyPr>
          <a:lstStyle/>
          <a:p>
            <a:pPr algn="r"/>
            <a:r>
              <a:rPr lang="en-US"/>
              <a:t>EPA/OAQPS/AQAD/AQMG</a:t>
            </a:r>
            <a:endParaRPr lang="en-US" dirty="0"/>
          </a:p>
        </p:txBody>
      </p:sp>
      <p:sp>
        <p:nvSpPr>
          <p:cNvPr id="4" name="PT">
            <a:extLst>
              <a:ext uri="{FF2B5EF4-FFF2-40B4-BE49-F238E27FC236}">
                <a16:creationId xmlns:a16="http://schemas.microsoft.com/office/drawing/2014/main" id="{0299CBEE-03DE-245D-36FC-5284DA8F5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76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B">
            <a:extLst>
              <a:ext uri="{FF2B5EF4-FFF2-40B4-BE49-F238E27FC236}">
                <a16:creationId xmlns:a16="http://schemas.microsoft.com/office/drawing/2014/main" id="{D15A1609-E1A9-2FDE-9360-4B4BC77175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680200"/>
            <a:ext cx="76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E224CFF2-2A70-4B72-F07A-AF9D38AA0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C0211-55AC-443C-B299-81383A859358}" type="slidenum">
              <a:rPr lang="en-US" smtClean="0"/>
              <a:t>1</a:t>
            </a:fld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7940F54-E893-61F8-4C76-D5B31B08BC83}"/>
              </a:ext>
            </a:extLst>
          </p:cNvPr>
          <p:cNvGrpSpPr/>
          <p:nvPr/>
        </p:nvGrpSpPr>
        <p:grpSpPr>
          <a:xfrm>
            <a:off x="0" y="4442691"/>
            <a:ext cx="12192000" cy="1847273"/>
            <a:chOff x="0" y="4442691"/>
            <a:chExt cx="12192000" cy="1847273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92D6593-97CC-4E8E-CAD0-69BE0702BAA7}"/>
                </a:ext>
              </a:extLst>
            </p:cNvPr>
            <p:cNvSpPr/>
            <p:nvPr/>
          </p:nvSpPr>
          <p:spPr>
            <a:xfrm>
              <a:off x="0" y="4442691"/>
              <a:ext cx="12192000" cy="1847273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4" descr="Cars in a traffic jam">
              <a:extLst>
                <a:ext uri="{FF2B5EF4-FFF2-40B4-BE49-F238E27FC236}">
                  <a16:creationId xmlns:a16="http://schemas.microsoft.com/office/drawing/2014/main" id="{0566DBD6-018E-2881-E0CA-7E95C8F7DB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6340" t="23000" r="-980"/>
            <a:stretch/>
          </p:blipFill>
          <p:spPr>
            <a:xfrm>
              <a:off x="0" y="4543633"/>
              <a:ext cx="2761861" cy="1672802"/>
            </a:xfrm>
            <a:prstGeom prst="rect">
              <a:avLst/>
            </a:prstGeom>
          </p:spPr>
        </p:pic>
        <p:pic>
          <p:nvPicPr>
            <p:cNvPr id="20" name="Picture 3" descr="Free Images : horizon, architecture, sky, road, skyline, street, city ...">
              <a:extLst>
                <a:ext uri="{FF2B5EF4-FFF2-40B4-BE49-F238E27FC236}">
                  <a16:creationId xmlns:a16="http://schemas.microsoft.com/office/drawing/2014/main" id="{9A5F9BEB-0937-82E6-D45D-1795EE2AE8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17320" b="645"/>
            <a:stretch/>
          </p:blipFill>
          <p:spPr>
            <a:xfrm>
              <a:off x="3071835" y="4543633"/>
              <a:ext cx="2740190" cy="1665311"/>
            </a:xfrm>
            <a:prstGeom prst="rect">
              <a:avLst/>
            </a:prstGeom>
          </p:spPr>
        </p:pic>
        <p:pic>
          <p:nvPicPr>
            <p:cNvPr id="21" name="Picture 3" descr="Top view of a tractor on a farm">
              <a:extLst>
                <a:ext uri="{FF2B5EF4-FFF2-40B4-BE49-F238E27FC236}">
                  <a16:creationId xmlns:a16="http://schemas.microsoft.com/office/drawing/2014/main" id="{AE46E4E7-EA66-35E1-B044-CB32D4CAE0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6225" r="-993" b="11494"/>
            <a:stretch/>
          </p:blipFill>
          <p:spPr>
            <a:xfrm>
              <a:off x="6182658" y="4543633"/>
              <a:ext cx="2772905" cy="1664692"/>
            </a:xfrm>
            <a:prstGeom prst="rect">
              <a:avLst/>
            </a:prstGeom>
          </p:spPr>
        </p:pic>
        <p:pic>
          <p:nvPicPr>
            <p:cNvPr id="22" name="Picture 5" descr="Smoke coming out of power plant">
              <a:extLst>
                <a:ext uri="{FF2B5EF4-FFF2-40B4-BE49-F238E27FC236}">
                  <a16:creationId xmlns:a16="http://schemas.microsoft.com/office/drawing/2014/main" id="{7C43707F-F336-0E7B-3FF7-FB3CA1625F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4365" r="13529" b="144"/>
            <a:stretch/>
          </p:blipFill>
          <p:spPr>
            <a:xfrm>
              <a:off x="9326197" y="4533529"/>
              <a:ext cx="2865803" cy="16729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4606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8E478800-CCA7-0589-71DD-A8B7665AB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2022 </a:t>
            </a:r>
            <a:r>
              <a:rPr lang="en-US" sz="6000" b="1" dirty="0"/>
              <a:t>CMAQ 36US3 </a:t>
            </a:r>
            <a:r>
              <a:rPr lang="en-US" b="1" dirty="0"/>
              <a:t>modeling platform high level performance evaluations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759DAC-4CBD-D8B4-A730-ADA2B9078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13282-0B79-4C41-9275-7CCC6075D96F}" type="slidenum">
              <a:rPr lang="en-US" smtClean="0"/>
              <a:t>10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AF4BE0-9E76-5D9E-37CB-5F208A4531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59" b="25156"/>
          <a:stretch/>
        </p:blipFill>
        <p:spPr bwMode="auto">
          <a:xfrm>
            <a:off x="9715183" y="0"/>
            <a:ext cx="2476817" cy="80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T">
            <a:extLst>
              <a:ext uri="{FF2B5EF4-FFF2-40B4-BE49-F238E27FC236}">
                <a16:creationId xmlns:a16="http://schemas.microsoft.com/office/drawing/2014/main" id="{4F0CFF90-B7F0-F239-B8A5-0023F947B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76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B">
            <a:extLst>
              <a:ext uri="{FF2B5EF4-FFF2-40B4-BE49-F238E27FC236}">
                <a16:creationId xmlns:a16="http://schemas.microsoft.com/office/drawing/2014/main" id="{2B8275D7-49E7-F23A-DD05-F64EB116F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680200"/>
            <a:ext cx="76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797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A8DAC4-FD5F-BA4E-DBC2-96E3508AC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59" b="25156"/>
          <a:stretch/>
        </p:blipFill>
        <p:spPr bwMode="auto">
          <a:xfrm>
            <a:off x="9715183" y="0"/>
            <a:ext cx="2476817" cy="80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DBFF39-E1D9-2A4A-9E81-A79CC7CF9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755"/>
            <a:ext cx="7772400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CMAQ 36US3 Model performance: Summary</a:t>
            </a:r>
          </a:p>
        </p:txBody>
      </p:sp>
      <p:sp>
        <p:nvSpPr>
          <p:cNvPr id="5" name="PT">
            <a:extLst>
              <a:ext uri="{FF2B5EF4-FFF2-40B4-BE49-F238E27FC236}">
                <a16:creationId xmlns:a16="http://schemas.microsoft.com/office/drawing/2014/main" id="{A5779C8D-009F-33C2-90F9-9BF61A8A2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76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B">
            <a:extLst>
              <a:ext uri="{FF2B5EF4-FFF2-40B4-BE49-F238E27FC236}">
                <a16:creationId xmlns:a16="http://schemas.microsoft.com/office/drawing/2014/main" id="{E747AB12-DF14-40DB-B37E-3D12C204B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680200"/>
            <a:ext cx="76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3CACFE7-526E-8E57-A288-2230C4F57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C0211-55AC-443C-B299-81383A859358}" type="slidenum">
              <a:rPr lang="en-US" smtClean="0"/>
              <a:t>11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CA6B20-4F44-F887-E53A-0F003FAFB8BB}"/>
              </a:ext>
            </a:extLst>
          </p:cNvPr>
          <p:cNvSpPr txBox="1"/>
          <p:nvPr/>
        </p:nvSpPr>
        <p:spPr>
          <a:xfrm>
            <a:off x="1602509" y="6033184"/>
            <a:ext cx="8986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CMAQ simulations at 36US3 have similar PM2.5 and O3 performance statistics (surface data) using GEOS-CF, GEOS-Chem, and H-CMAQ BC</a:t>
            </a:r>
            <a:endParaRPr lang="en-US" sz="1800" b="1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30FEE9-3A08-CB28-ED96-DCCE74B51A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8855"/>
          <a:stretch/>
        </p:blipFill>
        <p:spPr>
          <a:xfrm>
            <a:off x="2515947" y="1296263"/>
            <a:ext cx="7464903" cy="14501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0BB2AD-5F95-895A-4FEE-3C45920E6D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0741" b="39930"/>
          <a:stretch/>
        </p:blipFill>
        <p:spPr>
          <a:xfrm>
            <a:off x="2515948" y="2946400"/>
            <a:ext cx="7464903" cy="13255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11DEE7-B6B4-0F92-7209-2C0398A4B6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8653"/>
          <a:stretch/>
        </p:blipFill>
        <p:spPr>
          <a:xfrm>
            <a:off x="2515947" y="4352037"/>
            <a:ext cx="7464903" cy="146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7332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A8DAC4-FD5F-BA4E-DBC2-96E3508AC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59" b="25156"/>
          <a:stretch/>
        </p:blipFill>
        <p:spPr bwMode="auto">
          <a:xfrm>
            <a:off x="9715183" y="0"/>
            <a:ext cx="2476817" cy="80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DBFF39-E1D9-2A4A-9E81-A79CC7CF9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755"/>
            <a:ext cx="7772400" cy="1325563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CMAQ 36US3 Model performance: O3 season, 8hr_max (May 1 to September 30, 2022)</a:t>
            </a:r>
          </a:p>
        </p:txBody>
      </p:sp>
      <p:sp>
        <p:nvSpPr>
          <p:cNvPr id="5" name="PT">
            <a:extLst>
              <a:ext uri="{FF2B5EF4-FFF2-40B4-BE49-F238E27FC236}">
                <a16:creationId xmlns:a16="http://schemas.microsoft.com/office/drawing/2014/main" id="{A5779C8D-009F-33C2-90F9-9BF61A8A2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76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B">
            <a:extLst>
              <a:ext uri="{FF2B5EF4-FFF2-40B4-BE49-F238E27FC236}">
                <a16:creationId xmlns:a16="http://schemas.microsoft.com/office/drawing/2014/main" id="{E747AB12-DF14-40DB-B37E-3D12C204B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680200"/>
            <a:ext cx="76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3CACFE7-526E-8E57-A288-2230C4F57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C0211-55AC-443C-B299-81383A859358}" type="slidenum">
              <a:rPr lang="en-US" smtClean="0"/>
              <a:t>12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CA6B20-4F44-F887-E53A-0F003FAFB8BB}"/>
              </a:ext>
            </a:extLst>
          </p:cNvPr>
          <p:cNvSpPr txBox="1"/>
          <p:nvPr/>
        </p:nvSpPr>
        <p:spPr>
          <a:xfrm>
            <a:off x="1539756" y="6060078"/>
            <a:ext cx="8986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CMAQ simulations at 36US3 using GEOS-CF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H-CMAQ BC have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slightly better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performance statistics (surface data) than the one using GEOS-Chem</a:t>
            </a:r>
            <a:endParaRPr lang="en-US" sz="1800" b="1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E5D588F-0E15-0621-031F-030045BE08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0532433"/>
              </p:ext>
            </p:extLst>
          </p:nvPr>
        </p:nvGraphicFramePr>
        <p:xfrm>
          <a:off x="381000" y="1910405"/>
          <a:ext cx="11519647" cy="3495042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855329">
                  <a:extLst>
                    <a:ext uri="{9D8B030D-6E8A-4147-A177-3AD203B41FA5}">
                      <a16:colId xmlns:a16="http://schemas.microsoft.com/office/drawing/2014/main" val="329954374"/>
                    </a:ext>
                  </a:extLst>
                </a:gridCol>
                <a:gridCol w="1078260">
                  <a:extLst>
                    <a:ext uri="{9D8B030D-6E8A-4147-A177-3AD203B41FA5}">
                      <a16:colId xmlns:a16="http://schemas.microsoft.com/office/drawing/2014/main" val="4024999106"/>
                    </a:ext>
                  </a:extLst>
                </a:gridCol>
                <a:gridCol w="1073710">
                  <a:extLst>
                    <a:ext uri="{9D8B030D-6E8A-4147-A177-3AD203B41FA5}">
                      <a16:colId xmlns:a16="http://schemas.microsoft.com/office/drawing/2014/main" val="347090906"/>
                    </a:ext>
                  </a:extLst>
                </a:gridCol>
                <a:gridCol w="1351238">
                  <a:extLst>
                    <a:ext uri="{9D8B030D-6E8A-4147-A177-3AD203B41FA5}">
                      <a16:colId xmlns:a16="http://schemas.microsoft.com/office/drawing/2014/main" val="1169127095"/>
                    </a:ext>
                  </a:extLst>
                </a:gridCol>
                <a:gridCol w="1788003">
                  <a:extLst>
                    <a:ext uri="{9D8B030D-6E8A-4147-A177-3AD203B41FA5}">
                      <a16:colId xmlns:a16="http://schemas.microsoft.com/office/drawing/2014/main" val="3535089268"/>
                    </a:ext>
                  </a:extLst>
                </a:gridCol>
                <a:gridCol w="1187452">
                  <a:extLst>
                    <a:ext uri="{9D8B030D-6E8A-4147-A177-3AD203B41FA5}">
                      <a16:colId xmlns:a16="http://schemas.microsoft.com/office/drawing/2014/main" val="3525257393"/>
                    </a:ext>
                  </a:extLst>
                </a:gridCol>
                <a:gridCol w="1856247">
                  <a:extLst>
                    <a:ext uri="{9D8B030D-6E8A-4147-A177-3AD203B41FA5}">
                      <a16:colId xmlns:a16="http://schemas.microsoft.com/office/drawing/2014/main" val="4125321141"/>
                    </a:ext>
                  </a:extLst>
                </a:gridCol>
                <a:gridCol w="1273895">
                  <a:extLst>
                    <a:ext uri="{9D8B030D-6E8A-4147-A177-3AD203B41FA5}">
                      <a16:colId xmlns:a16="http://schemas.microsoft.com/office/drawing/2014/main" val="685266462"/>
                    </a:ext>
                  </a:extLst>
                </a:gridCol>
                <a:gridCol w="1055513">
                  <a:extLst>
                    <a:ext uri="{9D8B030D-6E8A-4147-A177-3AD203B41FA5}">
                      <a16:colId xmlns:a16="http://schemas.microsoft.com/office/drawing/2014/main" val="129164535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marL="0" algn="l" fontAlgn="b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u="none" strike="noStrike" dirty="0">
                          <a:effectLst/>
                        </a:rPr>
                        <a:t>Network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fontAlgn="b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u="none" strike="noStrike" dirty="0">
                          <a:effectLst/>
                        </a:rPr>
                        <a:t>NUM_OBS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fontAlgn="b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u="none" strike="noStrike" dirty="0">
                          <a:effectLst/>
                        </a:rPr>
                        <a:t>MEAN_OBS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fontAlgn="b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u="none" strike="noStrike" dirty="0">
                          <a:effectLst/>
                        </a:rPr>
                        <a:t>MEAN_MODEL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fontAlgn="b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u="none" strike="noStrike" dirty="0" err="1">
                          <a:effectLst/>
                        </a:rPr>
                        <a:t>Norm_Median_Bias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fontAlgn="b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u="none" strike="noStrike" dirty="0" err="1">
                          <a:effectLst/>
                        </a:rPr>
                        <a:t>Median_Bias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fontAlgn="b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u="none" strike="noStrike" dirty="0" err="1">
                          <a:effectLst/>
                        </a:rPr>
                        <a:t>Norm_Median_Error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fontAlgn="b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u="none" strike="noStrike" dirty="0" err="1">
                          <a:effectLst/>
                        </a:rPr>
                        <a:t>Median_Error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fontAlgn="b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u="none" strike="noStrike" dirty="0">
                          <a:effectLst/>
                        </a:rPr>
                        <a:t>Correlation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2114453"/>
                  </a:ext>
                </a:extLst>
              </a:tr>
              <a:tr h="190500">
                <a:tc gridSpan="9">
                  <a:txBody>
                    <a:bodyPr/>
                    <a:lstStyle/>
                    <a:p>
                      <a:pPr marL="0" algn="ctr" fontAlgn="b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u="none" strike="noStrike" dirty="0">
                          <a:effectLst/>
                        </a:rPr>
                        <a:t>CMAQ_2022hc_cb6r5ae7_GEOS_CF_36US3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970667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algn="l" fontAlgn="b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CASTNET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11463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45.51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43.93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-3.46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-1.58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10.6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4.83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>
                          <a:effectLst/>
                        </a:rPr>
                        <a:t>0.65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62025954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algn="l" fontAlgn="b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AQS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178205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44.65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44.40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-0.49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-0.22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11.4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5.09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0.73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9326308"/>
                  </a:ext>
                </a:extLst>
              </a:tr>
              <a:tr h="190500">
                <a:tc gridSpan="9">
                  <a:txBody>
                    <a:bodyPr/>
                    <a:lstStyle/>
                    <a:p>
                      <a:pPr marL="0" algn="ctr" fontAlgn="b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u="none" strike="noStrike" dirty="0">
                          <a:effectLst/>
                        </a:rPr>
                        <a:t>CMAQ_2022hc_cb6r5ae7_GEOS_Chem_36US3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389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algn="l" fontAlgn="b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CASTNET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11463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>
                          <a:effectLst/>
                        </a:rPr>
                        <a:t>45.51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42.71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>
                          <a:effectLst/>
                        </a:rPr>
                        <a:t>-6.24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-2.85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12.2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5.57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0.62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85492945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algn="l" fontAlgn="b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AQS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178205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44.65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43.26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-3.09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-1.37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12.7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5.66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0.70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690162"/>
                  </a:ext>
                </a:extLst>
              </a:tr>
              <a:tr h="190500">
                <a:tc gridSpan="9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CMAQ_2022hc_cb6r5ae7_HEMI_36US3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684914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algn="l" fontAlgn="b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CASTNET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11463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>
                          <a:effectLst/>
                        </a:rPr>
                        <a:t>45.51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46.44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2.60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1.19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10.2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4.67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0.66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3766199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algn="l" fontAlgn="b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AQS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178205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>
                          <a:effectLst/>
                        </a:rPr>
                        <a:t>44.65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46.20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3.93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1.75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11.5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5.13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0.74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86043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82273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A8DAC4-FD5F-BA4E-DBC2-96E3508AC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59" b="25156"/>
          <a:stretch/>
        </p:blipFill>
        <p:spPr bwMode="auto">
          <a:xfrm>
            <a:off x="9715183" y="0"/>
            <a:ext cx="2476817" cy="80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DBFF39-E1D9-2A4A-9E81-A79CC7CF9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835" y="52294"/>
            <a:ext cx="8682397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CMAQ 36US3 Model performance: PM2.5 Bias </a:t>
            </a:r>
          </a:p>
        </p:txBody>
      </p:sp>
      <p:sp>
        <p:nvSpPr>
          <p:cNvPr id="5" name="PT">
            <a:extLst>
              <a:ext uri="{FF2B5EF4-FFF2-40B4-BE49-F238E27FC236}">
                <a16:creationId xmlns:a16="http://schemas.microsoft.com/office/drawing/2014/main" id="{A5779C8D-009F-33C2-90F9-9BF61A8A2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76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B">
            <a:extLst>
              <a:ext uri="{FF2B5EF4-FFF2-40B4-BE49-F238E27FC236}">
                <a16:creationId xmlns:a16="http://schemas.microsoft.com/office/drawing/2014/main" id="{E747AB12-DF14-40DB-B37E-3D12C204B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680200"/>
            <a:ext cx="76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3CACFE7-526E-8E57-A288-2230C4F57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C0211-55AC-443C-B299-81383A859358}" type="slidenum">
              <a:rPr lang="en-US" smtClean="0"/>
              <a:t>13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4B6C80-EA2E-25D0-385D-3906192EA0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397"/>
          <a:stretch/>
        </p:blipFill>
        <p:spPr>
          <a:xfrm>
            <a:off x="1" y="1290183"/>
            <a:ext cx="3695658" cy="2304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4117A7-A60F-574F-D6FA-883BA6E7D2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007" b="33198"/>
          <a:stretch/>
        </p:blipFill>
        <p:spPr>
          <a:xfrm>
            <a:off x="4123480" y="1290182"/>
            <a:ext cx="3695658" cy="22490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8147DF-D5E3-6B26-8615-15A025F07B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205"/>
          <a:stretch/>
        </p:blipFill>
        <p:spPr>
          <a:xfrm>
            <a:off x="8260230" y="1242995"/>
            <a:ext cx="3695658" cy="22490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2359F3-746B-62F1-01BC-5518065725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363" b="32189"/>
          <a:stretch/>
        </p:blipFill>
        <p:spPr>
          <a:xfrm>
            <a:off x="4197367" y="3693479"/>
            <a:ext cx="3570411" cy="22624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4D6731-B4ED-832A-BA39-2AA4A5EB53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06" r="-800" b="64377"/>
          <a:stretch/>
        </p:blipFill>
        <p:spPr>
          <a:xfrm>
            <a:off x="124689" y="3680159"/>
            <a:ext cx="3524071" cy="22624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CFB46FE-FA49-AA0E-A5EC-A48520E496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8552"/>
          <a:stretch/>
        </p:blipFill>
        <p:spPr>
          <a:xfrm>
            <a:off x="8356071" y="3652452"/>
            <a:ext cx="3503977" cy="222033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FC435D6-765D-466B-4C34-5C211448DD80}"/>
              </a:ext>
            </a:extLst>
          </p:cNvPr>
          <p:cNvSpPr txBox="1"/>
          <p:nvPr/>
        </p:nvSpPr>
        <p:spPr>
          <a:xfrm>
            <a:off x="1847830" y="6426154"/>
            <a:ext cx="8986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Overall, the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biases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are similar among these three 36US3 model runs for PM2.5</a:t>
            </a:r>
            <a:endParaRPr lang="en-US" sz="1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A3117F-F7FF-27A7-600B-13DDE8D7A2AF}"/>
              </a:ext>
            </a:extLst>
          </p:cNvPr>
          <p:cNvSpPr txBox="1"/>
          <p:nvPr/>
        </p:nvSpPr>
        <p:spPr>
          <a:xfrm>
            <a:off x="1312157" y="5942586"/>
            <a:ext cx="809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CF BC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667868-E9B1-74D8-B2ED-5393321E56A6}"/>
              </a:ext>
            </a:extLst>
          </p:cNvPr>
          <p:cNvSpPr txBox="1"/>
          <p:nvPr/>
        </p:nvSpPr>
        <p:spPr>
          <a:xfrm>
            <a:off x="5384165" y="5929538"/>
            <a:ext cx="809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GC BC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2A493E-2021-8E26-0927-B42C35B12DBB}"/>
              </a:ext>
            </a:extLst>
          </p:cNvPr>
          <p:cNvSpPr txBox="1"/>
          <p:nvPr/>
        </p:nvSpPr>
        <p:spPr>
          <a:xfrm>
            <a:off x="9702918" y="5859598"/>
            <a:ext cx="810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CQ BC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0DDA2E-7797-65F2-DB03-12A48D493D72}"/>
              </a:ext>
            </a:extLst>
          </p:cNvPr>
          <p:cNvSpPr txBox="1"/>
          <p:nvPr/>
        </p:nvSpPr>
        <p:spPr>
          <a:xfrm>
            <a:off x="526869" y="1406857"/>
            <a:ext cx="1847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MB (ug/m3)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AB5BFD2-5FF9-9761-007A-D53CB163E868}"/>
              </a:ext>
            </a:extLst>
          </p:cNvPr>
          <p:cNvSpPr txBox="1"/>
          <p:nvPr/>
        </p:nvSpPr>
        <p:spPr>
          <a:xfrm>
            <a:off x="526869" y="3812258"/>
            <a:ext cx="1847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NMB (%)</a:t>
            </a:r>
          </a:p>
        </p:txBody>
      </p:sp>
    </p:spTree>
    <p:extLst>
      <p:ext uri="{BB962C8B-B14F-4D97-AF65-F5344CB8AC3E}">
        <p14:creationId xmlns:p14="http://schemas.microsoft.com/office/powerpoint/2010/main" val="32065082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A8DAC4-FD5F-BA4E-DBC2-96E3508AC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59" b="25156"/>
          <a:stretch/>
        </p:blipFill>
        <p:spPr bwMode="auto">
          <a:xfrm>
            <a:off x="9715183" y="0"/>
            <a:ext cx="2476817" cy="80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DBFF39-E1D9-2A4A-9E81-A79CC7CF9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835" y="52294"/>
            <a:ext cx="8477860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CMAQ 36US3 Model performance: Performance Statistics plots </a:t>
            </a:r>
          </a:p>
        </p:txBody>
      </p:sp>
      <p:sp>
        <p:nvSpPr>
          <p:cNvPr id="5" name="PT">
            <a:extLst>
              <a:ext uri="{FF2B5EF4-FFF2-40B4-BE49-F238E27FC236}">
                <a16:creationId xmlns:a16="http://schemas.microsoft.com/office/drawing/2014/main" id="{A5779C8D-009F-33C2-90F9-9BF61A8A2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76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B">
            <a:extLst>
              <a:ext uri="{FF2B5EF4-FFF2-40B4-BE49-F238E27FC236}">
                <a16:creationId xmlns:a16="http://schemas.microsoft.com/office/drawing/2014/main" id="{E747AB12-DF14-40DB-B37E-3D12C204B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680200"/>
            <a:ext cx="76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3CACFE7-526E-8E57-A288-2230C4F57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C0211-55AC-443C-B299-81383A859358}" type="slidenum">
              <a:rPr lang="en-US" smtClean="0"/>
              <a:t>14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2115CC-6223-B977-25CA-69647187B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835" y="2332737"/>
            <a:ext cx="4242523" cy="27138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7F6F31-21B5-EB49-3198-AA6488ADF6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8524"/>
          <a:stretch/>
        </p:blipFill>
        <p:spPr>
          <a:xfrm>
            <a:off x="5864099" y="2055523"/>
            <a:ext cx="5653646" cy="291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3855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A8DAC4-FD5F-BA4E-DBC2-96E3508AC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59" b="25156"/>
          <a:stretch/>
        </p:blipFill>
        <p:spPr bwMode="auto">
          <a:xfrm>
            <a:off x="9715183" y="0"/>
            <a:ext cx="2476817" cy="80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DBFF39-E1D9-2A4A-9E81-A79CC7CF9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835" y="52294"/>
            <a:ext cx="6001871" cy="1325563"/>
          </a:xfrm>
        </p:spPr>
        <p:txBody>
          <a:bodyPr>
            <a:noAutofit/>
          </a:bodyPr>
          <a:lstStyle/>
          <a:p>
            <a:r>
              <a:rPr lang="en-US" sz="2800" b="1" dirty="0"/>
              <a:t>CMAQ 36US3 Performance Statistics Plots: PM2.5 Median Bias </a:t>
            </a:r>
          </a:p>
        </p:txBody>
      </p:sp>
      <p:sp>
        <p:nvSpPr>
          <p:cNvPr id="5" name="PT">
            <a:extLst>
              <a:ext uri="{FF2B5EF4-FFF2-40B4-BE49-F238E27FC236}">
                <a16:creationId xmlns:a16="http://schemas.microsoft.com/office/drawing/2014/main" id="{A5779C8D-009F-33C2-90F9-9BF61A8A2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76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B">
            <a:extLst>
              <a:ext uri="{FF2B5EF4-FFF2-40B4-BE49-F238E27FC236}">
                <a16:creationId xmlns:a16="http://schemas.microsoft.com/office/drawing/2014/main" id="{E747AB12-DF14-40DB-B37E-3D12C204B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680200"/>
            <a:ext cx="76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3CACFE7-526E-8E57-A288-2230C4F57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C0211-55AC-443C-B299-81383A859358}" type="slidenum">
              <a:rPr lang="en-US" smtClean="0"/>
              <a:t>15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287599-95FD-B97E-AE54-C4BCB9EC33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84"/>
          <a:stretch/>
        </p:blipFill>
        <p:spPr>
          <a:xfrm>
            <a:off x="8220471" y="1455568"/>
            <a:ext cx="2888848" cy="46871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F3BA12-D84A-08F9-C170-C62679D5AA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84"/>
          <a:stretch/>
        </p:blipFill>
        <p:spPr>
          <a:xfrm>
            <a:off x="4443196" y="1428750"/>
            <a:ext cx="2884589" cy="46871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672684-1A1A-B0E8-A5B0-FCBBAAAB4D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284"/>
          <a:stretch/>
        </p:blipFill>
        <p:spPr>
          <a:xfrm>
            <a:off x="930835" y="1428750"/>
            <a:ext cx="2958143" cy="46871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85D7B47-E012-3C62-4D00-0735BCD5302E}"/>
              </a:ext>
            </a:extLst>
          </p:cNvPr>
          <p:cNvSpPr txBox="1"/>
          <p:nvPr/>
        </p:nvSpPr>
        <p:spPr>
          <a:xfrm>
            <a:off x="1940857" y="6362547"/>
            <a:ext cx="83102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Overall, the errors are similar among these three 36US3 model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5255FA6-AAC4-31B8-C5BC-4003738BC8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3726" y="52294"/>
            <a:ext cx="1453489" cy="92977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8384FA2-3967-D79B-B10C-3DA6F54245E3}"/>
              </a:ext>
            </a:extLst>
          </p:cNvPr>
          <p:cNvSpPr txBox="1"/>
          <p:nvPr/>
        </p:nvSpPr>
        <p:spPr>
          <a:xfrm>
            <a:off x="273344" y="1850288"/>
            <a:ext cx="809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CF BC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1C06DD-1385-317D-9234-2CA0EBA08047}"/>
              </a:ext>
            </a:extLst>
          </p:cNvPr>
          <p:cNvSpPr txBox="1"/>
          <p:nvPr/>
        </p:nvSpPr>
        <p:spPr>
          <a:xfrm>
            <a:off x="249058" y="3698566"/>
            <a:ext cx="809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GC BC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A228E5-DDC4-94F1-D7AB-1756D9098244}"/>
              </a:ext>
            </a:extLst>
          </p:cNvPr>
          <p:cNvSpPr txBox="1"/>
          <p:nvPr/>
        </p:nvSpPr>
        <p:spPr>
          <a:xfrm>
            <a:off x="248114" y="5219094"/>
            <a:ext cx="810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CQ BC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9730D2-0972-7974-3F4C-ABD70BA16C1F}"/>
              </a:ext>
            </a:extLst>
          </p:cNvPr>
          <p:cNvSpPr txBox="1"/>
          <p:nvPr/>
        </p:nvSpPr>
        <p:spPr>
          <a:xfrm>
            <a:off x="2150677" y="1059418"/>
            <a:ext cx="797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AQS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336D73-CD2C-B2FB-EEC8-08AF2B06E9AD}"/>
              </a:ext>
            </a:extLst>
          </p:cNvPr>
          <p:cNvSpPr txBox="1"/>
          <p:nvPr/>
        </p:nvSpPr>
        <p:spPr>
          <a:xfrm>
            <a:off x="5697070" y="1059418"/>
            <a:ext cx="797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CSN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DF89F3-E29E-5289-E7A4-2E5AA8720C84}"/>
              </a:ext>
            </a:extLst>
          </p:cNvPr>
          <p:cNvSpPr txBox="1"/>
          <p:nvPr/>
        </p:nvSpPr>
        <p:spPr>
          <a:xfrm>
            <a:off x="9135878" y="1072531"/>
            <a:ext cx="10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IMPROVE</a:t>
            </a:r>
          </a:p>
        </p:txBody>
      </p:sp>
    </p:spTree>
    <p:extLst>
      <p:ext uri="{BB962C8B-B14F-4D97-AF65-F5344CB8AC3E}">
        <p14:creationId xmlns:p14="http://schemas.microsoft.com/office/powerpoint/2010/main" val="2679793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A8DAC4-FD5F-BA4E-DBC2-96E3508AC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59" b="25156"/>
          <a:stretch/>
        </p:blipFill>
        <p:spPr bwMode="auto">
          <a:xfrm>
            <a:off x="9715183" y="0"/>
            <a:ext cx="2476817" cy="80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DBFF39-E1D9-2A4A-9E81-A79CC7CF9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835" y="52294"/>
            <a:ext cx="6330577" cy="1325563"/>
          </a:xfrm>
        </p:spPr>
        <p:txBody>
          <a:bodyPr>
            <a:noAutofit/>
          </a:bodyPr>
          <a:lstStyle/>
          <a:p>
            <a:r>
              <a:rPr lang="en-US" sz="2800" b="1" dirty="0"/>
              <a:t>CMAQ 36US3 Performance Statistics Plots: PM2.5 Normalized Mean Bias </a:t>
            </a:r>
          </a:p>
        </p:txBody>
      </p:sp>
      <p:sp>
        <p:nvSpPr>
          <p:cNvPr id="5" name="PT">
            <a:extLst>
              <a:ext uri="{FF2B5EF4-FFF2-40B4-BE49-F238E27FC236}">
                <a16:creationId xmlns:a16="http://schemas.microsoft.com/office/drawing/2014/main" id="{A5779C8D-009F-33C2-90F9-9BF61A8A2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76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B">
            <a:extLst>
              <a:ext uri="{FF2B5EF4-FFF2-40B4-BE49-F238E27FC236}">
                <a16:creationId xmlns:a16="http://schemas.microsoft.com/office/drawing/2014/main" id="{E747AB12-DF14-40DB-B37E-3D12C204B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680200"/>
            <a:ext cx="76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3CACFE7-526E-8E57-A288-2230C4F57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C0211-55AC-443C-B299-81383A859358}" type="slidenum">
              <a:rPr lang="en-US" smtClean="0"/>
              <a:t>16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5255FA6-AAC4-31B8-C5BC-4003738BC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726" y="52294"/>
            <a:ext cx="1453489" cy="9297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11BD02-2210-08AE-4A0F-E18E1F5001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03"/>
          <a:stretch/>
        </p:blipFill>
        <p:spPr>
          <a:xfrm>
            <a:off x="1141037" y="1441450"/>
            <a:ext cx="2947653" cy="46717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767A40-4CEC-D56D-BCFC-68FBA3A460C5}"/>
              </a:ext>
            </a:extLst>
          </p:cNvPr>
          <p:cNvSpPr txBox="1"/>
          <p:nvPr/>
        </p:nvSpPr>
        <p:spPr>
          <a:xfrm>
            <a:off x="1992576" y="6249732"/>
            <a:ext cx="83102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Overall, the NMBs are similar among these three 36US3 model runs except spring. In general, </a:t>
            </a: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CQ BC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predicts slightly higher PM2.5 in spring than other two BC runs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D97FB83-2D53-52DB-25A2-A0C17C45CC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601"/>
          <a:stretch/>
        </p:blipFill>
        <p:spPr>
          <a:xfrm>
            <a:off x="4995118" y="1441450"/>
            <a:ext cx="2890971" cy="46717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DD819D-0F44-5E06-BCBD-7F3663F1723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024"/>
          <a:stretch/>
        </p:blipFill>
        <p:spPr>
          <a:xfrm>
            <a:off x="8492444" y="1441449"/>
            <a:ext cx="2979511" cy="46997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C7A25AB-9750-6297-2758-CAE18F6D54D2}"/>
              </a:ext>
            </a:extLst>
          </p:cNvPr>
          <p:cNvSpPr txBox="1"/>
          <p:nvPr/>
        </p:nvSpPr>
        <p:spPr>
          <a:xfrm>
            <a:off x="273344" y="1850288"/>
            <a:ext cx="809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CF BC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7F39C5C-8DDD-1190-8002-C389E99B9691}"/>
              </a:ext>
            </a:extLst>
          </p:cNvPr>
          <p:cNvSpPr txBox="1"/>
          <p:nvPr/>
        </p:nvSpPr>
        <p:spPr>
          <a:xfrm>
            <a:off x="249058" y="3698566"/>
            <a:ext cx="809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GC BC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9E184A-BEEE-B5AD-5431-E8CA65C46C9B}"/>
              </a:ext>
            </a:extLst>
          </p:cNvPr>
          <p:cNvSpPr txBox="1"/>
          <p:nvPr/>
        </p:nvSpPr>
        <p:spPr>
          <a:xfrm>
            <a:off x="248114" y="5219094"/>
            <a:ext cx="810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CQ BC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4F69DE-99F0-BE68-2A1F-CF8D2CAFEEB6}"/>
              </a:ext>
            </a:extLst>
          </p:cNvPr>
          <p:cNvSpPr txBox="1"/>
          <p:nvPr/>
        </p:nvSpPr>
        <p:spPr>
          <a:xfrm>
            <a:off x="2541110" y="1089263"/>
            <a:ext cx="797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AQS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3F0F81-4CE4-461B-2576-5EE3E3BCD00F}"/>
              </a:ext>
            </a:extLst>
          </p:cNvPr>
          <p:cNvSpPr txBox="1"/>
          <p:nvPr/>
        </p:nvSpPr>
        <p:spPr>
          <a:xfrm>
            <a:off x="6087503" y="1089263"/>
            <a:ext cx="797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CSN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6CC664-6274-9E1A-EBCC-3CD52ECBD573}"/>
              </a:ext>
            </a:extLst>
          </p:cNvPr>
          <p:cNvSpPr txBox="1"/>
          <p:nvPr/>
        </p:nvSpPr>
        <p:spPr>
          <a:xfrm>
            <a:off x="9526311" y="1102376"/>
            <a:ext cx="10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IMPROVE</a:t>
            </a:r>
          </a:p>
        </p:txBody>
      </p:sp>
    </p:spTree>
    <p:extLst>
      <p:ext uri="{BB962C8B-B14F-4D97-AF65-F5344CB8AC3E}">
        <p14:creationId xmlns:p14="http://schemas.microsoft.com/office/powerpoint/2010/main" val="2365064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A8DAC4-FD5F-BA4E-DBC2-96E3508AC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59" b="25156"/>
          <a:stretch/>
        </p:blipFill>
        <p:spPr bwMode="auto">
          <a:xfrm>
            <a:off x="9715183" y="0"/>
            <a:ext cx="2476817" cy="80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DBFF39-E1D9-2A4A-9E81-A79CC7CF9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835" y="52294"/>
            <a:ext cx="6001871" cy="1325563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CMAQ 36US3 Model performance: Annual surface O3 MDA8 Bias </a:t>
            </a:r>
          </a:p>
        </p:txBody>
      </p:sp>
      <p:sp>
        <p:nvSpPr>
          <p:cNvPr id="5" name="PT">
            <a:extLst>
              <a:ext uri="{FF2B5EF4-FFF2-40B4-BE49-F238E27FC236}">
                <a16:creationId xmlns:a16="http://schemas.microsoft.com/office/drawing/2014/main" id="{A5779C8D-009F-33C2-90F9-9BF61A8A2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76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B">
            <a:extLst>
              <a:ext uri="{FF2B5EF4-FFF2-40B4-BE49-F238E27FC236}">
                <a16:creationId xmlns:a16="http://schemas.microsoft.com/office/drawing/2014/main" id="{E747AB12-DF14-40DB-B37E-3D12C204B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680200"/>
            <a:ext cx="76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3CACFE7-526E-8E57-A288-2230C4F57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C0211-55AC-443C-B299-81383A859358}" type="slidenum">
              <a:rPr lang="en-US" smtClean="0"/>
              <a:t>17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C435D6-765D-466B-4C34-5C211448DD80}"/>
              </a:ext>
            </a:extLst>
          </p:cNvPr>
          <p:cNvSpPr txBox="1"/>
          <p:nvPr/>
        </p:nvSpPr>
        <p:spPr>
          <a:xfrm>
            <a:off x="2832847" y="6249163"/>
            <a:ext cx="8046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H-CMAQ BC has better performance in west and southwest regions, but overestimates O3_8hrmax in other regions.</a:t>
            </a:r>
            <a:endParaRPr lang="en-US" sz="1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A3117F-F7FF-27A7-600B-13DDE8D7A2AF}"/>
              </a:ext>
            </a:extLst>
          </p:cNvPr>
          <p:cNvSpPr txBox="1"/>
          <p:nvPr/>
        </p:nvSpPr>
        <p:spPr>
          <a:xfrm>
            <a:off x="1312157" y="5942586"/>
            <a:ext cx="809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CF BC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667868-E9B1-74D8-B2ED-5393321E56A6}"/>
              </a:ext>
            </a:extLst>
          </p:cNvPr>
          <p:cNvSpPr txBox="1"/>
          <p:nvPr/>
        </p:nvSpPr>
        <p:spPr>
          <a:xfrm>
            <a:off x="5384165" y="5929538"/>
            <a:ext cx="809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GC BC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2A493E-2021-8E26-0927-B42C35B12DBB}"/>
              </a:ext>
            </a:extLst>
          </p:cNvPr>
          <p:cNvSpPr txBox="1"/>
          <p:nvPr/>
        </p:nvSpPr>
        <p:spPr>
          <a:xfrm>
            <a:off x="9702918" y="5859598"/>
            <a:ext cx="810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CQ BC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C6D35A-211A-0B1D-566F-86FF294E23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420"/>
          <a:stretch/>
        </p:blipFill>
        <p:spPr>
          <a:xfrm>
            <a:off x="612029" y="1479910"/>
            <a:ext cx="3657600" cy="19213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56EC68-651E-4BB0-9393-38B26F0871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549" b="32870"/>
          <a:stretch/>
        </p:blipFill>
        <p:spPr>
          <a:xfrm>
            <a:off x="4561519" y="1479910"/>
            <a:ext cx="3657600" cy="192134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01634F0-3031-E880-A8FE-1A2D8542F6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211" b="33456"/>
          <a:stretch/>
        </p:blipFill>
        <p:spPr>
          <a:xfrm>
            <a:off x="4561481" y="3888991"/>
            <a:ext cx="3657600" cy="190986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C81064E-36FB-A2D6-E77F-810A6FE1BC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6667"/>
          <a:stretch/>
        </p:blipFill>
        <p:spPr>
          <a:xfrm>
            <a:off x="612029" y="3917286"/>
            <a:ext cx="3657600" cy="190986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67F8A41-1E10-9DD2-ECB8-861003BB8C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4392" y="1479910"/>
            <a:ext cx="3657600" cy="188421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A2E7B52-3D1E-08CA-A4B9-E0FE2799C4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4392" y="3930312"/>
            <a:ext cx="3657600" cy="18791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24DB69-EF3B-095E-48E9-7D25740AC061}"/>
              </a:ext>
            </a:extLst>
          </p:cNvPr>
          <p:cNvSpPr txBox="1"/>
          <p:nvPr/>
        </p:nvSpPr>
        <p:spPr>
          <a:xfrm>
            <a:off x="669127" y="2875002"/>
            <a:ext cx="1847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MB (ppb)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E7B86E-8D41-D231-8913-AA7C106C5D49}"/>
              </a:ext>
            </a:extLst>
          </p:cNvPr>
          <p:cNvSpPr txBox="1"/>
          <p:nvPr/>
        </p:nvSpPr>
        <p:spPr>
          <a:xfrm>
            <a:off x="593556" y="5331398"/>
            <a:ext cx="1847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NMB (%)</a:t>
            </a:r>
          </a:p>
        </p:txBody>
      </p:sp>
    </p:spTree>
    <p:extLst>
      <p:ext uri="{BB962C8B-B14F-4D97-AF65-F5344CB8AC3E}">
        <p14:creationId xmlns:p14="http://schemas.microsoft.com/office/powerpoint/2010/main" val="17141392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897F8DD-FCB0-D756-A534-43E847EB7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75" y="1679279"/>
            <a:ext cx="3657600" cy="18683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A8DAC4-FD5F-BA4E-DBC2-96E3508AC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59" b="25156"/>
          <a:stretch/>
        </p:blipFill>
        <p:spPr bwMode="auto">
          <a:xfrm>
            <a:off x="9715183" y="0"/>
            <a:ext cx="2476817" cy="80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DBFF39-E1D9-2A4A-9E81-A79CC7CF9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835" y="52294"/>
            <a:ext cx="6001871" cy="1325563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CMAQ 36US3 Model performance: May – June 2022 surface O3 MDA8 Bias</a:t>
            </a:r>
          </a:p>
        </p:txBody>
      </p:sp>
      <p:sp>
        <p:nvSpPr>
          <p:cNvPr id="5" name="PT">
            <a:extLst>
              <a:ext uri="{FF2B5EF4-FFF2-40B4-BE49-F238E27FC236}">
                <a16:creationId xmlns:a16="http://schemas.microsoft.com/office/drawing/2014/main" id="{A5779C8D-009F-33C2-90F9-9BF61A8A2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76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B">
            <a:extLst>
              <a:ext uri="{FF2B5EF4-FFF2-40B4-BE49-F238E27FC236}">
                <a16:creationId xmlns:a16="http://schemas.microsoft.com/office/drawing/2014/main" id="{E747AB12-DF14-40DB-B37E-3D12C204B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680200"/>
            <a:ext cx="76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3CACFE7-526E-8E57-A288-2230C4F57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C0211-55AC-443C-B299-81383A859358}" type="slidenum">
              <a:rPr lang="en-US" smtClean="0"/>
              <a:t>18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A3117F-F7FF-27A7-600B-13DDE8D7A2AF}"/>
              </a:ext>
            </a:extLst>
          </p:cNvPr>
          <p:cNvSpPr txBox="1"/>
          <p:nvPr/>
        </p:nvSpPr>
        <p:spPr>
          <a:xfrm>
            <a:off x="1312157" y="5942586"/>
            <a:ext cx="809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CF BC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667868-E9B1-74D8-B2ED-5393321E56A6}"/>
              </a:ext>
            </a:extLst>
          </p:cNvPr>
          <p:cNvSpPr txBox="1"/>
          <p:nvPr/>
        </p:nvSpPr>
        <p:spPr>
          <a:xfrm>
            <a:off x="5384165" y="5929538"/>
            <a:ext cx="809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GC BC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2A493E-2021-8E26-0927-B42C35B12DBB}"/>
              </a:ext>
            </a:extLst>
          </p:cNvPr>
          <p:cNvSpPr txBox="1"/>
          <p:nvPr/>
        </p:nvSpPr>
        <p:spPr>
          <a:xfrm>
            <a:off x="9702918" y="5859598"/>
            <a:ext cx="810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CQ BC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E174F70-B9DD-BA17-5F56-9D193785BF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930500"/>
            <a:ext cx="3657600" cy="18522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92C94AB-F9FD-8B89-2AF2-6176639D7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4702" y="3930500"/>
            <a:ext cx="3657600" cy="186197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332A7AE-CA3D-67DC-9C7A-E3F816601FBF}"/>
              </a:ext>
            </a:extLst>
          </p:cNvPr>
          <p:cNvSpPr txBox="1"/>
          <p:nvPr/>
        </p:nvSpPr>
        <p:spPr>
          <a:xfrm>
            <a:off x="391102" y="3094779"/>
            <a:ext cx="1847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MB (ppb)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1BFB74D-A334-1D89-7C2E-4CB0E9C7EE2F}"/>
              </a:ext>
            </a:extLst>
          </p:cNvPr>
          <p:cNvSpPr txBox="1"/>
          <p:nvPr/>
        </p:nvSpPr>
        <p:spPr>
          <a:xfrm>
            <a:off x="381000" y="5423141"/>
            <a:ext cx="1847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NMB (%)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8DEFB67-3490-4407-2A5C-2AF2529A3B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8404" y="3925979"/>
            <a:ext cx="3657600" cy="18694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7D3549-B3E0-9495-EDAE-DFEAD5D2B2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4702" y="1697482"/>
            <a:ext cx="3657600" cy="18458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703BC2A-06A8-96C6-F5C0-3733220DFA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48404" y="1667951"/>
            <a:ext cx="3657600" cy="185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568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5DFCC5C-1D53-4B53-F577-E29F20E48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681" y="1388677"/>
            <a:ext cx="3657600" cy="18652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A8DAC4-FD5F-BA4E-DBC2-96E3508AC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59" b="25156"/>
          <a:stretch/>
        </p:blipFill>
        <p:spPr bwMode="auto">
          <a:xfrm>
            <a:off x="9715183" y="0"/>
            <a:ext cx="2476817" cy="80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DBFF39-E1D9-2A4A-9E81-A79CC7CF9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835" y="52294"/>
            <a:ext cx="6001871" cy="1325563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CMAQ 36US3 Model performance: July -  August 2022 surface O3 MDA8 Bias</a:t>
            </a:r>
          </a:p>
        </p:txBody>
      </p:sp>
      <p:sp>
        <p:nvSpPr>
          <p:cNvPr id="5" name="PT">
            <a:extLst>
              <a:ext uri="{FF2B5EF4-FFF2-40B4-BE49-F238E27FC236}">
                <a16:creationId xmlns:a16="http://schemas.microsoft.com/office/drawing/2014/main" id="{A5779C8D-009F-33C2-90F9-9BF61A8A2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76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B">
            <a:extLst>
              <a:ext uri="{FF2B5EF4-FFF2-40B4-BE49-F238E27FC236}">
                <a16:creationId xmlns:a16="http://schemas.microsoft.com/office/drawing/2014/main" id="{E747AB12-DF14-40DB-B37E-3D12C204B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680200"/>
            <a:ext cx="76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3CACFE7-526E-8E57-A288-2230C4F57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C0211-55AC-443C-B299-81383A859358}" type="slidenum">
              <a:rPr lang="en-US" smtClean="0"/>
              <a:t>19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A3117F-F7FF-27A7-600B-13DDE8D7A2AF}"/>
              </a:ext>
            </a:extLst>
          </p:cNvPr>
          <p:cNvSpPr txBox="1"/>
          <p:nvPr/>
        </p:nvSpPr>
        <p:spPr>
          <a:xfrm>
            <a:off x="1312157" y="5942586"/>
            <a:ext cx="809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CF BC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667868-E9B1-74D8-B2ED-5393321E56A6}"/>
              </a:ext>
            </a:extLst>
          </p:cNvPr>
          <p:cNvSpPr txBox="1"/>
          <p:nvPr/>
        </p:nvSpPr>
        <p:spPr>
          <a:xfrm>
            <a:off x="5384165" y="5929538"/>
            <a:ext cx="809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GC BC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2A493E-2021-8E26-0927-B42C35B12DBB}"/>
              </a:ext>
            </a:extLst>
          </p:cNvPr>
          <p:cNvSpPr txBox="1"/>
          <p:nvPr/>
        </p:nvSpPr>
        <p:spPr>
          <a:xfrm>
            <a:off x="9702918" y="5859598"/>
            <a:ext cx="810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CQ BC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9F59527-987D-50DB-A199-DF032A3B16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400" y="3747031"/>
            <a:ext cx="3657600" cy="18641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A7CA2AE-F213-634B-DC28-1BF4C0C54F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4702" y="3740756"/>
            <a:ext cx="3657600" cy="187038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37E405D-0344-C8E9-98F8-00E8A4C16C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681" y="3736560"/>
            <a:ext cx="3657600" cy="185428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2C37DCB-92D0-8D41-9CCD-9A41A0551710}"/>
              </a:ext>
            </a:extLst>
          </p:cNvPr>
          <p:cNvSpPr txBox="1"/>
          <p:nvPr/>
        </p:nvSpPr>
        <p:spPr>
          <a:xfrm>
            <a:off x="496261" y="5140400"/>
            <a:ext cx="1847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NMB (%)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C2E020B-1FAF-66D6-5807-3F6F372208EC}"/>
              </a:ext>
            </a:extLst>
          </p:cNvPr>
          <p:cNvSpPr txBox="1"/>
          <p:nvPr/>
        </p:nvSpPr>
        <p:spPr>
          <a:xfrm>
            <a:off x="564974" y="2811431"/>
            <a:ext cx="1847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MB (ppb)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CB76E7-851E-AD85-576E-FB80D92A04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9075" y="1377857"/>
            <a:ext cx="3657600" cy="18640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9D242B3-B6EA-D89E-1491-7CAEB279F4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53400" y="1388677"/>
            <a:ext cx="3657600" cy="185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362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ree Images : horizon, architecture, sky, road, skyline, street, city ...">
            <a:extLst>
              <a:ext uri="{FF2B5EF4-FFF2-40B4-BE49-F238E27FC236}">
                <a16:creationId xmlns:a16="http://schemas.microsoft.com/office/drawing/2014/main" id="{187DCBFE-A56A-93AC-7DE8-748FD9950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0735" y="0"/>
            <a:ext cx="488126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DBFF39-E1D9-2A4A-9E81-A79CC7CF9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454" y="324787"/>
            <a:ext cx="10515600" cy="1325563"/>
          </a:xfrm>
        </p:spPr>
        <p:txBody>
          <a:bodyPr/>
          <a:lstStyle/>
          <a:p>
            <a:r>
              <a:rPr lang="en-US" sz="4400" b="1" dirty="0"/>
              <a:t>Agenda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EF9A9-0037-EB23-C462-BBCD2752C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04709" cy="4351338"/>
          </a:xfrm>
        </p:spPr>
        <p:txBody>
          <a:bodyPr>
            <a:normAutofit/>
          </a:bodyPr>
          <a:lstStyle/>
          <a:p>
            <a:r>
              <a:rPr lang="en-US" dirty="0"/>
              <a:t>2022 Modeling Platform Background</a:t>
            </a:r>
          </a:p>
          <a:p>
            <a:r>
              <a:rPr lang="en-US" dirty="0"/>
              <a:t>Air Quality Model : CMAQ</a:t>
            </a:r>
          </a:p>
          <a:p>
            <a:pPr lvl="1"/>
            <a:r>
              <a:rPr lang="en-US" dirty="0"/>
              <a:t>Model domain </a:t>
            </a:r>
          </a:p>
          <a:p>
            <a:pPr lvl="1"/>
            <a:r>
              <a:rPr lang="en-US" dirty="0"/>
              <a:t>Model configurations</a:t>
            </a:r>
          </a:p>
          <a:p>
            <a:r>
              <a:rPr lang="en-US" dirty="0"/>
              <a:t>36US3 Model Performance Evaluations</a:t>
            </a:r>
          </a:p>
          <a:p>
            <a:pPr lvl="1"/>
            <a:r>
              <a:rPr lang="en-US" dirty="0"/>
              <a:t>Overall performance </a:t>
            </a:r>
          </a:p>
          <a:p>
            <a:pPr lvl="1"/>
            <a:r>
              <a:rPr lang="en-US" dirty="0"/>
              <a:t>Hemispheric CMAQ BC</a:t>
            </a:r>
          </a:p>
          <a:p>
            <a:r>
              <a:rPr lang="en-US" dirty="0"/>
              <a:t>Next Steps</a:t>
            </a:r>
          </a:p>
        </p:txBody>
      </p:sp>
      <p:sp>
        <p:nvSpPr>
          <p:cNvPr id="5" name="PT">
            <a:extLst>
              <a:ext uri="{FF2B5EF4-FFF2-40B4-BE49-F238E27FC236}">
                <a16:creationId xmlns:a16="http://schemas.microsoft.com/office/drawing/2014/main" id="{A5779C8D-009F-33C2-90F9-9BF61A8A2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76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B">
            <a:extLst>
              <a:ext uri="{FF2B5EF4-FFF2-40B4-BE49-F238E27FC236}">
                <a16:creationId xmlns:a16="http://schemas.microsoft.com/office/drawing/2014/main" id="{E747AB12-DF14-40DB-B37E-3D12C204B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680200"/>
            <a:ext cx="76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9C6D0D2-9BD9-88D0-926F-C22507E77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C0211-55AC-443C-B299-81383A85935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3947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A8DAC4-FD5F-BA4E-DBC2-96E3508AC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59" b="25156"/>
          <a:stretch/>
        </p:blipFill>
        <p:spPr bwMode="auto">
          <a:xfrm>
            <a:off x="9715183" y="0"/>
            <a:ext cx="2476817" cy="80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DBFF39-E1D9-2A4A-9E81-A79CC7CF9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835" y="52294"/>
            <a:ext cx="6001871" cy="1325563"/>
          </a:xfrm>
        </p:spPr>
        <p:txBody>
          <a:bodyPr>
            <a:noAutofit/>
          </a:bodyPr>
          <a:lstStyle/>
          <a:p>
            <a:r>
              <a:rPr lang="en-US" sz="2800" b="1" dirty="0"/>
              <a:t>CMAQ 36US3 Performance Statistics Plots: O3 MDA8 Median Bias</a:t>
            </a:r>
          </a:p>
        </p:txBody>
      </p:sp>
      <p:sp>
        <p:nvSpPr>
          <p:cNvPr id="5" name="PT">
            <a:extLst>
              <a:ext uri="{FF2B5EF4-FFF2-40B4-BE49-F238E27FC236}">
                <a16:creationId xmlns:a16="http://schemas.microsoft.com/office/drawing/2014/main" id="{A5779C8D-009F-33C2-90F9-9BF61A8A2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76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B">
            <a:extLst>
              <a:ext uri="{FF2B5EF4-FFF2-40B4-BE49-F238E27FC236}">
                <a16:creationId xmlns:a16="http://schemas.microsoft.com/office/drawing/2014/main" id="{E747AB12-DF14-40DB-B37E-3D12C204B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680200"/>
            <a:ext cx="76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3CACFE7-526E-8E57-A288-2230C4F57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C0211-55AC-443C-B299-81383A859358}" type="slidenum">
              <a:rPr lang="en-US" smtClean="0"/>
              <a:t>20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5255FA6-AAC4-31B8-C5BC-4003738BC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726" y="52294"/>
            <a:ext cx="1453489" cy="92977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8384FA2-3967-D79B-B10C-3DA6F54245E3}"/>
              </a:ext>
            </a:extLst>
          </p:cNvPr>
          <p:cNvSpPr txBox="1"/>
          <p:nvPr/>
        </p:nvSpPr>
        <p:spPr>
          <a:xfrm>
            <a:off x="273344" y="1850288"/>
            <a:ext cx="809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CF BC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1C06DD-1385-317D-9234-2CA0EBA08047}"/>
              </a:ext>
            </a:extLst>
          </p:cNvPr>
          <p:cNvSpPr txBox="1"/>
          <p:nvPr/>
        </p:nvSpPr>
        <p:spPr>
          <a:xfrm>
            <a:off x="249058" y="3698566"/>
            <a:ext cx="809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GC BC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A228E5-DDC4-94F1-D7AB-1756D9098244}"/>
              </a:ext>
            </a:extLst>
          </p:cNvPr>
          <p:cNvSpPr txBox="1"/>
          <p:nvPr/>
        </p:nvSpPr>
        <p:spPr>
          <a:xfrm>
            <a:off x="248114" y="5219094"/>
            <a:ext cx="810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CQ BC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675962-C29C-9320-0856-20A17CA2E0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04"/>
          <a:stretch/>
        </p:blipFill>
        <p:spPr>
          <a:xfrm>
            <a:off x="2278237" y="1423805"/>
            <a:ext cx="2901484" cy="46910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9C3ED2-2D29-E23B-4E72-BDE938916351}"/>
              </a:ext>
            </a:extLst>
          </p:cNvPr>
          <p:cNvSpPr txBox="1"/>
          <p:nvPr/>
        </p:nvSpPr>
        <p:spPr>
          <a:xfrm>
            <a:off x="1602509" y="6211669"/>
            <a:ext cx="8986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general, </a:t>
            </a: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CQ BC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predicts slightly higher O3_8hrmax than other two BC runs.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CED5792-1379-B895-73BD-5F069E567A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204"/>
          <a:stretch/>
        </p:blipFill>
        <p:spPr>
          <a:xfrm>
            <a:off x="5860051" y="1423805"/>
            <a:ext cx="2955460" cy="46910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2B116D-0ED7-9B84-E43B-F61B0F2F5E04}"/>
              </a:ext>
            </a:extLst>
          </p:cNvPr>
          <p:cNvSpPr txBox="1"/>
          <p:nvPr/>
        </p:nvSpPr>
        <p:spPr>
          <a:xfrm>
            <a:off x="3629853" y="1105367"/>
            <a:ext cx="797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AQS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0263A9-E1A5-BC18-1FBA-BEF8809CC707}"/>
              </a:ext>
            </a:extLst>
          </p:cNvPr>
          <p:cNvSpPr txBox="1"/>
          <p:nvPr/>
        </p:nvSpPr>
        <p:spPr>
          <a:xfrm>
            <a:off x="6812662" y="1078908"/>
            <a:ext cx="123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CASTNET</a:t>
            </a:r>
          </a:p>
        </p:txBody>
      </p:sp>
    </p:spTree>
    <p:extLst>
      <p:ext uri="{BB962C8B-B14F-4D97-AF65-F5344CB8AC3E}">
        <p14:creationId xmlns:p14="http://schemas.microsoft.com/office/powerpoint/2010/main" val="3028672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A8DAC4-FD5F-BA4E-DBC2-96E3508AC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59" b="25156"/>
          <a:stretch/>
        </p:blipFill>
        <p:spPr bwMode="auto">
          <a:xfrm>
            <a:off x="9715183" y="0"/>
            <a:ext cx="2476817" cy="80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DBFF39-E1D9-2A4A-9E81-A79CC7CF9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835" y="52294"/>
            <a:ext cx="6330577" cy="1325563"/>
          </a:xfrm>
        </p:spPr>
        <p:txBody>
          <a:bodyPr>
            <a:noAutofit/>
          </a:bodyPr>
          <a:lstStyle/>
          <a:p>
            <a:r>
              <a:rPr lang="en-US" sz="2800" b="1" dirty="0"/>
              <a:t>CMAQ 36US3 Performance Statistics Plots: O3 MDA8 Normalized Mean Bias</a:t>
            </a:r>
          </a:p>
        </p:txBody>
      </p:sp>
      <p:sp>
        <p:nvSpPr>
          <p:cNvPr id="5" name="PT">
            <a:extLst>
              <a:ext uri="{FF2B5EF4-FFF2-40B4-BE49-F238E27FC236}">
                <a16:creationId xmlns:a16="http://schemas.microsoft.com/office/drawing/2014/main" id="{A5779C8D-009F-33C2-90F9-9BF61A8A2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76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B">
            <a:extLst>
              <a:ext uri="{FF2B5EF4-FFF2-40B4-BE49-F238E27FC236}">
                <a16:creationId xmlns:a16="http://schemas.microsoft.com/office/drawing/2014/main" id="{E747AB12-DF14-40DB-B37E-3D12C204B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680200"/>
            <a:ext cx="76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3CACFE7-526E-8E57-A288-2230C4F57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C0211-55AC-443C-B299-81383A859358}" type="slidenum">
              <a:rPr lang="en-US" smtClean="0"/>
              <a:t>21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5255FA6-AAC4-31B8-C5BC-4003738BC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726" y="52294"/>
            <a:ext cx="1453489" cy="9297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C7A25AB-9750-6297-2758-CAE18F6D54D2}"/>
              </a:ext>
            </a:extLst>
          </p:cNvPr>
          <p:cNvSpPr txBox="1"/>
          <p:nvPr/>
        </p:nvSpPr>
        <p:spPr>
          <a:xfrm>
            <a:off x="273344" y="1850288"/>
            <a:ext cx="809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CF BC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7F39C5C-8DDD-1190-8002-C389E99B9691}"/>
              </a:ext>
            </a:extLst>
          </p:cNvPr>
          <p:cNvSpPr txBox="1"/>
          <p:nvPr/>
        </p:nvSpPr>
        <p:spPr>
          <a:xfrm>
            <a:off x="249058" y="3698566"/>
            <a:ext cx="809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GC BC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9E184A-BEEE-B5AD-5431-E8CA65C46C9B}"/>
              </a:ext>
            </a:extLst>
          </p:cNvPr>
          <p:cNvSpPr txBox="1"/>
          <p:nvPr/>
        </p:nvSpPr>
        <p:spPr>
          <a:xfrm>
            <a:off x="248114" y="5219094"/>
            <a:ext cx="810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CQ BC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89D5B3-CFF1-4846-15D9-0ED03048FC0A}"/>
              </a:ext>
            </a:extLst>
          </p:cNvPr>
          <p:cNvSpPr txBox="1"/>
          <p:nvPr/>
        </p:nvSpPr>
        <p:spPr>
          <a:xfrm>
            <a:off x="1701121" y="6169997"/>
            <a:ext cx="8986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general, </a:t>
            </a: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CQ BC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predicts slightly higher O3_8hrmax than other two BC runs and has slightly better performance in spring and summer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W and SW regions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F062F8-79EE-599D-EE20-B4499B7E1807}"/>
              </a:ext>
            </a:extLst>
          </p:cNvPr>
          <p:cNvSpPr txBox="1"/>
          <p:nvPr/>
        </p:nvSpPr>
        <p:spPr>
          <a:xfrm>
            <a:off x="3562399" y="1000105"/>
            <a:ext cx="797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AQS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1C604D-52D3-D688-D672-EECBAD36E762}"/>
              </a:ext>
            </a:extLst>
          </p:cNvPr>
          <p:cNvSpPr txBox="1"/>
          <p:nvPr/>
        </p:nvSpPr>
        <p:spPr>
          <a:xfrm>
            <a:off x="6745208" y="973646"/>
            <a:ext cx="123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CASTNET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B94FCD1-CB96-DCC1-368E-8EBDA32525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0364" y="1377857"/>
            <a:ext cx="2926080" cy="47318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10B7004-1059-C98E-CF70-6ADD4BA168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4520" y="1386728"/>
            <a:ext cx="2926080" cy="480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6826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A8DAC4-FD5F-BA4E-DBC2-96E3508AC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59" b="25156"/>
          <a:stretch/>
        </p:blipFill>
        <p:spPr bwMode="auto">
          <a:xfrm>
            <a:off x="9715183" y="0"/>
            <a:ext cx="2476817" cy="80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T">
            <a:extLst>
              <a:ext uri="{FF2B5EF4-FFF2-40B4-BE49-F238E27FC236}">
                <a16:creationId xmlns:a16="http://schemas.microsoft.com/office/drawing/2014/main" id="{A5779C8D-009F-33C2-90F9-9BF61A8A2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76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B">
            <a:extLst>
              <a:ext uri="{FF2B5EF4-FFF2-40B4-BE49-F238E27FC236}">
                <a16:creationId xmlns:a16="http://schemas.microsoft.com/office/drawing/2014/main" id="{E747AB12-DF14-40DB-B37E-3D12C204B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680200"/>
            <a:ext cx="76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3CACFE7-526E-8E57-A288-2230C4F57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C0211-55AC-443C-B299-81383A859358}" type="slidenum">
              <a:rPr lang="en-US" smtClean="0"/>
              <a:t>22</a:t>
            </a:fld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35E3FFE-C8A3-C071-362C-F1F733326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480" y="647790"/>
            <a:ext cx="5662468" cy="1325563"/>
          </a:xfrm>
        </p:spPr>
        <p:txBody>
          <a:bodyPr>
            <a:normAutofit fontScale="90000"/>
          </a:bodyPr>
          <a:lstStyle/>
          <a:p>
            <a:r>
              <a:rPr lang="en-US" sz="4400" b="1" dirty="0"/>
              <a:t>CMAQ 36US3 </a:t>
            </a:r>
            <a:r>
              <a:rPr lang="en-US" b="1" dirty="0"/>
              <a:t>Model performance: O3 vertical profile in mid-troposphere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EC9D8E6-BAC2-6402-D659-A114D1D4FD68}"/>
              </a:ext>
            </a:extLst>
          </p:cNvPr>
          <p:cNvSpPr txBox="1"/>
          <p:nvPr/>
        </p:nvSpPr>
        <p:spPr>
          <a:xfrm>
            <a:off x="1977966" y="6352143"/>
            <a:ext cx="8986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CQ BC has slightly better O3 (5-95%) between 40000 to 75000 Pa compared to sondes.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406A2C2-2843-650D-D70E-05930FD14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081" y="3124762"/>
            <a:ext cx="3734321" cy="274358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1668B74-380C-19B0-8188-7C9C4089C9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9942" y="3124762"/>
            <a:ext cx="3677163" cy="286742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3780718-9510-4D0E-8747-172DD1FB5A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8645" y="3115236"/>
            <a:ext cx="3743847" cy="2753109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AD799551-85BF-DFC8-9C00-74B097F8E48A}"/>
              </a:ext>
            </a:extLst>
          </p:cNvPr>
          <p:cNvGrpSpPr/>
          <p:nvPr/>
        </p:nvGrpSpPr>
        <p:grpSpPr>
          <a:xfrm>
            <a:off x="6285265" y="369659"/>
            <a:ext cx="3240653" cy="2243529"/>
            <a:chOff x="8843794" y="325103"/>
            <a:chExt cx="3240653" cy="224352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F56F0C6-C677-4FA0-3F1F-FE6EA662F1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43794" y="325103"/>
              <a:ext cx="3240653" cy="2243529"/>
            </a:xfrm>
            <a:prstGeom prst="rect">
              <a:avLst/>
            </a:prstGeom>
          </p:spPr>
        </p:pic>
        <p:sp>
          <p:nvSpPr>
            <p:cNvPr id="34" name="Plus Sign 33">
              <a:extLst>
                <a:ext uri="{FF2B5EF4-FFF2-40B4-BE49-F238E27FC236}">
                  <a16:creationId xmlns:a16="http://schemas.microsoft.com/office/drawing/2014/main" id="{397F1F85-87B7-2FD3-692B-9FAFE443BEC0}"/>
                </a:ext>
              </a:extLst>
            </p:cNvPr>
            <p:cNvSpPr/>
            <p:nvPr/>
          </p:nvSpPr>
          <p:spPr>
            <a:xfrm>
              <a:off x="11505118" y="1059828"/>
              <a:ext cx="194160" cy="206188"/>
            </a:xfrm>
            <a:prstGeom prst="mathPlus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Plus Sign 34">
              <a:extLst>
                <a:ext uri="{FF2B5EF4-FFF2-40B4-BE49-F238E27FC236}">
                  <a16:creationId xmlns:a16="http://schemas.microsoft.com/office/drawing/2014/main" id="{94E48281-DD2C-668F-D4F6-68BFEDF577F1}"/>
                </a:ext>
              </a:extLst>
            </p:cNvPr>
            <p:cNvSpPr/>
            <p:nvPr/>
          </p:nvSpPr>
          <p:spPr>
            <a:xfrm>
              <a:off x="9308429" y="1328771"/>
              <a:ext cx="194160" cy="206188"/>
            </a:xfrm>
            <a:prstGeom prst="mathPlus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Plus Sign 35">
              <a:extLst>
                <a:ext uri="{FF2B5EF4-FFF2-40B4-BE49-F238E27FC236}">
                  <a16:creationId xmlns:a16="http://schemas.microsoft.com/office/drawing/2014/main" id="{40BFCD26-47E5-6EE7-5B34-760BAFCC0109}"/>
                </a:ext>
              </a:extLst>
            </p:cNvPr>
            <p:cNvSpPr/>
            <p:nvPr/>
          </p:nvSpPr>
          <p:spPr>
            <a:xfrm>
              <a:off x="10464121" y="411944"/>
              <a:ext cx="194160" cy="206188"/>
            </a:xfrm>
            <a:prstGeom prst="mathPlus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Plus Sign 36">
              <a:extLst>
                <a:ext uri="{FF2B5EF4-FFF2-40B4-BE49-F238E27FC236}">
                  <a16:creationId xmlns:a16="http://schemas.microsoft.com/office/drawing/2014/main" id="{E8C0F95A-34FC-0DE3-49D6-046634274332}"/>
                </a:ext>
              </a:extLst>
            </p:cNvPr>
            <p:cNvSpPr/>
            <p:nvPr/>
          </p:nvSpPr>
          <p:spPr>
            <a:xfrm>
              <a:off x="11744958" y="675889"/>
              <a:ext cx="194160" cy="206188"/>
            </a:xfrm>
            <a:prstGeom prst="mathPlus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Plus Sign 37">
              <a:extLst>
                <a:ext uri="{FF2B5EF4-FFF2-40B4-BE49-F238E27FC236}">
                  <a16:creationId xmlns:a16="http://schemas.microsoft.com/office/drawing/2014/main" id="{43DDCF75-7C0A-0095-6223-F64BE34FB0B8}"/>
                </a:ext>
              </a:extLst>
            </p:cNvPr>
            <p:cNvSpPr/>
            <p:nvPr/>
          </p:nvSpPr>
          <p:spPr>
            <a:xfrm>
              <a:off x="10016642" y="1321800"/>
              <a:ext cx="194160" cy="206188"/>
            </a:xfrm>
            <a:prstGeom prst="mathPlus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Plus Sign 38">
              <a:extLst>
                <a:ext uri="{FF2B5EF4-FFF2-40B4-BE49-F238E27FC236}">
                  <a16:creationId xmlns:a16="http://schemas.microsoft.com/office/drawing/2014/main" id="{487697CC-9666-3090-8925-D98A09D1850A}"/>
                </a:ext>
              </a:extLst>
            </p:cNvPr>
            <p:cNvSpPr/>
            <p:nvPr/>
          </p:nvSpPr>
          <p:spPr>
            <a:xfrm>
              <a:off x="9642221" y="668919"/>
              <a:ext cx="194160" cy="206188"/>
            </a:xfrm>
            <a:prstGeom prst="mathPlus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B3BAE2F6-A773-3B26-DAD5-52BEE1F464A6}"/>
              </a:ext>
            </a:extLst>
          </p:cNvPr>
          <p:cNvSpPr txBox="1"/>
          <p:nvPr/>
        </p:nvSpPr>
        <p:spPr>
          <a:xfrm>
            <a:off x="1977966" y="2755430"/>
            <a:ext cx="809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CF BC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C5FA64-E1E3-94E1-E1A3-AC2BAFC36626}"/>
              </a:ext>
            </a:extLst>
          </p:cNvPr>
          <p:cNvSpPr txBox="1"/>
          <p:nvPr/>
        </p:nvSpPr>
        <p:spPr>
          <a:xfrm>
            <a:off x="5691331" y="2745904"/>
            <a:ext cx="809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GC BC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BAD290B-B611-AAE6-7051-E99DEFEF013E}"/>
              </a:ext>
            </a:extLst>
          </p:cNvPr>
          <p:cNvSpPr txBox="1"/>
          <p:nvPr/>
        </p:nvSpPr>
        <p:spPr>
          <a:xfrm>
            <a:off x="9885173" y="2755430"/>
            <a:ext cx="810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CQ BC</a:t>
            </a:r>
          </a:p>
        </p:txBody>
      </p:sp>
    </p:spTree>
    <p:extLst>
      <p:ext uri="{BB962C8B-B14F-4D97-AF65-F5344CB8AC3E}">
        <p14:creationId xmlns:p14="http://schemas.microsoft.com/office/powerpoint/2010/main" val="7086994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A8DAC4-FD5F-BA4E-DBC2-96E3508AC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59" b="25156"/>
          <a:stretch/>
        </p:blipFill>
        <p:spPr bwMode="auto">
          <a:xfrm>
            <a:off x="9715183" y="0"/>
            <a:ext cx="2476817" cy="80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T">
            <a:extLst>
              <a:ext uri="{FF2B5EF4-FFF2-40B4-BE49-F238E27FC236}">
                <a16:creationId xmlns:a16="http://schemas.microsoft.com/office/drawing/2014/main" id="{A5779C8D-009F-33C2-90F9-9BF61A8A2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76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B">
            <a:extLst>
              <a:ext uri="{FF2B5EF4-FFF2-40B4-BE49-F238E27FC236}">
                <a16:creationId xmlns:a16="http://schemas.microsoft.com/office/drawing/2014/main" id="{E747AB12-DF14-40DB-B37E-3D12C204B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680200"/>
            <a:ext cx="76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3CACFE7-526E-8E57-A288-2230C4F57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C0211-55AC-443C-B299-81383A859358}" type="slidenum">
              <a:rPr lang="en-US" smtClean="0"/>
              <a:t>23</a:t>
            </a:fld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35E3FFE-C8A3-C071-362C-F1F733326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445188" cy="1325563"/>
          </a:xfrm>
        </p:spPr>
        <p:txBody>
          <a:bodyPr>
            <a:normAutofit fontScale="90000"/>
          </a:bodyPr>
          <a:lstStyle/>
          <a:p>
            <a:r>
              <a:rPr lang="en-US" sz="4400" b="1" dirty="0"/>
              <a:t>CMAQ 36US3 </a:t>
            </a:r>
            <a:r>
              <a:rPr lang="en-US" b="1" dirty="0"/>
              <a:t>Model performance: O3 vertical profile near 12US2 BCON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C5F9AF-B174-B426-EEEA-AAA45B4BB968}"/>
              </a:ext>
            </a:extLst>
          </p:cNvPr>
          <p:cNvSpPr txBox="1"/>
          <p:nvPr/>
        </p:nvSpPr>
        <p:spPr>
          <a:xfrm>
            <a:off x="1520547" y="6452658"/>
            <a:ext cx="9433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CQ BC has slightly better agreement of vertical profile of O3 at Trinidad Head, California sonde.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8C3FEF-ACCB-C62A-FD75-AE0DA9748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165" y="2180557"/>
            <a:ext cx="4206241" cy="21031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87D3F1-35C5-7A05-CBEB-3BB0EAFF12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4132" y="2157485"/>
            <a:ext cx="4442166" cy="22028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15B855-DB33-9BD5-0F4A-0019E569B0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1439" y="4249811"/>
            <a:ext cx="4185688" cy="2103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E7AF241-E7C2-5528-397F-945A9CD9F071}"/>
              </a:ext>
            </a:extLst>
          </p:cNvPr>
          <p:cNvSpPr txBox="1"/>
          <p:nvPr/>
        </p:nvSpPr>
        <p:spPr>
          <a:xfrm>
            <a:off x="2281438" y="1811225"/>
            <a:ext cx="809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CF BC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1919AD-0DFC-A8E6-2C71-2A6504D5A2BF}"/>
              </a:ext>
            </a:extLst>
          </p:cNvPr>
          <p:cNvSpPr txBox="1"/>
          <p:nvPr/>
        </p:nvSpPr>
        <p:spPr>
          <a:xfrm>
            <a:off x="9172863" y="1788153"/>
            <a:ext cx="809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GC BC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581739-5AB8-54DA-5E1B-0FDC63763B79}"/>
              </a:ext>
            </a:extLst>
          </p:cNvPr>
          <p:cNvSpPr txBox="1"/>
          <p:nvPr/>
        </p:nvSpPr>
        <p:spPr>
          <a:xfrm>
            <a:off x="5497570" y="3991000"/>
            <a:ext cx="810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CQ BC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C0A8AB-FBE5-E9B3-6713-7A8D3FBFE8A9}"/>
              </a:ext>
            </a:extLst>
          </p:cNvPr>
          <p:cNvSpPr txBox="1"/>
          <p:nvPr/>
        </p:nvSpPr>
        <p:spPr>
          <a:xfrm>
            <a:off x="1492623" y="2816361"/>
            <a:ext cx="726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annual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BEFE43-08D2-72F9-A944-B25446E17A2D}"/>
              </a:ext>
            </a:extLst>
          </p:cNvPr>
          <p:cNvSpPr txBox="1"/>
          <p:nvPr/>
        </p:nvSpPr>
        <p:spPr>
          <a:xfrm>
            <a:off x="2822443" y="2816361"/>
            <a:ext cx="726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winter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2FD650-944A-0E95-C807-21A7471FF779}"/>
              </a:ext>
            </a:extLst>
          </p:cNvPr>
          <p:cNvSpPr txBox="1"/>
          <p:nvPr/>
        </p:nvSpPr>
        <p:spPr>
          <a:xfrm>
            <a:off x="1414901" y="3772637"/>
            <a:ext cx="881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summer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12F84A-C1F6-D870-5F79-9DF3B41BC47E}"/>
              </a:ext>
            </a:extLst>
          </p:cNvPr>
          <p:cNvSpPr txBox="1"/>
          <p:nvPr/>
        </p:nvSpPr>
        <p:spPr>
          <a:xfrm>
            <a:off x="3106929" y="3768296"/>
            <a:ext cx="532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fall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1EE257-ECAC-7654-062C-903996AC9F3A}"/>
              </a:ext>
            </a:extLst>
          </p:cNvPr>
          <p:cNvSpPr txBox="1"/>
          <p:nvPr/>
        </p:nvSpPr>
        <p:spPr>
          <a:xfrm>
            <a:off x="4197723" y="2571426"/>
            <a:ext cx="726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spring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9917E0-05B4-7DD6-E5D2-B5CEDA84B1EA}"/>
              </a:ext>
            </a:extLst>
          </p:cNvPr>
          <p:cNvSpPr txBox="1"/>
          <p:nvPr/>
        </p:nvSpPr>
        <p:spPr>
          <a:xfrm>
            <a:off x="8132975" y="2860793"/>
            <a:ext cx="726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annual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848931-A644-A881-C12F-314768FC05BE}"/>
              </a:ext>
            </a:extLst>
          </p:cNvPr>
          <p:cNvSpPr txBox="1"/>
          <p:nvPr/>
        </p:nvSpPr>
        <p:spPr>
          <a:xfrm>
            <a:off x="9462795" y="2860793"/>
            <a:ext cx="726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winter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9543271-4A94-CBC8-0459-2628A1EB2681}"/>
              </a:ext>
            </a:extLst>
          </p:cNvPr>
          <p:cNvSpPr txBox="1"/>
          <p:nvPr/>
        </p:nvSpPr>
        <p:spPr>
          <a:xfrm>
            <a:off x="8055253" y="3817069"/>
            <a:ext cx="881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summer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927E62D-783D-4FA0-364F-94F6A6AAE553}"/>
              </a:ext>
            </a:extLst>
          </p:cNvPr>
          <p:cNvSpPr txBox="1"/>
          <p:nvPr/>
        </p:nvSpPr>
        <p:spPr>
          <a:xfrm>
            <a:off x="9747281" y="3812728"/>
            <a:ext cx="532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fall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C82FDE0-A0B8-AB9D-D74B-EF696D85F955}"/>
              </a:ext>
            </a:extLst>
          </p:cNvPr>
          <p:cNvSpPr txBox="1"/>
          <p:nvPr/>
        </p:nvSpPr>
        <p:spPr>
          <a:xfrm>
            <a:off x="10953591" y="2571425"/>
            <a:ext cx="726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spring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989E736-F22D-0D06-FA68-26EE31BD4CFA}"/>
              </a:ext>
            </a:extLst>
          </p:cNvPr>
          <p:cNvSpPr txBox="1"/>
          <p:nvPr/>
        </p:nvSpPr>
        <p:spPr>
          <a:xfrm>
            <a:off x="4597236" y="4897476"/>
            <a:ext cx="726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annual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705C3E-D4CA-E8DD-1205-BD850BE61A34}"/>
              </a:ext>
            </a:extLst>
          </p:cNvPr>
          <p:cNvSpPr txBox="1"/>
          <p:nvPr/>
        </p:nvSpPr>
        <p:spPr>
          <a:xfrm>
            <a:off x="5927056" y="4897476"/>
            <a:ext cx="726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winter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46EAF3B-C8E2-6533-D54E-64F0552C8923}"/>
              </a:ext>
            </a:extLst>
          </p:cNvPr>
          <p:cNvSpPr txBox="1"/>
          <p:nvPr/>
        </p:nvSpPr>
        <p:spPr>
          <a:xfrm>
            <a:off x="4519514" y="5853752"/>
            <a:ext cx="881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summer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BF3233A-040A-6ED1-3033-2C6B9BBB305A}"/>
              </a:ext>
            </a:extLst>
          </p:cNvPr>
          <p:cNvSpPr txBox="1"/>
          <p:nvPr/>
        </p:nvSpPr>
        <p:spPr>
          <a:xfrm>
            <a:off x="6141898" y="5853752"/>
            <a:ext cx="532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fall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40C4AF7-1435-48C7-4B20-15E061F9B86F}"/>
              </a:ext>
            </a:extLst>
          </p:cNvPr>
          <p:cNvSpPr txBox="1"/>
          <p:nvPr/>
        </p:nvSpPr>
        <p:spPr>
          <a:xfrm>
            <a:off x="7256876" y="4673240"/>
            <a:ext cx="726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spring</a:t>
            </a:r>
          </a:p>
        </p:txBody>
      </p:sp>
    </p:spTree>
    <p:extLst>
      <p:ext uri="{BB962C8B-B14F-4D97-AF65-F5344CB8AC3E}">
        <p14:creationId xmlns:p14="http://schemas.microsoft.com/office/powerpoint/2010/main" val="2520363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66C94-9DE9-BF6C-CFB2-9470529AB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EPA’s Next Steps for CMAQ 12US2 Simulations and Evaluations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759DAC-4CBD-D8B4-A730-ADA2B9078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13282-0B79-4C41-9275-7CCC6075D96F}" type="slidenum">
              <a:rPr lang="en-US" smtClean="0"/>
              <a:t>24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ABA8AC-9526-448E-9B95-6D79C9870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03020"/>
            <a:ext cx="10399295" cy="4553329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initial CMAQ simulation at 36US3 has similar PM2.5 and O3 performance statistics using BC from simulations using GEOS-CF (CF), GEOS-Chem (GC), and HEMI-CMAQ (CQ) BC.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Detailed model performance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Slightly better ability to capture O3 peaks in </a:t>
            </a:r>
            <a:r>
              <a:rPr lang="en-US" sz="1400" kern="1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CASTNet</a:t>
            </a:r>
            <a:r>
              <a:rPr lang="en-US" sz="14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AQS monitors in June/July in the Southwest and West regions </a:t>
            </a:r>
            <a:r>
              <a:rPr lang="en-US" sz="1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Less negative annual bias of PM2.5 in IMPROVE sites in the Southwest and N. Rockies regions.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Slightly better O3 (5-95%) between 40000 to 75000 Pa compared to sondes.</a:t>
            </a:r>
            <a:endParaRPr lang="en-US" sz="14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Flexibility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Hemispheric CMAQ (and GEOS-Chem) runs are conducted by the EPA and we have more control on the model configurations</a:t>
            </a:r>
          </a:p>
          <a:p>
            <a:pPr marL="0" indent="0">
              <a:buNone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EPA </a:t>
            </a:r>
            <a:r>
              <a:rPr lang="en-US" sz="180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platform development, we are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moving forward with a single set of BCs for 12km CMAQ and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CAMx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runs.  </a:t>
            </a:r>
          </a:p>
          <a:p>
            <a:pPr marL="0" indent="0">
              <a:buNone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If we see different 12km model performance in CMAQ and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CAMx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then we could do sensitivity studies with differing BCs if necessary.</a:t>
            </a:r>
          </a:p>
          <a:p>
            <a:pPr marL="0" indent="0">
              <a:buNone/>
            </a:pPr>
            <a:endParaRPr lang="en-US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AF4BE0-9E76-5D9E-37CB-5F208A4531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59" b="25156"/>
          <a:stretch/>
        </p:blipFill>
        <p:spPr bwMode="auto">
          <a:xfrm>
            <a:off x="9715183" y="0"/>
            <a:ext cx="2476817" cy="80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T">
            <a:extLst>
              <a:ext uri="{FF2B5EF4-FFF2-40B4-BE49-F238E27FC236}">
                <a16:creationId xmlns:a16="http://schemas.microsoft.com/office/drawing/2014/main" id="{4F0CFF90-B7F0-F239-B8A5-0023F947B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76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B">
            <a:extLst>
              <a:ext uri="{FF2B5EF4-FFF2-40B4-BE49-F238E27FC236}">
                <a16:creationId xmlns:a16="http://schemas.microsoft.com/office/drawing/2014/main" id="{2B8275D7-49E7-F23A-DD05-F64EB116F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680200"/>
            <a:ext cx="76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597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8E478800-CCA7-0589-71DD-A8B7665AB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2022 modeling </a:t>
            </a:r>
            <a:r>
              <a:rPr lang="en-US" b="1"/>
              <a:t>platform high level </a:t>
            </a:r>
            <a:r>
              <a:rPr lang="en-US" b="1" dirty="0"/>
              <a:t>spatial and temporal trends CQ BC CMAQv5.4.0.4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759DAC-4CBD-D8B4-A730-ADA2B9078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13282-0B79-4C41-9275-7CCC6075D96F}" type="slidenum">
              <a:rPr lang="en-US" smtClean="0"/>
              <a:t>25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AF4BE0-9E76-5D9E-37CB-5F208A4531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59" b="25156"/>
          <a:stretch/>
        </p:blipFill>
        <p:spPr bwMode="auto">
          <a:xfrm>
            <a:off x="9715183" y="0"/>
            <a:ext cx="2476817" cy="80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T">
            <a:extLst>
              <a:ext uri="{FF2B5EF4-FFF2-40B4-BE49-F238E27FC236}">
                <a16:creationId xmlns:a16="http://schemas.microsoft.com/office/drawing/2014/main" id="{4F0CFF90-B7F0-F239-B8A5-0023F947B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76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B">
            <a:extLst>
              <a:ext uri="{FF2B5EF4-FFF2-40B4-BE49-F238E27FC236}">
                <a16:creationId xmlns:a16="http://schemas.microsoft.com/office/drawing/2014/main" id="{2B8275D7-49E7-F23A-DD05-F64EB116F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680200"/>
            <a:ext cx="76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8023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A8DAC4-FD5F-BA4E-DBC2-96E3508AC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59" b="25156"/>
          <a:stretch/>
        </p:blipFill>
        <p:spPr bwMode="auto">
          <a:xfrm>
            <a:off x="9715183" y="0"/>
            <a:ext cx="2476817" cy="80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DBFF39-E1D9-2A4A-9E81-A79CC7CF9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084127" cy="1325563"/>
          </a:xfrm>
        </p:spPr>
        <p:txBody>
          <a:bodyPr/>
          <a:lstStyle/>
          <a:p>
            <a:r>
              <a:rPr lang="en-US" sz="4400" b="1" dirty="0"/>
              <a:t>CMAQ 36US3 CQ BC </a:t>
            </a:r>
            <a:r>
              <a:rPr lang="en-US" b="1" dirty="0"/>
              <a:t>Model: PM2.5 Annual Spatial Pattern</a:t>
            </a:r>
          </a:p>
        </p:txBody>
      </p:sp>
      <p:sp>
        <p:nvSpPr>
          <p:cNvPr id="5" name="PT">
            <a:extLst>
              <a:ext uri="{FF2B5EF4-FFF2-40B4-BE49-F238E27FC236}">
                <a16:creationId xmlns:a16="http://schemas.microsoft.com/office/drawing/2014/main" id="{A5779C8D-009F-33C2-90F9-9BF61A8A2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76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B">
            <a:extLst>
              <a:ext uri="{FF2B5EF4-FFF2-40B4-BE49-F238E27FC236}">
                <a16:creationId xmlns:a16="http://schemas.microsoft.com/office/drawing/2014/main" id="{E747AB12-DF14-40DB-B37E-3D12C204B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680200"/>
            <a:ext cx="76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3CACFE7-526E-8E57-A288-2230C4F57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C0211-55AC-443C-B299-81383A859358}" type="slidenum">
              <a:rPr lang="en-US" smtClean="0"/>
              <a:t>26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E04ABB-4909-F3DF-5A5B-E588EC5AEA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84"/>
          <a:stretch/>
        </p:blipFill>
        <p:spPr>
          <a:xfrm>
            <a:off x="510989" y="1867605"/>
            <a:ext cx="5486400" cy="43552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2189B5-D060-51FB-F7AC-4E4EF412982D}"/>
              </a:ext>
            </a:extLst>
          </p:cNvPr>
          <p:cNvSpPr txBox="1"/>
          <p:nvPr/>
        </p:nvSpPr>
        <p:spPr>
          <a:xfrm>
            <a:off x="1201270" y="6399768"/>
            <a:ext cx="99508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36km resolution, so the model cannot fully capture urban gradients or mountain inversions in the West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BB94FC3-F19A-7A2F-97A7-987BC3959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4613" y="2298607"/>
            <a:ext cx="5583762" cy="317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7239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A8DAC4-FD5F-BA4E-DBC2-96E3508AC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59" b="25156"/>
          <a:stretch/>
        </p:blipFill>
        <p:spPr bwMode="auto">
          <a:xfrm>
            <a:off x="9715183" y="0"/>
            <a:ext cx="2476817" cy="80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DBFF39-E1D9-2A4A-9E81-A79CC7CF9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642412" cy="1325563"/>
          </a:xfrm>
        </p:spPr>
        <p:txBody>
          <a:bodyPr>
            <a:normAutofit/>
          </a:bodyPr>
          <a:lstStyle/>
          <a:p>
            <a:r>
              <a:rPr lang="en-US" sz="4400" b="1" dirty="0"/>
              <a:t>CMAQ 36US3 CQ BC </a:t>
            </a:r>
            <a:r>
              <a:rPr lang="en-US" b="1" dirty="0"/>
              <a:t>Model: PM2.5 Time Series</a:t>
            </a:r>
          </a:p>
        </p:txBody>
      </p:sp>
      <p:sp>
        <p:nvSpPr>
          <p:cNvPr id="5" name="PT">
            <a:extLst>
              <a:ext uri="{FF2B5EF4-FFF2-40B4-BE49-F238E27FC236}">
                <a16:creationId xmlns:a16="http://schemas.microsoft.com/office/drawing/2014/main" id="{A5779C8D-009F-33C2-90F9-9BF61A8A2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76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B">
            <a:extLst>
              <a:ext uri="{FF2B5EF4-FFF2-40B4-BE49-F238E27FC236}">
                <a16:creationId xmlns:a16="http://schemas.microsoft.com/office/drawing/2014/main" id="{E747AB12-DF14-40DB-B37E-3D12C204B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680200"/>
            <a:ext cx="76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3CACFE7-526E-8E57-A288-2230C4F57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C0211-55AC-443C-B299-81383A859358}" type="slidenum">
              <a:rPr lang="en-US" smtClean="0"/>
              <a:t>27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BEF4AE-B07B-E503-95C1-52EAF3BCD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7342" y="4840810"/>
            <a:ext cx="2710063" cy="1733581"/>
          </a:xfrm>
          <a:prstGeom prst="rect">
            <a:avLst/>
          </a:prstGeom>
        </p:spPr>
      </p:pic>
      <p:pic>
        <p:nvPicPr>
          <p:cNvPr id="9" name="Picture 8" descr="A graph with orange and blue lines&#10;&#10;Description automatically generated">
            <a:extLst>
              <a:ext uri="{FF2B5EF4-FFF2-40B4-BE49-F238E27FC236}">
                <a16:creationId xmlns:a16="http://schemas.microsoft.com/office/drawing/2014/main" id="{761FF3F7-E4F5-0393-D892-8F625A1D93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270" y="1690688"/>
            <a:ext cx="2743200" cy="2419876"/>
          </a:xfrm>
          <a:prstGeom prst="rect">
            <a:avLst/>
          </a:prstGeom>
        </p:spPr>
      </p:pic>
      <p:pic>
        <p:nvPicPr>
          <p:cNvPr id="11" name="Picture 10" descr="A graph with blue and orange lines&#10;&#10;Description automatically generated">
            <a:extLst>
              <a:ext uri="{FF2B5EF4-FFF2-40B4-BE49-F238E27FC236}">
                <a16:creationId xmlns:a16="http://schemas.microsoft.com/office/drawing/2014/main" id="{1225AAD1-3CF0-522C-C4A5-639A8A732D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397" y="4438124"/>
            <a:ext cx="2743200" cy="2419876"/>
          </a:xfrm>
          <a:prstGeom prst="rect">
            <a:avLst/>
          </a:prstGeom>
        </p:spPr>
      </p:pic>
      <p:pic>
        <p:nvPicPr>
          <p:cNvPr id="13" name="Picture 12" descr="A graph of blue and orange lines&#10;&#10;Description automatically generated">
            <a:extLst>
              <a:ext uri="{FF2B5EF4-FFF2-40B4-BE49-F238E27FC236}">
                <a16:creationId xmlns:a16="http://schemas.microsoft.com/office/drawing/2014/main" id="{631F06DE-D8AF-DAD1-B4A8-9F81812DC2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682" y="4438124"/>
            <a:ext cx="2743200" cy="2419876"/>
          </a:xfrm>
          <a:prstGeom prst="rect">
            <a:avLst/>
          </a:prstGeom>
        </p:spPr>
      </p:pic>
      <p:pic>
        <p:nvPicPr>
          <p:cNvPr id="15" name="Picture 14" descr="A graph with blue and orange lines&#10;&#10;Description automatically generated">
            <a:extLst>
              <a:ext uri="{FF2B5EF4-FFF2-40B4-BE49-F238E27FC236}">
                <a16:creationId xmlns:a16="http://schemas.microsoft.com/office/drawing/2014/main" id="{C8B573B6-5625-ED21-1059-3D3CC90E64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465" y="1690688"/>
            <a:ext cx="2743200" cy="24198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695622A-E4ED-F91D-A2D9-7B78C28A8C6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9853"/>
          <a:stretch/>
        </p:blipFill>
        <p:spPr>
          <a:xfrm>
            <a:off x="1792941" y="1659207"/>
            <a:ext cx="2743200" cy="24513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013E91-2A44-4738-293B-34DFFCCA816A}"/>
              </a:ext>
            </a:extLst>
          </p:cNvPr>
          <p:cNvSpPr txBox="1"/>
          <p:nvPr/>
        </p:nvSpPr>
        <p:spPr>
          <a:xfrm rot="16200000">
            <a:off x="10054215" y="3994860"/>
            <a:ext cx="1501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PM2.5 ug/m3</a:t>
            </a:r>
          </a:p>
        </p:txBody>
      </p:sp>
    </p:spTree>
    <p:extLst>
      <p:ext uri="{BB962C8B-B14F-4D97-AF65-F5344CB8AC3E}">
        <p14:creationId xmlns:p14="http://schemas.microsoft.com/office/powerpoint/2010/main" val="17812524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A8DAC4-FD5F-BA4E-DBC2-96E3508AC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59" b="25156"/>
          <a:stretch/>
        </p:blipFill>
        <p:spPr bwMode="auto">
          <a:xfrm>
            <a:off x="9715183" y="0"/>
            <a:ext cx="2476817" cy="80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DBFF39-E1D9-2A4A-9E81-A79CC7CF9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084127" cy="1325563"/>
          </a:xfrm>
        </p:spPr>
        <p:txBody>
          <a:bodyPr/>
          <a:lstStyle/>
          <a:p>
            <a:r>
              <a:rPr lang="en-US" sz="4400" b="1" dirty="0"/>
              <a:t>CMAQ 36US3 CQ BC </a:t>
            </a:r>
            <a:r>
              <a:rPr lang="en-US" b="1" dirty="0"/>
              <a:t>Model: PM2.5 Time Series</a:t>
            </a:r>
          </a:p>
        </p:txBody>
      </p:sp>
      <p:sp>
        <p:nvSpPr>
          <p:cNvPr id="5" name="PT">
            <a:extLst>
              <a:ext uri="{FF2B5EF4-FFF2-40B4-BE49-F238E27FC236}">
                <a16:creationId xmlns:a16="http://schemas.microsoft.com/office/drawing/2014/main" id="{A5779C8D-009F-33C2-90F9-9BF61A8A2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76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B">
            <a:extLst>
              <a:ext uri="{FF2B5EF4-FFF2-40B4-BE49-F238E27FC236}">
                <a16:creationId xmlns:a16="http://schemas.microsoft.com/office/drawing/2014/main" id="{E747AB12-DF14-40DB-B37E-3D12C204B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680200"/>
            <a:ext cx="76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3CACFE7-526E-8E57-A288-2230C4F57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C0211-55AC-443C-B299-81383A859358}" type="slidenum">
              <a:rPr lang="en-US" smtClean="0"/>
              <a:t>28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2C7790-EA29-A58B-97B6-D5CDDAB21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3528" y="4321525"/>
            <a:ext cx="2710063" cy="1733581"/>
          </a:xfrm>
          <a:prstGeom prst="rect">
            <a:avLst/>
          </a:prstGeom>
        </p:spPr>
      </p:pic>
      <p:pic>
        <p:nvPicPr>
          <p:cNvPr id="13" name="Picture 12" descr="A graph of blue and orange lines&#10;&#10;Description automatically generated">
            <a:extLst>
              <a:ext uri="{FF2B5EF4-FFF2-40B4-BE49-F238E27FC236}">
                <a16:creationId xmlns:a16="http://schemas.microsoft.com/office/drawing/2014/main" id="{9305886D-1A11-0DBE-2A79-5693997388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155" y="1522141"/>
            <a:ext cx="2743200" cy="2419876"/>
          </a:xfrm>
          <a:prstGeom prst="rect">
            <a:avLst/>
          </a:prstGeom>
        </p:spPr>
      </p:pic>
      <p:pic>
        <p:nvPicPr>
          <p:cNvPr id="15" name="Picture 14" descr="A graph of blue and orange lines&#10;&#10;Description automatically generated">
            <a:extLst>
              <a:ext uri="{FF2B5EF4-FFF2-40B4-BE49-F238E27FC236}">
                <a16:creationId xmlns:a16="http://schemas.microsoft.com/office/drawing/2014/main" id="{C2603C56-25E0-7B1F-0EFD-E0E7015F2A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063" y="1522141"/>
            <a:ext cx="2743200" cy="2419876"/>
          </a:xfrm>
          <a:prstGeom prst="rect">
            <a:avLst/>
          </a:prstGeom>
        </p:spPr>
      </p:pic>
      <p:pic>
        <p:nvPicPr>
          <p:cNvPr id="17" name="Picture 16" descr="A graph of blue and orange lines&#10;&#10;Description automatically generated">
            <a:extLst>
              <a:ext uri="{FF2B5EF4-FFF2-40B4-BE49-F238E27FC236}">
                <a16:creationId xmlns:a16="http://schemas.microsoft.com/office/drawing/2014/main" id="{DE0D1A53-76A5-AB66-8FF1-DACFB34BB6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435" y="4117824"/>
            <a:ext cx="2743200" cy="2419876"/>
          </a:xfrm>
          <a:prstGeom prst="rect">
            <a:avLst/>
          </a:prstGeom>
        </p:spPr>
      </p:pic>
      <p:pic>
        <p:nvPicPr>
          <p:cNvPr id="19" name="Picture 18" descr="A graph with blue and orange lines&#10;&#10;Description automatically generated">
            <a:extLst>
              <a:ext uri="{FF2B5EF4-FFF2-40B4-BE49-F238E27FC236}">
                <a16:creationId xmlns:a16="http://schemas.microsoft.com/office/drawing/2014/main" id="{961BEEF5-D112-7E4B-BB4B-24E50ADA40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289" y="4119036"/>
            <a:ext cx="2743200" cy="2419876"/>
          </a:xfrm>
          <a:prstGeom prst="rect">
            <a:avLst/>
          </a:prstGeom>
        </p:spPr>
      </p:pic>
      <p:pic>
        <p:nvPicPr>
          <p:cNvPr id="21" name="Picture 20" descr="A graph of blue and orange lines&#10;&#10;Description automatically generated">
            <a:extLst>
              <a:ext uri="{FF2B5EF4-FFF2-40B4-BE49-F238E27FC236}">
                <a16:creationId xmlns:a16="http://schemas.microsoft.com/office/drawing/2014/main" id="{D3B389BF-B355-3F90-5408-DBD5456C71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435" y="1522141"/>
            <a:ext cx="2743200" cy="24198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22B8A6-AA08-9F51-ACB0-2B1D220171D1}"/>
              </a:ext>
            </a:extLst>
          </p:cNvPr>
          <p:cNvSpPr txBox="1"/>
          <p:nvPr/>
        </p:nvSpPr>
        <p:spPr>
          <a:xfrm rot="16200000">
            <a:off x="924232" y="3757351"/>
            <a:ext cx="1501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PM2.5 ug/m3</a:t>
            </a:r>
          </a:p>
        </p:txBody>
      </p:sp>
    </p:spTree>
    <p:extLst>
      <p:ext uri="{BB962C8B-B14F-4D97-AF65-F5344CB8AC3E}">
        <p14:creationId xmlns:p14="http://schemas.microsoft.com/office/powerpoint/2010/main" val="14475375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A8DAC4-FD5F-BA4E-DBC2-96E3508AC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59" b="25156"/>
          <a:stretch/>
        </p:blipFill>
        <p:spPr bwMode="auto">
          <a:xfrm>
            <a:off x="9715183" y="0"/>
            <a:ext cx="2476817" cy="80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DBFF39-E1D9-2A4A-9E81-A79CC7CF9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084127" cy="1325563"/>
          </a:xfrm>
        </p:spPr>
        <p:txBody>
          <a:bodyPr/>
          <a:lstStyle/>
          <a:p>
            <a:r>
              <a:rPr lang="en-US" sz="4400" b="1" dirty="0"/>
              <a:t>CMAQ 36US3 CQ BC </a:t>
            </a:r>
            <a:r>
              <a:rPr lang="en-US" b="1" dirty="0"/>
              <a:t>Model: MDA8 O3 Seasonal Spatial Pattern</a:t>
            </a:r>
          </a:p>
        </p:txBody>
      </p:sp>
      <p:sp>
        <p:nvSpPr>
          <p:cNvPr id="5" name="PT">
            <a:extLst>
              <a:ext uri="{FF2B5EF4-FFF2-40B4-BE49-F238E27FC236}">
                <a16:creationId xmlns:a16="http://schemas.microsoft.com/office/drawing/2014/main" id="{A5779C8D-009F-33C2-90F9-9BF61A8A2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76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B">
            <a:extLst>
              <a:ext uri="{FF2B5EF4-FFF2-40B4-BE49-F238E27FC236}">
                <a16:creationId xmlns:a16="http://schemas.microsoft.com/office/drawing/2014/main" id="{E747AB12-DF14-40DB-B37E-3D12C204B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680200"/>
            <a:ext cx="76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3CACFE7-526E-8E57-A288-2230C4F57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C0211-55AC-443C-B299-81383A859358}" type="slidenum">
              <a:rPr lang="en-US" smtClean="0"/>
              <a:t>29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764A9A-C4A2-5D27-90E5-D81D32189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0541" y="2430889"/>
            <a:ext cx="3657600" cy="30336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A43BF7-C9D7-CC78-2CFE-9961334FD3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0419" y="2430889"/>
            <a:ext cx="3657600" cy="30209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AA79C88-65D8-E7E8-25E2-BDF4E20DA069}"/>
              </a:ext>
            </a:extLst>
          </p:cNvPr>
          <p:cNvSpPr txBox="1"/>
          <p:nvPr/>
        </p:nvSpPr>
        <p:spPr>
          <a:xfrm>
            <a:off x="2429435" y="583539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Spatial patterns looks different for seasonal mean vs high days</a:t>
            </a:r>
          </a:p>
        </p:txBody>
      </p:sp>
    </p:spTree>
    <p:extLst>
      <p:ext uri="{BB962C8B-B14F-4D97-AF65-F5344CB8AC3E}">
        <p14:creationId xmlns:p14="http://schemas.microsoft.com/office/powerpoint/2010/main" val="3002711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BFF39-E1D9-2A4A-9E81-A79CC7CF9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776855" cy="1325563"/>
          </a:xfrm>
        </p:spPr>
        <p:txBody>
          <a:bodyPr/>
          <a:lstStyle/>
          <a:p>
            <a:r>
              <a:rPr lang="en-US" b="1" dirty="0"/>
              <a:t>Goals and Potential Applications of 2022 Modeling Platform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EF9A9-0037-EB23-C462-BBCD2752C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355" y="2336079"/>
            <a:ext cx="10042236" cy="1603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develop a more contemporary modeling platform including base year data (emissions, met, IC/BCs) and future year emissions projections for potential EPA regulatory analysis</a:t>
            </a: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A8DAC4-FD5F-BA4E-DBC2-96E3508AC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59" b="25156"/>
          <a:stretch/>
        </p:blipFill>
        <p:spPr bwMode="auto">
          <a:xfrm>
            <a:off x="9715183" y="0"/>
            <a:ext cx="2476817" cy="80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T">
            <a:extLst>
              <a:ext uri="{FF2B5EF4-FFF2-40B4-BE49-F238E27FC236}">
                <a16:creationId xmlns:a16="http://schemas.microsoft.com/office/drawing/2014/main" id="{A5779C8D-009F-33C2-90F9-9BF61A8A2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76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B">
            <a:extLst>
              <a:ext uri="{FF2B5EF4-FFF2-40B4-BE49-F238E27FC236}">
                <a16:creationId xmlns:a16="http://schemas.microsoft.com/office/drawing/2014/main" id="{E747AB12-DF14-40DB-B37E-3D12C204B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680200"/>
            <a:ext cx="76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3CACFE7-526E-8E57-A288-2230C4F57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C0211-55AC-443C-B299-81383A859358}" type="slidenum">
              <a:rPr lang="en-US" smtClean="0"/>
              <a:t>3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2F2E5C9-DF8F-AD96-CF15-09784B06DF7A}"/>
              </a:ext>
            </a:extLst>
          </p:cNvPr>
          <p:cNvSpPr txBox="1">
            <a:spLocks/>
          </p:cNvSpPr>
          <p:nvPr/>
        </p:nvSpPr>
        <p:spPr>
          <a:xfrm>
            <a:off x="911355" y="3945371"/>
            <a:ext cx="10042236" cy="16033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To support state/local/tribal air agencies for SIPs and related implementation efforts, </a:t>
            </a:r>
            <a:r>
              <a:rPr lang="en-US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such as modeling for ozone NAAQS SIPs and PM NAAQS implementation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C82285-AC50-531E-F504-05905AEB8E2A}"/>
              </a:ext>
            </a:extLst>
          </p:cNvPr>
          <p:cNvSpPr txBox="1"/>
          <p:nvPr/>
        </p:nvSpPr>
        <p:spPr>
          <a:xfrm>
            <a:off x="0" y="5745018"/>
            <a:ext cx="12192000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6082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A8DAC4-FD5F-BA4E-DBC2-96E3508AC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59" b="25156"/>
          <a:stretch/>
        </p:blipFill>
        <p:spPr bwMode="auto">
          <a:xfrm>
            <a:off x="9715183" y="0"/>
            <a:ext cx="2476817" cy="80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DBFF39-E1D9-2A4A-9E81-A79CC7CF9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882" y="283609"/>
            <a:ext cx="6441141" cy="1325563"/>
          </a:xfrm>
        </p:spPr>
        <p:txBody>
          <a:bodyPr/>
          <a:lstStyle/>
          <a:p>
            <a:r>
              <a:rPr lang="en-US" sz="4400" b="1" dirty="0"/>
              <a:t>CMAQ 36US3 CQ BC </a:t>
            </a:r>
            <a:r>
              <a:rPr lang="en-US" b="1" dirty="0"/>
              <a:t>Model: MDA8 O3 Time Series</a:t>
            </a:r>
          </a:p>
        </p:txBody>
      </p:sp>
      <p:sp>
        <p:nvSpPr>
          <p:cNvPr id="5" name="PT">
            <a:extLst>
              <a:ext uri="{FF2B5EF4-FFF2-40B4-BE49-F238E27FC236}">
                <a16:creationId xmlns:a16="http://schemas.microsoft.com/office/drawing/2014/main" id="{A5779C8D-009F-33C2-90F9-9BF61A8A2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76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B">
            <a:extLst>
              <a:ext uri="{FF2B5EF4-FFF2-40B4-BE49-F238E27FC236}">
                <a16:creationId xmlns:a16="http://schemas.microsoft.com/office/drawing/2014/main" id="{E747AB12-DF14-40DB-B37E-3D12C204B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680200"/>
            <a:ext cx="76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3CACFE7-526E-8E57-A288-2230C4F57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C0211-55AC-443C-B299-81383A859358}" type="slidenum">
              <a:rPr lang="en-US" smtClean="0"/>
              <a:t>30</a:t>
            </a:fld>
            <a:endParaRPr lang="en-US"/>
          </a:p>
        </p:txBody>
      </p:sp>
      <p:pic>
        <p:nvPicPr>
          <p:cNvPr id="33" name="Picture 32" descr="A graph with blue and orange lines&#10;&#10;Description automatically generated">
            <a:extLst>
              <a:ext uri="{FF2B5EF4-FFF2-40B4-BE49-F238E27FC236}">
                <a16:creationId xmlns:a16="http://schemas.microsoft.com/office/drawing/2014/main" id="{A4719359-E303-1E8F-26CD-8BD536A5DA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070" y="3991485"/>
            <a:ext cx="2743200" cy="2419876"/>
          </a:xfrm>
          <a:prstGeom prst="rect">
            <a:avLst/>
          </a:prstGeom>
        </p:spPr>
      </p:pic>
      <p:pic>
        <p:nvPicPr>
          <p:cNvPr id="35" name="Picture 34" descr="A graph with blue and orange lines&#10;&#10;Description automatically generated">
            <a:extLst>
              <a:ext uri="{FF2B5EF4-FFF2-40B4-BE49-F238E27FC236}">
                <a16:creationId xmlns:a16="http://schemas.microsoft.com/office/drawing/2014/main" id="{DB300941-9753-3395-C17F-5085E07336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923" y="3991485"/>
            <a:ext cx="2743200" cy="2419876"/>
          </a:xfrm>
          <a:prstGeom prst="rect">
            <a:avLst/>
          </a:prstGeom>
        </p:spPr>
      </p:pic>
      <p:pic>
        <p:nvPicPr>
          <p:cNvPr id="45" name="Picture 44" descr="A graph of blue and orange lines&#10;&#10;Description automatically generated">
            <a:extLst>
              <a:ext uri="{FF2B5EF4-FFF2-40B4-BE49-F238E27FC236}">
                <a16:creationId xmlns:a16="http://schemas.microsoft.com/office/drawing/2014/main" id="{8077A131-FE19-6286-E023-ACBC7FB291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070" y="1609172"/>
            <a:ext cx="2743200" cy="2419876"/>
          </a:xfrm>
          <a:prstGeom prst="rect">
            <a:avLst/>
          </a:prstGeom>
        </p:spPr>
      </p:pic>
      <p:pic>
        <p:nvPicPr>
          <p:cNvPr id="47" name="Picture 46" descr="A graph with blue and orange lines&#10;&#10;Description automatically generated">
            <a:extLst>
              <a:ext uri="{FF2B5EF4-FFF2-40B4-BE49-F238E27FC236}">
                <a16:creationId xmlns:a16="http://schemas.microsoft.com/office/drawing/2014/main" id="{AA02F57A-DD8A-74DD-EAAE-48DF72BA02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224" y="1609172"/>
            <a:ext cx="2743200" cy="2419876"/>
          </a:xfrm>
          <a:prstGeom prst="rect">
            <a:avLst/>
          </a:prstGeom>
        </p:spPr>
      </p:pic>
      <p:pic>
        <p:nvPicPr>
          <p:cNvPr id="51" name="Picture 50" descr="A graph with blue and orange lines&#10;&#10;Description automatically generated">
            <a:extLst>
              <a:ext uri="{FF2B5EF4-FFF2-40B4-BE49-F238E27FC236}">
                <a16:creationId xmlns:a16="http://schemas.microsoft.com/office/drawing/2014/main" id="{BC16752F-1849-52D4-8D79-8B44AF7DFE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923" y="1609172"/>
            <a:ext cx="2743200" cy="24198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BEF4AE-B07B-E503-95C1-52EAF3BCD5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6354" y="4394171"/>
            <a:ext cx="2710063" cy="17335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793D84-7BD4-1ED5-A27E-C50395E78B9B}"/>
              </a:ext>
            </a:extLst>
          </p:cNvPr>
          <p:cNvSpPr txBox="1"/>
          <p:nvPr/>
        </p:nvSpPr>
        <p:spPr>
          <a:xfrm rot="16200000">
            <a:off x="9795190" y="3844382"/>
            <a:ext cx="1532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MDA8 O3 ppb</a:t>
            </a:r>
          </a:p>
        </p:txBody>
      </p:sp>
    </p:spTree>
    <p:extLst>
      <p:ext uri="{BB962C8B-B14F-4D97-AF65-F5344CB8AC3E}">
        <p14:creationId xmlns:p14="http://schemas.microsoft.com/office/powerpoint/2010/main" val="32983169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A8DAC4-FD5F-BA4E-DBC2-96E3508AC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59" b="25156"/>
          <a:stretch/>
        </p:blipFill>
        <p:spPr bwMode="auto">
          <a:xfrm>
            <a:off x="9715183" y="0"/>
            <a:ext cx="2476817" cy="80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DBFF39-E1D9-2A4A-9E81-A79CC7CF9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953" y="254452"/>
            <a:ext cx="8084127" cy="1325563"/>
          </a:xfrm>
        </p:spPr>
        <p:txBody>
          <a:bodyPr/>
          <a:lstStyle/>
          <a:p>
            <a:r>
              <a:rPr lang="en-US" sz="4400" b="1" dirty="0"/>
              <a:t>CMAQ 36US3 CQ BC </a:t>
            </a:r>
            <a:r>
              <a:rPr lang="en-US" b="1" dirty="0"/>
              <a:t>Model: MDA8 O3 Time Series</a:t>
            </a:r>
          </a:p>
        </p:txBody>
      </p:sp>
      <p:sp>
        <p:nvSpPr>
          <p:cNvPr id="5" name="PT">
            <a:extLst>
              <a:ext uri="{FF2B5EF4-FFF2-40B4-BE49-F238E27FC236}">
                <a16:creationId xmlns:a16="http://schemas.microsoft.com/office/drawing/2014/main" id="{A5779C8D-009F-33C2-90F9-9BF61A8A2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76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B">
            <a:extLst>
              <a:ext uri="{FF2B5EF4-FFF2-40B4-BE49-F238E27FC236}">
                <a16:creationId xmlns:a16="http://schemas.microsoft.com/office/drawing/2014/main" id="{E747AB12-DF14-40DB-B37E-3D12C204B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680200"/>
            <a:ext cx="76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3CACFE7-526E-8E57-A288-2230C4F57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C0211-55AC-443C-B299-81383A859358}" type="slidenum">
              <a:rPr lang="en-US" smtClean="0"/>
              <a:t>31</a:t>
            </a:fld>
            <a:endParaRPr lang="en-US"/>
          </a:p>
        </p:txBody>
      </p:sp>
      <p:pic>
        <p:nvPicPr>
          <p:cNvPr id="37" name="Picture 36" descr="A graph with blue and orange lines&#10;&#10;Description automatically generated">
            <a:extLst>
              <a:ext uri="{FF2B5EF4-FFF2-40B4-BE49-F238E27FC236}">
                <a16:creationId xmlns:a16="http://schemas.microsoft.com/office/drawing/2014/main" id="{D328451E-4BE7-4F05-0951-B364636A58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938" y="4023203"/>
            <a:ext cx="2743200" cy="2419876"/>
          </a:xfrm>
          <a:prstGeom prst="rect">
            <a:avLst/>
          </a:prstGeom>
        </p:spPr>
      </p:pic>
      <p:pic>
        <p:nvPicPr>
          <p:cNvPr id="41" name="Picture 40" descr="A graph of blue and orange lines&#10;&#10;Description automatically generated">
            <a:extLst>
              <a:ext uri="{FF2B5EF4-FFF2-40B4-BE49-F238E27FC236}">
                <a16:creationId xmlns:a16="http://schemas.microsoft.com/office/drawing/2014/main" id="{448D73C2-9398-28C8-AC70-9C223087B1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659" y="4023203"/>
            <a:ext cx="2743200" cy="2419876"/>
          </a:xfrm>
          <a:prstGeom prst="rect">
            <a:avLst/>
          </a:prstGeom>
        </p:spPr>
      </p:pic>
      <p:pic>
        <p:nvPicPr>
          <p:cNvPr id="43" name="Picture 42" descr="A graph with blue and orange lines&#10;&#10;Description automatically generated">
            <a:extLst>
              <a:ext uri="{FF2B5EF4-FFF2-40B4-BE49-F238E27FC236}">
                <a16:creationId xmlns:a16="http://schemas.microsoft.com/office/drawing/2014/main" id="{EE9C3BED-004B-ED09-ECCC-34D4332530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670" y="1509673"/>
            <a:ext cx="2743200" cy="2419876"/>
          </a:xfrm>
          <a:prstGeom prst="rect">
            <a:avLst/>
          </a:prstGeom>
        </p:spPr>
      </p:pic>
      <p:pic>
        <p:nvPicPr>
          <p:cNvPr id="49" name="Picture 48" descr="A graph with blue and orange lines&#10;&#10;Description automatically generated">
            <a:extLst>
              <a:ext uri="{FF2B5EF4-FFF2-40B4-BE49-F238E27FC236}">
                <a16:creationId xmlns:a16="http://schemas.microsoft.com/office/drawing/2014/main" id="{748CDEB7-C3C7-649E-EF36-8F3A9C60FA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905" y="1509673"/>
            <a:ext cx="2743200" cy="2419876"/>
          </a:xfrm>
          <a:prstGeom prst="rect">
            <a:avLst/>
          </a:prstGeom>
        </p:spPr>
      </p:pic>
      <p:pic>
        <p:nvPicPr>
          <p:cNvPr id="53" name="Picture 52" descr="A graph of blue and orange lines&#10;&#10;Description automatically generated">
            <a:extLst>
              <a:ext uri="{FF2B5EF4-FFF2-40B4-BE49-F238E27FC236}">
                <a16:creationId xmlns:a16="http://schemas.microsoft.com/office/drawing/2014/main" id="{C55C23F9-0A0E-5BB5-4EBE-348D4AEE87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659" y="1509673"/>
            <a:ext cx="2743200" cy="24198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2C7790-EA29-A58B-97B6-D5CDDAB21E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43528" y="4366350"/>
            <a:ext cx="2710063" cy="17335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61B397-AFDA-DD9D-7879-A643E1746025}"/>
              </a:ext>
            </a:extLst>
          </p:cNvPr>
          <p:cNvSpPr txBox="1"/>
          <p:nvPr/>
        </p:nvSpPr>
        <p:spPr>
          <a:xfrm rot="16200000">
            <a:off x="703075" y="3744883"/>
            <a:ext cx="1532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MDA8 O3 ppb</a:t>
            </a:r>
          </a:p>
        </p:txBody>
      </p:sp>
    </p:spTree>
    <p:extLst>
      <p:ext uri="{BB962C8B-B14F-4D97-AF65-F5344CB8AC3E}">
        <p14:creationId xmlns:p14="http://schemas.microsoft.com/office/powerpoint/2010/main" val="28749770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A8DAC4-FD5F-BA4E-DBC2-96E3508AC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59" b="25156"/>
          <a:stretch/>
        </p:blipFill>
        <p:spPr bwMode="auto">
          <a:xfrm>
            <a:off x="9715183" y="0"/>
            <a:ext cx="2476817" cy="80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DBFF39-E1D9-2A4A-9E81-A79CC7CF9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084127" cy="1325563"/>
          </a:xfrm>
        </p:spPr>
        <p:txBody>
          <a:bodyPr/>
          <a:lstStyle/>
          <a:p>
            <a:r>
              <a:rPr lang="en-US" b="1" dirty="0"/>
              <a:t>Sensitivity CMAQ and </a:t>
            </a:r>
            <a:r>
              <a:rPr lang="en-US" b="1" dirty="0" err="1"/>
              <a:t>CAMx</a:t>
            </a:r>
            <a:r>
              <a:rPr lang="en-US" b="1" dirty="0"/>
              <a:t> runs</a:t>
            </a:r>
          </a:p>
        </p:txBody>
      </p:sp>
      <p:sp>
        <p:nvSpPr>
          <p:cNvPr id="5" name="PT">
            <a:extLst>
              <a:ext uri="{FF2B5EF4-FFF2-40B4-BE49-F238E27FC236}">
                <a16:creationId xmlns:a16="http://schemas.microsoft.com/office/drawing/2014/main" id="{A5779C8D-009F-33C2-90F9-9BF61A8A2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76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B">
            <a:extLst>
              <a:ext uri="{FF2B5EF4-FFF2-40B4-BE49-F238E27FC236}">
                <a16:creationId xmlns:a16="http://schemas.microsoft.com/office/drawing/2014/main" id="{E747AB12-DF14-40DB-B37E-3D12C204B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680200"/>
            <a:ext cx="76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3CACFE7-526E-8E57-A288-2230C4F57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C0211-55AC-443C-B299-81383A859358}" type="slidenum">
              <a:rPr lang="en-US" smtClean="0"/>
              <a:t>32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A9A4DA-3DBD-5C4C-E616-745080C14C3E}"/>
              </a:ext>
            </a:extLst>
          </p:cNvPr>
          <p:cNvSpPr txBox="1"/>
          <p:nvPr/>
        </p:nvSpPr>
        <p:spPr>
          <a:xfrm>
            <a:off x="979394" y="1587674"/>
            <a:ext cx="10233212" cy="5143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CMAQ</a:t>
            </a:r>
          </a:p>
          <a:p>
            <a:pPr marL="742950" lvl="1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M3DRY</a:t>
            </a:r>
          </a:p>
          <a:p>
            <a:pPr marL="742950" lvl="1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Uni-directional flux</a:t>
            </a:r>
          </a:p>
          <a:p>
            <a:pPr marL="742950" lvl="1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Nitrate photolysis with full halogen chemistry </a:t>
            </a:r>
          </a:p>
          <a:p>
            <a:pPr marL="742950" lvl="1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Semivolatile POA</a:t>
            </a:r>
          </a:p>
          <a:p>
            <a:pPr marL="742950" lvl="1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Semivolatile POA with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pcSOA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Wind-blown dust</a:t>
            </a:r>
          </a:p>
          <a:p>
            <a:pPr marL="285750" indent="-28575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CAMx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Uni-directional flux</a:t>
            </a:r>
          </a:p>
          <a:p>
            <a:pPr marL="742950" lvl="1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NH3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Rscale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= 0</a:t>
            </a:r>
          </a:p>
          <a:p>
            <a:pPr marL="742950" lvl="1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v7.3 with more detailed SOA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0849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A8DAC4-FD5F-BA4E-DBC2-96E3508AC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59" b="25156"/>
          <a:stretch/>
        </p:blipFill>
        <p:spPr bwMode="auto">
          <a:xfrm>
            <a:off x="9715183" y="0"/>
            <a:ext cx="2476817" cy="80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DBFF39-E1D9-2A4A-9E81-A79CC7CF9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084127" cy="1325563"/>
          </a:xfrm>
        </p:spPr>
        <p:txBody>
          <a:bodyPr/>
          <a:lstStyle/>
          <a:p>
            <a:r>
              <a:rPr lang="en-US" b="1" dirty="0"/>
              <a:t>Next Steps</a:t>
            </a:r>
          </a:p>
        </p:txBody>
      </p:sp>
      <p:sp>
        <p:nvSpPr>
          <p:cNvPr id="5" name="PT">
            <a:extLst>
              <a:ext uri="{FF2B5EF4-FFF2-40B4-BE49-F238E27FC236}">
                <a16:creationId xmlns:a16="http://schemas.microsoft.com/office/drawing/2014/main" id="{A5779C8D-009F-33C2-90F9-9BF61A8A2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76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B">
            <a:extLst>
              <a:ext uri="{FF2B5EF4-FFF2-40B4-BE49-F238E27FC236}">
                <a16:creationId xmlns:a16="http://schemas.microsoft.com/office/drawing/2014/main" id="{E747AB12-DF14-40DB-B37E-3D12C204B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680200"/>
            <a:ext cx="76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3CACFE7-526E-8E57-A288-2230C4F57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C0211-55AC-443C-B299-81383A859358}" type="slidenum">
              <a:rPr lang="en-US" smtClean="0"/>
              <a:t>33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A9A4DA-3DBD-5C4C-E616-745080C14C3E}"/>
              </a:ext>
            </a:extLst>
          </p:cNvPr>
          <p:cNvSpPr txBox="1"/>
          <p:nvPr/>
        </p:nvSpPr>
        <p:spPr>
          <a:xfrm>
            <a:off x="979394" y="1587674"/>
            <a:ext cx="10233212" cy="46821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36US3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ata release to AWS: October 2024</a:t>
            </a:r>
          </a:p>
          <a:p>
            <a:pPr marL="742950" lvl="1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EPIC and Lightning data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12US2 CMAQ and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CAMx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model runs and MPEs: November 2024</a:t>
            </a:r>
          </a:p>
          <a:p>
            <a:pPr marL="742950" lvl="1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Configuration sensitivities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12US2 data release to AWS</a:t>
            </a:r>
            <a:r>
              <a:rPr lang="en-US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Nov - Dec 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2024</a:t>
            </a:r>
          </a:p>
          <a:p>
            <a:pPr marL="742950" lvl="1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CMAQ: EPIC and Lightning data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CAMx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O3 column and photolysis rate data</a:t>
            </a:r>
          </a:p>
          <a:p>
            <a:pPr marL="742950" lvl="1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ICON and BCON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Technical Support Document v1: January 2025</a:t>
            </a:r>
          </a:p>
          <a:p>
            <a:pPr marL="285750" indent="-28575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2022 modeling platform v2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0092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A8DAC4-FD5F-BA4E-DBC2-96E3508AC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59" b="25156"/>
          <a:stretch/>
        </p:blipFill>
        <p:spPr bwMode="auto">
          <a:xfrm>
            <a:off x="9715183" y="0"/>
            <a:ext cx="2476817" cy="80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DBFF39-E1D9-2A4A-9E81-A79CC7CF9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Any questions?</a:t>
            </a:r>
            <a:br>
              <a:rPr lang="en-US" sz="6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b="1" dirty="0"/>
              <a:t>What are States and MJOs’ plans?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3CACFE7-526E-8E57-A288-2230C4F57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C0211-55AC-443C-B299-81383A859358}" type="slidenum">
              <a:rPr lang="en-US" smtClean="0"/>
              <a:t>34</a:t>
            </a:fld>
            <a:endParaRPr lang="en-US"/>
          </a:p>
        </p:txBody>
      </p:sp>
      <p:sp>
        <p:nvSpPr>
          <p:cNvPr id="5" name="PT">
            <a:extLst>
              <a:ext uri="{FF2B5EF4-FFF2-40B4-BE49-F238E27FC236}">
                <a16:creationId xmlns:a16="http://schemas.microsoft.com/office/drawing/2014/main" id="{A5779C8D-009F-33C2-90F9-9BF61A8A2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76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B">
            <a:extLst>
              <a:ext uri="{FF2B5EF4-FFF2-40B4-BE49-F238E27FC236}">
                <a16:creationId xmlns:a16="http://schemas.microsoft.com/office/drawing/2014/main" id="{E747AB12-DF14-40DB-B37E-3D12C204B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680200"/>
            <a:ext cx="76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413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5C5A31-9F9A-6579-1B38-FDFB9B595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C0211-55AC-443C-B299-81383A859358}" type="slidenum">
              <a:rPr lang="en-US" smtClean="0"/>
              <a:t>4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A569A3F-CA19-93B4-BE73-D7D4D8CC6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755" y="237679"/>
            <a:ext cx="11212490" cy="638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149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216B453-C588-A0EF-484A-BC30C7940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776" y="1325190"/>
            <a:ext cx="11062447" cy="52137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DBFF39-E1D9-2A4A-9E81-A79CC7CF9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03691" cy="1325563"/>
          </a:xfrm>
        </p:spPr>
        <p:txBody>
          <a:bodyPr/>
          <a:lstStyle/>
          <a:p>
            <a:r>
              <a:rPr lang="en" b="1" dirty="0"/>
              <a:t>Timeline for 2022v1 Platform Development</a:t>
            </a: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A8DAC4-FD5F-BA4E-DBC2-96E3508AC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59" b="25156"/>
          <a:stretch/>
        </p:blipFill>
        <p:spPr bwMode="auto">
          <a:xfrm>
            <a:off x="9715183" y="0"/>
            <a:ext cx="2476817" cy="80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T">
            <a:extLst>
              <a:ext uri="{FF2B5EF4-FFF2-40B4-BE49-F238E27FC236}">
                <a16:creationId xmlns:a16="http://schemas.microsoft.com/office/drawing/2014/main" id="{A5779C8D-009F-33C2-90F9-9BF61A8A2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76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B">
            <a:extLst>
              <a:ext uri="{FF2B5EF4-FFF2-40B4-BE49-F238E27FC236}">
                <a16:creationId xmlns:a16="http://schemas.microsoft.com/office/drawing/2014/main" id="{E747AB12-DF14-40DB-B37E-3D12C204B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680200"/>
            <a:ext cx="76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3CACFE7-526E-8E57-A288-2230C4F57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C0211-55AC-443C-B299-81383A85935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236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BFF39-E1D9-2A4A-9E81-A79CC7CF9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03691" cy="1325563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Status of Meteorological data</a:t>
            </a: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A8DAC4-FD5F-BA4E-DBC2-96E3508AC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59" b="25156"/>
          <a:stretch/>
        </p:blipFill>
        <p:spPr bwMode="auto">
          <a:xfrm>
            <a:off x="9715183" y="0"/>
            <a:ext cx="2476817" cy="80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T">
            <a:extLst>
              <a:ext uri="{FF2B5EF4-FFF2-40B4-BE49-F238E27FC236}">
                <a16:creationId xmlns:a16="http://schemas.microsoft.com/office/drawing/2014/main" id="{A5779C8D-009F-33C2-90F9-9BF61A8A2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76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B">
            <a:extLst>
              <a:ext uri="{FF2B5EF4-FFF2-40B4-BE49-F238E27FC236}">
                <a16:creationId xmlns:a16="http://schemas.microsoft.com/office/drawing/2014/main" id="{E747AB12-DF14-40DB-B37E-3D12C204B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680200"/>
            <a:ext cx="76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3CACFE7-526E-8E57-A288-2230C4F57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C0211-55AC-443C-B299-81383A859358}" type="slidenum">
              <a:rPr lang="en-US" smtClean="0"/>
              <a:t>6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7FDB21-A16D-D774-ACAB-8963EDC23C6B}"/>
              </a:ext>
            </a:extLst>
          </p:cNvPr>
          <p:cNvSpPr txBox="1"/>
          <p:nvPr/>
        </p:nvSpPr>
        <p:spPr>
          <a:xfrm>
            <a:off x="381000" y="2154253"/>
            <a:ext cx="6096000" cy="3171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4999"/>
              </a:lnSpc>
              <a:buFont typeface="Arial" panose="020B0604020202020204" pitchFamily="34" charset="0"/>
              <a:buChar char="•"/>
            </a:pPr>
            <a:r>
              <a:rPr lang="en-US" dirty="0"/>
              <a:t>2022 meteorological data from Weather Research Forecast (WRF) model have been generated, evaluated and ready for use</a:t>
            </a:r>
          </a:p>
          <a:p>
            <a:pPr marL="285750" indent="-285750">
              <a:lnSpc>
                <a:spcPct val="114999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Performed multiple sensitivity analyses on WRF setups based on feedback from States/MJOs. Based on those analyses, our standard configuration remains preferred</a:t>
            </a:r>
          </a:p>
          <a:p>
            <a:pPr marL="285750" indent="-285750">
              <a:lnSpc>
                <a:spcPct val="114999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Data have been uploaded to Amazon Web Services (AWS) for download or use in cloud computing</a:t>
            </a:r>
          </a:p>
          <a:p>
            <a:pPr>
              <a:lnSpc>
                <a:spcPct val="114999"/>
              </a:lnSpc>
            </a:pPr>
            <a:r>
              <a:rPr lang="en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Meteorological model performance TSD</a:t>
            </a:r>
            <a:r>
              <a:rPr lang="en" dirty="0"/>
              <a:t> is available on SCRAM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63E8E3-A90F-328E-8391-A67A041724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1422312"/>
            <a:ext cx="5544324" cy="12670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5B5BCD-3125-5943-094F-8B2867A2BD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6376" y="2641547"/>
            <a:ext cx="5514948" cy="10517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D92F544-C739-4F38-3885-22C1307621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6377" y="3808437"/>
            <a:ext cx="5514948" cy="121639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F2127BF-5143-4440-CC2D-E1CCD671E995}"/>
              </a:ext>
            </a:extLst>
          </p:cNvPr>
          <p:cNvSpPr txBox="1"/>
          <p:nvPr/>
        </p:nvSpPr>
        <p:spPr>
          <a:xfrm>
            <a:off x="7450449" y="5369048"/>
            <a:ext cx="42933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wind speed, temperature, mixing ratio bias by month for 36NOAM domain.</a:t>
            </a:r>
          </a:p>
        </p:txBody>
      </p:sp>
    </p:spTree>
    <p:extLst>
      <p:ext uri="{BB962C8B-B14F-4D97-AF65-F5344CB8AC3E}">
        <p14:creationId xmlns:p14="http://schemas.microsoft.com/office/powerpoint/2010/main" val="1449037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A8DAC4-FD5F-BA4E-DBC2-96E3508AC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59" b="25156"/>
          <a:stretch/>
        </p:blipFill>
        <p:spPr bwMode="auto">
          <a:xfrm>
            <a:off x="9715183" y="0"/>
            <a:ext cx="2476817" cy="80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DBFF39-E1D9-2A4A-9E81-A79CC7CF9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084127" cy="1325563"/>
          </a:xfrm>
        </p:spPr>
        <p:txBody>
          <a:bodyPr/>
          <a:lstStyle/>
          <a:p>
            <a:r>
              <a:rPr lang="en-US" b="1" dirty="0"/>
              <a:t>Hemispheric/Global Modeling to Develop 2022 Boundary Conditions</a:t>
            </a:r>
          </a:p>
        </p:txBody>
      </p:sp>
      <p:sp>
        <p:nvSpPr>
          <p:cNvPr id="5" name="PT">
            <a:extLst>
              <a:ext uri="{FF2B5EF4-FFF2-40B4-BE49-F238E27FC236}">
                <a16:creationId xmlns:a16="http://schemas.microsoft.com/office/drawing/2014/main" id="{A5779C8D-009F-33C2-90F9-9BF61A8A2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76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B">
            <a:extLst>
              <a:ext uri="{FF2B5EF4-FFF2-40B4-BE49-F238E27FC236}">
                <a16:creationId xmlns:a16="http://schemas.microsoft.com/office/drawing/2014/main" id="{E747AB12-DF14-40DB-B37E-3D12C204B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680200"/>
            <a:ext cx="76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3CACFE7-526E-8E57-A288-2230C4F57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C0211-55AC-443C-B299-81383A859358}" type="slidenum">
              <a:rPr lang="en-US" smtClean="0"/>
              <a:t>7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6883681-76EB-423C-A993-A13DD2228A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8896299"/>
              </p:ext>
            </p:extLst>
          </p:nvPr>
        </p:nvGraphicFramePr>
        <p:xfrm>
          <a:off x="907298" y="1977972"/>
          <a:ext cx="8920383" cy="21300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3633">
                  <a:extLst>
                    <a:ext uri="{9D8B030D-6E8A-4147-A177-3AD203B41FA5}">
                      <a16:colId xmlns:a16="http://schemas.microsoft.com/office/drawing/2014/main" val="2331755272"/>
                    </a:ext>
                  </a:extLst>
                </a:gridCol>
                <a:gridCol w="2469059">
                  <a:extLst>
                    <a:ext uri="{9D8B030D-6E8A-4147-A177-3AD203B41FA5}">
                      <a16:colId xmlns:a16="http://schemas.microsoft.com/office/drawing/2014/main" val="3934194236"/>
                    </a:ext>
                  </a:extLst>
                </a:gridCol>
                <a:gridCol w="3427691">
                  <a:extLst>
                    <a:ext uri="{9D8B030D-6E8A-4147-A177-3AD203B41FA5}">
                      <a16:colId xmlns:a16="http://schemas.microsoft.com/office/drawing/2014/main" val="4057840638"/>
                    </a:ext>
                  </a:extLst>
                </a:gridCol>
              </a:tblGrid>
              <a:tr h="447040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kern="1200">
                          <a:solidFill>
                            <a:srgbClr val="000000"/>
                          </a:solidFill>
                          <a:effectLst/>
                          <a:highlight>
                            <a:srgbClr val="4472C4"/>
                          </a:highlight>
                          <a:latin typeface="Calibri"/>
                        </a:rPr>
                        <a:t>Model</a:t>
                      </a:r>
                      <a:endParaRPr lang="en-US" sz="2000" b="0" i="0" u="none" strike="noStrike">
                        <a:effectLst/>
                        <a:highlight>
                          <a:srgbClr val="4472C4"/>
                        </a:highlight>
                        <a:latin typeface="Calibri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kern="1200">
                          <a:solidFill>
                            <a:srgbClr val="000000"/>
                          </a:solidFill>
                          <a:effectLst/>
                          <a:highlight>
                            <a:srgbClr val="4472C4"/>
                          </a:highlight>
                          <a:latin typeface="Calibri"/>
                        </a:rPr>
                        <a:t>Simulation</a:t>
                      </a:r>
                      <a:endParaRPr lang="en-US" sz="2000" b="0" i="0" u="none" strike="noStrike">
                        <a:effectLst/>
                        <a:highlight>
                          <a:srgbClr val="4472C4"/>
                        </a:highlight>
                        <a:latin typeface="Calibri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kern="1200" dirty="0">
                          <a:solidFill>
                            <a:srgbClr val="000000"/>
                          </a:solidFill>
                          <a:effectLst/>
                          <a:highlight>
                            <a:srgbClr val="4472C4"/>
                          </a:highlight>
                          <a:latin typeface="Calibri"/>
                        </a:rPr>
                        <a:t>BCON</a:t>
                      </a:r>
                      <a:endParaRPr lang="en-US" sz="2000" b="0" i="0" u="none" strike="noStrike" dirty="0">
                        <a:effectLst/>
                        <a:highlight>
                          <a:srgbClr val="4472C4"/>
                        </a:highlight>
                        <a:latin typeface="Calibri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5449232"/>
                  </a:ext>
                </a:extLst>
              </a:tr>
              <a:tr h="463804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highlight>
                            <a:srgbClr val="CFD5EA"/>
                          </a:highlight>
                          <a:latin typeface="Calibri"/>
                        </a:rPr>
                        <a:t>GEOS-Chem v14.0.1 </a:t>
                      </a:r>
                      <a:endParaRPr lang="en-US" sz="2000" b="0" i="0" u="none" strike="noStrike" dirty="0">
                        <a:effectLst/>
                        <a:highlight>
                          <a:srgbClr val="CFD5EA"/>
                        </a:highlight>
                        <a:latin typeface="Calibri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kern="1200">
                          <a:solidFill>
                            <a:srgbClr val="000000"/>
                          </a:solidFill>
                          <a:effectLst/>
                          <a:highlight>
                            <a:srgbClr val="CFD5EA"/>
                          </a:highlight>
                          <a:latin typeface="Calibri"/>
                        </a:rPr>
                        <a:t>2022 Complete</a:t>
                      </a:r>
                      <a:endParaRPr lang="en-US" sz="2000" b="0" i="0" u="none" strike="noStrike">
                        <a:effectLst/>
                        <a:highlight>
                          <a:srgbClr val="CFD5EA"/>
                        </a:highlight>
                        <a:latin typeface="Calibri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kern="1200">
                          <a:solidFill>
                            <a:srgbClr val="000000"/>
                          </a:solidFill>
                          <a:effectLst/>
                          <a:highlight>
                            <a:srgbClr val="CFD5EA"/>
                          </a:highlight>
                          <a:latin typeface="Calibri"/>
                        </a:rPr>
                        <a:t>36US3 Complete</a:t>
                      </a:r>
                      <a:endParaRPr lang="en-US" sz="2000" b="0" i="0" u="none" strike="noStrike">
                        <a:effectLst/>
                        <a:highlight>
                          <a:srgbClr val="CFD5EA"/>
                        </a:highlight>
                        <a:latin typeface="Calibri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6965872"/>
                  </a:ext>
                </a:extLst>
              </a:tr>
              <a:tr h="447040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kern="1200">
                          <a:solidFill>
                            <a:srgbClr val="000000"/>
                          </a:solidFill>
                          <a:effectLst/>
                          <a:highlight>
                            <a:srgbClr val="E9EBF5"/>
                          </a:highlight>
                          <a:latin typeface="Calibri"/>
                        </a:rPr>
                        <a:t>Hemispheric CMAQ v5.4+</a:t>
                      </a:r>
                      <a:endParaRPr lang="en-US" sz="2000" b="0" i="0" u="none" strike="noStrike">
                        <a:effectLst/>
                        <a:highlight>
                          <a:srgbClr val="E9EBF5"/>
                        </a:highlight>
                        <a:latin typeface="Calibri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kern="1200">
                          <a:solidFill>
                            <a:srgbClr val="000000"/>
                          </a:solidFill>
                          <a:effectLst/>
                          <a:highlight>
                            <a:srgbClr val="E9EBF5"/>
                          </a:highlight>
                          <a:latin typeface="Calibri"/>
                        </a:rPr>
                        <a:t>2022 Complete</a:t>
                      </a:r>
                      <a:endParaRPr lang="en-US" sz="2000" b="0" i="0" u="none" strike="noStrike">
                        <a:effectLst/>
                        <a:highlight>
                          <a:srgbClr val="E9EBF5"/>
                        </a:highlight>
                        <a:latin typeface="Calibri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36US3 </a:t>
                      </a:r>
                      <a:r>
                        <a:rPr lang="en-US" sz="20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Complete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5654782"/>
                  </a:ext>
                </a:extLst>
              </a:tr>
              <a:tr h="772160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kern="1200">
                          <a:solidFill>
                            <a:srgbClr val="000000"/>
                          </a:solidFill>
                          <a:effectLst/>
                          <a:highlight>
                            <a:srgbClr val="CFD5EA"/>
                          </a:highlight>
                          <a:latin typeface="Calibri"/>
                        </a:rPr>
                        <a:t>NASA GMAO GEOS-CF</a:t>
                      </a:r>
                      <a:endParaRPr lang="en-US" sz="2000" b="0" i="0" u="none" strike="noStrike">
                        <a:effectLst/>
                        <a:highlight>
                          <a:srgbClr val="CFD5EA"/>
                        </a:highlight>
                        <a:latin typeface="Calibri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highlight>
                            <a:srgbClr val="CFD5EA"/>
                          </a:highlight>
                          <a:latin typeface="Calibri"/>
                        </a:rPr>
                        <a:t>Daily 1-day hindcasts</a:t>
                      </a:r>
                      <a:endParaRPr lang="en-US" sz="2000" b="0" i="0" u="none" strike="noStrike" dirty="0">
                        <a:effectLst/>
                        <a:highlight>
                          <a:srgbClr val="CFD5EA"/>
                        </a:highlight>
                        <a:latin typeface="Calibri"/>
                      </a:endParaRPr>
                    </a:p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highlight>
                            <a:srgbClr val="CFD5EA"/>
                          </a:highlight>
                          <a:latin typeface="Calibri"/>
                        </a:rPr>
                        <a:t>Daily 5-day forecast</a:t>
                      </a:r>
                      <a:endParaRPr lang="en-US" sz="2000" b="0" i="0" u="none" strike="noStrike" dirty="0">
                        <a:effectLst/>
                        <a:highlight>
                          <a:srgbClr val="CFD5EA"/>
                        </a:highlight>
                        <a:latin typeface="Calibri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highlight>
                            <a:srgbClr val="CFD5EA"/>
                          </a:highlight>
                          <a:latin typeface="Calibri"/>
                        </a:rPr>
                        <a:t>36US3 </a:t>
                      </a:r>
                      <a:r>
                        <a:rPr lang="en-US" sz="20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highlight>
                            <a:srgbClr val="CFD5EA"/>
                          </a:highlight>
                          <a:latin typeface="Calibri"/>
                        </a:rPr>
                        <a:t>Complete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3944443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4AF2F4B-8290-71C3-B9BF-D4E0CA147549}"/>
              </a:ext>
            </a:extLst>
          </p:cNvPr>
          <p:cNvSpPr txBox="1"/>
          <p:nvPr/>
        </p:nvSpPr>
        <p:spPr>
          <a:xfrm>
            <a:off x="907298" y="4395299"/>
            <a:ext cx="8920383" cy="21367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14300">
              <a:lnSpc>
                <a:spcPct val="115000"/>
              </a:lnSpc>
              <a:buClr>
                <a:schemeClr val="accent2"/>
              </a:buClr>
              <a:buSzPts val="1800"/>
            </a:pPr>
            <a:r>
              <a:rPr lang="en-US" sz="2800" b="1" dirty="0">
                <a:solidFill>
                  <a:schemeClr val="tx1"/>
                </a:solidFill>
              </a:rPr>
              <a:t>Evaluation</a:t>
            </a:r>
          </a:p>
          <a:p>
            <a:pPr marL="914400" lvl="1" indent="-323850">
              <a:lnSpc>
                <a:spcPct val="115000"/>
              </a:lnSpc>
              <a:spcAft>
                <a:spcPts val="600"/>
              </a:spcAft>
              <a:buClr>
                <a:schemeClr val="accent2"/>
              </a:buClr>
              <a:buSzPts val="1500"/>
              <a:buFont typeface="Arial"/>
              <a:buChar char="○"/>
            </a:pPr>
            <a:r>
              <a:rPr lang="en-US" sz="2000" dirty="0">
                <a:solidFill>
                  <a:schemeClr val="tx1"/>
                </a:solidFill>
              </a:rPr>
              <a:t>Sondes: NOAA GML and World Ozone and Ultraviolet Radiation Data Centre</a:t>
            </a:r>
          </a:p>
          <a:p>
            <a:pPr marL="914400" lvl="1" indent="-323850">
              <a:lnSpc>
                <a:spcPct val="115000"/>
              </a:lnSpc>
              <a:spcAft>
                <a:spcPts val="600"/>
              </a:spcAft>
              <a:buClr>
                <a:schemeClr val="accent2"/>
              </a:buClr>
              <a:buSzPts val="1500"/>
              <a:buFont typeface="Arial"/>
              <a:buChar char="○"/>
            </a:pPr>
            <a:r>
              <a:rPr lang="en-US" sz="2000" dirty="0">
                <a:solidFill>
                  <a:schemeClr val="tx1"/>
                </a:solidFill>
              </a:rPr>
              <a:t>Surface: CASTNET surface data monitors</a:t>
            </a:r>
          </a:p>
          <a:p>
            <a:pPr marL="590550" lvl="1">
              <a:lnSpc>
                <a:spcPct val="115000"/>
              </a:lnSpc>
              <a:spcAft>
                <a:spcPts val="600"/>
              </a:spcAft>
              <a:buClr>
                <a:schemeClr val="accent2"/>
              </a:buClr>
              <a:buSzPts val="1500"/>
            </a:pPr>
            <a:r>
              <a:rPr lang="en-US" sz="2000" dirty="0">
                <a:solidFill>
                  <a:schemeClr val="tx1"/>
                </a:solidFill>
              </a:rPr>
              <a:t>Data are available on Amazon Web Services (AWS) for download or use in cloud computing</a:t>
            </a:r>
          </a:p>
        </p:txBody>
      </p:sp>
    </p:spTree>
    <p:extLst>
      <p:ext uri="{BB962C8B-B14F-4D97-AF65-F5344CB8AC3E}">
        <p14:creationId xmlns:p14="http://schemas.microsoft.com/office/powerpoint/2010/main" val="3703462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A8DAC4-FD5F-BA4E-DBC2-96E3508AC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59" b="25156"/>
          <a:stretch/>
        </p:blipFill>
        <p:spPr bwMode="auto">
          <a:xfrm>
            <a:off x="9715183" y="0"/>
            <a:ext cx="2476817" cy="80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DBFF39-E1D9-2A4A-9E81-A79CC7CF9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17242" cy="1325563"/>
          </a:xfrm>
        </p:spPr>
        <p:txBody>
          <a:bodyPr/>
          <a:lstStyle/>
          <a:p>
            <a:r>
              <a:rPr lang="en-US" b="1" dirty="0"/>
              <a:t>CMAQ Configurations : 36US3, 12US1 &amp; 2</a:t>
            </a:r>
          </a:p>
        </p:txBody>
      </p:sp>
      <p:sp>
        <p:nvSpPr>
          <p:cNvPr id="5" name="PT">
            <a:extLst>
              <a:ext uri="{FF2B5EF4-FFF2-40B4-BE49-F238E27FC236}">
                <a16:creationId xmlns:a16="http://schemas.microsoft.com/office/drawing/2014/main" id="{A5779C8D-009F-33C2-90F9-9BF61A8A2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76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B">
            <a:extLst>
              <a:ext uri="{FF2B5EF4-FFF2-40B4-BE49-F238E27FC236}">
                <a16:creationId xmlns:a16="http://schemas.microsoft.com/office/drawing/2014/main" id="{E747AB12-DF14-40DB-B37E-3D12C204B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680200"/>
            <a:ext cx="76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3CACFE7-526E-8E57-A288-2230C4F57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C0211-55AC-443C-B299-81383A859358}" type="slidenum">
              <a:rPr lang="en-US" smtClean="0"/>
              <a:t>8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4AD75-CEEC-9D25-811C-689C8DD27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0563" y="1576244"/>
            <a:ext cx="5461000" cy="4351338"/>
          </a:xfrm>
        </p:spPr>
        <p:txBody>
          <a:bodyPr>
            <a:normAutofit fontScale="85000" lnSpcReduction="20000"/>
          </a:bodyPr>
          <a:lstStyle/>
          <a:p>
            <a:r>
              <a:rPr lang="en-US" sz="2000" dirty="0"/>
              <a:t>CMAQ version 5.4.0.4</a:t>
            </a:r>
          </a:p>
          <a:p>
            <a:r>
              <a:rPr lang="en-US" sz="2000" dirty="0"/>
              <a:t>STAGE with bi-directional flux on</a:t>
            </a:r>
          </a:p>
          <a:p>
            <a:pPr lvl="1"/>
            <a:r>
              <a:rPr lang="en-US" sz="1600" dirty="0"/>
              <a:t>Fertilizer NH3 emission control</a:t>
            </a:r>
          </a:p>
          <a:p>
            <a:r>
              <a:rPr lang="en-US" sz="2000" dirty="0"/>
              <a:t>Lightning NOx (</a:t>
            </a:r>
            <a:r>
              <a:rPr lang="en-US" sz="2000" dirty="0" err="1"/>
              <a:t>LNOx</a:t>
            </a:r>
            <a:r>
              <a:rPr lang="en-US" sz="2000" dirty="0"/>
              <a:t>) inline calculation on </a:t>
            </a:r>
          </a:p>
          <a:p>
            <a:pPr lvl="1"/>
            <a:r>
              <a:rPr lang="en-US" sz="1600" dirty="0"/>
              <a:t>First time to include </a:t>
            </a:r>
            <a:r>
              <a:rPr lang="en-US" sz="1600" dirty="0" err="1"/>
              <a:t>LNOx</a:t>
            </a:r>
            <a:r>
              <a:rPr lang="en-US" sz="1600" dirty="0"/>
              <a:t> inline for platform</a:t>
            </a:r>
          </a:p>
          <a:p>
            <a:r>
              <a:rPr lang="en-US" sz="2000" dirty="0"/>
              <a:t>Inline BEIS biogenic emission on</a:t>
            </a:r>
          </a:p>
          <a:p>
            <a:pPr lvl="1"/>
            <a:r>
              <a:rPr lang="en-US" sz="1600" dirty="0"/>
              <a:t>Regular application for platform </a:t>
            </a:r>
          </a:p>
          <a:p>
            <a:r>
              <a:rPr lang="en-US" sz="2000" dirty="0"/>
              <a:t>CB6r5_ae7_aq non-volatile POA</a:t>
            </a:r>
          </a:p>
          <a:p>
            <a:r>
              <a:rPr lang="en-US" sz="2000" dirty="0"/>
              <a:t>Dust off (detailed info in next slide)</a:t>
            </a:r>
          </a:p>
          <a:p>
            <a:r>
              <a:rPr lang="en-US" sz="2000" dirty="0"/>
              <a:t>ICON/BCON:</a:t>
            </a:r>
          </a:p>
          <a:p>
            <a:pPr lvl="1"/>
            <a:r>
              <a:rPr lang="en-US" sz="2000" dirty="0"/>
              <a:t>GEOS-CF: CF BC</a:t>
            </a:r>
          </a:p>
          <a:p>
            <a:pPr lvl="1"/>
            <a:r>
              <a:rPr lang="en-US" sz="2000" dirty="0"/>
              <a:t>GEOS-Chem: GC BC</a:t>
            </a:r>
          </a:p>
          <a:p>
            <a:pPr lvl="1"/>
            <a:r>
              <a:rPr lang="en-US" sz="2000" dirty="0"/>
              <a:t>H-CMAQ: CQ BC</a:t>
            </a:r>
          </a:p>
          <a:p>
            <a:r>
              <a:rPr lang="en-US" sz="2000" dirty="0"/>
              <a:t>Objectives: </a:t>
            </a:r>
          </a:p>
          <a:p>
            <a:pPr lvl="1"/>
            <a:r>
              <a:rPr lang="en-US" sz="2100" dirty="0"/>
              <a:t>Select a BCON for 12US2</a:t>
            </a:r>
          </a:p>
          <a:p>
            <a:pPr lvl="1"/>
            <a:r>
              <a:rPr lang="en-US" sz="2100" dirty="0"/>
              <a:t>Check emissions 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18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E9C9BBC-564C-9368-B674-B2B9F21FAF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30" t="8207" r="8694" b="1285"/>
          <a:stretch/>
        </p:blipFill>
        <p:spPr>
          <a:xfrm>
            <a:off x="5892842" y="1690688"/>
            <a:ext cx="5569486" cy="409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822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A8DAC4-FD5F-BA4E-DBC2-96E3508AC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59" b="25156"/>
          <a:stretch/>
        </p:blipFill>
        <p:spPr bwMode="auto">
          <a:xfrm>
            <a:off x="9715183" y="0"/>
            <a:ext cx="2476817" cy="80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DBFF39-E1D9-2A4A-9E81-A79CC7CF9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084127" cy="1325563"/>
          </a:xfrm>
        </p:spPr>
        <p:txBody>
          <a:bodyPr/>
          <a:lstStyle/>
          <a:p>
            <a:r>
              <a:rPr lang="en-US" b="1" dirty="0"/>
              <a:t>Wind-blown dust</a:t>
            </a:r>
          </a:p>
        </p:txBody>
      </p:sp>
      <p:sp>
        <p:nvSpPr>
          <p:cNvPr id="5" name="PT">
            <a:extLst>
              <a:ext uri="{FF2B5EF4-FFF2-40B4-BE49-F238E27FC236}">
                <a16:creationId xmlns:a16="http://schemas.microsoft.com/office/drawing/2014/main" id="{A5779C8D-009F-33C2-90F9-9BF61A8A2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76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B">
            <a:extLst>
              <a:ext uri="{FF2B5EF4-FFF2-40B4-BE49-F238E27FC236}">
                <a16:creationId xmlns:a16="http://schemas.microsoft.com/office/drawing/2014/main" id="{E747AB12-DF14-40DB-B37E-3D12C204B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680200"/>
            <a:ext cx="76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3CACFE7-526E-8E57-A288-2230C4F57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C0211-55AC-443C-B299-81383A859358}" type="slidenum">
              <a:rPr lang="en-US" smtClean="0"/>
              <a:t>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730DEB-70FB-C33D-DCF8-58ED7224BE07}"/>
              </a:ext>
            </a:extLst>
          </p:cNvPr>
          <p:cNvSpPr txBox="1"/>
          <p:nvPr/>
        </p:nvSpPr>
        <p:spPr>
          <a:xfrm>
            <a:off x="5955126" y="2055397"/>
            <a:ext cx="4998465" cy="3236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CQ-BC 36US3 WBD inline is off.</a:t>
            </a:r>
          </a:p>
          <a:p>
            <a:pPr marL="285750" indent="-28575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 CMAQv5.4, there is a glitch in the source code, WBD emissions are sensitivity to the land use (NLCD 40 vs MODIS)</a:t>
            </a:r>
          </a:p>
          <a:p>
            <a:pPr marL="285750" indent="-28575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this 2022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CQ run, we used MODIS,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CQ-HEMI include WBD inline using MODIS land use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2">
            <a:extLst>
              <a:ext uri="{FF2B5EF4-FFF2-40B4-BE49-F238E27FC236}">
                <a16:creationId xmlns:a16="http://schemas.microsoft.com/office/drawing/2014/main" id="{76B778E5-4732-DBF0-3A9C-7BF443A42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87" y="1690688"/>
            <a:ext cx="4548984" cy="4280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80258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1A8CC8E21EAC48887E5254BF3EDB3A" ma:contentTypeVersion="15" ma:contentTypeDescription="Create a new document." ma:contentTypeScope="" ma:versionID="b423d357d05d5d37ca7200592ce3d069">
  <xsd:schema xmlns:xsd="http://www.w3.org/2001/XMLSchema" xmlns:xs="http://www.w3.org/2001/XMLSchema" xmlns:p="http://schemas.microsoft.com/office/2006/metadata/properties" xmlns:ns1="http://schemas.microsoft.com/sharepoint/v3" xmlns:ns2="4ffa91fb-a0ff-4ac5-b2db-65c790d184a4" xmlns:ns3="http://schemas.microsoft.com/sharepoint.v3" xmlns:ns4="http://schemas.microsoft.com/sharepoint/v3/fields" xmlns:ns5="2fa26960-0165-4800-bc45-f8f272023628" xmlns:ns6="9cee076b-217d-47ca-aec4-8347ea92a76c" targetNamespace="http://schemas.microsoft.com/office/2006/metadata/properties" ma:root="true" ma:fieldsID="a8a7a94e21cd7a5debda98d57faf372d" ns1:_="" ns2:_="" ns3:_="" ns4:_="" ns5:_="" ns6:_="">
    <xsd:import namespace="http://schemas.microsoft.com/sharepoint/v3"/>
    <xsd:import namespace="4ffa91fb-a0ff-4ac5-b2db-65c790d184a4"/>
    <xsd:import namespace="http://schemas.microsoft.com/sharepoint.v3"/>
    <xsd:import namespace="http://schemas.microsoft.com/sharepoint/v3/fields"/>
    <xsd:import namespace="2fa26960-0165-4800-bc45-f8f272023628"/>
    <xsd:import namespace="9cee076b-217d-47ca-aec4-8347ea92a76c"/>
    <xsd:element name="properties">
      <xsd:complexType>
        <xsd:sequence>
          <xsd:element name="documentManagement">
            <xsd:complexType>
              <xsd:all>
                <xsd:element ref="ns2:Document_x0020_Creation_x0020_Date" minOccurs="0"/>
                <xsd:element ref="ns2:Creator" minOccurs="0"/>
                <xsd:element ref="ns2:EPA_x0020_Office" minOccurs="0"/>
                <xsd:element ref="ns2:Record" minOccurs="0"/>
                <xsd:element ref="ns3:CategoryDescription" minOccurs="0"/>
                <xsd:element ref="ns2:Identifier" minOccurs="0"/>
                <xsd:element ref="ns2:EPA_x0020_Contributor" minOccurs="0"/>
                <xsd:element ref="ns2:External_x0020_Contributor" minOccurs="0"/>
                <xsd:element ref="ns4:_Coverage" minOccurs="0"/>
                <xsd:element ref="ns2:EPA_x0020_Related_x0020_Documents" minOccurs="0"/>
                <xsd:element ref="ns4:_Source" minOccurs="0"/>
                <xsd:element ref="ns2:Rights" minOccurs="0"/>
                <xsd:element ref="ns1:Language" minOccurs="0"/>
                <xsd:element ref="ns2:j747ac98061d40f0aa7bd47e1db5675d" minOccurs="0"/>
                <xsd:element ref="ns2:TaxKeywordTaxHTField" minOccurs="0"/>
                <xsd:element ref="ns2:TaxCatchAllLabel" minOccurs="0"/>
                <xsd:element ref="ns2:TaxCatchAll" minOccurs="0"/>
                <xsd:element ref="ns5:MediaServiceMetadata" minOccurs="0"/>
                <xsd:element ref="ns5:MediaServiceFastMetadata" minOccurs="0"/>
                <xsd:element ref="ns5:MediaServiceObjectDetectorVersions" minOccurs="0"/>
                <xsd:element ref="ns6:SharedWithUsers" minOccurs="0"/>
                <xsd:element ref="ns6:SharedWithDetails" minOccurs="0"/>
                <xsd:element ref="ns5:lcf76f155ced4ddcb4097134ff3c332f" minOccurs="0"/>
                <xsd:element ref="ns5:MediaServiceGenerationTime" minOccurs="0"/>
                <xsd:element ref="ns5:MediaServiceEventHashCode" minOccurs="0"/>
                <xsd:element ref="ns5:MediaServiceOCR" minOccurs="0"/>
                <xsd:element ref="ns5:MediaServiceSearchProperties" minOccurs="0"/>
                <xsd:element ref="ns5:MediaServiceDateTaken" minOccurs="0"/>
                <xsd:element ref="ns5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17" nillable="true" ma:displayName="Language" ma:default="English" ma:description="Select the document language from the drop down." ma:format="Dropdown" ma:internalName="Language" ma:readOnly="false">
      <xsd:simpleType>
        <xsd:restriction base="dms:Choice">
          <xsd:enumeration value="Arabic (Saudi Arabia)"/>
          <xsd:enumeration value="Bulgarian (Bulgaria)"/>
          <xsd:enumeration value="Chinese (Hong Kong S.A.R.)"/>
          <xsd:enumeration value="Chinese (People's Republic of China)"/>
          <xsd:enumeration value="Chinese (Taiwan)"/>
          <xsd:enumeration value="Croatian (Croatia)"/>
          <xsd:enumeration value="Czech (Czech Republic)"/>
          <xsd:enumeration value="Danish (Denmark)"/>
          <xsd:enumeration value="Dutch (Netherlands)"/>
          <xsd:enumeration value="English"/>
          <xsd:enumeration value="Estonian (Estonia)"/>
          <xsd:enumeration value="Finnish (Finland)"/>
          <xsd:enumeration value="French (France)"/>
          <xsd:enumeration value="German (Germany)"/>
          <xsd:enumeration value="Greek (Greece)"/>
          <xsd:enumeration value="Hebrew (Israel)"/>
          <xsd:enumeration value="Hindi (India)"/>
          <xsd:enumeration value="Hungarian (Hungary)"/>
          <xsd:enumeration value="Indonesian (Indonesia)"/>
          <xsd:enumeration value="Italian (Italy)"/>
          <xsd:enumeration value="Japanese (Japan)"/>
          <xsd:enumeration value="Korean (Korea)"/>
          <xsd:enumeration value="Latvian (Latvia)"/>
          <xsd:enumeration value="Lithuanian (Lithuania)"/>
          <xsd:enumeration value="Malay (Malaysia)"/>
          <xsd:enumeration value="Norwegian (Bokmal) (Norway)"/>
          <xsd:enumeration value="Polish (Poland)"/>
          <xsd:enumeration value="Portuguese (Brazil)"/>
          <xsd:enumeration value="Portuguese (Portugal)"/>
          <xsd:enumeration value="Romanian (Romania)"/>
          <xsd:enumeration value="Russian (Russia)"/>
          <xsd:enumeration value="Serbian (Latin) (Serbia)"/>
          <xsd:enumeration value="Slovak (Slovakia)"/>
          <xsd:enumeration value="Slovenian (Slovenia)"/>
          <xsd:enumeration value="Spanish (Spain)"/>
          <xsd:enumeration value="Swedish (Sweden)"/>
          <xsd:enumeration value="Thai (Thailand)"/>
          <xsd:enumeration value="Turkish (Turkey)"/>
          <xsd:enumeration value="Ukrainian (Ukraine)"/>
          <xsd:enumeration value="Urdu (Islamic Republic of Pakistan)"/>
          <xsd:enumeration value="Vietnamese (Vietnam)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fa91fb-a0ff-4ac5-b2db-65c790d184a4" elementFormDefault="qualified">
    <xsd:import namespace="http://schemas.microsoft.com/office/2006/documentManagement/types"/>
    <xsd:import namespace="http://schemas.microsoft.com/office/infopath/2007/PartnerControls"/>
    <xsd:element name="Document_x0020_Creation_x0020_Date" ma:index="2" nillable="true" ma:displayName="Document Date" ma:default="[today]" ma:description="Enter the date this document was last modified. The upload date has been entered by default." ma:format="DateOnly" ma:internalName="Document_x0020_Creation_x0020_Date" ma:readOnly="false">
      <xsd:simpleType>
        <xsd:restriction base="dms:DateTime"/>
      </xsd:simpleType>
    </xsd:element>
    <xsd:element name="Creator" ma:index="3" nillable="true" ma:displayName="Creator" ma:description="Enter the person primarily responsible for the document. The name of the person uploading the document has been entered by default." ma:list="UserInfo" ma:SharePointGroup="0" ma:internalName="Crea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PA_x0020_Office" ma:index="4" nillable="true" ma:displayName="EPA Office" ma:description="Enter the EPA organization primarily responsible for the document. The office of the person uploading the document has been entered by default." ma:internalName="EPA_x0020_Office" ma:readOnly="false">
      <xsd:simpleType>
        <xsd:restriction base="dms:Text">
          <xsd:maxLength value="255"/>
        </xsd:restriction>
      </xsd:simpleType>
    </xsd:element>
    <xsd:element name="Record" ma:index="5" nillable="true" ma:displayName="Record" ma:default="Shared" ma:description="For documents that provide evidence of EPA decisions and actions, select &quot;Shared&quot; (open access) or &quot;Private&quot; (restricted access)." ma:format="Dropdown" ma:internalName="Record" ma:readOnly="false">
      <xsd:simpleType>
        <xsd:restriction base="dms:Choice">
          <xsd:enumeration value="None"/>
          <xsd:enumeration value="Shared"/>
          <xsd:enumeration value="Private"/>
        </xsd:restriction>
      </xsd:simpleType>
    </xsd:element>
    <xsd:element name="Identifier" ma:index="9" nillable="true" ma:displayName="Identifier" ma:description="Enter all EPA identification numbers applicable to this document, one on each line." ma:internalName="Identifier" ma:readOnly="false">
      <xsd:simpleType>
        <xsd:restriction base="dms:Note">
          <xsd:maxLength value="255"/>
        </xsd:restriction>
      </xsd:simpleType>
    </xsd:element>
    <xsd:element name="EPA_x0020_Contributor" ma:index="11" nillable="true" ma:displayName="EPA Contributor" ma:description="Enter an EPA person who contributed to the creation of the document but is not the primary author." ma:list="UserInfo" ma:SharePointGroup="0" ma:internalName="EPA_x0020_Contribu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Contributor" ma:index="12" nillable="true" ma:displayName="External Contributor" ma:description="Enter a non-EPA person who contributed to the creation of the document but is not the primary author." ma:internalName="External_x0020_Contributor" ma:readOnly="false">
      <xsd:simpleType>
        <xsd:restriction base="dms:Note">
          <xsd:maxLength value="255"/>
        </xsd:restriction>
      </xsd:simpleType>
    </xsd:element>
    <xsd:element name="EPA_x0020_Related_x0020_Documents" ma:index="14" nillable="true" ma:displayName="Other Related Documents" ma:description="Enter any related document." ma:internalName="EPA_x0020_Related_x0020_Documents" ma:readOnly="false">
      <xsd:simpleType>
        <xsd:restriction base="dms:Note">
          <xsd:maxLength value="255"/>
        </xsd:restriction>
      </xsd:simpleType>
    </xsd:element>
    <xsd:element name="Rights" ma:index="16" nillable="true" ma:displayName="Rights" ma:description="Enter information about intellectual property rights held over the document (e.g. copyright, patent, trademark)." ma:internalName="Rights" ma:readOnly="false">
      <xsd:simpleType>
        <xsd:restriction base="dms:Note">
          <xsd:maxLength value="255"/>
        </xsd:restriction>
      </xsd:simpleType>
    </xsd:element>
    <xsd:element name="j747ac98061d40f0aa7bd47e1db5675d" ma:index="19" nillable="true" ma:taxonomy="true" ma:internalName="j747ac98061d40f0aa7bd47e1db5675d" ma:taxonomyFieldName="Document_x0020_Type" ma:displayName="Document Type" ma:readOnly="false" ma:default="" ma:fieldId="{3747ac98-061d-40f0-aa7b-d47e1db5675d}" ma:sspId="29f62856-1543-49d4-a736-4569d363f533" ma:termSetId="e06cd6a9-a175-4da0-81cb-8dba7aa394a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21" nillable="true" ma:taxonomy="true" ma:internalName="TaxKeywordTaxHTField" ma:taxonomyFieldName="TaxKeyword" ma:displayName="Enterprise Keywords" ma:readOnly="false" ma:fieldId="{23f27201-bee3-471e-b2e7-b64fd8b7ca38}" ma:taxonomyMulti="true" ma:sspId="29f62856-1543-49d4-a736-4569d363f533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Label" ma:index="23" nillable="true" ma:displayName="Taxonomy Catch All Column1" ma:hidden="true" ma:list="{5c848ee0-1f1f-48d5-814c-4ea1023d53fd}" ma:internalName="TaxCatchAllLabel" ma:readOnly="true" ma:showField="CatchAllDataLabel" ma:web="9cee076b-217d-47ca-aec4-8347ea92a76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24" nillable="true" ma:displayName="Taxonomy Catch All Column" ma:hidden="true" ma:list="{5c848ee0-1f1f-48d5-814c-4ea1023d53fd}" ma:internalName="TaxCatchAll" ma:showField="CatchAllData" ma:web="9cee076b-217d-47ca-aec4-8347ea92a76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6" nillable="true" ma:displayName="Description" ma:description="Enter a brief description." ma:internalName="CategoryDescription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Coverage" ma:index="13" nillable="true" ma:displayName="Coverage" ma:description="Enter the geographic location, jurisdiction, or time period for which the document is relevant." ma:internalName="_Coverage" ma:readOnly="false">
      <xsd:simpleType>
        <xsd:restriction base="dms:Text">
          <xsd:maxLength value="255"/>
        </xsd:restriction>
      </xsd:simpleType>
    </xsd:element>
    <xsd:element name="_Source" ma:index="15" nillable="true" ma:displayName="Source" ma:description="Enter a source from which the document is derived." ma:internalName="_Source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a26960-0165-4800-bc45-f8f2720236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3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34" nillable="true" ma:taxonomy="true" ma:internalName="lcf76f155ced4ddcb4097134ff3c332f" ma:taxonomyFieldName="MediaServiceImageTags" ma:displayName="Image Tags" ma:readOnly="false" ma:fieldId="{5cf76f15-5ced-4ddc-b409-7134ff3c332f}" ma:taxonomyMulti="true" ma:sspId="29f62856-1543-49d4-a736-4569d363f53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3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3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3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3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4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ee076b-217d-47ca-aec4-8347ea92a76c" elementFormDefault="qualified">
    <xsd:import namespace="http://schemas.microsoft.com/office/2006/documentManagement/types"/>
    <xsd:import namespace="http://schemas.microsoft.com/office/infopath/2007/PartnerControls"/>
    <xsd:element name="SharedWithUsers" ma:index="3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haredContentType xmlns="Microsoft.SharePoint.Taxonomy.ContentTypeSync" SourceId="29f62856-1543-49d4-a736-4569d363f533" ContentTypeId="0x0101" PreviousValue="false"/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Coverage xmlns="http://schemas.microsoft.com/sharepoint/v3/fields" xsi:nil="true"/>
    <Record xmlns="4ffa91fb-a0ff-4ac5-b2db-65c790d184a4">Shared</Record>
    <EPA_x0020_Office xmlns="4ffa91fb-a0ff-4ac5-b2db-65c790d184a4" xsi:nil="true"/>
    <Document_x0020_Creation_x0020_Date xmlns="4ffa91fb-a0ff-4ac5-b2db-65c790d184a4">2024-09-17T13:21:11+00:00</Document_x0020_Creation_x0020_Date>
    <EPA_x0020_Related_x0020_Documents xmlns="4ffa91fb-a0ff-4ac5-b2db-65c790d184a4" xsi:nil="true"/>
    <_Source xmlns="http://schemas.microsoft.com/sharepoint/v3/fields" xsi:nil="true"/>
    <CategoryDescription xmlns="http://schemas.microsoft.com/sharepoint.v3" xsi:nil="true"/>
    <EPA_x0020_Contributor xmlns="4ffa91fb-a0ff-4ac5-b2db-65c790d184a4">
      <UserInfo>
        <DisplayName/>
        <AccountId xsi:nil="true"/>
        <AccountType/>
      </UserInfo>
    </EPA_x0020_Contributor>
    <TaxKeywordTaxHTField xmlns="4ffa91fb-a0ff-4ac5-b2db-65c790d184a4">
      <Terms xmlns="http://schemas.microsoft.com/office/infopath/2007/PartnerControls"/>
    </TaxKeywordTaxHTField>
    <Rights xmlns="4ffa91fb-a0ff-4ac5-b2db-65c790d184a4" xsi:nil="true"/>
    <External_x0020_Contributor xmlns="4ffa91fb-a0ff-4ac5-b2db-65c790d184a4" xsi:nil="true"/>
    <Identifier xmlns="4ffa91fb-a0ff-4ac5-b2db-65c790d184a4" xsi:nil="true"/>
    <Creator xmlns="4ffa91fb-a0ff-4ac5-b2db-65c790d184a4">
      <UserInfo>
        <DisplayName/>
        <AccountId xsi:nil="true"/>
        <AccountType/>
      </UserInfo>
    </Creator>
    <Language xmlns="http://schemas.microsoft.com/sharepoint/v3">English</Language>
    <j747ac98061d40f0aa7bd47e1db5675d xmlns="4ffa91fb-a0ff-4ac5-b2db-65c790d184a4">
      <Terms xmlns="http://schemas.microsoft.com/office/infopath/2007/PartnerControls"/>
    </j747ac98061d40f0aa7bd47e1db5675d>
    <lcf76f155ced4ddcb4097134ff3c332f xmlns="2fa26960-0165-4800-bc45-f8f272023628">
      <Terms xmlns="http://schemas.microsoft.com/office/infopath/2007/PartnerControls"/>
    </lcf76f155ced4ddcb4097134ff3c332f>
    <TaxCatchAll xmlns="4ffa91fb-a0ff-4ac5-b2db-65c790d184a4" xsi:nil="true"/>
  </documentManagement>
</p:properties>
</file>

<file path=customXml/itemProps1.xml><?xml version="1.0" encoding="utf-8"?>
<ds:datastoreItem xmlns:ds="http://schemas.openxmlformats.org/officeDocument/2006/customXml" ds:itemID="{1BFD4016-ABF3-46E9-9D06-1C9133EC4F30}"/>
</file>

<file path=customXml/itemProps2.xml><?xml version="1.0" encoding="utf-8"?>
<ds:datastoreItem xmlns:ds="http://schemas.openxmlformats.org/officeDocument/2006/customXml" ds:itemID="{138BEFD1-82D0-4C31-AD0F-29C72FDB412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C94BACE-F4B3-44AF-AD2F-FF901997B11E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9ED4E322-7AE2-4291-B857-A7A602DA6B9F}">
  <ds:schemaRefs>
    <ds:schemaRef ds:uri="http://schemas.microsoft.com/office/2006/metadata/properties"/>
    <ds:schemaRef ds:uri="http://schemas.microsoft.com/office/infopath/2007/PartnerControls"/>
    <ds:schemaRef ds:uri="http://schemas.microsoft.com/sharepoint/v3/fields"/>
    <ds:schemaRef ds:uri="4ffa91fb-a0ff-4ac5-b2db-65c790d184a4"/>
    <ds:schemaRef ds:uri="http://schemas.microsoft.com/sharepoint.v3"/>
    <ds:schemaRef ds:uri="http://schemas.microsoft.com/sharepoint/v3"/>
    <ds:schemaRef ds:uri="2fa26960-0165-4800-bc45-f8f27202362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4377</TotalTime>
  <Words>1476</Words>
  <Application>Microsoft Office PowerPoint</Application>
  <PresentationFormat>Widescreen</PresentationFormat>
  <Paragraphs>301</Paragraphs>
  <Slides>34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Wingdings</vt:lpstr>
      <vt:lpstr>Office Theme</vt:lpstr>
      <vt:lpstr>2022 EPA Regulatory Modeling Platform Air Quality Model Performance: 36US3</vt:lpstr>
      <vt:lpstr>Agenda</vt:lpstr>
      <vt:lpstr>Goals and Potential Applications of 2022 Modeling Platform</vt:lpstr>
      <vt:lpstr>PowerPoint Presentation</vt:lpstr>
      <vt:lpstr>Timeline for 2022v1 Platform Development</vt:lpstr>
      <vt:lpstr>Status of Meteorological data</vt:lpstr>
      <vt:lpstr>Hemispheric/Global Modeling to Develop 2022 Boundary Conditions</vt:lpstr>
      <vt:lpstr>CMAQ Configurations : 36US3, 12US1 &amp; 2</vt:lpstr>
      <vt:lpstr>Wind-blown dust</vt:lpstr>
      <vt:lpstr>2022 CMAQ 36US3 modeling platform high level performance evaluations</vt:lpstr>
      <vt:lpstr>CMAQ 36US3 Model performance: Summary</vt:lpstr>
      <vt:lpstr>CMAQ 36US3 Model performance: O3 season, 8hr_max (May 1 to September 30, 2022)</vt:lpstr>
      <vt:lpstr>CMAQ 36US3 Model performance: PM2.5 Bias </vt:lpstr>
      <vt:lpstr>CMAQ 36US3 Model performance: Performance Statistics plots </vt:lpstr>
      <vt:lpstr>CMAQ 36US3 Performance Statistics Plots: PM2.5 Median Bias </vt:lpstr>
      <vt:lpstr>CMAQ 36US3 Performance Statistics Plots: PM2.5 Normalized Mean Bias </vt:lpstr>
      <vt:lpstr>CMAQ 36US3 Model performance: Annual surface O3 MDA8 Bias </vt:lpstr>
      <vt:lpstr>CMAQ 36US3 Model performance: May – June 2022 surface O3 MDA8 Bias</vt:lpstr>
      <vt:lpstr>CMAQ 36US3 Model performance: July -  August 2022 surface O3 MDA8 Bias</vt:lpstr>
      <vt:lpstr>CMAQ 36US3 Performance Statistics Plots: O3 MDA8 Median Bias</vt:lpstr>
      <vt:lpstr>CMAQ 36US3 Performance Statistics Plots: O3 MDA8 Normalized Mean Bias</vt:lpstr>
      <vt:lpstr>CMAQ 36US3 Model performance: O3 vertical profile in mid-troposphere</vt:lpstr>
      <vt:lpstr>CMAQ 36US3 Model performance: O3 vertical profile near 12US2 BCON</vt:lpstr>
      <vt:lpstr>EPA’s Next Steps for CMAQ 12US2 Simulations and Evaluations</vt:lpstr>
      <vt:lpstr>2022 modeling platform high level spatial and temporal trends CQ BC CMAQv5.4.0.4</vt:lpstr>
      <vt:lpstr>CMAQ 36US3 CQ BC Model: PM2.5 Annual Spatial Pattern</vt:lpstr>
      <vt:lpstr>CMAQ 36US3 CQ BC Model: PM2.5 Time Series</vt:lpstr>
      <vt:lpstr>CMAQ 36US3 CQ BC Model: PM2.5 Time Series</vt:lpstr>
      <vt:lpstr>CMAQ 36US3 CQ BC Model: MDA8 O3 Seasonal Spatial Pattern</vt:lpstr>
      <vt:lpstr>CMAQ 36US3 CQ BC Model: MDA8 O3 Time Series</vt:lpstr>
      <vt:lpstr>CMAQ 36US3 CQ BC Model: MDA8 O3 Time Series</vt:lpstr>
      <vt:lpstr>Sensitivity CMAQ and CAMx runs</vt:lpstr>
      <vt:lpstr>Next Steps</vt:lpstr>
      <vt:lpstr>Any questions? What are States and MJOs’ plans?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2022 EPA Regulatory Modeling Platform Air Quality Model Performance: 36US3</dc:title>
  <dc:creator>Huang, Jiaoyan</dc:creator>
  <cp:lastModifiedBy>Huang, Jiaoyan</cp:lastModifiedBy>
  <cp:revision>7</cp:revision>
  <dcterms:created xsi:type="dcterms:W3CDTF">2024-09-17T17:21:35Z</dcterms:created>
  <dcterms:modified xsi:type="dcterms:W3CDTF">2024-11-04T18:27:53Z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axKeyword">
    <vt:lpwstr/>
  </property>
  <property fmtid="{D5CDD505-2E9C-101B-9397-08002B2CF9AE}" pid="3" name="MediaServiceImageTags">
    <vt:lpwstr/>
  </property>
  <property fmtid="{D5CDD505-2E9C-101B-9397-08002B2CF9AE}" pid="4" name="ContentTypeId">
    <vt:lpwstr>0x010100A21A8CC8E21EAC48887E5254BF3EDB3A</vt:lpwstr>
  </property>
  <property fmtid="{D5CDD505-2E9C-101B-9397-08002B2CF9AE}" pid="5" name="e3f09c3df709400db2417a7161762d62">
    <vt:lpwstr/>
  </property>
  <property fmtid="{D5CDD505-2E9C-101B-9397-08002B2CF9AE}" pid="6" name="EPA Subject">
    <vt:lpwstr/>
  </property>
  <property fmtid="{D5CDD505-2E9C-101B-9397-08002B2CF9AE}" pid="7" name="EPA_x0020_Subject">
    <vt:lpwstr/>
  </property>
  <property fmtid="{D5CDD505-2E9C-101B-9397-08002B2CF9AE}" pid="8" name="Document Type">
    <vt:lpwstr/>
  </property>
  <property fmtid="{D5CDD505-2E9C-101B-9397-08002B2CF9AE}" pid="9" name="Document_x0020_Type">
    <vt:lpwstr/>
  </property>
</Properties>
</file>