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1" r:id="rId1"/>
  </p:sldMasterIdLst>
  <p:notesMasterIdLst>
    <p:notesMasterId r:id="rId17"/>
  </p:notesMasterIdLst>
  <p:sldIdLst>
    <p:sldId id="256" r:id="rId2"/>
    <p:sldId id="271" r:id="rId3"/>
    <p:sldId id="263" r:id="rId4"/>
    <p:sldId id="267" r:id="rId5"/>
    <p:sldId id="274" r:id="rId6"/>
    <p:sldId id="269" r:id="rId7"/>
    <p:sldId id="279" r:id="rId8"/>
    <p:sldId id="270" r:id="rId9"/>
    <p:sldId id="278" r:id="rId10"/>
    <p:sldId id="275" r:id="rId11"/>
    <p:sldId id="272" r:id="rId12"/>
    <p:sldId id="276" r:id="rId13"/>
    <p:sldId id="277" r:id="rId14"/>
    <p:sldId id="264" r:id="rId15"/>
    <p:sldId id="26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33B8091-8463-EC04-6E70-6A8746381FBA}" name="Beidler, James" initials="BJ" userId="S::Beidler.James@epa.gov::97636461-20ff-4629-96b2-03908c895133" providerId="AD"/>
  <p188:author id="{254281E0-E046-9384-A833-B35910B84A73}" name="Eyth, Alison" initials="EA" userId="S::Eyth.Alison@epa.gov::649d2ced-6280-4c44-830a-d941bed67d1a" providerId="AD"/>
  <p188:author id="{3DB77FF4-93B3-F0BA-667A-994107168F49}" name="Beidler, James" initials="BJ" userId="S::beidler.james@epa.gov::97636461-20ff-4629-96b2-03908c89513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11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idler, James" userId="97636461-20ff-4629-96b2-03908c895133" providerId="ADAL" clId="{3E98C509-CB7B-41EB-A780-CE79AD93D885}"/>
    <pc:docChg chg="undo custSel addSld delSld modSld">
      <pc:chgData name="Beidler, James" userId="97636461-20ff-4629-96b2-03908c895133" providerId="ADAL" clId="{3E98C509-CB7B-41EB-A780-CE79AD93D885}" dt="2023-03-30T19:54:58.836" v="820" actId="20577"/>
      <pc:docMkLst>
        <pc:docMk/>
      </pc:docMkLst>
      <pc:sldChg chg="del">
        <pc:chgData name="Beidler, James" userId="97636461-20ff-4629-96b2-03908c895133" providerId="ADAL" clId="{3E98C509-CB7B-41EB-A780-CE79AD93D885}" dt="2023-03-30T19:47:06.491" v="479" actId="2696"/>
        <pc:sldMkLst>
          <pc:docMk/>
          <pc:sldMk cId="791461628" sldId="268"/>
        </pc:sldMkLst>
      </pc:sldChg>
      <pc:sldChg chg="modSp add mod">
        <pc:chgData name="Beidler, James" userId="97636461-20ff-4629-96b2-03908c895133" providerId="ADAL" clId="{3E98C509-CB7B-41EB-A780-CE79AD93D885}" dt="2023-03-30T16:56:43.643" v="449" actId="20577"/>
        <pc:sldMkLst>
          <pc:docMk/>
          <pc:sldMk cId="888008872" sldId="269"/>
        </pc:sldMkLst>
        <pc:spChg chg="mod">
          <ac:chgData name="Beidler, James" userId="97636461-20ff-4629-96b2-03908c895133" providerId="ADAL" clId="{3E98C509-CB7B-41EB-A780-CE79AD93D885}" dt="2023-03-30T16:52:28.404" v="46" actId="20577"/>
          <ac:spMkLst>
            <pc:docMk/>
            <pc:sldMk cId="888008872" sldId="269"/>
            <ac:spMk id="2" creationId="{EA0140FD-E53C-426C-82E6-702AA7349FD6}"/>
          </ac:spMkLst>
        </pc:spChg>
        <pc:spChg chg="mod">
          <ac:chgData name="Beidler, James" userId="97636461-20ff-4629-96b2-03908c895133" providerId="ADAL" clId="{3E98C509-CB7B-41EB-A780-CE79AD93D885}" dt="2023-03-30T16:56:43.643" v="449" actId="20577"/>
          <ac:spMkLst>
            <pc:docMk/>
            <pc:sldMk cId="888008872" sldId="269"/>
            <ac:spMk id="3" creationId="{65F67290-716B-4D83-9452-D9229223E757}"/>
          </ac:spMkLst>
        </pc:spChg>
      </pc:sldChg>
      <pc:sldChg chg="addSp delSp modSp new del mod">
        <pc:chgData name="Beidler, James" userId="97636461-20ff-4629-96b2-03908c895133" providerId="ADAL" clId="{3E98C509-CB7B-41EB-A780-CE79AD93D885}" dt="2023-03-30T16:18:41.105" v="41" actId="47"/>
        <pc:sldMkLst>
          <pc:docMk/>
          <pc:sldMk cId="3395265414" sldId="269"/>
        </pc:sldMkLst>
        <pc:spChg chg="del">
          <ac:chgData name="Beidler, James" userId="97636461-20ff-4629-96b2-03908c895133" providerId="ADAL" clId="{3E98C509-CB7B-41EB-A780-CE79AD93D885}" dt="2023-03-30T16:12:36.705" v="3" actId="478"/>
          <ac:spMkLst>
            <pc:docMk/>
            <pc:sldMk cId="3395265414" sldId="269"/>
            <ac:spMk id="2" creationId="{21960511-9D78-FC82-2BE2-C3B4D1CDD5E8}"/>
          </ac:spMkLst>
        </pc:spChg>
        <pc:spChg chg="del">
          <ac:chgData name="Beidler, James" userId="97636461-20ff-4629-96b2-03908c895133" providerId="ADAL" clId="{3E98C509-CB7B-41EB-A780-CE79AD93D885}" dt="2023-03-30T16:12:41.632" v="4" actId="478"/>
          <ac:spMkLst>
            <pc:docMk/>
            <pc:sldMk cId="3395265414" sldId="269"/>
            <ac:spMk id="3" creationId="{9C59BEA0-0CDE-1D0A-7CAD-BF3AF7637F4F}"/>
          </ac:spMkLst>
        </pc:spChg>
        <pc:spChg chg="mod">
          <ac:chgData name="Beidler, James" userId="97636461-20ff-4629-96b2-03908c895133" providerId="ADAL" clId="{3E98C509-CB7B-41EB-A780-CE79AD93D885}" dt="2023-03-30T16:13:05.620" v="8" actId="1076"/>
          <ac:spMkLst>
            <pc:docMk/>
            <pc:sldMk cId="3395265414" sldId="269"/>
            <ac:spMk id="4" creationId="{805FA69C-9888-0D48-C43C-EA70DB45B8F9}"/>
          </ac:spMkLst>
        </pc:spChg>
        <pc:spChg chg="add mod">
          <ac:chgData name="Beidler, James" userId="97636461-20ff-4629-96b2-03908c895133" providerId="ADAL" clId="{3E98C509-CB7B-41EB-A780-CE79AD93D885}" dt="2023-03-30T16:13:22.860" v="9" actId="1076"/>
          <ac:spMkLst>
            <pc:docMk/>
            <pc:sldMk cId="3395265414" sldId="269"/>
            <ac:spMk id="5" creationId="{79746465-F177-D32C-8181-EC385B604F00}"/>
          </ac:spMkLst>
        </pc:spChg>
        <pc:spChg chg="add mod">
          <ac:chgData name="Beidler, James" userId="97636461-20ff-4629-96b2-03908c895133" providerId="ADAL" clId="{3E98C509-CB7B-41EB-A780-CE79AD93D885}" dt="2023-03-30T16:13:22.860" v="9" actId="1076"/>
          <ac:spMkLst>
            <pc:docMk/>
            <pc:sldMk cId="3395265414" sldId="269"/>
            <ac:spMk id="8" creationId="{D63C43CF-91E5-2871-7850-F19310775566}"/>
          </ac:spMkLst>
        </pc:spChg>
        <pc:picChg chg="add mod">
          <ac:chgData name="Beidler, James" userId="97636461-20ff-4629-96b2-03908c895133" providerId="ADAL" clId="{3E98C509-CB7B-41EB-A780-CE79AD93D885}" dt="2023-03-30T16:13:22.860" v="9" actId="1076"/>
          <ac:picMkLst>
            <pc:docMk/>
            <pc:sldMk cId="3395265414" sldId="269"/>
            <ac:picMk id="6" creationId="{B9F34476-2CFC-DCA8-DD78-082A9962F707}"/>
          </ac:picMkLst>
        </pc:picChg>
        <pc:picChg chg="add mod">
          <ac:chgData name="Beidler, James" userId="97636461-20ff-4629-96b2-03908c895133" providerId="ADAL" clId="{3E98C509-CB7B-41EB-A780-CE79AD93D885}" dt="2023-03-30T16:13:22.860" v="9" actId="1076"/>
          <ac:picMkLst>
            <pc:docMk/>
            <pc:sldMk cId="3395265414" sldId="269"/>
            <ac:picMk id="7" creationId="{BBBCC4F3-3045-43FC-694C-3B77D5F0C8F1}"/>
          </ac:picMkLst>
        </pc:picChg>
      </pc:sldChg>
      <pc:sldChg chg="modSp new mod">
        <pc:chgData name="Beidler, James" userId="97636461-20ff-4629-96b2-03908c895133" providerId="ADAL" clId="{3E98C509-CB7B-41EB-A780-CE79AD93D885}" dt="2023-03-30T19:54:58.836" v="820" actId="20577"/>
        <pc:sldMkLst>
          <pc:docMk/>
          <pc:sldMk cId="472520537" sldId="270"/>
        </pc:sldMkLst>
        <pc:spChg chg="mod">
          <ac:chgData name="Beidler, James" userId="97636461-20ff-4629-96b2-03908c895133" providerId="ADAL" clId="{3E98C509-CB7B-41EB-A780-CE79AD93D885}" dt="2023-03-30T19:29:30.917" v="478" actId="20577"/>
          <ac:spMkLst>
            <pc:docMk/>
            <pc:sldMk cId="472520537" sldId="270"/>
            <ac:spMk id="2" creationId="{1D4AA3EC-B605-44BD-A12A-EDD0878DE842}"/>
          </ac:spMkLst>
        </pc:spChg>
        <pc:spChg chg="mod">
          <ac:chgData name="Beidler, James" userId="97636461-20ff-4629-96b2-03908c895133" providerId="ADAL" clId="{3E98C509-CB7B-41EB-A780-CE79AD93D885}" dt="2023-03-30T19:54:58.836" v="820" actId="20577"/>
          <ac:spMkLst>
            <pc:docMk/>
            <pc:sldMk cId="472520537" sldId="270"/>
            <ac:spMk id="3" creationId="{249C3EA2-BF4B-6B8A-2B11-003493E540F4}"/>
          </ac:spMkLst>
        </pc:spChg>
      </pc:sldChg>
      <pc:sldChg chg="addSp delSp modSp add del mod">
        <pc:chgData name="Beidler, James" userId="97636461-20ff-4629-96b2-03908c895133" providerId="ADAL" clId="{3E98C509-CB7B-41EB-A780-CE79AD93D885}" dt="2023-03-30T16:18:41.105" v="41" actId="47"/>
        <pc:sldMkLst>
          <pc:docMk/>
          <pc:sldMk cId="4172247790" sldId="270"/>
        </pc:sldMkLst>
        <pc:spChg chg="mod">
          <ac:chgData name="Beidler, James" userId="97636461-20ff-4629-96b2-03908c895133" providerId="ADAL" clId="{3E98C509-CB7B-41EB-A780-CE79AD93D885}" dt="2023-03-30T16:14:17.194" v="30" actId="1076"/>
          <ac:spMkLst>
            <pc:docMk/>
            <pc:sldMk cId="4172247790" sldId="270"/>
            <ac:spMk id="4" creationId="{805FA69C-9888-0D48-C43C-EA70DB45B8F9}"/>
          </ac:spMkLst>
        </pc:spChg>
        <pc:spChg chg="mod">
          <ac:chgData name="Beidler, James" userId="97636461-20ff-4629-96b2-03908c895133" providerId="ADAL" clId="{3E98C509-CB7B-41EB-A780-CE79AD93D885}" dt="2023-03-30T16:13:47.006" v="16" actId="20577"/>
          <ac:spMkLst>
            <pc:docMk/>
            <pc:sldMk cId="4172247790" sldId="270"/>
            <ac:spMk id="5" creationId="{79746465-F177-D32C-8181-EC385B604F00}"/>
          </ac:spMkLst>
        </pc:spChg>
        <pc:spChg chg="mod">
          <ac:chgData name="Beidler, James" userId="97636461-20ff-4629-96b2-03908c895133" providerId="ADAL" clId="{3E98C509-CB7B-41EB-A780-CE79AD93D885}" dt="2023-03-30T16:14:17.194" v="30" actId="1076"/>
          <ac:spMkLst>
            <pc:docMk/>
            <pc:sldMk cId="4172247790" sldId="270"/>
            <ac:spMk id="8" creationId="{D63C43CF-91E5-2871-7850-F19310775566}"/>
          </ac:spMkLst>
        </pc:spChg>
        <pc:picChg chg="add mod">
          <ac:chgData name="Beidler, James" userId="97636461-20ff-4629-96b2-03908c895133" providerId="ADAL" clId="{3E98C509-CB7B-41EB-A780-CE79AD93D885}" dt="2023-03-30T16:14:26.970" v="31" actId="1076"/>
          <ac:picMkLst>
            <pc:docMk/>
            <pc:sldMk cId="4172247790" sldId="270"/>
            <ac:picMk id="2" creationId="{F774FC1C-8CA1-70B3-86A3-0F505059E758}"/>
          </ac:picMkLst>
        </pc:picChg>
        <pc:picChg chg="add mod">
          <ac:chgData name="Beidler, James" userId="97636461-20ff-4629-96b2-03908c895133" providerId="ADAL" clId="{3E98C509-CB7B-41EB-A780-CE79AD93D885}" dt="2023-03-30T16:14:26.970" v="31" actId="1076"/>
          <ac:picMkLst>
            <pc:docMk/>
            <pc:sldMk cId="4172247790" sldId="270"/>
            <ac:picMk id="3" creationId="{2F4ED410-B4CB-680A-6650-B246A8556B7C}"/>
          </ac:picMkLst>
        </pc:picChg>
        <pc:picChg chg="del">
          <ac:chgData name="Beidler, James" userId="97636461-20ff-4629-96b2-03908c895133" providerId="ADAL" clId="{3E98C509-CB7B-41EB-A780-CE79AD93D885}" dt="2023-03-30T16:14:13.262" v="28" actId="478"/>
          <ac:picMkLst>
            <pc:docMk/>
            <pc:sldMk cId="4172247790" sldId="270"/>
            <ac:picMk id="6" creationId="{B9F34476-2CFC-DCA8-DD78-082A9962F707}"/>
          </ac:picMkLst>
        </pc:picChg>
        <pc:picChg chg="del">
          <ac:chgData name="Beidler, James" userId="97636461-20ff-4629-96b2-03908c895133" providerId="ADAL" clId="{3E98C509-CB7B-41EB-A780-CE79AD93D885}" dt="2023-03-30T16:14:13.262" v="28" actId="478"/>
          <ac:picMkLst>
            <pc:docMk/>
            <pc:sldMk cId="4172247790" sldId="270"/>
            <ac:picMk id="7" creationId="{BBBCC4F3-3045-43FC-694C-3B77D5F0C8F1}"/>
          </ac:picMkLst>
        </pc:picChg>
      </pc:sldChg>
      <pc:sldChg chg="addSp delSp modSp new del mod">
        <pc:chgData name="Beidler, James" userId="97636461-20ff-4629-96b2-03908c895133" providerId="ADAL" clId="{3E98C509-CB7B-41EB-A780-CE79AD93D885}" dt="2023-03-30T16:18:41.105" v="41" actId="47"/>
        <pc:sldMkLst>
          <pc:docMk/>
          <pc:sldMk cId="2044304544" sldId="271"/>
        </pc:sldMkLst>
        <pc:spChg chg="del">
          <ac:chgData name="Beidler, James" userId="97636461-20ff-4629-96b2-03908c895133" providerId="ADAL" clId="{3E98C509-CB7B-41EB-A780-CE79AD93D885}" dt="2023-03-30T16:15:28.711" v="36" actId="478"/>
          <ac:spMkLst>
            <pc:docMk/>
            <pc:sldMk cId="2044304544" sldId="271"/>
            <ac:spMk id="2" creationId="{B8935C6E-899C-A4EF-48B6-DC440EB7E03B}"/>
          </ac:spMkLst>
        </pc:spChg>
        <pc:spChg chg="del">
          <ac:chgData name="Beidler, James" userId="97636461-20ff-4629-96b2-03908c895133" providerId="ADAL" clId="{3E98C509-CB7B-41EB-A780-CE79AD93D885}" dt="2023-03-30T16:15:26.461" v="35" actId="478"/>
          <ac:spMkLst>
            <pc:docMk/>
            <pc:sldMk cId="2044304544" sldId="271"/>
            <ac:spMk id="3" creationId="{281B1F71-3D6A-B701-D928-7D9A76E1DBF2}"/>
          </ac:spMkLst>
        </pc:spChg>
        <pc:spChg chg="mod">
          <ac:chgData name="Beidler, James" userId="97636461-20ff-4629-96b2-03908c895133" providerId="ADAL" clId="{3E98C509-CB7B-41EB-A780-CE79AD93D885}" dt="2023-03-30T16:16:03.787" v="38" actId="1076"/>
          <ac:spMkLst>
            <pc:docMk/>
            <pc:sldMk cId="2044304544" sldId="271"/>
            <ac:spMk id="4" creationId="{6D84C603-1519-CF49-004B-D6D905DCDE81}"/>
          </ac:spMkLst>
        </pc:spChg>
        <pc:spChg chg="add mod">
          <ac:chgData name="Beidler, James" userId="97636461-20ff-4629-96b2-03908c895133" providerId="ADAL" clId="{3E98C509-CB7B-41EB-A780-CE79AD93D885}" dt="2023-03-30T16:16:09.804" v="39" actId="1076"/>
          <ac:spMkLst>
            <pc:docMk/>
            <pc:sldMk cId="2044304544" sldId="271"/>
            <ac:spMk id="5" creationId="{3D0C956E-DB75-6681-6107-C922F0CF188C}"/>
          </ac:spMkLst>
        </pc:spChg>
        <pc:spChg chg="add mod">
          <ac:chgData name="Beidler, James" userId="97636461-20ff-4629-96b2-03908c895133" providerId="ADAL" clId="{3E98C509-CB7B-41EB-A780-CE79AD93D885}" dt="2023-03-30T16:16:09.804" v="39" actId="1076"/>
          <ac:spMkLst>
            <pc:docMk/>
            <pc:sldMk cId="2044304544" sldId="271"/>
            <ac:spMk id="8" creationId="{31AC68A7-EC72-E51D-1B68-EE318BFE702E}"/>
          </ac:spMkLst>
        </pc:spChg>
        <pc:picChg chg="add mod">
          <ac:chgData name="Beidler, James" userId="97636461-20ff-4629-96b2-03908c895133" providerId="ADAL" clId="{3E98C509-CB7B-41EB-A780-CE79AD93D885}" dt="2023-03-30T16:16:09.804" v="39" actId="1076"/>
          <ac:picMkLst>
            <pc:docMk/>
            <pc:sldMk cId="2044304544" sldId="271"/>
            <ac:picMk id="6" creationId="{253EAA95-3C3E-3205-307A-99612D001A23}"/>
          </ac:picMkLst>
        </pc:picChg>
        <pc:picChg chg="add mod">
          <ac:chgData name="Beidler, James" userId="97636461-20ff-4629-96b2-03908c895133" providerId="ADAL" clId="{3E98C509-CB7B-41EB-A780-CE79AD93D885}" dt="2023-03-30T16:16:09.804" v="39" actId="1076"/>
          <ac:picMkLst>
            <pc:docMk/>
            <pc:sldMk cId="2044304544" sldId="271"/>
            <ac:picMk id="7" creationId="{276F4CC8-BC01-D57E-6557-5CFDE8413A43}"/>
          </ac:picMkLst>
        </pc:picChg>
      </pc:sldChg>
      <pc:sldChg chg="new del">
        <pc:chgData name="Beidler, James" userId="97636461-20ff-4629-96b2-03908c895133" providerId="ADAL" clId="{3E98C509-CB7B-41EB-A780-CE79AD93D885}" dt="2023-03-30T16:18:41.105" v="41" actId="47"/>
        <pc:sldMkLst>
          <pc:docMk/>
          <pc:sldMk cId="1502538222" sldId="272"/>
        </pc:sldMkLst>
      </pc:sldChg>
    </pc:docChg>
  </pc:docChgLst>
  <pc:docChgLst>
    <pc:chgData name="Beidler, James" userId="97636461-20ff-4629-96b2-03908c895133" providerId="ADAL" clId="{591D8799-1DD7-4030-A3EF-09010FD98C0C}"/>
    <pc:docChg chg="undo custSel addSld modSld">
      <pc:chgData name="Beidler, James" userId="97636461-20ff-4629-96b2-03908c895133" providerId="ADAL" clId="{591D8799-1DD7-4030-A3EF-09010FD98C0C}" dt="2023-04-03T15:25:30.756" v="2021" actId="20577"/>
      <pc:docMkLst>
        <pc:docMk/>
      </pc:docMkLst>
      <pc:sldChg chg="addSp modSp mod">
        <pc:chgData name="Beidler, James" userId="97636461-20ff-4629-96b2-03908c895133" providerId="ADAL" clId="{591D8799-1DD7-4030-A3EF-09010FD98C0C}" dt="2023-04-03T14:14:41.835" v="65" actId="1076"/>
        <pc:sldMkLst>
          <pc:docMk/>
          <pc:sldMk cId="888008872" sldId="269"/>
        </pc:sldMkLst>
        <pc:spChg chg="mod">
          <ac:chgData name="Beidler, James" userId="97636461-20ff-4629-96b2-03908c895133" providerId="ADAL" clId="{591D8799-1DD7-4030-A3EF-09010FD98C0C}" dt="2023-04-03T14:14:41.835" v="65" actId="1076"/>
          <ac:spMkLst>
            <pc:docMk/>
            <pc:sldMk cId="888008872" sldId="269"/>
            <ac:spMk id="2" creationId="{EA0140FD-E53C-426C-82E6-702AA7349FD6}"/>
          </ac:spMkLst>
        </pc:spChg>
        <pc:spChg chg="mod">
          <ac:chgData name="Beidler, James" userId="97636461-20ff-4629-96b2-03908c895133" providerId="ADAL" clId="{591D8799-1DD7-4030-A3EF-09010FD98C0C}" dt="2023-04-03T14:14:19.301" v="64" actId="20577"/>
          <ac:spMkLst>
            <pc:docMk/>
            <pc:sldMk cId="888008872" sldId="269"/>
            <ac:spMk id="3" creationId="{65F67290-716B-4D83-9452-D9229223E757}"/>
          </ac:spMkLst>
        </pc:spChg>
        <pc:picChg chg="add mod">
          <ac:chgData name="Beidler, James" userId="97636461-20ff-4629-96b2-03908c895133" providerId="ADAL" clId="{591D8799-1DD7-4030-A3EF-09010FD98C0C}" dt="2023-04-03T14:06:34.236" v="9" actId="1076"/>
          <ac:picMkLst>
            <pc:docMk/>
            <pc:sldMk cId="888008872" sldId="269"/>
            <ac:picMk id="6" creationId="{551CEA8F-74C0-45D5-C65D-EAC10D52FAC1}"/>
          </ac:picMkLst>
        </pc:picChg>
        <pc:picChg chg="add mod">
          <ac:chgData name="Beidler, James" userId="97636461-20ff-4629-96b2-03908c895133" providerId="ADAL" clId="{591D8799-1DD7-4030-A3EF-09010FD98C0C}" dt="2023-04-03T14:06:34.236" v="9" actId="1076"/>
          <ac:picMkLst>
            <pc:docMk/>
            <pc:sldMk cId="888008872" sldId="269"/>
            <ac:picMk id="8" creationId="{2A41E874-1E33-51BD-882E-D2FBF57D5257}"/>
          </ac:picMkLst>
        </pc:picChg>
      </pc:sldChg>
      <pc:sldChg chg="addSp modSp mod">
        <pc:chgData name="Beidler, James" userId="97636461-20ff-4629-96b2-03908c895133" providerId="ADAL" clId="{591D8799-1DD7-4030-A3EF-09010FD98C0C}" dt="2023-04-03T14:18:31.719" v="160" actId="20577"/>
        <pc:sldMkLst>
          <pc:docMk/>
          <pc:sldMk cId="472520537" sldId="270"/>
        </pc:sldMkLst>
        <pc:spChg chg="mod">
          <ac:chgData name="Beidler, James" userId="97636461-20ff-4629-96b2-03908c895133" providerId="ADAL" clId="{591D8799-1DD7-4030-A3EF-09010FD98C0C}" dt="2023-04-03T14:14:54.902" v="66" actId="1076"/>
          <ac:spMkLst>
            <pc:docMk/>
            <pc:sldMk cId="472520537" sldId="270"/>
            <ac:spMk id="2" creationId="{1D4AA3EC-B605-44BD-A12A-EDD0878DE842}"/>
          </ac:spMkLst>
        </pc:spChg>
        <pc:spChg chg="mod">
          <ac:chgData name="Beidler, James" userId="97636461-20ff-4629-96b2-03908c895133" providerId="ADAL" clId="{591D8799-1DD7-4030-A3EF-09010FD98C0C}" dt="2023-04-03T14:18:31.719" v="160" actId="20577"/>
          <ac:spMkLst>
            <pc:docMk/>
            <pc:sldMk cId="472520537" sldId="270"/>
            <ac:spMk id="3" creationId="{249C3EA2-BF4B-6B8A-2B11-003493E540F4}"/>
          </ac:spMkLst>
        </pc:spChg>
        <pc:picChg chg="add mod">
          <ac:chgData name="Beidler, James" userId="97636461-20ff-4629-96b2-03908c895133" providerId="ADAL" clId="{591D8799-1DD7-4030-A3EF-09010FD98C0C}" dt="2023-04-03T14:12:52.219" v="39" actId="1076"/>
          <ac:picMkLst>
            <pc:docMk/>
            <pc:sldMk cId="472520537" sldId="270"/>
            <ac:picMk id="6" creationId="{F32EC4F0-EDCD-1F1D-69D8-7613E98031B0}"/>
          </ac:picMkLst>
        </pc:picChg>
        <pc:picChg chg="add mod">
          <ac:chgData name="Beidler, James" userId="97636461-20ff-4629-96b2-03908c895133" providerId="ADAL" clId="{591D8799-1DD7-4030-A3EF-09010FD98C0C}" dt="2023-04-03T14:12:58.136" v="40" actId="1076"/>
          <ac:picMkLst>
            <pc:docMk/>
            <pc:sldMk cId="472520537" sldId="270"/>
            <ac:picMk id="8" creationId="{DA9C3D1D-8697-C9D3-C441-07D553F286A6}"/>
          </ac:picMkLst>
        </pc:picChg>
        <pc:picChg chg="add mod">
          <ac:chgData name="Beidler, James" userId="97636461-20ff-4629-96b2-03908c895133" providerId="ADAL" clId="{591D8799-1DD7-4030-A3EF-09010FD98C0C}" dt="2023-04-03T14:13:26.985" v="43" actId="1076"/>
          <ac:picMkLst>
            <pc:docMk/>
            <pc:sldMk cId="472520537" sldId="270"/>
            <ac:picMk id="10" creationId="{46C32720-1E20-1C3E-2689-B05258EB800C}"/>
          </ac:picMkLst>
        </pc:picChg>
      </pc:sldChg>
      <pc:sldChg chg="addSp modSp mod">
        <pc:chgData name="Beidler, James" userId="97636461-20ff-4629-96b2-03908c895133" providerId="ADAL" clId="{591D8799-1DD7-4030-A3EF-09010FD98C0C}" dt="2023-04-03T14:17:25.152" v="104" actId="1076"/>
        <pc:sldMkLst>
          <pc:docMk/>
          <pc:sldMk cId="1044574078" sldId="274"/>
        </pc:sldMkLst>
        <pc:spChg chg="mod">
          <ac:chgData name="Beidler, James" userId="97636461-20ff-4629-96b2-03908c895133" providerId="ADAL" clId="{591D8799-1DD7-4030-A3EF-09010FD98C0C}" dt="2023-04-03T14:17:25.152" v="104" actId="1076"/>
          <ac:spMkLst>
            <pc:docMk/>
            <pc:sldMk cId="1044574078" sldId="274"/>
            <ac:spMk id="3" creationId="{65F67290-716B-4D83-9452-D9229223E757}"/>
          </ac:spMkLst>
        </pc:spChg>
        <pc:spChg chg="add mod">
          <ac:chgData name="Beidler, James" userId="97636461-20ff-4629-96b2-03908c895133" providerId="ADAL" clId="{591D8799-1DD7-4030-A3EF-09010FD98C0C}" dt="2023-04-03T14:17:03.073" v="102" actId="1076"/>
          <ac:spMkLst>
            <pc:docMk/>
            <pc:sldMk cId="1044574078" sldId="274"/>
            <ac:spMk id="5" creationId="{ABBB809D-C977-5871-38DE-8E4BF09AA874}"/>
          </ac:spMkLst>
        </pc:spChg>
        <pc:spChg chg="add mod">
          <ac:chgData name="Beidler, James" userId="97636461-20ff-4629-96b2-03908c895133" providerId="ADAL" clId="{591D8799-1DD7-4030-A3EF-09010FD98C0C}" dt="2023-04-03T14:16:16.906" v="93" actId="20577"/>
          <ac:spMkLst>
            <pc:docMk/>
            <pc:sldMk cId="1044574078" sldId="274"/>
            <ac:spMk id="7" creationId="{BA85CCF3-6F44-138B-3AC7-2A312EB7C1C7}"/>
          </ac:spMkLst>
        </pc:spChg>
        <pc:spChg chg="add mod">
          <ac:chgData name="Beidler, James" userId="97636461-20ff-4629-96b2-03908c895133" providerId="ADAL" clId="{591D8799-1DD7-4030-A3EF-09010FD98C0C}" dt="2023-04-03T14:17:06.402" v="103" actId="1076"/>
          <ac:spMkLst>
            <pc:docMk/>
            <pc:sldMk cId="1044574078" sldId="274"/>
            <ac:spMk id="8" creationId="{29D9981E-9549-A3C3-892D-7103517AB34E}"/>
          </ac:spMkLst>
        </pc:spChg>
        <pc:spChg chg="add mod">
          <ac:chgData name="Beidler, James" userId="97636461-20ff-4629-96b2-03908c895133" providerId="ADAL" clId="{591D8799-1DD7-4030-A3EF-09010FD98C0C}" dt="2023-04-03T14:16:56.152" v="101" actId="1076"/>
          <ac:spMkLst>
            <pc:docMk/>
            <pc:sldMk cId="1044574078" sldId="274"/>
            <ac:spMk id="9" creationId="{D98FF062-3DB1-192E-20A3-0DADF7ECA798}"/>
          </ac:spMkLst>
        </pc:spChg>
      </pc:sldChg>
      <pc:sldChg chg="addSp modSp mod">
        <pc:chgData name="Beidler, James" userId="97636461-20ff-4629-96b2-03908c895133" providerId="ADAL" clId="{591D8799-1DD7-4030-A3EF-09010FD98C0C}" dt="2023-04-03T14:54:28.345" v="1099" actId="1076"/>
        <pc:sldMkLst>
          <pc:docMk/>
          <pc:sldMk cId="2979842677" sldId="275"/>
        </pc:sldMkLst>
        <pc:spChg chg="mod">
          <ac:chgData name="Beidler, James" userId="97636461-20ff-4629-96b2-03908c895133" providerId="ADAL" clId="{591D8799-1DD7-4030-A3EF-09010FD98C0C}" dt="2023-04-03T14:54:28.345" v="1099" actId="1076"/>
          <ac:spMkLst>
            <pc:docMk/>
            <pc:sldMk cId="2979842677" sldId="275"/>
            <ac:spMk id="2" creationId="{1D4AA3EC-B605-44BD-A12A-EDD0878DE842}"/>
          </ac:spMkLst>
        </pc:spChg>
        <pc:spChg chg="mod">
          <ac:chgData name="Beidler, James" userId="97636461-20ff-4629-96b2-03908c895133" providerId="ADAL" clId="{591D8799-1DD7-4030-A3EF-09010FD98C0C}" dt="2023-04-03T14:45:14.383" v="1097" actId="1076"/>
          <ac:spMkLst>
            <pc:docMk/>
            <pc:sldMk cId="2979842677" sldId="275"/>
            <ac:spMk id="3" creationId="{249C3EA2-BF4B-6B8A-2B11-003493E540F4}"/>
          </ac:spMkLst>
        </pc:spChg>
        <pc:picChg chg="add mod">
          <ac:chgData name="Beidler, James" userId="97636461-20ff-4629-96b2-03908c895133" providerId="ADAL" clId="{591D8799-1DD7-4030-A3EF-09010FD98C0C}" dt="2023-04-03T14:44:20.867" v="1096" actId="1076"/>
          <ac:picMkLst>
            <pc:docMk/>
            <pc:sldMk cId="2979842677" sldId="275"/>
            <ac:picMk id="6" creationId="{0719C615-F83B-FBF0-6E4A-3FF359F5A36D}"/>
          </ac:picMkLst>
        </pc:picChg>
        <pc:picChg chg="add mod">
          <ac:chgData name="Beidler, James" userId="97636461-20ff-4629-96b2-03908c895133" providerId="ADAL" clId="{591D8799-1DD7-4030-A3EF-09010FD98C0C}" dt="2023-04-03T14:44:16.983" v="1095" actId="1076"/>
          <ac:picMkLst>
            <pc:docMk/>
            <pc:sldMk cId="2979842677" sldId="275"/>
            <ac:picMk id="8" creationId="{FBBF8CBD-7CA0-95AE-DDD5-834ED35871E2}"/>
          </ac:picMkLst>
        </pc:picChg>
      </pc:sldChg>
      <pc:sldChg chg="modSp mod">
        <pc:chgData name="Beidler, James" userId="97636461-20ff-4629-96b2-03908c895133" providerId="ADAL" clId="{591D8799-1DD7-4030-A3EF-09010FD98C0C}" dt="2023-04-03T15:19:10.340" v="1699" actId="20577"/>
        <pc:sldMkLst>
          <pc:docMk/>
          <pc:sldMk cId="283718193" sldId="276"/>
        </pc:sldMkLst>
        <pc:spChg chg="mod">
          <ac:chgData name="Beidler, James" userId="97636461-20ff-4629-96b2-03908c895133" providerId="ADAL" clId="{591D8799-1DD7-4030-A3EF-09010FD98C0C}" dt="2023-04-03T15:07:27.133" v="1104" actId="20577"/>
          <ac:spMkLst>
            <pc:docMk/>
            <pc:sldMk cId="283718193" sldId="276"/>
            <ac:spMk id="2" creationId="{BB2A2255-0AA3-FE32-1126-F610F6007BD1}"/>
          </ac:spMkLst>
        </pc:spChg>
        <pc:spChg chg="mod">
          <ac:chgData name="Beidler, James" userId="97636461-20ff-4629-96b2-03908c895133" providerId="ADAL" clId="{591D8799-1DD7-4030-A3EF-09010FD98C0C}" dt="2023-04-03T15:19:10.340" v="1699" actId="20577"/>
          <ac:spMkLst>
            <pc:docMk/>
            <pc:sldMk cId="283718193" sldId="276"/>
            <ac:spMk id="3" creationId="{04AA7F89-5DCC-1128-DB5E-29D52FFA8F91}"/>
          </ac:spMkLst>
        </pc:spChg>
      </pc:sldChg>
      <pc:sldChg chg="modSp mod">
        <pc:chgData name="Beidler, James" userId="97636461-20ff-4629-96b2-03908c895133" providerId="ADAL" clId="{591D8799-1DD7-4030-A3EF-09010FD98C0C}" dt="2023-04-03T15:25:30.756" v="2021" actId="20577"/>
        <pc:sldMkLst>
          <pc:docMk/>
          <pc:sldMk cId="1802925103" sldId="277"/>
        </pc:sldMkLst>
        <pc:spChg chg="mod">
          <ac:chgData name="Beidler, James" userId="97636461-20ff-4629-96b2-03908c895133" providerId="ADAL" clId="{591D8799-1DD7-4030-A3EF-09010FD98C0C}" dt="2023-04-03T15:25:30.756" v="2021" actId="20577"/>
          <ac:spMkLst>
            <pc:docMk/>
            <pc:sldMk cId="1802925103" sldId="277"/>
            <ac:spMk id="3" creationId="{04AA7F89-5DCC-1128-DB5E-29D52FFA8F91}"/>
          </ac:spMkLst>
        </pc:spChg>
      </pc:sldChg>
      <pc:sldChg chg="addSp delSp modSp add mod">
        <pc:chgData name="Beidler, James" userId="97636461-20ff-4629-96b2-03908c895133" providerId="ADAL" clId="{591D8799-1DD7-4030-A3EF-09010FD98C0C}" dt="2023-04-03T14:33:57.335" v="790" actId="20577"/>
        <pc:sldMkLst>
          <pc:docMk/>
          <pc:sldMk cId="2554870299" sldId="278"/>
        </pc:sldMkLst>
        <pc:spChg chg="mod">
          <ac:chgData name="Beidler, James" userId="97636461-20ff-4629-96b2-03908c895133" providerId="ADAL" clId="{591D8799-1DD7-4030-A3EF-09010FD98C0C}" dt="2023-04-03T14:23:55.085" v="457" actId="1076"/>
          <ac:spMkLst>
            <pc:docMk/>
            <pc:sldMk cId="2554870299" sldId="278"/>
            <ac:spMk id="2" creationId="{1D4AA3EC-B605-44BD-A12A-EDD0878DE842}"/>
          </ac:spMkLst>
        </pc:spChg>
        <pc:spChg chg="mod">
          <ac:chgData name="Beidler, James" userId="97636461-20ff-4629-96b2-03908c895133" providerId="ADAL" clId="{591D8799-1DD7-4030-A3EF-09010FD98C0C}" dt="2023-04-03T14:33:57.335" v="790" actId="20577"/>
          <ac:spMkLst>
            <pc:docMk/>
            <pc:sldMk cId="2554870299" sldId="278"/>
            <ac:spMk id="3" creationId="{249C3EA2-BF4B-6B8A-2B11-003493E540F4}"/>
          </ac:spMkLst>
        </pc:spChg>
        <pc:spChg chg="add mod">
          <ac:chgData name="Beidler, James" userId="97636461-20ff-4629-96b2-03908c895133" providerId="ADAL" clId="{591D8799-1DD7-4030-A3EF-09010FD98C0C}" dt="2023-04-03T14:22:31.719" v="387" actId="20577"/>
          <ac:spMkLst>
            <pc:docMk/>
            <pc:sldMk cId="2554870299" sldId="278"/>
            <ac:spMk id="12" creationId="{54F5525B-58C4-CFD7-FB52-2C6ABBC150D5}"/>
          </ac:spMkLst>
        </pc:spChg>
        <pc:spChg chg="add mod">
          <ac:chgData name="Beidler, James" userId="97636461-20ff-4629-96b2-03908c895133" providerId="ADAL" clId="{591D8799-1DD7-4030-A3EF-09010FD98C0C}" dt="2023-04-03T14:23:11.101" v="453" actId="20577"/>
          <ac:spMkLst>
            <pc:docMk/>
            <pc:sldMk cId="2554870299" sldId="278"/>
            <ac:spMk id="13" creationId="{3DB8A35D-8C5F-0405-BD73-B4238DCC2BA0}"/>
          </ac:spMkLst>
        </pc:spChg>
        <pc:picChg chg="del">
          <ac:chgData name="Beidler, James" userId="97636461-20ff-4629-96b2-03908c895133" providerId="ADAL" clId="{591D8799-1DD7-4030-A3EF-09010FD98C0C}" dt="2023-04-03T14:18:49.351" v="162" actId="478"/>
          <ac:picMkLst>
            <pc:docMk/>
            <pc:sldMk cId="2554870299" sldId="278"/>
            <ac:picMk id="6" creationId="{F32EC4F0-EDCD-1F1D-69D8-7613E98031B0}"/>
          </ac:picMkLst>
        </pc:picChg>
        <pc:picChg chg="add mod">
          <ac:chgData name="Beidler, James" userId="97636461-20ff-4629-96b2-03908c895133" providerId="ADAL" clId="{591D8799-1DD7-4030-A3EF-09010FD98C0C}" dt="2023-04-03T14:21:04.435" v="260" actId="1076"/>
          <ac:picMkLst>
            <pc:docMk/>
            <pc:sldMk cId="2554870299" sldId="278"/>
            <ac:picMk id="7" creationId="{A5D34720-54C0-F174-3CE9-391C1FBCB75C}"/>
          </ac:picMkLst>
        </pc:picChg>
        <pc:picChg chg="del">
          <ac:chgData name="Beidler, James" userId="97636461-20ff-4629-96b2-03908c895133" providerId="ADAL" clId="{591D8799-1DD7-4030-A3EF-09010FD98C0C}" dt="2023-04-03T14:18:53.652" v="164" actId="478"/>
          <ac:picMkLst>
            <pc:docMk/>
            <pc:sldMk cId="2554870299" sldId="278"/>
            <ac:picMk id="8" creationId="{DA9C3D1D-8697-C9D3-C441-07D553F286A6}"/>
          </ac:picMkLst>
        </pc:picChg>
        <pc:picChg chg="del">
          <ac:chgData name="Beidler, James" userId="97636461-20ff-4629-96b2-03908c895133" providerId="ADAL" clId="{591D8799-1DD7-4030-A3EF-09010FD98C0C}" dt="2023-04-03T14:18:51.139" v="163" actId="478"/>
          <ac:picMkLst>
            <pc:docMk/>
            <pc:sldMk cId="2554870299" sldId="278"/>
            <ac:picMk id="10" creationId="{46C32720-1E20-1C3E-2689-B05258EB800C}"/>
          </ac:picMkLst>
        </pc:picChg>
        <pc:picChg chg="add mod">
          <ac:chgData name="Beidler, James" userId="97636461-20ff-4629-96b2-03908c895133" providerId="ADAL" clId="{591D8799-1DD7-4030-A3EF-09010FD98C0C}" dt="2023-04-03T14:21:04.435" v="260" actId="1076"/>
          <ac:picMkLst>
            <pc:docMk/>
            <pc:sldMk cId="2554870299" sldId="278"/>
            <ac:picMk id="11" creationId="{34D0D793-5629-F77A-6AB5-B06DE8BE4C9A}"/>
          </ac:picMkLst>
        </pc:picChg>
      </pc:sldChg>
      <pc:sldChg chg="addSp delSp modSp add mod">
        <pc:chgData name="Beidler, James" userId="97636461-20ff-4629-96b2-03908c895133" providerId="ADAL" clId="{591D8799-1DD7-4030-A3EF-09010FD98C0C}" dt="2023-04-03T14:32:37.518" v="781" actId="1076"/>
        <pc:sldMkLst>
          <pc:docMk/>
          <pc:sldMk cId="1370980237" sldId="279"/>
        </pc:sldMkLst>
        <pc:spChg chg="mod">
          <ac:chgData name="Beidler, James" userId="97636461-20ff-4629-96b2-03908c895133" providerId="ADAL" clId="{591D8799-1DD7-4030-A3EF-09010FD98C0C}" dt="2023-04-03T14:30:44.052" v="768" actId="20577"/>
          <ac:spMkLst>
            <pc:docMk/>
            <pc:sldMk cId="1370980237" sldId="279"/>
            <ac:spMk id="3" creationId="{65F67290-716B-4D83-9452-D9229223E757}"/>
          </ac:spMkLst>
        </pc:spChg>
        <pc:picChg chg="del">
          <ac:chgData name="Beidler, James" userId="97636461-20ff-4629-96b2-03908c895133" providerId="ADAL" clId="{591D8799-1DD7-4030-A3EF-09010FD98C0C}" dt="2023-04-03T14:30:48.800" v="769" actId="478"/>
          <ac:picMkLst>
            <pc:docMk/>
            <pc:sldMk cId="1370980237" sldId="279"/>
            <ac:picMk id="6" creationId="{551CEA8F-74C0-45D5-C65D-EAC10D52FAC1}"/>
          </ac:picMkLst>
        </pc:picChg>
        <pc:picChg chg="add mod">
          <ac:chgData name="Beidler, James" userId="97636461-20ff-4629-96b2-03908c895133" providerId="ADAL" clId="{591D8799-1DD7-4030-A3EF-09010FD98C0C}" dt="2023-04-03T14:32:35.585" v="780" actId="1076"/>
          <ac:picMkLst>
            <pc:docMk/>
            <pc:sldMk cId="1370980237" sldId="279"/>
            <ac:picMk id="7" creationId="{B36219F4-1B14-A7FE-663B-9CE1F5B359B3}"/>
          </ac:picMkLst>
        </pc:picChg>
        <pc:picChg chg="del">
          <ac:chgData name="Beidler, James" userId="97636461-20ff-4629-96b2-03908c895133" providerId="ADAL" clId="{591D8799-1DD7-4030-A3EF-09010FD98C0C}" dt="2023-04-03T14:30:50.519" v="770" actId="478"/>
          <ac:picMkLst>
            <pc:docMk/>
            <pc:sldMk cId="1370980237" sldId="279"/>
            <ac:picMk id="8" creationId="{2A41E874-1E33-51BD-882E-D2FBF57D5257}"/>
          </ac:picMkLst>
        </pc:picChg>
        <pc:picChg chg="add mod">
          <ac:chgData name="Beidler, James" userId="97636461-20ff-4629-96b2-03908c895133" providerId="ADAL" clId="{591D8799-1DD7-4030-A3EF-09010FD98C0C}" dt="2023-04-03T14:32:37.518" v="781" actId="1076"/>
          <ac:picMkLst>
            <pc:docMk/>
            <pc:sldMk cId="1370980237" sldId="279"/>
            <ac:picMk id="10" creationId="{86D3F062-76D8-B3BA-0E25-55B664B9744E}"/>
          </ac:picMkLst>
        </pc:picChg>
      </pc:sldChg>
    </pc:docChg>
  </pc:docChgLst>
  <pc:docChgLst>
    <pc:chgData name="Beidler, James" userId="97636461-20ff-4629-96b2-03908c895133" providerId="ADAL" clId="{BCD9F36F-F92A-4735-8D40-22E6DF1C749F}"/>
    <pc:docChg chg="custSel modSld">
      <pc:chgData name="Beidler, James" userId="97636461-20ff-4629-96b2-03908c895133" providerId="ADAL" clId="{BCD9F36F-F92A-4735-8D40-22E6DF1C749F}" dt="2023-04-05T18:43:32.291" v="130"/>
      <pc:docMkLst>
        <pc:docMk/>
      </pc:docMkLst>
      <pc:sldChg chg="modSp mod">
        <pc:chgData name="Beidler, James" userId="97636461-20ff-4629-96b2-03908c895133" providerId="ADAL" clId="{BCD9F36F-F92A-4735-8D40-22E6DF1C749F}" dt="2023-04-05T18:42:06.529" v="76" actId="20577"/>
        <pc:sldMkLst>
          <pc:docMk/>
          <pc:sldMk cId="3806755548" sldId="263"/>
        </pc:sldMkLst>
        <pc:spChg chg="mod">
          <ac:chgData name="Beidler, James" userId="97636461-20ff-4629-96b2-03908c895133" providerId="ADAL" clId="{BCD9F36F-F92A-4735-8D40-22E6DF1C749F}" dt="2023-04-05T18:42:06.529" v="76" actId="20577"/>
          <ac:spMkLst>
            <pc:docMk/>
            <pc:sldMk cId="3806755548" sldId="263"/>
            <ac:spMk id="5" creationId="{60012BE3-A3EB-20CF-3298-D29F6AFFBD0B}"/>
          </ac:spMkLst>
        </pc:spChg>
      </pc:sldChg>
      <pc:sldChg chg="modSp mod modCm">
        <pc:chgData name="Beidler, James" userId="97636461-20ff-4629-96b2-03908c895133" providerId="ADAL" clId="{BCD9F36F-F92A-4735-8D40-22E6DF1C749F}" dt="2023-04-05T18:43:32.291" v="130"/>
        <pc:sldMkLst>
          <pc:docMk/>
          <pc:sldMk cId="1239263026" sldId="267"/>
        </pc:sldMkLst>
        <pc:spChg chg="mod">
          <ac:chgData name="Beidler, James" userId="97636461-20ff-4629-96b2-03908c895133" providerId="ADAL" clId="{BCD9F36F-F92A-4735-8D40-22E6DF1C749F}" dt="2023-04-05T18:42:37.165" v="93" actId="20577"/>
          <ac:spMkLst>
            <pc:docMk/>
            <pc:sldMk cId="1239263026" sldId="267"/>
            <ac:spMk id="3" creationId="{65F67290-716B-4D83-9452-D9229223E757}"/>
          </ac:spMkLst>
        </pc:spChg>
      </pc:sldChg>
      <pc:sldChg chg="modSp mod modCm">
        <pc:chgData name="Beidler, James" userId="97636461-20ff-4629-96b2-03908c895133" providerId="ADAL" clId="{BCD9F36F-F92A-4735-8D40-22E6DF1C749F}" dt="2023-04-05T18:43:25.063" v="129"/>
        <pc:sldMkLst>
          <pc:docMk/>
          <pc:sldMk cId="283718193" sldId="276"/>
        </pc:sldMkLst>
        <pc:spChg chg="mod">
          <ac:chgData name="Beidler, James" userId="97636461-20ff-4629-96b2-03908c895133" providerId="ADAL" clId="{BCD9F36F-F92A-4735-8D40-22E6DF1C749F}" dt="2023-04-05T18:43:21.880" v="128" actId="20577"/>
          <ac:spMkLst>
            <pc:docMk/>
            <pc:sldMk cId="283718193" sldId="276"/>
            <ac:spMk id="3" creationId="{04AA7F89-5DCC-1128-DB5E-29D52FFA8F91}"/>
          </ac:spMkLst>
        </pc:spChg>
      </pc:sldChg>
    </pc:docChg>
  </pc:docChgLst>
  <pc:docChgLst>
    <pc:chgData name="Beidler, James" userId="97636461-20ff-4629-96b2-03908c895133" providerId="ADAL" clId="{6C299C11-DDDD-43B7-940B-63B38904A764}"/>
    <pc:docChg chg="undo custSel addSld delSld modSld">
      <pc:chgData name="Beidler, James" userId="97636461-20ff-4629-96b2-03908c895133" providerId="ADAL" clId="{6C299C11-DDDD-43B7-940B-63B38904A764}" dt="2023-03-31T19:36:49.549" v="2629" actId="20577"/>
      <pc:docMkLst>
        <pc:docMk/>
      </pc:docMkLst>
      <pc:sldChg chg="modSp mod">
        <pc:chgData name="Beidler, James" userId="97636461-20ff-4629-96b2-03908c895133" providerId="ADAL" clId="{6C299C11-DDDD-43B7-940B-63B38904A764}" dt="2023-03-31T19:24:30.859" v="2174" actId="27636"/>
        <pc:sldMkLst>
          <pc:docMk/>
          <pc:sldMk cId="2667566121" sldId="256"/>
        </pc:sldMkLst>
        <pc:spChg chg="mod">
          <ac:chgData name="Beidler, James" userId="97636461-20ff-4629-96b2-03908c895133" providerId="ADAL" clId="{6C299C11-DDDD-43B7-940B-63B38904A764}" dt="2023-03-31T19:24:30.859" v="2174" actId="27636"/>
          <ac:spMkLst>
            <pc:docMk/>
            <pc:sldMk cId="2667566121" sldId="256"/>
            <ac:spMk id="3" creationId="{DB022495-F7DA-0724-BD40-B7CAAD362F31}"/>
          </ac:spMkLst>
        </pc:spChg>
      </pc:sldChg>
      <pc:sldChg chg="addSp modSp mod">
        <pc:chgData name="Beidler, James" userId="97636461-20ff-4629-96b2-03908c895133" providerId="ADAL" clId="{6C299C11-DDDD-43B7-940B-63B38904A764}" dt="2023-03-31T17:45:23.781" v="1842" actId="20577"/>
        <pc:sldMkLst>
          <pc:docMk/>
          <pc:sldMk cId="3806755548" sldId="263"/>
        </pc:sldMkLst>
        <pc:spChg chg="mod">
          <ac:chgData name="Beidler, James" userId="97636461-20ff-4629-96b2-03908c895133" providerId="ADAL" clId="{6C299C11-DDDD-43B7-940B-63B38904A764}" dt="2023-03-31T17:41:49.795" v="1399" actId="20577"/>
          <ac:spMkLst>
            <pc:docMk/>
            <pc:sldMk cId="3806755548" sldId="263"/>
            <ac:spMk id="2" creationId="{EA0140FD-E53C-426C-82E6-702AA7349FD6}"/>
          </ac:spMkLst>
        </pc:spChg>
        <pc:spChg chg="mod">
          <ac:chgData name="Beidler, James" userId="97636461-20ff-4629-96b2-03908c895133" providerId="ADAL" clId="{6C299C11-DDDD-43B7-940B-63B38904A764}" dt="2023-03-31T16:15:32.360" v="13" actId="27636"/>
          <ac:spMkLst>
            <pc:docMk/>
            <pc:sldMk cId="3806755548" sldId="263"/>
            <ac:spMk id="3" creationId="{65F67290-716B-4D83-9452-D9229223E757}"/>
          </ac:spMkLst>
        </pc:spChg>
        <pc:spChg chg="add mod">
          <ac:chgData name="Beidler, James" userId="97636461-20ff-4629-96b2-03908c895133" providerId="ADAL" clId="{6C299C11-DDDD-43B7-940B-63B38904A764}" dt="2023-03-31T17:45:23.781" v="1842" actId="20577"/>
          <ac:spMkLst>
            <pc:docMk/>
            <pc:sldMk cId="3806755548" sldId="263"/>
            <ac:spMk id="5" creationId="{60012BE3-A3EB-20CF-3298-D29F6AFFBD0B}"/>
          </ac:spMkLst>
        </pc:spChg>
      </pc:sldChg>
      <pc:sldChg chg="del">
        <pc:chgData name="Beidler, James" userId="97636461-20ff-4629-96b2-03908c895133" providerId="ADAL" clId="{6C299C11-DDDD-43B7-940B-63B38904A764}" dt="2023-03-31T16:15:46.757" v="15" actId="2696"/>
        <pc:sldMkLst>
          <pc:docMk/>
          <pc:sldMk cId="760317557" sldId="266"/>
        </pc:sldMkLst>
      </pc:sldChg>
      <pc:sldChg chg="addSp delSp modSp mod">
        <pc:chgData name="Beidler, James" userId="97636461-20ff-4629-96b2-03908c895133" providerId="ADAL" clId="{6C299C11-DDDD-43B7-940B-63B38904A764}" dt="2023-03-31T19:08:56.165" v="2172" actId="1076"/>
        <pc:sldMkLst>
          <pc:docMk/>
          <pc:sldMk cId="1239263026" sldId="267"/>
        </pc:sldMkLst>
        <pc:spChg chg="mod">
          <ac:chgData name="Beidler, James" userId="97636461-20ff-4629-96b2-03908c895133" providerId="ADAL" clId="{6C299C11-DDDD-43B7-940B-63B38904A764}" dt="2023-03-31T17:52:13.215" v="2020" actId="1076"/>
          <ac:spMkLst>
            <pc:docMk/>
            <pc:sldMk cId="1239263026" sldId="267"/>
            <ac:spMk id="2" creationId="{EA0140FD-E53C-426C-82E6-702AA7349FD6}"/>
          </ac:spMkLst>
        </pc:spChg>
        <pc:spChg chg="mod">
          <ac:chgData name="Beidler, James" userId="97636461-20ff-4629-96b2-03908c895133" providerId="ADAL" clId="{6C299C11-DDDD-43B7-940B-63B38904A764}" dt="2023-03-31T17:57:58.990" v="2063" actId="1076"/>
          <ac:spMkLst>
            <pc:docMk/>
            <pc:sldMk cId="1239263026" sldId="267"/>
            <ac:spMk id="3" creationId="{65F67290-716B-4D83-9452-D9229223E757}"/>
          </ac:spMkLst>
        </pc:spChg>
        <pc:spChg chg="mod">
          <ac:chgData name="Beidler, James" userId="97636461-20ff-4629-96b2-03908c895133" providerId="ADAL" clId="{6C299C11-DDDD-43B7-940B-63B38904A764}" dt="2023-03-31T17:57:25.786" v="2056" actId="1076"/>
          <ac:spMkLst>
            <pc:docMk/>
            <pc:sldMk cId="1239263026" sldId="267"/>
            <ac:spMk id="4" creationId="{089A8C38-3759-495B-A3D1-69C5199DAFB2}"/>
          </ac:spMkLst>
        </pc:spChg>
        <pc:picChg chg="add del mod">
          <ac:chgData name="Beidler, James" userId="97636461-20ff-4629-96b2-03908c895133" providerId="ADAL" clId="{6C299C11-DDDD-43B7-940B-63B38904A764}" dt="2023-03-31T17:53:33.283" v="2030" actId="478"/>
          <ac:picMkLst>
            <pc:docMk/>
            <pc:sldMk cId="1239263026" sldId="267"/>
            <ac:picMk id="6" creationId="{97F39F31-3131-12F9-7AAB-E6FE7FA8525F}"/>
          </ac:picMkLst>
        </pc:picChg>
        <pc:picChg chg="add del mod">
          <ac:chgData name="Beidler, James" userId="97636461-20ff-4629-96b2-03908c895133" providerId="ADAL" clId="{6C299C11-DDDD-43B7-940B-63B38904A764}" dt="2023-03-31T17:53:35.276" v="2031" actId="478"/>
          <ac:picMkLst>
            <pc:docMk/>
            <pc:sldMk cId="1239263026" sldId="267"/>
            <ac:picMk id="8" creationId="{466D1515-D455-9FCF-3BE4-E18FC07B5427}"/>
          </ac:picMkLst>
        </pc:picChg>
        <pc:picChg chg="add del mod">
          <ac:chgData name="Beidler, James" userId="97636461-20ff-4629-96b2-03908c895133" providerId="ADAL" clId="{6C299C11-DDDD-43B7-940B-63B38904A764}" dt="2023-03-31T17:53:36.725" v="2032" actId="478"/>
          <ac:picMkLst>
            <pc:docMk/>
            <pc:sldMk cId="1239263026" sldId="267"/>
            <ac:picMk id="10" creationId="{EAD002CA-3010-B3B0-4D36-57CCCC263C74}"/>
          </ac:picMkLst>
        </pc:picChg>
        <pc:picChg chg="add del mod">
          <ac:chgData name="Beidler, James" userId="97636461-20ff-4629-96b2-03908c895133" providerId="ADAL" clId="{6C299C11-DDDD-43B7-940B-63B38904A764}" dt="2023-03-31T17:53:56.707" v="2037" actId="478"/>
          <ac:picMkLst>
            <pc:docMk/>
            <pc:sldMk cId="1239263026" sldId="267"/>
            <ac:picMk id="12" creationId="{3FF4D9AE-0DFE-996B-772F-A27DEEB3C8BA}"/>
          </ac:picMkLst>
        </pc:picChg>
        <pc:picChg chg="add mod">
          <ac:chgData name="Beidler, James" userId="97636461-20ff-4629-96b2-03908c895133" providerId="ADAL" clId="{6C299C11-DDDD-43B7-940B-63B38904A764}" dt="2023-03-31T17:57:58.990" v="2063" actId="1076"/>
          <ac:picMkLst>
            <pc:docMk/>
            <pc:sldMk cId="1239263026" sldId="267"/>
            <ac:picMk id="14" creationId="{47BDC160-5D37-AA58-546E-E647F8932BA1}"/>
          </ac:picMkLst>
        </pc:picChg>
        <pc:picChg chg="add mod">
          <ac:chgData name="Beidler, James" userId="97636461-20ff-4629-96b2-03908c895133" providerId="ADAL" clId="{6C299C11-DDDD-43B7-940B-63B38904A764}" dt="2023-03-31T19:08:56.165" v="2172" actId="1076"/>
          <ac:picMkLst>
            <pc:docMk/>
            <pc:sldMk cId="1239263026" sldId="267"/>
            <ac:picMk id="16" creationId="{AB8C7705-63FE-D859-74C8-06ADA3C692D2}"/>
          </ac:picMkLst>
        </pc:picChg>
        <pc:picChg chg="add del mod">
          <ac:chgData name="Beidler, James" userId="97636461-20ff-4629-96b2-03908c895133" providerId="ADAL" clId="{6C299C11-DDDD-43B7-940B-63B38904A764}" dt="2023-03-31T17:57:44.485" v="2059" actId="478"/>
          <ac:picMkLst>
            <pc:docMk/>
            <pc:sldMk cId="1239263026" sldId="267"/>
            <ac:picMk id="18" creationId="{AAE5B816-AFE4-35EB-8BB1-FA403A8DDCCC}"/>
          </ac:picMkLst>
        </pc:picChg>
      </pc:sldChg>
      <pc:sldChg chg="modSp mod">
        <pc:chgData name="Beidler, James" userId="97636461-20ff-4629-96b2-03908c895133" providerId="ADAL" clId="{6C299C11-DDDD-43B7-940B-63B38904A764}" dt="2023-03-31T19:27:24.380" v="2225" actId="1076"/>
        <pc:sldMkLst>
          <pc:docMk/>
          <pc:sldMk cId="888008872" sldId="269"/>
        </pc:sldMkLst>
        <pc:spChg chg="mod">
          <ac:chgData name="Beidler, James" userId="97636461-20ff-4629-96b2-03908c895133" providerId="ADAL" clId="{6C299C11-DDDD-43B7-940B-63B38904A764}" dt="2023-03-31T19:27:24.380" v="2225" actId="1076"/>
          <ac:spMkLst>
            <pc:docMk/>
            <pc:sldMk cId="888008872" sldId="269"/>
            <ac:spMk id="3" creationId="{65F67290-716B-4D83-9452-D9229223E757}"/>
          </ac:spMkLst>
        </pc:spChg>
      </pc:sldChg>
      <pc:sldChg chg="modSp mod">
        <pc:chgData name="Beidler, James" userId="97636461-20ff-4629-96b2-03908c895133" providerId="ADAL" clId="{6C299C11-DDDD-43B7-940B-63B38904A764}" dt="2023-03-31T19:30:40.051" v="2427" actId="20577"/>
        <pc:sldMkLst>
          <pc:docMk/>
          <pc:sldMk cId="472520537" sldId="270"/>
        </pc:sldMkLst>
        <pc:spChg chg="mod">
          <ac:chgData name="Beidler, James" userId="97636461-20ff-4629-96b2-03908c895133" providerId="ADAL" clId="{6C299C11-DDDD-43B7-940B-63B38904A764}" dt="2023-03-31T19:30:40.051" v="2427" actId="20577"/>
          <ac:spMkLst>
            <pc:docMk/>
            <pc:sldMk cId="472520537" sldId="270"/>
            <ac:spMk id="3" creationId="{249C3EA2-BF4B-6B8A-2B11-003493E540F4}"/>
          </ac:spMkLst>
        </pc:spChg>
      </pc:sldChg>
      <pc:sldChg chg="addSp delSp modSp new mod">
        <pc:chgData name="Beidler, James" userId="97636461-20ff-4629-96b2-03908c895133" providerId="ADAL" clId="{6C299C11-DDDD-43B7-940B-63B38904A764}" dt="2023-03-31T17:27:20.752" v="276" actId="1076"/>
        <pc:sldMkLst>
          <pc:docMk/>
          <pc:sldMk cId="2383928972" sldId="271"/>
        </pc:sldMkLst>
        <pc:spChg chg="mod">
          <ac:chgData name="Beidler, James" userId="97636461-20ff-4629-96b2-03908c895133" providerId="ADAL" clId="{6C299C11-DDDD-43B7-940B-63B38904A764}" dt="2023-03-31T16:17:04.553" v="39" actId="20577"/>
          <ac:spMkLst>
            <pc:docMk/>
            <pc:sldMk cId="2383928972" sldId="271"/>
            <ac:spMk id="2" creationId="{EA107CF1-083E-F516-5C22-11377ED518CA}"/>
          </ac:spMkLst>
        </pc:spChg>
        <pc:spChg chg="mod">
          <ac:chgData name="Beidler, James" userId="97636461-20ff-4629-96b2-03908c895133" providerId="ADAL" clId="{6C299C11-DDDD-43B7-940B-63B38904A764}" dt="2023-03-31T17:27:08.294" v="274" actId="1076"/>
          <ac:spMkLst>
            <pc:docMk/>
            <pc:sldMk cId="2383928972" sldId="271"/>
            <ac:spMk id="3" creationId="{58EBF751-4D77-1A91-676F-FCCA6F4DFD61}"/>
          </ac:spMkLst>
        </pc:spChg>
        <pc:spChg chg="mod">
          <ac:chgData name="Beidler, James" userId="97636461-20ff-4629-96b2-03908c895133" providerId="ADAL" clId="{6C299C11-DDDD-43B7-940B-63B38904A764}" dt="2023-03-31T17:22:40.002" v="169" actId="1076"/>
          <ac:spMkLst>
            <pc:docMk/>
            <pc:sldMk cId="2383928972" sldId="271"/>
            <ac:spMk id="4" creationId="{950AA3DB-A135-862A-7B0A-8C4F95403C15}"/>
          </ac:spMkLst>
        </pc:spChg>
        <pc:spChg chg="add mod">
          <ac:chgData name="Beidler, James" userId="97636461-20ff-4629-96b2-03908c895133" providerId="ADAL" clId="{6C299C11-DDDD-43B7-940B-63B38904A764}" dt="2023-03-31T17:27:08.294" v="274" actId="1076"/>
          <ac:spMkLst>
            <pc:docMk/>
            <pc:sldMk cId="2383928972" sldId="271"/>
            <ac:spMk id="15" creationId="{30BF557E-D4DB-CC08-6EBE-619CA450983E}"/>
          </ac:spMkLst>
        </pc:spChg>
        <pc:spChg chg="add mod">
          <ac:chgData name="Beidler, James" userId="97636461-20ff-4629-96b2-03908c895133" providerId="ADAL" clId="{6C299C11-DDDD-43B7-940B-63B38904A764}" dt="2023-03-31T17:27:13.550" v="275" actId="1076"/>
          <ac:spMkLst>
            <pc:docMk/>
            <pc:sldMk cId="2383928972" sldId="271"/>
            <ac:spMk id="16" creationId="{63DDCC58-4986-B87C-6D64-7C972139ED0B}"/>
          </ac:spMkLst>
        </pc:spChg>
        <pc:spChg chg="add mod">
          <ac:chgData name="Beidler, James" userId="97636461-20ff-4629-96b2-03908c895133" providerId="ADAL" clId="{6C299C11-DDDD-43B7-940B-63B38904A764}" dt="2023-03-31T17:27:20.752" v="276" actId="1076"/>
          <ac:spMkLst>
            <pc:docMk/>
            <pc:sldMk cId="2383928972" sldId="271"/>
            <ac:spMk id="23" creationId="{E8BCBA92-2ACF-82C9-BAF3-43CC5D83EFB1}"/>
          </ac:spMkLst>
        </pc:spChg>
        <pc:spChg chg="add mod">
          <ac:chgData name="Beidler, James" userId="97636461-20ff-4629-96b2-03908c895133" providerId="ADAL" clId="{6C299C11-DDDD-43B7-940B-63B38904A764}" dt="2023-03-31T17:26:11.659" v="244" actId="1076"/>
          <ac:spMkLst>
            <pc:docMk/>
            <pc:sldMk cId="2383928972" sldId="271"/>
            <ac:spMk id="24" creationId="{C98DC015-B1B5-7254-C6D2-B1B3C97CFE6F}"/>
          </ac:spMkLst>
        </pc:spChg>
        <pc:spChg chg="add mod">
          <ac:chgData name="Beidler, James" userId="97636461-20ff-4629-96b2-03908c895133" providerId="ADAL" clId="{6C299C11-DDDD-43B7-940B-63B38904A764}" dt="2023-03-31T17:26:59.300" v="273" actId="1076"/>
          <ac:spMkLst>
            <pc:docMk/>
            <pc:sldMk cId="2383928972" sldId="271"/>
            <ac:spMk id="25" creationId="{9A9DE8AF-F484-50AB-BA83-30D6AE5D060B}"/>
          </ac:spMkLst>
        </pc:spChg>
        <pc:picChg chg="add del mod">
          <ac:chgData name="Beidler, James" userId="97636461-20ff-4629-96b2-03908c895133" providerId="ADAL" clId="{6C299C11-DDDD-43B7-940B-63B38904A764}" dt="2023-03-31T17:07:14.418" v="97" actId="478"/>
          <ac:picMkLst>
            <pc:docMk/>
            <pc:sldMk cId="2383928972" sldId="271"/>
            <ac:picMk id="6" creationId="{32E54613-181E-8FA0-AE29-3392C0852FFE}"/>
          </ac:picMkLst>
        </pc:picChg>
        <pc:picChg chg="add del mod">
          <ac:chgData name="Beidler, James" userId="97636461-20ff-4629-96b2-03908c895133" providerId="ADAL" clId="{6C299C11-DDDD-43B7-940B-63B38904A764}" dt="2023-03-31T17:07:14.418" v="97" actId="478"/>
          <ac:picMkLst>
            <pc:docMk/>
            <pc:sldMk cId="2383928972" sldId="271"/>
            <ac:picMk id="8" creationId="{FEFD6AC1-0C2F-1859-699F-52F2A3A8EF12}"/>
          </ac:picMkLst>
        </pc:picChg>
        <pc:picChg chg="add del mod">
          <ac:chgData name="Beidler, James" userId="97636461-20ff-4629-96b2-03908c895133" providerId="ADAL" clId="{6C299C11-DDDD-43B7-940B-63B38904A764}" dt="2023-03-31T17:08:05.191" v="101" actId="478"/>
          <ac:picMkLst>
            <pc:docMk/>
            <pc:sldMk cId="2383928972" sldId="271"/>
            <ac:picMk id="10" creationId="{ACA8BFDC-2C4A-580F-113B-9F4EB0FD8E13}"/>
          </ac:picMkLst>
        </pc:picChg>
        <pc:picChg chg="add mod">
          <ac:chgData name="Beidler, James" userId="97636461-20ff-4629-96b2-03908c895133" providerId="ADAL" clId="{6C299C11-DDDD-43B7-940B-63B38904A764}" dt="2023-03-31T17:27:08.294" v="274" actId="1076"/>
          <ac:picMkLst>
            <pc:docMk/>
            <pc:sldMk cId="2383928972" sldId="271"/>
            <ac:picMk id="12" creationId="{60B7DC6C-72E7-401C-50F5-47796F82D4A0}"/>
          </ac:picMkLst>
        </pc:picChg>
        <pc:picChg chg="add mod">
          <ac:chgData name="Beidler, James" userId="97636461-20ff-4629-96b2-03908c895133" providerId="ADAL" clId="{6C299C11-DDDD-43B7-940B-63B38904A764}" dt="2023-03-31T17:27:08.294" v="274" actId="1076"/>
          <ac:picMkLst>
            <pc:docMk/>
            <pc:sldMk cId="2383928972" sldId="271"/>
            <ac:picMk id="14" creationId="{BCA600CD-383F-C132-665C-60DAC06CF2E3}"/>
          </ac:picMkLst>
        </pc:picChg>
        <pc:picChg chg="add mod">
          <ac:chgData name="Beidler, James" userId="97636461-20ff-4629-96b2-03908c895133" providerId="ADAL" clId="{6C299C11-DDDD-43B7-940B-63B38904A764}" dt="2023-03-31T17:27:20.752" v="276" actId="1076"/>
          <ac:picMkLst>
            <pc:docMk/>
            <pc:sldMk cId="2383928972" sldId="271"/>
            <ac:picMk id="18" creationId="{06E66818-449A-5153-6520-2E22930F05ED}"/>
          </ac:picMkLst>
        </pc:picChg>
        <pc:picChg chg="add mod">
          <ac:chgData name="Beidler, James" userId="97636461-20ff-4629-96b2-03908c895133" providerId="ADAL" clId="{6C299C11-DDDD-43B7-940B-63B38904A764}" dt="2023-03-31T17:25:57.865" v="241" actId="1076"/>
          <ac:picMkLst>
            <pc:docMk/>
            <pc:sldMk cId="2383928972" sldId="271"/>
            <ac:picMk id="20" creationId="{98309EBB-A890-16FB-B7F0-DB864C101A18}"/>
          </ac:picMkLst>
        </pc:picChg>
        <pc:picChg chg="add mod">
          <ac:chgData name="Beidler, James" userId="97636461-20ff-4629-96b2-03908c895133" providerId="ADAL" clId="{6C299C11-DDDD-43B7-940B-63B38904A764}" dt="2023-03-31T17:26:11.659" v="244" actId="1076"/>
          <ac:picMkLst>
            <pc:docMk/>
            <pc:sldMk cId="2383928972" sldId="271"/>
            <ac:picMk id="22" creationId="{FBC0B8D3-CDEC-CB59-14A8-A4CE744C73CA}"/>
          </ac:picMkLst>
        </pc:picChg>
      </pc:sldChg>
      <pc:sldChg chg="modSp new mod">
        <pc:chgData name="Beidler, James" userId="97636461-20ff-4629-96b2-03908c895133" providerId="ADAL" clId="{6C299C11-DDDD-43B7-940B-63B38904A764}" dt="2023-03-31T17:39:49.514" v="1335" actId="20577"/>
        <pc:sldMkLst>
          <pc:docMk/>
          <pc:sldMk cId="1725527476" sldId="272"/>
        </pc:sldMkLst>
        <pc:spChg chg="mod">
          <ac:chgData name="Beidler, James" userId="97636461-20ff-4629-96b2-03908c895133" providerId="ADAL" clId="{6C299C11-DDDD-43B7-940B-63B38904A764}" dt="2023-03-31T17:28:23.654" v="297" actId="20577"/>
          <ac:spMkLst>
            <pc:docMk/>
            <pc:sldMk cId="1725527476" sldId="272"/>
            <ac:spMk id="2" creationId="{29C98400-47AC-C49E-C371-FA3C3669ECC0}"/>
          </ac:spMkLst>
        </pc:spChg>
        <pc:spChg chg="mod">
          <ac:chgData name="Beidler, James" userId="97636461-20ff-4629-96b2-03908c895133" providerId="ADAL" clId="{6C299C11-DDDD-43B7-940B-63B38904A764}" dt="2023-03-31T17:39:49.514" v="1335" actId="20577"/>
          <ac:spMkLst>
            <pc:docMk/>
            <pc:sldMk cId="1725527476" sldId="272"/>
            <ac:spMk id="3" creationId="{F28831D7-5F74-EBC7-D089-21E8FCCC0888}"/>
          </ac:spMkLst>
        </pc:spChg>
      </pc:sldChg>
      <pc:sldChg chg="new del">
        <pc:chgData name="Beidler, James" userId="97636461-20ff-4629-96b2-03908c895133" providerId="ADAL" clId="{6C299C11-DDDD-43B7-940B-63B38904A764}" dt="2023-03-31T18:29:42.989" v="2066" actId="2696"/>
        <pc:sldMkLst>
          <pc:docMk/>
          <pc:sldMk cId="3843715324" sldId="273"/>
        </pc:sldMkLst>
      </pc:sldChg>
      <pc:sldChg chg="addSp delSp modSp add mod">
        <pc:chgData name="Beidler, James" userId="97636461-20ff-4629-96b2-03908c895133" providerId="ADAL" clId="{6C299C11-DDDD-43B7-940B-63B38904A764}" dt="2023-03-31T18:55:36.154" v="2170" actId="1076"/>
        <pc:sldMkLst>
          <pc:docMk/>
          <pc:sldMk cId="1044574078" sldId="274"/>
        </pc:sldMkLst>
        <pc:spChg chg="mod">
          <ac:chgData name="Beidler, James" userId="97636461-20ff-4629-96b2-03908c895133" providerId="ADAL" clId="{6C299C11-DDDD-43B7-940B-63B38904A764}" dt="2023-03-31T18:55:20.183" v="2163" actId="20577"/>
          <ac:spMkLst>
            <pc:docMk/>
            <pc:sldMk cId="1044574078" sldId="274"/>
            <ac:spMk id="3" creationId="{65F67290-716B-4D83-9452-D9229223E757}"/>
          </ac:spMkLst>
        </pc:spChg>
        <pc:picChg chg="add mod">
          <ac:chgData name="Beidler, James" userId="97636461-20ff-4629-96b2-03908c895133" providerId="ADAL" clId="{6C299C11-DDDD-43B7-940B-63B38904A764}" dt="2023-03-31T18:55:34.195" v="2169" actId="1076"/>
          <ac:picMkLst>
            <pc:docMk/>
            <pc:sldMk cId="1044574078" sldId="274"/>
            <ac:picMk id="6" creationId="{453834FF-E62E-B7E6-0A16-2C662127AB33}"/>
          </ac:picMkLst>
        </pc:picChg>
        <pc:picChg chg="add del mod">
          <ac:chgData name="Beidler, James" userId="97636461-20ff-4629-96b2-03908c895133" providerId="ADAL" clId="{6C299C11-DDDD-43B7-940B-63B38904A764}" dt="2023-03-31T18:54:56.452" v="2142" actId="478"/>
          <ac:picMkLst>
            <pc:docMk/>
            <pc:sldMk cId="1044574078" sldId="274"/>
            <ac:picMk id="8" creationId="{64EB27FC-F7A5-1BAC-EC59-E7D24EE9B203}"/>
          </ac:picMkLst>
        </pc:picChg>
        <pc:picChg chg="add mod">
          <ac:chgData name="Beidler, James" userId="97636461-20ff-4629-96b2-03908c895133" providerId="ADAL" clId="{6C299C11-DDDD-43B7-940B-63B38904A764}" dt="2023-03-31T18:55:36.154" v="2170" actId="1076"/>
          <ac:picMkLst>
            <pc:docMk/>
            <pc:sldMk cId="1044574078" sldId="274"/>
            <ac:picMk id="10" creationId="{E9F13EC5-9E38-9B0E-22DC-6D3270A87C90}"/>
          </ac:picMkLst>
        </pc:picChg>
        <pc:picChg chg="del">
          <ac:chgData name="Beidler, James" userId="97636461-20ff-4629-96b2-03908c895133" providerId="ADAL" clId="{6C299C11-DDDD-43B7-940B-63B38904A764}" dt="2023-03-31T18:30:50.218" v="2135" actId="478"/>
          <ac:picMkLst>
            <pc:docMk/>
            <pc:sldMk cId="1044574078" sldId="274"/>
            <ac:picMk id="14" creationId="{47BDC160-5D37-AA58-546E-E647F8932BA1}"/>
          </ac:picMkLst>
        </pc:picChg>
        <pc:picChg chg="del">
          <ac:chgData name="Beidler, James" userId="97636461-20ff-4629-96b2-03908c895133" providerId="ADAL" clId="{6C299C11-DDDD-43B7-940B-63B38904A764}" dt="2023-03-31T18:30:51.635" v="2136" actId="478"/>
          <ac:picMkLst>
            <pc:docMk/>
            <pc:sldMk cId="1044574078" sldId="274"/>
            <ac:picMk id="16" creationId="{AB8C7705-63FE-D859-74C8-06ADA3C692D2}"/>
          </ac:picMkLst>
        </pc:picChg>
      </pc:sldChg>
      <pc:sldChg chg="modSp add mod">
        <pc:chgData name="Beidler, James" userId="97636461-20ff-4629-96b2-03908c895133" providerId="ADAL" clId="{6C299C11-DDDD-43B7-940B-63B38904A764}" dt="2023-03-31T19:35:59.986" v="2542" actId="20577"/>
        <pc:sldMkLst>
          <pc:docMk/>
          <pc:sldMk cId="2979842677" sldId="275"/>
        </pc:sldMkLst>
        <pc:spChg chg="mod">
          <ac:chgData name="Beidler, James" userId="97636461-20ff-4629-96b2-03908c895133" providerId="ADAL" clId="{6C299C11-DDDD-43B7-940B-63B38904A764}" dt="2023-03-31T19:33:12.005" v="2431" actId="20577"/>
          <ac:spMkLst>
            <pc:docMk/>
            <pc:sldMk cId="2979842677" sldId="275"/>
            <ac:spMk id="2" creationId="{1D4AA3EC-B605-44BD-A12A-EDD0878DE842}"/>
          </ac:spMkLst>
        </pc:spChg>
        <pc:spChg chg="mod">
          <ac:chgData name="Beidler, James" userId="97636461-20ff-4629-96b2-03908c895133" providerId="ADAL" clId="{6C299C11-DDDD-43B7-940B-63B38904A764}" dt="2023-03-31T19:35:59.986" v="2542" actId="20577"/>
          <ac:spMkLst>
            <pc:docMk/>
            <pc:sldMk cId="2979842677" sldId="275"/>
            <ac:spMk id="3" creationId="{249C3EA2-BF4B-6B8A-2B11-003493E540F4}"/>
          </ac:spMkLst>
        </pc:spChg>
      </pc:sldChg>
      <pc:sldChg chg="modSp new mod">
        <pc:chgData name="Beidler, James" userId="97636461-20ff-4629-96b2-03908c895133" providerId="ADAL" clId="{6C299C11-DDDD-43B7-940B-63B38904A764}" dt="2023-03-31T19:33:45.669" v="2449" actId="20577"/>
        <pc:sldMkLst>
          <pc:docMk/>
          <pc:sldMk cId="283718193" sldId="276"/>
        </pc:sldMkLst>
        <pc:spChg chg="mod">
          <ac:chgData name="Beidler, James" userId="97636461-20ff-4629-96b2-03908c895133" providerId="ADAL" clId="{6C299C11-DDDD-43B7-940B-63B38904A764}" dt="2023-03-31T19:33:45.669" v="2449" actId="20577"/>
          <ac:spMkLst>
            <pc:docMk/>
            <pc:sldMk cId="283718193" sldId="276"/>
            <ac:spMk id="2" creationId="{BB2A2255-0AA3-FE32-1126-F610F6007BD1}"/>
          </ac:spMkLst>
        </pc:spChg>
      </pc:sldChg>
      <pc:sldChg chg="modSp add mod">
        <pc:chgData name="Beidler, James" userId="97636461-20ff-4629-96b2-03908c895133" providerId="ADAL" clId="{6C299C11-DDDD-43B7-940B-63B38904A764}" dt="2023-03-31T19:36:49.549" v="2629" actId="20577"/>
        <pc:sldMkLst>
          <pc:docMk/>
          <pc:sldMk cId="1802925103" sldId="277"/>
        </pc:sldMkLst>
        <pc:spChg chg="mod">
          <ac:chgData name="Beidler, James" userId="97636461-20ff-4629-96b2-03908c895133" providerId="ADAL" clId="{6C299C11-DDDD-43B7-940B-63B38904A764}" dt="2023-03-31T19:36:20.858" v="2555" actId="20577"/>
          <ac:spMkLst>
            <pc:docMk/>
            <pc:sldMk cId="1802925103" sldId="277"/>
            <ac:spMk id="2" creationId="{BB2A2255-0AA3-FE32-1126-F610F6007BD1}"/>
          </ac:spMkLst>
        </pc:spChg>
        <pc:spChg chg="mod">
          <ac:chgData name="Beidler, James" userId="97636461-20ff-4629-96b2-03908c895133" providerId="ADAL" clId="{6C299C11-DDDD-43B7-940B-63B38904A764}" dt="2023-03-31T19:36:49.549" v="2629" actId="20577"/>
          <ac:spMkLst>
            <pc:docMk/>
            <pc:sldMk cId="1802925103" sldId="277"/>
            <ac:spMk id="3" creationId="{04AA7F89-5DCC-1128-DB5E-29D52FFA8F91}"/>
          </ac:spMkLst>
        </pc:spChg>
      </pc:sldChg>
    </pc:docChg>
  </pc:docChgLst>
  <pc:docChgLst>
    <pc:chgData name="Eyth, Alison" userId="649d2ced-6280-4c44-830a-d941bed67d1a" providerId="ADAL" clId="{825197E3-E7BA-4F93-B9EF-F7DC959B0D2C}"/>
    <pc:docChg chg="custSel modSld sldOrd modMainMaster">
      <pc:chgData name="Eyth, Alison" userId="649d2ced-6280-4c44-830a-d941bed67d1a" providerId="ADAL" clId="{825197E3-E7BA-4F93-B9EF-F7DC959B0D2C}" dt="2023-04-05T18:53:16.766" v="1043"/>
      <pc:docMkLst>
        <pc:docMk/>
      </pc:docMkLst>
      <pc:sldChg chg="modSp mod">
        <pc:chgData name="Eyth, Alison" userId="649d2ced-6280-4c44-830a-d941bed67d1a" providerId="ADAL" clId="{825197E3-E7BA-4F93-B9EF-F7DC959B0D2C}" dt="2023-04-05T18:27:26.701" v="873" actId="20577"/>
        <pc:sldMkLst>
          <pc:docMk/>
          <pc:sldMk cId="2667566121" sldId="256"/>
        </pc:sldMkLst>
        <pc:spChg chg="mod">
          <ac:chgData name="Eyth, Alison" userId="649d2ced-6280-4c44-830a-d941bed67d1a" providerId="ADAL" clId="{825197E3-E7BA-4F93-B9EF-F7DC959B0D2C}" dt="2023-04-05T18:27:26.701" v="873" actId="20577"/>
          <ac:spMkLst>
            <pc:docMk/>
            <pc:sldMk cId="2667566121" sldId="256"/>
            <ac:spMk id="3" creationId="{DB022495-F7DA-0724-BD40-B7CAAD362F31}"/>
          </ac:spMkLst>
        </pc:spChg>
      </pc:sldChg>
      <pc:sldChg chg="modSp mod">
        <pc:chgData name="Eyth, Alison" userId="649d2ced-6280-4c44-830a-d941bed67d1a" providerId="ADAL" clId="{825197E3-E7BA-4F93-B9EF-F7DC959B0D2C}" dt="2023-04-05T17:27:51.991" v="422" actId="27636"/>
        <pc:sldMkLst>
          <pc:docMk/>
          <pc:sldMk cId="3806755548" sldId="263"/>
        </pc:sldMkLst>
        <pc:spChg chg="mod">
          <ac:chgData name="Eyth, Alison" userId="649d2ced-6280-4c44-830a-d941bed67d1a" providerId="ADAL" clId="{825197E3-E7BA-4F93-B9EF-F7DC959B0D2C}" dt="2023-04-05T17:24:10.866" v="117" actId="14100"/>
          <ac:spMkLst>
            <pc:docMk/>
            <pc:sldMk cId="3806755548" sldId="263"/>
            <ac:spMk id="2" creationId="{EA0140FD-E53C-426C-82E6-702AA7349FD6}"/>
          </ac:spMkLst>
        </pc:spChg>
        <pc:spChg chg="mod">
          <ac:chgData name="Eyth, Alison" userId="649d2ced-6280-4c44-830a-d941bed67d1a" providerId="ADAL" clId="{825197E3-E7BA-4F93-B9EF-F7DC959B0D2C}" dt="2023-04-05T17:27:29.365" v="418" actId="20577"/>
          <ac:spMkLst>
            <pc:docMk/>
            <pc:sldMk cId="3806755548" sldId="263"/>
            <ac:spMk id="3" creationId="{65F67290-716B-4D83-9452-D9229223E757}"/>
          </ac:spMkLst>
        </pc:spChg>
        <pc:spChg chg="mod">
          <ac:chgData name="Eyth, Alison" userId="649d2ced-6280-4c44-830a-d941bed67d1a" providerId="ADAL" clId="{825197E3-E7BA-4F93-B9EF-F7DC959B0D2C}" dt="2023-04-05T17:27:51.991" v="422" actId="27636"/>
          <ac:spMkLst>
            <pc:docMk/>
            <pc:sldMk cId="3806755548" sldId="263"/>
            <ac:spMk id="5" creationId="{60012BE3-A3EB-20CF-3298-D29F6AFFBD0B}"/>
          </ac:spMkLst>
        </pc:spChg>
      </pc:sldChg>
      <pc:sldChg chg="modSp mod">
        <pc:chgData name="Eyth, Alison" userId="649d2ced-6280-4c44-830a-d941bed67d1a" providerId="ADAL" clId="{825197E3-E7BA-4F93-B9EF-F7DC959B0D2C}" dt="2023-04-05T18:28:06.169" v="883" actId="20577"/>
        <pc:sldMkLst>
          <pc:docMk/>
          <pc:sldMk cId="733931135" sldId="264"/>
        </pc:sldMkLst>
        <pc:spChg chg="mod">
          <ac:chgData name="Eyth, Alison" userId="649d2ced-6280-4c44-830a-d941bed67d1a" providerId="ADAL" clId="{825197E3-E7BA-4F93-B9EF-F7DC959B0D2C}" dt="2023-04-05T18:28:06.169" v="883" actId="20577"/>
          <ac:spMkLst>
            <pc:docMk/>
            <pc:sldMk cId="733931135" sldId="264"/>
            <ac:spMk id="2" creationId="{DFA85F16-943D-0AF9-7DEF-B36AD740C97A}"/>
          </ac:spMkLst>
        </pc:spChg>
      </pc:sldChg>
      <pc:sldChg chg="modSp mod addCm delCm modCm">
        <pc:chgData name="Eyth, Alison" userId="649d2ced-6280-4c44-830a-d941bed67d1a" providerId="ADAL" clId="{825197E3-E7BA-4F93-B9EF-F7DC959B0D2C}" dt="2023-04-05T18:53:08.584" v="1042"/>
        <pc:sldMkLst>
          <pc:docMk/>
          <pc:sldMk cId="1239263026" sldId="267"/>
        </pc:sldMkLst>
        <pc:spChg chg="mod">
          <ac:chgData name="Eyth, Alison" userId="649d2ced-6280-4c44-830a-d941bed67d1a" providerId="ADAL" clId="{825197E3-E7BA-4F93-B9EF-F7DC959B0D2C}" dt="2023-04-05T17:28:41.032" v="426" actId="14100"/>
          <ac:spMkLst>
            <pc:docMk/>
            <pc:sldMk cId="1239263026" sldId="267"/>
            <ac:spMk id="2" creationId="{EA0140FD-E53C-426C-82E6-702AA7349FD6}"/>
          </ac:spMkLst>
        </pc:spChg>
        <pc:spChg chg="mod">
          <ac:chgData name="Eyth, Alison" userId="649d2ced-6280-4c44-830a-d941bed67d1a" providerId="ADAL" clId="{825197E3-E7BA-4F93-B9EF-F7DC959B0D2C}" dt="2023-04-05T17:28:57.652" v="448" actId="27636"/>
          <ac:spMkLst>
            <pc:docMk/>
            <pc:sldMk cId="1239263026" sldId="267"/>
            <ac:spMk id="3" creationId="{65F67290-716B-4D83-9452-D9229223E757}"/>
          </ac:spMkLst>
        </pc:spChg>
        <pc:picChg chg="mod">
          <ac:chgData name="Eyth, Alison" userId="649d2ced-6280-4c44-830a-d941bed67d1a" providerId="ADAL" clId="{825197E3-E7BA-4F93-B9EF-F7DC959B0D2C}" dt="2023-04-05T17:28:50.399" v="438" actId="1035"/>
          <ac:picMkLst>
            <pc:docMk/>
            <pc:sldMk cId="1239263026" sldId="267"/>
            <ac:picMk id="14" creationId="{47BDC160-5D37-AA58-546E-E647F8932BA1}"/>
          </ac:picMkLst>
        </pc:picChg>
        <pc:picChg chg="mod">
          <ac:chgData name="Eyth, Alison" userId="649d2ced-6280-4c44-830a-d941bed67d1a" providerId="ADAL" clId="{825197E3-E7BA-4F93-B9EF-F7DC959B0D2C}" dt="2023-04-05T17:28:53.565" v="446" actId="1035"/>
          <ac:picMkLst>
            <pc:docMk/>
            <pc:sldMk cId="1239263026" sldId="267"/>
            <ac:picMk id="16" creationId="{AB8C7705-63FE-D859-74C8-06ADA3C692D2}"/>
          </ac:picMkLst>
        </pc:picChg>
      </pc:sldChg>
      <pc:sldChg chg="modSp mod">
        <pc:chgData name="Eyth, Alison" userId="649d2ced-6280-4c44-830a-d941bed67d1a" providerId="ADAL" clId="{825197E3-E7BA-4F93-B9EF-F7DC959B0D2C}" dt="2023-04-05T18:18:29.855" v="492" actId="20577"/>
        <pc:sldMkLst>
          <pc:docMk/>
          <pc:sldMk cId="888008872" sldId="269"/>
        </pc:sldMkLst>
        <pc:spChg chg="mod">
          <ac:chgData name="Eyth, Alison" userId="649d2ced-6280-4c44-830a-d941bed67d1a" providerId="ADAL" clId="{825197E3-E7BA-4F93-B9EF-F7DC959B0D2C}" dt="2023-04-05T18:18:29.855" v="492" actId="20577"/>
          <ac:spMkLst>
            <pc:docMk/>
            <pc:sldMk cId="888008872" sldId="269"/>
            <ac:spMk id="3" creationId="{65F67290-716B-4D83-9452-D9229223E757}"/>
          </ac:spMkLst>
        </pc:spChg>
      </pc:sldChg>
      <pc:sldChg chg="modSp mod">
        <pc:chgData name="Eyth, Alison" userId="649d2ced-6280-4c44-830a-d941bed67d1a" providerId="ADAL" clId="{825197E3-E7BA-4F93-B9EF-F7DC959B0D2C}" dt="2023-04-05T18:20:39.575" v="530" actId="1076"/>
        <pc:sldMkLst>
          <pc:docMk/>
          <pc:sldMk cId="472520537" sldId="270"/>
        </pc:sldMkLst>
        <pc:spChg chg="mod">
          <ac:chgData name="Eyth, Alison" userId="649d2ced-6280-4c44-830a-d941bed67d1a" providerId="ADAL" clId="{825197E3-E7BA-4F93-B9EF-F7DC959B0D2C}" dt="2023-04-05T18:20:30.631" v="528" actId="14100"/>
          <ac:spMkLst>
            <pc:docMk/>
            <pc:sldMk cId="472520537" sldId="270"/>
            <ac:spMk id="2" creationId="{1D4AA3EC-B605-44BD-A12A-EDD0878DE842}"/>
          </ac:spMkLst>
        </pc:spChg>
        <pc:spChg chg="mod">
          <ac:chgData name="Eyth, Alison" userId="649d2ced-6280-4c44-830a-d941bed67d1a" providerId="ADAL" clId="{825197E3-E7BA-4F93-B9EF-F7DC959B0D2C}" dt="2023-04-05T18:20:36.543" v="529" actId="1076"/>
          <ac:spMkLst>
            <pc:docMk/>
            <pc:sldMk cId="472520537" sldId="270"/>
            <ac:spMk id="3" creationId="{249C3EA2-BF4B-6B8A-2B11-003493E540F4}"/>
          </ac:spMkLst>
        </pc:spChg>
        <pc:picChg chg="mod">
          <ac:chgData name="Eyth, Alison" userId="649d2ced-6280-4c44-830a-d941bed67d1a" providerId="ADAL" clId="{825197E3-E7BA-4F93-B9EF-F7DC959B0D2C}" dt="2023-04-05T18:20:39.575" v="530" actId="1076"/>
          <ac:picMkLst>
            <pc:docMk/>
            <pc:sldMk cId="472520537" sldId="270"/>
            <ac:picMk id="6" creationId="{F32EC4F0-EDCD-1F1D-69D8-7613E98031B0}"/>
          </ac:picMkLst>
        </pc:picChg>
        <pc:picChg chg="mod">
          <ac:chgData name="Eyth, Alison" userId="649d2ced-6280-4c44-830a-d941bed67d1a" providerId="ADAL" clId="{825197E3-E7BA-4F93-B9EF-F7DC959B0D2C}" dt="2023-04-05T18:20:26.627" v="527" actId="14100"/>
          <ac:picMkLst>
            <pc:docMk/>
            <pc:sldMk cId="472520537" sldId="270"/>
            <ac:picMk id="8" creationId="{DA9C3D1D-8697-C9D3-C441-07D553F286A6}"/>
          </ac:picMkLst>
        </pc:picChg>
        <pc:picChg chg="mod">
          <ac:chgData name="Eyth, Alison" userId="649d2ced-6280-4c44-830a-d941bed67d1a" providerId="ADAL" clId="{825197E3-E7BA-4F93-B9EF-F7DC959B0D2C}" dt="2023-04-05T18:20:23.110" v="526" actId="1076"/>
          <ac:picMkLst>
            <pc:docMk/>
            <pc:sldMk cId="472520537" sldId="270"/>
            <ac:picMk id="10" creationId="{46C32720-1E20-1C3E-2689-B05258EB800C}"/>
          </ac:picMkLst>
        </pc:picChg>
      </pc:sldChg>
      <pc:sldChg chg="addSp modSp mod">
        <pc:chgData name="Eyth, Alison" userId="649d2ced-6280-4c44-830a-d941bed67d1a" providerId="ADAL" clId="{825197E3-E7BA-4F93-B9EF-F7DC959B0D2C}" dt="2023-04-05T18:27:43.569" v="875" actId="6549"/>
        <pc:sldMkLst>
          <pc:docMk/>
          <pc:sldMk cId="2383928972" sldId="271"/>
        </pc:sldMkLst>
        <pc:spChg chg="mod">
          <ac:chgData name="Eyth, Alison" userId="649d2ced-6280-4c44-830a-d941bed67d1a" providerId="ADAL" clId="{825197E3-E7BA-4F93-B9EF-F7DC959B0D2C}" dt="2023-04-05T18:23:53.628" v="612" actId="1076"/>
          <ac:spMkLst>
            <pc:docMk/>
            <pc:sldMk cId="2383928972" sldId="271"/>
            <ac:spMk id="4" creationId="{950AA3DB-A135-862A-7B0A-8C4F95403C15}"/>
          </ac:spMkLst>
        </pc:spChg>
        <pc:spChg chg="add mod">
          <ac:chgData name="Eyth, Alison" userId="649d2ced-6280-4c44-830a-d941bed67d1a" providerId="ADAL" clId="{825197E3-E7BA-4F93-B9EF-F7DC959B0D2C}" dt="2023-04-05T18:27:43.569" v="875" actId="6549"/>
          <ac:spMkLst>
            <pc:docMk/>
            <pc:sldMk cId="2383928972" sldId="271"/>
            <ac:spMk id="5" creationId="{F0C942AA-E281-4535-B8ED-D1E6686A64CD}"/>
          </ac:spMkLst>
        </pc:spChg>
      </pc:sldChg>
      <pc:sldChg chg="modSp mod ord">
        <pc:chgData name="Eyth, Alison" userId="649d2ced-6280-4c44-830a-d941bed67d1a" providerId="ADAL" clId="{825197E3-E7BA-4F93-B9EF-F7DC959B0D2C}" dt="2023-04-05T18:30:06.642" v="1041" actId="20577"/>
        <pc:sldMkLst>
          <pc:docMk/>
          <pc:sldMk cId="1725527476" sldId="272"/>
        </pc:sldMkLst>
        <pc:spChg chg="mod">
          <ac:chgData name="Eyth, Alison" userId="649d2ced-6280-4c44-830a-d941bed67d1a" providerId="ADAL" clId="{825197E3-E7BA-4F93-B9EF-F7DC959B0D2C}" dt="2023-04-05T17:26:45.004" v="390" actId="20577"/>
          <ac:spMkLst>
            <pc:docMk/>
            <pc:sldMk cId="1725527476" sldId="272"/>
            <ac:spMk id="2" creationId="{29C98400-47AC-C49E-C371-FA3C3669ECC0}"/>
          </ac:spMkLst>
        </pc:spChg>
        <pc:spChg chg="mod">
          <ac:chgData name="Eyth, Alison" userId="649d2ced-6280-4c44-830a-d941bed67d1a" providerId="ADAL" clId="{825197E3-E7BA-4F93-B9EF-F7DC959B0D2C}" dt="2023-04-05T18:30:06.642" v="1041" actId="20577"/>
          <ac:spMkLst>
            <pc:docMk/>
            <pc:sldMk cId="1725527476" sldId="272"/>
            <ac:spMk id="3" creationId="{F28831D7-5F74-EBC7-D089-21E8FCCC0888}"/>
          </ac:spMkLst>
        </pc:spChg>
        <pc:spChg chg="mod">
          <ac:chgData name="Eyth, Alison" userId="649d2ced-6280-4c44-830a-d941bed67d1a" providerId="ADAL" clId="{825197E3-E7BA-4F93-B9EF-F7DC959B0D2C}" dt="2023-04-05T18:29:32.956" v="1014" actId="1076"/>
          <ac:spMkLst>
            <pc:docMk/>
            <pc:sldMk cId="1725527476" sldId="272"/>
            <ac:spMk id="4" creationId="{4CD9DD8A-C6BA-4B74-0325-CFD02FCD53B2}"/>
          </ac:spMkLst>
        </pc:spChg>
      </pc:sldChg>
      <pc:sldChg chg="modSp mod">
        <pc:chgData name="Eyth, Alison" userId="649d2ced-6280-4c44-830a-d941bed67d1a" providerId="ADAL" clId="{825197E3-E7BA-4F93-B9EF-F7DC959B0D2C}" dt="2023-04-05T17:29:45.049" v="479" actId="6549"/>
        <pc:sldMkLst>
          <pc:docMk/>
          <pc:sldMk cId="1044574078" sldId="274"/>
        </pc:sldMkLst>
        <pc:spChg chg="mod">
          <ac:chgData name="Eyth, Alison" userId="649d2ced-6280-4c44-830a-d941bed67d1a" providerId="ADAL" clId="{825197E3-E7BA-4F93-B9EF-F7DC959B0D2C}" dt="2023-04-05T17:29:45.049" v="479" actId="6549"/>
          <ac:spMkLst>
            <pc:docMk/>
            <pc:sldMk cId="1044574078" sldId="274"/>
            <ac:spMk id="2" creationId="{EA0140FD-E53C-426C-82E6-702AA7349FD6}"/>
          </ac:spMkLst>
        </pc:spChg>
      </pc:sldChg>
      <pc:sldChg chg="modSp mod">
        <pc:chgData name="Eyth, Alison" userId="649d2ced-6280-4c44-830a-d941bed67d1a" providerId="ADAL" clId="{825197E3-E7BA-4F93-B9EF-F7DC959B0D2C}" dt="2023-04-05T18:25:19.071" v="706" actId="20577"/>
        <pc:sldMkLst>
          <pc:docMk/>
          <pc:sldMk cId="2979842677" sldId="275"/>
        </pc:sldMkLst>
        <pc:spChg chg="mod">
          <ac:chgData name="Eyth, Alison" userId="649d2ced-6280-4c44-830a-d941bed67d1a" providerId="ADAL" clId="{825197E3-E7BA-4F93-B9EF-F7DC959B0D2C}" dt="2023-04-05T18:23:16.942" v="608" actId="1076"/>
          <ac:spMkLst>
            <pc:docMk/>
            <pc:sldMk cId="2979842677" sldId="275"/>
            <ac:spMk id="2" creationId="{1D4AA3EC-B605-44BD-A12A-EDD0878DE842}"/>
          </ac:spMkLst>
        </pc:spChg>
        <pc:spChg chg="mod">
          <ac:chgData name="Eyth, Alison" userId="649d2ced-6280-4c44-830a-d941bed67d1a" providerId="ADAL" clId="{825197E3-E7BA-4F93-B9EF-F7DC959B0D2C}" dt="2023-04-05T18:25:19.071" v="706" actId="20577"/>
          <ac:spMkLst>
            <pc:docMk/>
            <pc:sldMk cId="2979842677" sldId="275"/>
            <ac:spMk id="3" creationId="{249C3EA2-BF4B-6B8A-2B11-003493E540F4}"/>
          </ac:spMkLst>
        </pc:spChg>
        <pc:picChg chg="mod">
          <ac:chgData name="Eyth, Alison" userId="649d2ced-6280-4c44-830a-d941bed67d1a" providerId="ADAL" clId="{825197E3-E7BA-4F93-B9EF-F7DC959B0D2C}" dt="2023-04-05T18:23:20.410" v="609" actId="1076"/>
          <ac:picMkLst>
            <pc:docMk/>
            <pc:sldMk cId="2979842677" sldId="275"/>
            <ac:picMk id="6" creationId="{0719C615-F83B-FBF0-6E4A-3FF359F5A36D}"/>
          </ac:picMkLst>
        </pc:picChg>
        <pc:picChg chg="mod">
          <ac:chgData name="Eyth, Alison" userId="649d2ced-6280-4c44-830a-d941bed67d1a" providerId="ADAL" clId="{825197E3-E7BA-4F93-B9EF-F7DC959B0D2C}" dt="2023-04-05T18:23:22.323" v="610" actId="1076"/>
          <ac:picMkLst>
            <pc:docMk/>
            <pc:sldMk cId="2979842677" sldId="275"/>
            <ac:picMk id="8" creationId="{FBBF8CBD-7CA0-95AE-DDD5-834ED35871E2}"/>
          </ac:picMkLst>
        </pc:picChg>
      </pc:sldChg>
      <pc:sldChg chg="modSp mod addCm delCm modCm">
        <pc:chgData name="Eyth, Alison" userId="649d2ced-6280-4c44-830a-d941bed67d1a" providerId="ADAL" clId="{825197E3-E7BA-4F93-B9EF-F7DC959B0D2C}" dt="2023-04-05T18:53:16.766" v="1043"/>
        <pc:sldMkLst>
          <pc:docMk/>
          <pc:sldMk cId="283718193" sldId="276"/>
        </pc:sldMkLst>
        <pc:spChg chg="mod">
          <ac:chgData name="Eyth, Alison" userId="649d2ced-6280-4c44-830a-d941bed67d1a" providerId="ADAL" clId="{825197E3-E7BA-4F93-B9EF-F7DC959B0D2C}" dt="2023-04-05T18:26:35.134" v="789" actId="20577"/>
          <ac:spMkLst>
            <pc:docMk/>
            <pc:sldMk cId="283718193" sldId="276"/>
            <ac:spMk id="3" creationId="{04AA7F89-5DCC-1128-DB5E-29D52FFA8F91}"/>
          </ac:spMkLst>
        </pc:spChg>
      </pc:sldChg>
      <pc:sldChg chg="modSp mod">
        <pc:chgData name="Eyth, Alison" userId="649d2ced-6280-4c44-830a-d941bed67d1a" providerId="ADAL" clId="{825197E3-E7BA-4F93-B9EF-F7DC959B0D2C}" dt="2023-04-05T18:27:00.800" v="831" actId="20577"/>
        <pc:sldMkLst>
          <pc:docMk/>
          <pc:sldMk cId="1802925103" sldId="277"/>
        </pc:sldMkLst>
        <pc:spChg chg="mod">
          <ac:chgData name="Eyth, Alison" userId="649d2ced-6280-4c44-830a-d941bed67d1a" providerId="ADAL" clId="{825197E3-E7BA-4F93-B9EF-F7DC959B0D2C}" dt="2023-04-05T18:26:53.756" v="819" actId="20577"/>
          <ac:spMkLst>
            <pc:docMk/>
            <pc:sldMk cId="1802925103" sldId="277"/>
            <ac:spMk id="2" creationId="{BB2A2255-0AA3-FE32-1126-F610F6007BD1}"/>
          </ac:spMkLst>
        </pc:spChg>
        <pc:spChg chg="mod">
          <ac:chgData name="Eyth, Alison" userId="649d2ced-6280-4c44-830a-d941bed67d1a" providerId="ADAL" clId="{825197E3-E7BA-4F93-B9EF-F7DC959B0D2C}" dt="2023-04-05T18:27:00.800" v="831" actId="20577"/>
          <ac:spMkLst>
            <pc:docMk/>
            <pc:sldMk cId="1802925103" sldId="277"/>
            <ac:spMk id="3" creationId="{04AA7F89-5DCC-1128-DB5E-29D52FFA8F91}"/>
          </ac:spMkLst>
        </pc:spChg>
      </pc:sldChg>
      <pc:sldChg chg="modSp mod">
        <pc:chgData name="Eyth, Alison" userId="649d2ced-6280-4c44-830a-d941bed67d1a" providerId="ADAL" clId="{825197E3-E7BA-4F93-B9EF-F7DC959B0D2C}" dt="2023-04-05T18:24:43.633" v="642" actId="20577"/>
        <pc:sldMkLst>
          <pc:docMk/>
          <pc:sldMk cId="2554870299" sldId="278"/>
        </pc:sldMkLst>
        <pc:spChg chg="mod">
          <ac:chgData name="Eyth, Alison" userId="649d2ced-6280-4c44-830a-d941bed67d1a" providerId="ADAL" clId="{825197E3-E7BA-4F93-B9EF-F7DC959B0D2C}" dt="2023-04-05T18:24:43.633" v="642" actId="20577"/>
          <ac:spMkLst>
            <pc:docMk/>
            <pc:sldMk cId="2554870299" sldId="278"/>
            <ac:spMk id="2" creationId="{1D4AA3EC-B605-44BD-A12A-EDD0878DE842}"/>
          </ac:spMkLst>
        </pc:spChg>
        <pc:spChg chg="mod">
          <ac:chgData name="Eyth, Alison" userId="649d2ced-6280-4c44-830a-d941bed67d1a" providerId="ADAL" clId="{825197E3-E7BA-4F93-B9EF-F7DC959B0D2C}" dt="2023-04-05T18:21:10.694" v="548" actId="1076"/>
          <ac:spMkLst>
            <pc:docMk/>
            <pc:sldMk cId="2554870299" sldId="278"/>
            <ac:spMk id="3" creationId="{249C3EA2-BF4B-6B8A-2B11-003493E540F4}"/>
          </ac:spMkLst>
        </pc:spChg>
        <pc:spChg chg="mod">
          <ac:chgData name="Eyth, Alison" userId="649d2ced-6280-4c44-830a-d941bed67d1a" providerId="ADAL" clId="{825197E3-E7BA-4F93-B9EF-F7DC959B0D2C}" dt="2023-04-05T18:21:37.564" v="558" actId="1076"/>
          <ac:spMkLst>
            <pc:docMk/>
            <pc:sldMk cId="2554870299" sldId="278"/>
            <ac:spMk id="13" creationId="{3DB8A35D-8C5F-0405-BD73-B4238DCC2BA0}"/>
          </ac:spMkLst>
        </pc:spChg>
        <pc:picChg chg="mod ord">
          <ac:chgData name="Eyth, Alison" userId="649d2ced-6280-4c44-830a-d941bed67d1a" providerId="ADAL" clId="{825197E3-E7BA-4F93-B9EF-F7DC959B0D2C}" dt="2023-04-05T18:21:29.698" v="552" actId="166"/>
          <ac:picMkLst>
            <pc:docMk/>
            <pc:sldMk cId="2554870299" sldId="278"/>
            <ac:picMk id="7" creationId="{A5D34720-54C0-F174-3CE9-391C1FBCB75C}"/>
          </ac:picMkLst>
        </pc:picChg>
        <pc:picChg chg="mod">
          <ac:chgData name="Eyth, Alison" userId="649d2ced-6280-4c44-830a-d941bed67d1a" providerId="ADAL" clId="{825197E3-E7BA-4F93-B9EF-F7DC959B0D2C}" dt="2023-04-05T18:21:33.095" v="557" actId="1038"/>
          <ac:picMkLst>
            <pc:docMk/>
            <pc:sldMk cId="2554870299" sldId="278"/>
            <ac:picMk id="11" creationId="{34D0D793-5629-F77A-6AB5-B06DE8BE4C9A}"/>
          </ac:picMkLst>
        </pc:picChg>
      </pc:sldChg>
      <pc:sldChg chg="modSp mod">
        <pc:chgData name="Eyth, Alison" userId="649d2ced-6280-4c44-830a-d941bed67d1a" providerId="ADAL" clId="{825197E3-E7BA-4F93-B9EF-F7DC959B0D2C}" dt="2023-04-05T18:24:28.395" v="631" actId="20577"/>
        <pc:sldMkLst>
          <pc:docMk/>
          <pc:sldMk cId="1370980237" sldId="279"/>
        </pc:sldMkLst>
        <pc:spChg chg="mod">
          <ac:chgData name="Eyth, Alison" userId="649d2ced-6280-4c44-830a-d941bed67d1a" providerId="ADAL" clId="{825197E3-E7BA-4F93-B9EF-F7DC959B0D2C}" dt="2023-04-05T18:24:28.395" v="631" actId="20577"/>
          <ac:spMkLst>
            <pc:docMk/>
            <pc:sldMk cId="1370980237" sldId="279"/>
            <ac:spMk id="2" creationId="{EA0140FD-E53C-426C-82E6-702AA7349FD6}"/>
          </ac:spMkLst>
        </pc:spChg>
        <pc:picChg chg="mod">
          <ac:chgData name="Eyth, Alison" userId="649d2ced-6280-4c44-830a-d941bed67d1a" providerId="ADAL" clId="{825197E3-E7BA-4F93-B9EF-F7DC959B0D2C}" dt="2023-04-05T18:19:23.778" v="511" actId="14100"/>
          <ac:picMkLst>
            <pc:docMk/>
            <pc:sldMk cId="1370980237" sldId="279"/>
            <ac:picMk id="7" creationId="{B36219F4-1B14-A7FE-663B-9CE1F5B359B3}"/>
          </ac:picMkLst>
        </pc:picChg>
        <pc:picChg chg="mod">
          <ac:chgData name="Eyth, Alison" userId="649d2ced-6280-4c44-830a-d941bed67d1a" providerId="ADAL" clId="{825197E3-E7BA-4F93-B9EF-F7DC959B0D2C}" dt="2023-04-05T18:19:20.404" v="510" actId="14100"/>
          <ac:picMkLst>
            <pc:docMk/>
            <pc:sldMk cId="1370980237" sldId="279"/>
            <ac:picMk id="10" creationId="{86D3F062-76D8-B3BA-0E25-55B664B9744E}"/>
          </ac:picMkLst>
        </pc:picChg>
      </pc:sldChg>
      <pc:sldMasterChg chg="modSldLayout">
        <pc:chgData name="Eyth, Alison" userId="649d2ced-6280-4c44-830a-d941bed67d1a" providerId="ADAL" clId="{825197E3-E7BA-4F93-B9EF-F7DC959B0D2C}" dt="2023-04-05T18:23:39.528" v="611" actId="1076"/>
        <pc:sldMasterMkLst>
          <pc:docMk/>
          <pc:sldMasterMk cId="4244255994" sldId="2147483661"/>
        </pc:sldMasterMkLst>
        <pc:sldLayoutChg chg="modSp mod">
          <pc:chgData name="Eyth, Alison" userId="649d2ced-6280-4c44-830a-d941bed67d1a" providerId="ADAL" clId="{825197E3-E7BA-4F93-B9EF-F7DC959B0D2C}" dt="2023-04-05T18:23:39.528" v="611" actId="1076"/>
          <pc:sldLayoutMkLst>
            <pc:docMk/>
            <pc:sldMasterMk cId="4244255994" sldId="2147483661"/>
            <pc:sldLayoutMk cId="812291983" sldId="2147483679"/>
          </pc:sldLayoutMkLst>
          <pc:spChg chg="mod">
            <ac:chgData name="Eyth, Alison" userId="649d2ced-6280-4c44-830a-d941bed67d1a" providerId="ADAL" clId="{825197E3-E7BA-4F93-B9EF-F7DC959B0D2C}" dt="2023-04-05T18:23:39.528" v="611" actId="1076"/>
            <ac:spMkLst>
              <pc:docMk/>
              <pc:sldMasterMk cId="4244255994" sldId="2147483661"/>
              <pc:sldLayoutMk cId="812291983" sldId="2147483679"/>
              <ac:spMk id="6" creationId="{00000000-0000-0000-0000-000000000000}"/>
            </ac:spMkLst>
          </pc:spChg>
        </pc:sldLayoutChg>
      </pc:sldMasterChg>
    </pc:docChg>
  </pc:docChgLst>
  <pc:docChgLst>
    <pc:chgData name="Beidler, James" userId="97636461-20ff-4629-96b2-03908c895133" providerId="ADAL" clId="{57FF11C2-8218-46B1-9750-2BBCD17A62F2}"/>
    <pc:docChg chg="undo custSel addSld delSld modSld">
      <pc:chgData name="Beidler, James" userId="97636461-20ff-4629-96b2-03908c895133" providerId="ADAL" clId="{57FF11C2-8218-46B1-9750-2BBCD17A62F2}" dt="2023-03-27T15:21:51.010" v="2654" actId="20577"/>
      <pc:docMkLst>
        <pc:docMk/>
      </pc:docMkLst>
      <pc:sldChg chg="modSp mod">
        <pc:chgData name="Beidler, James" userId="97636461-20ff-4629-96b2-03908c895133" providerId="ADAL" clId="{57FF11C2-8218-46B1-9750-2BBCD17A62F2}" dt="2023-03-27T13:46:15.915" v="106" actId="20577"/>
        <pc:sldMkLst>
          <pc:docMk/>
          <pc:sldMk cId="2667566121" sldId="256"/>
        </pc:sldMkLst>
        <pc:spChg chg="mod">
          <ac:chgData name="Beidler, James" userId="97636461-20ff-4629-96b2-03908c895133" providerId="ADAL" clId="{57FF11C2-8218-46B1-9750-2BBCD17A62F2}" dt="2023-03-27T13:46:15.915" v="106" actId="20577"/>
          <ac:spMkLst>
            <pc:docMk/>
            <pc:sldMk cId="2667566121" sldId="256"/>
            <ac:spMk id="2" creationId="{686535E6-3AE7-EF1F-4BD2-14525DE330B6}"/>
          </ac:spMkLst>
        </pc:spChg>
        <pc:spChg chg="mod">
          <ac:chgData name="Beidler, James" userId="97636461-20ff-4629-96b2-03908c895133" providerId="ADAL" clId="{57FF11C2-8218-46B1-9750-2BBCD17A62F2}" dt="2023-03-27T13:45:45.433" v="14" actId="20577"/>
          <ac:spMkLst>
            <pc:docMk/>
            <pc:sldMk cId="2667566121" sldId="256"/>
            <ac:spMk id="3" creationId="{DB022495-F7DA-0724-BD40-B7CAAD362F31}"/>
          </ac:spMkLst>
        </pc:spChg>
      </pc:sldChg>
      <pc:sldChg chg="del">
        <pc:chgData name="Beidler, James" userId="97636461-20ff-4629-96b2-03908c895133" providerId="ADAL" clId="{57FF11C2-8218-46B1-9750-2BBCD17A62F2}" dt="2023-03-27T13:46:26.998" v="107" actId="47"/>
        <pc:sldMkLst>
          <pc:docMk/>
          <pc:sldMk cId="1325407237" sldId="257"/>
        </pc:sldMkLst>
      </pc:sldChg>
      <pc:sldChg chg="del">
        <pc:chgData name="Beidler, James" userId="97636461-20ff-4629-96b2-03908c895133" providerId="ADAL" clId="{57FF11C2-8218-46B1-9750-2BBCD17A62F2}" dt="2023-03-27T13:46:26.998" v="107" actId="47"/>
        <pc:sldMkLst>
          <pc:docMk/>
          <pc:sldMk cId="446244730" sldId="258"/>
        </pc:sldMkLst>
      </pc:sldChg>
      <pc:sldChg chg="del">
        <pc:chgData name="Beidler, James" userId="97636461-20ff-4629-96b2-03908c895133" providerId="ADAL" clId="{57FF11C2-8218-46B1-9750-2BBCD17A62F2}" dt="2023-03-27T13:46:26.998" v="107" actId="47"/>
        <pc:sldMkLst>
          <pc:docMk/>
          <pc:sldMk cId="101882600" sldId="259"/>
        </pc:sldMkLst>
      </pc:sldChg>
      <pc:sldChg chg="del">
        <pc:chgData name="Beidler, James" userId="97636461-20ff-4629-96b2-03908c895133" providerId="ADAL" clId="{57FF11C2-8218-46B1-9750-2BBCD17A62F2}" dt="2023-03-27T13:46:26.998" v="107" actId="47"/>
        <pc:sldMkLst>
          <pc:docMk/>
          <pc:sldMk cId="229752813" sldId="260"/>
        </pc:sldMkLst>
      </pc:sldChg>
      <pc:sldChg chg="del">
        <pc:chgData name="Beidler, James" userId="97636461-20ff-4629-96b2-03908c895133" providerId="ADAL" clId="{57FF11C2-8218-46B1-9750-2BBCD17A62F2}" dt="2023-03-27T13:46:26.998" v="107" actId="47"/>
        <pc:sldMkLst>
          <pc:docMk/>
          <pc:sldMk cId="1838379647" sldId="261"/>
        </pc:sldMkLst>
      </pc:sldChg>
      <pc:sldChg chg="del">
        <pc:chgData name="Beidler, James" userId="97636461-20ff-4629-96b2-03908c895133" providerId="ADAL" clId="{57FF11C2-8218-46B1-9750-2BBCD17A62F2}" dt="2023-03-27T13:46:26.998" v="107" actId="47"/>
        <pc:sldMkLst>
          <pc:docMk/>
          <pc:sldMk cId="1983614921" sldId="262"/>
        </pc:sldMkLst>
      </pc:sldChg>
      <pc:sldChg chg="modSp mod">
        <pc:chgData name="Beidler, James" userId="97636461-20ff-4629-96b2-03908c895133" providerId="ADAL" clId="{57FF11C2-8218-46B1-9750-2BBCD17A62F2}" dt="2023-03-27T14:05:33.880" v="1214" actId="20577"/>
        <pc:sldMkLst>
          <pc:docMk/>
          <pc:sldMk cId="3806755548" sldId="263"/>
        </pc:sldMkLst>
        <pc:spChg chg="mod">
          <ac:chgData name="Beidler, James" userId="97636461-20ff-4629-96b2-03908c895133" providerId="ADAL" clId="{57FF11C2-8218-46B1-9750-2BBCD17A62F2}" dt="2023-03-27T13:53:11.005" v="240" actId="20577"/>
          <ac:spMkLst>
            <pc:docMk/>
            <pc:sldMk cId="3806755548" sldId="263"/>
            <ac:spMk id="2" creationId="{EA0140FD-E53C-426C-82E6-702AA7349FD6}"/>
          </ac:spMkLst>
        </pc:spChg>
        <pc:spChg chg="mod">
          <ac:chgData name="Beidler, James" userId="97636461-20ff-4629-96b2-03908c895133" providerId="ADAL" clId="{57FF11C2-8218-46B1-9750-2BBCD17A62F2}" dt="2023-03-27T14:05:33.880" v="1214" actId="20577"/>
          <ac:spMkLst>
            <pc:docMk/>
            <pc:sldMk cId="3806755548" sldId="263"/>
            <ac:spMk id="3" creationId="{65F67290-716B-4D83-9452-D9229223E757}"/>
          </ac:spMkLst>
        </pc:spChg>
      </pc:sldChg>
      <pc:sldChg chg="addSp delSp modSp new mod">
        <pc:chgData name="Beidler, James" userId="97636461-20ff-4629-96b2-03908c895133" providerId="ADAL" clId="{57FF11C2-8218-46B1-9750-2BBCD17A62F2}" dt="2023-03-27T13:49:47.986" v="172" actId="20577"/>
        <pc:sldMkLst>
          <pc:docMk/>
          <pc:sldMk cId="733931135" sldId="264"/>
        </pc:sldMkLst>
        <pc:spChg chg="mod">
          <ac:chgData name="Beidler, James" userId="97636461-20ff-4629-96b2-03908c895133" providerId="ADAL" clId="{57FF11C2-8218-46B1-9750-2BBCD17A62F2}" dt="2023-03-27T13:49:47.986" v="172" actId="20577"/>
          <ac:spMkLst>
            <pc:docMk/>
            <pc:sldMk cId="733931135" sldId="264"/>
            <ac:spMk id="2" creationId="{DFA85F16-943D-0AF9-7DEF-B36AD740C97A}"/>
          </ac:spMkLst>
        </pc:spChg>
        <pc:spChg chg="del">
          <ac:chgData name="Beidler, James" userId="97636461-20ff-4629-96b2-03908c895133" providerId="ADAL" clId="{57FF11C2-8218-46B1-9750-2BBCD17A62F2}" dt="2023-03-27T13:47:20.664" v="109"/>
          <ac:spMkLst>
            <pc:docMk/>
            <pc:sldMk cId="733931135" sldId="264"/>
            <ac:spMk id="3" creationId="{64DF98F8-0A7D-3070-1A6C-E1E2866F3AEE}"/>
          </ac:spMkLst>
        </pc:spChg>
        <pc:spChg chg="add del mod">
          <ac:chgData name="Beidler, James" userId="97636461-20ff-4629-96b2-03908c895133" providerId="ADAL" clId="{57FF11C2-8218-46B1-9750-2BBCD17A62F2}" dt="2023-03-27T13:47:51.140" v="117" actId="478"/>
          <ac:spMkLst>
            <pc:docMk/>
            <pc:sldMk cId="733931135" sldId="264"/>
            <ac:spMk id="7" creationId="{6ECFFB14-776D-5C9C-6385-22380F8B8EBB}"/>
          </ac:spMkLst>
        </pc:spChg>
        <pc:graphicFrameChg chg="add del mod modGraphic">
          <ac:chgData name="Beidler, James" userId="97636461-20ff-4629-96b2-03908c895133" providerId="ADAL" clId="{57FF11C2-8218-46B1-9750-2BBCD17A62F2}" dt="2023-03-27T13:47:41.058" v="115" actId="478"/>
          <ac:graphicFrameMkLst>
            <pc:docMk/>
            <pc:sldMk cId="733931135" sldId="264"/>
            <ac:graphicFrameMk id="5" creationId="{CA9528A6-2D4D-ED97-C507-C3D7F427ABDA}"/>
          </ac:graphicFrameMkLst>
        </pc:graphicFrameChg>
        <pc:graphicFrameChg chg="add mod">
          <ac:chgData name="Beidler, James" userId="97636461-20ff-4629-96b2-03908c895133" providerId="ADAL" clId="{57FF11C2-8218-46B1-9750-2BBCD17A62F2}" dt="2023-03-27T13:49:12.780" v="119" actId="1076"/>
          <ac:graphicFrameMkLst>
            <pc:docMk/>
            <pc:sldMk cId="733931135" sldId="264"/>
            <ac:graphicFrameMk id="8" creationId="{982DFFDA-7F43-6A19-38C4-6D42CE0EA59E}"/>
          </ac:graphicFrameMkLst>
        </pc:graphicFrameChg>
      </pc:sldChg>
      <pc:sldChg chg="del">
        <pc:chgData name="Beidler, James" userId="97636461-20ff-4629-96b2-03908c895133" providerId="ADAL" clId="{57FF11C2-8218-46B1-9750-2BBCD17A62F2}" dt="2023-03-27T13:46:26.998" v="107" actId="47"/>
        <pc:sldMkLst>
          <pc:docMk/>
          <pc:sldMk cId="1370621164" sldId="264"/>
        </pc:sldMkLst>
      </pc:sldChg>
      <pc:sldChg chg="del">
        <pc:chgData name="Beidler, James" userId="97636461-20ff-4629-96b2-03908c895133" providerId="ADAL" clId="{57FF11C2-8218-46B1-9750-2BBCD17A62F2}" dt="2023-03-27T13:46:26.998" v="107" actId="47"/>
        <pc:sldMkLst>
          <pc:docMk/>
          <pc:sldMk cId="1285407223" sldId="265"/>
        </pc:sldMkLst>
      </pc:sldChg>
      <pc:sldChg chg="addSp delSp modSp add mod">
        <pc:chgData name="Beidler, James" userId="97636461-20ff-4629-96b2-03908c895133" providerId="ADAL" clId="{57FF11C2-8218-46B1-9750-2BBCD17A62F2}" dt="2023-03-27T13:52:06.757" v="182" actId="1076"/>
        <pc:sldMkLst>
          <pc:docMk/>
          <pc:sldMk cId="3550126147" sldId="265"/>
        </pc:sldMkLst>
        <pc:spChg chg="mod">
          <ac:chgData name="Beidler, James" userId="97636461-20ff-4629-96b2-03908c895133" providerId="ADAL" clId="{57FF11C2-8218-46B1-9750-2BBCD17A62F2}" dt="2023-03-27T13:51:33.192" v="179" actId="20577"/>
          <ac:spMkLst>
            <pc:docMk/>
            <pc:sldMk cId="3550126147" sldId="265"/>
            <ac:spMk id="2" creationId="{DFA85F16-943D-0AF9-7DEF-B36AD740C97A}"/>
          </ac:spMkLst>
        </pc:spChg>
        <pc:graphicFrameChg chg="add mod">
          <ac:chgData name="Beidler, James" userId="97636461-20ff-4629-96b2-03908c895133" providerId="ADAL" clId="{57FF11C2-8218-46B1-9750-2BBCD17A62F2}" dt="2023-03-27T13:52:06.757" v="182" actId="1076"/>
          <ac:graphicFrameMkLst>
            <pc:docMk/>
            <pc:sldMk cId="3550126147" sldId="265"/>
            <ac:graphicFrameMk id="3" creationId="{FF1CCE54-B2D0-6F41-373C-70D37011D4D3}"/>
          </ac:graphicFrameMkLst>
        </pc:graphicFrameChg>
        <pc:graphicFrameChg chg="del">
          <ac:chgData name="Beidler, James" userId="97636461-20ff-4629-96b2-03908c895133" providerId="ADAL" clId="{57FF11C2-8218-46B1-9750-2BBCD17A62F2}" dt="2023-03-27T13:51:35.713" v="180" actId="478"/>
          <ac:graphicFrameMkLst>
            <pc:docMk/>
            <pc:sldMk cId="3550126147" sldId="265"/>
            <ac:graphicFrameMk id="8" creationId="{982DFFDA-7F43-6A19-38C4-6D42CE0EA59E}"/>
          </ac:graphicFrameMkLst>
        </pc:graphicFrameChg>
      </pc:sldChg>
      <pc:sldChg chg="modSp add mod">
        <pc:chgData name="Beidler, James" userId="97636461-20ff-4629-96b2-03908c895133" providerId="ADAL" clId="{57FF11C2-8218-46B1-9750-2BBCD17A62F2}" dt="2023-03-27T14:19:09.124" v="2002" actId="20577"/>
        <pc:sldMkLst>
          <pc:docMk/>
          <pc:sldMk cId="760317557" sldId="266"/>
        </pc:sldMkLst>
        <pc:spChg chg="mod">
          <ac:chgData name="Beidler, James" userId="97636461-20ff-4629-96b2-03908c895133" providerId="ADAL" clId="{57FF11C2-8218-46B1-9750-2BBCD17A62F2}" dt="2023-03-27T14:05:59.697" v="1250" actId="20577"/>
          <ac:spMkLst>
            <pc:docMk/>
            <pc:sldMk cId="760317557" sldId="266"/>
            <ac:spMk id="2" creationId="{EA0140FD-E53C-426C-82E6-702AA7349FD6}"/>
          </ac:spMkLst>
        </pc:spChg>
        <pc:spChg chg="mod">
          <ac:chgData name="Beidler, James" userId="97636461-20ff-4629-96b2-03908c895133" providerId="ADAL" clId="{57FF11C2-8218-46B1-9750-2BBCD17A62F2}" dt="2023-03-27T14:19:09.124" v="2002" actId="20577"/>
          <ac:spMkLst>
            <pc:docMk/>
            <pc:sldMk cId="760317557" sldId="266"/>
            <ac:spMk id="3" creationId="{65F67290-716B-4D83-9452-D9229223E757}"/>
          </ac:spMkLst>
        </pc:spChg>
      </pc:sldChg>
      <pc:sldChg chg="del">
        <pc:chgData name="Beidler, James" userId="97636461-20ff-4629-96b2-03908c895133" providerId="ADAL" clId="{57FF11C2-8218-46B1-9750-2BBCD17A62F2}" dt="2023-03-27T13:46:26.998" v="107" actId="47"/>
        <pc:sldMkLst>
          <pc:docMk/>
          <pc:sldMk cId="765806887" sldId="266"/>
        </pc:sldMkLst>
      </pc:sldChg>
      <pc:sldChg chg="modSp add mod">
        <pc:chgData name="Beidler, James" userId="97636461-20ff-4629-96b2-03908c895133" providerId="ADAL" clId="{57FF11C2-8218-46B1-9750-2BBCD17A62F2}" dt="2023-03-27T15:21:51.010" v="2654" actId="20577"/>
        <pc:sldMkLst>
          <pc:docMk/>
          <pc:sldMk cId="1239263026" sldId="267"/>
        </pc:sldMkLst>
        <pc:spChg chg="mod">
          <ac:chgData name="Beidler, James" userId="97636461-20ff-4629-96b2-03908c895133" providerId="ADAL" clId="{57FF11C2-8218-46B1-9750-2BBCD17A62F2}" dt="2023-03-27T15:07:43.858" v="2035" actId="20577"/>
          <ac:spMkLst>
            <pc:docMk/>
            <pc:sldMk cId="1239263026" sldId="267"/>
            <ac:spMk id="2" creationId="{EA0140FD-E53C-426C-82E6-702AA7349FD6}"/>
          </ac:spMkLst>
        </pc:spChg>
        <pc:spChg chg="mod">
          <ac:chgData name="Beidler, James" userId="97636461-20ff-4629-96b2-03908c895133" providerId="ADAL" clId="{57FF11C2-8218-46B1-9750-2BBCD17A62F2}" dt="2023-03-27T15:21:51.010" v="2654" actId="20577"/>
          <ac:spMkLst>
            <pc:docMk/>
            <pc:sldMk cId="1239263026" sldId="267"/>
            <ac:spMk id="3" creationId="{65F67290-716B-4D83-9452-D9229223E757}"/>
          </ac:spMkLst>
        </pc:spChg>
      </pc:sldChg>
      <pc:sldChg chg="del">
        <pc:chgData name="Beidler, James" userId="97636461-20ff-4629-96b2-03908c895133" providerId="ADAL" clId="{57FF11C2-8218-46B1-9750-2BBCD17A62F2}" dt="2023-03-27T13:46:26.998" v="107" actId="47"/>
        <pc:sldMkLst>
          <pc:docMk/>
          <pc:sldMk cId="1989211058" sldId="267"/>
        </pc:sldMkLst>
      </pc:sldChg>
      <pc:sldChg chg="add">
        <pc:chgData name="Beidler, James" userId="97636461-20ff-4629-96b2-03908c895133" providerId="ADAL" clId="{57FF11C2-8218-46B1-9750-2BBCD17A62F2}" dt="2023-03-27T15:19:14.057" v="2560" actId="2890"/>
        <pc:sldMkLst>
          <pc:docMk/>
          <pc:sldMk cId="791461628" sldId="268"/>
        </pc:sldMkLst>
      </pc:sldChg>
      <pc:sldChg chg="del">
        <pc:chgData name="Beidler, James" userId="97636461-20ff-4629-96b2-03908c895133" providerId="ADAL" clId="{57FF11C2-8218-46B1-9750-2BBCD17A62F2}" dt="2023-03-27T13:46:26.998" v="107" actId="47"/>
        <pc:sldMkLst>
          <pc:docMk/>
          <pc:sldMk cId="3045105710" sldId="268"/>
        </pc:sldMkLst>
      </pc:sldChg>
      <pc:sldChg chg="del">
        <pc:chgData name="Beidler, James" userId="97636461-20ff-4629-96b2-03908c895133" providerId="ADAL" clId="{57FF11C2-8218-46B1-9750-2BBCD17A62F2}" dt="2023-03-27T13:46:26.998" v="107" actId="47"/>
        <pc:sldMkLst>
          <pc:docMk/>
          <pc:sldMk cId="3317086761" sldId="26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77BED5-3F48-42F8-8BE2-DA75F373905D}" type="datetimeFigureOut">
              <a:rPr lang="en-US" smtClean="0"/>
              <a:t>4/5/2023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BC4BF-AA41-4EDB-A014-C5BA30F7FB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1545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BC4BF-AA41-4EDB-A014-C5BA30F7FB1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9268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ABC817-9C9E-4A33-B38A-BA1F0D301EEB}" type="datetime1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3799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ACC47-959B-4274-824A-FA8895A33AEC}" type="datetime1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11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F098-FA93-495E-9D44-7A8C572578F8}" type="datetime1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7959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C89B77-7B0D-48F3-BDEA-908479458B63}" type="datetime1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758269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E1A9B1-47EB-42C1-B0DD-98A15411918A}" type="datetime1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504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ACD6E-C750-41CB-A73D-571CA7F1F226}" type="datetime1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462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A0D867-1984-4769-AAA9-BC6B2DD7C97D}" type="datetime1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943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307D6-DAC2-44A2-920E-943793E141F7}" type="datetime1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452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1BC82-5884-49D8-BC24-802EA5AEDC9C}" type="datetime1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357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	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78226" y="6382684"/>
            <a:ext cx="764213" cy="365125"/>
          </a:xfrm>
        </p:spPr>
        <p:txBody>
          <a:bodyPr/>
          <a:lstStyle>
            <a:lvl1pPr>
              <a:defRPr sz="1200"/>
            </a:lvl1pPr>
          </a:lstStyle>
          <a:p>
            <a:fld id="{629637A9-119A-49DA-BD12-AAC58B377D8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291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9BB97-4F92-44C0-BE11-194567D272E3}" type="datetime1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934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A66E8-1A8D-4F88-B044-F14DD666B241}" type="datetime1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04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10AE1-840E-4501-853C-9D2EAC776184}" type="datetime1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07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7FBCF-CD27-4052-A346-CAF08CB451CF}" type="datetime1">
              <a:rPr lang="en-US" smtClean="0"/>
              <a:t>4/5/2023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56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CBCE0-1B19-4FD2-BFA0-A5A5033606CA}" type="datetime1">
              <a:rPr lang="en-US" smtClean="0"/>
              <a:t>4/5/2023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320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320F0E-1F23-4DB9-A471-CA2585BDA0F1}" type="datetime1">
              <a:rPr lang="en-US" smtClean="0"/>
              <a:t>4/5/2023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83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86051F-5DB8-4768-8B04-B8D16DD7A9D7}" type="datetime1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169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A42F6-1242-45A1-977E-9EF73B03CA7C}" type="datetime1">
              <a:rPr lang="en-US" smtClean="0"/>
              <a:t>4/5/2023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129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B3E7F6A-8F81-4283-9191-9116D8143CA4}" type="datetime1">
              <a:rPr lang="en-US" smtClean="0"/>
              <a:t>4/5/2023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255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none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package" Target="../embeddings/Microsoft_Excel_Worksheet.xlsx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package" Target="../embeddings/Microsoft_Excel_Worksheet1.xlsx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6535E6-3AE7-EF1F-4BD2-14525DE33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2331" y="1300785"/>
            <a:ext cx="9748657" cy="2509213"/>
          </a:xfrm>
        </p:spPr>
        <p:txBody>
          <a:bodyPr/>
          <a:lstStyle/>
          <a:p>
            <a:r>
              <a:rPr lang="en-US" cap="none" dirty="0"/>
              <a:t>Geospatial Gridding Surrogate Updates for the 2020 Emissions Modeling Platform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022495-F7DA-0724-BD40-B7CAAD362F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1927" y="3912326"/>
            <a:ext cx="8689976" cy="1371599"/>
          </a:xfrm>
        </p:spPr>
        <p:txBody>
          <a:bodyPr>
            <a:normAutofit lnSpcReduction="10000"/>
          </a:bodyPr>
          <a:lstStyle/>
          <a:p>
            <a:br>
              <a:rPr lang="en-US" cap="none" dirty="0"/>
            </a:br>
            <a:r>
              <a:rPr lang="en-US" dirty="0"/>
              <a:t>April</a:t>
            </a:r>
            <a:r>
              <a:rPr lang="en-US" cap="none" dirty="0"/>
              <a:t> 2023</a:t>
            </a:r>
          </a:p>
          <a:p>
            <a:r>
              <a:rPr lang="en-US" dirty="0"/>
              <a:t>James Beidler and Alison Eyth</a:t>
            </a:r>
            <a:endParaRPr lang="en-US" cap="none" dirty="0"/>
          </a:p>
          <a:p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266756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AA3EC-B605-44BD-A12A-EDD0878DE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37647" y="216421"/>
            <a:ext cx="6914580" cy="1596177"/>
          </a:xfrm>
        </p:spPr>
        <p:txBody>
          <a:bodyPr/>
          <a:lstStyle/>
          <a:p>
            <a:r>
              <a:rPr lang="en-US" dirty="0"/>
              <a:t>American Community Survey Surrogates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C3EA2-BF4B-6B8A-2B11-003493E54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20" y="1787255"/>
            <a:ext cx="4842046" cy="2727421"/>
          </a:xfrm>
        </p:spPr>
        <p:txBody>
          <a:bodyPr/>
          <a:lstStyle/>
          <a:p>
            <a:r>
              <a:rPr lang="en-US" dirty="0"/>
              <a:t>2020 release of 5-year data</a:t>
            </a:r>
          </a:p>
          <a:p>
            <a:r>
              <a:rPr lang="en-US" dirty="0"/>
              <a:t>Data by census block (sub-county) level</a:t>
            </a:r>
          </a:p>
          <a:p>
            <a:r>
              <a:rPr lang="en-US" dirty="0"/>
              <a:t>Population, housing, primary home heating</a:t>
            </a:r>
          </a:p>
          <a:p>
            <a:r>
              <a:rPr lang="en-US" dirty="0"/>
              <a:t> Detached homes and single/dual units</a:t>
            </a:r>
          </a:p>
          <a:p>
            <a:pPr lvl="1"/>
            <a:r>
              <a:rPr lang="en-US" dirty="0"/>
              <a:t>New and can be used for residential wood combustion sources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D341E-A993-841F-909B-74644075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19C615-F83B-FBF0-6E4A-3FF359F5A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5393" y="265219"/>
            <a:ext cx="5683354" cy="316378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BBF8CBD-7CA0-95AE-DDD5-834ED3587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393" y="3487210"/>
            <a:ext cx="5683354" cy="31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842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98400-47AC-C49E-C371-FA3C3669EC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Aspects of Spatial Surrogates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8831D7-5F74-EBC7-D089-21E8FCCC088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13774" y="2021402"/>
            <a:ext cx="10364451" cy="432445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Spatial surrogates are mapped to inventory data using a gridding cross-reference</a:t>
            </a:r>
          </a:p>
          <a:p>
            <a:pPr lvl="1"/>
            <a:r>
              <a:rPr lang="en-US" dirty="0"/>
              <a:t>Mappings typically done using source category code (SCC) but can also be done using the state or state and county FIPS code with or without the SCC</a:t>
            </a:r>
          </a:p>
          <a:p>
            <a:pPr lvl="1"/>
            <a:r>
              <a:rPr lang="en-US" dirty="0"/>
              <a:t>When quality weighting data are available mappings can be specific (</a:t>
            </a:r>
            <a:r>
              <a:rPr lang="en-US" dirty="0" err="1"/>
              <a:t>ie</a:t>
            </a:r>
            <a:r>
              <a:rPr lang="en-US" dirty="0"/>
              <a:t>. Sand and Gravel Quarries SCC to Sand and Gravel Quarry surrogate)</a:t>
            </a:r>
          </a:p>
          <a:p>
            <a:pPr lvl="1"/>
            <a:r>
              <a:rPr lang="en-US" dirty="0"/>
              <a:t>Many sources have broad mappings (i.e. Automobile surface coating SCCs to NLCD Low + Med + High surrogate)</a:t>
            </a:r>
          </a:p>
          <a:p>
            <a:pPr lvl="1"/>
            <a:r>
              <a:rPr lang="en-US" dirty="0"/>
              <a:t>Updates were made in 2020 platform for livestock, </a:t>
            </a:r>
            <a:r>
              <a:rPr lang="en-US" dirty="0" err="1"/>
              <a:t>afdust</a:t>
            </a:r>
            <a:r>
              <a:rPr lang="en-US" dirty="0"/>
              <a:t>, </a:t>
            </a:r>
            <a:r>
              <a:rPr lang="en-US" dirty="0" err="1"/>
              <a:t>rwc</a:t>
            </a:r>
            <a:r>
              <a:rPr lang="en-US" dirty="0"/>
              <a:t>, and a couple SCCs in </a:t>
            </a:r>
            <a:r>
              <a:rPr lang="en-US" dirty="0" err="1"/>
              <a:t>nonpt</a:t>
            </a:r>
            <a:r>
              <a:rPr lang="en-US"/>
              <a:t>, nonroad, and solvents</a:t>
            </a:r>
            <a:endParaRPr lang="en-US" dirty="0"/>
          </a:p>
          <a:p>
            <a:r>
              <a:rPr lang="en-US" dirty="0"/>
              <a:t>Surrogates may be gap-filled using other surrogates as generalized fallbacks when the weighting spatial data has incomplete coverage</a:t>
            </a:r>
          </a:p>
          <a:p>
            <a:pPr lvl="1"/>
            <a:r>
              <a:rPr lang="en-US" dirty="0"/>
              <a:t>Example, the Beef Cattle surrogate is gap-filled by the NLCD Agriculture surrogate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D9DD8A-C6BA-4B74-0325-CFD02FCD5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78226" y="6345854"/>
            <a:ext cx="76421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274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A2255-0AA3-FE32-1126-F610F6007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Surrogates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A7F89-5DCC-1128-DB5E-29D52FFA8F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75" y="2007864"/>
            <a:ext cx="10364452" cy="4597043"/>
          </a:xfrm>
        </p:spPr>
        <p:txBody>
          <a:bodyPr>
            <a:normAutofit/>
          </a:bodyPr>
          <a:lstStyle/>
          <a:p>
            <a:r>
              <a:rPr lang="en-US" dirty="0"/>
              <a:t>Oil and gas surrogates updated with 2020 year-specific data</a:t>
            </a:r>
          </a:p>
          <a:p>
            <a:r>
              <a:rPr lang="en-US" dirty="0"/>
              <a:t>Onroad surrogates use 2017 HPMS, same as 2017 platform</a:t>
            </a:r>
          </a:p>
          <a:p>
            <a:pPr lvl="1"/>
            <a:r>
              <a:rPr lang="en-US" dirty="0"/>
              <a:t>Have not been updated with available 2018 data</a:t>
            </a:r>
          </a:p>
          <a:p>
            <a:r>
              <a:rPr lang="en-US" dirty="0"/>
              <a:t>NTAD rail uses 2014 data</a:t>
            </a:r>
          </a:p>
          <a:p>
            <a:pPr lvl="1"/>
            <a:r>
              <a:rPr lang="en-US" dirty="0"/>
              <a:t>Updated rail lines available, but no new activity for proper weighting</a:t>
            </a:r>
          </a:p>
          <a:p>
            <a:r>
              <a:rPr lang="en-US" dirty="0"/>
              <a:t>Split USGS mines into lead and crushed stone types</a:t>
            </a:r>
          </a:p>
          <a:p>
            <a:pPr lvl="1"/>
            <a:r>
              <a:rPr lang="en-US" dirty="0"/>
              <a:t>Last Mineral Resources Data System (MRDS) update is 2016</a:t>
            </a:r>
          </a:p>
          <a:p>
            <a:r>
              <a:rPr lang="en-US" dirty="0"/>
              <a:t>Airport areas, port areas, golf courses, extended idle locations are not updated</a:t>
            </a:r>
          </a:p>
          <a:p>
            <a:pPr lvl="1"/>
            <a:r>
              <a:rPr lang="en-US" dirty="0"/>
              <a:t>Smaller sources, did not check for new shapefiles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83F5C-A480-1956-6618-D742E2BB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81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2A2255-0AA3-FE32-1126-F610F6007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Future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A7F89-5DCC-1128-DB5E-29D52FFA8F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Recreational waters surrogate</a:t>
            </a:r>
          </a:p>
          <a:p>
            <a:pPr lvl="1"/>
            <a:r>
              <a:rPr lang="en-US" dirty="0"/>
              <a:t>Currently uses all NLCD all water, not necessarily representative of activity</a:t>
            </a:r>
          </a:p>
          <a:p>
            <a:r>
              <a:rPr lang="en-US" dirty="0"/>
              <a:t>Parking (on/off street)</a:t>
            </a:r>
          </a:p>
          <a:p>
            <a:pPr lvl="1"/>
            <a:r>
              <a:rPr lang="en-US" dirty="0"/>
              <a:t>Exhaust and evaporative off-network emissions</a:t>
            </a:r>
          </a:p>
          <a:p>
            <a:pPr lvl="1"/>
            <a:r>
              <a:rPr lang="en-US" dirty="0"/>
              <a:t>Currently uses NLCD all-development</a:t>
            </a:r>
          </a:p>
          <a:p>
            <a:r>
              <a:rPr lang="en-US" dirty="0"/>
              <a:t>Airport areas</a:t>
            </a:r>
          </a:p>
          <a:p>
            <a:pPr lvl="1"/>
            <a:r>
              <a:rPr lang="en-US" dirty="0"/>
              <a:t>Used for av-gas refueling, weigh by general aviation activity?</a:t>
            </a:r>
          </a:p>
          <a:p>
            <a:r>
              <a:rPr lang="en-US" dirty="0"/>
              <a:t>Research other data sources for rail activity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83F5C-A480-1956-6618-D742E2BB9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9251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85F16-943D-0AF9-7DEF-B36AD740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A. Updated Cross-reference Entries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260AE-003D-1B82-9669-6BBBEB7C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982DFFDA-7F43-6A19-38C4-6D42CE0EA5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76370"/>
              </p:ext>
            </p:extLst>
          </p:nvPr>
        </p:nvGraphicFramePr>
        <p:xfrm>
          <a:off x="223838" y="1989666"/>
          <a:ext cx="11591925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592029" imgH="4772066" progId="Excel.Sheet.12">
                  <p:embed/>
                </p:oleObj>
              </mc:Choice>
              <mc:Fallback>
                <p:oleObj name="Worksheet" r:id="rId2" imgW="11592029" imgH="4772066" progId="Excel.Sheet.12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82DFFDA-7F43-6A19-38C4-6D42CE0EA5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3838" y="1989666"/>
                        <a:ext cx="11591925" cy="477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339311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85F16-943D-0AF9-7DEF-B36AD740C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 A. Updated Cross-reference cont.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260AE-003D-1B82-9669-6BBBEB7C4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15</a:t>
            </a:fld>
            <a:endParaRPr lang="en-US"/>
          </a:p>
        </p:txBody>
      </p:sp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FF1CCE54-B2D0-6F41-373C-70D37011D4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5467601"/>
              </p:ext>
            </p:extLst>
          </p:nvPr>
        </p:nvGraphicFramePr>
        <p:xfrm>
          <a:off x="393171" y="1803400"/>
          <a:ext cx="11591925" cy="477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2" imgW="11592029" imgH="4772066" progId="Excel.Sheet.12">
                  <p:embed/>
                </p:oleObj>
              </mc:Choice>
              <mc:Fallback>
                <p:oleObj name="Worksheet" r:id="rId2" imgW="11592029" imgH="4772066" progId="Excel.Sheet.12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FF1CCE54-B2D0-6F41-373C-70D37011D4D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393171" y="1803400"/>
                        <a:ext cx="11591925" cy="47720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501261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07CF1-083E-F516-5C22-11377ED51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Spatial Surrogates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EBF751-4D77-1A91-676F-FCCA6F4DFD6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59347" y="2662598"/>
            <a:ext cx="5551762" cy="52041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Map county emissions to an air quality modeling grid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0AA3DB-A135-862A-7B0A-8C4F95403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2204" y="6492875"/>
            <a:ext cx="764215" cy="365125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2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B7DC6C-72E7-401C-50F5-47796F82D4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340" y="3265768"/>
            <a:ext cx="2080177" cy="18348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CA600CD-383F-C132-665C-60DAC06CF2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5228" y="3727030"/>
            <a:ext cx="2228592" cy="1911760"/>
          </a:xfrm>
          <a:prstGeom prst="rect">
            <a:avLst/>
          </a:prstGeom>
        </p:spPr>
      </p:pic>
      <p:sp>
        <p:nvSpPr>
          <p:cNvPr id="15" name="Arrow: Right 14">
            <a:extLst>
              <a:ext uri="{FF2B5EF4-FFF2-40B4-BE49-F238E27FC236}">
                <a16:creationId xmlns:a16="http://schemas.microsoft.com/office/drawing/2014/main" id="{30BF557E-D4DB-CC08-6EBE-619CA450983E}"/>
              </a:ext>
            </a:extLst>
          </p:cNvPr>
          <p:cNvSpPr/>
          <p:nvPr/>
        </p:nvSpPr>
        <p:spPr>
          <a:xfrm rot="1398595">
            <a:off x="2633855" y="4248081"/>
            <a:ext cx="331825" cy="346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3DDCC58-4986-B87C-6D64-7C972139ED0B}"/>
              </a:ext>
            </a:extLst>
          </p:cNvPr>
          <p:cNvSpPr txBox="1">
            <a:spLocks/>
          </p:cNvSpPr>
          <p:nvPr/>
        </p:nvSpPr>
        <p:spPr>
          <a:xfrm>
            <a:off x="6920170" y="2071610"/>
            <a:ext cx="3873624" cy="520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Processed with Surrogate Tool Using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E66818-449A-5153-6520-2E22930F0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7270" y="3013044"/>
            <a:ext cx="2069531" cy="12866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8309EBB-A890-16FB-B7F0-DB864C101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3366" y="4843332"/>
            <a:ext cx="2271156" cy="15170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C0B8D3-CDEC-CB59-14A8-A4CE744C7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07862" y="2987086"/>
            <a:ext cx="2080177" cy="1445398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E8BCBA92-2ACF-82C9-BAF3-43CC5D83EFB1}"/>
              </a:ext>
            </a:extLst>
          </p:cNvPr>
          <p:cNvSpPr txBox="1">
            <a:spLocks/>
          </p:cNvSpPr>
          <p:nvPr/>
        </p:nvSpPr>
        <p:spPr>
          <a:xfrm>
            <a:off x="6351934" y="2547206"/>
            <a:ext cx="1969333" cy="520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A modeling grid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C98DC015-B1B5-7254-C6D2-B1B3C97CFE6F}"/>
              </a:ext>
            </a:extLst>
          </p:cNvPr>
          <p:cNvSpPr txBox="1">
            <a:spLocks/>
          </p:cNvSpPr>
          <p:nvPr/>
        </p:nvSpPr>
        <p:spPr>
          <a:xfrm>
            <a:off x="9467512" y="2547206"/>
            <a:ext cx="2362544" cy="6358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Weighting Attributes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9A9DE8AF-F484-50AB-BA83-30D6AE5D060B}"/>
              </a:ext>
            </a:extLst>
          </p:cNvPr>
          <p:cNvSpPr txBox="1">
            <a:spLocks/>
          </p:cNvSpPr>
          <p:nvPr/>
        </p:nvSpPr>
        <p:spPr>
          <a:xfrm>
            <a:off x="7666831" y="4432484"/>
            <a:ext cx="3370705" cy="765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Spatial Unit Data (Counties)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0C942AA-E281-4535-B8ED-D1E6686A64CD}"/>
              </a:ext>
            </a:extLst>
          </p:cNvPr>
          <p:cNvSpPr txBox="1"/>
          <p:nvPr/>
        </p:nvSpPr>
        <p:spPr>
          <a:xfrm>
            <a:off x="6233281" y="4843408"/>
            <a:ext cx="1491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weighting and spatial unit data are “Shapefiles”</a:t>
            </a:r>
          </a:p>
        </p:txBody>
      </p:sp>
    </p:spTree>
    <p:extLst>
      <p:ext uri="{BB962C8B-B14F-4D97-AF65-F5344CB8AC3E}">
        <p14:creationId xmlns:p14="http://schemas.microsoft.com/office/powerpoint/2010/main" val="23839289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140FD-E53C-426C-82E6-702AA734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180557"/>
          </a:xfrm>
        </p:spPr>
        <p:txBody>
          <a:bodyPr/>
          <a:lstStyle/>
          <a:p>
            <a:r>
              <a:rPr lang="en-US" dirty="0"/>
              <a:t>Updated Year-specific Shapes and Weighting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67290-716B-4D83-9452-D9229223E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2196" y="1799073"/>
            <a:ext cx="5575257" cy="4798243"/>
          </a:xfrm>
        </p:spPr>
        <p:txBody>
          <a:bodyPr>
            <a:normAutofit fontScale="77500" lnSpcReduction="20000"/>
          </a:bodyPr>
          <a:lstStyle/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The last significant gridding surrogate update coincided with the 2017NEI cycle and platform</a:t>
            </a:r>
            <a:endParaRPr lang="en-US" sz="2400" cap="none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400" cap="non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New versions of previously used datasets available since the 2017 platform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Calibri" panose="020F0502020204030204" pitchFamily="34" charset="0"/>
                <a:ea typeface="Calibri" panose="020F0502020204030204" pitchFamily="34" charset="0"/>
              </a:rPr>
              <a:t>2019 NLCD replaces the 2011 NLCD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cap="none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2020 ACS/Census release replaces the 2016 release</a:t>
            </a:r>
          </a:p>
          <a:p>
            <a:pPr marR="0" lvl="0">
              <a:spcBef>
                <a:spcPts val="0"/>
              </a:spcBef>
              <a:spcAft>
                <a:spcPts val="600"/>
              </a:spcAft>
            </a:pPr>
            <a:r>
              <a:rPr lang="en-US" sz="2400" cap="non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New datasets for improved sector and SCC-specific approaches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cap="non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Livestock surrogates associated with spec</a:t>
            </a: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ific animals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Fugitive dust for unpaved roads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400" cap="non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Updated selection of properties from legacy datasets</a:t>
            </a:r>
          </a:p>
          <a:p>
            <a:pPr lvl="1"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Detached, single, and dual unit homes from ACS</a:t>
            </a:r>
            <a:endParaRPr lang="en-US" sz="2200" cap="none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A8C38-3759-495B-A3D1-69C5199D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3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0012BE3-A3EB-20CF-3298-D29F6AFFBD0B}"/>
              </a:ext>
            </a:extLst>
          </p:cNvPr>
          <p:cNvSpPr txBox="1">
            <a:spLocks/>
          </p:cNvSpPr>
          <p:nvPr/>
        </p:nvSpPr>
        <p:spPr>
          <a:xfrm>
            <a:off x="5944225" y="1799074"/>
            <a:ext cx="5334000" cy="4798244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National Land Cover Database (NLCD)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High resolution land cover data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American Community Survey (ACS)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Census statistics over a five year period related to housing and population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Food and Agriculture Organization (FAO) and National Pollutant Discharge Elimination System (NPDES)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FAO remote-sensed animal specific </a:t>
            </a:r>
            <a:r>
              <a:rPr lang="en-US" sz="2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rasters</a:t>
            </a: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 and NPDES water permits for AFOs</a:t>
            </a:r>
            <a:endParaRPr lang="en-US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OpenStreetMap (OSM)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Crowd-sourced attributes for road and parking surfaces, locations of fueling stations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USGS Mineral Resources Data System (MRDS)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Locations and types of mines and quarries</a:t>
            </a:r>
          </a:p>
        </p:txBody>
      </p:sp>
    </p:spTree>
    <p:extLst>
      <p:ext uri="{BB962C8B-B14F-4D97-AF65-F5344CB8AC3E}">
        <p14:creationId xmlns:p14="http://schemas.microsoft.com/office/powerpoint/2010/main" val="3806755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140FD-E53C-426C-82E6-702AA734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872" y="0"/>
            <a:ext cx="6507085" cy="1596177"/>
          </a:xfrm>
        </p:spPr>
        <p:txBody>
          <a:bodyPr/>
          <a:lstStyle/>
          <a:p>
            <a:r>
              <a:rPr lang="en-US" dirty="0"/>
              <a:t>Livestock Surrogates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67290-716B-4D83-9452-D9229223E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872" y="1777358"/>
            <a:ext cx="5389003" cy="4649946"/>
          </a:xfrm>
        </p:spPr>
        <p:txBody>
          <a:bodyPr>
            <a:normAutofit/>
          </a:bodyPr>
          <a:lstStyle/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2010 Animal-specific FAO raster data at ~10 km resolution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cap="non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Masked with NLCD agriculture areas to improve spatial resolution for fine scales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NPDES water waste animal feedlot (AFO) permits for states where available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000" cap="non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IA, NC, SC, MN, WI, CA have public datasets with varying coverage by animal type</a:t>
            </a:r>
          </a:p>
          <a:p>
            <a:pPr>
              <a:spcBef>
                <a:spcPts val="0"/>
              </a:spcBef>
              <a:spcAft>
                <a:spcPts val="1200"/>
              </a:spcAft>
            </a:pPr>
            <a:r>
              <a:rPr lang="en-US" sz="2200" cap="non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Animal types: </a:t>
            </a: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beef cattle, dairy cattle, chicken, swine, sheep, horse, turkey </a:t>
            </a:r>
            <a:endParaRPr lang="en-US" sz="2200" cap="none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A8C38-3759-495B-A3D1-69C5199D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4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7BDC160-5D37-AA58-546E-E647F8932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1389" y="494525"/>
            <a:ext cx="5615819" cy="316606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8C7705-63FE-D859-74C8-06ADA3C692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1390" y="3700342"/>
            <a:ext cx="5615818" cy="3166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63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140FD-E53C-426C-82E6-702AA734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872" y="0"/>
            <a:ext cx="10364451" cy="1079971"/>
          </a:xfrm>
        </p:spPr>
        <p:txBody>
          <a:bodyPr/>
          <a:lstStyle/>
          <a:p>
            <a:r>
              <a:rPr lang="en-US" dirty="0"/>
              <a:t>NPDES Impact on Livestock Surrogates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67290-716B-4D83-9452-D9229223E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167" y="1106381"/>
            <a:ext cx="6216475" cy="593608"/>
          </a:xfrm>
        </p:spPr>
        <p:txBody>
          <a:bodyPr>
            <a:normAutofit/>
          </a:bodyPr>
          <a:lstStyle/>
          <a:p>
            <a:pPr marL="0" marR="0" lv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NPDES point data improves allocation at 4 km</a:t>
            </a:r>
            <a:endParaRPr lang="en-US" sz="2200" cap="none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A8C38-3759-495B-A3D1-69C5199D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3834FF-E62E-B7E6-0A16-2C662127A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450" y="1129513"/>
            <a:ext cx="4396387" cy="4744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F13EC5-9E38-9B0E-22DC-6D3270A87C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648" y="2450229"/>
            <a:ext cx="6579699" cy="34241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ABBB809D-C977-5871-38DE-8E4BF09AA874}"/>
              </a:ext>
            </a:extLst>
          </p:cNvPr>
          <p:cNvSpPr txBox="1">
            <a:spLocks/>
          </p:cNvSpPr>
          <p:nvPr/>
        </p:nvSpPr>
        <p:spPr>
          <a:xfrm>
            <a:off x="868354" y="1648997"/>
            <a:ext cx="1472489" cy="593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NC Swine</a:t>
            </a:r>
            <a:endParaRPr lang="en-US" sz="2200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85CCF3-6F44-138B-3AC7-2A312EB7C1C7}"/>
              </a:ext>
            </a:extLst>
          </p:cNvPr>
          <p:cNvSpPr txBox="1">
            <a:spLocks/>
          </p:cNvSpPr>
          <p:nvPr/>
        </p:nvSpPr>
        <p:spPr>
          <a:xfrm>
            <a:off x="5457153" y="1726399"/>
            <a:ext cx="1472489" cy="5936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CA Dairies</a:t>
            </a:r>
            <a:endParaRPr lang="en-US" sz="2200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29D9981E-9549-A3C3-892D-7103517AB34E}"/>
              </a:ext>
            </a:extLst>
          </p:cNvPr>
          <p:cNvSpPr/>
          <p:nvPr/>
        </p:nvSpPr>
        <p:spPr>
          <a:xfrm>
            <a:off x="1461500" y="2136471"/>
            <a:ext cx="286196" cy="3670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D98FF062-3DB1-192E-20A3-0DADF7ECA798}"/>
              </a:ext>
            </a:extLst>
          </p:cNvPr>
          <p:cNvSpPr/>
          <p:nvPr/>
        </p:nvSpPr>
        <p:spPr>
          <a:xfrm rot="16200000">
            <a:off x="6975901" y="1839667"/>
            <a:ext cx="286196" cy="36707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740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140FD-E53C-426C-82E6-702AA734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25527"/>
            <a:ext cx="10364451" cy="1596177"/>
          </a:xfrm>
        </p:spPr>
        <p:txBody>
          <a:bodyPr/>
          <a:lstStyle/>
          <a:p>
            <a:r>
              <a:rPr lang="en-US" dirty="0"/>
              <a:t>NLCD Surrogates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67290-716B-4D83-9452-D9229223E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437" y="1897754"/>
            <a:ext cx="5859259" cy="4490907"/>
          </a:xfrm>
        </p:spPr>
        <p:txBody>
          <a:bodyPr>
            <a:normAutofit lnSpcReduction="10000"/>
          </a:bodyPr>
          <a:lstStyle/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National Land Cover (NCLD) data were updated to 2019 from 2011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Land use with percent developed impervious space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cap="non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Used t</a:t>
            </a: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o define land area, water, and development related surrogates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cap="non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NLCD surrogates co</a:t>
            </a: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mmonly used as a </a:t>
            </a:r>
            <a:r>
              <a:rPr lang="en-US" sz="2200" dirty="0" err="1">
                <a:latin typeface="Calibri" panose="020F0502020204030204" pitchFamily="34" charset="0"/>
                <a:ea typeface="Times New Roman" panose="02020603050405020304" pitchFamily="18" charset="0"/>
              </a:rPr>
              <a:t>gapfiller</a:t>
            </a:r>
            <a:r>
              <a:rPr lang="en-US" sz="2200" dirty="0">
                <a:latin typeface="Calibri" panose="020F0502020204030204" pitchFamily="34" charset="0"/>
                <a:ea typeface="Times New Roman" panose="02020603050405020304" pitchFamily="18" charset="0"/>
              </a:rPr>
              <a:t> for other surrogates</a:t>
            </a:r>
          </a:p>
          <a:p>
            <a:pPr lvl="1">
              <a:spcBef>
                <a:spcPts val="0"/>
              </a:spcBef>
              <a:spcAft>
                <a:spcPts val="1200"/>
              </a:spcAft>
            </a:pPr>
            <a:r>
              <a:rPr lang="en-US" sz="2200" cap="non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Downscaled to 250 m from 30 m using NN approach</a:t>
            </a:r>
            <a:endParaRPr lang="en-US" sz="2000" cap="none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A8C38-3759-495B-A3D1-69C5199D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51CEA8F-74C0-45D5-C65D-EAC10D52F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424" y="1649101"/>
            <a:ext cx="4354400" cy="242398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A41E874-1E33-51BD-882E-D2FBF57D5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424" y="4140331"/>
            <a:ext cx="4354400" cy="2423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008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140FD-E53C-426C-82E6-702AA7349F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437" y="301577"/>
            <a:ext cx="5182225" cy="1596177"/>
          </a:xfrm>
        </p:spPr>
        <p:txBody>
          <a:bodyPr/>
          <a:lstStyle/>
          <a:p>
            <a:r>
              <a:rPr lang="en-US" dirty="0"/>
              <a:t>Available NLCD Surrogates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F67290-716B-4D83-9452-D9229223E7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437" y="1897754"/>
            <a:ext cx="5859259" cy="4490907"/>
          </a:xfrm>
        </p:spPr>
        <p:txBody>
          <a:bodyPr>
            <a:normAutofit fontScale="92500" lnSpcReduction="20000"/>
          </a:bodyPr>
          <a:lstStyle/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Open Space (&lt; 20% impervious)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400" cap="non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Low </a:t>
            </a: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D</a:t>
            </a:r>
            <a:r>
              <a:rPr lang="en-US" sz="2400" cap="non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evelopment (20-49% impervious)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Med Development (50-79% impervious)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400" cap="non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High Development (80%+ impervious)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Total Agriculture (pasture, hay, row crops)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400" cap="non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Forest Land (all tree types)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Recreational Land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400" cap="non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All Land 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 sz="2000" cap="none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All Water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9A8C38-3759-495B-A3D1-69C5199DA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6219F4-1B14-A7FE-663B-9CE1F5B359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6665" y="135577"/>
            <a:ext cx="6066309" cy="33769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6D3F062-76D8-B3BA-0E25-55B664B974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6665" y="3518767"/>
            <a:ext cx="6066309" cy="3376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980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AA3EC-B605-44BD-A12A-EDD0878DE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01423"/>
            <a:ext cx="5473773" cy="1028154"/>
          </a:xfrm>
        </p:spPr>
        <p:txBody>
          <a:bodyPr/>
          <a:lstStyle/>
          <a:p>
            <a:r>
              <a:rPr lang="en-US" dirty="0"/>
              <a:t>OpenStreetMap Surrogates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C3EA2-BF4B-6B8A-2B11-003493E54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503" y="1112831"/>
            <a:ext cx="6401163" cy="2761413"/>
          </a:xfrm>
        </p:spPr>
        <p:txBody>
          <a:bodyPr>
            <a:normAutofit/>
          </a:bodyPr>
          <a:lstStyle/>
          <a:p>
            <a:r>
              <a:rPr lang="en-US" sz="2400" dirty="0"/>
              <a:t>Crowd-source open geographic database</a:t>
            </a:r>
          </a:p>
          <a:p>
            <a:pPr lvl="1"/>
            <a:r>
              <a:rPr lang="en-US" sz="2000" dirty="0"/>
              <a:t>Network of nodes, lines, and polygons </a:t>
            </a:r>
          </a:p>
          <a:p>
            <a:pPr lvl="1"/>
            <a:r>
              <a:rPr lang="en-US" sz="2000" dirty="0"/>
              <a:t>Contains attributes indicating</a:t>
            </a:r>
          </a:p>
          <a:p>
            <a:pPr lvl="2"/>
            <a:r>
              <a:rPr lang="en-US" sz="1800" dirty="0"/>
              <a:t>Road amenities such as fueling stations</a:t>
            </a:r>
          </a:p>
          <a:p>
            <a:pPr lvl="2"/>
            <a:r>
              <a:rPr lang="en-US" sz="1800" dirty="0"/>
              <a:t>Surface types of roads and parking areas</a:t>
            </a:r>
          </a:p>
          <a:p>
            <a:r>
              <a:rPr lang="en-US" sz="2400" dirty="0"/>
              <a:t>Fuel stations, asphalt surfaces, unpaved roads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D341E-A993-841F-909B-74644075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2EC4F0-EDCD-1F1D-69D8-7613E9803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0270" y="715500"/>
            <a:ext cx="5326653" cy="29652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9C3D1D-8697-C9D3-C441-07D553F286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774" y="3850615"/>
            <a:ext cx="5326655" cy="2965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C32720-1E20-1C3E-2689-B05258EB80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873" y="3850615"/>
            <a:ext cx="5326654" cy="296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205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AA3EC-B605-44BD-A12A-EDD0878DE8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5" y="201422"/>
            <a:ext cx="10364451" cy="1596177"/>
          </a:xfrm>
        </p:spPr>
        <p:txBody>
          <a:bodyPr/>
          <a:lstStyle/>
          <a:p>
            <a:r>
              <a:rPr lang="en-US" dirty="0"/>
              <a:t>OpenStreetMap Surrogates (</a:t>
            </a:r>
            <a:r>
              <a:rPr lang="en-US" dirty="0" err="1"/>
              <a:t>ctd</a:t>
            </a:r>
            <a:r>
              <a:rPr lang="en-US" dirty="0"/>
              <a:t>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C3EA2-BF4B-6B8A-2B11-003493E540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9105" y="1547943"/>
            <a:ext cx="5893790" cy="6211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dirty="0"/>
              <a:t>Unpaved roads are a key source of fugitive dust (PM)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D341E-A993-841F-909B-746440754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9637A9-119A-49DA-BD12-AAC58B377D8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D0D793-5629-F77A-6AB5-B06DE8BE4C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9008" y="2491306"/>
            <a:ext cx="6003235" cy="3313848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54F5525B-58C4-CFD7-FB52-2C6ABBC150D5}"/>
              </a:ext>
            </a:extLst>
          </p:cNvPr>
          <p:cNvSpPr txBox="1">
            <a:spLocks/>
          </p:cNvSpPr>
          <p:nvPr/>
        </p:nvSpPr>
        <p:spPr>
          <a:xfrm>
            <a:off x="473388" y="5838444"/>
            <a:ext cx="5212818" cy="702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Previous platforms used NLCD Open Space and Low Development surrogate</a:t>
            </a:r>
          </a:p>
          <a:p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DB8A35D-8C5F-0405-BD73-B4238DCC2BA0}"/>
              </a:ext>
            </a:extLst>
          </p:cNvPr>
          <p:cNvSpPr txBox="1">
            <a:spLocks/>
          </p:cNvSpPr>
          <p:nvPr/>
        </p:nvSpPr>
        <p:spPr>
          <a:xfrm>
            <a:off x="6505794" y="5805154"/>
            <a:ext cx="5212818" cy="702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8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none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 kern="1200" cap="all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New surrogate uses lines/roads with unpaved surface types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D34720-54C0-F174-3CE9-391C1FBCB7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65" y="2332567"/>
            <a:ext cx="6274413" cy="3463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870299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1206</TotalTime>
  <Words>862</Words>
  <Application>Microsoft Office PowerPoint</Application>
  <PresentationFormat>Widescreen</PresentationFormat>
  <Paragraphs>117</Paragraphs>
  <Slides>15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Calibri</vt:lpstr>
      <vt:lpstr>Tw Cen MT</vt:lpstr>
      <vt:lpstr>Droplet</vt:lpstr>
      <vt:lpstr>Worksheet</vt:lpstr>
      <vt:lpstr>Geospatial Gridding Surrogate Updates for the 2020 Emissions Modeling Platform</vt:lpstr>
      <vt:lpstr>Spatial Surrogates</vt:lpstr>
      <vt:lpstr>Updated Year-specific Shapes and Weighting Data</vt:lpstr>
      <vt:lpstr>Livestock Surrogates</vt:lpstr>
      <vt:lpstr>NPDES Impact on Livestock Surrogates</vt:lpstr>
      <vt:lpstr>NLCD Surrogates</vt:lpstr>
      <vt:lpstr>Available NLCD Surrogates </vt:lpstr>
      <vt:lpstr>OpenStreetMap Surrogates</vt:lpstr>
      <vt:lpstr>OpenStreetMap Surrogates (ctd.)</vt:lpstr>
      <vt:lpstr>American Community Survey Surrogates</vt:lpstr>
      <vt:lpstr>Other Aspects of Spatial Surrogates</vt:lpstr>
      <vt:lpstr>Other Surrogates</vt:lpstr>
      <vt:lpstr>Possible Future Updates</vt:lpstr>
      <vt:lpstr>Appendix A. Updated Cross-reference Entries</vt:lpstr>
      <vt:lpstr>Appendix A. Updated Cross-reference cont.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Emissions Processing of New CEMS Format</dc:title>
  <dc:creator>Beidler, James</dc:creator>
  <cp:lastModifiedBy>Eyth, Alison</cp:lastModifiedBy>
  <cp:revision>2</cp:revision>
  <dcterms:created xsi:type="dcterms:W3CDTF">2023-01-25T18:32:42Z</dcterms:created>
  <dcterms:modified xsi:type="dcterms:W3CDTF">2023-04-05T18:53:21Z</dcterms:modified>
</cp:coreProperties>
</file>