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322" r:id="rId5"/>
    <p:sldId id="323" r:id="rId6"/>
    <p:sldId id="324" r:id="rId7"/>
    <p:sldId id="325" r:id="rId8"/>
    <p:sldId id="328" r:id="rId9"/>
    <p:sldId id="326" r:id="rId10"/>
    <p:sldId id="336" r:id="rId11"/>
    <p:sldId id="337" r:id="rId12"/>
    <p:sldId id="327" r:id="rId13"/>
    <p:sldId id="329" r:id="rId14"/>
    <p:sldId id="321" r:id="rId15"/>
    <p:sldId id="332" r:id="rId16"/>
    <p:sldId id="331" r:id="rId17"/>
    <p:sldId id="333" r:id="rId18"/>
    <p:sldId id="334" r:id="rId19"/>
    <p:sldId id="335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, Sarah" userId="3387133d-3cfe-448d-89ce-3aa0aaad7542" providerId="ADAL" clId="{09EFD2A7-37CF-4C6D-BAF6-00EBE395A34C}"/>
    <pc:docChg chg="undo custSel modSld">
      <pc:chgData name="Roberts, Sarah" userId="3387133d-3cfe-448d-89ce-3aa0aaad7542" providerId="ADAL" clId="{09EFD2A7-37CF-4C6D-BAF6-00EBE395A34C}" dt="2024-04-17T14:43:46.533" v="45" actId="20577"/>
      <pc:docMkLst>
        <pc:docMk/>
      </pc:docMkLst>
      <pc:sldChg chg="addSp modSp mod">
        <pc:chgData name="Roberts, Sarah" userId="3387133d-3cfe-448d-89ce-3aa0aaad7542" providerId="ADAL" clId="{09EFD2A7-37CF-4C6D-BAF6-00EBE395A34C}" dt="2024-04-17T14:43:46.533" v="45" actId="20577"/>
        <pc:sldMkLst>
          <pc:docMk/>
          <pc:sldMk cId="2394946970" sldId="325"/>
        </pc:sldMkLst>
        <pc:spChg chg="add mod">
          <ac:chgData name="Roberts, Sarah" userId="3387133d-3cfe-448d-89ce-3aa0aaad7542" providerId="ADAL" clId="{09EFD2A7-37CF-4C6D-BAF6-00EBE395A34C}" dt="2024-04-17T14:41:52.804" v="11" actId="20577"/>
          <ac:spMkLst>
            <pc:docMk/>
            <pc:sldMk cId="2394946970" sldId="325"/>
            <ac:spMk id="3" creationId="{6C9DAB43-2BCE-05E6-CBC4-0BCD926E6224}"/>
          </ac:spMkLst>
        </pc:spChg>
        <pc:spChg chg="add mod">
          <ac:chgData name="Roberts, Sarah" userId="3387133d-3cfe-448d-89ce-3aa0aaad7542" providerId="ADAL" clId="{09EFD2A7-37CF-4C6D-BAF6-00EBE395A34C}" dt="2024-04-17T14:42:42.016" v="28" actId="1076"/>
          <ac:spMkLst>
            <pc:docMk/>
            <pc:sldMk cId="2394946970" sldId="325"/>
            <ac:spMk id="5" creationId="{51016BB4-F8AC-59E1-C875-F9AAFD0AA710}"/>
          </ac:spMkLst>
        </pc:spChg>
        <pc:spChg chg="add mod">
          <ac:chgData name="Roberts, Sarah" userId="3387133d-3cfe-448d-89ce-3aa0aaad7542" providerId="ADAL" clId="{09EFD2A7-37CF-4C6D-BAF6-00EBE395A34C}" dt="2024-04-17T14:43:28.047" v="30"/>
          <ac:spMkLst>
            <pc:docMk/>
            <pc:sldMk cId="2394946970" sldId="325"/>
            <ac:spMk id="6" creationId="{51016BB4-F8AC-59E1-C875-F9AAFD0AA710}"/>
          </ac:spMkLst>
        </pc:spChg>
        <pc:spChg chg="add mod">
          <ac:chgData name="Roberts, Sarah" userId="3387133d-3cfe-448d-89ce-3aa0aaad7542" providerId="ADAL" clId="{09EFD2A7-37CF-4C6D-BAF6-00EBE395A34C}" dt="2024-04-17T14:43:46.533" v="45" actId="20577"/>
          <ac:spMkLst>
            <pc:docMk/>
            <pc:sldMk cId="2394946970" sldId="325"/>
            <ac:spMk id="7" creationId="{868F5A13-8023-7451-3280-02274C922908}"/>
          </ac:spMkLst>
        </pc:spChg>
        <pc:picChg chg="mod">
          <ac:chgData name="Roberts, Sarah" userId="3387133d-3cfe-448d-89ce-3aa0aaad7542" providerId="ADAL" clId="{09EFD2A7-37CF-4C6D-BAF6-00EBE395A34C}" dt="2024-04-17T14:42:35.166" v="27" actId="1076"/>
          <ac:picMkLst>
            <pc:docMk/>
            <pc:sldMk cId="2394946970" sldId="325"/>
            <ac:picMk id="4" creationId="{2F6087F3-EA83-DEFE-5F17-06F55F7A029F}"/>
          </ac:picMkLst>
        </pc:picChg>
      </pc:sldChg>
    </pc:docChg>
  </pc:docChgLst>
  <pc:docChgLst>
    <pc:chgData name="Godfrey, Janice" userId="1c2e0f18-de7c-4958-bab5-308a0d8e109d" providerId="ADAL" clId="{714944A4-821A-4419-BE70-309915328A6B}"/>
    <pc:docChg chg="undo custSel addSld modSld sldOrd">
      <pc:chgData name="Godfrey, Janice" userId="1c2e0f18-de7c-4958-bab5-308a0d8e109d" providerId="ADAL" clId="{714944A4-821A-4419-BE70-309915328A6B}" dt="2024-04-16T15:25:24.134" v="23" actId="1076"/>
      <pc:docMkLst>
        <pc:docMk/>
      </pc:docMkLst>
      <pc:sldChg chg="addSp delSp modSp new mod ord modClrScheme chgLayout">
        <pc:chgData name="Godfrey, Janice" userId="1c2e0f18-de7c-4958-bab5-308a0d8e109d" providerId="ADAL" clId="{714944A4-821A-4419-BE70-309915328A6B}" dt="2024-04-16T15:25:24.134" v="23" actId="1076"/>
        <pc:sldMkLst>
          <pc:docMk/>
          <pc:sldMk cId="2921133321" sldId="321"/>
        </pc:sldMkLst>
        <pc:spChg chg="del">
          <ac:chgData name="Godfrey, Janice" userId="1c2e0f18-de7c-4958-bab5-308a0d8e109d" providerId="ADAL" clId="{714944A4-821A-4419-BE70-309915328A6B}" dt="2024-04-16T15:11:57.754" v="6" actId="700"/>
          <ac:spMkLst>
            <pc:docMk/>
            <pc:sldMk cId="2921133321" sldId="321"/>
            <ac:spMk id="2" creationId="{E822751E-7E0E-14C2-5567-D14554C17037}"/>
          </ac:spMkLst>
        </pc:spChg>
        <pc:picChg chg="add del mod">
          <ac:chgData name="Godfrey, Janice" userId="1c2e0f18-de7c-4958-bab5-308a0d8e109d" providerId="ADAL" clId="{714944A4-821A-4419-BE70-309915328A6B}" dt="2024-04-16T15:12:48.159" v="8" actId="21"/>
          <ac:picMkLst>
            <pc:docMk/>
            <pc:sldMk cId="2921133321" sldId="321"/>
            <ac:picMk id="3" creationId="{558E4BC6-6576-A0A1-0C5D-E30B841FDF78}"/>
          </ac:picMkLst>
        </pc:picChg>
        <pc:picChg chg="add del mod">
          <ac:chgData name="Godfrey, Janice" userId="1c2e0f18-de7c-4958-bab5-308a0d8e109d" providerId="ADAL" clId="{714944A4-821A-4419-BE70-309915328A6B}" dt="2024-04-16T15:25:10.262" v="21" actId="21"/>
          <ac:picMkLst>
            <pc:docMk/>
            <pc:sldMk cId="2921133321" sldId="321"/>
            <ac:picMk id="4" creationId="{B05679CE-08B9-81C3-024D-1A8ABF114B34}"/>
          </ac:picMkLst>
        </pc:picChg>
        <pc:picChg chg="add del mod">
          <ac:chgData name="Godfrey, Janice" userId="1c2e0f18-de7c-4958-bab5-308a0d8e109d" providerId="ADAL" clId="{714944A4-821A-4419-BE70-309915328A6B}" dt="2024-04-16T15:24:17.791" v="15"/>
          <ac:picMkLst>
            <pc:docMk/>
            <pc:sldMk cId="2921133321" sldId="321"/>
            <ac:picMk id="5" creationId="{BE5DC2D8-6B7B-0D50-0F96-2B5D2AEF26E9}"/>
          </ac:picMkLst>
        </pc:picChg>
        <pc:picChg chg="add del mod">
          <ac:chgData name="Godfrey, Janice" userId="1c2e0f18-de7c-4958-bab5-308a0d8e109d" providerId="ADAL" clId="{714944A4-821A-4419-BE70-309915328A6B}" dt="2024-04-16T15:25:03.407" v="19" actId="21"/>
          <ac:picMkLst>
            <pc:docMk/>
            <pc:sldMk cId="2921133321" sldId="321"/>
            <ac:picMk id="6" creationId="{E3218C18-5CA1-53DA-3CE9-5ACDED9396A1}"/>
          </ac:picMkLst>
        </pc:picChg>
        <pc:picChg chg="add mod">
          <ac:chgData name="Godfrey, Janice" userId="1c2e0f18-de7c-4958-bab5-308a0d8e109d" providerId="ADAL" clId="{714944A4-821A-4419-BE70-309915328A6B}" dt="2024-04-16T15:25:07.709" v="20" actId="1076"/>
          <ac:picMkLst>
            <pc:docMk/>
            <pc:sldMk cId="2921133321" sldId="321"/>
            <ac:picMk id="7" creationId="{64D4E3FF-9640-D7FB-9DED-BDCC5139697A}"/>
          </ac:picMkLst>
        </pc:picChg>
        <pc:picChg chg="add mod">
          <ac:chgData name="Godfrey, Janice" userId="1c2e0f18-de7c-4958-bab5-308a0d8e109d" providerId="ADAL" clId="{714944A4-821A-4419-BE70-309915328A6B}" dt="2024-04-16T15:25:24.134" v="23" actId="1076"/>
          <ac:picMkLst>
            <pc:docMk/>
            <pc:sldMk cId="2921133321" sldId="321"/>
            <ac:picMk id="8" creationId="{A36C8F7D-A556-EDA0-FC68-76D63A582D71}"/>
          </ac:picMkLst>
        </pc:picChg>
      </pc:sldChg>
    </pc:docChg>
  </pc:docChgLst>
  <pc:docChgLst>
    <pc:chgData name="Eyth, Alison" userId="649d2ced-6280-4c44-830a-d941bed67d1a" providerId="ADAL" clId="{EAB3D6DC-E15C-4A03-9593-72646573BA6F}"/>
    <pc:docChg chg="undo custSel addSld delSld modSld sldOrd">
      <pc:chgData name="Eyth, Alison" userId="649d2ced-6280-4c44-830a-d941bed67d1a" providerId="ADAL" clId="{EAB3D6DC-E15C-4A03-9593-72646573BA6F}" dt="2024-04-17T18:36:02.712" v="2546" actId="20577"/>
      <pc:docMkLst>
        <pc:docMk/>
      </pc:docMkLst>
      <pc:sldChg chg="modSp mod">
        <pc:chgData name="Eyth, Alison" userId="649d2ced-6280-4c44-830a-d941bed67d1a" providerId="ADAL" clId="{EAB3D6DC-E15C-4A03-9593-72646573BA6F}" dt="2024-04-16T11:46:33.186" v="7" actId="6549"/>
        <pc:sldMkLst>
          <pc:docMk/>
          <pc:sldMk cId="1229378462" sldId="256"/>
        </pc:sldMkLst>
        <pc:spChg chg="mod">
          <ac:chgData name="Eyth, Alison" userId="649d2ced-6280-4c44-830a-d941bed67d1a" providerId="ADAL" clId="{EAB3D6DC-E15C-4A03-9593-72646573BA6F}" dt="2024-04-16T11:46:33.186" v="7" actId="6549"/>
          <ac:spMkLst>
            <pc:docMk/>
            <pc:sldMk cId="1229378462" sldId="256"/>
            <ac:spMk id="2" creationId="{DFDE29D9-B435-4516-9EFF-4DEBE5DC5CF7}"/>
          </ac:spMkLst>
        </pc:spChg>
        <pc:spChg chg="mod">
          <ac:chgData name="Eyth, Alison" userId="649d2ced-6280-4c44-830a-d941bed67d1a" providerId="ADAL" clId="{EAB3D6DC-E15C-4A03-9593-72646573BA6F}" dt="2024-04-16T11:44:09.524" v="6" actId="20577"/>
          <ac:spMkLst>
            <pc:docMk/>
            <pc:sldMk cId="1229378462" sldId="256"/>
            <ac:spMk id="3" creationId="{9A131048-63C5-460E-9A0F-FD209ACB9B94}"/>
          </ac:spMkLst>
        </pc:spChg>
      </pc:sldChg>
      <pc:sldChg chg="modSp mod">
        <pc:chgData name="Eyth, Alison" userId="649d2ced-6280-4c44-830a-d941bed67d1a" providerId="ADAL" clId="{EAB3D6DC-E15C-4A03-9593-72646573BA6F}" dt="2024-04-17T14:48:50.835" v="2336" actId="20577"/>
        <pc:sldMkLst>
          <pc:docMk/>
          <pc:sldMk cId="3088633808" sldId="260"/>
        </pc:sldMkLst>
        <pc:spChg chg="mod">
          <ac:chgData name="Eyth, Alison" userId="649d2ced-6280-4c44-830a-d941bed67d1a" providerId="ADAL" clId="{EAB3D6DC-E15C-4A03-9593-72646573BA6F}" dt="2024-04-17T14:48:50.835" v="2336" actId="20577"/>
          <ac:spMkLst>
            <pc:docMk/>
            <pc:sldMk cId="3088633808" sldId="260"/>
            <ac:spMk id="2" creationId="{33121B6F-E533-40DD-915C-CCF125ABA96B}"/>
          </ac:spMkLst>
        </pc:spChg>
        <pc:spChg chg="mod">
          <ac:chgData name="Eyth, Alison" userId="649d2ced-6280-4c44-830a-d941bed67d1a" providerId="ADAL" clId="{EAB3D6DC-E15C-4A03-9593-72646573BA6F}" dt="2024-04-17T13:28:14.842" v="1751" actId="6549"/>
          <ac:spMkLst>
            <pc:docMk/>
            <pc:sldMk cId="3088633808" sldId="260"/>
            <ac:spMk id="3" creationId="{202BD3BE-95A8-4326-8DDA-3DF0DB5CF9DF}"/>
          </ac:spMkLst>
        </pc:spChg>
      </pc:sldChg>
      <pc:sldChg chg="addSp delSp modSp mod">
        <pc:chgData name="Eyth, Alison" userId="649d2ced-6280-4c44-830a-d941bed67d1a" providerId="ADAL" clId="{EAB3D6DC-E15C-4A03-9593-72646573BA6F}" dt="2024-04-17T13:28:02.078" v="1750" actId="20577"/>
        <pc:sldMkLst>
          <pc:docMk/>
          <pc:sldMk cId="4020049830" sldId="261"/>
        </pc:sldMkLst>
        <pc:spChg chg="mod">
          <ac:chgData name="Eyth, Alison" userId="649d2ced-6280-4c44-830a-d941bed67d1a" providerId="ADAL" clId="{EAB3D6DC-E15C-4A03-9593-72646573BA6F}" dt="2024-04-17T13:28:02.078" v="1750" actId="20577"/>
          <ac:spMkLst>
            <pc:docMk/>
            <pc:sldMk cId="4020049830" sldId="261"/>
            <ac:spMk id="2" creationId="{A3C09CD6-29BD-448F-9FFD-3617B4B75E35}"/>
          </ac:spMkLst>
        </pc:spChg>
        <pc:spChg chg="add del mod">
          <ac:chgData name="Eyth, Alison" userId="649d2ced-6280-4c44-830a-d941bed67d1a" providerId="ADAL" clId="{EAB3D6DC-E15C-4A03-9593-72646573BA6F}" dt="2024-04-16T17:27:43.565" v="72" actId="22"/>
          <ac:spMkLst>
            <pc:docMk/>
            <pc:sldMk cId="4020049830" sldId="261"/>
            <ac:spMk id="4" creationId="{3631953A-727A-6437-D54F-6D53CAA518FA}"/>
          </ac:spMkLst>
        </pc:spChg>
        <pc:picChg chg="del">
          <ac:chgData name="Eyth, Alison" userId="649d2ced-6280-4c44-830a-d941bed67d1a" providerId="ADAL" clId="{EAB3D6DC-E15C-4A03-9593-72646573BA6F}" dt="2024-04-16T17:27:07.340" v="48" actId="478"/>
          <ac:picMkLst>
            <pc:docMk/>
            <pc:sldMk cId="4020049830" sldId="261"/>
            <ac:picMk id="5" creationId="{A63D8843-C968-46B5-BB59-28A7589FA7D0}"/>
          </ac:picMkLst>
        </pc:picChg>
        <pc:picChg chg="add mod ord">
          <ac:chgData name="Eyth, Alison" userId="649d2ced-6280-4c44-830a-d941bed67d1a" providerId="ADAL" clId="{EAB3D6DC-E15C-4A03-9593-72646573BA6F}" dt="2024-04-16T17:27:45.904" v="73" actId="1076"/>
          <ac:picMkLst>
            <pc:docMk/>
            <pc:sldMk cId="4020049830" sldId="261"/>
            <ac:picMk id="7" creationId="{961F957F-EEAA-FCE7-2AAB-FDAB7CA28470}"/>
          </ac:picMkLst>
        </pc:picChg>
      </pc:sldChg>
      <pc:sldChg chg="addSp delSp modSp del mod">
        <pc:chgData name="Eyth, Alison" userId="649d2ced-6280-4c44-830a-d941bed67d1a" providerId="ADAL" clId="{EAB3D6DC-E15C-4A03-9593-72646573BA6F}" dt="2024-04-17T02:36:30.617" v="707" actId="47"/>
        <pc:sldMkLst>
          <pc:docMk/>
          <pc:sldMk cId="1177787262" sldId="262"/>
        </pc:sldMkLst>
        <pc:spChg chg="mod">
          <ac:chgData name="Eyth, Alison" userId="649d2ced-6280-4c44-830a-d941bed67d1a" providerId="ADAL" clId="{EAB3D6DC-E15C-4A03-9593-72646573BA6F}" dt="2024-04-17T01:55:04.595" v="445" actId="14100"/>
          <ac:spMkLst>
            <pc:docMk/>
            <pc:sldMk cId="1177787262" sldId="262"/>
            <ac:spMk id="2" creationId="{18527E05-B739-46C8-8797-EA8AEB2B20A1}"/>
          </ac:spMkLst>
        </pc:spChg>
        <pc:spChg chg="add del mod">
          <ac:chgData name="Eyth, Alison" userId="649d2ced-6280-4c44-830a-d941bed67d1a" providerId="ADAL" clId="{EAB3D6DC-E15C-4A03-9593-72646573BA6F}" dt="2024-04-17T01:54:24.431" v="384"/>
          <ac:spMkLst>
            <pc:docMk/>
            <pc:sldMk cId="1177787262" sldId="262"/>
            <ac:spMk id="4" creationId="{615E2376-F738-9925-6737-2267A1C1EBEF}"/>
          </ac:spMkLst>
        </pc:spChg>
        <pc:spChg chg="add mod">
          <ac:chgData name="Eyth, Alison" userId="649d2ced-6280-4c44-830a-d941bed67d1a" providerId="ADAL" clId="{EAB3D6DC-E15C-4A03-9593-72646573BA6F}" dt="2024-04-17T02:13:15.121" v="519" actId="21"/>
          <ac:spMkLst>
            <pc:docMk/>
            <pc:sldMk cId="1177787262" sldId="262"/>
            <ac:spMk id="8" creationId="{762639CD-54C2-E722-BA45-3A4FC20AD1E3}"/>
          </ac:spMkLst>
        </pc:spChg>
        <pc:graphicFrameChg chg="add del mod modGraphic">
          <ac:chgData name="Eyth, Alison" userId="649d2ced-6280-4c44-830a-d941bed67d1a" providerId="ADAL" clId="{EAB3D6DC-E15C-4A03-9593-72646573BA6F}" dt="2024-04-17T02:13:15.121" v="519" actId="21"/>
          <ac:graphicFrameMkLst>
            <pc:docMk/>
            <pc:sldMk cId="1177787262" sldId="262"/>
            <ac:graphicFrameMk id="5" creationId="{6DC318A3-5698-7119-5553-2D25AD3E9FE8}"/>
          </ac:graphicFrameMkLst>
        </pc:graphicFrameChg>
        <pc:picChg chg="del">
          <ac:chgData name="Eyth, Alison" userId="649d2ced-6280-4c44-830a-d941bed67d1a" providerId="ADAL" clId="{EAB3D6DC-E15C-4A03-9593-72646573BA6F}" dt="2024-04-17T01:54:22.322" v="383" actId="478"/>
          <ac:picMkLst>
            <pc:docMk/>
            <pc:sldMk cId="1177787262" sldId="262"/>
            <ac:picMk id="6" creationId="{4296C5A6-3064-4D6F-8F44-52ECC5D73803}"/>
          </ac:picMkLst>
        </pc:picChg>
      </pc:sldChg>
      <pc:sldChg chg="addSp delSp modSp del mod">
        <pc:chgData name="Eyth, Alison" userId="649d2ced-6280-4c44-830a-d941bed67d1a" providerId="ADAL" clId="{EAB3D6DC-E15C-4A03-9593-72646573BA6F}" dt="2024-04-17T02:45:53.212" v="790" actId="47"/>
        <pc:sldMkLst>
          <pc:docMk/>
          <pc:sldMk cId="1730989156" sldId="263"/>
        </pc:sldMkLst>
        <pc:spChg chg="add del mod">
          <ac:chgData name="Eyth, Alison" userId="649d2ced-6280-4c44-830a-d941bed67d1a" providerId="ADAL" clId="{EAB3D6DC-E15C-4A03-9593-72646573BA6F}" dt="2024-04-17T02:44:58.788" v="776" actId="478"/>
          <ac:spMkLst>
            <pc:docMk/>
            <pc:sldMk cId="1730989156" sldId="263"/>
            <ac:spMk id="4" creationId="{187FAC9B-0B6F-EDD2-3394-A2999722A125}"/>
          </ac:spMkLst>
        </pc:spChg>
        <pc:graphicFrameChg chg="add mod">
          <ac:chgData name="Eyth, Alison" userId="649d2ced-6280-4c44-830a-d941bed67d1a" providerId="ADAL" clId="{EAB3D6DC-E15C-4A03-9593-72646573BA6F}" dt="2024-04-17T02:44:58.177" v="775"/>
          <ac:graphicFrameMkLst>
            <pc:docMk/>
            <pc:sldMk cId="1730989156" sldId="263"/>
            <ac:graphicFrameMk id="5" creationId="{1B240401-1E96-F819-484E-0E97B8BD38D6}"/>
          </ac:graphicFrameMkLst>
        </pc:graphicFrameChg>
        <pc:picChg chg="add del">
          <ac:chgData name="Eyth, Alison" userId="649d2ced-6280-4c44-830a-d941bed67d1a" providerId="ADAL" clId="{EAB3D6DC-E15C-4A03-9593-72646573BA6F}" dt="2024-04-17T02:44:58.788" v="776" actId="478"/>
          <ac:picMkLst>
            <pc:docMk/>
            <pc:sldMk cId="1730989156" sldId="263"/>
            <ac:picMk id="11" creationId="{01ED7F7D-407F-453B-83CB-A2F8D4B26578}"/>
          </ac:picMkLst>
        </pc:picChg>
      </pc:sldChg>
      <pc:sldChg chg="del">
        <pc:chgData name="Eyth, Alison" userId="649d2ced-6280-4c44-830a-d941bed67d1a" providerId="ADAL" clId="{EAB3D6DC-E15C-4A03-9593-72646573BA6F}" dt="2024-04-17T02:47:35.414" v="799" actId="47"/>
        <pc:sldMkLst>
          <pc:docMk/>
          <pc:sldMk cId="1724292294" sldId="264"/>
        </pc:sldMkLst>
      </pc:sldChg>
      <pc:sldChg chg="del">
        <pc:chgData name="Eyth, Alison" userId="649d2ced-6280-4c44-830a-d941bed67d1a" providerId="ADAL" clId="{EAB3D6DC-E15C-4A03-9593-72646573BA6F}" dt="2024-04-16T18:09:20.705" v="363" actId="47"/>
        <pc:sldMkLst>
          <pc:docMk/>
          <pc:sldMk cId="2797719208" sldId="269"/>
        </pc:sldMkLst>
      </pc:sldChg>
      <pc:sldChg chg="del">
        <pc:chgData name="Eyth, Alison" userId="649d2ced-6280-4c44-830a-d941bed67d1a" providerId="ADAL" clId="{EAB3D6DC-E15C-4A03-9593-72646573BA6F}" dt="2024-04-17T01:57:06.481" v="465" actId="47"/>
        <pc:sldMkLst>
          <pc:docMk/>
          <pc:sldMk cId="2414501833" sldId="271"/>
        </pc:sldMkLst>
      </pc:sldChg>
      <pc:sldChg chg="del">
        <pc:chgData name="Eyth, Alison" userId="649d2ced-6280-4c44-830a-d941bed67d1a" providerId="ADAL" clId="{EAB3D6DC-E15C-4A03-9593-72646573BA6F}" dt="2024-04-17T01:57:05.746" v="464" actId="47"/>
        <pc:sldMkLst>
          <pc:docMk/>
          <pc:sldMk cId="3865313773" sldId="272"/>
        </pc:sldMkLst>
      </pc:sldChg>
      <pc:sldChg chg="del">
        <pc:chgData name="Eyth, Alison" userId="649d2ced-6280-4c44-830a-d941bed67d1a" providerId="ADAL" clId="{EAB3D6DC-E15C-4A03-9593-72646573BA6F}" dt="2024-04-16T18:09:22.130" v="365" actId="47"/>
        <pc:sldMkLst>
          <pc:docMk/>
          <pc:sldMk cId="2334033413" sldId="273"/>
        </pc:sldMkLst>
      </pc:sldChg>
      <pc:sldChg chg="del">
        <pc:chgData name="Eyth, Alison" userId="649d2ced-6280-4c44-830a-d941bed67d1a" providerId="ADAL" clId="{EAB3D6DC-E15C-4A03-9593-72646573BA6F}" dt="2024-04-16T18:09:22.805" v="366" actId="47"/>
        <pc:sldMkLst>
          <pc:docMk/>
          <pc:sldMk cId="2984005839" sldId="274"/>
        </pc:sldMkLst>
      </pc:sldChg>
      <pc:sldChg chg="del">
        <pc:chgData name="Eyth, Alison" userId="649d2ced-6280-4c44-830a-d941bed67d1a" providerId="ADAL" clId="{EAB3D6DC-E15C-4A03-9593-72646573BA6F}" dt="2024-04-17T01:57:04.765" v="463" actId="47"/>
        <pc:sldMkLst>
          <pc:docMk/>
          <pc:sldMk cId="645686538" sldId="277"/>
        </pc:sldMkLst>
      </pc:sldChg>
      <pc:sldChg chg="del">
        <pc:chgData name="Eyth, Alison" userId="649d2ced-6280-4c44-830a-d941bed67d1a" providerId="ADAL" clId="{EAB3D6DC-E15C-4A03-9593-72646573BA6F}" dt="2024-04-16T18:09:25.664" v="367" actId="47"/>
        <pc:sldMkLst>
          <pc:docMk/>
          <pc:sldMk cId="583995514" sldId="286"/>
        </pc:sldMkLst>
      </pc:sldChg>
      <pc:sldChg chg="del">
        <pc:chgData name="Eyth, Alison" userId="649d2ced-6280-4c44-830a-d941bed67d1a" providerId="ADAL" clId="{EAB3D6DC-E15C-4A03-9593-72646573BA6F}" dt="2024-04-17T13:41:41.519" v="1840" actId="47"/>
        <pc:sldMkLst>
          <pc:docMk/>
          <pc:sldMk cId="1495498225" sldId="287"/>
        </pc:sldMkLst>
      </pc:sldChg>
      <pc:sldChg chg="del">
        <pc:chgData name="Eyth, Alison" userId="649d2ced-6280-4c44-830a-d941bed67d1a" providerId="ADAL" clId="{EAB3D6DC-E15C-4A03-9593-72646573BA6F}" dt="2024-04-17T13:53:00.463" v="2102" actId="47"/>
        <pc:sldMkLst>
          <pc:docMk/>
          <pc:sldMk cId="2501842201" sldId="288"/>
        </pc:sldMkLst>
      </pc:sldChg>
      <pc:sldChg chg="modSp mod">
        <pc:chgData name="Eyth, Alison" userId="649d2ced-6280-4c44-830a-d941bed67d1a" providerId="ADAL" clId="{EAB3D6DC-E15C-4A03-9593-72646573BA6F}" dt="2024-04-17T18:36:02.712" v="2546" actId="20577"/>
        <pc:sldMkLst>
          <pc:docMk/>
          <pc:sldMk cId="2874332266" sldId="290"/>
        </pc:sldMkLst>
        <pc:spChg chg="mod">
          <ac:chgData name="Eyth, Alison" userId="649d2ced-6280-4c44-830a-d941bed67d1a" providerId="ADAL" clId="{EAB3D6DC-E15C-4A03-9593-72646573BA6F}" dt="2024-04-17T18:36:02.712" v="2546" actId="20577"/>
          <ac:spMkLst>
            <pc:docMk/>
            <pc:sldMk cId="2874332266" sldId="290"/>
            <ac:spMk id="3" creationId="{97649B1B-5DE4-404C-879E-CC2CD934DF34}"/>
          </ac:spMkLst>
        </pc:spChg>
      </pc:sldChg>
      <pc:sldChg chg="add del">
        <pc:chgData name="Eyth, Alison" userId="649d2ced-6280-4c44-830a-d941bed67d1a" providerId="ADAL" clId="{EAB3D6DC-E15C-4A03-9593-72646573BA6F}" dt="2024-04-17T13:56:15.705" v="2184" actId="47"/>
        <pc:sldMkLst>
          <pc:docMk/>
          <pc:sldMk cId="1193455869" sldId="291"/>
        </pc:sldMkLst>
      </pc:sldChg>
      <pc:sldChg chg="del">
        <pc:chgData name="Eyth, Alison" userId="649d2ced-6280-4c44-830a-d941bed67d1a" providerId="ADAL" clId="{EAB3D6DC-E15C-4A03-9593-72646573BA6F}" dt="2024-04-16T18:09:55.855" v="373" actId="47"/>
        <pc:sldMkLst>
          <pc:docMk/>
          <pc:sldMk cId="2685929341" sldId="292"/>
        </pc:sldMkLst>
      </pc:sldChg>
      <pc:sldChg chg="del">
        <pc:chgData name="Eyth, Alison" userId="649d2ced-6280-4c44-830a-d941bed67d1a" providerId="ADAL" clId="{EAB3D6DC-E15C-4A03-9593-72646573BA6F}" dt="2024-04-16T17:59:27.749" v="351" actId="47"/>
        <pc:sldMkLst>
          <pc:docMk/>
          <pc:sldMk cId="4180971529" sldId="293"/>
        </pc:sldMkLst>
      </pc:sldChg>
      <pc:sldChg chg="del">
        <pc:chgData name="Eyth, Alison" userId="649d2ced-6280-4c44-830a-d941bed67d1a" providerId="ADAL" clId="{EAB3D6DC-E15C-4A03-9593-72646573BA6F}" dt="2024-04-16T17:59:31.265" v="352" actId="47"/>
        <pc:sldMkLst>
          <pc:docMk/>
          <pc:sldMk cId="3738099243" sldId="294"/>
        </pc:sldMkLst>
      </pc:sldChg>
      <pc:sldChg chg="del">
        <pc:chgData name="Eyth, Alison" userId="649d2ced-6280-4c44-830a-d941bed67d1a" providerId="ADAL" clId="{EAB3D6DC-E15C-4A03-9593-72646573BA6F}" dt="2024-04-16T18:09:28.570" v="369" actId="47"/>
        <pc:sldMkLst>
          <pc:docMk/>
          <pc:sldMk cId="2503183985" sldId="297"/>
        </pc:sldMkLst>
      </pc:sldChg>
      <pc:sldChg chg="del">
        <pc:chgData name="Eyth, Alison" userId="649d2ced-6280-4c44-830a-d941bed67d1a" providerId="ADAL" clId="{EAB3D6DC-E15C-4A03-9593-72646573BA6F}" dt="2024-04-16T18:09:43.961" v="371" actId="47"/>
        <pc:sldMkLst>
          <pc:docMk/>
          <pc:sldMk cId="743125203" sldId="298"/>
        </pc:sldMkLst>
      </pc:sldChg>
      <pc:sldChg chg="del">
        <pc:chgData name="Eyth, Alison" userId="649d2ced-6280-4c44-830a-d941bed67d1a" providerId="ADAL" clId="{EAB3D6DC-E15C-4A03-9593-72646573BA6F}" dt="2024-04-16T18:09:44.895" v="372" actId="47"/>
        <pc:sldMkLst>
          <pc:docMk/>
          <pc:sldMk cId="4106175795" sldId="299"/>
        </pc:sldMkLst>
      </pc:sldChg>
      <pc:sldChg chg="del">
        <pc:chgData name="Eyth, Alison" userId="649d2ced-6280-4c44-830a-d941bed67d1a" providerId="ADAL" clId="{EAB3D6DC-E15C-4A03-9593-72646573BA6F}" dt="2024-04-16T18:09:41.822" v="370" actId="47"/>
        <pc:sldMkLst>
          <pc:docMk/>
          <pc:sldMk cId="2936732537" sldId="300"/>
        </pc:sldMkLst>
      </pc:sldChg>
      <pc:sldChg chg="add del">
        <pc:chgData name="Eyth, Alison" userId="649d2ced-6280-4c44-830a-d941bed67d1a" providerId="ADAL" clId="{EAB3D6DC-E15C-4A03-9593-72646573BA6F}" dt="2024-04-17T02:46:01.288" v="793" actId="47"/>
        <pc:sldMkLst>
          <pc:docMk/>
          <pc:sldMk cId="3025833472" sldId="301"/>
        </pc:sldMkLst>
      </pc:sldChg>
      <pc:sldChg chg="del">
        <pc:chgData name="Eyth, Alison" userId="649d2ced-6280-4c44-830a-d941bed67d1a" providerId="ADAL" clId="{EAB3D6DC-E15C-4A03-9593-72646573BA6F}" dt="2024-04-17T02:46:46.206" v="795" actId="47"/>
        <pc:sldMkLst>
          <pc:docMk/>
          <pc:sldMk cId="1814505547" sldId="302"/>
        </pc:sldMkLst>
      </pc:sldChg>
      <pc:sldChg chg="add del">
        <pc:chgData name="Eyth, Alison" userId="649d2ced-6280-4c44-830a-d941bed67d1a" providerId="ADAL" clId="{EAB3D6DC-E15C-4A03-9593-72646573BA6F}" dt="2024-04-17T02:47:32.512" v="798" actId="47"/>
        <pc:sldMkLst>
          <pc:docMk/>
          <pc:sldMk cId="2853915243" sldId="303"/>
        </pc:sldMkLst>
      </pc:sldChg>
      <pc:sldChg chg="del">
        <pc:chgData name="Eyth, Alison" userId="649d2ced-6280-4c44-830a-d941bed67d1a" providerId="ADAL" clId="{EAB3D6DC-E15C-4A03-9593-72646573BA6F}" dt="2024-04-17T13:32:39.190" v="1839" actId="47"/>
        <pc:sldMkLst>
          <pc:docMk/>
          <pc:sldMk cId="3835296373" sldId="304"/>
        </pc:sldMkLst>
      </pc:sldChg>
      <pc:sldChg chg="del">
        <pc:chgData name="Eyth, Alison" userId="649d2ced-6280-4c44-830a-d941bed67d1a" providerId="ADAL" clId="{EAB3D6DC-E15C-4A03-9593-72646573BA6F}" dt="2024-04-17T02:46:40.589" v="794" actId="47"/>
        <pc:sldMkLst>
          <pc:docMk/>
          <pc:sldMk cId="1920648366" sldId="305"/>
        </pc:sldMkLst>
      </pc:sldChg>
      <pc:sldChg chg="del">
        <pc:chgData name="Eyth, Alison" userId="649d2ced-6280-4c44-830a-d941bed67d1a" providerId="ADAL" clId="{EAB3D6DC-E15C-4A03-9593-72646573BA6F}" dt="2024-04-16T18:09:14.085" v="360" actId="47"/>
        <pc:sldMkLst>
          <pc:docMk/>
          <pc:sldMk cId="3611101496" sldId="306"/>
        </pc:sldMkLst>
      </pc:sldChg>
      <pc:sldChg chg="del">
        <pc:chgData name="Eyth, Alison" userId="649d2ced-6280-4c44-830a-d941bed67d1a" providerId="ADAL" clId="{EAB3D6DC-E15C-4A03-9593-72646573BA6F}" dt="2024-04-16T18:09:15.219" v="361" actId="47"/>
        <pc:sldMkLst>
          <pc:docMk/>
          <pc:sldMk cId="731823001" sldId="307"/>
        </pc:sldMkLst>
      </pc:sldChg>
      <pc:sldChg chg="del">
        <pc:chgData name="Eyth, Alison" userId="649d2ced-6280-4c44-830a-d941bed67d1a" providerId="ADAL" clId="{EAB3D6DC-E15C-4A03-9593-72646573BA6F}" dt="2024-04-16T18:09:16.361" v="362" actId="47"/>
        <pc:sldMkLst>
          <pc:docMk/>
          <pc:sldMk cId="4050849566" sldId="308"/>
        </pc:sldMkLst>
      </pc:sldChg>
      <pc:sldChg chg="del">
        <pc:chgData name="Eyth, Alison" userId="649d2ced-6280-4c44-830a-d941bed67d1a" providerId="ADAL" clId="{EAB3D6DC-E15C-4A03-9593-72646573BA6F}" dt="2024-04-16T18:09:21.470" v="364" actId="47"/>
        <pc:sldMkLst>
          <pc:docMk/>
          <pc:sldMk cId="785454139" sldId="310"/>
        </pc:sldMkLst>
      </pc:sldChg>
      <pc:sldChg chg="del">
        <pc:chgData name="Eyth, Alison" userId="649d2ced-6280-4c44-830a-d941bed67d1a" providerId="ADAL" clId="{EAB3D6DC-E15C-4A03-9593-72646573BA6F}" dt="2024-04-16T18:09:26.530" v="368" actId="47"/>
        <pc:sldMkLst>
          <pc:docMk/>
          <pc:sldMk cId="2411733241" sldId="311"/>
        </pc:sldMkLst>
      </pc:sldChg>
      <pc:sldChg chg="del">
        <pc:chgData name="Eyth, Alison" userId="649d2ced-6280-4c44-830a-d941bed67d1a" providerId="ADAL" clId="{EAB3D6DC-E15C-4A03-9593-72646573BA6F}" dt="2024-04-16T18:08:52.963" v="353" actId="47"/>
        <pc:sldMkLst>
          <pc:docMk/>
          <pc:sldMk cId="3669259525" sldId="312"/>
        </pc:sldMkLst>
      </pc:sldChg>
      <pc:sldChg chg="del">
        <pc:chgData name="Eyth, Alison" userId="649d2ced-6280-4c44-830a-d941bed67d1a" providerId="ADAL" clId="{EAB3D6DC-E15C-4A03-9593-72646573BA6F}" dt="2024-04-16T18:08:54.225" v="354" actId="47"/>
        <pc:sldMkLst>
          <pc:docMk/>
          <pc:sldMk cId="1315891172" sldId="313"/>
        </pc:sldMkLst>
      </pc:sldChg>
      <pc:sldChg chg="del">
        <pc:chgData name="Eyth, Alison" userId="649d2ced-6280-4c44-830a-d941bed67d1a" providerId="ADAL" clId="{EAB3D6DC-E15C-4A03-9593-72646573BA6F}" dt="2024-04-16T18:08:56.291" v="355" actId="47"/>
        <pc:sldMkLst>
          <pc:docMk/>
          <pc:sldMk cId="1848503275" sldId="314"/>
        </pc:sldMkLst>
      </pc:sldChg>
      <pc:sldChg chg="del">
        <pc:chgData name="Eyth, Alison" userId="649d2ced-6280-4c44-830a-d941bed67d1a" providerId="ADAL" clId="{EAB3D6DC-E15C-4A03-9593-72646573BA6F}" dt="2024-04-16T18:08:59.363" v="357" actId="47"/>
        <pc:sldMkLst>
          <pc:docMk/>
          <pc:sldMk cId="3441241051" sldId="315"/>
        </pc:sldMkLst>
      </pc:sldChg>
      <pc:sldChg chg="del">
        <pc:chgData name="Eyth, Alison" userId="649d2ced-6280-4c44-830a-d941bed67d1a" providerId="ADAL" clId="{EAB3D6DC-E15C-4A03-9593-72646573BA6F}" dt="2024-04-16T18:09:00.129" v="358" actId="47"/>
        <pc:sldMkLst>
          <pc:docMk/>
          <pc:sldMk cId="2715033505" sldId="316"/>
        </pc:sldMkLst>
      </pc:sldChg>
      <pc:sldChg chg="del">
        <pc:chgData name="Eyth, Alison" userId="649d2ced-6280-4c44-830a-d941bed67d1a" providerId="ADAL" clId="{EAB3D6DC-E15C-4A03-9593-72646573BA6F}" dt="2024-04-16T18:09:01.344" v="359" actId="47"/>
        <pc:sldMkLst>
          <pc:docMk/>
          <pc:sldMk cId="3708830917" sldId="317"/>
        </pc:sldMkLst>
      </pc:sldChg>
      <pc:sldChg chg="del">
        <pc:chgData name="Eyth, Alison" userId="649d2ced-6280-4c44-830a-d941bed67d1a" providerId="ADAL" clId="{EAB3D6DC-E15C-4A03-9593-72646573BA6F}" dt="2024-04-16T18:08:58.566" v="356" actId="47"/>
        <pc:sldMkLst>
          <pc:docMk/>
          <pc:sldMk cId="170401224" sldId="318"/>
        </pc:sldMkLst>
      </pc:sldChg>
      <pc:sldChg chg="del">
        <pc:chgData name="Eyth, Alison" userId="649d2ced-6280-4c44-830a-d941bed67d1a" providerId="ADAL" clId="{EAB3D6DC-E15C-4A03-9593-72646573BA6F}" dt="2024-04-16T18:10:04.112" v="375" actId="47"/>
        <pc:sldMkLst>
          <pc:docMk/>
          <pc:sldMk cId="2441132064" sldId="319"/>
        </pc:sldMkLst>
      </pc:sldChg>
      <pc:sldChg chg="del">
        <pc:chgData name="Eyth, Alison" userId="649d2ced-6280-4c44-830a-d941bed67d1a" providerId="ADAL" clId="{EAB3D6DC-E15C-4A03-9593-72646573BA6F}" dt="2024-04-16T18:09:57.134" v="374" actId="47"/>
        <pc:sldMkLst>
          <pc:docMk/>
          <pc:sldMk cId="3362016104" sldId="320"/>
        </pc:sldMkLst>
      </pc:sldChg>
      <pc:sldChg chg="addSp modSp mod ord">
        <pc:chgData name="Eyth, Alison" userId="649d2ced-6280-4c44-830a-d941bed67d1a" providerId="ADAL" clId="{EAB3D6DC-E15C-4A03-9593-72646573BA6F}" dt="2024-04-17T13:31:37.993" v="1838" actId="1038"/>
        <pc:sldMkLst>
          <pc:docMk/>
          <pc:sldMk cId="2921133321" sldId="321"/>
        </pc:sldMkLst>
        <pc:spChg chg="add mod">
          <ac:chgData name="Eyth, Alison" userId="649d2ced-6280-4c44-830a-d941bed67d1a" providerId="ADAL" clId="{EAB3D6DC-E15C-4A03-9593-72646573BA6F}" dt="2024-04-17T13:31:37.993" v="1838" actId="1038"/>
          <ac:spMkLst>
            <pc:docMk/>
            <pc:sldMk cId="2921133321" sldId="321"/>
            <ac:spMk id="2" creationId="{87FB4913-44AD-ACF4-FEC2-1796275A1DDE}"/>
          </ac:spMkLst>
        </pc:spChg>
        <pc:picChg chg="mod">
          <ac:chgData name="Eyth, Alison" userId="649d2ced-6280-4c44-830a-d941bed67d1a" providerId="ADAL" clId="{EAB3D6DC-E15C-4A03-9593-72646573BA6F}" dt="2024-04-17T01:56:48.913" v="462" actId="14100"/>
          <ac:picMkLst>
            <pc:docMk/>
            <pc:sldMk cId="2921133321" sldId="321"/>
            <ac:picMk id="7" creationId="{64D4E3FF-9640-D7FB-9DED-BDCC5139697A}"/>
          </ac:picMkLst>
        </pc:picChg>
        <pc:picChg chg="mod">
          <ac:chgData name="Eyth, Alison" userId="649d2ced-6280-4c44-830a-d941bed67d1a" providerId="ADAL" clId="{EAB3D6DC-E15C-4A03-9593-72646573BA6F}" dt="2024-04-17T01:56:42.311" v="460" actId="1076"/>
          <ac:picMkLst>
            <pc:docMk/>
            <pc:sldMk cId="2921133321" sldId="321"/>
            <ac:picMk id="8" creationId="{A36C8F7D-A556-EDA0-FC68-76D63A582D71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6T17:49:00.537" v="303" actId="20577"/>
        <pc:sldMkLst>
          <pc:docMk/>
          <pc:sldMk cId="3840719253" sldId="322"/>
        </pc:sldMkLst>
        <pc:spChg chg="mod">
          <ac:chgData name="Eyth, Alison" userId="649d2ced-6280-4c44-830a-d941bed67d1a" providerId="ADAL" clId="{EAB3D6DC-E15C-4A03-9593-72646573BA6F}" dt="2024-04-16T17:49:00.537" v="303" actId="20577"/>
          <ac:spMkLst>
            <pc:docMk/>
            <pc:sldMk cId="3840719253" sldId="322"/>
            <ac:spMk id="2" creationId="{49F2A00D-2505-A0D8-C53C-E25CC2DD11A9}"/>
          </ac:spMkLst>
        </pc:spChg>
        <pc:spChg chg="del">
          <ac:chgData name="Eyth, Alison" userId="649d2ced-6280-4c44-830a-d941bed67d1a" providerId="ADAL" clId="{EAB3D6DC-E15C-4A03-9593-72646573BA6F}" dt="2024-04-16T17:33:48.199" v="197"/>
          <ac:spMkLst>
            <pc:docMk/>
            <pc:sldMk cId="3840719253" sldId="322"/>
            <ac:spMk id="3" creationId="{64627C03-828F-A474-2EFF-CA8F7799DB14}"/>
          </ac:spMkLst>
        </pc:spChg>
        <pc:picChg chg="add mod">
          <ac:chgData name="Eyth, Alison" userId="649d2ced-6280-4c44-830a-d941bed67d1a" providerId="ADAL" clId="{EAB3D6DC-E15C-4A03-9593-72646573BA6F}" dt="2024-04-16T17:34:02.417" v="202" actId="1076"/>
          <ac:picMkLst>
            <pc:docMk/>
            <pc:sldMk cId="3840719253" sldId="322"/>
            <ac:picMk id="4" creationId="{27462BC7-315C-D21F-3D7F-72B567DE693C}"/>
          </ac:picMkLst>
        </pc:picChg>
        <pc:picChg chg="add mod">
          <ac:chgData name="Eyth, Alison" userId="649d2ced-6280-4c44-830a-d941bed67d1a" providerId="ADAL" clId="{EAB3D6DC-E15C-4A03-9593-72646573BA6F}" dt="2024-04-16T17:34:05.439" v="203" actId="14100"/>
          <ac:picMkLst>
            <pc:docMk/>
            <pc:sldMk cId="3840719253" sldId="322"/>
            <ac:picMk id="5" creationId="{31A1C61F-9C39-B621-928C-D0A8E1DDF4F0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6T17:49:05.432" v="308" actId="20577"/>
        <pc:sldMkLst>
          <pc:docMk/>
          <pc:sldMk cId="3145105112" sldId="323"/>
        </pc:sldMkLst>
        <pc:spChg chg="mod">
          <ac:chgData name="Eyth, Alison" userId="649d2ced-6280-4c44-830a-d941bed67d1a" providerId="ADAL" clId="{EAB3D6DC-E15C-4A03-9593-72646573BA6F}" dt="2024-04-16T17:49:05.432" v="308" actId="20577"/>
          <ac:spMkLst>
            <pc:docMk/>
            <pc:sldMk cId="3145105112" sldId="323"/>
            <ac:spMk id="2" creationId="{9093FC82-E9BC-FFAE-445E-9497801E7A51}"/>
          </ac:spMkLst>
        </pc:spChg>
        <pc:spChg chg="del">
          <ac:chgData name="Eyth, Alison" userId="649d2ced-6280-4c44-830a-d941bed67d1a" providerId="ADAL" clId="{EAB3D6DC-E15C-4A03-9593-72646573BA6F}" dt="2024-04-16T17:34:28.890" v="205"/>
          <ac:spMkLst>
            <pc:docMk/>
            <pc:sldMk cId="3145105112" sldId="323"/>
            <ac:spMk id="3" creationId="{A60AD604-DBF5-A46D-FFC0-07C98FBD7501}"/>
          </ac:spMkLst>
        </pc:spChg>
        <pc:picChg chg="add mod">
          <ac:chgData name="Eyth, Alison" userId="649d2ced-6280-4c44-830a-d941bed67d1a" providerId="ADAL" clId="{EAB3D6DC-E15C-4A03-9593-72646573BA6F}" dt="2024-04-16T17:34:39.448" v="208" actId="1076"/>
          <ac:picMkLst>
            <pc:docMk/>
            <pc:sldMk cId="3145105112" sldId="323"/>
            <ac:picMk id="4" creationId="{B945F467-B47D-683A-33E8-9B973A13A64E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6T17:49:14.970" v="319" actId="20577"/>
        <pc:sldMkLst>
          <pc:docMk/>
          <pc:sldMk cId="776650213" sldId="324"/>
        </pc:sldMkLst>
        <pc:spChg chg="mod">
          <ac:chgData name="Eyth, Alison" userId="649d2ced-6280-4c44-830a-d941bed67d1a" providerId="ADAL" clId="{EAB3D6DC-E15C-4A03-9593-72646573BA6F}" dt="2024-04-16T17:49:14.970" v="319" actId="20577"/>
          <ac:spMkLst>
            <pc:docMk/>
            <pc:sldMk cId="776650213" sldId="324"/>
            <ac:spMk id="2" creationId="{1FCD0D92-2C2D-3BBF-41FA-9785DB2185E2}"/>
          </ac:spMkLst>
        </pc:spChg>
        <pc:spChg chg="del">
          <ac:chgData name="Eyth, Alison" userId="649d2ced-6280-4c44-830a-d941bed67d1a" providerId="ADAL" clId="{EAB3D6DC-E15C-4A03-9593-72646573BA6F}" dt="2024-04-16T17:34:59.853" v="210"/>
          <ac:spMkLst>
            <pc:docMk/>
            <pc:sldMk cId="776650213" sldId="324"/>
            <ac:spMk id="3" creationId="{257D882E-5730-38FC-F253-3025051F778D}"/>
          </ac:spMkLst>
        </pc:spChg>
        <pc:picChg chg="add mod">
          <ac:chgData name="Eyth, Alison" userId="649d2ced-6280-4c44-830a-d941bed67d1a" providerId="ADAL" clId="{EAB3D6DC-E15C-4A03-9593-72646573BA6F}" dt="2024-04-16T17:35:09.143" v="214" actId="14100"/>
          <ac:picMkLst>
            <pc:docMk/>
            <pc:sldMk cId="776650213" sldId="324"/>
            <ac:picMk id="4" creationId="{AC0EF7B4-6B5D-9D0B-D076-261C1FA6E2C8}"/>
          </ac:picMkLst>
        </pc:picChg>
        <pc:picChg chg="add mod">
          <ac:chgData name="Eyth, Alison" userId="649d2ced-6280-4c44-830a-d941bed67d1a" providerId="ADAL" clId="{EAB3D6DC-E15C-4A03-9593-72646573BA6F}" dt="2024-04-16T17:35:13.046" v="215" actId="14100"/>
          <ac:picMkLst>
            <pc:docMk/>
            <pc:sldMk cId="776650213" sldId="324"/>
            <ac:picMk id="5" creationId="{821EB7BA-E95C-A045-A337-7B8BB175040D}"/>
          </ac:picMkLst>
        </pc:picChg>
      </pc:sldChg>
      <pc:sldChg chg="addSp delSp modSp new mod ord">
        <pc:chgData name="Eyth, Alison" userId="649d2ced-6280-4c44-830a-d941bed67d1a" providerId="ADAL" clId="{EAB3D6DC-E15C-4A03-9593-72646573BA6F}" dt="2024-04-17T02:36:39.045" v="709"/>
        <pc:sldMkLst>
          <pc:docMk/>
          <pc:sldMk cId="2394946970" sldId="325"/>
        </pc:sldMkLst>
        <pc:spChg chg="mod">
          <ac:chgData name="Eyth, Alison" userId="649d2ced-6280-4c44-830a-d941bed67d1a" providerId="ADAL" clId="{EAB3D6DC-E15C-4A03-9593-72646573BA6F}" dt="2024-04-16T17:49:20.119" v="324" actId="20577"/>
          <ac:spMkLst>
            <pc:docMk/>
            <pc:sldMk cId="2394946970" sldId="325"/>
            <ac:spMk id="2" creationId="{02C56E89-98B7-2203-EC1B-725466BD4568}"/>
          </ac:spMkLst>
        </pc:spChg>
        <pc:spChg chg="del">
          <ac:chgData name="Eyth, Alison" userId="649d2ced-6280-4c44-830a-d941bed67d1a" providerId="ADAL" clId="{EAB3D6DC-E15C-4A03-9593-72646573BA6F}" dt="2024-04-16T17:35:39.306" v="230"/>
          <ac:spMkLst>
            <pc:docMk/>
            <pc:sldMk cId="2394946970" sldId="325"/>
            <ac:spMk id="3" creationId="{694B8203-FB39-D531-A0D5-5636611A752A}"/>
          </ac:spMkLst>
        </pc:spChg>
        <pc:picChg chg="add mod">
          <ac:chgData name="Eyth, Alison" userId="649d2ced-6280-4c44-830a-d941bed67d1a" providerId="ADAL" clId="{EAB3D6DC-E15C-4A03-9593-72646573BA6F}" dt="2024-04-16T17:35:45.396" v="233" actId="1076"/>
          <ac:picMkLst>
            <pc:docMk/>
            <pc:sldMk cId="2394946970" sldId="325"/>
            <ac:picMk id="4" creationId="{2F6087F3-EA83-DEFE-5F17-06F55F7A029F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7T13:29:55.291" v="1780" actId="20577"/>
        <pc:sldMkLst>
          <pc:docMk/>
          <pc:sldMk cId="4035040069" sldId="326"/>
        </pc:sldMkLst>
        <pc:spChg chg="mod">
          <ac:chgData name="Eyth, Alison" userId="649d2ced-6280-4c44-830a-d941bed67d1a" providerId="ADAL" clId="{EAB3D6DC-E15C-4A03-9593-72646573BA6F}" dt="2024-04-17T13:29:55.291" v="1780" actId="20577"/>
          <ac:spMkLst>
            <pc:docMk/>
            <pc:sldMk cId="4035040069" sldId="326"/>
            <ac:spMk id="2" creationId="{43682FAE-6526-12B1-D7E2-1D3ACAAEB17F}"/>
          </ac:spMkLst>
        </pc:spChg>
        <pc:spChg chg="del">
          <ac:chgData name="Eyth, Alison" userId="649d2ced-6280-4c44-830a-d941bed67d1a" providerId="ADAL" clId="{EAB3D6DC-E15C-4A03-9593-72646573BA6F}" dt="2024-04-16T17:53:00.576" v="325" actId="22"/>
          <ac:spMkLst>
            <pc:docMk/>
            <pc:sldMk cId="4035040069" sldId="326"/>
            <ac:spMk id="3" creationId="{407AA7FB-7B76-423E-7453-F88A7EBD2CB6}"/>
          </ac:spMkLst>
        </pc:spChg>
        <pc:spChg chg="add del mod">
          <ac:chgData name="Eyth, Alison" userId="649d2ced-6280-4c44-830a-d941bed67d1a" providerId="ADAL" clId="{EAB3D6DC-E15C-4A03-9593-72646573BA6F}" dt="2024-04-16T17:53:24.269" v="348" actId="22"/>
          <ac:spMkLst>
            <pc:docMk/>
            <pc:sldMk cId="4035040069" sldId="326"/>
            <ac:spMk id="7" creationId="{7DF907A1-E3A1-56CF-6644-1F84E27BD8EC}"/>
          </ac:spMkLst>
        </pc:spChg>
        <pc:spChg chg="add del mod">
          <ac:chgData name="Eyth, Alison" userId="649d2ced-6280-4c44-830a-d941bed67d1a" providerId="ADAL" clId="{EAB3D6DC-E15C-4A03-9593-72646573BA6F}" dt="2024-04-17T01:38:18.673" v="379" actId="22"/>
          <ac:spMkLst>
            <pc:docMk/>
            <pc:sldMk cId="4035040069" sldId="326"/>
            <ac:spMk id="11" creationId="{2972FC83-6F16-EF7E-8A9B-8ADBC2DB750C}"/>
          </ac:spMkLst>
        </pc:spChg>
        <pc:picChg chg="add del mod ord">
          <ac:chgData name="Eyth, Alison" userId="649d2ced-6280-4c44-830a-d941bed67d1a" providerId="ADAL" clId="{EAB3D6DC-E15C-4A03-9593-72646573BA6F}" dt="2024-04-16T17:53:11.675" v="347" actId="478"/>
          <ac:picMkLst>
            <pc:docMk/>
            <pc:sldMk cId="4035040069" sldId="326"/>
            <ac:picMk id="5" creationId="{6A7399B8-3EC5-24B2-0874-49B76087CF49}"/>
          </ac:picMkLst>
        </pc:picChg>
        <pc:picChg chg="add del mod ord">
          <ac:chgData name="Eyth, Alison" userId="649d2ced-6280-4c44-830a-d941bed67d1a" providerId="ADAL" clId="{EAB3D6DC-E15C-4A03-9593-72646573BA6F}" dt="2024-04-17T01:38:16.886" v="378" actId="478"/>
          <ac:picMkLst>
            <pc:docMk/>
            <pc:sldMk cId="4035040069" sldId="326"/>
            <ac:picMk id="9" creationId="{8D002427-831D-6DB0-82C1-CBB4A9E5814C}"/>
          </ac:picMkLst>
        </pc:picChg>
        <pc:picChg chg="add mod ord">
          <ac:chgData name="Eyth, Alison" userId="649d2ced-6280-4c44-830a-d941bed67d1a" providerId="ADAL" clId="{EAB3D6DC-E15C-4A03-9593-72646573BA6F}" dt="2024-04-17T01:38:27.143" v="382" actId="1076"/>
          <ac:picMkLst>
            <pc:docMk/>
            <pc:sldMk cId="4035040069" sldId="326"/>
            <ac:picMk id="13" creationId="{D942EA5C-D2EA-FC35-1C3D-917EE85C90B8}"/>
          </ac:picMkLst>
        </pc:picChg>
      </pc:sldChg>
      <pc:sldChg chg="addSp modSp add mod">
        <pc:chgData name="Eyth, Alison" userId="649d2ced-6280-4c44-830a-d941bed67d1a" providerId="ADAL" clId="{EAB3D6DC-E15C-4A03-9593-72646573BA6F}" dt="2024-04-17T02:35:24.221" v="706" actId="20577"/>
        <pc:sldMkLst>
          <pc:docMk/>
          <pc:sldMk cId="2580276224" sldId="327"/>
        </pc:sldMkLst>
        <pc:spChg chg="mod">
          <ac:chgData name="Eyth, Alison" userId="649d2ced-6280-4c44-830a-d941bed67d1a" providerId="ADAL" clId="{EAB3D6DC-E15C-4A03-9593-72646573BA6F}" dt="2024-04-17T02:29:31.940" v="602" actId="20577"/>
          <ac:spMkLst>
            <pc:docMk/>
            <pc:sldMk cId="2580276224" sldId="327"/>
            <ac:spMk id="2" creationId="{18527E05-B739-46C8-8797-EA8AEB2B20A1}"/>
          </ac:spMkLst>
        </pc:spChg>
        <pc:spChg chg="add mod">
          <ac:chgData name="Eyth, Alison" userId="649d2ced-6280-4c44-830a-d941bed67d1a" providerId="ADAL" clId="{EAB3D6DC-E15C-4A03-9593-72646573BA6F}" dt="2024-04-17T02:35:24.221" v="706" actId="20577"/>
          <ac:spMkLst>
            <pc:docMk/>
            <pc:sldMk cId="2580276224" sldId="327"/>
            <ac:spMk id="4" creationId="{2810C8C0-ACEE-4727-1363-EE9678C227BB}"/>
          </ac:spMkLst>
        </pc:spChg>
        <pc:graphicFrameChg chg="add mod modGraphic">
          <ac:chgData name="Eyth, Alison" userId="649d2ced-6280-4c44-830a-d941bed67d1a" providerId="ADAL" clId="{EAB3D6DC-E15C-4A03-9593-72646573BA6F}" dt="2024-04-17T02:34:05.162" v="610" actId="403"/>
          <ac:graphicFrameMkLst>
            <pc:docMk/>
            <pc:sldMk cId="2580276224" sldId="327"/>
            <ac:graphicFrameMk id="3" creationId="{891E9E95-D1E4-90D8-F1DB-0B1C0DEDDCE5}"/>
          </ac:graphicFrameMkLst>
        </pc:graphicFrameChg>
        <pc:graphicFrameChg chg="mod modGraphic">
          <ac:chgData name="Eyth, Alison" userId="649d2ced-6280-4c44-830a-d941bed67d1a" providerId="ADAL" clId="{EAB3D6DC-E15C-4A03-9593-72646573BA6F}" dt="2024-04-17T02:34:39.140" v="617" actId="14734"/>
          <ac:graphicFrameMkLst>
            <pc:docMk/>
            <pc:sldMk cId="2580276224" sldId="327"/>
            <ac:graphicFrameMk id="5" creationId="{6DC318A3-5698-7119-5553-2D25AD3E9FE8}"/>
          </ac:graphicFrameMkLst>
        </pc:graphicFrameChg>
      </pc:sldChg>
      <pc:sldChg chg="addSp delSp modSp new mod ord">
        <pc:chgData name="Eyth, Alison" userId="649d2ced-6280-4c44-830a-d941bed67d1a" providerId="ADAL" clId="{EAB3D6DC-E15C-4A03-9593-72646573BA6F}" dt="2024-04-17T13:29:46.100" v="1766" actId="1035"/>
        <pc:sldMkLst>
          <pc:docMk/>
          <pc:sldMk cId="873010441" sldId="328"/>
        </pc:sldMkLst>
        <pc:spChg chg="mod">
          <ac:chgData name="Eyth, Alison" userId="649d2ced-6280-4c44-830a-d941bed67d1a" providerId="ADAL" clId="{EAB3D6DC-E15C-4A03-9593-72646573BA6F}" dt="2024-04-17T02:38:34.011" v="767" actId="20577"/>
          <ac:spMkLst>
            <pc:docMk/>
            <pc:sldMk cId="873010441" sldId="328"/>
            <ac:spMk id="2" creationId="{EB69A93E-1B4C-F8A2-7670-9AD6CB2CCAA6}"/>
          </ac:spMkLst>
        </pc:spChg>
        <pc:spChg chg="del">
          <ac:chgData name="Eyth, Alison" userId="649d2ced-6280-4c44-830a-d941bed67d1a" providerId="ADAL" clId="{EAB3D6DC-E15C-4A03-9593-72646573BA6F}" dt="2024-04-17T02:37:20.803" v="714" actId="21"/>
          <ac:spMkLst>
            <pc:docMk/>
            <pc:sldMk cId="873010441" sldId="328"/>
            <ac:spMk id="3" creationId="{068D9DDC-02A6-3D5A-0830-62DB9C8F72A3}"/>
          </ac:spMkLst>
        </pc:spChg>
        <pc:spChg chg="add del mod">
          <ac:chgData name="Eyth, Alison" userId="649d2ced-6280-4c44-830a-d941bed67d1a" providerId="ADAL" clId="{EAB3D6DC-E15C-4A03-9593-72646573BA6F}" dt="2024-04-17T02:37:36.378" v="717"/>
          <ac:spMkLst>
            <pc:docMk/>
            <pc:sldMk cId="873010441" sldId="328"/>
            <ac:spMk id="4" creationId="{FE2C216D-5A68-4661-4443-325F8565FA7D}"/>
          </ac:spMkLst>
        </pc:spChg>
        <pc:picChg chg="add del mod">
          <ac:chgData name="Eyth, Alison" userId="649d2ced-6280-4c44-830a-d941bed67d1a" providerId="ADAL" clId="{EAB3D6DC-E15C-4A03-9593-72646573BA6F}" dt="2024-04-17T02:37:32.369" v="716" actId="21"/>
          <ac:picMkLst>
            <pc:docMk/>
            <pc:sldMk cId="873010441" sldId="328"/>
            <ac:picMk id="5" creationId="{979C2E5C-B4D2-4D17-D1D6-A263E179B780}"/>
          </ac:picMkLst>
        </pc:picChg>
        <pc:picChg chg="add mod">
          <ac:chgData name="Eyth, Alison" userId="649d2ced-6280-4c44-830a-d941bed67d1a" providerId="ADAL" clId="{EAB3D6DC-E15C-4A03-9593-72646573BA6F}" dt="2024-04-17T13:29:46.100" v="1766" actId="1035"/>
          <ac:picMkLst>
            <pc:docMk/>
            <pc:sldMk cId="873010441" sldId="328"/>
            <ac:picMk id="6" creationId="{05BB5460-A23C-BD1C-41B9-249895A6D1DC}"/>
          </ac:picMkLst>
        </pc:picChg>
        <pc:picChg chg="add del">
          <ac:chgData name="Eyth, Alison" userId="649d2ced-6280-4c44-830a-d941bed67d1a" providerId="ADAL" clId="{EAB3D6DC-E15C-4A03-9593-72646573BA6F}" dt="2024-04-17T02:37:14.496" v="712"/>
          <ac:picMkLst>
            <pc:docMk/>
            <pc:sldMk cId="873010441" sldId="328"/>
            <ac:picMk id="2050" creationId="{60D2A830-82C8-7AFF-2F0F-D90E601D2DB4}"/>
          </ac:picMkLst>
        </pc:picChg>
        <pc:picChg chg="add del">
          <ac:chgData name="Eyth, Alison" userId="649d2ced-6280-4c44-830a-d941bed67d1a" providerId="ADAL" clId="{EAB3D6DC-E15C-4A03-9593-72646573BA6F}" dt="2024-04-17T02:37:20.803" v="714" actId="21"/>
          <ac:picMkLst>
            <pc:docMk/>
            <pc:sldMk cId="873010441" sldId="328"/>
            <ac:picMk id="2051" creationId="{ED7B831B-21D6-5FC5-8B00-3161C636A260}"/>
          </ac:picMkLst>
        </pc:picChg>
      </pc:sldChg>
      <pc:sldChg chg="addSp modSp new mod ord">
        <pc:chgData name="Eyth, Alison" userId="649d2ced-6280-4c44-830a-d941bed67d1a" providerId="ADAL" clId="{EAB3D6DC-E15C-4A03-9593-72646573BA6F}" dt="2024-04-17T13:30:41.913" v="1781" actId="1035"/>
        <pc:sldMkLst>
          <pc:docMk/>
          <pc:sldMk cId="3900461811" sldId="329"/>
        </pc:sldMkLst>
        <pc:graphicFrameChg chg="add mod">
          <ac:chgData name="Eyth, Alison" userId="649d2ced-6280-4c44-830a-d941bed67d1a" providerId="ADAL" clId="{EAB3D6DC-E15C-4A03-9593-72646573BA6F}" dt="2024-04-17T02:45:11.268" v="784"/>
          <ac:graphicFrameMkLst>
            <pc:docMk/>
            <pc:sldMk cId="3900461811" sldId="329"/>
            <ac:graphicFrameMk id="2" creationId="{1B240401-1E96-F819-484E-0E97B8BD38D6}"/>
          </ac:graphicFrameMkLst>
        </pc:graphicFrameChg>
        <pc:picChg chg="add mod">
          <ac:chgData name="Eyth, Alison" userId="649d2ced-6280-4c44-830a-d941bed67d1a" providerId="ADAL" clId="{EAB3D6DC-E15C-4A03-9593-72646573BA6F}" dt="2024-04-17T13:30:41.913" v="1781" actId="1035"/>
          <ac:picMkLst>
            <pc:docMk/>
            <pc:sldMk cId="3900461811" sldId="329"/>
            <ac:picMk id="3" creationId="{0AC23908-D8A7-42F5-D546-773552BAE352}"/>
          </ac:picMkLst>
        </pc:picChg>
      </pc:sldChg>
      <pc:sldChg chg="addSp delSp modSp new del mod">
        <pc:chgData name="Eyth, Alison" userId="649d2ced-6280-4c44-830a-d941bed67d1a" providerId="ADAL" clId="{EAB3D6DC-E15C-4A03-9593-72646573BA6F}" dt="2024-04-17T13:45:06.952" v="1934" actId="47"/>
        <pc:sldMkLst>
          <pc:docMk/>
          <pc:sldMk cId="1254637762" sldId="330"/>
        </pc:sldMkLst>
        <pc:spChg chg="mod">
          <ac:chgData name="Eyth, Alison" userId="649d2ced-6280-4c44-830a-d941bed67d1a" providerId="ADAL" clId="{EAB3D6DC-E15C-4A03-9593-72646573BA6F}" dt="2024-04-17T02:58:13.307" v="852" actId="20577"/>
          <ac:spMkLst>
            <pc:docMk/>
            <pc:sldMk cId="1254637762" sldId="330"/>
            <ac:spMk id="2" creationId="{227DB6F1-BB65-675D-DEDD-3419DDEE9906}"/>
          </ac:spMkLst>
        </pc:spChg>
        <pc:spChg chg="del">
          <ac:chgData name="Eyth, Alison" userId="649d2ced-6280-4c44-830a-d941bed67d1a" providerId="ADAL" clId="{EAB3D6DC-E15C-4A03-9593-72646573BA6F}" dt="2024-04-17T02:57:57.603" v="801" actId="22"/>
          <ac:spMkLst>
            <pc:docMk/>
            <pc:sldMk cId="1254637762" sldId="330"/>
            <ac:spMk id="3" creationId="{D2CF2214-EDB9-2317-8990-E125B74995AF}"/>
          </ac:spMkLst>
        </pc:spChg>
        <pc:picChg chg="add mod ord">
          <ac:chgData name="Eyth, Alison" userId="649d2ced-6280-4c44-830a-d941bed67d1a" providerId="ADAL" clId="{EAB3D6DC-E15C-4A03-9593-72646573BA6F}" dt="2024-04-17T02:58:18.687" v="854" actId="1076"/>
          <ac:picMkLst>
            <pc:docMk/>
            <pc:sldMk cId="1254637762" sldId="330"/>
            <ac:picMk id="5" creationId="{339DAD9B-1ED8-0D3C-BB06-1AC10847C679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7T14:55:36.754" v="2434" actId="1076"/>
        <pc:sldMkLst>
          <pc:docMk/>
          <pc:sldMk cId="1198372508" sldId="331"/>
        </pc:sldMkLst>
        <pc:spChg chg="del mod">
          <ac:chgData name="Eyth, Alison" userId="649d2ced-6280-4c44-830a-d941bed67d1a" providerId="ADAL" clId="{EAB3D6DC-E15C-4A03-9593-72646573BA6F}" dt="2024-04-17T12:08:38.731" v="1620" actId="478"/>
          <ac:spMkLst>
            <pc:docMk/>
            <pc:sldMk cId="1198372508" sldId="331"/>
            <ac:spMk id="2" creationId="{D9966A9D-0A31-4F91-6666-CE59D3DD0541}"/>
          </ac:spMkLst>
        </pc:spChg>
        <pc:spChg chg="del">
          <ac:chgData name="Eyth, Alison" userId="649d2ced-6280-4c44-830a-d941bed67d1a" providerId="ADAL" clId="{EAB3D6DC-E15C-4A03-9593-72646573BA6F}" dt="2024-04-17T12:00:14.755" v="1401" actId="22"/>
          <ac:spMkLst>
            <pc:docMk/>
            <pc:sldMk cId="1198372508" sldId="331"/>
            <ac:spMk id="3" creationId="{BA8FEEBF-6E96-38A7-789E-268138E0F3A6}"/>
          </ac:spMkLst>
        </pc:spChg>
        <pc:spChg chg="add del mod">
          <ac:chgData name="Eyth, Alison" userId="649d2ced-6280-4c44-830a-d941bed67d1a" providerId="ADAL" clId="{EAB3D6DC-E15C-4A03-9593-72646573BA6F}" dt="2024-04-17T12:07:18.983" v="1609"/>
          <ac:spMkLst>
            <pc:docMk/>
            <pc:sldMk cId="1198372508" sldId="331"/>
            <ac:spMk id="7" creationId="{E6923937-1856-6B78-5BE4-309E3120B281}"/>
          </ac:spMkLst>
        </pc:spChg>
        <pc:spChg chg="add del mod">
          <ac:chgData name="Eyth, Alison" userId="649d2ced-6280-4c44-830a-d941bed67d1a" providerId="ADAL" clId="{EAB3D6DC-E15C-4A03-9593-72646573BA6F}" dt="2024-04-17T12:08:43.802" v="1621" actId="478"/>
          <ac:spMkLst>
            <pc:docMk/>
            <pc:sldMk cId="1198372508" sldId="331"/>
            <ac:spMk id="14" creationId="{E51983EC-E0A5-3243-93BF-A35BC8EBC438}"/>
          </ac:spMkLst>
        </pc:spChg>
        <pc:spChg chg="add mod">
          <ac:chgData name="Eyth, Alison" userId="649d2ced-6280-4c44-830a-d941bed67d1a" providerId="ADAL" clId="{EAB3D6DC-E15C-4A03-9593-72646573BA6F}" dt="2024-04-17T14:55:18.766" v="2397" actId="1076"/>
          <ac:spMkLst>
            <pc:docMk/>
            <pc:sldMk cId="1198372508" sldId="331"/>
            <ac:spMk id="15" creationId="{D5E9D3A9-6852-E922-799F-90270B56EC02}"/>
          </ac:spMkLst>
        </pc:spChg>
        <pc:spChg chg="add mod">
          <ac:chgData name="Eyth, Alison" userId="649d2ced-6280-4c44-830a-d941bed67d1a" providerId="ADAL" clId="{EAB3D6DC-E15C-4A03-9593-72646573BA6F}" dt="2024-04-17T14:55:36.754" v="2434" actId="1076"/>
          <ac:spMkLst>
            <pc:docMk/>
            <pc:sldMk cId="1198372508" sldId="331"/>
            <ac:spMk id="16" creationId="{DD4608E7-826F-CA2A-5CB8-46C364821934}"/>
          </ac:spMkLst>
        </pc:spChg>
        <pc:picChg chg="add del mod ord">
          <ac:chgData name="Eyth, Alison" userId="649d2ced-6280-4c44-830a-d941bed67d1a" providerId="ADAL" clId="{EAB3D6DC-E15C-4A03-9593-72646573BA6F}" dt="2024-04-17T12:07:08.614" v="1606" actId="478"/>
          <ac:picMkLst>
            <pc:docMk/>
            <pc:sldMk cId="1198372508" sldId="331"/>
            <ac:picMk id="5" creationId="{B56E82EF-7EF7-5998-935E-CD13C3B0147E}"/>
          </ac:picMkLst>
        </pc:picChg>
        <pc:picChg chg="add del">
          <ac:chgData name="Eyth, Alison" userId="649d2ced-6280-4c44-830a-d941bed67d1a" providerId="ADAL" clId="{EAB3D6DC-E15C-4A03-9593-72646573BA6F}" dt="2024-04-17T12:07:17.477" v="1608" actId="21"/>
          <ac:picMkLst>
            <pc:docMk/>
            <pc:sldMk cId="1198372508" sldId="331"/>
            <ac:picMk id="9" creationId="{7666AE0A-9426-4ABB-EB41-B1560BB1F08A}"/>
          </ac:picMkLst>
        </pc:picChg>
        <pc:picChg chg="add mod">
          <ac:chgData name="Eyth, Alison" userId="649d2ced-6280-4c44-830a-d941bed67d1a" providerId="ADAL" clId="{EAB3D6DC-E15C-4A03-9593-72646573BA6F}" dt="2024-04-17T12:09:18.619" v="1656" actId="1076"/>
          <ac:picMkLst>
            <pc:docMk/>
            <pc:sldMk cId="1198372508" sldId="331"/>
            <ac:picMk id="10" creationId="{63E583FF-9DDE-9517-86D9-E1B05300D788}"/>
          </ac:picMkLst>
        </pc:picChg>
        <pc:picChg chg="add mod">
          <ac:chgData name="Eyth, Alison" userId="649d2ced-6280-4c44-830a-d941bed67d1a" providerId="ADAL" clId="{EAB3D6DC-E15C-4A03-9593-72646573BA6F}" dt="2024-04-17T12:08:34.746" v="1619" actId="1076"/>
          <ac:picMkLst>
            <pc:docMk/>
            <pc:sldMk cId="1198372508" sldId="331"/>
            <ac:picMk id="12" creationId="{FC47D993-DCA1-F9DC-6D67-A53368CF2508}"/>
          </ac:picMkLst>
        </pc:picChg>
      </pc:sldChg>
      <pc:sldChg chg="addSp delSp modSp new del mod">
        <pc:chgData name="Eyth, Alison" userId="649d2ced-6280-4c44-830a-d941bed67d1a" providerId="ADAL" clId="{EAB3D6DC-E15C-4A03-9593-72646573BA6F}" dt="2024-04-17T13:13:25.211" v="1693" actId="47"/>
        <pc:sldMkLst>
          <pc:docMk/>
          <pc:sldMk cId="2038046454" sldId="332"/>
        </pc:sldMkLst>
        <pc:spChg chg="mod">
          <ac:chgData name="Eyth, Alison" userId="649d2ced-6280-4c44-830a-d941bed67d1a" providerId="ADAL" clId="{EAB3D6DC-E15C-4A03-9593-72646573BA6F}" dt="2024-04-17T12:05:46.875" v="1604" actId="20577"/>
          <ac:spMkLst>
            <pc:docMk/>
            <pc:sldMk cId="2038046454" sldId="332"/>
            <ac:spMk id="2" creationId="{1AA5B574-CC09-8AF6-C964-27E00E3B7FE9}"/>
          </ac:spMkLst>
        </pc:spChg>
        <pc:spChg chg="add del">
          <ac:chgData name="Eyth, Alison" userId="649d2ced-6280-4c44-830a-d941bed67d1a" providerId="ADAL" clId="{EAB3D6DC-E15C-4A03-9593-72646573BA6F}" dt="2024-04-17T12:03:12.086" v="1498" actId="22"/>
          <ac:spMkLst>
            <pc:docMk/>
            <pc:sldMk cId="2038046454" sldId="332"/>
            <ac:spMk id="3" creationId="{B0230651-8CD0-D856-822A-28A946667934}"/>
          </ac:spMkLst>
        </pc:spChg>
        <pc:picChg chg="add del mod ord">
          <ac:chgData name="Eyth, Alison" userId="649d2ced-6280-4c44-830a-d941bed67d1a" providerId="ADAL" clId="{EAB3D6DC-E15C-4A03-9593-72646573BA6F}" dt="2024-04-17T12:02:49.777" v="1497" actId="22"/>
          <ac:picMkLst>
            <pc:docMk/>
            <pc:sldMk cId="2038046454" sldId="332"/>
            <ac:picMk id="5" creationId="{645F8487-8C82-23FF-1263-F3AD8A3B7F83}"/>
          </ac:picMkLst>
        </pc:picChg>
        <pc:picChg chg="add mod ord">
          <ac:chgData name="Eyth, Alison" userId="649d2ced-6280-4c44-830a-d941bed67d1a" providerId="ADAL" clId="{EAB3D6DC-E15C-4A03-9593-72646573BA6F}" dt="2024-04-17T12:07:03.141" v="1605" actId="1076"/>
          <ac:picMkLst>
            <pc:docMk/>
            <pc:sldMk cId="2038046454" sldId="332"/>
            <ac:picMk id="7" creationId="{62151BD7-450F-316D-7C1A-E8091F1ABF67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7T14:55:01.508" v="2369" actId="14100"/>
        <pc:sldMkLst>
          <pc:docMk/>
          <pc:sldMk cId="2790578634" sldId="332"/>
        </pc:sldMkLst>
        <pc:spChg chg="mod">
          <ac:chgData name="Eyth, Alison" userId="649d2ced-6280-4c44-830a-d941bed67d1a" providerId="ADAL" clId="{EAB3D6DC-E15C-4A03-9593-72646573BA6F}" dt="2024-04-17T14:54:52.470" v="2355" actId="1076"/>
          <ac:spMkLst>
            <pc:docMk/>
            <pc:sldMk cId="2790578634" sldId="332"/>
            <ac:spMk id="2" creationId="{5CBB9C88-D2E1-C853-4BB0-71AF83FDD712}"/>
          </ac:spMkLst>
        </pc:spChg>
        <pc:spChg chg="del">
          <ac:chgData name="Eyth, Alison" userId="649d2ced-6280-4c44-830a-d941bed67d1a" providerId="ADAL" clId="{EAB3D6DC-E15C-4A03-9593-72646573BA6F}" dt="2024-04-17T13:16:24.216" v="1695" actId="22"/>
          <ac:spMkLst>
            <pc:docMk/>
            <pc:sldMk cId="2790578634" sldId="332"/>
            <ac:spMk id="3" creationId="{759204D4-E829-4DC6-AE5E-47A6F6375D99}"/>
          </ac:spMkLst>
        </pc:spChg>
        <pc:spChg chg="add del mod">
          <ac:chgData name="Eyth, Alison" userId="649d2ced-6280-4c44-830a-d941bed67d1a" providerId="ADAL" clId="{EAB3D6DC-E15C-4A03-9593-72646573BA6F}" dt="2024-04-17T13:16:53.590" v="1700" actId="22"/>
          <ac:spMkLst>
            <pc:docMk/>
            <pc:sldMk cId="2790578634" sldId="332"/>
            <ac:spMk id="7" creationId="{AA13B406-669B-A7D8-3A61-EED697BFBCC9}"/>
          </ac:spMkLst>
        </pc:spChg>
        <pc:spChg chg="add mod">
          <ac:chgData name="Eyth, Alison" userId="649d2ced-6280-4c44-830a-d941bed67d1a" providerId="ADAL" clId="{EAB3D6DC-E15C-4A03-9593-72646573BA6F}" dt="2024-04-17T14:55:01.508" v="2369" actId="14100"/>
          <ac:spMkLst>
            <pc:docMk/>
            <pc:sldMk cId="2790578634" sldId="332"/>
            <ac:spMk id="12" creationId="{4E1827B1-8102-E25B-E152-8C114E15A966}"/>
          </ac:spMkLst>
        </pc:spChg>
        <pc:picChg chg="add del mod ord">
          <ac:chgData name="Eyth, Alison" userId="649d2ced-6280-4c44-830a-d941bed67d1a" providerId="ADAL" clId="{EAB3D6DC-E15C-4A03-9593-72646573BA6F}" dt="2024-04-17T13:16:40.648" v="1699" actId="478"/>
          <ac:picMkLst>
            <pc:docMk/>
            <pc:sldMk cId="2790578634" sldId="332"/>
            <ac:picMk id="5" creationId="{5EA21518-BEC7-0AFC-BFA5-10501C3722AD}"/>
          </ac:picMkLst>
        </pc:picChg>
        <pc:picChg chg="add mod ord">
          <ac:chgData name="Eyth, Alison" userId="649d2ced-6280-4c44-830a-d941bed67d1a" providerId="ADAL" clId="{EAB3D6DC-E15C-4A03-9593-72646573BA6F}" dt="2024-04-17T14:54:09.896" v="2338" actId="1076"/>
          <ac:picMkLst>
            <pc:docMk/>
            <pc:sldMk cId="2790578634" sldId="332"/>
            <ac:picMk id="9" creationId="{44B05763-EC65-C20A-5828-4CF2C66BE516}"/>
          </ac:picMkLst>
        </pc:picChg>
        <pc:picChg chg="add mod ord">
          <ac:chgData name="Eyth, Alison" userId="649d2ced-6280-4c44-830a-d941bed67d1a" providerId="ADAL" clId="{EAB3D6DC-E15C-4A03-9593-72646573BA6F}" dt="2024-04-17T13:19:59.871" v="1736" actId="14100"/>
          <ac:picMkLst>
            <pc:docMk/>
            <pc:sldMk cId="2790578634" sldId="332"/>
            <ac:picMk id="11" creationId="{015D477C-1CA1-0F23-0D0F-5F663B038B28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7T14:56:56.565" v="2445" actId="1076"/>
        <pc:sldMkLst>
          <pc:docMk/>
          <pc:sldMk cId="437744939" sldId="333"/>
        </pc:sldMkLst>
        <pc:spChg chg="mod">
          <ac:chgData name="Eyth, Alison" userId="649d2ced-6280-4c44-830a-d941bed67d1a" providerId="ADAL" clId="{EAB3D6DC-E15C-4A03-9593-72646573BA6F}" dt="2024-04-17T13:56:51.305" v="2192" actId="20577"/>
          <ac:spMkLst>
            <pc:docMk/>
            <pc:sldMk cId="437744939" sldId="333"/>
            <ac:spMk id="2" creationId="{B499EAAC-1590-4102-0FB1-FE44B102C6BE}"/>
          </ac:spMkLst>
        </pc:spChg>
        <pc:spChg chg="add del">
          <ac:chgData name="Eyth, Alison" userId="649d2ced-6280-4c44-830a-d941bed67d1a" providerId="ADAL" clId="{EAB3D6DC-E15C-4A03-9593-72646573BA6F}" dt="2024-04-17T13:42:16.247" v="1846"/>
          <ac:spMkLst>
            <pc:docMk/>
            <pc:sldMk cId="437744939" sldId="333"/>
            <ac:spMk id="3" creationId="{51A34062-7293-9CF5-91AD-5F182B85AF81}"/>
          </ac:spMkLst>
        </pc:spChg>
        <pc:graphicFrameChg chg="add del mod modGraphic">
          <ac:chgData name="Eyth, Alison" userId="649d2ced-6280-4c44-830a-d941bed67d1a" providerId="ADAL" clId="{EAB3D6DC-E15C-4A03-9593-72646573BA6F}" dt="2024-04-17T13:42:09.107" v="1845"/>
          <ac:graphicFrameMkLst>
            <pc:docMk/>
            <pc:sldMk cId="437744939" sldId="333"/>
            <ac:graphicFrameMk id="4" creationId="{5E7982F2-0328-30A5-0351-1FD2C6D7D785}"/>
          </ac:graphicFrameMkLst>
        </pc:graphicFrameChg>
        <pc:graphicFrameChg chg="add mod modGraphic">
          <ac:chgData name="Eyth, Alison" userId="649d2ced-6280-4c44-830a-d941bed67d1a" providerId="ADAL" clId="{EAB3D6DC-E15C-4A03-9593-72646573BA6F}" dt="2024-04-17T14:56:56.565" v="2445" actId="1076"/>
          <ac:graphicFrameMkLst>
            <pc:docMk/>
            <pc:sldMk cId="437744939" sldId="333"/>
            <ac:graphicFrameMk id="5" creationId="{DACD412B-E502-16B6-7FD4-B0F321F40743}"/>
          </ac:graphicFrameMkLst>
        </pc:graphicFrameChg>
      </pc:sldChg>
      <pc:sldChg chg="addSp delSp modSp new mod">
        <pc:chgData name="Eyth, Alison" userId="649d2ced-6280-4c44-830a-d941bed67d1a" providerId="ADAL" clId="{EAB3D6DC-E15C-4A03-9593-72646573BA6F}" dt="2024-04-17T14:56:38.359" v="2443" actId="113"/>
        <pc:sldMkLst>
          <pc:docMk/>
          <pc:sldMk cId="3335813691" sldId="334"/>
        </pc:sldMkLst>
        <pc:spChg chg="mod">
          <ac:chgData name="Eyth, Alison" userId="649d2ced-6280-4c44-830a-d941bed67d1a" providerId="ADAL" clId="{EAB3D6DC-E15C-4A03-9593-72646573BA6F}" dt="2024-04-17T14:56:07.054" v="2440" actId="20577"/>
          <ac:spMkLst>
            <pc:docMk/>
            <pc:sldMk cId="3335813691" sldId="334"/>
            <ac:spMk id="2" creationId="{720FEE9F-A886-4584-6843-5062A6002424}"/>
          </ac:spMkLst>
        </pc:spChg>
        <pc:spChg chg="del">
          <ac:chgData name="Eyth, Alison" userId="649d2ced-6280-4c44-830a-d941bed67d1a" providerId="ADAL" clId="{EAB3D6DC-E15C-4A03-9593-72646573BA6F}" dt="2024-04-17T13:49:26.697" v="2060"/>
          <ac:spMkLst>
            <pc:docMk/>
            <pc:sldMk cId="3335813691" sldId="334"/>
            <ac:spMk id="3" creationId="{95B08B74-ED8C-36E5-C271-A8FA754929B9}"/>
          </ac:spMkLst>
        </pc:spChg>
        <pc:graphicFrameChg chg="add mod modGraphic">
          <ac:chgData name="Eyth, Alison" userId="649d2ced-6280-4c44-830a-d941bed67d1a" providerId="ADAL" clId="{EAB3D6DC-E15C-4A03-9593-72646573BA6F}" dt="2024-04-17T14:56:38.359" v="2443" actId="113"/>
          <ac:graphicFrameMkLst>
            <pc:docMk/>
            <pc:sldMk cId="3335813691" sldId="334"/>
            <ac:graphicFrameMk id="4" creationId="{F84F44D6-545D-AF4F-1513-C390D3CEAF74}"/>
          </ac:graphicFrameMkLst>
        </pc:graphicFrameChg>
      </pc:sldChg>
      <pc:sldChg chg="addSp delSp modSp new mod">
        <pc:chgData name="Eyth, Alison" userId="649d2ced-6280-4c44-830a-d941bed67d1a" providerId="ADAL" clId="{EAB3D6DC-E15C-4A03-9593-72646573BA6F}" dt="2024-04-17T14:56:28.664" v="2442" actId="113"/>
        <pc:sldMkLst>
          <pc:docMk/>
          <pc:sldMk cId="2275505681" sldId="335"/>
        </pc:sldMkLst>
        <pc:spChg chg="mod">
          <ac:chgData name="Eyth, Alison" userId="649d2ced-6280-4c44-830a-d941bed67d1a" providerId="ADAL" clId="{EAB3D6DC-E15C-4A03-9593-72646573BA6F}" dt="2024-04-17T13:54:40.601" v="2182" actId="20577"/>
          <ac:spMkLst>
            <pc:docMk/>
            <pc:sldMk cId="2275505681" sldId="335"/>
            <ac:spMk id="2" creationId="{9AEA3B3A-9CD9-F985-C409-1B24F42BE501}"/>
          </ac:spMkLst>
        </pc:spChg>
        <pc:spChg chg="del">
          <ac:chgData name="Eyth, Alison" userId="649d2ced-6280-4c44-830a-d941bed67d1a" providerId="ADAL" clId="{EAB3D6DC-E15C-4A03-9593-72646573BA6F}" dt="2024-04-17T13:53:12.814" v="2106"/>
          <ac:spMkLst>
            <pc:docMk/>
            <pc:sldMk cId="2275505681" sldId="335"/>
            <ac:spMk id="3" creationId="{EE728CCD-00B9-4D76-18D0-89C6292ABACD}"/>
          </ac:spMkLst>
        </pc:spChg>
        <pc:graphicFrameChg chg="add mod modGraphic">
          <ac:chgData name="Eyth, Alison" userId="649d2ced-6280-4c44-830a-d941bed67d1a" providerId="ADAL" clId="{EAB3D6DC-E15C-4A03-9593-72646573BA6F}" dt="2024-04-17T14:56:28.664" v="2442" actId="113"/>
          <ac:graphicFrameMkLst>
            <pc:docMk/>
            <pc:sldMk cId="2275505681" sldId="335"/>
            <ac:graphicFrameMk id="4" creationId="{FD5EF0F3-D4C7-4B3D-E01E-8AEEB032A575}"/>
          </ac:graphicFrameMkLst>
        </pc:graphicFrameChg>
      </pc:sldChg>
      <pc:sldChg chg="addSp delSp modSp new mod">
        <pc:chgData name="Eyth, Alison" userId="649d2ced-6280-4c44-830a-d941bed67d1a" providerId="ADAL" clId="{EAB3D6DC-E15C-4A03-9593-72646573BA6F}" dt="2024-04-17T14:26:19.433" v="2322" actId="14100"/>
        <pc:sldMkLst>
          <pc:docMk/>
          <pc:sldMk cId="2098962519" sldId="336"/>
        </pc:sldMkLst>
        <pc:spChg chg="mod">
          <ac:chgData name="Eyth, Alison" userId="649d2ced-6280-4c44-830a-d941bed67d1a" providerId="ADAL" clId="{EAB3D6DC-E15C-4A03-9593-72646573BA6F}" dt="2024-04-17T14:19:12.269" v="2316" actId="404"/>
          <ac:spMkLst>
            <pc:docMk/>
            <pc:sldMk cId="2098962519" sldId="336"/>
            <ac:spMk id="2" creationId="{98620B23-9E50-8E6A-44DA-3D3868A02527}"/>
          </ac:spMkLst>
        </pc:spChg>
        <pc:spChg chg="del">
          <ac:chgData name="Eyth, Alison" userId="649d2ced-6280-4c44-830a-d941bed67d1a" providerId="ADAL" clId="{EAB3D6DC-E15C-4A03-9593-72646573BA6F}" dt="2024-04-17T14:18:38.081" v="2276" actId="22"/>
          <ac:spMkLst>
            <pc:docMk/>
            <pc:sldMk cId="2098962519" sldId="336"/>
            <ac:spMk id="3" creationId="{DECCC4DB-634D-E3A7-D078-E441AA960DC6}"/>
          </ac:spMkLst>
        </pc:spChg>
        <pc:picChg chg="add mod ord">
          <ac:chgData name="Eyth, Alison" userId="649d2ced-6280-4c44-830a-d941bed67d1a" providerId="ADAL" clId="{EAB3D6DC-E15C-4A03-9593-72646573BA6F}" dt="2024-04-17T14:26:19.433" v="2322" actId="14100"/>
          <ac:picMkLst>
            <pc:docMk/>
            <pc:sldMk cId="2098962519" sldId="336"/>
            <ac:picMk id="5" creationId="{AEA98233-39A6-454E-D5FF-E24FB253AC4F}"/>
          </ac:picMkLst>
        </pc:picChg>
        <pc:picChg chg="add del mod">
          <ac:chgData name="Eyth, Alison" userId="649d2ced-6280-4c44-830a-d941bed67d1a" providerId="ADAL" clId="{EAB3D6DC-E15C-4A03-9593-72646573BA6F}" dt="2024-04-17T14:26:18.865" v="2321" actId="22"/>
          <ac:picMkLst>
            <pc:docMk/>
            <pc:sldMk cId="2098962519" sldId="336"/>
            <ac:picMk id="7" creationId="{CD90F941-472B-8229-CD13-90A59262C561}"/>
          </ac:picMkLst>
        </pc:picChg>
      </pc:sldChg>
      <pc:sldChg chg="addSp delSp modSp new mod">
        <pc:chgData name="Eyth, Alison" userId="649d2ced-6280-4c44-830a-d941bed67d1a" providerId="ADAL" clId="{EAB3D6DC-E15C-4A03-9593-72646573BA6F}" dt="2024-04-17T14:27:07.034" v="2334" actId="14100"/>
        <pc:sldMkLst>
          <pc:docMk/>
          <pc:sldMk cId="4129264431" sldId="337"/>
        </pc:sldMkLst>
        <pc:spChg chg="mod">
          <ac:chgData name="Eyth, Alison" userId="649d2ced-6280-4c44-830a-d941bed67d1a" providerId="ADAL" clId="{EAB3D6DC-E15C-4A03-9593-72646573BA6F}" dt="2024-04-17T14:26:55.822" v="2333" actId="404"/>
          <ac:spMkLst>
            <pc:docMk/>
            <pc:sldMk cId="4129264431" sldId="337"/>
            <ac:spMk id="2" creationId="{8B03CD5F-F732-03E0-62DC-DAF2994D1D8E}"/>
          </ac:spMkLst>
        </pc:spChg>
        <pc:spChg chg="del">
          <ac:chgData name="Eyth, Alison" userId="649d2ced-6280-4c44-830a-d941bed67d1a" providerId="ADAL" clId="{EAB3D6DC-E15C-4A03-9593-72646573BA6F}" dt="2024-04-17T14:26:23.532" v="2324" actId="22"/>
          <ac:spMkLst>
            <pc:docMk/>
            <pc:sldMk cId="4129264431" sldId="337"/>
            <ac:spMk id="3" creationId="{BF3C1125-4B22-6CAF-3DA0-C22CD2DB2E5F}"/>
          </ac:spMkLst>
        </pc:spChg>
        <pc:picChg chg="add mod ord">
          <ac:chgData name="Eyth, Alison" userId="649d2ced-6280-4c44-830a-d941bed67d1a" providerId="ADAL" clId="{EAB3D6DC-E15C-4A03-9593-72646573BA6F}" dt="2024-04-17T14:27:07.034" v="2334" actId="14100"/>
          <ac:picMkLst>
            <pc:docMk/>
            <pc:sldMk cId="4129264431" sldId="337"/>
            <ac:picMk id="5" creationId="{F1805B16-5F8C-1EBF-B96F-E5A5038558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E931-8E36-4475-AE72-052E1E0B0CE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9C3C9-1513-4F46-9605-6C0332C1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EBB6-D3FB-4D1D-A8FF-7BCB30DB1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5CBB0-A3AF-4978-A0FD-3585DB094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511B-D21B-4DC0-B948-E685DD52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8861B-FEB4-4311-AFFC-49902B95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B74D-9350-48B5-8E3A-8CE55B2B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6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06D9-8D74-4B3E-942B-2CE74143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A7B8A-B53E-48F3-B63E-5B07619CE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7986-DC3F-4A6C-845E-ECB47C03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6194-6296-42A7-A8D5-F9163468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B84A0-2180-4351-9454-5648A366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E118D-07BE-45C4-9EF6-9FF002E89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1F821-3B85-4209-884A-210D0360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63F5E-D19D-41C6-B362-7893151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8499-5FA8-4FC7-B1E3-DB11734F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5B938-8CA9-47A0-B384-E3DBC534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D625-CD9A-4ACB-B615-CFE175BA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51EB5-E79B-408A-BDE5-4BE0F269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DE46-B6C2-4DFE-A3CE-15A7A279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D970-0AC4-4AA6-9C93-AFAEB82B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43F9A-AF74-4C09-BC2B-6E4C5A52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8233-7092-4BE3-BAC1-EC251394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BF0D1-3FAE-453A-8615-70F21564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47E8-B72F-48C0-84AD-F9EC09EC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6241-8645-406D-817D-0B61E2E5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C1BE0-B365-4F19-A91A-584C5C7A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CF5A-0DF6-4C9A-B00A-E945A7F9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A526-DEF4-4E85-A267-5879E78A1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2D60E-51B1-475B-84F3-2343C983E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EA71D-77D1-4791-80FB-4B660CBA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C9873-6998-4C58-A498-4ACA6BC5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2DBFE-5B33-474C-BE20-ADB7A097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6FBC-B805-4A94-9EF1-680D0EE8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9A127-1A12-4A5B-9989-769AF21E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48B1-CC79-4BBF-84A2-59BF4BA10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210C4-F070-41B4-846D-8304CA00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53C22-A642-4A24-83D6-042354951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5D203-5DDE-499F-9841-61962003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F88E5-E295-4FFD-A0DE-68E89002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200C5-723B-4731-AD07-DABAD7A2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045D-5FF4-4D14-B1F9-8FE8306E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B4C33-B046-4DE9-851D-49B621F0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AE7EB-79DA-4161-BE72-3D355A82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CE3F4-FFB7-4692-887B-4CF2AF80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BE849-CC3A-4976-8559-6D4E0A1C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DA999-938F-4B4C-B470-25DBF9AF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A0121-EE17-4970-87E5-2CEBEFFC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1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0337-B739-4FC7-A539-CA03F876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D2E1-1B2E-4F17-A639-AB05ED80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B6BCF-8E63-4D31-9FBA-B1ED2BD4D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C3603-FCF9-43EF-AB16-4EDD9932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6D9B1-6100-41C9-B076-5BE3DBC9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8FDE-9C2B-441B-9087-705A6E3A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41AD-DFA0-4DDC-940C-A57AB388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042FD-A108-4D00-8C30-0CEC28CC9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E10B7-5EEE-4C08-9E28-5C3317126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71147-2616-4443-9186-1A40CC76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8C589-796E-4F79-BB6D-78588AA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69813-E4F3-4B6F-B38C-48782DB0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41937-18E7-4081-83D8-5D2628E1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64BBB-969D-40E0-AD5C-AB5CC28FD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AEDC-9889-4496-88A9-1475DB201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0074-5EDC-476C-A920-1FE22C46CB5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5CBD-D37D-4600-A523-0CA70155C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4BE0-3798-47F3-813E-E0A5FB510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8565-2114-4ADA-AED2-118C1EDD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air-emissions-modeling/2022v1-emissions-modeling-plat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29D9-B435-4516-9EFF-4DEBE5DC5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2021 vs 2022 </a:t>
            </a:r>
            <a:br>
              <a:rPr lang="en-US"/>
            </a:br>
            <a:r>
              <a:rPr lang="en-US"/>
              <a:t>CMV Emissions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31048-63C5-460E-9A0F-FD209ACB9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22937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0B23-9E50-8E6A-44DA-3D3868A0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2022 C3 NOx Emissions in State Waters by </a:t>
            </a:r>
            <a:r>
              <a:rPr lang="en-US" sz="3600" dirty="0"/>
              <a:t>Month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98233-39A6-454E-D5FF-E24FB253A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991" y="1802607"/>
            <a:ext cx="9275919" cy="4690268"/>
          </a:xfrm>
        </p:spPr>
      </p:pic>
    </p:spTree>
    <p:extLst>
      <p:ext uri="{BB962C8B-B14F-4D97-AF65-F5344CB8AC3E}">
        <p14:creationId xmlns:p14="http://schemas.microsoft.com/office/powerpoint/2010/main" val="209896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CD5F-F732-03E0-62DC-DAF2994D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2022 C1C2 NOx Emissions in State Waters by </a:t>
            </a:r>
            <a:r>
              <a:rPr lang="en-US" sz="3200" dirty="0"/>
              <a:t>Month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05B16-5F8C-1EBF-B96F-E5A503855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32" y="1467293"/>
            <a:ext cx="9928056" cy="4681715"/>
          </a:xfrm>
        </p:spPr>
      </p:pic>
    </p:spTree>
    <p:extLst>
      <p:ext uri="{BB962C8B-B14F-4D97-AF65-F5344CB8AC3E}">
        <p14:creationId xmlns:p14="http://schemas.microsoft.com/office/powerpoint/2010/main" val="412926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7E05-B739-46C8-8797-EA8AEB2B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0336"/>
            <a:ext cx="11504140" cy="1325563"/>
          </a:xfrm>
        </p:spPr>
        <p:txBody>
          <a:bodyPr>
            <a:normAutofit/>
          </a:bodyPr>
          <a:lstStyle/>
          <a:p>
            <a:r>
              <a:rPr lang="en-US" dirty="0"/>
              <a:t>2021 and 2022 CONUS Emissions in State Waters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C318A3-5698-7119-5553-2D25AD3E9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51458"/>
              </p:ext>
            </p:extLst>
          </p:nvPr>
        </p:nvGraphicFramePr>
        <p:xfrm>
          <a:off x="1812325" y="1049336"/>
          <a:ext cx="7850659" cy="28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267">
                  <a:extLst>
                    <a:ext uri="{9D8B030D-6E8A-4147-A177-3AD203B41FA5}">
                      <a16:colId xmlns:a16="http://schemas.microsoft.com/office/drawing/2014/main" val="4088932951"/>
                    </a:ext>
                  </a:extLst>
                </a:gridCol>
                <a:gridCol w="1848956">
                  <a:extLst>
                    <a:ext uri="{9D8B030D-6E8A-4147-A177-3AD203B41FA5}">
                      <a16:colId xmlns:a16="http://schemas.microsoft.com/office/drawing/2014/main" val="359617774"/>
                    </a:ext>
                  </a:extLst>
                </a:gridCol>
                <a:gridCol w="1591381">
                  <a:extLst>
                    <a:ext uri="{9D8B030D-6E8A-4147-A177-3AD203B41FA5}">
                      <a16:colId xmlns:a16="http://schemas.microsoft.com/office/drawing/2014/main" val="2207109581"/>
                    </a:ext>
                  </a:extLst>
                </a:gridCol>
                <a:gridCol w="1426659">
                  <a:extLst>
                    <a:ext uri="{9D8B030D-6E8A-4147-A177-3AD203B41FA5}">
                      <a16:colId xmlns:a16="http://schemas.microsoft.com/office/drawing/2014/main" val="1227317179"/>
                    </a:ext>
                  </a:extLst>
                </a:gridCol>
                <a:gridCol w="1257396">
                  <a:extLst>
                    <a:ext uri="{9D8B030D-6E8A-4147-A177-3AD203B41FA5}">
                      <a16:colId xmlns:a16="http://schemas.microsoft.com/office/drawing/2014/main" val="3349117453"/>
                    </a:ext>
                  </a:extLst>
                </a:gridCol>
              </a:tblGrid>
              <a:tr h="43347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 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609460"/>
                  </a:ext>
                </a:extLst>
              </a:tr>
              <a:tr h="3336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9005536"/>
                  </a:ext>
                </a:extLst>
              </a:tr>
              <a:tr h="28538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6,859,059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6,530,341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-328,719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19893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028290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17873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45471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15993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7366075"/>
                  </a:ext>
                </a:extLst>
              </a:tr>
            </a:tbl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891E9E95-D1E4-90D8-F1DB-0B1C0DEDD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31622"/>
              </p:ext>
            </p:extLst>
          </p:nvPr>
        </p:nvGraphicFramePr>
        <p:xfrm>
          <a:off x="1812325" y="3983394"/>
          <a:ext cx="7850657" cy="278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267">
                  <a:extLst>
                    <a:ext uri="{9D8B030D-6E8A-4147-A177-3AD203B41FA5}">
                      <a16:colId xmlns:a16="http://schemas.microsoft.com/office/drawing/2014/main" val="4088932951"/>
                    </a:ext>
                  </a:extLst>
                </a:gridCol>
                <a:gridCol w="1861313">
                  <a:extLst>
                    <a:ext uri="{9D8B030D-6E8A-4147-A177-3AD203B41FA5}">
                      <a16:colId xmlns:a16="http://schemas.microsoft.com/office/drawing/2014/main" val="359617774"/>
                    </a:ext>
                  </a:extLst>
                </a:gridCol>
                <a:gridCol w="1552061">
                  <a:extLst>
                    <a:ext uri="{9D8B030D-6E8A-4147-A177-3AD203B41FA5}">
                      <a16:colId xmlns:a16="http://schemas.microsoft.com/office/drawing/2014/main" val="2207109581"/>
                    </a:ext>
                  </a:extLst>
                </a:gridCol>
                <a:gridCol w="1355508">
                  <a:extLst>
                    <a:ext uri="{9D8B030D-6E8A-4147-A177-3AD203B41FA5}">
                      <a16:colId xmlns:a16="http://schemas.microsoft.com/office/drawing/2014/main" val="1227317179"/>
                    </a:ext>
                  </a:extLst>
                </a:gridCol>
                <a:gridCol w="1355508">
                  <a:extLst>
                    <a:ext uri="{9D8B030D-6E8A-4147-A177-3AD203B41FA5}">
                      <a16:colId xmlns:a16="http://schemas.microsoft.com/office/drawing/2014/main" val="3349117453"/>
                    </a:ext>
                  </a:extLst>
                </a:gridCol>
              </a:tblGrid>
              <a:tr h="34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Pollutant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C1C2 2021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C1C2 2022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2022-2021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% change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609460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CO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9005536"/>
                  </a:ext>
                </a:extLst>
              </a:tr>
              <a:tr h="370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CO2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9,518,291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9,469,870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-48,421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19893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NOX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028290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PM10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117873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PM25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45471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SO2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15993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VOC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73660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10C8C0-ACEE-4727-1363-EE9678C227BB}"/>
              </a:ext>
            </a:extLst>
          </p:cNvPr>
          <p:cNvSpPr txBox="1"/>
          <p:nvPr/>
        </p:nvSpPr>
        <p:spPr>
          <a:xfrm>
            <a:off x="10107828" y="3711780"/>
            <a:ext cx="1865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Excludes AK, HI, PR, VI because they are not included in the 2021 numbers</a:t>
            </a:r>
          </a:p>
        </p:txBody>
      </p:sp>
    </p:spTree>
    <p:extLst>
      <p:ext uri="{BB962C8B-B14F-4D97-AF65-F5344CB8AC3E}">
        <p14:creationId xmlns:p14="http://schemas.microsoft.com/office/powerpoint/2010/main" val="258027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23908-D8A7-42F5-D546-773552BA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752090"/>
            <a:ext cx="9192986" cy="55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6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E3FF-9640-D7FB-9DED-BDCC5139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99" y="336832"/>
            <a:ext cx="11330815" cy="3113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C8F7D-A556-EDA0-FC68-76D63A58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9" y="3546610"/>
            <a:ext cx="11330816" cy="3107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B4913-44AD-ACF4-FEC2-1796275A1DDE}"/>
              </a:ext>
            </a:extLst>
          </p:cNvPr>
          <p:cNvSpPr txBox="1"/>
          <p:nvPr/>
        </p:nvSpPr>
        <p:spPr>
          <a:xfrm>
            <a:off x="4249573" y="55780"/>
            <a:ext cx="386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 and 2022 CMV Emissions by State</a:t>
            </a:r>
          </a:p>
        </p:txBody>
      </p:sp>
    </p:spTree>
    <p:extLst>
      <p:ext uri="{BB962C8B-B14F-4D97-AF65-F5344CB8AC3E}">
        <p14:creationId xmlns:p14="http://schemas.microsoft.com/office/powerpoint/2010/main" val="292113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5D477C-1CA1-0F23-0D0F-5F663B038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44" y="515515"/>
            <a:ext cx="9220910" cy="3054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B9C88-D2E1-C853-4BB0-71AF83FD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1" y="220369"/>
            <a:ext cx="5879804" cy="400418"/>
          </a:xfrm>
        </p:spPr>
        <p:txBody>
          <a:bodyPr>
            <a:noAutofit/>
          </a:bodyPr>
          <a:lstStyle/>
          <a:p>
            <a:r>
              <a:rPr lang="en-US" sz="2400" dirty="0"/>
              <a:t>CONUS C1C2 NOx in State Waters by Ship Type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B05763-EC65-C20A-5828-4CF2C66BE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544" y="3770390"/>
            <a:ext cx="9220911" cy="2848527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1827B1-8102-E25B-E152-8C114E15A966}"/>
              </a:ext>
            </a:extLst>
          </p:cNvPr>
          <p:cNvSpPr txBox="1">
            <a:spLocks/>
          </p:cNvSpPr>
          <p:nvPr/>
        </p:nvSpPr>
        <p:spPr>
          <a:xfrm>
            <a:off x="3423684" y="3630193"/>
            <a:ext cx="5326911" cy="400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C1C2 NOx in Federal Waters by Ship Type</a:t>
            </a:r>
          </a:p>
        </p:txBody>
      </p:sp>
    </p:spTree>
    <p:extLst>
      <p:ext uri="{BB962C8B-B14F-4D97-AF65-F5344CB8AC3E}">
        <p14:creationId xmlns:p14="http://schemas.microsoft.com/office/powerpoint/2010/main" val="279057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E583FF-9DDE-9517-86D9-E1B05300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414" y="250377"/>
            <a:ext cx="8964276" cy="3015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7D993-DCA1-F9DC-6D67-A53368CF2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14" y="3592286"/>
            <a:ext cx="8897592" cy="3015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E9D3A9-6852-E922-799F-90270B56EC02}"/>
              </a:ext>
            </a:extLst>
          </p:cNvPr>
          <p:cNvSpPr txBox="1"/>
          <p:nvPr/>
        </p:nvSpPr>
        <p:spPr>
          <a:xfrm>
            <a:off x="4162413" y="65711"/>
            <a:ext cx="467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 NOx in State Waters by Ship and Engine 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4608E7-826F-CA2A-5CB8-46C364821934}"/>
              </a:ext>
            </a:extLst>
          </p:cNvPr>
          <p:cNvSpPr txBox="1"/>
          <p:nvPr/>
        </p:nvSpPr>
        <p:spPr>
          <a:xfrm>
            <a:off x="4236936" y="3450380"/>
            <a:ext cx="48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 NOx in Federal Waters by Ship and Engine Type</a:t>
            </a:r>
          </a:p>
        </p:txBody>
      </p:sp>
    </p:spTree>
    <p:extLst>
      <p:ext uri="{BB962C8B-B14F-4D97-AF65-F5344CB8AC3E}">
        <p14:creationId xmlns:p14="http://schemas.microsoft.com/office/powerpoint/2010/main" val="119837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EAAC-1590-4102-0FB1-FE44B102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26" y="226901"/>
            <a:ext cx="10515600" cy="393404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County”+SCCs</a:t>
            </a:r>
            <a:r>
              <a:rPr lang="en-US" dirty="0"/>
              <a:t> with most C1C2 NOx Emissions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CD412B-E502-16B6-7FD4-B0F321F40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887577"/>
              </p:ext>
            </p:extLst>
          </p:nvPr>
        </p:nvGraphicFramePr>
        <p:xfrm>
          <a:off x="622852" y="863925"/>
          <a:ext cx="10730948" cy="5767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150">
                  <a:extLst>
                    <a:ext uri="{9D8B030D-6E8A-4147-A177-3AD203B41FA5}">
                      <a16:colId xmlns:a16="http://schemas.microsoft.com/office/drawing/2014/main" val="2424473970"/>
                    </a:ext>
                  </a:extLst>
                </a:gridCol>
                <a:gridCol w="5365474">
                  <a:extLst>
                    <a:ext uri="{9D8B030D-6E8A-4147-A177-3AD203B41FA5}">
                      <a16:colId xmlns:a16="http://schemas.microsoft.com/office/drawing/2014/main" val="3144060727"/>
                    </a:ext>
                  </a:extLst>
                </a:gridCol>
                <a:gridCol w="943380">
                  <a:extLst>
                    <a:ext uri="{9D8B030D-6E8A-4147-A177-3AD203B41FA5}">
                      <a16:colId xmlns:a16="http://schemas.microsoft.com/office/drawing/2014/main" val="3217729565"/>
                    </a:ext>
                  </a:extLst>
                </a:gridCol>
                <a:gridCol w="1132057">
                  <a:extLst>
                    <a:ext uri="{9D8B030D-6E8A-4147-A177-3AD203B41FA5}">
                      <a16:colId xmlns:a16="http://schemas.microsoft.com/office/drawing/2014/main" val="1004755806"/>
                    </a:ext>
                  </a:extLst>
                </a:gridCol>
                <a:gridCol w="1084887">
                  <a:extLst>
                    <a:ext uri="{9D8B030D-6E8A-4147-A177-3AD203B41FA5}">
                      <a16:colId xmlns:a16="http://schemas.microsoft.com/office/drawing/2014/main" val="3738367893"/>
                    </a:ext>
                  </a:extLst>
                </a:gridCol>
              </a:tblGrid>
              <a:tr h="230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SCC Description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Pollutant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2022</a:t>
                      </a: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279376183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Offshore support;C1C2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5,132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5,457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2872007586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Offshore support;C1C2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3,284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612237183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4294957079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Lafourche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Offshore support;C1C2 Port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2,124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110068182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4118455809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Lafourche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Offshore support;C1C2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961102474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Anne Arundel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Government;C1C2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767145072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Harris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General Cargo;C1C2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312818518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Pacific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74508348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Harris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2490260704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Miscellaneous;C1C2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651382201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Harris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242075060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Plaquemines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937940410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San Diego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Government;C1C2 Port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417271612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Galveston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2824207703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Government;C1C2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449228154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Non-US SECA C3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Government;C1C2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4284503354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Plaquemines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General Cargo;C1C2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967813366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RollOn RollOff;C1C2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67537375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Non-US SECA C3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Tanker;C1C2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3380469751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Terrebonne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Offshore support;C1C2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806156877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Offshore support;C1C2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629258587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Jefferson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Tug;C1C2 Underway emissions: Main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147393411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Diesel Commercial Fishing;C1C2 Underway emissions: Auxiliary Engine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374575276"/>
                  </a:ext>
                </a:extLst>
              </a:tr>
              <a:tr h="21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Kitsap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</a:t>
                      </a:r>
                      <a:r>
                        <a:rPr lang="en-US" sz="1400" u="none" strike="noStrike" dirty="0" err="1">
                          <a:effectLst/>
                        </a:rPr>
                        <a:t>RollOn</a:t>
                      </a:r>
                      <a:r>
                        <a:rPr lang="en-US" sz="1400" u="none" strike="noStrike" dirty="0">
                          <a:effectLst/>
                        </a:rPr>
                        <a:t> RollOff;C1C2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5" marR="8115" marT="8115" marB="0" anchor="b"/>
                </a:tc>
                <a:extLst>
                  <a:ext uri="{0D108BD9-81ED-4DB2-BD59-A6C34878D82A}">
                    <a16:rowId xmlns:a16="http://schemas.microsoft.com/office/drawing/2014/main" val="127279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4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EE9F-A886-4584-6843-5062A600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C3 </a:t>
            </a:r>
            <a:r>
              <a:rPr lang="en-US" sz="3600" dirty="0" err="1"/>
              <a:t>SCC+”Counties</a:t>
            </a:r>
            <a:r>
              <a:rPr lang="en-US" sz="3600" dirty="0"/>
              <a:t>” with the most NOx Emissions in Federal Waters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4F44D6-545D-AF4F-1513-C390D3CEA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03990"/>
              </p:ext>
            </p:extLst>
          </p:nvPr>
        </p:nvGraphicFramePr>
        <p:xfrm>
          <a:off x="518606" y="1775749"/>
          <a:ext cx="11154788" cy="460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914">
                  <a:extLst>
                    <a:ext uri="{9D8B030D-6E8A-4147-A177-3AD203B41FA5}">
                      <a16:colId xmlns:a16="http://schemas.microsoft.com/office/drawing/2014/main" val="1569706368"/>
                    </a:ext>
                  </a:extLst>
                </a:gridCol>
                <a:gridCol w="1219085">
                  <a:extLst>
                    <a:ext uri="{9D8B030D-6E8A-4147-A177-3AD203B41FA5}">
                      <a16:colId xmlns:a16="http://schemas.microsoft.com/office/drawing/2014/main" val="2796325299"/>
                    </a:ext>
                  </a:extLst>
                </a:gridCol>
                <a:gridCol w="4961225">
                  <a:extLst>
                    <a:ext uri="{9D8B030D-6E8A-4147-A177-3AD203B41FA5}">
                      <a16:colId xmlns:a16="http://schemas.microsoft.com/office/drawing/2014/main" val="1707447016"/>
                    </a:ext>
                  </a:extLst>
                </a:gridCol>
                <a:gridCol w="849888">
                  <a:extLst>
                    <a:ext uri="{9D8B030D-6E8A-4147-A177-3AD203B41FA5}">
                      <a16:colId xmlns:a16="http://schemas.microsoft.com/office/drawing/2014/main" val="1006982848"/>
                    </a:ext>
                  </a:extLst>
                </a:gridCol>
                <a:gridCol w="1076525">
                  <a:extLst>
                    <a:ext uri="{9D8B030D-6E8A-4147-A177-3AD203B41FA5}">
                      <a16:colId xmlns:a16="http://schemas.microsoft.com/office/drawing/2014/main" val="3351945064"/>
                    </a:ext>
                  </a:extLst>
                </a:gridCol>
                <a:gridCol w="1388151">
                  <a:extLst>
                    <a:ext uri="{9D8B030D-6E8A-4147-A177-3AD203B41FA5}">
                      <a16:colId xmlns:a16="http://schemas.microsoft.com/office/drawing/2014/main" val="258128164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SCC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SCC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Pollutant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315568734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East Coast EEZ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40,968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38,930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136574988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2280211323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30,025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28,281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268446726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Pacific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23,622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16,735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137522383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10,759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9,967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231542170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Gulf Coast EEZ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2280205323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9,793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9,837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241709526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2280203323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Bulk Carrier;C3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Main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9,601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8,346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317188135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8,515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127429470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8,399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12,641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254556818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Pacific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3,726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98664172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2280305323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Residual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6,877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9,338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15376266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2280210323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</a:t>
                      </a:r>
                      <a:r>
                        <a:rPr lang="en-US" sz="1400" u="none" strike="noStrike" dirty="0" err="1">
                          <a:effectLst/>
                        </a:rPr>
                        <a:t>RollOn</a:t>
                      </a:r>
                      <a:r>
                        <a:rPr lang="en-US" sz="1400" u="none" strike="noStrike" dirty="0">
                          <a:effectLst/>
                        </a:rPr>
                        <a:t> RollOff;C3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6,797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5,982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104859133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2280203323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Bulk Carrier;C3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Main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6,487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5,714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257401245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2280311323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Residual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5,978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314176572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Pacific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72007782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Pacific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2280203323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Bulk Carrier;C3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Main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4,969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4,346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412051088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2280311323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Residual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4,275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395627003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2280303323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Residual Bulk Carrier;C3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3,740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4,616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166242033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East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Cruise;C3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7,636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38086278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South Pacific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2280305323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Residual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3,228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11,028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201668095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Gulf Coast EEZ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2280202323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Offshore support;C3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2,691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4" marR="5724" marT="5724" marB="0" anchor="b"/>
                </a:tc>
                <a:extLst>
                  <a:ext uri="{0D108BD9-81ED-4DB2-BD59-A6C34878D82A}">
                    <a16:rowId xmlns:a16="http://schemas.microsoft.com/office/drawing/2014/main" val="71121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1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3B3A-9CD9-F985-C409-1B24F42B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 County + SCC combinations with most NOx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5EF0F3-D4C7-4B3D-E01E-8AEEB032A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507298"/>
              </p:ext>
            </p:extLst>
          </p:nvPr>
        </p:nvGraphicFramePr>
        <p:xfrm>
          <a:off x="838200" y="1591708"/>
          <a:ext cx="10515600" cy="4814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516">
                  <a:extLst>
                    <a:ext uri="{9D8B030D-6E8A-4147-A177-3AD203B41FA5}">
                      <a16:colId xmlns:a16="http://schemas.microsoft.com/office/drawing/2014/main" val="1468096174"/>
                    </a:ext>
                  </a:extLst>
                </a:gridCol>
                <a:gridCol w="1108510">
                  <a:extLst>
                    <a:ext uri="{9D8B030D-6E8A-4147-A177-3AD203B41FA5}">
                      <a16:colId xmlns:a16="http://schemas.microsoft.com/office/drawing/2014/main" val="3755890220"/>
                    </a:ext>
                  </a:extLst>
                </a:gridCol>
                <a:gridCol w="4676939">
                  <a:extLst>
                    <a:ext uri="{9D8B030D-6E8A-4147-A177-3AD203B41FA5}">
                      <a16:colId xmlns:a16="http://schemas.microsoft.com/office/drawing/2014/main" val="2103243529"/>
                    </a:ext>
                  </a:extLst>
                </a:gridCol>
                <a:gridCol w="801189">
                  <a:extLst>
                    <a:ext uri="{9D8B030D-6E8A-4147-A177-3AD203B41FA5}">
                      <a16:colId xmlns:a16="http://schemas.microsoft.com/office/drawing/2014/main" val="3852188310"/>
                    </a:ext>
                  </a:extLst>
                </a:gridCol>
                <a:gridCol w="1014838">
                  <a:extLst>
                    <a:ext uri="{9D8B030D-6E8A-4147-A177-3AD203B41FA5}">
                      <a16:colId xmlns:a16="http://schemas.microsoft.com/office/drawing/2014/main" val="1196801289"/>
                    </a:ext>
                  </a:extLst>
                </a:gridCol>
                <a:gridCol w="1308608">
                  <a:extLst>
                    <a:ext uri="{9D8B030D-6E8A-4147-A177-3AD203B41FA5}">
                      <a16:colId xmlns:a16="http://schemas.microsoft.com/office/drawing/2014/main" val="506650837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SCC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SCC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Pollutant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2022</a:t>
                      </a: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245308175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Los Angeles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Cruise;C3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2,845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1,551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422306477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Harris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Tanker;C3 Port Emissions: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2,374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40360612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Los Angeles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Container Ship;C3 Port Emissions: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1,852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310923269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Miami-Dade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2280215314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Cruise;C3 Port Emissions: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1,195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30462622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Plaquemines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2280203323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Bulk Carrier;C3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Main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1,818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1,631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114159069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Los Angeles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171229690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Galveston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1,222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1,258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407860573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Plaquemines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210669434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Galveston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121981780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San Diego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Cruise;C3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64386079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Plaquemines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2280203324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Bulk Carrier;C3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336248150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San Francisco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357916366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Broward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2280215314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Cruise;C3 Port Emissions: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23583408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Miami-Dade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Cruise;C3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</a:t>
                      </a:r>
                      <a:r>
                        <a:rPr lang="fr-FR" sz="1400" u="none" strike="noStrike" dirty="0" err="1">
                          <a:effectLst/>
                        </a:rPr>
                        <a:t>Auxiliary</a:t>
                      </a:r>
                      <a:r>
                        <a:rPr lang="fr-FR" sz="1400" u="none" strike="noStrike" dirty="0">
                          <a:effectLst/>
                        </a:rPr>
                        <a:t>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42376996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Clallam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160452320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Jefferson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310875314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Chatham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136539448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Orange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407424334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Plaquemines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2280205323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Container Ship;C3 Underway emissions: Main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421850636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Keweenaw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2280203323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Diesel Bulk Carrier;C3 </a:t>
                      </a:r>
                      <a:r>
                        <a:rPr lang="fr-FR" sz="1400" u="none" strike="noStrike" dirty="0" err="1">
                          <a:effectLst/>
                        </a:rPr>
                        <a:t>Underway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</a:rPr>
                        <a:t>emissions</a:t>
                      </a:r>
                      <a:r>
                        <a:rPr lang="fr-FR" sz="1400" u="none" strike="noStrike" dirty="0">
                          <a:effectLst/>
                        </a:rPr>
                        <a:t>: Main Engine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298913484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Harris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2280211324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Diesel Tanker;C3 Underway emissions: Auxiliary Engine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4" marR="5464" marT="5464" marB="0" anchor="b"/>
                </a:tc>
                <a:extLst>
                  <a:ext uri="{0D108BD9-81ED-4DB2-BD59-A6C34878D82A}">
                    <a16:rowId xmlns:a16="http://schemas.microsoft.com/office/drawing/2014/main" val="160054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50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1B6F-E533-40DD-915C-CCF125A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2022 CMV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D3BE-95A8-4326-8DDA-3DF0DB5C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1690688"/>
            <a:ext cx="10515600" cy="49120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were requested from US Coastguard for </a:t>
            </a:r>
            <a:r>
              <a:rPr lang="en-US" i="1" dirty="0">
                <a:solidFill>
                  <a:schemeClr val="accent6"/>
                </a:solidFill>
              </a:rPr>
              <a:t>larger </a:t>
            </a:r>
            <a:r>
              <a:rPr lang="en-US" dirty="0">
                <a:solidFill>
                  <a:schemeClr val="accent6"/>
                </a:solidFill>
              </a:rPr>
              <a:t>boxes </a:t>
            </a:r>
            <a:r>
              <a:rPr lang="en-US" dirty="0"/>
              <a:t>than were used for 2020 NEI – they cover our 36US3 grid AK, HI, and PR+VI</a:t>
            </a:r>
          </a:p>
          <a:p>
            <a:r>
              <a:rPr lang="en-US" dirty="0"/>
              <a:t>Data were processed by EPA with C1C2 separated from C3</a:t>
            </a:r>
          </a:p>
          <a:p>
            <a:r>
              <a:rPr lang="en-US" dirty="0"/>
              <a:t>ERG developed C1C2 emissions using methods similar to 2020 NEI</a:t>
            </a:r>
          </a:p>
          <a:p>
            <a:r>
              <a:rPr lang="en-US" dirty="0"/>
              <a:t>EPA developed C3 emissions using methods similar to 2020 NEI</a:t>
            </a:r>
          </a:p>
          <a:p>
            <a:r>
              <a:rPr lang="en-US" dirty="0"/>
              <a:t>Unique issue in 2022: there were some missing data in May and June</a:t>
            </a:r>
          </a:p>
          <a:p>
            <a:r>
              <a:rPr lang="en-US" dirty="0"/>
              <a:t>Updates since 2021 to C3 processing:</a:t>
            </a: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EPA previously identified ships as Tier 3 based on their keel-laid date alone;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therefore, all new ships were assigned Tier 3 emission factors.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now understand that Tier 3 ships operating outside the ECA turn off their aftertreatment as a cost saving measure.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a result, we now assume that the lowest NOx emission rates calculated outside the ECA will correspond to Tier 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3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910A-DF1B-43A1-A1F2-6B3159C3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9B1B-5DE4-404C-879E-CC2CD934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Post the summaries on the FTP site (county + state + county + SCC):</a:t>
            </a:r>
          </a:p>
          <a:p>
            <a:pPr lvl="1"/>
            <a:r>
              <a:rPr lang="en-US" dirty="0">
                <a:hlinkClick r:id="rId2"/>
              </a:rPr>
              <a:t>https://gaftp.epa.gov/Air/emismod/2022/v1/draft/cmv/</a:t>
            </a:r>
          </a:p>
          <a:p>
            <a:pPr lvl="1"/>
            <a:r>
              <a:rPr lang="en-US" dirty="0">
                <a:hlinkClick r:id="rId2"/>
              </a:rPr>
              <a:t>https://www.epa.gov/air-emissions-modeling/2022v1-emissions-modeling-platform</a:t>
            </a:r>
            <a:r>
              <a:rPr lang="en-US" dirty="0"/>
              <a:t> </a:t>
            </a:r>
          </a:p>
          <a:p>
            <a:r>
              <a:rPr lang="en-US" dirty="0"/>
              <a:t>Strip records from </a:t>
            </a:r>
            <a:r>
              <a:rPr lang="en-US"/>
              <a:t>inland states / counties</a:t>
            </a:r>
            <a:endParaRPr lang="en-US" dirty="0"/>
          </a:p>
          <a:p>
            <a:r>
              <a:rPr lang="en-US" dirty="0"/>
              <a:t>For C3, develop and apply a mask file to remove interpolated values over land</a:t>
            </a:r>
          </a:p>
          <a:p>
            <a:r>
              <a:rPr lang="en-US" dirty="0" err="1"/>
              <a:t>Gapfill</a:t>
            </a:r>
            <a:r>
              <a:rPr lang="en-US" dirty="0"/>
              <a:t> the emissions in the months / days that are missing AIS data</a:t>
            </a:r>
          </a:p>
          <a:p>
            <a:r>
              <a:rPr lang="en-US" dirty="0"/>
              <a:t>Prepare gridded emissions and plots</a:t>
            </a:r>
          </a:p>
          <a:p>
            <a:r>
              <a:rPr lang="en-US" dirty="0"/>
              <a:t>Address any comments that come in from the data review</a:t>
            </a:r>
          </a:p>
          <a:p>
            <a:r>
              <a:rPr lang="en-US" dirty="0"/>
              <a:t>Finalize the inventories in June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3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9CD6-29BD-448F-9FFD-3617B4B7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56" y="286559"/>
            <a:ext cx="51322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Expanded area covered by 2022 request boxes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418AD-FD0B-46C3-B09D-F3419AC8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07" y="1228018"/>
            <a:ext cx="4553998" cy="55569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8ED874-6ECE-4765-A64E-9C6C43C4797E}"/>
              </a:ext>
            </a:extLst>
          </p:cNvPr>
          <p:cNvSpPr txBox="1">
            <a:spLocks/>
          </p:cNvSpPr>
          <p:nvPr/>
        </p:nvSpPr>
        <p:spPr>
          <a:xfrm>
            <a:off x="6679493" y="286559"/>
            <a:ext cx="4973053" cy="941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Decoder for new SCCs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1F957F-EEAA-FCE7-2AAB-FDAB7CA28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799" y="1924479"/>
            <a:ext cx="5954813" cy="4351338"/>
          </a:xfrm>
        </p:spPr>
      </p:pic>
    </p:spTree>
    <p:extLst>
      <p:ext uri="{BB962C8B-B14F-4D97-AF65-F5344CB8AC3E}">
        <p14:creationId xmlns:p14="http://schemas.microsoft.com/office/powerpoint/2010/main" val="40200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A00D-2505-A0D8-C53C-E25CC2DD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C1C2 Satellite AIS Record Counts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462BC7-315C-D21F-3D7F-72B567DE6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" y="1837982"/>
            <a:ext cx="5905382" cy="45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1C61F-9C39-B621-928C-D0A8E1DDF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1828914"/>
            <a:ext cx="5917117" cy="45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FC82-E9BC-FFAE-445E-9497801E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Initially Processed C1C2 S-AIS Record Counts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45F467-B47D-683A-33E8-9B973A13A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89" y="1813267"/>
            <a:ext cx="9606720" cy="48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0D92-2C2D-3BBF-41FA-9785DB21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Terrestrial-AIS C1C2 Record Counts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0EF7B4-6B5D-9D0B-D076-261C1FA6E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41" y="2141536"/>
            <a:ext cx="5863569" cy="4530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EB7BA-E95C-A045-A337-7B8BB1750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688" y="2141537"/>
            <a:ext cx="5863569" cy="4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6E89-98B7-2203-EC1B-725466BD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Initially Processed C1C2 T-AIS Record Counts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6087F3-EA83-DEFE-5F17-06F55F7A0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421" y="1793421"/>
            <a:ext cx="10129157" cy="5064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DAB43-2BCE-05E6-CBC4-0BCD926E6224}"/>
              </a:ext>
            </a:extLst>
          </p:cNvPr>
          <p:cNvSpPr txBox="1"/>
          <p:nvPr/>
        </p:nvSpPr>
        <p:spPr>
          <a:xfrm>
            <a:off x="9098069" y="2720126"/>
            <a:ext cx="1962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  <a:t>West Gulf of Mexico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1016BB4-F8AC-59E1-C875-F9AAFD0AA710}"/>
              </a:ext>
            </a:extLst>
          </p:cNvPr>
          <p:cNvSpPr txBox="1"/>
          <p:nvPr/>
        </p:nvSpPr>
        <p:spPr>
          <a:xfrm>
            <a:off x="10485434" y="4325710"/>
            <a:ext cx="1962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  <a:t>Southeast Alaska (blue)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68F5A13-8023-7451-3280-02274C922908}"/>
              </a:ext>
            </a:extLst>
          </p:cNvPr>
          <p:cNvSpPr txBox="1"/>
          <p:nvPr/>
        </p:nvSpPr>
        <p:spPr>
          <a:xfrm>
            <a:off x="5020055" y="4456515"/>
            <a:ext cx="1962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Calibri" panose="020F0502020204030204" pitchFamily="34" charset="0"/>
                <a:cs typeface="Calibri" panose="020F0502020204030204" pitchFamily="34" charset="0"/>
              </a:rPr>
              <a:t>New England (orange)</a:t>
            </a:r>
          </a:p>
        </p:txBody>
      </p:sp>
    </p:spTree>
    <p:extLst>
      <p:ext uri="{BB962C8B-B14F-4D97-AF65-F5344CB8AC3E}">
        <p14:creationId xmlns:p14="http://schemas.microsoft.com/office/powerpoint/2010/main" val="239494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A93E-1B4C-F8A2-7670-9AD6CB2C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7" y="365125"/>
            <a:ext cx="10958383" cy="1451318"/>
          </a:xfrm>
        </p:spPr>
        <p:txBody>
          <a:bodyPr/>
          <a:lstStyle/>
          <a:p>
            <a:r>
              <a:rPr lang="en-US" dirty="0"/>
              <a:t>Some dates have no records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5BB5460-A23C-BD1C-41B9-249895A6D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" y="1905029"/>
            <a:ext cx="11224052" cy="44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1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2FAE-6526-12B1-D7E2-1D3ACAAE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C1C2 </a:t>
            </a:r>
            <a:r>
              <a:rPr lang="en-US" dirty="0" err="1"/>
              <a:t>KWhrs</a:t>
            </a:r>
            <a:r>
              <a:rPr lang="en-US" dirty="0"/>
              <a:t> by State: 2021 vs 2022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942EA5C-D2EA-FC35-1C3D-917EE85C9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24" y="1460500"/>
            <a:ext cx="9686824" cy="5032375"/>
          </a:xfrm>
        </p:spPr>
      </p:pic>
    </p:spTree>
    <p:extLst>
      <p:ext uri="{BB962C8B-B14F-4D97-AF65-F5344CB8AC3E}">
        <p14:creationId xmlns:p14="http://schemas.microsoft.com/office/powerpoint/2010/main" val="403504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Widescreen</PresentationFormat>
  <Paragraphs>513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2021 vs 2022  CMV Emissions</vt:lpstr>
      <vt:lpstr>Development of 2022 CMV Emissions</vt:lpstr>
      <vt:lpstr>Expanded area covered by 2022 request boxes</vt:lpstr>
      <vt:lpstr>C1C2 Satellite AIS Record Counts</vt:lpstr>
      <vt:lpstr>Initially Processed C1C2 S-AIS Record Counts</vt:lpstr>
      <vt:lpstr>Terrestrial-AIS C1C2 Record Counts</vt:lpstr>
      <vt:lpstr>Initially Processed C1C2 T-AIS Record Counts</vt:lpstr>
      <vt:lpstr>Some dates have no records</vt:lpstr>
      <vt:lpstr>C1C2 KWhrs by State: 2021 vs 2022</vt:lpstr>
      <vt:lpstr>2022 C3 NOx Emissions in State Waters by Month</vt:lpstr>
      <vt:lpstr>2022 C1C2 NOx Emissions in State Waters by Month</vt:lpstr>
      <vt:lpstr>2021 and 2022 CONUS Emissions in State Waters</vt:lpstr>
      <vt:lpstr>PowerPoint Presentation</vt:lpstr>
      <vt:lpstr>PowerPoint Presentation</vt:lpstr>
      <vt:lpstr>CONUS C1C2 NOx in State Waters by Ship Type</vt:lpstr>
      <vt:lpstr>PowerPoint Presentation</vt:lpstr>
      <vt:lpstr>“County”+SCCs with most C1C2 NOx Emissions</vt:lpstr>
      <vt:lpstr>C3 SCC+”Counties” with the most NOx Emissions in Federal Waters</vt:lpstr>
      <vt:lpstr>C3 County + SCC combinations with most NOx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vs 2020 CMV</dc:title>
  <dc:creator>Eyth, Alison</dc:creator>
  <cp:lastModifiedBy>Eyth, Alison</cp:lastModifiedBy>
  <cp:revision>1</cp:revision>
  <dcterms:created xsi:type="dcterms:W3CDTF">2023-12-06T18:59:19Z</dcterms:created>
  <dcterms:modified xsi:type="dcterms:W3CDTF">2024-04-17T18:36:03Z</dcterms:modified>
</cp:coreProperties>
</file>