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32918400" cy="21945600"/>
  <p:notesSz cx="7315200" cy="9601200"/>
  <p:defaultTextStyle>
    <a:defPPr>
      <a:defRPr lang="en-US"/>
    </a:defPPr>
    <a:lvl1pPr algn="l" defTabSz="3133725" rtl="0" fontAlgn="base">
      <a:spcBef>
        <a:spcPct val="0"/>
      </a:spcBef>
      <a:spcAft>
        <a:spcPct val="0"/>
      </a:spcAft>
      <a:defRPr sz="6200" kern="1200">
        <a:solidFill>
          <a:schemeClr val="tx1"/>
        </a:solidFill>
        <a:latin typeface="Arial" charset="0"/>
        <a:ea typeface="+mn-ea"/>
        <a:cs typeface="+mn-cs"/>
      </a:defRPr>
    </a:lvl1pPr>
    <a:lvl2pPr marL="1566863" indent="-1109663" algn="l" defTabSz="3133725" rtl="0" fontAlgn="base">
      <a:spcBef>
        <a:spcPct val="0"/>
      </a:spcBef>
      <a:spcAft>
        <a:spcPct val="0"/>
      </a:spcAft>
      <a:defRPr sz="6200" kern="1200">
        <a:solidFill>
          <a:schemeClr val="tx1"/>
        </a:solidFill>
        <a:latin typeface="Arial" charset="0"/>
        <a:ea typeface="+mn-ea"/>
        <a:cs typeface="+mn-cs"/>
      </a:defRPr>
    </a:lvl2pPr>
    <a:lvl3pPr marL="3133725" indent="-2219325" algn="l" defTabSz="3133725" rtl="0" fontAlgn="base">
      <a:spcBef>
        <a:spcPct val="0"/>
      </a:spcBef>
      <a:spcAft>
        <a:spcPct val="0"/>
      </a:spcAft>
      <a:defRPr sz="6200" kern="1200">
        <a:solidFill>
          <a:schemeClr val="tx1"/>
        </a:solidFill>
        <a:latin typeface="Arial" charset="0"/>
        <a:ea typeface="+mn-ea"/>
        <a:cs typeface="+mn-cs"/>
      </a:defRPr>
    </a:lvl3pPr>
    <a:lvl4pPr marL="4702175" indent="-3330575" algn="l" defTabSz="3133725" rtl="0" fontAlgn="base">
      <a:spcBef>
        <a:spcPct val="0"/>
      </a:spcBef>
      <a:spcAft>
        <a:spcPct val="0"/>
      </a:spcAft>
      <a:defRPr sz="6200" kern="1200">
        <a:solidFill>
          <a:schemeClr val="tx1"/>
        </a:solidFill>
        <a:latin typeface="Arial" charset="0"/>
        <a:ea typeface="+mn-ea"/>
        <a:cs typeface="+mn-cs"/>
      </a:defRPr>
    </a:lvl4pPr>
    <a:lvl5pPr marL="6269038" indent="-4440238" algn="l" defTabSz="3133725" rtl="0" fontAlgn="base">
      <a:spcBef>
        <a:spcPct val="0"/>
      </a:spcBef>
      <a:spcAft>
        <a:spcPct val="0"/>
      </a:spcAft>
      <a:defRPr sz="6200" kern="1200">
        <a:solidFill>
          <a:schemeClr val="tx1"/>
        </a:solidFill>
        <a:latin typeface="Arial" charset="0"/>
        <a:ea typeface="+mn-ea"/>
        <a:cs typeface="+mn-cs"/>
      </a:defRPr>
    </a:lvl5pPr>
    <a:lvl6pPr marL="2286000" algn="l" defTabSz="914400" rtl="0" eaLnBrk="1" latinLnBrk="0" hangingPunct="1">
      <a:defRPr sz="6200" kern="1200">
        <a:solidFill>
          <a:schemeClr val="tx1"/>
        </a:solidFill>
        <a:latin typeface="Arial" charset="0"/>
        <a:ea typeface="+mn-ea"/>
        <a:cs typeface="+mn-cs"/>
      </a:defRPr>
    </a:lvl6pPr>
    <a:lvl7pPr marL="2743200" algn="l" defTabSz="914400" rtl="0" eaLnBrk="1" latinLnBrk="0" hangingPunct="1">
      <a:defRPr sz="6200" kern="1200">
        <a:solidFill>
          <a:schemeClr val="tx1"/>
        </a:solidFill>
        <a:latin typeface="Arial" charset="0"/>
        <a:ea typeface="+mn-ea"/>
        <a:cs typeface="+mn-cs"/>
      </a:defRPr>
    </a:lvl7pPr>
    <a:lvl8pPr marL="3200400" algn="l" defTabSz="914400" rtl="0" eaLnBrk="1" latinLnBrk="0" hangingPunct="1">
      <a:defRPr sz="6200" kern="1200">
        <a:solidFill>
          <a:schemeClr val="tx1"/>
        </a:solidFill>
        <a:latin typeface="Arial" charset="0"/>
        <a:ea typeface="+mn-ea"/>
        <a:cs typeface="+mn-cs"/>
      </a:defRPr>
    </a:lvl8pPr>
    <a:lvl9pPr marL="3657600" algn="l" defTabSz="914400" rtl="0" eaLnBrk="1" latinLnBrk="0" hangingPunct="1">
      <a:defRPr sz="6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33"/>
    <a:srgbClr val="66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3827" autoAdjust="0"/>
  </p:normalViewPr>
  <p:slideViewPr>
    <p:cSldViewPr showGuides="1">
      <p:cViewPr>
        <p:scale>
          <a:sx n="33" d="100"/>
          <a:sy n="33" d="100"/>
        </p:scale>
        <p:origin x="228" y="522"/>
      </p:cViewPr>
      <p:guideLst>
        <p:guide orient="horz" pos="6912"/>
        <p:guide pos="10368"/>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6817361"/>
            <a:ext cx="27980640" cy="470408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760" y="12435840"/>
            <a:ext cx="23042880" cy="5608320"/>
          </a:xfrm>
        </p:spPr>
        <p:txBody>
          <a:bodyPr/>
          <a:lstStyle>
            <a:lvl1pPr marL="0" indent="0" algn="ctr">
              <a:buNone/>
              <a:defRPr>
                <a:solidFill>
                  <a:schemeClr val="tx1">
                    <a:tint val="75000"/>
                  </a:schemeClr>
                </a:solidFill>
              </a:defRPr>
            </a:lvl1pPr>
            <a:lvl2pPr marL="1567510" indent="0" algn="ctr">
              <a:buNone/>
              <a:defRPr>
                <a:solidFill>
                  <a:schemeClr val="tx1">
                    <a:tint val="75000"/>
                  </a:schemeClr>
                </a:solidFill>
              </a:defRPr>
            </a:lvl2pPr>
            <a:lvl3pPr marL="3135020" indent="0" algn="ctr">
              <a:buNone/>
              <a:defRPr>
                <a:solidFill>
                  <a:schemeClr val="tx1">
                    <a:tint val="75000"/>
                  </a:schemeClr>
                </a:solidFill>
              </a:defRPr>
            </a:lvl3pPr>
            <a:lvl4pPr marL="4702531" indent="0" algn="ctr">
              <a:buNone/>
              <a:defRPr>
                <a:solidFill>
                  <a:schemeClr val="tx1">
                    <a:tint val="75000"/>
                  </a:schemeClr>
                </a:solidFill>
              </a:defRPr>
            </a:lvl4pPr>
            <a:lvl5pPr marL="6270041" indent="0" algn="ctr">
              <a:buNone/>
              <a:defRPr>
                <a:solidFill>
                  <a:schemeClr val="tx1">
                    <a:tint val="75000"/>
                  </a:schemeClr>
                </a:solidFill>
              </a:defRPr>
            </a:lvl5pPr>
            <a:lvl6pPr marL="7837551" indent="0" algn="ctr">
              <a:buNone/>
              <a:defRPr>
                <a:solidFill>
                  <a:schemeClr val="tx1">
                    <a:tint val="75000"/>
                  </a:schemeClr>
                </a:solidFill>
              </a:defRPr>
            </a:lvl6pPr>
            <a:lvl7pPr marL="9405061" indent="0" algn="ctr">
              <a:buNone/>
              <a:defRPr>
                <a:solidFill>
                  <a:schemeClr val="tx1">
                    <a:tint val="75000"/>
                  </a:schemeClr>
                </a:solidFill>
              </a:defRPr>
            </a:lvl7pPr>
            <a:lvl8pPr marL="10972571" indent="0" algn="ctr">
              <a:buNone/>
              <a:defRPr>
                <a:solidFill>
                  <a:schemeClr val="tx1">
                    <a:tint val="75000"/>
                  </a:schemeClr>
                </a:solidFill>
              </a:defRPr>
            </a:lvl8pPr>
            <a:lvl9pPr marL="12540082"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6A91B652-4BD9-49EE-A8D9-62E8B48FE8C2}" type="datetimeFigureOut">
              <a:rPr lang="en-US"/>
              <a:pPr>
                <a:defRPr/>
              </a:pPr>
              <a:t>7/2/2012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9CC6B9D-A59B-40F5-BE3A-7C47EF9D5CC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723562F-941C-4965-A49F-4D9D76020C4E}" type="datetimeFigureOut">
              <a:rPr lang="en-US"/>
              <a:pPr>
                <a:defRPr/>
              </a:pPr>
              <a:t>7/2/2012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A533B4A-FFE3-4563-9417-D17B2220A8A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7281448" y="4216400"/>
            <a:ext cx="17773650" cy="8988044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949067" y="4216400"/>
            <a:ext cx="52783740" cy="8988044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38C57F6-90F6-4661-834B-8321F3B7748E}" type="datetimeFigureOut">
              <a:rPr lang="en-US"/>
              <a:pPr>
                <a:defRPr/>
              </a:pPr>
              <a:t>7/2/2012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0C5C63F-220C-482A-966B-70264C9FB7F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3675286-77CE-4E5F-8E5B-946CB051D477}" type="datetimeFigureOut">
              <a:rPr lang="en-US"/>
              <a:pPr>
                <a:defRPr/>
              </a:pPr>
              <a:t>7/2/2012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78AD631-7C57-4E12-A5C4-49B86FDDF11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14102081"/>
            <a:ext cx="27980640" cy="4358640"/>
          </a:xfrm>
        </p:spPr>
        <p:txBody>
          <a:bodyPr anchor="t"/>
          <a:lstStyle>
            <a:lvl1pPr algn="l">
              <a:defRPr sz="137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6" y="9301483"/>
            <a:ext cx="27980640" cy="4800599"/>
          </a:xfrm>
        </p:spPr>
        <p:txBody>
          <a:bodyPr anchor="b"/>
          <a:lstStyle>
            <a:lvl1pPr marL="0" indent="0">
              <a:buNone/>
              <a:defRPr sz="6900">
                <a:solidFill>
                  <a:schemeClr val="tx1">
                    <a:tint val="75000"/>
                  </a:schemeClr>
                </a:solidFill>
              </a:defRPr>
            </a:lvl1pPr>
            <a:lvl2pPr marL="1567510" indent="0">
              <a:buNone/>
              <a:defRPr sz="6200">
                <a:solidFill>
                  <a:schemeClr val="tx1">
                    <a:tint val="75000"/>
                  </a:schemeClr>
                </a:solidFill>
              </a:defRPr>
            </a:lvl2pPr>
            <a:lvl3pPr marL="3135020" indent="0">
              <a:buNone/>
              <a:defRPr sz="5500">
                <a:solidFill>
                  <a:schemeClr val="tx1">
                    <a:tint val="75000"/>
                  </a:schemeClr>
                </a:solidFill>
              </a:defRPr>
            </a:lvl3pPr>
            <a:lvl4pPr marL="4702531" indent="0">
              <a:buNone/>
              <a:defRPr sz="4800">
                <a:solidFill>
                  <a:schemeClr val="tx1">
                    <a:tint val="75000"/>
                  </a:schemeClr>
                </a:solidFill>
              </a:defRPr>
            </a:lvl4pPr>
            <a:lvl5pPr marL="6270041" indent="0">
              <a:buNone/>
              <a:defRPr sz="4800">
                <a:solidFill>
                  <a:schemeClr val="tx1">
                    <a:tint val="75000"/>
                  </a:schemeClr>
                </a:solidFill>
              </a:defRPr>
            </a:lvl5pPr>
            <a:lvl6pPr marL="7837551" indent="0">
              <a:buNone/>
              <a:defRPr sz="4800">
                <a:solidFill>
                  <a:schemeClr val="tx1">
                    <a:tint val="75000"/>
                  </a:schemeClr>
                </a:solidFill>
              </a:defRPr>
            </a:lvl6pPr>
            <a:lvl7pPr marL="9405061" indent="0">
              <a:buNone/>
              <a:defRPr sz="4800">
                <a:solidFill>
                  <a:schemeClr val="tx1">
                    <a:tint val="75000"/>
                  </a:schemeClr>
                </a:solidFill>
              </a:defRPr>
            </a:lvl7pPr>
            <a:lvl8pPr marL="10972571" indent="0">
              <a:buNone/>
              <a:defRPr sz="4800">
                <a:solidFill>
                  <a:schemeClr val="tx1">
                    <a:tint val="75000"/>
                  </a:schemeClr>
                </a:solidFill>
              </a:defRPr>
            </a:lvl8pPr>
            <a:lvl9pPr marL="12540082" indent="0">
              <a:buNone/>
              <a:defRPr sz="4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9E3D4F2-98DB-4136-BC22-131CFCFDAEE6}" type="datetimeFigureOut">
              <a:rPr lang="en-US"/>
              <a:pPr>
                <a:defRPr/>
              </a:pPr>
              <a:t>7/2/2012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E2CABC9-3CB7-4E97-BC5C-D771E97FE40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949069" y="24577040"/>
            <a:ext cx="35278694" cy="69519801"/>
          </a:xfrm>
        </p:spPr>
        <p:txBody>
          <a:bodyPr/>
          <a:lstStyle>
            <a:lvl1pPr>
              <a:defRPr sz="9600"/>
            </a:lvl1pPr>
            <a:lvl2pPr>
              <a:defRPr sz="8200"/>
            </a:lvl2pPr>
            <a:lvl3pPr>
              <a:defRPr sz="6900"/>
            </a:lvl3pPr>
            <a:lvl4pPr>
              <a:defRPr sz="6200"/>
            </a:lvl4pPr>
            <a:lvl5pPr>
              <a:defRPr sz="6200"/>
            </a:lvl5pPr>
            <a:lvl6pPr>
              <a:defRPr sz="6200"/>
            </a:lvl6pPr>
            <a:lvl7pPr>
              <a:defRPr sz="6200"/>
            </a:lvl7pPr>
            <a:lvl8pPr>
              <a:defRPr sz="6200"/>
            </a:lvl8pPr>
            <a:lvl9pPr>
              <a:defRPr sz="6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76401" y="24577040"/>
            <a:ext cx="35278697" cy="69519801"/>
          </a:xfrm>
        </p:spPr>
        <p:txBody>
          <a:bodyPr/>
          <a:lstStyle>
            <a:lvl1pPr>
              <a:defRPr sz="9600"/>
            </a:lvl1pPr>
            <a:lvl2pPr>
              <a:defRPr sz="8200"/>
            </a:lvl2pPr>
            <a:lvl3pPr>
              <a:defRPr sz="6900"/>
            </a:lvl3pPr>
            <a:lvl4pPr>
              <a:defRPr sz="6200"/>
            </a:lvl4pPr>
            <a:lvl5pPr>
              <a:defRPr sz="6200"/>
            </a:lvl5pPr>
            <a:lvl6pPr>
              <a:defRPr sz="6200"/>
            </a:lvl6pPr>
            <a:lvl7pPr>
              <a:defRPr sz="6200"/>
            </a:lvl7pPr>
            <a:lvl8pPr>
              <a:defRPr sz="6200"/>
            </a:lvl8pPr>
            <a:lvl9pPr>
              <a:defRPr sz="6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10B519AC-B486-4A73-9126-4D62F39777BB}" type="datetimeFigureOut">
              <a:rPr lang="en-US"/>
              <a:pPr>
                <a:defRPr/>
              </a:pPr>
              <a:t>7/2/2012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E752299-56F3-4AB8-A23D-C2ED6CFA32B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78841"/>
            <a:ext cx="29626560"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5921" y="4912361"/>
            <a:ext cx="14544677" cy="2047239"/>
          </a:xfrm>
        </p:spPr>
        <p:txBody>
          <a:bodyPr anchor="b"/>
          <a:lstStyle>
            <a:lvl1pPr marL="0" indent="0">
              <a:buNone/>
              <a:defRPr sz="8200" b="1"/>
            </a:lvl1pPr>
            <a:lvl2pPr marL="1567510" indent="0">
              <a:buNone/>
              <a:defRPr sz="6900" b="1"/>
            </a:lvl2pPr>
            <a:lvl3pPr marL="3135020" indent="0">
              <a:buNone/>
              <a:defRPr sz="6200" b="1"/>
            </a:lvl3pPr>
            <a:lvl4pPr marL="4702531" indent="0">
              <a:buNone/>
              <a:defRPr sz="5500" b="1"/>
            </a:lvl4pPr>
            <a:lvl5pPr marL="6270041" indent="0">
              <a:buNone/>
              <a:defRPr sz="5500" b="1"/>
            </a:lvl5pPr>
            <a:lvl6pPr marL="7837551" indent="0">
              <a:buNone/>
              <a:defRPr sz="5500" b="1"/>
            </a:lvl6pPr>
            <a:lvl7pPr marL="9405061" indent="0">
              <a:buNone/>
              <a:defRPr sz="5500" b="1"/>
            </a:lvl7pPr>
            <a:lvl8pPr marL="10972571" indent="0">
              <a:buNone/>
              <a:defRPr sz="5500" b="1"/>
            </a:lvl8pPr>
            <a:lvl9pPr marL="12540082" indent="0">
              <a:buNone/>
              <a:defRPr sz="5500" b="1"/>
            </a:lvl9pPr>
          </a:lstStyle>
          <a:p>
            <a:pPr lvl="0"/>
            <a:r>
              <a:rPr lang="en-US" smtClean="0"/>
              <a:t>Click to edit Master text styles</a:t>
            </a:r>
          </a:p>
        </p:txBody>
      </p:sp>
      <p:sp>
        <p:nvSpPr>
          <p:cNvPr id="4" name="Content Placeholder 3"/>
          <p:cNvSpPr>
            <a:spLocks noGrp="1"/>
          </p:cNvSpPr>
          <p:nvPr>
            <p:ph sz="half" idx="2"/>
          </p:nvPr>
        </p:nvSpPr>
        <p:spPr>
          <a:xfrm>
            <a:off x="1645921" y="6959600"/>
            <a:ext cx="14544677" cy="12644121"/>
          </a:xfrm>
        </p:spPr>
        <p:txBody>
          <a:bodyPr/>
          <a:lstStyle>
            <a:lvl1pPr>
              <a:defRPr sz="8200"/>
            </a:lvl1pPr>
            <a:lvl2pPr>
              <a:defRPr sz="6900"/>
            </a:lvl2pPr>
            <a:lvl3pPr>
              <a:defRPr sz="6200"/>
            </a:lvl3pPr>
            <a:lvl4pPr>
              <a:defRPr sz="5500"/>
            </a:lvl4pPr>
            <a:lvl5pPr>
              <a:defRPr sz="5500"/>
            </a:lvl5pPr>
            <a:lvl6pPr>
              <a:defRPr sz="5500"/>
            </a:lvl6pPr>
            <a:lvl7pPr>
              <a:defRPr sz="5500"/>
            </a:lvl7pPr>
            <a:lvl8pPr>
              <a:defRPr sz="5500"/>
            </a:lvl8pPr>
            <a:lvl9pPr>
              <a:defRPr sz="5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092" y="4912361"/>
            <a:ext cx="14550390" cy="2047239"/>
          </a:xfrm>
        </p:spPr>
        <p:txBody>
          <a:bodyPr anchor="b"/>
          <a:lstStyle>
            <a:lvl1pPr marL="0" indent="0">
              <a:buNone/>
              <a:defRPr sz="8200" b="1"/>
            </a:lvl1pPr>
            <a:lvl2pPr marL="1567510" indent="0">
              <a:buNone/>
              <a:defRPr sz="6900" b="1"/>
            </a:lvl2pPr>
            <a:lvl3pPr marL="3135020" indent="0">
              <a:buNone/>
              <a:defRPr sz="6200" b="1"/>
            </a:lvl3pPr>
            <a:lvl4pPr marL="4702531" indent="0">
              <a:buNone/>
              <a:defRPr sz="5500" b="1"/>
            </a:lvl4pPr>
            <a:lvl5pPr marL="6270041" indent="0">
              <a:buNone/>
              <a:defRPr sz="5500" b="1"/>
            </a:lvl5pPr>
            <a:lvl6pPr marL="7837551" indent="0">
              <a:buNone/>
              <a:defRPr sz="5500" b="1"/>
            </a:lvl6pPr>
            <a:lvl7pPr marL="9405061" indent="0">
              <a:buNone/>
              <a:defRPr sz="5500" b="1"/>
            </a:lvl7pPr>
            <a:lvl8pPr marL="10972571" indent="0">
              <a:buNone/>
              <a:defRPr sz="5500" b="1"/>
            </a:lvl8pPr>
            <a:lvl9pPr marL="12540082" indent="0">
              <a:buNone/>
              <a:defRPr sz="5500" b="1"/>
            </a:lvl9pPr>
          </a:lstStyle>
          <a:p>
            <a:pPr lvl="0"/>
            <a:r>
              <a:rPr lang="en-US" smtClean="0"/>
              <a:t>Click to edit Master text styles</a:t>
            </a:r>
          </a:p>
        </p:txBody>
      </p:sp>
      <p:sp>
        <p:nvSpPr>
          <p:cNvPr id="6" name="Content Placeholder 5"/>
          <p:cNvSpPr>
            <a:spLocks noGrp="1"/>
          </p:cNvSpPr>
          <p:nvPr>
            <p:ph sz="quarter" idx="4"/>
          </p:nvPr>
        </p:nvSpPr>
        <p:spPr>
          <a:xfrm>
            <a:off x="16722092" y="6959600"/>
            <a:ext cx="14550390" cy="12644121"/>
          </a:xfrm>
        </p:spPr>
        <p:txBody>
          <a:bodyPr/>
          <a:lstStyle>
            <a:lvl1pPr>
              <a:defRPr sz="8200"/>
            </a:lvl1pPr>
            <a:lvl2pPr>
              <a:defRPr sz="6900"/>
            </a:lvl2pPr>
            <a:lvl3pPr>
              <a:defRPr sz="6200"/>
            </a:lvl3pPr>
            <a:lvl4pPr>
              <a:defRPr sz="5500"/>
            </a:lvl4pPr>
            <a:lvl5pPr>
              <a:defRPr sz="5500"/>
            </a:lvl5pPr>
            <a:lvl6pPr>
              <a:defRPr sz="5500"/>
            </a:lvl6pPr>
            <a:lvl7pPr>
              <a:defRPr sz="5500"/>
            </a:lvl7pPr>
            <a:lvl8pPr>
              <a:defRPr sz="5500"/>
            </a:lvl8pPr>
            <a:lvl9pPr>
              <a:defRPr sz="5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6E42EA9-32A1-4AD3-92D3-35DA1969D967}" type="datetimeFigureOut">
              <a:rPr lang="en-US"/>
              <a:pPr>
                <a:defRPr/>
              </a:pPr>
              <a:t>7/2/2012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2EE3B08-B282-4E25-9CA9-6D53CC13EF2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BAB01ADE-854F-477D-9D67-5B0BDB8034AF}" type="datetimeFigureOut">
              <a:rPr lang="en-US"/>
              <a:pPr>
                <a:defRPr/>
              </a:pPr>
              <a:t>7/2/2012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99FF0626-1B4F-4A9E-A370-89195AF4767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8E19BAA-8624-47C9-8158-214A0CFE7CBB}" type="datetimeFigureOut">
              <a:rPr lang="en-US"/>
              <a:pPr>
                <a:defRPr/>
              </a:pPr>
              <a:t>7/2/2012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9B3EA9F-7FC8-4F76-9CB4-AA9A05068A1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2" y="873760"/>
            <a:ext cx="10829927" cy="3718560"/>
          </a:xfrm>
        </p:spPr>
        <p:txBody>
          <a:bodyPr anchor="b"/>
          <a:lstStyle>
            <a:lvl1pPr algn="l">
              <a:defRPr sz="6900" b="1"/>
            </a:lvl1pPr>
          </a:lstStyle>
          <a:p>
            <a:r>
              <a:rPr lang="en-US" smtClean="0"/>
              <a:t>Click to edit Master title style</a:t>
            </a:r>
            <a:endParaRPr lang="en-US"/>
          </a:p>
        </p:txBody>
      </p:sp>
      <p:sp>
        <p:nvSpPr>
          <p:cNvPr id="3" name="Content Placeholder 2"/>
          <p:cNvSpPr>
            <a:spLocks noGrp="1"/>
          </p:cNvSpPr>
          <p:nvPr>
            <p:ph idx="1"/>
          </p:nvPr>
        </p:nvSpPr>
        <p:spPr>
          <a:xfrm>
            <a:off x="12870180" y="873762"/>
            <a:ext cx="18402300" cy="18729961"/>
          </a:xfrm>
        </p:spPr>
        <p:txBody>
          <a:bodyPr/>
          <a:lstStyle>
            <a:lvl1pPr>
              <a:defRPr sz="11000"/>
            </a:lvl1pPr>
            <a:lvl2pPr>
              <a:defRPr sz="9600"/>
            </a:lvl2pPr>
            <a:lvl3pPr>
              <a:defRPr sz="8200"/>
            </a:lvl3pPr>
            <a:lvl4pPr>
              <a:defRPr sz="6900"/>
            </a:lvl4pPr>
            <a:lvl5pPr>
              <a:defRPr sz="6900"/>
            </a:lvl5pPr>
            <a:lvl6pPr>
              <a:defRPr sz="6900"/>
            </a:lvl6pPr>
            <a:lvl7pPr>
              <a:defRPr sz="6900"/>
            </a:lvl7pPr>
            <a:lvl8pPr>
              <a:defRPr sz="6900"/>
            </a:lvl8pPr>
            <a:lvl9pPr>
              <a:defRPr sz="6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5922" y="4592322"/>
            <a:ext cx="10829927" cy="15011401"/>
          </a:xfrm>
        </p:spPr>
        <p:txBody>
          <a:bodyPr/>
          <a:lstStyle>
            <a:lvl1pPr marL="0" indent="0">
              <a:buNone/>
              <a:defRPr sz="4800"/>
            </a:lvl1pPr>
            <a:lvl2pPr marL="1567510" indent="0">
              <a:buNone/>
              <a:defRPr sz="4100"/>
            </a:lvl2pPr>
            <a:lvl3pPr marL="3135020" indent="0">
              <a:buNone/>
              <a:defRPr sz="3400"/>
            </a:lvl3pPr>
            <a:lvl4pPr marL="4702531" indent="0">
              <a:buNone/>
              <a:defRPr sz="3100"/>
            </a:lvl4pPr>
            <a:lvl5pPr marL="6270041" indent="0">
              <a:buNone/>
              <a:defRPr sz="3100"/>
            </a:lvl5pPr>
            <a:lvl6pPr marL="7837551" indent="0">
              <a:buNone/>
              <a:defRPr sz="3100"/>
            </a:lvl6pPr>
            <a:lvl7pPr marL="9405061" indent="0">
              <a:buNone/>
              <a:defRPr sz="3100"/>
            </a:lvl7pPr>
            <a:lvl8pPr marL="10972571" indent="0">
              <a:buNone/>
              <a:defRPr sz="3100"/>
            </a:lvl8pPr>
            <a:lvl9pPr marL="12540082" indent="0">
              <a:buNone/>
              <a:defRPr sz="31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CAA0114-B81A-4EAE-A211-A0B3B07AFDF1}" type="datetimeFigureOut">
              <a:rPr lang="en-US"/>
              <a:pPr>
                <a:defRPr/>
              </a:pPr>
              <a:t>7/2/2012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79373C0-43DB-4F63-BB80-5429D93B5B7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37" y="15361920"/>
            <a:ext cx="19751040" cy="1813561"/>
          </a:xfrm>
        </p:spPr>
        <p:txBody>
          <a:bodyPr anchor="b"/>
          <a:lstStyle>
            <a:lvl1pPr algn="l">
              <a:defRPr sz="6900" b="1"/>
            </a:lvl1pPr>
          </a:lstStyle>
          <a:p>
            <a:r>
              <a:rPr lang="en-US" smtClean="0"/>
              <a:t>Click to edit Master title style</a:t>
            </a:r>
            <a:endParaRPr lang="en-US"/>
          </a:p>
        </p:txBody>
      </p:sp>
      <p:sp>
        <p:nvSpPr>
          <p:cNvPr id="3" name="Picture Placeholder 2"/>
          <p:cNvSpPr>
            <a:spLocks noGrp="1"/>
          </p:cNvSpPr>
          <p:nvPr>
            <p:ph type="pic" idx="1"/>
          </p:nvPr>
        </p:nvSpPr>
        <p:spPr>
          <a:xfrm>
            <a:off x="6452237" y="1960880"/>
            <a:ext cx="19751040" cy="13167360"/>
          </a:xfrm>
        </p:spPr>
        <p:txBody>
          <a:bodyPr rtlCol="0">
            <a:normAutofit/>
          </a:bodyPr>
          <a:lstStyle>
            <a:lvl1pPr marL="0" indent="0">
              <a:buNone/>
              <a:defRPr sz="11000"/>
            </a:lvl1pPr>
            <a:lvl2pPr marL="1567510" indent="0">
              <a:buNone/>
              <a:defRPr sz="9600"/>
            </a:lvl2pPr>
            <a:lvl3pPr marL="3135020" indent="0">
              <a:buNone/>
              <a:defRPr sz="8200"/>
            </a:lvl3pPr>
            <a:lvl4pPr marL="4702531" indent="0">
              <a:buNone/>
              <a:defRPr sz="6900"/>
            </a:lvl4pPr>
            <a:lvl5pPr marL="6270041" indent="0">
              <a:buNone/>
              <a:defRPr sz="6900"/>
            </a:lvl5pPr>
            <a:lvl6pPr marL="7837551" indent="0">
              <a:buNone/>
              <a:defRPr sz="6900"/>
            </a:lvl6pPr>
            <a:lvl7pPr marL="9405061" indent="0">
              <a:buNone/>
              <a:defRPr sz="6900"/>
            </a:lvl7pPr>
            <a:lvl8pPr marL="10972571" indent="0">
              <a:buNone/>
              <a:defRPr sz="6900"/>
            </a:lvl8pPr>
            <a:lvl9pPr marL="12540082" indent="0">
              <a:buNone/>
              <a:defRPr sz="6900"/>
            </a:lvl9pPr>
          </a:lstStyle>
          <a:p>
            <a:pPr lvl="0"/>
            <a:endParaRPr lang="en-US" noProof="0" smtClean="0"/>
          </a:p>
        </p:txBody>
      </p:sp>
      <p:sp>
        <p:nvSpPr>
          <p:cNvPr id="4" name="Text Placeholder 3"/>
          <p:cNvSpPr>
            <a:spLocks noGrp="1"/>
          </p:cNvSpPr>
          <p:nvPr>
            <p:ph type="body" sz="half" idx="2"/>
          </p:nvPr>
        </p:nvSpPr>
        <p:spPr>
          <a:xfrm>
            <a:off x="6452237" y="17175481"/>
            <a:ext cx="19751040" cy="2575559"/>
          </a:xfrm>
        </p:spPr>
        <p:txBody>
          <a:bodyPr/>
          <a:lstStyle>
            <a:lvl1pPr marL="0" indent="0">
              <a:buNone/>
              <a:defRPr sz="4800"/>
            </a:lvl1pPr>
            <a:lvl2pPr marL="1567510" indent="0">
              <a:buNone/>
              <a:defRPr sz="4100"/>
            </a:lvl2pPr>
            <a:lvl3pPr marL="3135020" indent="0">
              <a:buNone/>
              <a:defRPr sz="3400"/>
            </a:lvl3pPr>
            <a:lvl4pPr marL="4702531" indent="0">
              <a:buNone/>
              <a:defRPr sz="3100"/>
            </a:lvl4pPr>
            <a:lvl5pPr marL="6270041" indent="0">
              <a:buNone/>
              <a:defRPr sz="3100"/>
            </a:lvl5pPr>
            <a:lvl6pPr marL="7837551" indent="0">
              <a:buNone/>
              <a:defRPr sz="3100"/>
            </a:lvl6pPr>
            <a:lvl7pPr marL="9405061" indent="0">
              <a:buNone/>
              <a:defRPr sz="3100"/>
            </a:lvl7pPr>
            <a:lvl8pPr marL="10972571" indent="0">
              <a:buNone/>
              <a:defRPr sz="3100"/>
            </a:lvl8pPr>
            <a:lvl9pPr marL="12540082" indent="0">
              <a:buNone/>
              <a:defRPr sz="31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76D07E3-784B-41B9-A1F0-159E8C1B61A2}" type="datetimeFigureOut">
              <a:rPr lang="en-US"/>
              <a:pPr>
                <a:defRPr/>
              </a:pPr>
              <a:t>7/2/2012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A211CE6-C52A-446A-BC15-81D1BA6183B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646238" y="879475"/>
            <a:ext cx="29625925" cy="3657600"/>
          </a:xfrm>
          <a:prstGeom prst="rect">
            <a:avLst/>
          </a:prstGeom>
          <a:noFill/>
          <a:ln w="9525">
            <a:noFill/>
            <a:miter lim="800000"/>
            <a:headEnd/>
            <a:tailEnd/>
          </a:ln>
        </p:spPr>
        <p:txBody>
          <a:bodyPr vert="horz" wrap="square" lIns="313502" tIns="156751" rIns="313502" bIns="156751"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1646238" y="5121275"/>
            <a:ext cx="29625925" cy="14482763"/>
          </a:xfrm>
          <a:prstGeom prst="rect">
            <a:avLst/>
          </a:prstGeom>
          <a:noFill/>
          <a:ln w="9525">
            <a:noFill/>
            <a:miter lim="800000"/>
            <a:headEnd/>
            <a:tailEnd/>
          </a:ln>
        </p:spPr>
        <p:txBody>
          <a:bodyPr vert="horz" wrap="square" lIns="313502" tIns="156751" rIns="313502" bIns="15675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1646238" y="20340638"/>
            <a:ext cx="7680325" cy="1168400"/>
          </a:xfrm>
          <a:prstGeom prst="rect">
            <a:avLst/>
          </a:prstGeom>
        </p:spPr>
        <p:txBody>
          <a:bodyPr vert="horz" lIns="313502" tIns="156751" rIns="313502" bIns="156751" rtlCol="0" anchor="ctr"/>
          <a:lstStyle>
            <a:lvl1pPr algn="l" defTabSz="3135020" fontAlgn="auto">
              <a:spcBef>
                <a:spcPts val="0"/>
              </a:spcBef>
              <a:spcAft>
                <a:spcPts val="0"/>
              </a:spcAft>
              <a:defRPr sz="4100" smtClean="0">
                <a:solidFill>
                  <a:schemeClr val="tx1">
                    <a:tint val="75000"/>
                  </a:schemeClr>
                </a:solidFill>
                <a:latin typeface="+mn-lt"/>
              </a:defRPr>
            </a:lvl1pPr>
          </a:lstStyle>
          <a:p>
            <a:pPr>
              <a:defRPr/>
            </a:pPr>
            <a:fld id="{03D44CB9-5DF4-4DBB-977B-485ADA06AC9F}" type="datetimeFigureOut">
              <a:rPr lang="en-US"/>
              <a:pPr>
                <a:defRPr/>
              </a:pPr>
              <a:t>7/2/2012</a:t>
            </a:fld>
            <a:endParaRPr lang="en-US"/>
          </a:p>
        </p:txBody>
      </p:sp>
      <p:sp>
        <p:nvSpPr>
          <p:cNvPr id="5" name="Footer Placeholder 4"/>
          <p:cNvSpPr>
            <a:spLocks noGrp="1"/>
          </p:cNvSpPr>
          <p:nvPr>
            <p:ph type="ftr" sz="quarter" idx="3"/>
          </p:nvPr>
        </p:nvSpPr>
        <p:spPr>
          <a:xfrm>
            <a:off x="11247438" y="20340638"/>
            <a:ext cx="10423525" cy="1168400"/>
          </a:xfrm>
          <a:prstGeom prst="rect">
            <a:avLst/>
          </a:prstGeom>
        </p:spPr>
        <p:txBody>
          <a:bodyPr vert="horz" lIns="313502" tIns="156751" rIns="313502" bIns="156751" rtlCol="0" anchor="ctr"/>
          <a:lstStyle>
            <a:lvl1pPr algn="ctr" defTabSz="3135020" fontAlgn="auto">
              <a:spcBef>
                <a:spcPts val="0"/>
              </a:spcBef>
              <a:spcAft>
                <a:spcPts val="0"/>
              </a:spcAft>
              <a:defRPr sz="4100" smtClean="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23591838" y="20340638"/>
            <a:ext cx="7680325" cy="1168400"/>
          </a:xfrm>
          <a:prstGeom prst="rect">
            <a:avLst/>
          </a:prstGeom>
        </p:spPr>
        <p:txBody>
          <a:bodyPr vert="horz" lIns="313502" tIns="156751" rIns="313502" bIns="156751" rtlCol="0" anchor="ctr"/>
          <a:lstStyle>
            <a:lvl1pPr algn="r" defTabSz="3135020" fontAlgn="auto">
              <a:spcBef>
                <a:spcPts val="0"/>
              </a:spcBef>
              <a:spcAft>
                <a:spcPts val="0"/>
              </a:spcAft>
              <a:defRPr sz="4100" smtClean="0">
                <a:solidFill>
                  <a:schemeClr val="tx1">
                    <a:tint val="75000"/>
                  </a:schemeClr>
                </a:solidFill>
                <a:latin typeface="+mn-lt"/>
              </a:defRPr>
            </a:lvl1pPr>
          </a:lstStyle>
          <a:p>
            <a:pPr>
              <a:defRPr/>
            </a:pPr>
            <a:fld id="{7A22F241-135B-4352-BA31-DB0DB4E9028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133725" rtl="0" fontAlgn="base">
        <a:spcBef>
          <a:spcPct val="0"/>
        </a:spcBef>
        <a:spcAft>
          <a:spcPct val="0"/>
        </a:spcAft>
        <a:defRPr sz="15100" kern="1200">
          <a:solidFill>
            <a:schemeClr val="tx1"/>
          </a:solidFill>
          <a:latin typeface="+mj-lt"/>
          <a:ea typeface="+mj-ea"/>
          <a:cs typeface="+mj-cs"/>
        </a:defRPr>
      </a:lvl1pPr>
      <a:lvl2pPr algn="ctr" defTabSz="3133725" rtl="0" fontAlgn="base">
        <a:spcBef>
          <a:spcPct val="0"/>
        </a:spcBef>
        <a:spcAft>
          <a:spcPct val="0"/>
        </a:spcAft>
        <a:defRPr sz="15100">
          <a:solidFill>
            <a:schemeClr val="tx1"/>
          </a:solidFill>
          <a:latin typeface="Calibri" pitchFamily="34" charset="0"/>
        </a:defRPr>
      </a:lvl2pPr>
      <a:lvl3pPr algn="ctr" defTabSz="3133725" rtl="0" fontAlgn="base">
        <a:spcBef>
          <a:spcPct val="0"/>
        </a:spcBef>
        <a:spcAft>
          <a:spcPct val="0"/>
        </a:spcAft>
        <a:defRPr sz="15100">
          <a:solidFill>
            <a:schemeClr val="tx1"/>
          </a:solidFill>
          <a:latin typeface="Calibri" pitchFamily="34" charset="0"/>
        </a:defRPr>
      </a:lvl3pPr>
      <a:lvl4pPr algn="ctr" defTabSz="3133725" rtl="0" fontAlgn="base">
        <a:spcBef>
          <a:spcPct val="0"/>
        </a:spcBef>
        <a:spcAft>
          <a:spcPct val="0"/>
        </a:spcAft>
        <a:defRPr sz="15100">
          <a:solidFill>
            <a:schemeClr val="tx1"/>
          </a:solidFill>
          <a:latin typeface="Calibri" pitchFamily="34" charset="0"/>
        </a:defRPr>
      </a:lvl4pPr>
      <a:lvl5pPr algn="ctr" defTabSz="3133725" rtl="0" fontAlgn="base">
        <a:spcBef>
          <a:spcPct val="0"/>
        </a:spcBef>
        <a:spcAft>
          <a:spcPct val="0"/>
        </a:spcAft>
        <a:defRPr sz="15100">
          <a:solidFill>
            <a:schemeClr val="tx1"/>
          </a:solidFill>
          <a:latin typeface="Calibri" pitchFamily="34" charset="0"/>
        </a:defRPr>
      </a:lvl5pPr>
      <a:lvl6pPr marL="457200" algn="ctr" defTabSz="3133725" rtl="0" fontAlgn="base">
        <a:spcBef>
          <a:spcPct val="0"/>
        </a:spcBef>
        <a:spcAft>
          <a:spcPct val="0"/>
        </a:spcAft>
        <a:defRPr sz="15100">
          <a:solidFill>
            <a:schemeClr val="tx1"/>
          </a:solidFill>
          <a:latin typeface="Calibri" pitchFamily="34" charset="0"/>
        </a:defRPr>
      </a:lvl6pPr>
      <a:lvl7pPr marL="914400" algn="ctr" defTabSz="3133725" rtl="0" fontAlgn="base">
        <a:spcBef>
          <a:spcPct val="0"/>
        </a:spcBef>
        <a:spcAft>
          <a:spcPct val="0"/>
        </a:spcAft>
        <a:defRPr sz="15100">
          <a:solidFill>
            <a:schemeClr val="tx1"/>
          </a:solidFill>
          <a:latin typeface="Calibri" pitchFamily="34" charset="0"/>
        </a:defRPr>
      </a:lvl7pPr>
      <a:lvl8pPr marL="1371600" algn="ctr" defTabSz="3133725" rtl="0" fontAlgn="base">
        <a:spcBef>
          <a:spcPct val="0"/>
        </a:spcBef>
        <a:spcAft>
          <a:spcPct val="0"/>
        </a:spcAft>
        <a:defRPr sz="15100">
          <a:solidFill>
            <a:schemeClr val="tx1"/>
          </a:solidFill>
          <a:latin typeface="Calibri" pitchFamily="34" charset="0"/>
        </a:defRPr>
      </a:lvl8pPr>
      <a:lvl9pPr marL="1828800" algn="ctr" defTabSz="3133725" rtl="0" fontAlgn="base">
        <a:spcBef>
          <a:spcPct val="0"/>
        </a:spcBef>
        <a:spcAft>
          <a:spcPct val="0"/>
        </a:spcAft>
        <a:defRPr sz="15100">
          <a:solidFill>
            <a:schemeClr val="tx1"/>
          </a:solidFill>
          <a:latin typeface="Calibri" pitchFamily="34" charset="0"/>
        </a:defRPr>
      </a:lvl9pPr>
    </p:titleStyle>
    <p:bodyStyle>
      <a:lvl1pPr marL="1174750" indent="-1174750" algn="l" defTabSz="3133725" rtl="0" fontAlgn="base">
        <a:spcBef>
          <a:spcPct val="20000"/>
        </a:spcBef>
        <a:spcAft>
          <a:spcPct val="0"/>
        </a:spcAft>
        <a:buFont typeface="Arial" charset="0"/>
        <a:buChar char="•"/>
        <a:defRPr sz="11000" kern="1200">
          <a:solidFill>
            <a:schemeClr val="tx1"/>
          </a:solidFill>
          <a:latin typeface="+mn-lt"/>
          <a:ea typeface="+mn-ea"/>
          <a:cs typeface="+mn-cs"/>
        </a:defRPr>
      </a:lvl1pPr>
      <a:lvl2pPr marL="2546350" indent="-979488" algn="l" defTabSz="3133725" rtl="0" fontAlgn="base">
        <a:spcBef>
          <a:spcPct val="20000"/>
        </a:spcBef>
        <a:spcAft>
          <a:spcPct val="0"/>
        </a:spcAft>
        <a:buFont typeface="Arial" charset="0"/>
        <a:buChar char="–"/>
        <a:defRPr sz="9600" kern="1200">
          <a:solidFill>
            <a:schemeClr val="tx1"/>
          </a:solidFill>
          <a:latin typeface="+mn-lt"/>
          <a:ea typeface="+mn-ea"/>
          <a:cs typeface="+mn-cs"/>
        </a:defRPr>
      </a:lvl2pPr>
      <a:lvl3pPr marL="3917950" indent="-782638" algn="l" defTabSz="3133725" rtl="0" fontAlgn="base">
        <a:spcBef>
          <a:spcPct val="20000"/>
        </a:spcBef>
        <a:spcAft>
          <a:spcPct val="0"/>
        </a:spcAft>
        <a:buFont typeface="Arial" charset="0"/>
        <a:buChar char="•"/>
        <a:defRPr sz="8200" kern="1200">
          <a:solidFill>
            <a:schemeClr val="tx1"/>
          </a:solidFill>
          <a:latin typeface="+mn-lt"/>
          <a:ea typeface="+mn-ea"/>
          <a:cs typeface="+mn-cs"/>
        </a:defRPr>
      </a:lvl3pPr>
      <a:lvl4pPr marL="5484813" indent="-782638" algn="l" defTabSz="3133725" rtl="0" fontAlgn="base">
        <a:spcBef>
          <a:spcPct val="20000"/>
        </a:spcBef>
        <a:spcAft>
          <a:spcPct val="0"/>
        </a:spcAft>
        <a:buFont typeface="Arial" charset="0"/>
        <a:buChar char="–"/>
        <a:defRPr sz="6900" kern="1200">
          <a:solidFill>
            <a:schemeClr val="tx1"/>
          </a:solidFill>
          <a:latin typeface="+mn-lt"/>
          <a:ea typeface="+mn-ea"/>
          <a:cs typeface="+mn-cs"/>
        </a:defRPr>
      </a:lvl4pPr>
      <a:lvl5pPr marL="7053263" indent="-782638" algn="l" defTabSz="3133725" rtl="0" fontAlgn="base">
        <a:spcBef>
          <a:spcPct val="20000"/>
        </a:spcBef>
        <a:spcAft>
          <a:spcPct val="0"/>
        </a:spcAft>
        <a:buFont typeface="Arial" charset="0"/>
        <a:buChar char="»"/>
        <a:defRPr sz="6900" kern="1200">
          <a:solidFill>
            <a:schemeClr val="tx1"/>
          </a:solidFill>
          <a:latin typeface="+mn-lt"/>
          <a:ea typeface="+mn-ea"/>
          <a:cs typeface="+mn-cs"/>
        </a:defRPr>
      </a:lvl5pPr>
      <a:lvl6pPr marL="8621306" indent="-783755" algn="l" defTabSz="3135020" rtl="0" eaLnBrk="1" latinLnBrk="0" hangingPunct="1">
        <a:spcBef>
          <a:spcPct val="20000"/>
        </a:spcBef>
        <a:buFont typeface="Arial" pitchFamily="34" charset="0"/>
        <a:buChar char="•"/>
        <a:defRPr sz="6900" kern="1200">
          <a:solidFill>
            <a:schemeClr val="tx1"/>
          </a:solidFill>
          <a:latin typeface="+mn-lt"/>
          <a:ea typeface="+mn-ea"/>
          <a:cs typeface="+mn-cs"/>
        </a:defRPr>
      </a:lvl6pPr>
      <a:lvl7pPr marL="10188816" indent="-783755" algn="l" defTabSz="3135020" rtl="0" eaLnBrk="1" latinLnBrk="0" hangingPunct="1">
        <a:spcBef>
          <a:spcPct val="20000"/>
        </a:spcBef>
        <a:buFont typeface="Arial" pitchFamily="34" charset="0"/>
        <a:buChar char="•"/>
        <a:defRPr sz="6900" kern="1200">
          <a:solidFill>
            <a:schemeClr val="tx1"/>
          </a:solidFill>
          <a:latin typeface="+mn-lt"/>
          <a:ea typeface="+mn-ea"/>
          <a:cs typeface="+mn-cs"/>
        </a:defRPr>
      </a:lvl7pPr>
      <a:lvl8pPr marL="11756327" indent="-783755" algn="l" defTabSz="3135020" rtl="0" eaLnBrk="1" latinLnBrk="0" hangingPunct="1">
        <a:spcBef>
          <a:spcPct val="20000"/>
        </a:spcBef>
        <a:buFont typeface="Arial" pitchFamily="34" charset="0"/>
        <a:buChar char="•"/>
        <a:defRPr sz="6900" kern="1200">
          <a:solidFill>
            <a:schemeClr val="tx1"/>
          </a:solidFill>
          <a:latin typeface="+mn-lt"/>
          <a:ea typeface="+mn-ea"/>
          <a:cs typeface="+mn-cs"/>
        </a:defRPr>
      </a:lvl8pPr>
      <a:lvl9pPr marL="13323837" indent="-783755" algn="l" defTabSz="3135020" rtl="0" eaLnBrk="1" latinLnBrk="0" hangingPunct="1">
        <a:spcBef>
          <a:spcPct val="20000"/>
        </a:spcBef>
        <a:buFont typeface="Arial" pitchFamily="34" charset="0"/>
        <a:buChar char="•"/>
        <a:defRPr sz="6900" kern="1200">
          <a:solidFill>
            <a:schemeClr val="tx1"/>
          </a:solidFill>
          <a:latin typeface="+mn-lt"/>
          <a:ea typeface="+mn-ea"/>
          <a:cs typeface="+mn-cs"/>
        </a:defRPr>
      </a:lvl9pPr>
    </p:bodyStyle>
    <p:otherStyle>
      <a:defPPr>
        <a:defRPr lang="en-US"/>
      </a:defPPr>
      <a:lvl1pPr marL="0" algn="l" defTabSz="3135020" rtl="0" eaLnBrk="1" latinLnBrk="0" hangingPunct="1">
        <a:defRPr sz="6200" kern="1200">
          <a:solidFill>
            <a:schemeClr val="tx1"/>
          </a:solidFill>
          <a:latin typeface="+mn-lt"/>
          <a:ea typeface="+mn-ea"/>
          <a:cs typeface="+mn-cs"/>
        </a:defRPr>
      </a:lvl1pPr>
      <a:lvl2pPr marL="1567510" algn="l" defTabSz="3135020" rtl="0" eaLnBrk="1" latinLnBrk="0" hangingPunct="1">
        <a:defRPr sz="6200" kern="1200">
          <a:solidFill>
            <a:schemeClr val="tx1"/>
          </a:solidFill>
          <a:latin typeface="+mn-lt"/>
          <a:ea typeface="+mn-ea"/>
          <a:cs typeface="+mn-cs"/>
        </a:defRPr>
      </a:lvl2pPr>
      <a:lvl3pPr marL="3135020" algn="l" defTabSz="3135020" rtl="0" eaLnBrk="1" latinLnBrk="0" hangingPunct="1">
        <a:defRPr sz="6200" kern="1200">
          <a:solidFill>
            <a:schemeClr val="tx1"/>
          </a:solidFill>
          <a:latin typeface="+mn-lt"/>
          <a:ea typeface="+mn-ea"/>
          <a:cs typeface="+mn-cs"/>
        </a:defRPr>
      </a:lvl3pPr>
      <a:lvl4pPr marL="4702531" algn="l" defTabSz="3135020" rtl="0" eaLnBrk="1" latinLnBrk="0" hangingPunct="1">
        <a:defRPr sz="6200" kern="1200">
          <a:solidFill>
            <a:schemeClr val="tx1"/>
          </a:solidFill>
          <a:latin typeface="+mn-lt"/>
          <a:ea typeface="+mn-ea"/>
          <a:cs typeface="+mn-cs"/>
        </a:defRPr>
      </a:lvl4pPr>
      <a:lvl5pPr marL="6270041" algn="l" defTabSz="3135020" rtl="0" eaLnBrk="1" latinLnBrk="0" hangingPunct="1">
        <a:defRPr sz="6200" kern="1200">
          <a:solidFill>
            <a:schemeClr val="tx1"/>
          </a:solidFill>
          <a:latin typeface="+mn-lt"/>
          <a:ea typeface="+mn-ea"/>
          <a:cs typeface="+mn-cs"/>
        </a:defRPr>
      </a:lvl5pPr>
      <a:lvl6pPr marL="7837551" algn="l" defTabSz="3135020" rtl="0" eaLnBrk="1" latinLnBrk="0" hangingPunct="1">
        <a:defRPr sz="6200" kern="1200">
          <a:solidFill>
            <a:schemeClr val="tx1"/>
          </a:solidFill>
          <a:latin typeface="+mn-lt"/>
          <a:ea typeface="+mn-ea"/>
          <a:cs typeface="+mn-cs"/>
        </a:defRPr>
      </a:lvl6pPr>
      <a:lvl7pPr marL="9405061" algn="l" defTabSz="3135020" rtl="0" eaLnBrk="1" latinLnBrk="0" hangingPunct="1">
        <a:defRPr sz="6200" kern="1200">
          <a:solidFill>
            <a:schemeClr val="tx1"/>
          </a:solidFill>
          <a:latin typeface="+mn-lt"/>
          <a:ea typeface="+mn-ea"/>
          <a:cs typeface="+mn-cs"/>
        </a:defRPr>
      </a:lvl7pPr>
      <a:lvl8pPr marL="10972571" algn="l" defTabSz="3135020" rtl="0" eaLnBrk="1" latinLnBrk="0" hangingPunct="1">
        <a:defRPr sz="6200" kern="1200">
          <a:solidFill>
            <a:schemeClr val="tx1"/>
          </a:solidFill>
          <a:latin typeface="+mn-lt"/>
          <a:ea typeface="+mn-ea"/>
          <a:cs typeface="+mn-cs"/>
        </a:defRPr>
      </a:lvl8pPr>
      <a:lvl9pPr marL="12540082" algn="l" defTabSz="3135020" rtl="0" eaLnBrk="1" latinLnBrk="0" hangingPunct="1">
        <a:defRPr sz="6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png"/><Relationship Id="rId7" Type="http://schemas.openxmlformats.org/officeDocument/2006/relationships/hyperlink" Target="http://www.epa.gov/ttn/atw/188polls.html"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gif"/><Relationship Id="rId11" Type="http://schemas.openxmlformats.org/officeDocument/2006/relationships/image" Target="../media/image9.jpeg"/><Relationship Id="rId5" Type="http://schemas.openxmlformats.org/officeDocument/2006/relationships/image" Target="../media/image4.png"/><Relationship Id="rId10" Type="http://schemas.openxmlformats.org/officeDocument/2006/relationships/image" Target="../media/image8.jpeg"/><Relationship Id="rId4" Type="http://schemas.openxmlformats.org/officeDocument/2006/relationships/image" Target="../media/image3.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050" name="Title 1"/>
          <p:cNvSpPr>
            <a:spLocks noGrp="1"/>
          </p:cNvSpPr>
          <p:nvPr>
            <p:ph type="title"/>
          </p:nvPr>
        </p:nvSpPr>
        <p:spPr>
          <a:xfrm>
            <a:off x="1646238" y="0"/>
            <a:ext cx="29625925" cy="2057400"/>
          </a:xfrm>
        </p:spPr>
        <p:txBody>
          <a:bodyPr/>
          <a:lstStyle/>
          <a:p>
            <a:r>
              <a:rPr lang="en-US" sz="4800" b="1" dirty="0" smtClean="0"/>
              <a:t>2008 v2 National Emission Inventory</a:t>
            </a:r>
            <a:r>
              <a:rPr lang="en-US" sz="8800" dirty="0" smtClean="0"/>
              <a:t/>
            </a:r>
            <a:br>
              <a:rPr lang="en-US" sz="8800" dirty="0" smtClean="0"/>
            </a:br>
            <a:r>
              <a:rPr lang="en-US" sz="2800" dirty="0" smtClean="0"/>
              <a:t>Marc Houyoux, Madeleine Strum, Ron Ryan, Laurel Driver, Roy Huntley, </a:t>
            </a:r>
            <a:r>
              <a:rPr lang="en-US" sz="2800" dirty="0" err="1" smtClean="0"/>
              <a:t>Venkatesh</a:t>
            </a:r>
            <a:r>
              <a:rPr lang="en-US" sz="2800" dirty="0" smtClean="0"/>
              <a:t> </a:t>
            </a:r>
            <a:r>
              <a:rPr lang="en-US" sz="2800" dirty="0" err="1" smtClean="0"/>
              <a:t>Rao</a:t>
            </a:r>
            <a:r>
              <a:rPr lang="en-US" sz="2800" dirty="0" smtClean="0"/>
              <a:t>, and Sally Dombrowski, U.S. Environmental Protection Agency, Emission Inventory and Analysis Group</a:t>
            </a:r>
          </a:p>
        </p:txBody>
      </p:sp>
      <p:sp>
        <p:nvSpPr>
          <p:cNvPr id="17" name="TextBox 16"/>
          <p:cNvSpPr txBox="1"/>
          <p:nvPr/>
        </p:nvSpPr>
        <p:spPr>
          <a:xfrm>
            <a:off x="914400" y="2819400"/>
            <a:ext cx="10134600" cy="1015663"/>
          </a:xfrm>
          <a:prstGeom prst="rect">
            <a:avLst/>
          </a:prstGeom>
          <a:noFill/>
        </p:spPr>
        <p:txBody>
          <a:bodyPr wrap="square" rtlCol="0">
            <a:spAutoFit/>
          </a:bodyPr>
          <a:lstStyle/>
          <a:p>
            <a:r>
              <a:rPr lang="en-US" sz="2000" b="1" dirty="0"/>
              <a:t>Table </a:t>
            </a:r>
            <a:r>
              <a:rPr lang="en-US" sz="2000" b="1" dirty="0" smtClean="0"/>
              <a:t>1</a:t>
            </a:r>
            <a:r>
              <a:rPr lang="en-US" sz="2000" dirty="0" smtClean="0"/>
              <a:t>: </a:t>
            </a:r>
            <a:r>
              <a:rPr lang="en-US" sz="2000" dirty="0"/>
              <a:t>Percentage of emissions from different data sources in 2008 NEI by pollutant and EIS sector</a:t>
            </a:r>
            <a:endParaRPr lang="en-US" sz="2000" b="1" dirty="0"/>
          </a:p>
          <a:p>
            <a:endParaRPr lang="en-US" sz="2000" dirty="0"/>
          </a:p>
        </p:txBody>
      </p:sp>
      <p:pic>
        <p:nvPicPr>
          <p:cNvPr id="2064" name="Picture 16"/>
          <p:cNvPicPr>
            <a:picLocks noChangeAspect="1" noChangeArrowheads="1"/>
          </p:cNvPicPr>
          <p:nvPr/>
        </p:nvPicPr>
        <p:blipFill>
          <a:blip r:embed="rId2" cstate="print"/>
          <a:srcRect/>
          <a:stretch>
            <a:fillRect/>
          </a:stretch>
        </p:blipFill>
        <p:spPr bwMode="auto">
          <a:xfrm>
            <a:off x="12725400" y="5916612"/>
            <a:ext cx="6553200" cy="3114675"/>
          </a:xfrm>
          <a:prstGeom prst="rect">
            <a:avLst/>
          </a:prstGeom>
          <a:noFill/>
          <a:ln w="9525">
            <a:noFill/>
            <a:miter lim="800000"/>
            <a:headEnd/>
            <a:tailEnd/>
          </a:ln>
          <a:effectLst/>
        </p:spPr>
      </p:pic>
      <p:pic>
        <p:nvPicPr>
          <p:cNvPr id="2065" name="Picture 17"/>
          <p:cNvPicPr>
            <a:picLocks noChangeAspect="1" noChangeArrowheads="1"/>
          </p:cNvPicPr>
          <p:nvPr/>
        </p:nvPicPr>
        <p:blipFill>
          <a:blip r:embed="rId3" cstate="print"/>
          <a:srcRect/>
          <a:stretch>
            <a:fillRect/>
          </a:stretch>
        </p:blipFill>
        <p:spPr bwMode="auto">
          <a:xfrm>
            <a:off x="12725400" y="9771062"/>
            <a:ext cx="6553199" cy="3298825"/>
          </a:xfrm>
          <a:prstGeom prst="rect">
            <a:avLst/>
          </a:prstGeom>
          <a:noFill/>
          <a:ln w="9525">
            <a:noFill/>
            <a:miter lim="800000"/>
            <a:headEnd/>
            <a:tailEnd/>
          </a:ln>
          <a:effectLst/>
        </p:spPr>
      </p:pic>
      <p:sp>
        <p:nvSpPr>
          <p:cNvPr id="23" name="TextBox 22"/>
          <p:cNvSpPr txBox="1"/>
          <p:nvPr/>
        </p:nvSpPr>
        <p:spPr>
          <a:xfrm>
            <a:off x="12725400" y="5184774"/>
            <a:ext cx="6477000" cy="1015663"/>
          </a:xfrm>
          <a:prstGeom prst="rect">
            <a:avLst/>
          </a:prstGeom>
          <a:noFill/>
        </p:spPr>
        <p:txBody>
          <a:bodyPr wrap="square" rtlCol="0">
            <a:spAutoFit/>
          </a:bodyPr>
          <a:lstStyle/>
          <a:p>
            <a:r>
              <a:rPr lang="en-US" sz="2000" b="1" dirty="0"/>
              <a:t>Figure 1: </a:t>
            </a:r>
            <a:r>
              <a:rPr lang="en-US" sz="2000" dirty="0"/>
              <a:t>Data sources for point and nonpoint emissions for criteria pollutants</a:t>
            </a:r>
            <a:endParaRPr lang="en-US" sz="2000" b="1" dirty="0"/>
          </a:p>
          <a:p>
            <a:endParaRPr lang="en-US" sz="2000" dirty="0"/>
          </a:p>
        </p:txBody>
      </p:sp>
      <p:sp>
        <p:nvSpPr>
          <p:cNvPr id="24" name="TextBox 23"/>
          <p:cNvSpPr txBox="1"/>
          <p:nvPr/>
        </p:nvSpPr>
        <p:spPr>
          <a:xfrm>
            <a:off x="12801600" y="9031287"/>
            <a:ext cx="6400800" cy="1015663"/>
          </a:xfrm>
          <a:prstGeom prst="rect">
            <a:avLst/>
          </a:prstGeom>
          <a:noFill/>
        </p:spPr>
        <p:txBody>
          <a:bodyPr wrap="square" rtlCol="0">
            <a:spAutoFit/>
          </a:bodyPr>
          <a:lstStyle/>
          <a:p>
            <a:r>
              <a:rPr lang="en-US" sz="2000" b="1" dirty="0"/>
              <a:t>Figure 2: </a:t>
            </a:r>
            <a:r>
              <a:rPr lang="en-US" sz="2000" dirty="0"/>
              <a:t>Data sources for point and nonpoint emissions for acid gases and HAP VOCs</a:t>
            </a:r>
            <a:endParaRPr lang="en-US" sz="2000" b="1" dirty="0"/>
          </a:p>
          <a:p>
            <a:endParaRPr lang="en-US" sz="2000" dirty="0"/>
          </a:p>
        </p:txBody>
      </p:sp>
      <p:pic>
        <p:nvPicPr>
          <p:cNvPr id="2066" name="Picture 18"/>
          <p:cNvPicPr>
            <a:picLocks noChangeAspect="1" noChangeArrowheads="1"/>
          </p:cNvPicPr>
          <p:nvPr/>
        </p:nvPicPr>
        <p:blipFill>
          <a:blip r:embed="rId4" cstate="print"/>
          <a:srcRect/>
          <a:stretch>
            <a:fillRect/>
          </a:stretch>
        </p:blipFill>
        <p:spPr bwMode="auto">
          <a:xfrm>
            <a:off x="12725401" y="13908087"/>
            <a:ext cx="6553200" cy="3444875"/>
          </a:xfrm>
          <a:prstGeom prst="rect">
            <a:avLst/>
          </a:prstGeom>
          <a:noFill/>
          <a:ln w="9525">
            <a:noFill/>
            <a:miter lim="800000"/>
            <a:headEnd/>
            <a:tailEnd/>
          </a:ln>
          <a:effectLst/>
        </p:spPr>
      </p:pic>
      <p:pic>
        <p:nvPicPr>
          <p:cNvPr id="2067" name="Picture 19"/>
          <p:cNvPicPr>
            <a:picLocks noChangeAspect="1" noChangeArrowheads="1"/>
          </p:cNvPicPr>
          <p:nvPr/>
        </p:nvPicPr>
        <p:blipFill>
          <a:blip r:embed="rId5" cstate="print"/>
          <a:srcRect/>
          <a:stretch>
            <a:fillRect/>
          </a:stretch>
        </p:blipFill>
        <p:spPr bwMode="auto">
          <a:xfrm>
            <a:off x="12725400" y="18022887"/>
            <a:ext cx="6553200" cy="2779713"/>
          </a:xfrm>
          <a:prstGeom prst="rect">
            <a:avLst/>
          </a:prstGeom>
          <a:noFill/>
          <a:ln w="9525">
            <a:noFill/>
            <a:miter lim="800000"/>
            <a:headEnd/>
            <a:tailEnd/>
          </a:ln>
          <a:effectLst/>
        </p:spPr>
      </p:pic>
      <p:sp>
        <p:nvSpPr>
          <p:cNvPr id="29" name="TextBox 28"/>
          <p:cNvSpPr txBox="1"/>
          <p:nvPr/>
        </p:nvSpPr>
        <p:spPr>
          <a:xfrm>
            <a:off x="12801600" y="17337087"/>
            <a:ext cx="6477001" cy="1015663"/>
          </a:xfrm>
          <a:prstGeom prst="rect">
            <a:avLst/>
          </a:prstGeom>
          <a:noFill/>
        </p:spPr>
        <p:txBody>
          <a:bodyPr wrap="square" rtlCol="0">
            <a:spAutoFit/>
          </a:bodyPr>
          <a:lstStyle/>
          <a:p>
            <a:r>
              <a:rPr lang="en-US" sz="2000" b="1" dirty="0"/>
              <a:t>Figure </a:t>
            </a:r>
            <a:r>
              <a:rPr lang="en-US" sz="2000" b="1" dirty="0" smtClean="0"/>
              <a:t>4: </a:t>
            </a:r>
            <a:r>
              <a:rPr lang="en-US" sz="2000" dirty="0"/>
              <a:t>Data sources of Hg emissions in the 2008 NEI, by data category</a:t>
            </a:r>
          </a:p>
          <a:p>
            <a:endParaRPr lang="en-US" sz="2000" b="1" dirty="0"/>
          </a:p>
        </p:txBody>
      </p:sp>
      <p:sp>
        <p:nvSpPr>
          <p:cNvPr id="30" name="TextBox 29"/>
          <p:cNvSpPr txBox="1"/>
          <p:nvPr/>
        </p:nvSpPr>
        <p:spPr>
          <a:xfrm>
            <a:off x="12801600" y="13069887"/>
            <a:ext cx="6477000" cy="1015663"/>
          </a:xfrm>
          <a:prstGeom prst="rect">
            <a:avLst/>
          </a:prstGeom>
          <a:noFill/>
        </p:spPr>
        <p:txBody>
          <a:bodyPr wrap="square" rtlCol="0">
            <a:spAutoFit/>
          </a:bodyPr>
          <a:lstStyle/>
          <a:p>
            <a:r>
              <a:rPr lang="en-US" sz="2000" b="1" dirty="0"/>
              <a:t>Figure 3: </a:t>
            </a:r>
            <a:r>
              <a:rPr lang="en-US" sz="2000" dirty="0"/>
              <a:t>Data sources for point and nonpoint emissions for </a:t>
            </a:r>
            <a:r>
              <a:rPr lang="en-US" sz="2000" dirty="0" err="1"/>
              <a:t>Pb</a:t>
            </a:r>
            <a:r>
              <a:rPr lang="en-US" sz="2000" dirty="0"/>
              <a:t> and HAP metals</a:t>
            </a:r>
            <a:endParaRPr lang="en-US" sz="2000" b="1" dirty="0"/>
          </a:p>
          <a:p>
            <a:endParaRPr lang="en-US" sz="2000" dirty="0"/>
          </a:p>
        </p:txBody>
      </p:sp>
      <p:sp>
        <p:nvSpPr>
          <p:cNvPr id="31" name="TextBox 30"/>
          <p:cNvSpPr txBox="1"/>
          <p:nvPr/>
        </p:nvSpPr>
        <p:spPr>
          <a:xfrm>
            <a:off x="990600" y="21031200"/>
            <a:ext cx="31927800" cy="461665"/>
          </a:xfrm>
          <a:prstGeom prst="rect">
            <a:avLst/>
          </a:prstGeom>
          <a:noFill/>
        </p:spPr>
        <p:txBody>
          <a:bodyPr wrap="square" rtlCol="0">
            <a:spAutoFit/>
          </a:bodyPr>
          <a:lstStyle/>
          <a:p>
            <a:pPr algn="ctr"/>
            <a:r>
              <a:rPr lang="en-US" sz="2400" b="1" dirty="0" smtClean="0"/>
              <a:t>2008 v2 Data and Documentation – http://www.epa.gov/ttn/chief/net/2008inventory.html</a:t>
            </a:r>
            <a:endParaRPr lang="en-US" sz="2400" b="1" dirty="0"/>
          </a:p>
        </p:txBody>
      </p:sp>
      <p:pic>
        <p:nvPicPr>
          <p:cNvPr id="33" name="Picture 32" descr="epa_seal_large.gif"/>
          <p:cNvPicPr>
            <a:picLocks noChangeAspect="1"/>
          </p:cNvPicPr>
          <p:nvPr/>
        </p:nvPicPr>
        <p:blipFill>
          <a:blip r:embed="rId6" cstate="print"/>
          <a:stretch>
            <a:fillRect/>
          </a:stretch>
        </p:blipFill>
        <p:spPr>
          <a:xfrm>
            <a:off x="533400" y="685800"/>
            <a:ext cx="2057400" cy="2057400"/>
          </a:xfrm>
          <a:prstGeom prst="rect">
            <a:avLst/>
          </a:prstGeom>
        </p:spPr>
      </p:pic>
      <p:sp>
        <p:nvSpPr>
          <p:cNvPr id="34" name="TextBox 33"/>
          <p:cNvSpPr txBox="1"/>
          <p:nvPr/>
        </p:nvSpPr>
        <p:spPr>
          <a:xfrm>
            <a:off x="20955001" y="1981200"/>
            <a:ext cx="10972799" cy="7786747"/>
          </a:xfrm>
          <a:prstGeom prst="rect">
            <a:avLst/>
          </a:prstGeom>
          <a:noFill/>
        </p:spPr>
        <p:txBody>
          <a:bodyPr wrap="square" rtlCol="0">
            <a:spAutoFit/>
          </a:bodyPr>
          <a:lstStyle/>
          <a:p>
            <a:r>
              <a:rPr lang="en-US" sz="2000" b="1" dirty="0" smtClean="0"/>
              <a:t>What data are included in the 2008 NEI, version 2 General Public Release?</a:t>
            </a:r>
          </a:p>
          <a:p>
            <a:endParaRPr lang="en-US" sz="2000" dirty="0" smtClean="0"/>
          </a:p>
          <a:p>
            <a:r>
              <a:rPr lang="en-US" sz="2000" dirty="0" smtClean="0"/>
              <a:t>The </a:t>
            </a:r>
            <a:r>
              <a:rPr lang="en-US" sz="2000" dirty="0"/>
              <a:t>2008 National Emissions Inventory (NEI), version 2  General Public Release </a:t>
            </a:r>
            <a:r>
              <a:rPr lang="en-US" sz="2000" dirty="0" smtClean="0"/>
              <a:t>is </a:t>
            </a:r>
            <a:r>
              <a:rPr lang="en-US" sz="2000" dirty="0"/>
              <a:t>a national compilation of emissions sources collected from state, local, and tribal air agencies as well as from emissions information from EPA emissions programs including the Toxics Release Inventory (TRI), emissions trading programs such as the Acid Rain Program, and data collected as part of EPA regulatory development for reducing emissions of air toxics.  The NEI program develops datasets, blends data from these multiple sources, and performs quality assurance steps that further enhance and augment the compiled data.  The emissions data in the NEI are generally provided for detailed emissions processes within a facility for large “point” sources or within a county for smaller “nonpoint” sources</a:t>
            </a:r>
            <a:r>
              <a:rPr lang="en-US" sz="2000" dirty="0" smtClean="0"/>
              <a:t>.</a:t>
            </a:r>
          </a:p>
          <a:p>
            <a:endParaRPr lang="en-US" sz="2000" dirty="0"/>
          </a:p>
          <a:p>
            <a:r>
              <a:rPr lang="en-US" sz="2000" dirty="0"/>
              <a:t>The pollutants included in the NEI are the pollutants related to implementation of the National Ambient Air Quality Standards (NAAQS), known as criteria air pollutants (CAPs), as well as hazardous air pollutants (HAPs) associated with EPA’s Air Toxics Program.  The CAPs have ambient concentration limits or are precursors for pollutants with such limits from the NAAQS program.  These pollutants include lead (</a:t>
            </a:r>
            <a:r>
              <a:rPr lang="en-US" sz="2000" dirty="0" err="1"/>
              <a:t>Pb</a:t>
            </a:r>
            <a:r>
              <a:rPr lang="en-US" sz="2000" dirty="0"/>
              <a:t>), carbon monoxide (CO), nitrogen oxides (NOX), volatile organic compounds (VOC), sulfur dioxide (SO2), ammonia (NH3), particulate matter 10 microns or less (PM10) and particulate matter 2.5 microns or less (PM2.5).  The HAP pollutants include the 187 remaining HAP pollutants from the original 188 listed in Section 112(b) of the 1990 Clean Air Act Amendments.  Key HAP emissions sources include mercury (Hg), hydrochloric acid (</a:t>
            </a:r>
            <a:r>
              <a:rPr lang="en-US" sz="2000" dirty="0" err="1"/>
              <a:t>HCl</a:t>
            </a:r>
            <a:r>
              <a:rPr lang="en-US" sz="2000" dirty="0"/>
              <a:t>) and other acid gases, heavy metals such as nickel and cadmium, and hazardous organic compounds such as benzene, formaldehyde, and acetaldehyde.</a:t>
            </a:r>
          </a:p>
          <a:p>
            <a:r>
              <a:rPr lang="en-US" sz="2000" dirty="0"/>
              <a:t>The current list of HAPs is available at </a:t>
            </a:r>
            <a:r>
              <a:rPr lang="en-US" sz="2000" u="sng" dirty="0">
                <a:hlinkClick r:id="rId7"/>
              </a:rPr>
              <a:t>http://www.epa.gov/ttn/atw/188polls.html</a:t>
            </a:r>
            <a:r>
              <a:rPr lang="en-US" sz="2000" dirty="0"/>
              <a:t>. </a:t>
            </a:r>
          </a:p>
          <a:p>
            <a:endParaRPr lang="en-US" sz="2000" dirty="0"/>
          </a:p>
        </p:txBody>
      </p:sp>
      <p:pic>
        <p:nvPicPr>
          <p:cNvPr id="18" name="Picture 17" descr="Point Submissions.jpg"/>
          <p:cNvPicPr>
            <a:picLocks noChangeAspect="1"/>
          </p:cNvPicPr>
          <p:nvPr/>
        </p:nvPicPr>
        <p:blipFill>
          <a:blip r:embed="rId8" cstate="print"/>
          <a:stretch>
            <a:fillRect/>
          </a:stretch>
        </p:blipFill>
        <p:spPr>
          <a:xfrm>
            <a:off x="21107400" y="10991850"/>
            <a:ext cx="5181600" cy="3657600"/>
          </a:xfrm>
          <a:prstGeom prst="rect">
            <a:avLst/>
          </a:prstGeom>
        </p:spPr>
      </p:pic>
      <p:pic>
        <p:nvPicPr>
          <p:cNvPr id="19" name="Picture 18" descr="Nonpoint Submissions.jpg"/>
          <p:cNvPicPr>
            <a:picLocks noChangeAspect="1"/>
          </p:cNvPicPr>
          <p:nvPr/>
        </p:nvPicPr>
        <p:blipFill>
          <a:blip r:embed="rId9" cstate="print"/>
          <a:stretch>
            <a:fillRect/>
          </a:stretch>
        </p:blipFill>
        <p:spPr>
          <a:xfrm>
            <a:off x="26822400" y="10972800"/>
            <a:ext cx="5209164" cy="3600450"/>
          </a:xfrm>
          <a:prstGeom prst="rect">
            <a:avLst/>
          </a:prstGeom>
        </p:spPr>
      </p:pic>
      <p:pic>
        <p:nvPicPr>
          <p:cNvPr id="21" name="Picture 20" descr="Nonroad Submissions.jpg"/>
          <p:cNvPicPr>
            <a:picLocks noChangeAspect="1"/>
          </p:cNvPicPr>
          <p:nvPr/>
        </p:nvPicPr>
        <p:blipFill>
          <a:blip r:embed="rId10" cstate="print"/>
          <a:stretch>
            <a:fillRect/>
          </a:stretch>
        </p:blipFill>
        <p:spPr>
          <a:xfrm>
            <a:off x="26950483" y="16002000"/>
            <a:ext cx="4981832" cy="3352800"/>
          </a:xfrm>
          <a:prstGeom prst="rect">
            <a:avLst/>
          </a:prstGeom>
        </p:spPr>
      </p:pic>
      <p:sp>
        <p:nvSpPr>
          <p:cNvPr id="22" name="TextBox 21"/>
          <p:cNvSpPr txBox="1"/>
          <p:nvPr/>
        </p:nvSpPr>
        <p:spPr>
          <a:xfrm>
            <a:off x="21031200" y="14706600"/>
            <a:ext cx="3276600" cy="707886"/>
          </a:xfrm>
          <a:prstGeom prst="rect">
            <a:avLst/>
          </a:prstGeom>
          <a:noFill/>
        </p:spPr>
        <p:txBody>
          <a:bodyPr wrap="square" rtlCol="0">
            <a:spAutoFit/>
          </a:bodyPr>
          <a:lstStyle/>
          <a:p>
            <a:r>
              <a:rPr lang="en-US" sz="2000" b="1" dirty="0"/>
              <a:t>Figure </a:t>
            </a:r>
            <a:r>
              <a:rPr lang="en-US" sz="2000" b="1" dirty="0" smtClean="0"/>
              <a:t>5: </a:t>
            </a:r>
            <a:r>
              <a:rPr lang="en-US" sz="2000" dirty="0" smtClean="0"/>
              <a:t>Point Inventory</a:t>
            </a:r>
            <a:endParaRPr lang="en-US" sz="2000" b="1" dirty="0"/>
          </a:p>
          <a:p>
            <a:endParaRPr lang="en-US" sz="2000" dirty="0"/>
          </a:p>
        </p:txBody>
      </p:sp>
      <p:sp>
        <p:nvSpPr>
          <p:cNvPr id="25" name="TextBox 24"/>
          <p:cNvSpPr txBox="1"/>
          <p:nvPr/>
        </p:nvSpPr>
        <p:spPr>
          <a:xfrm>
            <a:off x="26874283" y="14706600"/>
            <a:ext cx="4038600" cy="707886"/>
          </a:xfrm>
          <a:prstGeom prst="rect">
            <a:avLst/>
          </a:prstGeom>
          <a:noFill/>
        </p:spPr>
        <p:txBody>
          <a:bodyPr wrap="square" rtlCol="0">
            <a:spAutoFit/>
          </a:bodyPr>
          <a:lstStyle/>
          <a:p>
            <a:r>
              <a:rPr lang="en-US" sz="2000" b="1" dirty="0"/>
              <a:t>Figure </a:t>
            </a:r>
            <a:r>
              <a:rPr lang="en-US" sz="2000" b="1" dirty="0" smtClean="0"/>
              <a:t>6: Nonp</a:t>
            </a:r>
            <a:r>
              <a:rPr lang="en-US" sz="2000" dirty="0" smtClean="0"/>
              <a:t>oint Inventory</a:t>
            </a:r>
            <a:endParaRPr lang="en-US" sz="2000" b="1" dirty="0"/>
          </a:p>
          <a:p>
            <a:endParaRPr lang="en-US" sz="2000" dirty="0"/>
          </a:p>
        </p:txBody>
      </p:sp>
      <p:sp>
        <p:nvSpPr>
          <p:cNvPr id="26" name="TextBox 25"/>
          <p:cNvSpPr txBox="1"/>
          <p:nvPr/>
        </p:nvSpPr>
        <p:spPr>
          <a:xfrm>
            <a:off x="26874283" y="19615428"/>
            <a:ext cx="4038600" cy="707886"/>
          </a:xfrm>
          <a:prstGeom prst="rect">
            <a:avLst/>
          </a:prstGeom>
          <a:noFill/>
        </p:spPr>
        <p:txBody>
          <a:bodyPr wrap="square" rtlCol="0">
            <a:spAutoFit/>
          </a:bodyPr>
          <a:lstStyle/>
          <a:p>
            <a:r>
              <a:rPr lang="en-US" sz="2000" b="1" dirty="0"/>
              <a:t>Figure </a:t>
            </a:r>
            <a:r>
              <a:rPr lang="en-US" sz="2000" b="1" dirty="0" smtClean="0"/>
              <a:t>8: Nonroad Inventory</a:t>
            </a:r>
            <a:endParaRPr lang="en-US" sz="2000" b="1" dirty="0"/>
          </a:p>
          <a:p>
            <a:endParaRPr lang="en-US" sz="2000" dirty="0"/>
          </a:p>
        </p:txBody>
      </p:sp>
      <p:sp>
        <p:nvSpPr>
          <p:cNvPr id="27" name="TextBox 26"/>
          <p:cNvSpPr txBox="1"/>
          <p:nvPr/>
        </p:nvSpPr>
        <p:spPr>
          <a:xfrm>
            <a:off x="20955000" y="19637514"/>
            <a:ext cx="4038600" cy="707886"/>
          </a:xfrm>
          <a:prstGeom prst="rect">
            <a:avLst/>
          </a:prstGeom>
          <a:noFill/>
        </p:spPr>
        <p:txBody>
          <a:bodyPr wrap="square" rtlCol="0">
            <a:spAutoFit/>
          </a:bodyPr>
          <a:lstStyle/>
          <a:p>
            <a:r>
              <a:rPr lang="en-US" sz="2000" b="1" dirty="0"/>
              <a:t>Figure </a:t>
            </a:r>
            <a:r>
              <a:rPr lang="en-US" sz="2000" b="1" dirty="0" smtClean="0"/>
              <a:t>7: Onroad Inventory</a:t>
            </a:r>
            <a:endParaRPr lang="en-US" sz="2000" b="1" dirty="0"/>
          </a:p>
          <a:p>
            <a:endParaRPr lang="en-US" sz="2000" dirty="0"/>
          </a:p>
        </p:txBody>
      </p:sp>
      <p:sp>
        <p:nvSpPr>
          <p:cNvPr id="28" name="TextBox 27"/>
          <p:cNvSpPr txBox="1"/>
          <p:nvPr/>
        </p:nvSpPr>
        <p:spPr>
          <a:xfrm>
            <a:off x="21107400" y="10210800"/>
            <a:ext cx="3430747" cy="400110"/>
          </a:xfrm>
          <a:prstGeom prst="rect">
            <a:avLst/>
          </a:prstGeom>
          <a:noFill/>
        </p:spPr>
        <p:txBody>
          <a:bodyPr wrap="none" rtlCol="0">
            <a:spAutoFit/>
          </a:bodyPr>
          <a:lstStyle/>
          <a:p>
            <a:r>
              <a:rPr lang="en-US" sz="2000" b="1" dirty="0" smtClean="0"/>
              <a:t>Who submitted what data</a:t>
            </a:r>
            <a:r>
              <a:rPr lang="en-US" sz="2000" dirty="0" smtClean="0"/>
              <a:t>?</a:t>
            </a:r>
            <a:endParaRPr lang="en-US" sz="2000" dirty="0"/>
          </a:p>
        </p:txBody>
      </p:sp>
      <p:pic>
        <p:nvPicPr>
          <p:cNvPr id="32" name="Picture 31" descr="Onroad Submissions.jpg"/>
          <p:cNvPicPr>
            <a:picLocks noChangeAspect="1"/>
          </p:cNvPicPr>
          <p:nvPr/>
        </p:nvPicPr>
        <p:blipFill>
          <a:blip r:embed="rId11" cstate="print"/>
          <a:stretch>
            <a:fillRect/>
          </a:stretch>
        </p:blipFill>
        <p:spPr>
          <a:xfrm>
            <a:off x="21107400" y="16002000"/>
            <a:ext cx="4953000" cy="3352800"/>
          </a:xfrm>
          <a:prstGeom prst="rect">
            <a:avLst/>
          </a:prstGeom>
        </p:spPr>
      </p:pic>
      <p:sp>
        <p:nvSpPr>
          <p:cNvPr id="35" name="TextBox 34"/>
          <p:cNvSpPr txBox="1"/>
          <p:nvPr/>
        </p:nvSpPr>
        <p:spPr>
          <a:xfrm>
            <a:off x="12725400" y="1981200"/>
            <a:ext cx="6477000" cy="3170099"/>
          </a:xfrm>
          <a:prstGeom prst="rect">
            <a:avLst/>
          </a:prstGeom>
          <a:noFill/>
        </p:spPr>
        <p:txBody>
          <a:bodyPr wrap="square" rtlCol="0">
            <a:spAutoFit/>
          </a:bodyPr>
          <a:lstStyle/>
          <a:p>
            <a:r>
              <a:rPr lang="en-US" sz="2000" b="1" dirty="0" smtClean="0"/>
              <a:t>What data sources makeup the NEI?</a:t>
            </a:r>
          </a:p>
          <a:p>
            <a:endParaRPr lang="en-US" sz="2000" dirty="0" smtClean="0"/>
          </a:p>
          <a:p>
            <a:r>
              <a:rPr lang="en-US" sz="2000" dirty="0" smtClean="0"/>
              <a:t>Data in the NEI come from a variety of sources. The emissions are predominantly from S/L/T agencies for both CAP and HAP emissions. In addition, EPA quality assures and augments the data provided by states to assist with data completeness, particularly with the HAP emissions since the S/L/T HAP reporting is voluntary. Additional details on EPA’s augmentation datasets are available in the 2008 v2 Documentation.</a:t>
            </a:r>
            <a:endParaRPr lang="en-US" sz="2000" dirty="0"/>
          </a:p>
        </p:txBody>
      </p:sp>
      <p:graphicFrame>
        <p:nvGraphicFramePr>
          <p:cNvPr id="36" name="Table 35"/>
          <p:cNvGraphicFramePr>
            <a:graphicFrameLocks noGrp="1"/>
          </p:cNvGraphicFramePr>
          <p:nvPr/>
        </p:nvGraphicFramePr>
        <p:xfrm>
          <a:off x="990600" y="3657600"/>
          <a:ext cx="9728212" cy="17373628"/>
        </p:xfrm>
        <a:graphic>
          <a:graphicData uri="http://schemas.openxmlformats.org/drawingml/2006/table">
            <a:tbl>
              <a:tblPr/>
              <a:tblGrid>
                <a:gridCol w="3112020"/>
                <a:gridCol w="178816"/>
                <a:gridCol w="178816"/>
                <a:gridCol w="178816"/>
                <a:gridCol w="178816"/>
                <a:gridCol w="178816"/>
                <a:gridCol w="178816"/>
                <a:gridCol w="178816"/>
                <a:gridCol w="178816"/>
                <a:gridCol w="178816"/>
                <a:gridCol w="178816"/>
                <a:gridCol w="178816"/>
                <a:gridCol w="178816"/>
                <a:gridCol w="178816"/>
                <a:gridCol w="178816"/>
                <a:gridCol w="178816"/>
                <a:gridCol w="178816"/>
                <a:gridCol w="46724"/>
                <a:gridCol w="310908"/>
                <a:gridCol w="178816"/>
                <a:gridCol w="178816"/>
                <a:gridCol w="178816"/>
                <a:gridCol w="178816"/>
                <a:gridCol w="178816"/>
                <a:gridCol w="178816"/>
                <a:gridCol w="178816"/>
                <a:gridCol w="178816"/>
                <a:gridCol w="178816"/>
                <a:gridCol w="178816"/>
                <a:gridCol w="178816"/>
                <a:gridCol w="178816"/>
                <a:gridCol w="178816"/>
                <a:gridCol w="178816"/>
                <a:gridCol w="178816"/>
                <a:gridCol w="178816"/>
                <a:gridCol w="178816"/>
                <a:gridCol w="178816"/>
                <a:gridCol w="178816"/>
              </a:tblGrid>
              <a:tr h="264995">
                <a:tc>
                  <a:txBody>
                    <a:bodyPr/>
                    <a:lstStyle/>
                    <a:p>
                      <a:pPr algn="l" fontAlgn="b"/>
                      <a:r>
                        <a:rPr lang="en-US" sz="11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b"/>
                      <a:r>
                        <a:rPr lang="en-US" sz="1100" b="0" i="0" u="none" strike="noStrike">
                          <a:solidFill>
                            <a:srgbClr val="000000"/>
                          </a:solidFill>
                          <a:latin typeface="Calibri"/>
                        </a:rPr>
                        <a:t>CO</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algn="ctr" fontAlgn="b"/>
                      <a:r>
                        <a:rPr lang="en-US" sz="1100" b="0" i="0" u="none" strike="noStrike">
                          <a:solidFill>
                            <a:srgbClr val="000000"/>
                          </a:solidFill>
                          <a:latin typeface="Calibri"/>
                        </a:rPr>
                        <a:t>VOC</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algn="ctr" fontAlgn="b"/>
                      <a:r>
                        <a:rPr lang="en-US" sz="1100" b="0" i="0" u="none" strike="noStrike">
                          <a:solidFill>
                            <a:srgbClr val="000000"/>
                          </a:solidFill>
                          <a:latin typeface="Calibri"/>
                        </a:rPr>
                        <a:t>NOX</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algn="ctr" fontAlgn="b"/>
                      <a:r>
                        <a:rPr lang="en-US" sz="1100" b="0" i="0" u="none" strike="noStrike">
                          <a:solidFill>
                            <a:srgbClr val="000000"/>
                          </a:solidFill>
                          <a:latin typeface="Calibri"/>
                        </a:rPr>
                        <a:t>SO2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algn="ctr" fontAlgn="b"/>
                      <a:r>
                        <a:rPr lang="en-US" sz="1100" b="0" i="0" u="none" strike="noStrike">
                          <a:solidFill>
                            <a:srgbClr val="000000"/>
                          </a:solidFill>
                          <a:latin typeface="Calibri"/>
                        </a:rPr>
                        <a:t>PM2.5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algn="ctr" fontAlgn="b"/>
                      <a:r>
                        <a:rPr lang="en-US" sz="1100" b="0" i="0" u="none" strike="noStrike">
                          <a:solidFill>
                            <a:srgbClr val="000000"/>
                          </a:solidFill>
                          <a:latin typeface="Calibri"/>
                        </a:rPr>
                        <a:t>PM10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algn="ctr" fontAlgn="b"/>
                      <a:r>
                        <a:rPr lang="en-US" sz="1100" b="0" i="0" u="none" strike="noStrike">
                          <a:solidFill>
                            <a:srgbClr val="000000"/>
                          </a:solidFill>
                          <a:latin typeface="Calibri"/>
                        </a:rPr>
                        <a:t>NH3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4">
                  <a:txBody>
                    <a:bodyPr/>
                    <a:lstStyle/>
                    <a:p>
                      <a:pPr algn="ctr" fontAlgn="b"/>
                      <a:r>
                        <a:rPr lang="en-US" sz="1100" b="0" i="0" u="none" strike="noStrike">
                          <a:solidFill>
                            <a:srgbClr val="000000"/>
                          </a:solidFill>
                          <a:latin typeface="Calibri"/>
                        </a:rPr>
                        <a:t>Total HAP</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b"/>
                      <a:r>
                        <a:rPr lang="en-US" sz="1100" b="0" i="0" u="none" strike="noStrike">
                          <a:solidFill>
                            <a:srgbClr val="000000"/>
                          </a:solidFill>
                          <a:latin typeface="Calibri"/>
                        </a:rPr>
                        <a:t>Acid Gases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b"/>
                      <a:r>
                        <a:rPr lang="en-US" sz="1100" b="0" i="0" u="none" strike="noStrike">
                          <a:solidFill>
                            <a:srgbClr val="000000"/>
                          </a:solidFill>
                          <a:latin typeface="Calibri"/>
                        </a:rPr>
                        <a:t>HAP-VOC</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b"/>
                      <a:r>
                        <a:rPr lang="en-US" sz="1100" b="0" i="0" u="none" strike="noStrike">
                          <a:solidFill>
                            <a:srgbClr val="000000"/>
                          </a:solidFill>
                          <a:latin typeface="Calibri"/>
                        </a:rPr>
                        <a:t>HAP-Metals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1022125">
                <a:tc>
                  <a:txBody>
                    <a:bodyPr/>
                    <a:lstStyle/>
                    <a:p>
                      <a:pPr algn="l" fontAlgn="b"/>
                      <a:r>
                        <a:rPr lang="en-US" sz="900" b="0" i="0" u="none" strike="noStrike">
                          <a:solidFill>
                            <a:srgbClr val="000000"/>
                          </a:solidFill>
                          <a:latin typeface="Calibri"/>
                        </a:rPr>
                        <a:t>Sector</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S/L/T</a:t>
                      </a:r>
                    </a:p>
                  </a:txBody>
                  <a:tcPr marL="9525" marR="9525" marT="9525" marB="0" vert="vert27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EPA NP &amp; Mob</a:t>
                      </a:r>
                    </a:p>
                  </a:txBody>
                  <a:tcPr marL="9525" marR="9525" marT="9525" marB="0" vert="vert27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EPA other</a:t>
                      </a:r>
                    </a:p>
                  </a:txBody>
                  <a:tcPr marL="9525" marR="9525" marT="9525" marB="0" vert="vert27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S/L/T</a:t>
                      </a:r>
                    </a:p>
                  </a:txBody>
                  <a:tcPr marL="9525" marR="9525" marT="9525" marB="0" vert="vert27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EPA NP &amp; Mob</a:t>
                      </a:r>
                    </a:p>
                  </a:txBody>
                  <a:tcPr marL="9525" marR="9525" marT="9525" marB="0" vert="vert27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EPA other</a:t>
                      </a:r>
                    </a:p>
                  </a:txBody>
                  <a:tcPr marL="9525" marR="9525" marT="9525" marB="0" vert="vert27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S/L/T</a:t>
                      </a:r>
                    </a:p>
                  </a:txBody>
                  <a:tcPr marL="9525" marR="9525" marT="9525" marB="0" vert="vert27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EPA NP &amp; Mob</a:t>
                      </a:r>
                    </a:p>
                  </a:txBody>
                  <a:tcPr marL="9525" marR="9525" marT="9525" marB="0" vert="vert27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EPA other</a:t>
                      </a:r>
                    </a:p>
                  </a:txBody>
                  <a:tcPr marL="9525" marR="9525" marT="9525" marB="0" vert="vert27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S/L/T</a:t>
                      </a:r>
                    </a:p>
                  </a:txBody>
                  <a:tcPr marL="9525" marR="9525" marT="9525" marB="0" vert="vert27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EPA NP &amp; Mob</a:t>
                      </a:r>
                    </a:p>
                  </a:txBody>
                  <a:tcPr marL="9525" marR="9525" marT="9525" marB="0" vert="vert27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EPA other</a:t>
                      </a:r>
                    </a:p>
                  </a:txBody>
                  <a:tcPr marL="9525" marR="9525" marT="9525" marB="0" vert="vert27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S/L/T</a:t>
                      </a:r>
                    </a:p>
                  </a:txBody>
                  <a:tcPr marL="9525" marR="9525" marT="9525" marB="0" vert="vert27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EPA NP &amp; Mob</a:t>
                      </a:r>
                    </a:p>
                  </a:txBody>
                  <a:tcPr marL="9525" marR="9525" marT="9525" marB="0" vert="vert27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EPA other</a:t>
                      </a:r>
                    </a:p>
                  </a:txBody>
                  <a:tcPr marL="9525" marR="9525" marT="9525" marB="0" vert="vert27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S/L/T</a:t>
                      </a:r>
                    </a:p>
                  </a:txBody>
                  <a:tcPr marL="9525" marR="9525" marT="9525" marB="0" vert="vert27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EPA NP &amp; Mob</a:t>
                      </a:r>
                    </a:p>
                  </a:txBody>
                  <a:tcPr marL="9525" marR="9525" marT="9525" marB="0" vert="vert27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EPA other</a:t>
                      </a:r>
                    </a:p>
                  </a:txBody>
                  <a:tcPr marL="9525" marR="9525" marT="9525" marB="0" vert="vert27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S/L/T</a:t>
                      </a:r>
                    </a:p>
                  </a:txBody>
                  <a:tcPr marL="9525" marR="9525" marT="9525" marB="0" vert="vert27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EPA NP &amp; Mob</a:t>
                      </a:r>
                    </a:p>
                  </a:txBody>
                  <a:tcPr marL="9525" marR="9525" marT="9525" marB="0" vert="vert27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EPA other</a:t>
                      </a:r>
                    </a:p>
                  </a:txBody>
                  <a:tcPr marL="9525" marR="9525" marT="9525" marB="0" vert="vert27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S/L/T</a:t>
                      </a:r>
                    </a:p>
                  </a:txBody>
                  <a:tcPr marL="9525" marR="9525" marT="9525" marB="0" vert="vert27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EPA NP &amp; Mob</a:t>
                      </a:r>
                    </a:p>
                  </a:txBody>
                  <a:tcPr marL="9525" marR="9525" marT="9525" marB="0" vert="vert27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TRI</a:t>
                      </a:r>
                    </a:p>
                  </a:txBody>
                  <a:tcPr marL="9525" marR="9525" marT="9525" marB="0" vert="vert27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EPA other</a:t>
                      </a:r>
                    </a:p>
                  </a:txBody>
                  <a:tcPr marL="9525" marR="9525" marT="9525" marB="0" vert="vert27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S/L/T</a:t>
                      </a:r>
                    </a:p>
                  </a:txBody>
                  <a:tcPr marL="9525" marR="9525" marT="9525" marB="0" vert="vert27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EPA NP &amp; Mob</a:t>
                      </a:r>
                    </a:p>
                  </a:txBody>
                  <a:tcPr marL="9525" marR="9525" marT="9525" marB="0" vert="vert27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TRI</a:t>
                      </a:r>
                    </a:p>
                  </a:txBody>
                  <a:tcPr marL="9525" marR="9525" marT="9525" marB="0" vert="vert27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EPA other</a:t>
                      </a:r>
                    </a:p>
                  </a:txBody>
                  <a:tcPr marL="9525" marR="9525" marT="9525" marB="0" vert="vert27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S/L/T</a:t>
                      </a:r>
                    </a:p>
                  </a:txBody>
                  <a:tcPr marL="9525" marR="9525" marT="9525" marB="0" vert="vert27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EPA NP &amp; Mob</a:t>
                      </a:r>
                    </a:p>
                  </a:txBody>
                  <a:tcPr marL="9525" marR="9525" marT="9525" marB="0" vert="vert27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TRI</a:t>
                      </a:r>
                    </a:p>
                  </a:txBody>
                  <a:tcPr marL="9525" marR="9525" marT="9525" marB="0" vert="vert27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EPA other</a:t>
                      </a:r>
                    </a:p>
                  </a:txBody>
                  <a:tcPr marL="9525" marR="9525" marT="9525" marB="0" vert="vert27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S/L/T</a:t>
                      </a:r>
                    </a:p>
                  </a:txBody>
                  <a:tcPr marL="9525" marR="9525" marT="9525" marB="0" vert="vert27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EPA NP &amp; Mob</a:t>
                      </a:r>
                    </a:p>
                  </a:txBody>
                  <a:tcPr marL="9525" marR="9525" marT="9525" marB="0" vert="vert27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TRI</a:t>
                      </a:r>
                    </a:p>
                  </a:txBody>
                  <a:tcPr marL="9525" marR="9525" marT="9525" marB="0" vert="vert27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latin typeface="Calibri"/>
                        </a:rPr>
                        <a:t>EPA other</a:t>
                      </a:r>
                    </a:p>
                  </a:txBody>
                  <a:tcPr marL="9525" marR="9525" marT="9525" marB="0" vert="vert27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5281">
                <a:tc>
                  <a:txBody>
                    <a:bodyPr/>
                    <a:lstStyle/>
                    <a:p>
                      <a:pPr algn="l" fontAlgn="b"/>
                      <a:r>
                        <a:rPr lang="en-US" sz="900" b="0" i="0" u="none" strike="noStrike">
                          <a:solidFill>
                            <a:srgbClr val="000000"/>
                          </a:solidFill>
                          <a:latin typeface="Calibri"/>
                        </a:rPr>
                        <a:t>Agriculture - Crops &amp; Livestock Dust</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E82"/>
                    </a:solidFill>
                  </a:tcPr>
                </a:tc>
                <a:tc>
                  <a:txBody>
                    <a:bodyPr/>
                    <a:lstStyle/>
                    <a:p>
                      <a:pPr algn="ctr" fontAlgn="b"/>
                      <a:r>
                        <a:rPr lang="en-US" sz="700" b="0" i="0" u="none" strike="noStrike">
                          <a:solidFill>
                            <a:srgbClr val="000000"/>
                          </a:solidFill>
                          <a:latin typeface="Calibri"/>
                        </a:rPr>
                        <a:t>78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771"/>
                    </a:solidFill>
                  </a:tcPr>
                </a:tc>
                <a:tc>
                  <a:txBody>
                    <a:bodyPr/>
                    <a:lstStyle/>
                    <a:p>
                      <a:pPr algn="ctr" fontAlgn="b"/>
                      <a:r>
                        <a:rPr lang="en-US" sz="700" b="0" i="0" u="none" strike="noStrike">
                          <a:solidFill>
                            <a:srgbClr val="000000"/>
                          </a:solidFill>
                          <a:latin typeface="Calibri"/>
                        </a:rPr>
                        <a:t>9</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383"/>
                    </a:solidFill>
                  </a:tcPr>
                </a:tc>
                <a:tc>
                  <a:txBody>
                    <a:bodyPr/>
                    <a:lstStyle/>
                    <a:p>
                      <a:pPr algn="ctr" fontAlgn="b"/>
                      <a:r>
                        <a:rPr lang="en-US" sz="700" b="0" i="0" u="none" strike="noStrike">
                          <a:solidFill>
                            <a:srgbClr val="000000"/>
                          </a:solidFill>
                          <a:latin typeface="Calibri"/>
                        </a:rPr>
                        <a:t>14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D82"/>
                    </a:solidFill>
                  </a:tcPr>
                </a:tc>
                <a:tc>
                  <a:txBody>
                    <a:bodyPr/>
                    <a:lstStyle/>
                    <a:p>
                      <a:pPr algn="ctr" fontAlgn="b"/>
                      <a:r>
                        <a:rPr lang="en-US" sz="700" b="0" i="0" u="none" strike="noStrike">
                          <a:solidFill>
                            <a:srgbClr val="000000"/>
                          </a:solidFill>
                          <a:latin typeface="Calibri"/>
                        </a:rPr>
                        <a:t>77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871"/>
                    </a:solidFill>
                  </a:tcPr>
                </a:tc>
                <a:tc>
                  <a:txBody>
                    <a:bodyPr/>
                    <a:lstStyle/>
                    <a:p>
                      <a:pPr algn="ctr" fontAlgn="b"/>
                      <a:r>
                        <a:rPr lang="en-US" sz="700" b="0" i="0" u="none" strike="noStrike">
                          <a:solidFill>
                            <a:srgbClr val="000000"/>
                          </a:solidFill>
                          <a:latin typeface="Calibri"/>
                        </a:rPr>
                        <a:t>9</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383"/>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r>
              <a:tr h="252377">
                <a:tc>
                  <a:txBody>
                    <a:bodyPr/>
                    <a:lstStyle/>
                    <a:p>
                      <a:pPr algn="l" fontAlgn="b"/>
                      <a:r>
                        <a:rPr lang="en-US" sz="900" b="0" i="0" u="none" strike="noStrike">
                          <a:solidFill>
                            <a:srgbClr val="000000"/>
                          </a:solidFill>
                          <a:latin typeface="Calibri"/>
                        </a:rPr>
                        <a:t>Agriculture - Fertilizer Application</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23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17F"/>
                    </a:solidFill>
                  </a:tcPr>
                </a:tc>
                <a:tc>
                  <a:txBody>
                    <a:bodyPr/>
                    <a:lstStyle/>
                    <a:p>
                      <a:pPr algn="ctr" fontAlgn="b"/>
                      <a:r>
                        <a:rPr lang="en-US" sz="700" b="0" i="0" u="none" strike="noStrike">
                          <a:solidFill>
                            <a:srgbClr val="000000"/>
                          </a:solidFill>
                          <a:latin typeface="Calibri"/>
                        </a:rPr>
                        <a:t>77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87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2377">
                <a:tc>
                  <a:txBody>
                    <a:bodyPr/>
                    <a:lstStyle/>
                    <a:p>
                      <a:pPr algn="l" fontAlgn="b"/>
                      <a:r>
                        <a:rPr lang="en-US" sz="900" b="0" i="0" u="none" strike="noStrike">
                          <a:solidFill>
                            <a:srgbClr val="000000"/>
                          </a:solidFill>
                          <a:latin typeface="Calibri"/>
                        </a:rPr>
                        <a:t>Agriculture - Livestock Waste</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C8BC5"/>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17F"/>
                    </a:solidFill>
                  </a:tcPr>
                </a:tc>
                <a:tc>
                  <a:txBody>
                    <a:bodyPr/>
                    <a:lstStyle/>
                    <a:p>
                      <a:pPr algn="ctr" fontAlgn="b"/>
                      <a:r>
                        <a:rPr lang="en-US" sz="700" b="0" i="0" u="none" strike="noStrike">
                          <a:solidFill>
                            <a:srgbClr val="000000"/>
                          </a:solidFill>
                          <a:latin typeface="Calibri"/>
                        </a:rPr>
                        <a:t>78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87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52377">
                <a:tc>
                  <a:txBody>
                    <a:bodyPr/>
                    <a:lstStyle/>
                    <a:p>
                      <a:pPr algn="l" fontAlgn="b"/>
                      <a:r>
                        <a:rPr lang="en-US" sz="900" b="0" i="0" u="none" strike="noStrike">
                          <a:solidFill>
                            <a:srgbClr val="000000"/>
                          </a:solidFill>
                          <a:latin typeface="Calibri"/>
                        </a:rPr>
                        <a:t>Bulk Gasoline Terminals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97</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E6C"/>
                    </a:solidFill>
                  </a:tcPr>
                </a:tc>
                <a:tc>
                  <a:txBody>
                    <a:bodyPr/>
                    <a:lstStyle/>
                    <a:p>
                      <a:pPr algn="ctr" fontAlgn="b"/>
                      <a:r>
                        <a:rPr lang="en-US" sz="700" b="0" i="0" u="none" strike="noStrike">
                          <a:solidFill>
                            <a:srgbClr val="000000"/>
                          </a:solidFill>
                          <a:latin typeface="Calibri"/>
                        </a:rPr>
                        <a:t>28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A7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8F73"/>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D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E18B"/>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D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DE8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A8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370"/>
                    </a:solidFill>
                  </a:tcPr>
                </a:tc>
                <a:tc>
                  <a:txBody>
                    <a:bodyPr/>
                    <a:lstStyle/>
                    <a:p>
                      <a:pPr algn="ctr" fontAlgn="b"/>
                      <a:r>
                        <a:rPr lang="en-US" sz="700" b="0" i="0" u="none" strike="noStrike">
                          <a:solidFill>
                            <a:srgbClr val="000000"/>
                          </a:solidFill>
                          <a:latin typeface="Calibri"/>
                        </a:rPr>
                        <a:t>15</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C81"/>
                    </a:solidFill>
                  </a:tcPr>
                </a:tc>
              </a:tr>
              <a:tr h="295281">
                <a:tc>
                  <a:txBody>
                    <a:bodyPr/>
                    <a:lstStyle/>
                    <a:p>
                      <a:pPr algn="l" fontAlgn="b"/>
                      <a:r>
                        <a:rPr lang="en-US" sz="900" b="0" i="0" u="none" strike="noStrike">
                          <a:solidFill>
                            <a:srgbClr val="000000"/>
                          </a:solidFill>
                          <a:latin typeface="Calibri"/>
                        </a:rPr>
                        <a:t>Commercial Cooking</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33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37D"/>
                    </a:solidFill>
                  </a:tcPr>
                </a:tc>
                <a:tc>
                  <a:txBody>
                    <a:bodyPr/>
                    <a:lstStyle/>
                    <a:p>
                      <a:pPr algn="ctr" fontAlgn="b"/>
                      <a:r>
                        <a:rPr lang="en-US" sz="700" b="0" i="0" u="none" strike="noStrike">
                          <a:solidFill>
                            <a:srgbClr val="000000"/>
                          </a:solidFill>
                          <a:latin typeface="Calibri"/>
                        </a:rPr>
                        <a:t>67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67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77A"/>
                    </a:solidFill>
                  </a:tcPr>
                </a:tc>
                <a:tc>
                  <a:txBody>
                    <a:bodyPr/>
                    <a:lstStyle/>
                    <a:p>
                      <a:pPr algn="ctr" fontAlgn="b"/>
                      <a:r>
                        <a:rPr lang="en-US" sz="700" b="0" i="0" u="none" strike="noStrike">
                          <a:solidFill>
                            <a:srgbClr val="000000"/>
                          </a:solidFill>
                          <a:latin typeface="Calibri"/>
                        </a:rPr>
                        <a:t>58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276"/>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27C"/>
                    </a:solidFill>
                  </a:tcPr>
                </a:tc>
                <a:tc>
                  <a:txBody>
                    <a:bodyPr/>
                    <a:lstStyle/>
                    <a:p>
                      <a:pPr algn="ctr" fontAlgn="b"/>
                      <a:r>
                        <a:rPr lang="en-US" sz="700" b="0" i="0" u="none" strike="noStrike">
                          <a:solidFill>
                            <a:srgbClr val="000000"/>
                          </a:solidFill>
                          <a:latin typeface="Calibri"/>
                        </a:rPr>
                        <a:t>66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77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B7B"/>
                    </a:solidFill>
                  </a:tcPr>
                </a:tc>
                <a:tc>
                  <a:txBody>
                    <a:bodyPr/>
                    <a:lstStyle/>
                    <a:p>
                      <a:pPr algn="ctr" fontAlgn="b"/>
                      <a:r>
                        <a:rPr lang="en-US" sz="700" b="0" i="0" u="none" strike="noStrike">
                          <a:solidFill>
                            <a:srgbClr val="000000"/>
                          </a:solidFill>
                          <a:latin typeface="Calibri"/>
                        </a:rPr>
                        <a:t>61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E76"/>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22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280"/>
                    </a:solidFill>
                  </a:tcPr>
                </a:tc>
                <a:tc>
                  <a:txBody>
                    <a:bodyPr/>
                    <a:lstStyle/>
                    <a:p>
                      <a:pPr algn="ctr" fontAlgn="b"/>
                      <a:r>
                        <a:rPr lang="en-US" sz="700" b="0" i="0" u="none" strike="noStrike">
                          <a:solidFill>
                            <a:srgbClr val="000000"/>
                          </a:solidFill>
                          <a:latin typeface="Calibri"/>
                        </a:rPr>
                        <a:t>78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67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22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280"/>
                    </a:solidFill>
                  </a:tcPr>
                </a:tc>
                <a:tc>
                  <a:txBody>
                    <a:bodyPr/>
                    <a:lstStyle/>
                    <a:p>
                      <a:pPr algn="ctr" fontAlgn="b"/>
                      <a:r>
                        <a:rPr lang="en-US" sz="700" b="0" i="0" u="none" strike="noStrike">
                          <a:solidFill>
                            <a:srgbClr val="000000"/>
                          </a:solidFill>
                          <a:latin typeface="Calibri"/>
                        </a:rPr>
                        <a:t>78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77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5281">
                <a:tc>
                  <a:txBody>
                    <a:bodyPr/>
                    <a:lstStyle/>
                    <a:p>
                      <a:pPr algn="l" fontAlgn="b"/>
                      <a:r>
                        <a:rPr lang="en-US" sz="900" b="0" i="0" u="none" strike="noStrike">
                          <a:solidFill>
                            <a:srgbClr val="000000"/>
                          </a:solidFill>
                          <a:latin typeface="Calibri"/>
                        </a:rPr>
                        <a:t>Dust - Construction Dust</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67D"/>
                    </a:solidFill>
                  </a:tcPr>
                </a:tc>
                <a:tc>
                  <a:txBody>
                    <a:bodyPr/>
                    <a:lstStyle/>
                    <a:p>
                      <a:pPr algn="ctr" fontAlgn="b"/>
                      <a:r>
                        <a:rPr lang="en-US" sz="700" b="0" i="0" u="none" strike="noStrike">
                          <a:solidFill>
                            <a:srgbClr val="000000"/>
                          </a:solidFill>
                          <a:latin typeface="Calibri"/>
                        </a:rPr>
                        <a:t>69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373"/>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18EC4"/>
                    </a:solidFill>
                  </a:tcPr>
                </a:tc>
                <a:tc>
                  <a:txBody>
                    <a:bodyPr/>
                    <a:lstStyle/>
                    <a:p>
                      <a:pPr algn="ctr" fontAlgn="b"/>
                      <a:r>
                        <a:rPr lang="en-US" sz="700" b="0" i="0" u="none" strike="noStrike">
                          <a:solidFill>
                            <a:srgbClr val="000000"/>
                          </a:solidFill>
                          <a:latin typeface="Calibri"/>
                        </a:rPr>
                        <a:t>28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97E"/>
                    </a:solidFill>
                  </a:tcPr>
                </a:tc>
                <a:tc>
                  <a:txBody>
                    <a:bodyPr/>
                    <a:lstStyle/>
                    <a:p>
                      <a:pPr algn="ctr" fontAlgn="b"/>
                      <a:r>
                        <a:rPr lang="en-US" sz="700" b="0" i="0" u="none" strike="noStrike">
                          <a:solidFill>
                            <a:srgbClr val="000000"/>
                          </a:solidFill>
                          <a:latin typeface="Calibri"/>
                        </a:rPr>
                        <a:t>72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8F73"/>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8AC6"/>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000000"/>
                          </a:solidFill>
                          <a:latin typeface="Calibri"/>
                        </a:rPr>
                        <a:t>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9C2A0"/>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28EC3"/>
                    </a:solidFill>
                  </a:tcPr>
                </a:tc>
                <a:tc>
                  <a:txBody>
                    <a:bodyPr/>
                    <a:lstStyle/>
                    <a:p>
                      <a:pPr algn="ctr" fontAlgn="b"/>
                      <a:r>
                        <a:rPr lang="en-US" sz="700" b="0" i="0" u="none" strike="noStrike">
                          <a:solidFill>
                            <a:srgbClr val="000000"/>
                          </a:solidFill>
                          <a:latin typeface="Calibri"/>
                        </a:rPr>
                        <a:t>98</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C6C"/>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54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677"/>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46</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B27A"/>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28FC3"/>
                    </a:solidFill>
                  </a:tcPr>
                </a:tc>
                <a:tc>
                  <a:txBody>
                    <a:bodyPr/>
                    <a:lstStyle/>
                    <a:p>
                      <a:pPr algn="ctr" fontAlgn="b"/>
                      <a:r>
                        <a:rPr lang="en-US" sz="700" b="0" i="0" u="none" strike="noStrike">
                          <a:solidFill>
                            <a:srgbClr val="000000"/>
                          </a:solidFill>
                          <a:latin typeface="Calibri"/>
                        </a:rPr>
                        <a:t>100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r>
              <a:tr h="295281">
                <a:tc>
                  <a:txBody>
                    <a:bodyPr/>
                    <a:lstStyle/>
                    <a:p>
                      <a:pPr algn="l" fontAlgn="b"/>
                      <a:r>
                        <a:rPr lang="en-US" sz="900" b="0" i="0" u="none" strike="noStrike">
                          <a:solidFill>
                            <a:srgbClr val="000000"/>
                          </a:solidFill>
                          <a:latin typeface="Calibri"/>
                        </a:rPr>
                        <a:t>Dust - Paved Road Dust</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21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480"/>
                    </a:solidFill>
                  </a:tcPr>
                </a:tc>
                <a:tc>
                  <a:txBody>
                    <a:bodyPr/>
                    <a:lstStyle/>
                    <a:p>
                      <a:pPr algn="ctr" fontAlgn="b"/>
                      <a:r>
                        <a:rPr lang="en-US" sz="700" b="0" i="0" u="none" strike="noStrike">
                          <a:solidFill>
                            <a:srgbClr val="000000"/>
                          </a:solidFill>
                          <a:latin typeface="Calibri"/>
                        </a:rPr>
                        <a:t>67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674"/>
                    </a:solidFill>
                  </a:tcPr>
                </a:tc>
                <a:tc>
                  <a:txBody>
                    <a:bodyPr/>
                    <a:lstStyle/>
                    <a:p>
                      <a:pPr algn="ctr" fontAlgn="b"/>
                      <a:r>
                        <a:rPr lang="en-US" sz="700" b="0" i="0" u="none" strike="noStrike">
                          <a:solidFill>
                            <a:srgbClr val="000000"/>
                          </a:solidFill>
                          <a:latin typeface="Calibri"/>
                        </a:rPr>
                        <a:t>12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F82"/>
                    </a:solidFill>
                  </a:tcPr>
                </a:tc>
                <a:tc>
                  <a:txBody>
                    <a:bodyPr/>
                    <a:lstStyle/>
                    <a:p>
                      <a:pPr algn="ctr" fontAlgn="b"/>
                      <a:r>
                        <a:rPr lang="en-US" sz="700" b="0" i="0" u="none" strike="noStrike">
                          <a:solidFill>
                            <a:srgbClr val="000000"/>
                          </a:solidFill>
                          <a:latin typeface="Calibri"/>
                        </a:rPr>
                        <a:t>41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87B"/>
                    </a:solidFill>
                  </a:tcPr>
                </a:tc>
                <a:tc>
                  <a:txBody>
                    <a:bodyPr/>
                    <a:lstStyle/>
                    <a:p>
                      <a:pPr algn="ctr" fontAlgn="b"/>
                      <a:r>
                        <a:rPr lang="en-US" sz="700" b="0" i="0" u="none" strike="noStrike">
                          <a:solidFill>
                            <a:srgbClr val="000000"/>
                          </a:solidFill>
                          <a:latin typeface="Calibri"/>
                        </a:rPr>
                        <a:t>49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E79"/>
                    </a:solidFill>
                  </a:tcPr>
                </a:tc>
                <a:tc>
                  <a:txBody>
                    <a:bodyPr/>
                    <a:lstStyle/>
                    <a:p>
                      <a:pPr algn="ctr" fontAlgn="b"/>
                      <a:r>
                        <a:rPr lang="en-US" sz="700" b="0" i="0" u="none" strike="noStrike">
                          <a:solidFill>
                            <a:srgbClr val="000000"/>
                          </a:solidFill>
                          <a:latin typeface="Calibri"/>
                        </a:rPr>
                        <a:t>10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283"/>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5281">
                <a:tc>
                  <a:txBody>
                    <a:bodyPr/>
                    <a:lstStyle/>
                    <a:p>
                      <a:pPr algn="l" fontAlgn="b"/>
                      <a:r>
                        <a:rPr lang="en-US" sz="900" b="0" i="0" u="none" strike="noStrike">
                          <a:solidFill>
                            <a:srgbClr val="000000"/>
                          </a:solidFill>
                          <a:latin typeface="Calibri"/>
                        </a:rPr>
                        <a:t>Dust - Unpaved Road Dust</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082"/>
                    </a:solidFill>
                  </a:tcPr>
                </a:tc>
                <a:tc>
                  <a:txBody>
                    <a:bodyPr/>
                    <a:lstStyle/>
                    <a:p>
                      <a:pPr algn="ctr" fontAlgn="b"/>
                      <a:r>
                        <a:rPr lang="en-US" sz="700" b="0" i="0" u="none" strike="noStrike">
                          <a:solidFill>
                            <a:srgbClr val="000000"/>
                          </a:solidFill>
                          <a:latin typeface="Calibri"/>
                        </a:rPr>
                        <a:t>89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96E"/>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C94BF"/>
                    </a:solidFill>
                  </a:tcPr>
                </a:tc>
                <a:tc>
                  <a:txBody>
                    <a:bodyPr/>
                    <a:lstStyle/>
                    <a:p>
                      <a:pPr algn="ctr" fontAlgn="b"/>
                      <a:r>
                        <a:rPr lang="en-US" sz="700" b="0" i="0" u="none" strike="noStrike">
                          <a:solidFill>
                            <a:srgbClr val="000000"/>
                          </a:solidFill>
                          <a:latin typeface="Calibri"/>
                        </a:rPr>
                        <a:t>13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F82"/>
                    </a:solidFill>
                  </a:tcPr>
                </a:tc>
                <a:tc>
                  <a:txBody>
                    <a:bodyPr/>
                    <a:lstStyle/>
                    <a:p>
                      <a:pPr algn="ctr" fontAlgn="b"/>
                      <a:r>
                        <a:rPr lang="en-US" sz="700" b="0" i="0" u="none" strike="noStrike">
                          <a:solidFill>
                            <a:srgbClr val="000000"/>
                          </a:solidFill>
                          <a:latin typeface="Calibri"/>
                        </a:rPr>
                        <a:t>87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B6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C94BF"/>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2377">
                <a:tc>
                  <a:txBody>
                    <a:bodyPr/>
                    <a:lstStyle/>
                    <a:p>
                      <a:pPr algn="l" fontAlgn="b"/>
                      <a:r>
                        <a:rPr lang="en-US" sz="900" b="0" i="0" u="none" strike="noStrike">
                          <a:solidFill>
                            <a:srgbClr val="000000"/>
                          </a:solidFill>
                          <a:latin typeface="Calibri"/>
                        </a:rPr>
                        <a:t>Fires - Agricultural Field Burning</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46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B279"/>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777"/>
                    </a:solidFill>
                  </a:tcPr>
                </a:tc>
                <a:tc>
                  <a:txBody>
                    <a:bodyPr/>
                    <a:lstStyle/>
                    <a:p>
                      <a:pPr algn="ctr" fontAlgn="b"/>
                      <a:r>
                        <a:rPr lang="en-US" sz="700" b="0" i="0" u="none" strike="noStrike">
                          <a:solidFill>
                            <a:srgbClr val="000000"/>
                          </a:solidFill>
                          <a:latin typeface="Calibri"/>
                        </a:rPr>
                        <a:t>50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D78"/>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C78"/>
                    </a:solidFill>
                  </a:tcPr>
                </a:tc>
                <a:tc>
                  <a:txBody>
                    <a:bodyPr/>
                    <a:lstStyle/>
                    <a:p>
                      <a:pPr algn="ctr" fontAlgn="b"/>
                      <a:r>
                        <a:rPr lang="en-US" sz="700" b="0" i="0" u="none" strike="noStrike">
                          <a:solidFill>
                            <a:srgbClr val="000000"/>
                          </a:solidFill>
                          <a:latin typeface="Calibri"/>
                        </a:rPr>
                        <a:t>40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A7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F76"/>
                    </a:solidFill>
                  </a:tcPr>
                </a:tc>
                <a:tc>
                  <a:txBody>
                    <a:bodyPr/>
                    <a:lstStyle/>
                    <a:p>
                      <a:pPr algn="ctr" fontAlgn="b"/>
                      <a:r>
                        <a:rPr lang="en-US" sz="700" b="0" i="0" u="none" strike="noStrike">
                          <a:solidFill>
                            <a:srgbClr val="000000"/>
                          </a:solidFill>
                          <a:latin typeface="Calibri"/>
                        </a:rPr>
                        <a:t>31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57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69</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474"/>
                    </a:solidFill>
                  </a:tcPr>
                </a:tc>
                <a:tc>
                  <a:txBody>
                    <a:bodyPr/>
                    <a:lstStyle/>
                    <a:p>
                      <a:pPr algn="ctr" fontAlgn="b"/>
                      <a:r>
                        <a:rPr lang="en-US" sz="700" b="0" i="0" u="none" strike="noStrike">
                          <a:solidFill>
                            <a:srgbClr val="000000"/>
                          </a:solidFill>
                          <a:latin typeface="Calibri"/>
                        </a:rPr>
                        <a:t>39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C7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D75"/>
                    </a:solidFill>
                  </a:tcPr>
                </a:tc>
                <a:tc>
                  <a:txBody>
                    <a:bodyPr/>
                    <a:lstStyle/>
                    <a:p>
                      <a:pPr algn="ctr" fontAlgn="b"/>
                      <a:r>
                        <a:rPr lang="en-US" sz="700" b="0" i="0" u="none" strike="noStrike">
                          <a:solidFill>
                            <a:srgbClr val="000000"/>
                          </a:solidFill>
                          <a:latin typeface="Calibri"/>
                        </a:rPr>
                        <a:t>40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A7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F76"/>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D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D593"/>
                    </a:solidFill>
                  </a:tcPr>
                </a:tc>
              </a:tr>
              <a:tr h="252377">
                <a:tc>
                  <a:txBody>
                    <a:bodyPr/>
                    <a:lstStyle/>
                    <a:p>
                      <a:pPr algn="l" fontAlgn="b"/>
                      <a:r>
                        <a:rPr lang="en-US" sz="900" b="0" i="0" u="none" strike="noStrike">
                          <a:solidFill>
                            <a:srgbClr val="000000"/>
                          </a:solidFill>
                          <a:latin typeface="Calibri"/>
                        </a:rPr>
                        <a:t>Fires - Prescribed Burning</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700" b="0" i="0" u="none" strike="noStrike">
                          <a:solidFill>
                            <a:srgbClr val="000000"/>
                          </a:solidFill>
                          <a:latin typeface="Calibri"/>
                        </a:rPr>
                        <a:t>16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A8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F70"/>
                    </a:solidFill>
                  </a:tcPr>
                </a:tc>
                <a:tc>
                  <a:txBody>
                    <a:bodyPr/>
                    <a:lstStyle/>
                    <a:p>
                      <a:pPr algn="ctr" fontAlgn="b"/>
                      <a:r>
                        <a:rPr lang="en-US" sz="700" b="0" i="0" u="none" strike="noStrike">
                          <a:solidFill>
                            <a:srgbClr val="000000"/>
                          </a:solidFill>
                          <a:latin typeface="Calibri"/>
                        </a:rPr>
                        <a:t>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A8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96</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E6C"/>
                    </a:solidFill>
                  </a:tcPr>
                </a:tc>
                <a:tc>
                  <a:txBody>
                    <a:bodyPr/>
                    <a:lstStyle/>
                    <a:p>
                      <a:pPr algn="ctr" fontAlgn="b"/>
                      <a:r>
                        <a:rPr lang="en-US" sz="700" b="0" i="0" u="none" strike="noStrike">
                          <a:solidFill>
                            <a:srgbClr val="000000"/>
                          </a:solidFill>
                          <a:latin typeface="Calibri"/>
                        </a:rPr>
                        <a:t>20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580"/>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471"/>
                    </a:solidFill>
                  </a:tcPr>
                </a:tc>
                <a:tc>
                  <a:txBody>
                    <a:bodyPr/>
                    <a:lstStyle/>
                    <a:p>
                      <a:pPr algn="ctr" fontAlgn="b"/>
                      <a:r>
                        <a:rPr lang="en-US" sz="700" b="0" i="0" u="none" strike="noStrike">
                          <a:solidFill>
                            <a:srgbClr val="000000"/>
                          </a:solidFill>
                          <a:latin typeface="Calibri"/>
                        </a:rPr>
                        <a:t>10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18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76E"/>
                    </a:solidFill>
                  </a:tcPr>
                </a:tc>
                <a:tc>
                  <a:txBody>
                    <a:bodyPr/>
                    <a:lstStyle/>
                    <a:p>
                      <a:pPr algn="ctr" fontAlgn="b"/>
                      <a:r>
                        <a:rPr lang="en-US" sz="700" b="0" i="0" u="none" strike="noStrike">
                          <a:solidFill>
                            <a:srgbClr val="000000"/>
                          </a:solidFill>
                          <a:latin typeface="Calibri"/>
                        </a:rPr>
                        <a:t>16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A8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F70"/>
                    </a:solidFill>
                  </a:tcPr>
                </a:tc>
                <a:tc>
                  <a:txBody>
                    <a:bodyPr/>
                    <a:lstStyle/>
                    <a:p>
                      <a:pPr algn="ctr" fontAlgn="b"/>
                      <a:r>
                        <a:rPr lang="en-US" sz="700" b="0" i="0" u="none" strike="noStrike">
                          <a:solidFill>
                            <a:srgbClr val="000000"/>
                          </a:solidFill>
                          <a:latin typeface="Calibri"/>
                        </a:rPr>
                        <a:t>16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A8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E70"/>
                    </a:solidFill>
                  </a:tcPr>
                </a:tc>
                <a:tc>
                  <a:txBody>
                    <a:bodyPr/>
                    <a:lstStyle/>
                    <a:p>
                      <a:pPr algn="ctr" fontAlgn="b"/>
                      <a:r>
                        <a:rPr lang="en-US" sz="700" b="0" i="0" u="none" strike="noStrike">
                          <a:solidFill>
                            <a:srgbClr val="000000"/>
                          </a:solidFill>
                          <a:latin typeface="Calibri"/>
                        </a:rPr>
                        <a:t>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98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96</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F6D"/>
                    </a:solidFill>
                  </a:tcPr>
                </a:tc>
                <a:tc>
                  <a:txBody>
                    <a:bodyPr/>
                    <a:lstStyle/>
                    <a:p>
                      <a:pPr algn="ctr" fontAlgn="b"/>
                      <a:r>
                        <a:rPr lang="en-US" sz="700" b="0" i="0" u="none" strike="noStrike">
                          <a:solidFill>
                            <a:srgbClr val="000000"/>
                          </a:solidFill>
                          <a:latin typeface="Calibri"/>
                        </a:rPr>
                        <a:t>36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F7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A75"/>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36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F7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A75"/>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2377">
                <a:tc>
                  <a:txBody>
                    <a:bodyPr/>
                    <a:lstStyle/>
                    <a:p>
                      <a:pPr algn="l" fontAlgn="b"/>
                      <a:r>
                        <a:rPr lang="en-US" sz="900" b="0" i="0" u="none" strike="noStrike">
                          <a:solidFill>
                            <a:srgbClr val="000000"/>
                          </a:solidFill>
                          <a:latin typeface="Calibri"/>
                        </a:rPr>
                        <a:t>Fires - Wildfires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69BB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99</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000000"/>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08DC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000000"/>
                          </a:solidFill>
                          <a:latin typeface="Calibri"/>
                        </a:rPr>
                        <a:t>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9A6B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99</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B6C"/>
                    </a:solidFill>
                  </a:tcPr>
                </a:tc>
                <a:tc>
                  <a:txBody>
                    <a:bodyPr/>
                    <a:lstStyle/>
                    <a:p>
                      <a:pPr algn="ctr" fontAlgn="b"/>
                      <a:r>
                        <a:rPr lang="en-US" sz="700" b="0" i="0" u="none" strike="noStrike">
                          <a:solidFill>
                            <a:srgbClr val="000000"/>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B94B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000000"/>
                          </a:solidFill>
                          <a:latin typeface="Calibri"/>
                        </a:rPr>
                        <a:t>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99CBA"/>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99</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000000"/>
                          </a:solidFill>
                          <a:latin typeface="Calibri"/>
                        </a:rPr>
                        <a:t>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79BB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99</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000000"/>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28FC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000000"/>
                          </a:solidFill>
                          <a:latin typeface="Calibri"/>
                        </a:rPr>
                        <a:t>93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3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83"/>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93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3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83"/>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2377">
                <a:tc>
                  <a:txBody>
                    <a:bodyPr/>
                    <a:lstStyle/>
                    <a:p>
                      <a:pPr algn="l" fontAlgn="b"/>
                      <a:r>
                        <a:rPr lang="en-US" sz="900" b="0" i="0" u="none" strike="noStrike">
                          <a:solidFill>
                            <a:srgbClr val="000000"/>
                          </a:solidFill>
                          <a:latin typeface="Calibri"/>
                        </a:rPr>
                        <a:t>Fuel Comb - Comm/Institutional - Biomass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E96BE"/>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C95B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298BD"/>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28FC3"/>
                    </a:solidFill>
                  </a:tcPr>
                </a:tc>
                <a:tc>
                  <a:txBody>
                    <a:bodyPr/>
                    <a:lstStyle/>
                    <a:p>
                      <a:pPr algn="ctr" fontAlgn="b"/>
                      <a:r>
                        <a:rPr lang="en-US" sz="700" b="0" i="0" u="none" strike="noStrike">
                          <a:solidFill>
                            <a:srgbClr val="000000"/>
                          </a:solidFill>
                          <a:latin typeface="Calibri"/>
                        </a:rPr>
                        <a:t>74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C72"/>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26</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D7F"/>
                    </a:solidFill>
                  </a:tcPr>
                </a:tc>
                <a:tc>
                  <a:txBody>
                    <a:bodyPr/>
                    <a:lstStyle/>
                    <a:p>
                      <a:pPr algn="ctr" fontAlgn="b"/>
                      <a:r>
                        <a:rPr lang="en-US" sz="700" b="0" i="0" u="none" strike="noStrike">
                          <a:solidFill>
                            <a:srgbClr val="000000"/>
                          </a:solidFill>
                          <a:latin typeface="Calibri"/>
                        </a:rPr>
                        <a:t>83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070"/>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17</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81"/>
                    </a:solidFill>
                  </a:tcPr>
                </a:tc>
                <a:tc>
                  <a:txBody>
                    <a:bodyPr/>
                    <a:lstStyle/>
                    <a:p>
                      <a:pPr algn="ctr" fontAlgn="b"/>
                      <a:r>
                        <a:rPr lang="en-US" sz="700" b="0" i="0" u="none" strike="noStrike">
                          <a:solidFill>
                            <a:srgbClr val="000000"/>
                          </a:solidFill>
                          <a:latin typeface="Calibri"/>
                        </a:rPr>
                        <a:t>96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F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A84"/>
                    </a:solidFill>
                  </a:tcPr>
                </a:tc>
                <a:tc>
                  <a:txBody>
                    <a:bodyPr/>
                    <a:lstStyle/>
                    <a:p>
                      <a:pPr algn="ctr" fontAlgn="b"/>
                      <a:r>
                        <a:rPr lang="en-US" sz="700" b="0" i="0" u="none" strike="noStrike">
                          <a:solidFill>
                            <a:srgbClr val="000000"/>
                          </a:solidFill>
                          <a:latin typeface="Calibri"/>
                        </a:rPr>
                        <a:t>86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D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18B"/>
                    </a:solidFill>
                  </a:tcPr>
                </a:tc>
                <a:tc>
                  <a:txBody>
                    <a:bodyPr/>
                    <a:lstStyle/>
                    <a:p>
                      <a:pPr algn="ctr" fontAlgn="b"/>
                      <a:r>
                        <a:rPr lang="en-US" sz="700" b="0" i="0" u="none" strike="noStrike">
                          <a:solidFill>
                            <a:srgbClr val="000000"/>
                          </a:solidFill>
                          <a:latin typeface="Calibri"/>
                        </a:rPr>
                        <a:t>12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082"/>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280"/>
                    </a:solidFill>
                  </a:tcPr>
                </a:tc>
                <a:tc>
                  <a:txBody>
                    <a:bodyPr/>
                    <a:lstStyle/>
                    <a:p>
                      <a:pPr algn="ctr" fontAlgn="b"/>
                      <a:r>
                        <a:rPr lang="en-US" sz="700" b="0" i="0" u="none" strike="noStrike">
                          <a:solidFill>
                            <a:srgbClr val="000000"/>
                          </a:solidFill>
                          <a:latin typeface="Calibri"/>
                        </a:rPr>
                        <a:t>86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C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c>
                  <a:txBody>
                    <a:bodyPr/>
                    <a:lstStyle/>
                    <a:p>
                      <a:pPr algn="ctr" fontAlgn="b"/>
                      <a:r>
                        <a:rPr lang="en-US" sz="700" b="0" i="0" u="none" strike="noStrike">
                          <a:solidFill>
                            <a:srgbClr val="000000"/>
                          </a:solidFill>
                          <a:latin typeface="Calibri"/>
                        </a:rPr>
                        <a:t>10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183"/>
                    </a:solidFill>
                  </a:tcPr>
                </a:tc>
                <a:tc>
                  <a:txBody>
                    <a:bodyPr/>
                    <a:lstStyle/>
                    <a:p>
                      <a:pPr algn="ctr" fontAlgn="b"/>
                      <a:r>
                        <a:rPr lang="en-US" sz="700" b="0" i="0" u="none" strike="noStrike">
                          <a:solidFill>
                            <a:srgbClr val="000000"/>
                          </a:solidFill>
                          <a:latin typeface="Calibri"/>
                        </a:rPr>
                        <a:t>88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A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08DC4"/>
                    </a:solidFill>
                  </a:tcPr>
                </a:tc>
                <a:tc>
                  <a:txBody>
                    <a:bodyPr/>
                    <a:lstStyle/>
                    <a:p>
                      <a:pPr algn="ctr" fontAlgn="b"/>
                      <a:r>
                        <a:rPr lang="en-US" sz="700" b="0" i="0" u="none" strike="noStrike">
                          <a:solidFill>
                            <a:srgbClr val="000000"/>
                          </a:solidFill>
                          <a:latin typeface="Calibri"/>
                        </a:rPr>
                        <a:t>12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F82"/>
                    </a:solidFill>
                  </a:tcPr>
                </a:tc>
              </a:tr>
              <a:tr h="252377">
                <a:tc>
                  <a:txBody>
                    <a:bodyPr/>
                    <a:lstStyle/>
                    <a:p>
                      <a:pPr algn="l" fontAlgn="b"/>
                      <a:r>
                        <a:rPr lang="en-US" sz="900" b="0" i="0" u="none" strike="noStrike">
                          <a:solidFill>
                            <a:srgbClr val="000000"/>
                          </a:solidFill>
                          <a:latin typeface="Calibri"/>
                        </a:rPr>
                        <a:t>Fuel Comb - Comm/Institutional - Coal</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490C2"/>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8AC6"/>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52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978"/>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48</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B079"/>
                    </a:solidFill>
                  </a:tcPr>
                </a:tc>
                <a:tc>
                  <a:txBody>
                    <a:bodyPr/>
                    <a:lstStyle/>
                    <a:p>
                      <a:pPr algn="ctr" fontAlgn="b"/>
                      <a:r>
                        <a:rPr lang="en-US" sz="700" b="0" i="0" u="none" strike="noStrike">
                          <a:solidFill>
                            <a:srgbClr val="000000"/>
                          </a:solidFill>
                          <a:latin typeface="Calibri"/>
                        </a:rPr>
                        <a:t>73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D72"/>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27</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C7E"/>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80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57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781"/>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DF8C"/>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781"/>
                    </a:solidFill>
                  </a:tcPr>
                </a:tc>
                <a:tc>
                  <a:txBody>
                    <a:bodyPr/>
                    <a:lstStyle/>
                    <a:p>
                      <a:pPr algn="ctr" fontAlgn="b"/>
                      <a:r>
                        <a:rPr lang="en-US" sz="700" b="0" i="0" u="none" strike="noStrike">
                          <a:solidFill>
                            <a:srgbClr val="000000"/>
                          </a:solidFill>
                          <a:latin typeface="Calibri"/>
                        </a:rPr>
                        <a:t>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0D891"/>
                    </a:solidFill>
                  </a:tcPr>
                </a:tc>
                <a:tc>
                  <a:txBody>
                    <a:bodyPr/>
                    <a:lstStyle/>
                    <a:p>
                      <a:pPr algn="ctr" fontAlgn="b"/>
                      <a:r>
                        <a:rPr lang="en-US" sz="700" b="0" i="0" u="none" strike="noStrike">
                          <a:solidFill>
                            <a:srgbClr val="000000"/>
                          </a:solidFill>
                          <a:latin typeface="Calibri"/>
                        </a:rPr>
                        <a:t>96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F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9C2A0"/>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E28A"/>
                    </a:solidFill>
                  </a:tcPr>
                </a:tc>
                <a:tc>
                  <a:txBody>
                    <a:bodyPr/>
                    <a:lstStyle/>
                    <a:p>
                      <a:pPr algn="ctr" fontAlgn="b"/>
                      <a:r>
                        <a:rPr lang="en-US" sz="700" b="0" i="0" u="none" strike="noStrike">
                          <a:solidFill>
                            <a:srgbClr val="000000"/>
                          </a:solidFill>
                          <a:latin typeface="Calibri"/>
                        </a:rPr>
                        <a:t>70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27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F96BE"/>
                    </a:solidFill>
                  </a:tcPr>
                </a:tc>
                <a:tc>
                  <a:txBody>
                    <a:bodyPr/>
                    <a:lstStyle/>
                    <a:p>
                      <a:pPr algn="ctr" fontAlgn="b"/>
                      <a:r>
                        <a:rPr lang="en-US" sz="700" b="0" i="0" u="none" strike="noStrike">
                          <a:solidFill>
                            <a:srgbClr val="000000"/>
                          </a:solidFill>
                          <a:latin typeface="Calibri"/>
                        </a:rPr>
                        <a:t>30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87E"/>
                    </a:solidFill>
                  </a:tcPr>
                </a:tc>
              </a:tr>
              <a:tr h="252377">
                <a:tc>
                  <a:txBody>
                    <a:bodyPr/>
                    <a:lstStyle/>
                    <a:p>
                      <a:pPr algn="l" fontAlgn="b"/>
                      <a:r>
                        <a:rPr lang="en-US" sz="900" b="0" i="0" u="none" strike="noStrike">
                          <a:solidFill>
                            <a:srgbClr val="000000"/>
                          </a:solidFill>
                          <a:latin typeface="Calibri"/>
                        </a:rPr>
                        <a:t>Fuel Comb - Comm/Institutional - Natural Gas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F96BE"/>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A93C0"/>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B94B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691C1"/>
                    </a:solidFill>
                  </a:tcPr>
                </a:tc>
                <a:tc>
                  <a:txBody>
                    <a:bodyPr/>
                    <a:lstStyle/>
                    <a:p>
                      <a:pPr algn="ctr" fontAlgn="b"/>
                      <a:r>
                        <a:rPr lang="en-US" sz="700" b="0" i="0" u="none" strike="noStrike">
                          <a:solidFill>
                            <a:srgbClr val="000000"/>
                          </a:solidFill>
                          <a:latin typeface="Calibri"/>
                        </a:rPr>
                        <a:t>84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E70"/>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16</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A81"/>
                    </a:solidFill>
                  </a:tcPr>
                </a:tc>
                <a:tc>
                  <a:txBody>
                    <a:bodyPr/>
                    <a:lstStyle/>
                    <a:p>
                      <a:pPr algn="ctr" fontAlgn="b"/>
                      <a:r>
                        <a:rPr lang="en-US" sz="700" b="0" i="0" u="none" strike="noStrike">
                          <a:solidFill>
                            <a:srgbClr val="000000"/>
                          </a:solidFill>
                          <a:latin typeface="Calibri"/>
                        </a:rPr>
                        <a:t>87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B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E82"/>
                    </a:solidFill>
                  </a:tcPr>
                </a:tc>
                <a:tc>
                  <a:txBody>
                    <a:bodyPr/>
                    <a:lstStyle/>
                    <a:p>
                      <a:pPr algn="ctr" fontAlgn="b"/>
                      <a:r>
                        <a:rPr lang="en-US" sz="700" b="0" i="0" u="none" strike="noStrike">
                          <a:solidFill>
                            <a:srgbClr val="000000"/>
                          </a:solidFill>
                          <a:latin typeface="Calibri"/>
                        </a:rPr>
                        <a:t>93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3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83"/>
                    </a:solidFill>
                  </a:tcPr>
                </a:tc>
                <a:tc>
                  <a:txBody>
                    <a:bodyPr/>
                    <a:lstStyle/>
                    <a:p>
                      <a:pPr algn="ctr" fontAlgn="b"/>
                      <a:r>
                        <a:rPr lang="en-US" sz="700" b="0" i="0" u="none" strike="noStrike">
                          <a:solidFill>
                            <a:srgbClr val="000000"/>
                          </a:solidFill>
                          <a:latin typeface="Calibri"/>
                        </a:rPr>
                        <a:t>83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170"/>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984"/>
                    </a:solidFill>
                  </a:tcPr>
                </a:tc>
                <a:tc>
                  <a:txBody>
                    <a:bodyPr/>
                    <a:lstStyle/>
                    <a:p>
                      <a:pPr algn="ctr" fontAlgn="b"/>
                      <a:r>
                        <a:rPr lang="en-US" sz="700" b="0" i="0" u="none" strike="noStrike">
                          <a:solidFill>
                            <a:srgbClr val="000000"/>
                          </a:solidFill>
                          <a:latin typeface="Calibri"/>
                        </a:rPr>
                        <a:t>13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E82"/>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170"/>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984"/>
                    </a:solidFill>
                  </a:tcPr>
                </a:tc>
                <a:tc>
                  <a:txBody>
                    <a:bodyPr/>
                    <a:lstStyle/>
                    <a:p>
                      <a:pPr algn="ctr" fontAlgn="b"/>
                      <a:r>
                        <a:rPr lang="en-US" sz="700" b="0" i="0" u="none" strike="noStrike">
                          <a:solidFill>
                            <a:srgbClr val="000000"/>
                          </a:solidFill>
                          <a:latin typeface="Calibri"/>
                        </a:rPr>
                        <a:t>13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E82"/>
                    </a:solidFill>
                  </a:tcPr>
                </a:tc>
                <a:tc>
                  <a:txBody>
                    <a:bodyPr/>
                    <a:lstStyle/>
                    <a:p>
                      <a:pPr algn="ctr" fontAlgn="b"/>
                      <a:r>
                        <a:rPr lang="en-US" sz="700" b="0" i="0" u="none" strike="noStrike">
                          <a:solidFill>
                            <a:srgbClr val="000000"/>
                          </a:solidFill>
                          <a:latin typeface="Calibri"/>
                        </a:rPr>
                        <a:t>51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A78"/>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F82"/>
                    </a:solidFill>
                  </a:tcPr>
                </a:tc>
                <a:tc>
                  <a:txBody>
                    <a:bodyPr/>
                    <a:lstStyle/>
                    <a:p>
                      <a:pPr algn="ctr" fontAlgn="b"/>
                      <a:r>
                        <a:rPr lang="en-US" sz="700" b="0" i="0" u="none" strike="noStrike">
                          <a:solidFill>
                            <a:srgbClr val="000000"/>
                          </a:solidFill>
                          <a:latin typeface="Calibri"/>
                        </a:rPr>
                        <a:t>36</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F7C"/>
                    </a:solidFill>
                  </a:tcPr>
                </a:tc>
              </a:tr>
              <a:tr h="252377">
                <a:tc>
                  <a:txBody>
                    <a:bodyPr/>
                    <a:lstStyle/>
                    <a:p>
                      <a:pPr algn="l" fontAlgn="b"/>
                      <a:r>
                        <a:rPr lang="en-US" sz="900" b="0" i="0" u="none" strike="noStrike">
                          <a:solidFill>
                            <a:srgbClr val="000000"/>
                          </a:solidFill>
                          <a:latin typeface="Calibri"/>
                        </a:rPr>
                        <a:t>Fuel Comb - Comm/Institutional - Oil</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8AC6"/>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8BC6"/>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E8CC5"/>
                    </a:solidFill>
                  </a:tcPr>
                </a:tc>
                <a:tc>
                  <a:txBody>
                    <a:bodyPr/>
                    <a:lstStyle/>
                    <a:p>
                      <a:pPr algn="ctr" fontAlgn="b"/>
                      <a:r>
                        <a:rPr lang="en-US" sz="700" b="0" i="0" u="none" strike="noStrike">
                          <a:solidFill>
                            <a:srgbClr val="000000"/>
                          </a:solidFill>
                          <a:latin typeface="Calibri"/>
                        </a:rPr>
                        <a:t>87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B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E82"/>
                    </a:solidFill>
                  </a:tcPr>
                </a:tc>
                <a:tc>
                  <a:txBody>
                    <a:bodyPr/>
                    <a:lstStyle/>
                    <a:p>
                      <a:pPr algn="ctr" fontAlgn="b"/>
                      <a:r>
                        <a:rPr lang="en-US" sz="700" b="0" i="0" u="none" strike="noStrike">
                          <a:solidFill>
                            <a:srgbClr val="000000"/>
                          </a:solidFill>
                          <a:latin typeface="Calibri"/>
                        </a:rPr>
                        <a:t>89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86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082"/>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F8DC4"/>
                    </a:solidFill>
                  </a:tcPr>
                </a:tc>
                <a:tc>
                  <a:txBody>
                    <a:bodyPr/>
                    <a:lstStyle/>
                    <a:p>
                      <a:pPr algn="ctr" fontAlgn="b"/>
                      <a:r>
                        <a:rPr lang="en-US" sz="700" b="0" i="0" u="none" strike="noStrike">
                          <a:solidFill>
                            <a:srgbClr val="000000"/>
                          </a:solidFill>
                          <a:latin typeface="Calibri"/>
                        </a:rPr>
                        <a:t>16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A8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F70"/>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490C2"/>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C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D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5D295"/>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B9DB9"/>
                    </a:solidFill>
                  </a:tcPr>
                </a:tc>
                <a:tc>
                  <a:txBody>
                    <a:bodyPr/>
                    <a:lstStyle/>
                    <a:p>
                      <a:pPr algn="ctr" fontAlgn="b"/>
                      <a:r>
                        <a:rPr lang="en-US" sz="700" b="0" i="0" u="none" strike="noStrike">
                          <a:solidFill>
                            <a:srgbClr val="000000"/>
                          </a:solidFill>
                          <a:latin typeface="Calibri"/>
                        </a:rPr>
                        <a:t>70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27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580"/>
                    </a:solidFill>
                  </a:tcPr>
                </a:tc>
                <a:tc>
                  <a:txBody>
                    <a:bodyPr/>
                    <a:lstStyle/>
                    <a:p>
                      <a:pPr algn="ctr" fontAlgn="b"/>
                      <a:r>
                        <a:rPr lang="en-US" sz="700" b="0" i="0" u="none" strike="noStrike">
                          <a:solidFill>
                            <a:srgbClr val="000000"/>
                          </a:solidFill>
                          <a:latin typeface="Calibri"/>
                        </a:rPr>
                        <a:t>11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182"/>
                    </a:solidFill>
                  </a:tcPr>
                </a:tc>
              </a:tr>
              <a:tr h="252377">
                <a:tc>
                  <a:txBody>
                    <a:bodyPr/>
                    <a:lstStyle/>
                    <a:p>
                      <a:pPr algn="l" fontAlgn="b"/>
                      <a:r>
                        <a:rPr lang="en-US" sz="900" b="0" i="0" u="none" strike="noStrike">
                          <a:solidFill>
                            <a:srgbClr val="000000"/>
                          </a:solidFill>
                          <a:latin typeface="Calibri"/>
                        </a:rPr>
                        <a:t>Fuel Comb - Comm/Institutional - Other</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8BC6"/>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8AC6"/>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E8CC5"/>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59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A076"/>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97B"/>
                    </a:solidFill>
                  </a:tcPr>
                </a:tc>
                <a:tc>
                  <a:txBody>
                    <a:bodyPr/>
                    <a:lstStyle/>
                    <a:p>
                      <a:pPr algn="ctr" fontAlgn="b"/>
                      <a:r>
                        <a:rPr lang="en-US" sz="700" b="0" i="0" u="none" strike="noStrike">
                          <a:solidFill>
                            <a:srgbClr val="000000"/>
                          </a:solidFill>
                          <a:latin typeface="Calibri"/>
                        </a:rPr>
                        <a:t>72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8F7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28</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97E"/>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E8CC5"/>
                    </a:solidFill>
                  </a:tcPr>
                </a:tc>
                <a:tc>
                  <a:txBody>
                    <a:bodyPr/>
                    <a:lstStyle/>
                    <a:p>
                      <a:pPr algn="ctr" fontAlgn="b"/>
                      <a:r>
                        <a:rPr lang="en-US" sz="700" b="0" i="0" u="none" strike="noStrike">
                          <a:solidFill>
                            <a:srgbClr val="000000"/>
                          </a:solidFill>
                          <a:latin typeface="Calibri"/>
                        </a:rPr>
                        <a:t>98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C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BBAA6"/>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18EC3"/>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E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08DC4"/>
                    </a:solidFill>
                  </a:tcPr>
                </a:tc>
                <a:tc>
                  <a:txBody>
                    <a:bodyPr/>
                    <a:lstStyle/>
                    <a:p>
                      <a:pPr algn="ctr" fontAlgn="b"/>
                      <a:r>
                        <a:rPr lang="en-US" sz="700" b="0" i="0" u="none" strike="noStrike">
                          <a:solidFill>
                            <a:srgbClr val="000000"/>
                          </a:solidFill>
                          <a:latin typeface="Calibri"/>
                        </a:rPr>
                        <a:t>96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F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7A4B4"/>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r>
              <a:tr h="252377">
                <a:tc>
                  <a:txBody>
                    <a:bodyPr/>
                    <a:lstStyle/>
                    <a:p>
                      <a:pPr algn="l" fontAlgn="b"/>
                      <a:r>
                        <a:rPr lang="en-US" sz="900" b="0" i="0" u="none" strike="noStrike">
                          <a:solidFill>
                            <a:srgbClr val="000000"/>
                          </a:solidFill>
                          <a:latin typeface="Calibri"/>
                        </a:rPr>
                        <a:t>Fuel Comb - Electric Generation - Biomass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94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1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784"/>
                    </a:solidFill>
                  </a:tcPr>
                </a:tc>
                <a:tc>
                  <a:txBody>
                    <a:bodyPr/>
                    <a:lstStyle/>
                    <a:p>
                      <a:pPr algn="ctr" fontAlgn="b"/>
                      <a:r>
                        <a:rPr lang="en-US" sz="700" b="0" i="0" u="none" strike="noStrike">
                          <a:solidFill>
                            <a:srgbClr val="000000"/>
                          </a:solidFill>
                          <a:latin typeface="Calibri"/>
                        </a:rPr>
                        <a:t>97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E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c>
                  <a:txBody>
                    <a:bodyPr/>
                    <a:lstStyle/>
                    <a:p>
                      <a:pPr algn="ctr" fontAlgn="b"/>
                      <a:r>
                        <a:rPr lang="en-US" sz="700" b="0" i="0" u="none" strike="noStrike">
                          <a:solidFill>
                            <a:srgbClr val="000000"/>
                          </a:solidFill>
                          <a:latin typeface="Calibri"/>
                        </a:rPr>
                        <a:t>97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D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D8CC5"/>
                    </a:solidFill>
                  </a:tcPr>
                </a:tc>
                <a:tc>
                  <a:txBody>
                    <a:bodyPr/>
                    <a:lstStyle/>
                    <a:p>
                      <a:pPr algn="ctr" fontAlgn="b"/>
                      <a:r>
                        <a:rPr lang="en-US" sz="700" b="0" i="0" u="none" strike="noStrike">
                          <a:solidFill>
                            <a:srgbClr val="000000"/>
                          </a:solidFill>
                          <a:latin typeface="Calibri"/>
                        </a:rPr>
                        <a:t>26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C7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D72"/>
                    </a:solidFill>
                  </a:tcPr>
                </a:tc>
                <a:tc>
                  <a:txBody>
                    <a:bodyPr/>
                    <a:lstStyle/>
                    <a:p>
                      <a:pPr algn="ctr" fontAlgn="b"/>
                      <a:r>
                        <a:rPr lang="en-US" sz="700" b="0" i="0" u="none" strike="noStrike">
                          <a:solidFill>
                            <a:srgbClr val="000000"/>
                          </a:solidFill>
                          <a:latin typeface="Calibri"/>
                        </a:rPr>
                        <a:t>67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67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37D"/>
                    </a:solidFill>
                  </a:tcPr>
                </a:tc>
                <a:tc>
                  <a:txBody>
                    <a:bodyPr/>
                    <a:lstStyle/>
                    <a:p>
                      <a:pPr algn="ctr" fontAlgn="b"/>
                      <a:r>
                        <a:rPr lang="en-US" sz="700" b="0" i="0" u="none" strike="noStrike">
                          <a:solidFill>
                            <a:srgbClr val="000000"/>
                          </a:solidFill>
                          <a:latin typeface="Calibri"/>
                        </a:rPr>
                        <a:t>96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F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A84"/>
                    </a:solidFill>
                  </a:tcPr>
                </a:tc>
                <a:tc>
                  <a:txBody>
                    <a:bodyPr/>
                    <a:lstStyle/>
                    <a:p>
                      <a:pPr algn="ctr" fontAlgn="b"/>
                      <a:r>
                        <a:rPr lang="en-US" sz="700" b="0" i="0" u="none" strike="noStrike">
                          <a:solidFill>
                            <a:srgbClr val="000000"/>
                          </a:solidFill>
                          <a:latin typeface="Calibri"/>
                        </a:rPr>
                        <a:t>69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37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BEA3"/>
                    </a:solidFill>
                  </a:tcPr>
                </a:tc>
                <a:tc>
                  <a:txBody>
                    <a:bodyPr/>
                    <a:lstStyle/>
                    <a:p>
                      <a:pPr algn="ctr" fontAlgn="b"/>
                      <a:r>
                        <a:rPr lang="en-US" sz="700" b="0" i="0" u="none" strike="noStrike">
                          <a:solidFill>
                            <a:srgbClr val="000000"/>
                          </a:solidFill>
                          <a:latin typeface="Calibri"/>
                        </a:rPr>
                        <a:t>30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87E"/>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29</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87E"/>
                    </a:solidFill>
                  </a:tcPr>
                </a:tc>
                <a:tc>
                  <a:txBody>
                    <a:bodyPr/>
                    <a:lstStyle/>
                    <a:p>
                      <a:pPr algn="ctr" fontAlgn="b"/>
                      <a:r>
                        <a:rPr lang="en-US" sz="700" b="0" i="0" u="none" strike="noStrike">
                          <a:solidFill>
                            <a:srgbClr val="000000"/>
                          </a:solidFill>
                          <a:latin typeface="Calibri"/>
                        </a:rPr>
                        <a:t>66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77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c>
                  <a:txBody>
                    <a:bodyPr/>
                    <a:lstStyle/>
                    <a:p>
                      <a:pPr algn="ctr" fontAlgn="b"/>
                      <a:r>
                        <a:rPr lang="en-US" sz="700" b="0" i="0" u="none" strike="noStrike">
                          <a:solidFill>
                            <a:srgbClr val="000000"/>
                          </a:solidFill>
                          <a:latin typeface="Calibri"/>
                        </a:rPr>
                        <a:t>31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67D"/>
                    </a:solidFill>
                  </a:tcPr>
                </a:tc>
                <a:tc>
                  <a:txBody>
                    <a:bodyPr/>
                    <a:lstStyle/>
                    <a:p>
                      <a:pPr algn="ctr" fontAlgn="b"/>
                      <a:r>
                        <a:rPr lang="en-US" sz="700" b="0" i="0" u="none" strike="noStrike">
                          <a:solidFill>
                            <a:srgbClr val="000000"/>
                          </a:solidFill>
                          <a:latin typeface="Calibri"/>
                        </a:rPr>
                        <a:t>75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B72"/>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25</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E7F"/>
                    </a:solidFill>
                  </a:tcPr>
                </a:tc>
              </a:tr>
              <a:tr h="252377">
                <a:tc>
                  <a:txBody>
                    <a:bodyPr/>
                    <a:lstStyle/>
                    <a:p>
                      <a:pPr algn="l" fontAlgn="b"/>
                      <a:r>
                        <a:rPr lang="en-US" sz="900" b="0" i="0" u="none" strike="noStrike">
                          <a:solidFill>
                            <a:srgbClr val="000000"/>
                          </a:solidFill>
                          <a:latin typeface="Calibri"/>
                        </a:rPr>
                        <a:t>Fuel Comb - Electric Generation - Coal</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98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C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8CB9A"/>
                    </a:solidFill>
                  </a:tcPr>
                </a:tc>
                <a:tc>
                  <a:txBody>
                    <a:bodyPr/>
                    <a:lstStyle/>
                    <a:p>
                      <a:pPr algn="ctr" fontAlgn="b"/>
                      <a:r>
                        <a:rPr lang="en-US" sz="700" b="0" i="0" u="none" strike="noStrike">
                          <a:solidFill>
                            <a:srgbClr val="000000"/>
                          </a:solidFill>
                          <a:latin typeface="Calibri"/>
                        </a:rPr>
                        <a:t>97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D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08B"/>
                    </a:solidFill>
                  </a:tcPr>
                </a:tc>
                <a:tc>
                  <a:txBody>
                    <a:bodyPr/>
                    <a:lstStyle/>
                    <a:p>
                      <a:pPr algn="ctr" fontAlgn="b"/>
                      <a:r>
                        <a:rPr lang="en-US" sz="700" b="0" i="0" u="none" strike="noStrike">
                          <a:solidFill>
                            <a:srgbClr val="000000"/>
                          </a:solidFill>
                          <a:latin typeface="Calibri"/>
                        </a:rPr>
                        <a:t>98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D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0D891"/>
                    </a:solidFill>
                  </a:tcPr>
                </a:tc>
                <a:tc>
                  <a:txBody>
                    <a:bodyPr/>
                    <a:lstStyle/>
                    <a:p>
                      <a:pPr algn="ctr" fontAlgn="b"/>
                      <a:r>
                        <a:rPr lang="en-US" sz="700" b="0" i="0" u="none" strike="noStrike">
                          <a:solidFill>
                            <a:srgbClr val="000000"/>
                          </a:solidFill>
                          <a:latin typeface="Calibri"/>
                        </a:rPr>
                        <a:t>98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C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0BDA4"/>
                    </a:solidFill>
                  </a:tcPr>
                </a:tc>
                <a:tc>
                  <a:txBody>
                    <a:bodyPr/>
                    <a:lstStyle/>
                    <a:p>
                      <a:pPr algn="ctr" fontAlgn="b"/>
                      <a:r>
                        <a:rPr lang="en-US" sz="700" b="0" i="0" u="none" strike="noStrike">
                          <a:solidFill>
                            <a:srgbClr val="000000"/>
                          </a:solidFill>
                          <a:latin typeface="Calibri"/>
                        </a:rPr>
                        <a:t>41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87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59</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A176"/>
                    </a:solidFill>
                  </a:tcPr>
                </a:tc>
                <a:tc>
                  <a:txBody>
                    <a:bodyPr/>
                    <a:lstStyle/>
                    <a:p>
                      <a:pPr algn="ctr" fontAlgn="b"/>
                      <a:r>
                        <a:rPr lang="en-US" sz="700" b="0" i="0" u="none" strike="noStrike">
                          <a:solidFill>
                            <a:srgbClr val="000000"/>
                          </a:solidFill>
                          <a:latin typeface="Calibri"/>
                        </a:rPr>
                        <a:t>48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F79"/>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A78"/>
                    </a:solidFill>
                  </a:tcPr>
                </a:tc>
                <a:tc>
                  <a:txBody>
                    <a:bodyPr/>
                    <a:lstStyle/>
                    <a:p>
                      <a:pPr algn="ctr" fontAlgn="b"/>
                      <a:r>
                        <a:rPr lang="en-US" sz="700" b="0" i="0" u="none" strike="noStrike">
                          <a:solidFill>
                            <a:srgbClr val="000000"/>
                          </a:solidFill>
                          <a:latin typeface="Calibri"/>
                        </a:rPr>
                        <a:t>39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C7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D75"/>
                    </a:solidFill>
                  </a:tcPr>
                </a:tc>
                <a:tc>
                  <a:txBody>
                    <a:bodyPr/>
                    <a:lstStyle/>
                    <a:p>
                      <a:pPr algn="ctr" fontAlgn="b"/>
                      <a:r>
                        <a:rPr lang="en-US" sz="700" b="0" i="0" u="none" strike="noStrike">
                          <a:solidFill>
                            <a:srgbClr val="000000"/>
                          </a:solidFill>
                          <a:latin typeface="Calibri"/>
                        </a:rPr>
                        <a:t>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A8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8AC6"/>
                    </a:solidFill>
                  </a:tcPr>
                </a:tc>
                <a:tc>
                  <a:txBody>
                    <a:bodyPr/>
                    <a:lstStyle/>
                    <a:p>
                      <a:pPr algn="ctr" fontAlgn="b"/>
                      <a:r>
                        <a:rPr lang="en-US" sz="700" b="0" i="0" u="none" strike="noStrike">
                          <a:solidFill>
                            <a:srgbClr val="000000"/>
                          </a:solidFill>
                          <a:latin typeface="Calibri"/>
                        </a:rPr>
                        <a:t>96</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F6C"/>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8AC6"/>
                    </a:solidFill>
                  </a:tcPr>
                </a:tc>
                <a:tc>
                  <a:txBody>
                    <a:bodyPr/>
                    <a:lstStyle/>
                    <a:p>
                      <a:pPr algn="ctr" fontAlgn="b"/>
                      <a:r>
                        <a:rPr lang="en-US" sz="700" b="0" i="0" u="none" strike="noStrike">
                          <a:solidFill>
                            <a:srgbClr val="000000"/>
                          </a:solidFill>
                          <a:latin typeface="Calibri"/>
                        </a:rPr>
                        <a:t>97</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E6C"/>
                    </a:solidFill>
                  </a:tcPr>
                </a:tc>
                <a:tc>
                  <a:txBody>
                    <a:bodyPr/>
                    <a:lstStyle/>
                    <a:p>
                      <a:pPr algn="ctr" fontAlgn="b"/>
                      <a:r>
                        <a:rPr lang="en-US" sz="700" b="0" i="0" u="none" strike="noStrike">
                          <a:solidFill>
                            <a:srgbClr val="000000"/>
                          </a:solidFill>
                          <a:latin typeface="Calibri"/>
                        </a:rPr>
                        <a:t>36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F7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28EC3"/>
                    </a:solidFill>
                  </a:tcPr>
                </a:tc>
                <a:tc>
                  <a:txBody>
                    <a:bodyPr/>
                    <a:lstStyle/>
                    <a:p>
                      <a:pPr algn="ctr" fontAlgn="b"/>
                      <a:r>
                        <a:rPr lang="en-US" sz="700" b="0" i="0" u="none" strike="noStrike">
                          <a:solidFill>
                            <a:srgbClr val="000000"/>
                          </a:solidFill>
                          <a:latin typeface="Calibri"/>
                        </a:rPr>
                        <a:t>63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B75"/>
                    </a:solidFill>
                  </a:tcPr>
                </a:tc>
                <a:tc>
                  <a:txBody>
                    <a:bodyPr/>
                    <a:lstStyle/>
                    <a:p>
                      <a:pPr algn="ctr" fontAlgn="b"/>
                      <a:r>
                        <a:rPr lang="en-US" sz="700" b="0" i="0" u="none" strike="noStrike">
                          <a:solidFill>
                            <a:srgbClr val="000000"/>
                          </a:solidFill>
                          <a:latin typeface="Calibri"/>
                        </a:rPr>
                        <a:t>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A8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C8BC5"/>
                    </a:solidFill>
                  </a:tcPr>
                </a:tc>
                <a:tc>
                  <a:txBody>
                    <a:bodyPr/>
                    <a:lstStyle/>
                    <a:p>
                      <a:pPr algn="ctr" fontAlgn="b"/>
                      <a:r>
                        <a:rPr lang="en-US" sz="700" b="0" i="0" u="none" strike="noStrike">
                          <a:solidFill>
                            <a:srgbClr val="000000"/>
                          </a:solidFill>
                          <a:latin typeface="Calibri"/>
                        </a:rPr>
                        <a:t>96</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F6D"/>
                    </a:solidFill>
                  </a:tcPr>
                </a:tc>
              </a:tr>
              <a:tr h="252377">
                <a:tc>
                  <a:txBody>
                    <a:bodyPr/>
                    <a:lstStyle/>
                    <a:p>
                      <a:pPr algn="l" fontAlgn="b"/>
                      <a:r>
                        <a:rPr lang="en-US" sz="900" b="0" i="0" u="none" strike="noStrike">
                          <a:solidFill>
                            <a:srgbClr val="000000"/>
                          </a:solidFill>
                          <a:latin typeface="Calibri"/>
                        </a:rPr>
                        <a:t>Fuel Comb - Electric Generation - Natural Gas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92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46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583"/>
                    </a:solidFill>
                  </a:tcPr>
                </a:tc>
                <a:tc>
                  <a:txBody>
                    <a:bodyPr/>
                    <a:lstStyle/>
                    <a:p>
                      <a:pPr algn="ctr" fontAlgn="b"/>
                      <a:r>
                        <a:rPr lang="en-US" sz="700" b="0" i="0" u="none" strike="noStrike">
                          <a:solidFill>
                            <a:srgbClr val="000000"/>
                          </a:solidFill>
                          <a:latin typeface="Calibri"/>
                        </a:rPr>
                        <a:t>97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E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c>
                  <a:txBody>
                    <a:bodyPr/>
                    <a:lstStyle/>
                    <a:p>
                      <a:pPr algn="ctr" fontAlgn="b"/>
                      <a:r>
                        <a:rPr lang="en-US" sz="700" b="0" i="0" u="none" strike="noStrike">
                          <a:solidFill>
                            <a:srgbClr val="000000"/>
                          </a:solidFill>
                          <a:latin typeface="Calibri"/>
                        </a:rPr>
                        <a:t>99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B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AA6B3"/>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298BD"/>
                    </a:solidFill>
                  </a:tcPr>
                </a:tc>
                <a:tc>
                  <a:txBody>
                    <a:bodyPr/>
                    <a:lstStyle/>
                    <a:p>
                      <a:pPr algn="ctr" fontAlgn="b"/>
                      <a:r>
                        <a:rPr lang="en-US" sz="700" b="0" i="0" u="none" strike="noStrike">
                          <a:solidFill>
                            <a:srgbClr val="000000"/>
                          </a:solidFill>
                          <a:latin typeface="Calibri"/>
                        </a:rPr>
                        <a:t>52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A78"/>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48</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F79"/>
                    </a:solidFill>
                  </a:tcPr>
                </a:tc>
                <a:tc>
                  <a:txBody>
                    <a:bodyPr/>
                    <a:lstStyle/>
                    <a:p>
                      <a:pPr algn="ctr" fontAlgn="b"/>
                      <a:r>
                        <a:rPr lang="en-US" sz="700" b="0" i="0" u="none" strike="noStrike">
                          <a:solidFill>
                            <a:srgbClr val="000000"/>
                          </a:solidFill>
                          <a:latin typeface="Calibri"/>
                        </a:rPr>
                        <a:t>56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577"/>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47A"/>
                    </a:solidFill>
                  </a:tcPr>
                </a:tc>
                <a:tc>
                  <a:txBody>
                    <a:bodyPr/>
                    <a:lstStyle/>
                    <a:p>
                      <a:pPr algn="ctr" fontAlgn="b"/>
                      <a:r>
                        <a:rPr lang="en-US" sz="700" b="0" i="0" u="none" strike="noStrike">
                          <a:solidFill>
                            <a:srgbClr val="000000"/>
                          </a:solidFill>
                          <a:latin typeface="Calibri"/>
                        </a:rPr>
                        <a:t>56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577"/>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47A"/>
                    </a:solidFill>
                  </a:tcPr>
                </a:tc>
                <a:tc>
                  <a:txBody>
                    <a:bodyPr/>
                    <a:lstStyle/>
                    <a:p>
                      <a:pPr algn="ctr" fontAlgn="b"/>
                      <a:r>
                        <a:rPr lang="en-US" sz="700" b="0" i="0" u="none" strike="noStrike">
                          <a:solidFill>
                            <a:srgbClr val="000000"/>
                          </a:solidFill>
                          <a:latin typeface="Calibri"/>
                        </a:rPr>
                        <a:t>51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B78"/>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1A1B7"/>
                    </a:solidFill>
                  </a:tcPr>
                </a:tc>
                <a:tc>
                  <a:txBody>
                    <a:bodyPr/>
                    <a:lstStyle/>
                    <a:p>
                      <a:pPr algn="ctr" fontAlgn="b"/>
                      <a:r>
                        <a:rPr lang="en-US" sz="700" b="0" i="0" u="none" strike="noStrike">
                          <a:solidFill>
                            <a:srgbClr val="000000"/>
                          </a:solidFill>
                          <a:latin typeface="Calibri"/>
                        </a:rPr>
                        <a:t>48</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F79"/>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c>
                  <a:txBody>
                    <a:bodyPr/>
                    <a:lstStyle/>
                    <a:p>
                      <a:pPr algn="ctr" fontAlgn="b"/>
                      <a:r>
                        <a:rPr lang="en-US" sz="700" b="0" i="0" u="none" strike="noStrike">
                          <a:solidFill>
                            <a:srgbClr val="000000"/>
                          </a:solidFill>
                          <a:latin typeface="Calibri"/>
                        </a:rPr>
                        <a:t>95</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06D"/>
                    </a:solidFill>
                  </a:tcPr>
                </a:tc>
                <a:tc>
                  <a:txBody>
                    <a:bodyPr/>
                    <a:lstStyle/>
                    <a:p>
                      <a:pPr algn="ctr" fontAlgn="b"/>
                      <a:r>
                        <a:rPr lang="en-US" sz="700" b="0" i="0" u="none" strike="noStrike">
                          <a:solidFill>
                            <a:srgbClr val="000000"/>
                          </a:solidFill>
                          <a:latin typeface="Calibri"/>
                        </a:rPr>
                        <a:t>57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377"/>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97BD"/>
                    </a:solidFill>
                  </a:tcPr>
                </a:tc>
                <a:tc>
                  <a:txBody>
                    <a:bodyPr/>
                    <a:lstStyle/>
                    <a:p>
                      <a:pPr algn="ctr" fontAlgn="b"/>
                      <a:r>
                        <a:rPr lang="en-US" sz="700" b="0" i="0" u="none" strike="noStrike">
                          <a:solidFill>
                            <a:srgbClr val="000000"/>
                          </a:solidFill>
                          <a:latin typeface="Calibri"/>
                        </a:rPr>
                        <a:t>43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67A"/>
                    </a:solidFill>
                  </a:tcPr>
                </a:tc>
                <a:tc>
                  <a:txBody>
                    <a:bodyPr/>
                    <a:lstStyle/>
                    <a:p>
                      <a:pPr algn="ctr" fontAlgn="b"/>
                      <a:r>
                        <a:rPr lang="en-US" sz="700" b="0" i="0" u="none" strike="noStrike">
                          <a:solidFill>
                            <a:srgbClr val="000000"/>
                          </a:solidFill>
                          <a:latin typeface="Calibri"/>
                        </a:rPr>
                        <a:t>46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B27A"/>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69ABB"/>
                    </a:solidFill>
                  </a:tcPr>
                </a:tc>
                <a:tc>
                  <a:txBody>
                    <a:bodyPr/>
                    <a:lstStyle/>
                    <a:p>
                      <a:pPr algn="ctr" fontAlgn="b"/>
                      <a:r>
                        <a:rPr lang="en-US" sz="700" b="0" i="0" u="none" strike="noStrike">
                          <a:solidFill>
                            <a:srgbClr val="000000"/>
                          </a:solidFill>
                          <a:latin typeface="Calibri"/>
                        </a:rPr>
                        <a:t>54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777"/>
                    </a:solidFill>
                  </a:tcPr>
                </a:tc>
              </a:tr>
              <a:tr h="252377">
                <a:tc>
                  <a:txBody>
                    <a:bodyPr/>
                    <a:lstStyle/>
                    <a:p>
                      <a:pPr algn="l" fontAlgn="b"/>
                      <a:r>
                        <a:rPr lang="en-US" sz="900" b="0" i="0" u="none" strike="noStrike">
                          <a:solidFill>
                            <a:srgbClr val="000000"/>
                          </a:solidFill>
                          <a:latin typeface="Calibri"/>
                        </a:rPr>
                        <a:t>Fuel Comb - Electric Generation - Oil</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99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B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1AAB0"/>
                    </a:solidFill>
                  </a:tcPr>
                </a:tc>
                <a:tc>
                  <a:txBody>
                    <a:bodyPr/>
                    <a:lstStyle/>
                    <a:p>
                      <a:pPr algn="ctr" fontAlgn="b"/>
                      <a:r>
                        <a:rPr lang="en-US" sz="700" b="0" i="0" u="none" strike="noStrike">
                          <a:solidFill>
                            <a:srgbClr val="000000"/>
                          </a:solidFill>
                          <a:latin typeface="Calibri"/>
                        </a:rPr>
                        <a:t>99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B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ACAF"/>
                    </a:solidFill>
                  </a:tcPr>
                </a:tc>
                <a:tc>
                  <a:txBody>
                    <a:bodyPr/>
                    <a:lstStyle/>
                    <a:p>
                      <a:pPr algn="ctr" fontAlgn="b"/>
                      <a:r>
                        <a:rPr lang="en-US" sz="700" b="0" i="0" u="none" strike="noStrike">
                          <a:solidFill>
                            <a:srgbClr val="000000"/>
                          </a:solidFill>
                          <a:latin typeface="Calibri"/>
                        </a:rPr>
                        <a:t>99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B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AA6B3"/>
                    </a:solidFill>
                  </a:tcPr>
                </a:tc>
                <a:tc>
                  <a:txBody>
                    <a:bodyPr/>
                    <a:lstStyle/>
                    <a:p>
                      <a:pPr algn="ctr" fontAlgn="b"/>
                      <a:r>
                        <a:rPr lang="en-US" sz="700" b="0" i="0" u="none" strike="noStrike">
                          <a:solidFill>
                            <a:srgbClr val="000000"/>
                          </a:solidFill>
                          <a:latin typeface="Calibri"/>
                        </a:rPr>
                        <a:t>99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1A1B7"/>
                    </a:solidFill>
                  </a:tcPr>
                </a:tc>
                <a:tc>
                  <a:txBody>
                    <a:bodyPr/>
                    <a:lstStyle/>
                    <a:p>
                      <a:pPr algn="ctr" fontAlgn="b"/>
                      <a:r>
                        <a:rPr lang="en-US" sz="700" b="0" i="0" u="none" strike="noStrike">
                          <a:solidFill>
                            <a:srgbClr val="000000"/>
                          </a:solidFill>
                          <a:latin typeface="Calibri"/>
                        </a:rPr>
                        <a:t>43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67A"/>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57</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376"/>
                    </a:solidFill>
                  </a:tcPr>
                </a:tc>
                <a:tc>
                  <a:txBody>
                    <a:bodyPr/>
                    <a:lstStyle/>
                    <a:p>
                      <a:pPr algn="ctr" fontAlgn="b"/>
                      <a:r>
                        <a:rPr lang="en-US" sz="700" b="0" i="0" u="none" strike="noStrike">
                          <a:solidFill>
                            <a:srgbClr val="000000"/>
                          </a:solidFill>
                          <a:latin typeface="Calibri"/>
                        </a:rPr>
                        <a:t>44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57A"/>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56</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477"/>
                    </a:solidFill>
                  </a:tcPr>
                </a:tc>
                <a:tc>
                  <a:txBody>
                    <a:bodyPr/>
                    <a:lstStyle/>
                    <a:p>
                      <a:pPr algn="ctr" fontAlgn="b"/>
                      <a:r>
                        <a:rPr lang="en-US" sz="700" b="0" i="0" u="none" strike="noStrike">
                          <a:solidFill>
                            <a:srgbClr val="000000"/>
                          </a:solidFill>
                          <a:latin typeface="Calibri"/>
                        </a:rPr>
                        <a:t>56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477"/>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47A"/>
                    </a:solidFill>
                  </a:tcPr>
                </a:tc>
                <a:tc>
                  <a:txBody>
                    <a:bodyPr/>
                    <a:lstStyle/>
                    <a:p>
                      <a:pPr algn="ctr" fontAlgn="b"/>
                      <a:r>
                        <a:rPr lang="en-US" sz="700" b="0" i="0" u="none" strike="noStrike">
                          <a:solidFill>
                            <a:srgbClr val="000000"/>
                          </a:solidFill>
                          <a:latin typeface="Calibri"/>
                        </a:rPr>
                        <a:t>16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A8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892C1"/>
                    </a:solidFill>
                  </a:tcPr>
                </a:tc>
                <a:tc>
                  <a:txBody>
                    <a:bodyPr/>
                    <a:lstStyle/>
                    <a:p>
                      <a:pPr algn="ctr" fontAlgn="b"/>
                      <a:r>
                        <a:rPr lang="en-US" sz="700" b="0" i="0" u="none" strike="noStrike">
                          <a:solidFill>
                            <a:srgbClr val="000000"/>
                          </a:solidFill>
                          <a:latin typeface="Calibri"/>
                        </a:rPr>
                        <a:t>84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F70"/>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E95BE"/>
                    </a:solidFill>
                  </a:tcPr>
                </a:tc>
                <a:tc>
                  <a:txBody>
                    <a:bodyPr/>
                    <a:lstStyle/>
                    <a:p>
                      <a:pPr algn="ctr" fontAlgn="b"/>
                      <a:r>
                        <a:rPr lang="en-US" sz="700" b="0" i="0" u="none" strike="noStrike">
                          <a:solidFill>
                            <a:srgbClr val="000000"/>
                          </a:solidFill>
                          <a:latin typeface="Calibri"/>
                        </a:rPr>
                        <a:t>93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36D"/>
                    </a:solidFill>
                  </a:tcPr>
                </a:tc>
                <a:tc>
                  <a:txBody>
                    <a:bodyPr/>
                    <a:lstStyle/>
                    <a:p>
                      <a:pPr algn="ctr" fontAlgn="b"/>
                      <a:r>
                        <a:rPr lang="en-US" sz="700" b="0" i="0" u="none" strike="noStrike">
                          <a:solidFill>
                            <a:srgbClr val="000000"/>
                          </a:solidFill>
                          <a:latin typeface="Calibri"/>
                        </a:rPr>
                        <a:t>48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B079"/>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C8BC5"/>
                    </a:solidFill>
                  </a:tcPr>
                </a:tc>
                <a:tc>
                  <a:txBody>
                    <a:bodyPr/>
                    <a:lstStyle/>
                    <a:p>
                      <a:pPr algn="ctr" fontAlgn="b"/>
                      <a:r>
                        <a:rPr lang="en-US" sz="700" b="0" i="0" u="none" strike="noStrike">
                          <a:solidFill>
                            <a:srgbClr val="000000"/>
                          </a:solidFill>
                          <a:latin typeface="Calibri"/>
                        </a:rPr>
                        <a:t>52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978"/>
                    </a:solidFill>
                  </a:tcPr>
                </a:tc>
                <a:tc>
                  <a:txBody>
                    <a:bodyPr/>
                    <a:lstStyle/>
                    <a:p>
                      <a:pPr algn="ctr" fontAlgn="b"/>
                      <a:r>
                        <a:rPr lang="en-US" sz="700" b="0" i="0" u="none" strike="noStrike">
                          <a:solidFill>
                            <a:srgbClr val="000000"/>
                          </a:solidFill>
                          <a:latin typeface="Calibri"/>
                        </a:rPr>
                        <a:t>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78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691C2"/>
                    </a:solidFill>
                  </a:tcPr>
                </a:tc>
                <a:tc>
                  <a:txBody>
                    <a:bodyPr/>
                    <a:lstStyle/>
                    <a:p>
                      <a:pPr algn="ctr" fontAlgn="b"/>
                      <a:r>
                        <a:rPr lang="en-US" sz="700" b="0" i="0" u="none" strike="noStrike">
                          <a:solidFill>
                            <a:srgbClr val="000000"/>
                          </a:solidFill>
                          <a:latin typeface="Calibri"/>
                        </a:rPr>
                        <a:t>94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26D"/>
                    </a:solidFill>
                  </a:tcPr>
                </a:tc>
              </a:tr>
              <a:tr h="252377">
                <a:tc>
                  <a:txBody>
                    <a:bodyPr/>
                    <a:lstStyle/>
                    <a:p>
                      <a:pPr algn="l" fontAlgn="b"/>
                      <a:r>
                        <a:rPr lang="en-US" sz="900" b="0" i="0" u="none" strike="noStrike">
                          <a:solidFill>
                            <a:srgbClr val="000000"/>
                          </a:solidFill>
                          <a:latin typeface="Calibri"/>
                        </a:rPr>
                        <a:t>Fuel Comb - Electric Generation - Other</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B279"/>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777"/>
                    </a:solidFill>
                  </a:tcPr>
                </a:tc>
                <a:tc>
                  <a:txBody>
                    <a:bodyPr/>
                    <a:lstStyle/>
                    <a:p>
                      <a:pPr algn="ctr" fontAlgn="b"/>
                      <a:r>
                        <a:rPr lang="en-US" sz="700" b="0" i="0" u="none" strike="noStrike">
                          <a:solidFill>
                            <a:srgbClr val="000000"/>
                          </a:solidFill>
                          <a:latin typeface="Calibri"/>
                        </a:rPr>
                        <a:t>55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577"/>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45</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47A"/>
                    </a:solidFill>
                  </a:tcPr>
                </a:tc>
                <a:tc>
                  <a:txBody>
                    <a:bodyPr/>
                    <a:lstStyle/>
                    <a:p>
                      <a:pPr algn="ctr" fontAlgn="b"/>
                      <a:r>
                        <a:rPr lang="en-US" sz="700" b="0" i="0" u="none" strike="noStrike">
                          <a:solidFill>
                            <a:srgbClr val="000000"/>
                          </a:solidFill>
                          <a:latin typeface="Calibri"/>
                        </a:rPr>
                        <a:t>86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C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C82"/>
                    </a:solidFill>
                  </a:tcPr>
                </a:tc>
                <a:tc>
                  <a:txBody>
                    <a:bodyPr/>
                    <a:lstStyle/>
                    <a:p>
                      <a:pPr algn="ctr" fontAlgn="b"/>
                      <a:r>
                        <a:rPr lang="en-US" sz="700" b="0" i="0" u="none" strike="noStrike">
                          <a:solidFill>
                            <a:srgbClr val="000000"/>
                          </a:solidFill>
                          <a:latin typeface="Calibri"/>
                        </a:rPr>
                        <a:t>88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A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A93C0"/>
                    </a:solidFill>
                  </a:tcPr>
                </a:tc>
                <a:tc>
                  <a:txBody>
                    <a:bodyPr/>
                    <a:lstStyle/>
                    <a:p>
                      <a:pPr algn="ctr" fontAlgn="b"/>
                      <a:r>
                        <a:rPr lang="en-US" sz="700" b="0" i="0" u="none" strike="noStrike">
                          <a:solidFill>
                            <a:srgbClr val="000000"/>
                          </a:solidFill>
                          <a:latin typeface="Calibri"/>
                        </a:rPr>
                        <a:t>12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F82"/>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D82"/>
                    </a:solidFill>
                  </a:tcPr>
                </a:tc>
                <a:tc>
                  <a:txBody>
                    <a:bodyPr/>
                    <a:lstStyle/>
                    <a:p>
                      <a:pPr algn="ctr" fontAlgn="b"/>
                      <a:r>
                        <a:rPr lang="en-US" sz="700" b="0" i="0" u="none" strike="noStrike">
                          <a:solidFill>
                            <a:srgbClr val="000000"/>
                          </a:solidFill>
                          <a:latin typeface="Calibri"/>
                        </a:rPr>
                        <a:t>95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0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BFA2"/>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c>
                  <a:txBody>
                    <a:bodyPr/>
                    <a:lstStyle/>
                    <a:p>
                      <a:pPr algn="ctr" fontAlgn="b"/>
                      <a:r>
                        <a:rPr lang="en-US" sz="700" b="0" i="0" u="none" strike="noStrike">
                          <a:solidFill>
                            <a:srgbClr val="000000"/>
                          </a:solidFill>
                          <a:latin typeface="Calibri"/>
                        </a:rPr>
                        <a:t>75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B72"/>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25</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E7F"/>
                    </a:solidFill>
                  </a:tcPr>
                </a:tc>
              </a:tr>
              <a:tr h="252377">
                <a:tc>
                  <a:txBody>
                    <a:bodyPr/>
                    <a:lstStyle/>
                    <a:p>
                      <a:pPr algn="l" fontAlgn="b"/>
                      <a:r>
                        <a:rPr lang="en-US" sz="900" b="0" i="0" u="none" strike="noStrike">
                          <a:solidFill>
                            <a:srgbClr val="000000"/>
                          </a:solidFill>
                          <a:latin typeface="Calibri"/>
                        </a:rPr>
                        <a:t>Fuel Comb - Industrial Boilers, ICEs - Biomass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07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29</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97E"/>
                    </a:solidFill>
                  </a:tcPr>
                </a:tc>
                <a:tc>
                  <a:txBody>
                    <a:bodyPr/>
                    <a:lstStyle/>
                    <a:p>
                      <a:pPr algn="ctr" fontAlgn="b"/>
                      <a:r>
                        <a:rPr lang="en-US" sz="700" b="0" i="0" u="none" strike="noStrike">
                          <a:solidFill>
                            <a:srgbClr val="000000"/>
                          </a:solidFill>
                          <a:latin typeface="Calibri"/>
                        </a:rPr>
                        <a:t>79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67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380"/>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77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580"/>
                    </a:solidFill>
                  </a:tcPr>
                </a:tc>
                <a:tc>
                  <a:txBody>
                    <a:bodyPr/>
                    <a:lstStyle/>
                    <a:p>
                      <a:pPr algn="ctr" fontAlgn="b"/>
                      <a:r>
                        <a:rPr lang="en-US" sz="700" b="0" i="0" u="none" strike="noStrike">
                          <a:solidFill>
                            <a:srgbClr val="000000"/>
                          </a:solidFill>
                          <a:latin typeface="Calibri"/>
                        </a:rPr>
                        <a:t>14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C82"/>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283"/>
                    </a:solidFill>
                  </a:tcPr>
                </a:tc>
                <a:tc>
                  <a:txBody>
                    <a:bodyPr/>
                    <a:lstStyle/>
                    <a:p>
                      <a:pPr algn="ctr" fontAlgn="b"/>
                      <a:r>
                        <a:rPr lang="en-US" sz="700" b="0" i="0" u="none" strike="noStrike">
                          <a:solidFill>
                            <a:srgbClr val="000000"/>
                          </a:solidFill>
                          <a:latin typeface="Calibri"/>
                        </a:rPr>
                        <a:t>16</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A81"/>
                    </a:solidFill>
                  </a:tcPr>
                </a:tc>
                <a:tc>
                  <a:txBody>
                    <a:bodyPr/>
                    <a:lstStyle/>
                    <a:p>
                      <a:pPr algn="ctr" fontAlgn="b"/>
                      <a:r>
                        <a:rPr lang="en-US" sz="700" b="0" i="0" u="none" strike="noStrike">
                          <a:solidFill>
                            <a:srgbClr val="000000"/>
                          </a:solidFill>
                          <a:latin typeface="Calibri"/>
                        </a:rPr>
                        <a:t>59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A176"/>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B7E"/>
                    </a:solidFill>
                  </a:tcPr>
                </a:tc>
                <a:tc>
                  <a:txBody>
                    <a:bodyPr/>
                    <a:lstStyle/>
                    <a:p>
                      <a:pPr algn="ctr" fontAlgn="b"/>
                      <a:r>
                        <a:rPr lang="en-US" sz="700" b="0" i="0" u="none" strike="noStrike">
                          <a:solidFill>
                            <a:srgbClr val="000000"/>
                          </a:solidFill>
                          <a:latin typeface="Calibri"/>
                        </a:rPr>
                        <a:t>14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C82"/>
                    </a:solidFill>
                  </a:tcPr>
                </a:tc>
                <a:tc>
                  <a:txBody>
                    <a:bodyPr/>
                    <a:lstStyle/>
                    <a:p>
                      <a:pPr algn="ctr" fontAlgn="b"/>
                      <a:r>
                        <a:rPr lang="en-US" sz="700" b="0" i="0" u="none" strike="noStrike">
                          <a:solidFill>
                            <a:srgbClr val="000000"/>
                          </a:solidFill>
                          <a:latin typeface="Calibri"/>
                        </a:rPr>
                        <a:t>90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76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DBBA5"/>
                    </a:solidFill>
                  </a:tcPr>
                </a:tc>
                <a:tc>
                  <a:txBody>
                    <a:bodyPr/>
                    <a:lstStyle/>
                    <a:p>
                      <a:pPr algn="ctr" fontAlgn="b"/>
                      <a:r>
                        <a:rPr lang="en-US" sz="700" b="0" i="0" u="none" strike="noStrike">
                          <a:solidFill>
                            <a:srgbClr val="000000"/>
                          </a:solidFill>
                          <a:latin typeface="Calibri"/>
                        </a:rPr>
                        <a:t>9</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483"/>
                    </a:solidFill>
                  </a:tcPr>
                </a:tc>
              </a:tr>
              <a:tr h="252377">
                <a:tc>
                  <a:txBody>
                    <a:bodyPr/>
                    <a:lstStyle/>
                    <a:p>
                      <a:pPr algn="l" fontAlgn="b"/>
                      <a:r>
                        <a:rPr lang="en-US" sz="900" b="0" i="0" u="none" strike="noStrike">
                          <a:solidFill>
                            <a:srgbClr val="000000"/>
                          </a:solidFill>
                          <a:latin typeface="Calibri"/>
                        </a:rPr>
                        <a:t>Fuel Comb - Industrial Boilers, ICEs - Coal</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691C2"/>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E79"/>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B78"/>
                    </a:solidFill>
                  </a:tcPr>
                </a:tc>
                <a:tc>
                  <a:txBody>
                    <a:bodyPr/>
                    <a:lstStyle/>
                    <a:p>
                      <a:pPr algn="ctr" fontAlgn="b"/>
                      <a:r>
                        <a:rPr lang="en-US" sz="700" b="0" i="0" u="none" strike="noStrike">
                          <a:solidFill>
                            <a:srgbClr val="000000"/>
                          </a:solidFill>
                          <a:latin typeface="Calibri"/>
                        </a:rPr>
                        <a:t>65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975"/>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35</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07C"/>
                    </a:solidFill>
                  </a:tcPr>
                </a:tc>
                <a:tc>
                  <a:txBody>
                    <a:bodyPr/>
                    <a:lstStyle/>
                    <a:p>
                      <a:pPr algn="ctr" fontAlgn="b"/>
                      <a:r>
                        <a:rPr lang="en-US" sz="700" b="0" i="0" u="none" strike="noStrike">
                          <a:solidFill>
                            <a:srgbClr val="000000"/>
                          </a:solidFill>
                          <a:latin typeface="Calibri"/>
                        </a:rPr>
                        <a:t>72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E7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28</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A7E"/>
                    </a:solidFill>
                  </a:tcPr>
                </a:tc>
                <a:tc>
                  <a:txBody>
                    <a:bodyPr/>
                    <a:lstStyle/>
                    <a:p>
                      <a:pPr algn="ctr" fontAlgn="b"/>
                      <a:r>
                        <a:rPr lang="en-US" sz="700" b="0" i="0" u="none" strike="noStrike">
                          <a:solidFill>
                            <a:srgbClr val="000000"/>
                          </a:solidFill>
                          <a:latin typeface="Calibri"/>
                        </a:rPr>
                        <a:t>71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17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082"/>
                    </a:solidFill>
                  </a:tcPr>
                </a:tc>
                <a:tc>
                  <a:txBody>
                    <a:bodyPr/>
                    <a:lstStyle/>
                    <a:p>
                      <a:pPr algn="ctr" fontAlgn="b"/>
                      <a:r>
                        <a:rPr lang="en-US" sz="700" b="0" i="0" u="none" strike="noStrike">
                          <a:solidFill>
                            <a:srgbClr val="000000"/>
                          </a:solidFill>
                          <a:latin typeface="Calibri"/>
                        </a:rPr>
                        <a:t>18</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881"/>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182"/>
                    </a:solidFill>
                  </a:tcPr>
                </a:tc>
                <a:tc>
                  <a:txBody>
                    <a:bodyPr/>
                    <a:lstStyle/>
                    <a:p>
                      <a:pPr algn="ctr" fontAlgn="b"/>
                      <a:r>
                        <a:rPr lang="en-US" sz="700" b="0" i="0" u="none" strike="noStrike">
                          <a:solidFill>
                            <a:srgbClr val="000000"/>
                          </a:solidFill>
                          <a:latin typeface="Calibri"/>
                        </a:rPr>
                        <a:t>18</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881"/>
                    </a:solidFill>
                  </a:tcPr>
                </a:tc>
                <a:tc>
                  <a:txBody>
                    <a:bodyPr/>
                    <a:lstStyle/>
                    <a:p>
                      <a:pPr algn="ctr" fontAlgn="b"/>
                      <a:r>
                        <a:rPr lang="en-US" sz="700" b="0" i="0" u="none" strike="noStrike">
                          <a:solidFill>
                            <a:srgbClr val="000000"/>
                          </a:solidFill>
                          <a:latin typeface="Calibri"/>
                        </a:rPr>
                        <a:t>60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F76"/>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57D"/>
                    </a:solidFill>
                  </a:tcPr>
                </a:tc>
                <a:tc>
                  <a:txBody>
                    <a:bodyPr/>
                    <a:lstStyle/>
                    <a:p>
                      <a:pPr algn="ctr" fontAlgn="b"/>
                      <a:r>
                        <a:rPr lang="en-US" sz="700" b="0" i="0" u="none" strike="noStrike">
                          <a:solidFill>
                            <a:srgbClr val="000000"/>
                          </a:solidFill>
                          <a:latin typeface="Calibri"/>
                        </a:rPr>
                        <a:t>8</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583"/>
                    </a:solidFill>
                  </a:tcPr>
                </a:tc>
                <a:tc>
                  <a:txBody>
                    <a:bodyPr/>
                    <a:lstStyle/>
                    <a:p>
                      <a:pPr algn="ctr" fontAlgn="b"/>
                      <a:r>
                        <a:rPr lang="en-US" sz="700" b="0" i="0" u="none" strike="noStrike">
                          <a:solidFill>
                            <a:srgbClr val="000000"/>
                          </a:solidFill>
                          <a:latin typeface="Calibri"/>
                        </a:rPr>
                        <a:t>53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878"/>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984"/>
                    </a:solidFill>
                  </a:tcPr>
                </a:tc>
                <a:tc>
                  <a:txBody>
                    <a:bodyPr/>
                    <a:lstStyle/>
                    <a:p>
                      <a:pPr algn="ctr" fontAlgn="b"/>
                      <a:r>
                        <a:rPr lang="en-US" sz="700" b="0" i="0" u="none" strike="noStrike">
                          <a:solidFill>
                            <a:srgbClr val="000000"/>
                          </a:solidFill>
                          <a:latin typeface="Calibri"/>
                        </a:rPr>
                        <a:t>42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77A"/>
                    </a:solidFill>
                  </a:tcPr>
                </a:tc>
              </a:tr>
              <a:tr h="252377">
                <a:tc>
                  <a:txBody>
                    <a:bodyPr/>
                    <a:lstStyle/>
                    <a:p>
                      <a:pPr algn="l" fontAlgn="b"/>
                      <a:r>
                        <a:rPr lang="en-US" sz="900" b="0" i="0" u="none" strike="noStrike">
                          <a:solidFill>
                            <a:srgbClr val="000000"/>
                          </a:solidFill>
                          <a:latin typeface="Calibri"/>
                        </a:rPr>
                        <a:t>Fuel Comb - Industrial Boilers, ICEs - Natural Gas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82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170"/>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18</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781"/>
                    </a:solidFill>
                  </a:tcPr>
                </a:tc>
                <a:tc>
                  <a:txBody>
                    <a:bodyPr/>
                    <a:lstStyle/>
                    <a:p>
                      <a:pPr algn="ctr" fontAlgn="b"/>
                      <a:r>
                        <a:rPr lang="en-US" sz="700" b="0" i="0" u="none" strike="noStrike">
                          <a:solidFill>
                            <a:srgbClr val="000000"/>
                          </a:solidFill>
                          <a:latin typeface="Calibri"/>
                        </a:rPr>
                        <a:t>98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D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1D990"/>
                    </a:solidFill>
                  </a:tcPr>
                </a:tc>
                <a:tc>
                  <a:txBody>
                    <a:bodyPr/>
                    <a:lstStyle/>
                    <a:p>
                      <a:pPr algn="ctr" fontAlgn="b"/>
                      <a:r>
                        <a:rPr lang="en-US" sz="700" b="0" i="0" u="none" strike="noStrike">
                          <a:solidFill>
                            <a:srgbClr val="000000"/>
                          </a:solidFill>
                          <a:latin typeface="Calibri"/>
                        </a:rPr>
                        <a:t>92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4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583"/>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8FC3"/>
                    </a:solidFill>
                  </a:tcPr>
                </a:tc>
                <a:tc>
                  <a:txBody>
                    <a:bodyPr/>
                    <a:lstStyle/>
                    <a:p>
                      <a:pPr algn="ctr" fontAlgn="b"/>
                      <a:r>
                        <a:rPr lang="en-US" sz="700" b="0" i="0" u="none" strike="noStrike">
                          <a:solidFill>
                            <a:srgbClr val="000000"/>
                          </a:solidFill>
                          <a:latin typeface="Calibri"/>
                        </a:rPr>
                        <a:t>58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276"/>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77A"/>
                    </a:solidFill>
                  </a:tcPr>
                </a:tc>
                <a:tc>
                  <a:txBody>
                    <a:bodyPr/>
                    <a:lstStyle/>
                    <a:p>
                      <a:pPr algn="ctr" fontAlgn="b"/>
                      <a:r>
                        <a:rPr lang="en-US" sz="700" b="0" i="0" u="none" strike="noStrike">
                          <a:solidFill>
                            <a:srgbClr val="000000"/>
                          </a:solidFill>
                          <a:latin typeface="Calibri"/>
                        </a:rPr>
                        <a:t>60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F76"/>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97B"/>
                    </a:solidFill>
                  </a:tcPr>
                </a:tc>
                <a:tc>
                  <a:txBody>
                    <a:bodyPr/>
                    <a:lstStyle/>
                    <a:p>
                      <a:pPr algn="ctr" fontAlgn="b"/>
                      <a:r>
                        <a:rPr lang="en-US" sz="700" b="0" i="0" u="none" strike="noStrike">
                          <a:solidFill>
                            <a:srgbClr val="000000"/>
                          </a:solidFill>
                          <a:latin typeface="Calibri"/>
                        </a:rPr>
                        <a:t>79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57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480"/>
                    </a:solidFill>
                  </a:tcPr>
                </a:tc>
                <a:tc>
                  <a:txBody>
                    <a:bodyPr/>
                    <a:lstStyle/>
                    <a:p>
                      <a:pPr algn="ctr" fontAlgn="b"/>
                      <a:r>
                        <a:rPr lang="en-US" sz="700" b="0" i="0" u="none" strike="noStrike">
                          <a:solidFill>
                            <a:srgbClr val="000000"/>
                          </a:solidFill>
                          <a:latin typeface="Calibri"/>
                        </a:rPr>
                        <a:t>63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C75"/>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84"/>
                    </a:solidFill>
                  </a:tcPr>
                </a:tc>
                <a:tc>
                  <a:txBody>
                    <a:bodyPr/>
                    <a:lstStyle/>
                    <a:p>
                      <a:pPr algn="ctr" fontAlgn="b"/>
                      <a:r>
                        <a:rPr lang="en-US" sz="700" b="0" i="0" u="none" strike="noStrike">
                          <a:solidFill>
                            <a:srgbClr val="000000"/>
                          </a:solidFill>
                          <a:latin typeface="Calibri"/>
                        </a:rPr>
                        <a:t>31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67D"/>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97B"/>
                    </a:solidFill>
                  </a:tcPr>
                </a:tc>
                <a:tc>
                  <a:txBody>
                    <a:bodyPr/>
                    <a:lstStyle/>
                    <a:p>
                      <a:pPr algn="ctr" fontAlgn="b"/>
                      <a:r>
                        <a:rPr lang="en-US" sz="700" b="0" i="0" u="none" strike="noStrike">
                          <a:solidFill>
                            <a:srgbClr val="000000"/>
                          </a:solidFill>
                          <a:latin typeface="Calibri"/>
                        </a:rPr>
                        <a:t>39</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B7B"/>
                    </a:solidFill>
                  </a:tcPr>
                </a:tc>
                <a:tc>
                  <a:txBody>
                    <a:bodyPr/>
                    <a:lstStyle/>
                    <a:p>
                      <a:pPr algn="ctr" fontAlgn="b"/>
                      <a:r>
                        <a:rPr lang="en-US" sz="700" b="0" i="0" u="none" strike="noStrike">
                          <a:solidFill>
                            <a:srgbClr val="000000"/>
                          </a:solidFill>
                          <a:latin typeface="Calibri"/>
                        </a:rPr>
                        <a:t>65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87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984"/>
                    </a:solidFill>
                  </a:tcPr>
                </a:tc>
                <a:tc>
                  <a:txBody>
                    <a:bodyPr/>
                    <a:lstStyle/>
                    <a:p>
                      <a:pPr algn="ctr" fontAlgn="b"/>
                      <a:r>
                        <a:rPr lang="en-US" sz="700" b="0" i="0" u="none" strike="noStrike">
                          <a:solidFill>
                            <a:srgbClr val="000000"/>
                          </a:solidFill>
                          <a:latin typeface="Calibri"/>
                        </a:rPr>
                        <a:t>30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77D"/>
                    </a:solidFill>
                  </a:tcPr>
                </a:tc>
                <a:tc>
                  <a:txBody>
                    <a:bodyPr/>
                    <a:lstStyle/>
                    <a:p>
                      <a:pPr algn="ctr" fontAlgn="b"/>
                      <a:r>
                        <a:rPr lang="en-US" sz="700" b="0" i="0" u="none" strike="noStrike">
                          <a:solidFill>
                            <a:srgbClr val="000000"/>
                          </a:solidFill>
                          <a:latin typeface="Calibri"/>
                        </a:rPr>
                        <a:t>57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376"/>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E82"/>
                    </a:solidFill>
                  </a:tcPr>
                </a:tc>
                <a:tc>
                  <a:txBody>
                    <a:bodyPr/>
                    <a:lstStyle/>
                    <a:p>
                      <a:pPr algn="ctr" fontAlgn="b"/>
                      <a:r>
                        <a:rPr lang="en-US" sz="700" b="0" i="0" u="none" strike="noStrike">
                          <a:solidFill>
                            <a:srgbClr val="000000"/>
                          </a:solidFill>
                          <a:latin typeface="Calibri"/>
                        </a:rPr>
                        <a:t>30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87E"/>
                    </a:solidFill>
                  </a:tcPr>
                </a:tc>
              </a:tr>
              <a:tr h="252377">
                <a:tc>
                  <a:txBody>
                    <a:bodyPr/>
                    <a:lstStyle/>
                    <a:p>
                      <a:pPr algn="l" fontAlgn="b"/>
                      <a:r>
                        <a:rPr lang="en-US" sz="900" b="0" i="0" u="none" strike="noStrike">
                          <a:solidFill>
                            <a:srgbClr val="000000"/>
                          </a:solidFill>
                          <a:latin typeface="Calibri"/>
                        </a:rPr>
                        <a:t>Fuel Comb - Industrial Boilers, ICEs - Oil</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93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2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784"/>
                    </a:solidFill>
                  </a:tcPr>
                </a:tc>
                <a:tc>
                  <a:txBody>
                    <a:bodyPr/>
                    <a:lstStyle/>
                    <a:p>
                      <a:pPr algn="ctr" fontAlgn="b"/>
                      <a:r>
                        <a:rPr lang="en-US" sz="700" b="0" i="0" u="none" strike="noStrike">
                          <a:solidFill>
                            <a:srgbClr val="000000"/>
                          </a:solidFill>
                          <a:latin typeface="Calibri"/>
                        </a:rPr>
                        <a:t>91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56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483"/>
                    </a:solidFill>
                  </a:tcPr>
                </a:tc>
                <a:tc>
                  <a:txBody>
                    <a:bodyPr/>
                    <a:lstStyle/>
                    <a:p>
                      <a:pPr algn="ctr" fontAlgn="b"/>
                      <a:r>
                        <a:rPr lang="en-US" sz="700" b="0" i="0" u="none" strike="noStrike">
                          <a:solidFill>
                            <a:srgbClr val="000000"/>
                          </a:solidFill>
                          <a:latin typeface="Calibri"/>
                        </a:rPr>
                        <a:t>93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4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583"/>
                    </a:solidFill>
                  </a:tcPr>
                </a:tc>
                <a:tc>
                  <a:txBody>
                    <a:bodyPr/>
                    <a:lstStyle/>
                    <a:p>
                      <a:pPr algn="ctr" fontAlgn="b"/>
                      <a:r>
                        <a:rPr lang="en-US" sz="700" b="0" i="0" u="none" strike="noStrike">
                          <a:solidFill>
                            <a:srgbClr val="000000"/>
                          </a:solidFill>
                          <a:latin typeface="Calibri"/>
                        </a:rPr>
                        <a:t>99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89BBA"/>
                    </a:solidFill>
                  </a:tcPr>
                </a:tc>
                <a:tc>
                  <a:txBody>
                    <a:bodyPr/>
                    <a:lstStyle/>
                    <a:p>
                      <a:pPr algn="ctr" fontAlgn="b"/>
                      <a:r>
                        <a:rPr lang="en-US" sz="700" b="0" i="0" u="none" strike="noStrike">
                          <a:solidFill>
                            <a:srgbClr val="000000"/>
                          </a:solidFill>
                          <a:latin typeface="Calibri"/>
                        </a:rPr>
                        <a:t>77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97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07F"/>
                    </a:solidFill>
                  </a:tcPr>
                </a:tc>
                <a:tc>
                  <a:txBody>
                    <a:bodyPr/>
                    <a:lstStyle/>
                    <a:p>
                      <a:pPr algn="ctr" fontAlgn="b"/>
                      <a:r>
                        <a:rPr lang="en-US" sz="700" b="0" i="0" u="none" strike="noStrike">
                          <a:solidFill>
                            <a:srgbClr val="000000"/>
                          </a:solidFill>
                          <a:latin typeface="Calibri"/>
                        </a:rPr>
                        <a:t>81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370"/>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19</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680"/>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B94BF"/>
                    </a:solidFill>
                  </a:tcPr>
                </a:tc>
                <a:tc>
                  <a:txBody>
                    <a:bodyPr/>
                    <a:lstStyle/>
                    <a:p>
                      <a:pPr algn="ctr" fontAlgn="b"/>
                      <a:r>
                        <a:rPr lang="en-US" sz="700" b="0" i="0" u="none" strike="noStrike">
                          <a:solidFill>
                            <a:srgbClr val="000000"/>
                          </a:solidFill>
                          <a:latin typeface="Calibri"/>
                        </a:rPr>
                        <a:t>72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8F7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D7F"/>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E28B"/>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276"/>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C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283"/>
                    </a:solidFill>
                  </a:tcPr>
                </a:tc>
                <a:tc>
                  <a:txBody>
                    <a:bodyPr/>
                    <a:lstStyle/>
                    <a:p>
                      <a:pPr algn="ctr" fontAlgn="b"/>
                      <a:r>
                        <a:rPr lang="en-US" sz="700" b="0" i="0" u="none" strike="noStrike">
                          <a:solidFill>
                            <a:srgbClr val="000000"/>
                          </a:solidFill>
                          <a:latin typeface="Calibri"/>
                        </a:rPr>
                        <a:t>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A84"/>
                    </a:solidFill>
                  </a:tcPr>
                </a:tc>
                <a:tc>
                  <a:txBody>
                    <a:bodyPr/>
                    <a:lstStyle/>
                    <a:p>
                      <a:pPr algn="ctr" fontAlgn="b"/>
                      <a:r>
                        <a:rPr lang="en-US" sz="700" b="0" i="0" u="none" strike="noStrike">
                          <a:solidFill>
                            <a:srgbClr val="000000"/>
                          </a:solidFill>
                          <a:latin typeface="Calibri"/>
                        </a:rPr>
                        <a:t>85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E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183"/>
                    </a:solidFill>
                  </a:tcPr>
                </a:tc>
                <a:tc>
                  <a:txBody>
                    <a:bodyPr/>
                    <a:lstStyle/>
                    <a:p>
                      <a:pPr algn="ctr" fontAlgn="b"/>
                      <a:r>
                        <a:rPr lang="en-US" sz="700" b="0" i="0" u="none" strike="noStrike">
                          <a:solidFill>
                            <a:srgbClr val="000000"/>
                          </a:solidFill>
                          <a:latin typeface="Calibri"/>
                        </a:rPr>
                        <a:t>5</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984"/>
                    </a:solidFill>
                  </a:tcPr>
                </a:tc>
              </a:tr>
              <a:tr h="252377">
                <a:tc>
                  <a:txBody>
                    <a:bodyPr/>
                    <a:lstStyle/>
                    <a:p>
                      <a:pPr algn="l" fontAlgn="b"/>
                      <a:r>
                        <a:rPr lang="en-US" sz="900" b="0" i="0" u="none" strike="noStrike">
                          <a:solidFill>
                            <a:srgbClr val="000000"/>
                          </a:solidFill>
                          <a:latin typeface="Calibri"/>
                        </a:rPr>
                        <a:t>Fuel Comb - Industrial Boilers, ICEs - Other</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11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18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89</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86E"/>
                    </a:solidFill>
                  </a:tcPr>
                </a:tc>
                <a:tc>
                  <a:txBody>
                    <a:bodyPr/>
                    <a:lstStyle/>
                    <a:p>
                      <a:pPr algn="ctr" fontAlgn="b"/>
                      <a:r>
                        <a:rPr lang="en-US" sz="700" b="0" i="0" u="none" strike="noStrike">
                          <a:solidFill>
                            <a:srgbClr val="000000"/>
                          </a:solidFill>
                          <a:latin typeface="Calibri"/>
                        </a:rPr>
                        <a:t>14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D82"/>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86</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C6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490C2"/>
                    </a:solidFill>
                  </a:tcPr>
                </a:tc>
                <a:tc>
                  <a:txBody>
                    <a:bodyPr/>
                    <a:lstStyle/>
                    <a:p>
                      <a:pPr algn="ctr" fontAlgn="b"/>
                      <a:r>
                        <a:rPr lang="en-US" sz="700" b="0" i="0" u="none" strike="noStrike">
                          <a:solidFill>
                            <a:srgbClr val="000000"/>
                          </a:solidFill>
                          <a:latin typeface="Calibri"/>
                        </a:rPr>
                        <a:t>93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3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83"/>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E9FB8"/>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182"/>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ACAF"/>
                    </a:solidFill>
                  </a:tcPr>
                </a:tc>
                <a:tc>
                  <a:txBody>
                    <a:bodyPr/>
                    <a:lstStyle/>
                    <a:p>
                      <a:pPr algn="ctr" fontAlgn="b"/>
                      <a:r>
                        <a:rPr lang="en-US" sz="700" b="0" i="0" u="none" strike="noStrike">
                          <a:solidFill>
                            <a:srgbClr val="000000"/>
                          </a:solidFill>
                          <a:latin typeface="Calibri"/>
                        </a:rPr>
                        <a:t>95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0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984"/>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38FC3"/>
                    </a:solidFill>
                  </a:tcPr>
                </a:tc>
                <a:tc>
                  <a:txBody>
                    <a:bodyPr/>
                    <a:lstStyle/>
                    <a:p>
                      <a:pPr algn="ctr" fontAlgn="b"/>
                      <a:r>
                        <a:rPr lang="en-US" sz="700" b="0" i="0" u="none" strike="noStrike">
                          <a:solidFill>
                            <a:srgbClr val="000000"/>
                          </a:solidFill>
                          <a:latin typeface="Calibri"/>
                        </a:rPr>
                        <a:t>62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C75"/>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77D"/>
                    </a:solidFill>
                  </a:tcPr>
                </a:tc>
                <a:tc>
                  <a:txBody>
                    <a:bodyPr/>
                    <a:lstStyle/>
                    <a:p>
                      <a:pPr algn="ctr" fontAlgn="b"/>
                      <a:r>
                        <a:rPr lang="en-US" sz="700" b="0" i="0" u="none" strike="noStrike">
                          <a:solidFill>
                            <a:srgbClr val="000000"/>
                          </a:solidFill>
                          <a:latin typeface="Calibri"/>
                        </a:rPr>
                        <a:t>7</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83"/>
                    </a:solidFill>
                  </a:tcPr>
                </a:tc>
              </a:tr>
              <a:tr h="295281">
                <a:tc>
                  <a:txBody>
                    <a:bodyPr/>
                    <a:lstStyle/>
                    <a:p>
                      <a:pPr algn="l" fontAlgn="b"/>
                      <a:r>
                        <a:rPr lang="en-US" sz="900" b="0" i="0" u="none" strike="noStrike">
                          <a:solidFill>
                            <a:srgbClr val="000000"/>
                          </a:solidFill>
                          <a:latin typeface="Calibri"/>
                        </a:rPr>
                        <a:t>Fuel Comb - Residential - Natural Gas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77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971"/>
                    </a:solidFill>
                  </a:tcPr>
                </a:tc>
                <a:tc>
                  <a:txBody>
                    <a:bodyPr/>
                    <a:lstStyle/>
                    <a:p>
                      <a:pPr algn="ctr" fontAlgn="b"/>
                      <a:r>
                        <a:rPr lang="en-US" sz="700" b="0" i="0" u="none" strike="noStrike">
                          <a:solidFill>
                            <a:srgbClr val="000000"/>
                          </a:solidFill>
                          <a:latin typeface="Calibri"/>
                        </a:rPr>
                        <a:t>23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07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972"/>
                    </a:solidFill>
                  </a:tcPr>
                </a:tc>
                <a:tc>
                  <a:txBody>
                    <a:bodyPr/>
                    <a:lstStyle/>
                    <a:p>
                      <a:pPr algn="ctr" fontAlgn="b"/>
                      <a:r>
                        <a:rPr lang="en-US" sz="700" b="0" i="0" u="none" strike="noStrike">
                          <a:solidFill>
                            <a:srgbClr val="000000"/>
                          </a:solidFill>
                          <a:latin typeface="Calibri"/>
                        </a:rPr>
                        <a:t>24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07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771"/>
                    </a:solidFill>
                  </a:tcPr>
                </a:tc>
                <a:tc>
                  <a:txBody>
                    <a:bodyPr/>
                    <a:lstStyle/>
                    <a:p>
                      <a:pPr algn="ctr" fontAlgn="b"/>
                      <a:r>
                        <a:rPr lang="en-US" sz="700" b="0" i="0" u="none" strike="noStrike">
                          <a:solidFill>
                            <a:srgbClr val="000000"/>
                          </a:solidFill>
                          <a:latin typeface="Calibri"/>
                        </a:rPr>
                        <a:t>22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17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972"/>
                    </a:solidFill>
                  </a:tcPr>
                </a:tc>
                <a:tc>
                  <a:txBody>
                    <a:bodyPr/>
                    <a:lstStyle/>
                    <a:p>
                      <a:pPr algn="ctr" fontAlgn="b"/>
                      <a:r>
                        <a:rPr lang="en-US" sz="700" b="0" i="0" u="none" strike="noStrike">
                          <a:solidFill>
                            <a:srgbClr val="000000"/>
                          </a:solidFill>
                          <a:latin typeface="Calibri"/>
                        </a:rPr>
                        <a:t>24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07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66E"/>
                    </a:solidFill>
                  </a:tcPr>
                </a:tc>
                <a:tc>
                  <a:txBody>
                    <a:bodyPr/>
                    <a:lstStyle/>
                    <a:p>
                      <a:pPr algn="ctr" fontAlgn="b"/>
                      <a:r>
                        <a:rPr lang="en-US" sz="700" b="0" i="0" u="none" strike="noStrike">
                          <a:solidFill>
                            <a:srgbClr val="000000"/>
                          </a:solidFill>
                          <a:latin typeface="Calibri"/>
                        </a:rPr>
                        <a:t>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38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86E"/>
                    </a:solidFill>
                  </a:tcPr>
                </a:tc>
                <a:tc>
                  <a:txBody>
                    <a:bodyPr/>
                    <a:lstStyle/>
                    <a:p>
                      <a:pPr algn="ctr" fontAlgn="b"/>
                      <a:r>
                        <a:rPr lang="en-US" sz="700" b="0" i="0" u="none" strike="noStrike">
                          <a:solidFill>
                            <a:srgbClr val="000000"/>
                          </a:solidFill>
                          <a:latin typeface="Calibri"/>
                        </a:rPr>
                        <a:t>11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18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F79"/>
                    </a:solidFill>
                  </a:tcPr>
                </a:tc>
                <a:tc>
                  <a:txBody>
                    <a:bodyPr/>
                    <a:lstStyle/>
                    <a:p>
                      <a:pPr algn="ctr" fontAlgn="b"/>
                      <a:r>
                        <a:rPr lang="en-US" sz="700" b="0" i="0" u="none" strike="noStrike">
                          <a:solidFill>
                            <a:srgbClr val="000000"/>
                          </a:solidFill>
                          <a:latin typeface="Calibri"/>
                        </a:rPr>
                        <a:t>52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A78"/>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66E"/>
                    </a:solidFill>
                  </a:tcPr>
                </a:tc>
                <a:tc>
                  <a:txBody>
                    <a:bodyPr/>
                    <a:lstStyle/>
                    <a:p>
                      <a:pPr algn="ctr" fontAlgn="b"/>
                      <a:r>
                        <a:rPr lang="en-US" sz="700" b="0" i="0" u="none" strike="noStrike">
                          <a:solidFill>
                            <a:srgbClr val="000000"/>
                          </a:solidFill>
                          <a:latin typeface="Calibri"/>
                        </a:rPr>
                        <a:t>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38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C8BC6"/>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91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66E"/>
                    </a:solidFill>
                  </a:tcPr>
                </a:tc>
                <a:tc>
                  <a:txBody>
                    <a:bodyPr/>
                    <a:lstStyle/>
                    <a:p>
                      <a:pPr algn="ctr" fontAlgn="b"/>
                      <a:r>
                        <a:rPr lang="en-US" sz="700" b="0" i="0" u="none" strike="noStrike">
                          <a:solidFill>
                            <a:srgbClr val="000000"/>
                          </a:solidFill>
                          <a:latin typeface="Calibri"/>
                        </a:rPr>
                        <a:t>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38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77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280"/>
                    </a:solidFill>
                  </a:tcPr>
                </a:tc>
              </a:tr>
              <a:tr h="295281">
                <a:tc>
                  <a:txBody>
                    <a:bodyPr/>
                    <a:lstStyle/>
                    <a:p>
                      <a:pPr algn="l" fontAlgn="b"/>
                      <a:r>
                        <a:rPr lang="en-US" sz="900" b="0" i="0" u="none" strike="noStrike">
                          <a:solidFill>
                            <a:srgbClr val="000000"/>
                          </a:solidFill>
                          <a:latin typeface="Calibri"/>
                        </a:rPr>
                        <a:t>Fuel Comb - Residential - Oil</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78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771"/>
                    </a:solidFill>
                  </a:tcPr>
                </a:tc>
                <a:tc>
                  <a:txBody>
                    <a:bodyPr/>
                    <a:lstStyle/>
                    <a:p>
                      <a:pPr algn="ctr" fontAlgn="b"/>
                      <a:r>
                        <a:rPr lang="en-US" sz="700" b="0" i="0" u="none" strike="noStrike">
                          <a:solidFill>
                            <a:srgbClr val="000000"/>
                          </a:solidFill>
                          <a:latin typeface="Calibri"/>
                        </a:rPr>
                        <a:t>22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280"/>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75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B72"/>
                    </a:solidFill>
                  </a:tcPr>
                </a:tc>
                <a:tc>
                  <a:txBody>
                    <a:bodyPr/>
                    <a:lstStyle/>
                    <a:p>
                      <a:pPr algn="ctr" fontAlgn="b"/>
                      <a:r>
                        <a:rPr lang="en-US" sz="700" b="0" i="0" u="none" strike="noStrike">
                          <a:solidFill>
                            <a:srgbClr val="000000"/>
                          </a:solidFill>
                          <a:latin typeface="Calibri"/>
                        </a:rPr>
                        <a:t>25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E7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81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471"/>
                    </a:solidFill>
                  </a:tcPr>
                </a:tc>
                <a:tc>
                  <a:txBody>
                    <a:bodyPr/>
                    <a:lstStyle/>
                    <a:p>
                      <a:pPr algn="ctr" fontAlgn="b"/>
                      <a:r>
                        <a:rPr lang="en-US" sz="700" b="0" i="0" u="none" strike="noStrike">
                          <a:solidFill>
                            <a:srgbClr val="000000"/>
                          </a:solidFill>
                          <a:latin typeface="Calibri"/>
                        </a:rPr>
                        <a:t>19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580"/>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80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471"/>
                    </a:solidFill>
                  </a:tcPr>
                </a:tc>
                <a:tc>
                  <a:txBody>
                    <a:bodyPr/>
                    <a:lstStyle/>
                    <a:p>
                      <a:pPr algn="ctr" fontAlgn="b"/>
                      <a:r>
                        <a:rPr lang="en-US" sz="700" b="0" i="0" u="none" strike="noStrike">
                          <a:solidFill>
                            <a:srgbClr val="000000"/>
                          </a:solidFill>
                          <a:latin typeface="Calibri"/>
                        </a:rPr>
                        <a:t>20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580"/>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50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D78"/>
                    </a:solidFill>
                  </a:tcPr>
                </a:tc>
                <a:tc>
                  <a:txBody>
                    <a:bodyPr/>
                    <a:lstStyle/>
                    <a:p>
                      <a:pPr algn="ctr" fontAlgn="b"/>
                      <a:r>
                        <a:rPr lang="en-US" sz="700" b="0" i="0" u="none" strike="noStrike">
                          <a:solidFill>
                            <a:srgbClr val="000000"/>
                          </a:solidFill>
                          <a:latin typeface="Calibri"/>
                        </a:rPr>
                        <a:t>50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C78"/>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51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B78"/>
                    </a:solidFill>
                  </a:tcPr>
                </a:tc>
                <a:tc>
                  <a:txBody>
                    <a:bodyPr/>
                    <a:lstStyle/>
                    <a:p>
                      <a:pPr algn="ctr" fontAlgn="b"/>
                      <a:r>
                        <a:rPr lang="en-US" sz="700" b="0" i="0" u="none" strike="noStrike">
                          <a:solidFill>
                            <a:srgbClr val="000000"/>
                          </a:solidFill>
                          <a:latin typeface="Calibri"/>
                        </a:rPr>
                        <a:t>49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E79"/>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65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874"/>
                    </a:solidFill>
                  </a:tcPr>
                </a:tc>
                <a:tc>
                  <a:txBody>
                    <a:bodyPr/>
                    <a:lstStyle/>
                    <a:p>
                      <a:pPr algn="ctr" fontAlgn="b"/>
                      <a:r>
                        <a:rPr lang="en-US" sz="700" b="0" i="0" u="none" strike="noStrike">
                          <a:solidFill>
                            <a:srgbClr val="000000"/>
                          </a:solidFill>
                          <a:latin typeface="Calibri"/>
                        </a:rPr>
                        <a:t>35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17C"/>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42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87B"/>
                    </a:solidFill>
                  </a:tcPr>
                </a:tc>
                <a:tc>
                  <a:txBody>
                    <a:bodyPr/>
                    <a:lstStyle/>
                    <a:p>
                      <a:pPr algn="ctr" fontAlgn="b"/>
                      <a:r>
                        <a:rPr lang="en-US" sz="700" b="0" i="0" u="none" strike="noStrike">
                          <a:solidFill>
                            <a:srgbClr val="000000"/>
                          </a:solidFill>
                          <a:latin typeface="Calibri"/>
                        </a:rPr>
                        <a:t>58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276"/>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69ABB"/>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43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67A"/>
                    </a:solidFill>
                  </a:tcPr>
                </a:tc>
                <a:tc>
                  <a:txBody>
                    <a:bodyPr/>
                    <a:lstStyle/>
                    <a:p>
                      <a:pPr algn="ctr" fontAlgn="b"/>
                      <a:r>
                        <a:rPr lang="en-US" sz="700" b="0" i="0" u="none" strike="noStrike">
                          <a:solidFill>
                            <a:srgbClr val="000000"/>
                          </a:solidFill>
                          <a:latin typeface="Calibri"/>
                        </a:rPr>
                        <a:t>57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276"/>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37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E7C"/>
                    </a:solidFill>
                  </a:tcPr>
                </a:tc>
                <a:tc>
                  <a:txBody>
                    <a:bodyPr/>
                    <a:lstStyle/>
                    <a:p>
                      <a:pPr algn="ctr" fontAlgn="b"/>
                      <a:r>
                        <a:rPr lang="en-US" sz="700" b="0" i="0" u="none" strike="noStrike">
                          <a:solidFill>
                            <a:srgbClr val="000000"/>
                          </a:solidFill>
                          <a:latin typeface="Calibri"/>
                        </a:rPr>
                        <a:t>60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F76"/>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r>
              <a:tr h="295281">
                <a:tc>
                  <a:txBody>
                    <a:bodyPr/>
                    <a:lstStyle/>
                    <a:p>
                      <a:pPr algn="l" fontAlgn="b"/>
                      <a:r>
                        <a:rPr lang="en-US" sz="900" b="0" i="0" u="none" strike="noStrike">
                          <a:solidFill>
                            <a:srgbClr val="000000"/>
                          </a:solidFill>
                          <a:latin typeface="Calibri"/>
                        </a:rPr>
                        <a:t>Fuel Comb - Residential - Other</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45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B47A"/>
                    </a:solidFill>
                  </a:tcPr>
                </a:tc>
                <a:tc>
                  <a:txBody>
                    <a:bodyPr/>
                    <a:lstStyle/>
                    <a:p>
                      <a:pPr algn="ctr" fontAlgn="b"/>
                      <a:r>
                        <a:rPr lang="en-US" sz="700" b="0" i="0" u="none" strike="noStrike">
                          <a:solidFill>
                            <a:srgbClr val="000000"/>
                          </a:solidFill>
                          <a:latin typeface="Calibri"/>
                        </a:rPr>
                        <a:t>55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577"/>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B079"/>
                    </a:solidFill>
                  </a:tcPr>
                </a:tc>
                <a:tc>
                  <a:txBody>
                    <a:bodyPr/>
                    <a:lstStyle/>
                    <a:p>
                      <a:pPr algn="ctr" fontAlgn="b"/>
                      <a:r>
                        <a:rPr lang="en-US" sz="700" b="0" i="0" u="none" strike="noStrike">
                          <a:solidFill>
                            <a:srgbClr val="000000"/>
                          </a:solidFill>
                          <a:latin typeface="Calibri"/>
                        </a:rPr>
                        <a:t>52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978"/>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978"/>
                    </a:solidFill>
                  </a:tcPr>
                </a:tc>
                <a:tc>
                  <a:txBody>
                    <a:bodyPr/>
                    <a:lstStyle/>
                    <a:p>
                      <a:pPr algn="ctr" fontAlgn="b"/>
                      <a:r>
                        <a:rPr lang="en-US" sz="700" b="0" i="0" u="none" strike="noStrike">
                          <a:solidFill>
                            <a:srgbClr val="000000"/>
                          </a:solidFill>
                          <a:latin typeface="Calibri"/>
                        </a:rPr>
                        <a:t>48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B079"/>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D78"/>
                    </a:solidFill>
                  </a:tcPr>
                </a:tc>
                <a:tc>
                  <a:txBody>
                    <a:bodyPr/>
                    <a:lstStyle/>
                    <a:p>
                      <a:pPr algn="ctr" fontAlgn="b"/>
                      <a:r>
                        <a:rPr lang="en-US" sz="700" b="0" i="0" u="none" strike="noStrike">
                          <a:solidFill>
                            <a:srgbClr val="000000"/>
                          </a:solidFill>
                          <a:latin typeface="Calibri"/>
                        </a:rPr>
                        <a:t>50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C78"/>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D7C"/>
                    </a:solidFill>
                  </a:tcPr>
                </a:tc>
                <a:tc>
                  <a:txBody>
                    <a:bodyPr/>
                    <a:lstStyle/>
                    <a:p>
                      <a:pPr algn="ctr" fontAlgn="b"/>
                      <a:r>
                        <a:rPr lang="en-US" sz="700" b="0" i="0" u="none" strike="noStrike">
                          <a:solidFill>
                            <a:srgbClr val="000000"/>
                          </a:solidFill>
                          <a:latin typeface="Calibri"/>
                        </a:rPr>
                        <a:t>42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77A"/>
                    </a:solidFill>
                  </a:tcPr>
                </a:tc>
                <a:tc>
                  <a:txBody>
                    <a:bodyPr/>
                    <a:lstStyle/>
                    <a:p>
                      <a:pPr algn="ctr" fontAlgn="b"/>
                      <a:r>
                        <a:rPr lang="en-US" sz="700" b="0" i="0" u="none" strike="noStrike">
                          <a:solidFill>
                            <a:srgbClr val="000000"/>
                          </a:solidFill>
                          <a:latin typeface="Calibri"/>
                        </a:rPr>
                        <a:t>20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580"/>
                    </a:solidFill>
                  </a:tcPr>
                </a:tc>
                <a:tc>
                  <a:txBody>
                    <a:bodyPr/>
                    <a:lstStyle/>
                    <a:p>
                      <a:pPr algn="ctr" fontAlgn="b"/>
                      <a:r>
                        <a:rPr lang="en-US" sz="700" b="0" i="0" u="none" strike="noStrike">
                          <a:solidFill>
                            <a:srgbClr val="000000"/>
                          </a:solidFill>
                          <a:latin typeface="Calibri"/>
                        </a:rPr>
                        <a:t>38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C7B"/>
                    </a:solidFill>
                  </a:tcPr>
                </a:tc>
                <a:tc>
                  <a:txBody>
                    <a:bodyPr/>
                    <a:lstStyle/>
                    <a:p>
                      <a:pPr algn="ctr" fontAlgn="b"/>
                      <a:r>
                        <a:rPr lang="en-US" sz="700" b="0" i="0" u="none" strike="noStrike">
                          <a:solidFill>
                            <a:srgbClr val="000000"/>
                          </a:solidFill>
                          <a:latin typeface="Calibri"/>
                        </a:rPr>
                        <a:t>43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67A"/>
                    </a:solidFill>
                  </a:tcPr>
                </a:tc>
                <a:tc>
                  <a:txBody>
                    <a:bodyPr/>
                    <a:lstStyle/>
                    <a:p>
                      <a:pPr algn="ctr" fontAlgn="b"/>
                      <a:r>
                        <a:rPr lang="en-US" sz="700" b="0" i="0" u="none" strike="noStrike">
                          <a:solidFill>
                            <a:srgbClr val="000000"/>
                          </a:solidFill>
                          <a:latin typeface="Calibri"/>
                        </a:rPr>
                        <a:t>19</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680"/>
                    </a:solidFill>
                  </a:tcPr>
                </a:tc>
                <a:tc>
                  <a:txBody>
                    <a:bodyPr/>
                    <a:lstStyle/>
                    <a:p>
                      <a:pPr algn="ctr" fontAlgn="b"/>
                      <a:r>
                        <a:rPr lang="en-US" sz="700" b="0" i="0" u="none" strike="noStrike">
                          <a:solidFill>
                            <a:srgbClr val="000000"/>
                          </a:solidFill>
                          <a:latin typeface="Calibri"/>
                        </a:rPr>
                        <a:t>35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17C"/>
                    </a:solidFill>
                  </a:tcPr>
                </a:tc>
                <a:tc>
                  <a:txBody>
                    <a:bodyPr/>
                    <a:lstStyle/>
                    <a:p>
                      <a:pPr algn="ctr" fontAlgn="b"/>
                      <a:r>
                        <a:rPr lang="en-US" sz="700" b="0" i="0" u="none" strike="noStrike">
                          <a:solidFill>
                            <a:srgbClr val="000000"/>
                          </a:solidFill>
                          <a:latin typeface="Calibri"/>
                        </a:rPr>
                        <a:t>65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87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27C"/>
                    </a:solidFill>
                  </a:tcPr>
                </a:tc>
                <a:tc>
                  <a:txBody>
                    <a:bodyPr/>
                    <a:lstStyle/>
                    <a:p>
                      <a:pPr algn="ctr" fontAlgn="b"/>
                      <a:r>
                        <a:rPr lang="en-US" sz="700" b="0" i="0" u="none" strike="noStrike">
                          <a:solidFill>
                            <a:srgbClr val="000000"/>
                          </a:solidFill>
                          <a:latin typeface="Calibri"/>
                        </a:rPr>
                        <a:t>66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77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8AC6"/>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A72"/>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D78"/>
                    </a:solidFill>
                  </a:tcPr>
                </a:tc>
                <a:tc>
                  <a:txBody>
                    <a:bodyPr/>
                    <a:lstStyle/>
                    <a:p>
                      <a:pPr algn="ctr" fontAlgn="b"/>
                      <a:r>
                        <a:rPr lang="en-US" sz="700" b="0" i="0" u="none" strike="noStrike">
                          <a:solidFill>
                            <a:srgbClr val="000000"/>
                          </a:solidFill>
                          <a:latin typeface="Calibri"/>
                        </a:rPr>
                        <a:t>50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C78"/>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17C"/>
                    </a:solidFill>
                  </a:tcPr>
                </a:tc>
                <a:tc>
                  <a:txBody>
                    <a:bodyPr/>
                    <a:lstStyle/>
                    <a:p>
                      <a:pPr algn="ctr" fontAlgn="b"/>
                      <a:r>
                        <a:rPr lang="en-US" sz="700" b="0" i="0" u="none" strike="noStrike">
                          <a:solidFill>
                            <a:srgbClr val="000000"/>
                          </a:solidFill>
                          <a:latin typeface="Calibri"/>
                        </a:rPr>
                        <a:t>62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C75"/>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E787"/>
                    </a:solidFill>
                  </a:tcPr>
                </a:tc>
              </a:tr>
              <a:tr h="295281">
                <a:tc>
                  <a:txBody>
                    <a:bodyPr/>
                    <a:lstStyle/>
                    <a:p>
                      <a:pPr algn="l" fontAlgn="b"/>
                      <a:r>
                        <a:rPr lang="en-US" sz="900" b="0" i="0" u="none" strike="noStrike">
                          <a:solidFill>
                            <a:srgbClr val="000000"/>
                          </a:solidFill>
                          <a:latin typeface="Calibri"/>
                        </a:rPr>
                        <a:t>Fuel Comb - Residential - Wood</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55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677"/>
                    </a:solidFill>
                  </a:tcPr>
                </a:tc>
                <a:tc>
                  <a:txBody>
                    <a:bodyPr/>
                    <a:lstStyle/>
                    <a:p>
                      <a:pPr algn="ctr" fontAlgn="b"/>
                      <a:r>
                        <a:rPr lang="en-US" sz="700" b="0" i="0" u="none" strike="noStrike">
                          <a:solidFill>
                            <a:srgbClr val="000000"/>
                          </a:solidFill>
                          <a:latin typeface="Calibri"/>
                        </a:rPr>
                        <a:t>40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A7B"/>
                    </a:solidFill>
                  </a:tcPr>
                </a:tc>
                <a:tc>
                  <a:txBody>
                    <a:bodyPr/>
                    <a:lstStyle/>
                    <a:p>
                      <a:pPr algn="ctr" fontAlgn="b"/>
                      <a:r>
                        <a:rPr lang="en-US" sz="700" b="0" i="0" u="none" strike="noStrike">
                          <a:solidFill>
                            <a:srgbClr val="000000"/>
                          </a:solidFill>
                          <a:latin typeface="Calibri"/>
                        </a:rPr>
                        <a:t>5</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000000"/>
                          </a:solidFill>
                          <a:latin typeface="Calibri"/>
                        </a:rPr>
                        <a:t>50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C78"/>
                    </a:solidFill>
                  </a:tcPr>
                </a:tc>
                <a:tc>
                  <a:txBody>
                    <a:bodyPr/>
                    <a:lstStyle/>
                    <a:p>
                      <a:pPr algn="ctr" fontAlgn="b"/>
                      <a:r>
                        <a:rPr lang="en-US" sz="700" b="0" i="0" u="none" strike="noStrike">
                          <a:solidFill>
                            <a:srgbClr val="000000"/>
                          </a:solidFill>
                          <a:latin typeface="Calibri"/>
                        </a:rPr>
                        <a:t>44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47A"/>
                    </a:solidFill>
                  </a:tcPr>
                </a:tc>
                <a:tc>
                  <a:txBody>
                    <a:bodyPr/>
                    <a:lstStyle/>
                    <a:p>
                      <a:pPr algn="ctr" fontAlgn="b"/>
                      <a:r>
                        <a:rPr lang="en-US" sz="700" b="0" i="0" u="none" strike="noStrike">
                          <a:solidFill>
                            <a:srgbClr val="000000"/>
                          </a:solidFill>
                          <a:latin typeface="Calibri"/>
                        </a:rPr>
                        <a:t>6</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000000"/>
                          </a:solidFill>
                          <a:latin typeface="Calibri"/>
                        </a:rPr>
                        <a:t>53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878"/>
                    </a:solidFill>
                  </a:tcPr>
                </a:tc>
                <a:tc>
                  <a:txBody>
                    <a:bodyPr/>
                    <a:lstStyle/>
                    <a:p>
                      <a:pPr algn="ctr" fontAlgn="b"/>
                      <a:r>
                        <a:rPr lang="en-US" sz="700" b="0" i="0" u="none" strike="noStrike">
                          <a:solidFill>
                            <a:srgbClr val="000000"/>
                          </a:solidFill>
                          <a:latin typeface="Calibri"/>
                        </a:rPr>
                        <a:t>41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87B"/>
                    </a:solidFill>
                  </a:tcPr>
                </a:tc>
                <a:tc>
                  <a:txBody>
                    <a:bodyPr/>
                    <a:lstStyle/>
                    <a:p>
                      <a:pPr algn="ctr" fontAlgn="b"/>
                      <a:r>
                        <a:rPr lang="en-US" sz="700" b="0" i="0" u="none" strike="noStrike">
                          <a:solidFill>
                            <a:srgbClr val="000000"/>
                          </a:solidFill>
                          <a:latin typeface="Calibri"/>
                        </a:rPr>
                        <a:t>6</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000000"/>
                          </a:solidFill>
                          <a:latin typeface="Calibri"/>
                        </a:rPr>
                        <a:t>58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276"/>
                    </a:solidFill>
                  </a:tcPr>
                </a:tc>
                <a:tc>
                  <a:txBody>
                    <a:bodyPr/>
                    <a:lstStyle/>
                    <a:p>
                      <a:pPr algn="ctr" fontAlgn="b"/>
                      <a:r>
                        <a:rPr lang="en-US" sz="700" b="0" i="0" u="none" strike="noStrike">
                          <a:solidFill>
                            <a:srgbClr val="000000"/>
                          </a:solidFill>
                          <a:latin typeface="Calibri"/>
                        </a:rPr>
                        <a:t>37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E7C"/>
                    </a:solidFill>
                  </a:tcPr>
                </a:tc>
                <a:tc>
                  <a:txBody>
                    <a:bodyPr/>
                    <a:lstStyle/>
                    <a:p>
                      <a:pPr algn="ctr" fontAlgn="b"/>
                      <a:r>
                        <a:rPr lang="en-US" sz="700" b="0" i="0" u="none" strike="noStrike">
                          <a:solidFill>
                            <a:srgbClr val="000000"/>
                          </a:solidFill>
                          <a:latin typeface="Calibri"/>
                        </a:rPr>
                        <a:t>5</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000000"/>
                          </a:solidFill>
                          <a:latin typeface="Calibri"/>
                        </a:rPr>
                        <a:t>55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677"/>
                    </a:solidFill>
                  </a:tcPr>
                </a:tc>
                <a:tc>
                  <a:txBody>
                    <a:bodyPr/>
                    <a:lstStyle/>
                    <a:p>
                      <a:pPr algn="ctr" fontAlgn="b"/>
                      <a:r>
                        <a:rPr lang="en-US" sz="700" b="0" i="0" u="none" strike="noStrike">
                          <a:solidFill>
                            <a:srgbClr val="000000"/>
                          </a:solidFill>
                          <a:latin typeface="Calibri"/>
                        </a:rPr>
                        <a:t>40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A7B"/>
                    </a:solidFill>
                  </a:tcPr>
                </a:tc>
                <a:tc>
                  <a:txBody>
                    <a:bodyPr/>
                    <a:lstStyle/>
                    <a:p>
                      <a:pPr algn="ctr" fontAlgn="b"/>
                      <a:r>
                        <a:rPr lang="en-US" sz="700" b="0" i="0" u="none" strike="noStrike">
                          <a:solidFill>
                            <a:srgbClr val="000000"/>
                          </a:solidFill>
                          <a:latin typeface="Calibri"/>
                        </a:rPr>
                        <a:t>5</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000000"/>
                          </a:solidFill>
                          <a:latin typeface="Calibri"/>
                        </a:rPr>
                        <a:t>55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677"/>
                    </a:solidFill>
                  </a:tcPr>
                </a:tc>
                <a:tc>
                  <a:txBody>
                    <a:bodyPr/>
                    <a:lstStyle/>
                    <a:p>
                      <a:pPr algn="ctr" fontAlgn="b"/>
                      <a:r>
                        <a:rPr lang="en-US" sz="700" b="0" i="0" u="none" strike="noStrike">
                          <a:solidFill>
                            <a:srgbClr val="000000"/>
                          </a:solidFill>
                          <a:latin typeface="Calibri"/>
                        </a:rPr>
                        <a:t>40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A7B"/>
                    </a:solidFill>
                  </a:tcPr>
                </a:tc>
                <a:tc>
                  <a:txBody>
                    <a:bodyPr/>
                    <a:lstStyle/>
                    <a:p>
                      <a:pPr algn="ctr" fontAlgn="b"/>
                      <a:r>
                        <a:rPr lang="en-US" sz="700" b="0" i="0" u="none" strike="noStrike">
                          <a:solidFill>
                            <a:srgbClr val="000000"/>
                          </a:solidFill>
                          <a:latin typeface="Calibri"/>
                        </a:rPr>
                        <a:t>5</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000000"/>
                          </a:solidFill>
                          <a:latin typeface="Calibri"/>
                        </a:rPr>
                        <a:t>54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877"/>
                    </a:solidFill>
                  </a:tcPr>
                </a:tc>
                <a:tc>
                  <a:txBody>
                    <a:bodyPr/>
                    <a:lstStyle/>
                    <a:p>
                      <a:pPr algn="ctr" fontAlgn="b"/>
                      <a:r>
                        <a:rPr lang="en-US" sz="700" b="0" i="0" u="none" strike="noStrike">
                          <a:solidFill>
                            <a:srgbClr val="000000"/>
                          </a:solidFill>
                          <a:latin typeface="Calibri"/>
                        </a:rPr>
                        <a:t>41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87B"/>
                    </a:solidFill>
                  </a:tcPr>
                </a:tc>
                <a:tc>
                  <a:txBody>
                    <a:bodyPr/>
                    <a:lstStyle/>
                    <a:p>
                      <a:pPr algn="ctr" fontAlgn="b"/>
                      <a:r>
                        <a:rPr lang="en-US" sz="700" b="0" i="0" u="none" strike="noStrike">
                          <a:solidFill>
                            <a:srgbClr val="000000"/>
                          </a:solidFill>
                          <a:latin typeface="Calibri"/>
                        </a:rPr>
                        <a:t>5</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000000"/>
                          </a:solidFill>
                          <a:latin typeface="Calibri"/>
                        </a:rPr>
                        <a:t>51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B78"/>
                    </a:solidFill>
                  </a:tcPr>
                </a:tc>
                <a:tc>
                  <a:txBody>
                    <a:bodyPr/>
                    <a:lstStyle/>
                    <a:p>
                      <a:pPr algn="ctr" fontAlgn="b"/>
                      <a:r>
                        <a:rPr lang="en-US" sz="700" b="0" i="0" u="none" strike="noStrike">
                          <a:solidFill>
                            <a:srgbClr val="000000"/>
                          </a:solidFill>
                          <a:latin typeface="Calibri"/>
                        </a:rPr>
                        <a:t>43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57A"/>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B78"/>
                    </a:solidFill>
                  </a:tcPr>
                </a:tc>
                <a:tc>
                  <a:txBody>
                    <a:bodyPr/>
                    <a:lstStyle/>
                    <a:p>
                      <a:pPr algn="ctr" fontAlgn="b"/>
                      <a:r>
                        <a:rPr lang="en-US" sz="700" b="0" i="0" u="none" strike="noStrike">
                          <a:solidFill>
                            <a:srgbClr val="000000"/>
                          </a:solidFill>
                          <a:latin typeface="Calibri"/>
                        </a:rPr>
                        <a:t>44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57A"/>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000000"/>
                          </a:solidFill>
                          <a:latin typeface="Calibri"/>
                        </a:rPr>
                        <a:t>80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471"/>
                    </a:solidFill>
                  </a:tcPr>
                </a:tc>
                <a:tc>
                  <a:txBody>
                    <a:bodyPr/>
                    <a:lstStyle/>
                    <a:p>
                      <a:pPr algn="ctr" fontAlgn="b"/>
                      <a:r>
                        <a:rPr lang="en-US" sz="700" b="0" i="0" u="none" strike="noStrike">
                          <a:solidFill>
                            <a:srgbClr val="000000"/>
                          </a:solidFill>
                          <a:latin typeface="Calibri"/>
                        </a:rPr>
                        <a:t>17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88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D394"/>
                    </a:solidFill>
                  </a:tcPr>
                </a:tc>
              </a:tr>
              <a:tr h="252377">
                <a:tc>
                  <a:txBody>
                    <a:bodyPr/>
                    <a:lstStyle/>
                    <a:p>
                      <a:pPr algn="l" fontAlgn="b"/>
                      <a:r>
                        <a:rPr lang="en-US" sz="900" b="0" i="0" u="none" strike="noStrike">
                          <a:solidFill>
                            <a:srgbClr val="000000"/>
                          </a:solidFill>
                          <a:latin typeface="Calibri"/>
                        </a:rPr>
                        <a:t>Gas Stations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978"/>
                    </a:solidFill>
                  </a:tcPr>
                </a:tc>
                <a:tc>
                  <a:txBody>
                    <a:bodyPr/>
                    <a:lstStyle/>
                    <a:p>
                      <a:pPr algn="ctr" fontAlgn="b"/>
                      <a:r>
                        <a:rPr lang="en-US" sz="700" b="0" i="0" u="none" strike="noStrike">
                          <a:solidFill>
                            <a:srgbClr val="000000"/>
                          </a:solidFill>
                          <a:latin typeface="Calibri"/>
                        </a:rPr>
                        <a:t>22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17F"/>
                    </a:solidFill>
                  </a:tcPr>
                </a:tc>
                <a:tc>
                  <a:txBody>
                    <a:bodyPr/>
                    <a:lstStyle/>
                    <a:p>
                      <a:pPr algn="ctr" fontAlgn="b"/>
                      <a:r>
                        <a:rPr lang="en-US" sz="700" b="0" i="0" u="none" strike="noStrike">
                          <a:solidFill>
                            <a:srgbClr val="000000"/>
                          </a:solidFill>
                          <a:latin typeface="Calibri"/>
                        </a:rPr>
                        <a:t>25</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D7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C75"/>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38</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D7B"/>
                    </a:solidFill>
                  </a:tcPr>
                </a:tc>
                <a:tc>
                  <a:txBody>
                    <a:bodyPr/>
                    <a:lstStyle/>
                    <a:p>
                      <a:pPr algn="ctr" fontAlgn="b"/>
                      <a:r>
                        <a:rPr lang="en-US" sz="700" b="0" i="0" u="none" strike="noStrike">
                          <a:solidFill>
                            <a:srgbClr val="000000"/>
                          </a:solidFill>
                          <a:latin typeface="Calibri"/>
                        </a:rPr>
                        <a:t>68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57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47D"/>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27D"/>
                    </a:solidFill>
                  </a:tcPr>
                </a:tc>
                <a:tc>
                  <a:txBody>
                    <a:bodyPr/>
                    <a:lstStyle/>
                    <a:p>
                      <a:pPr algn="ctr" fontAlgn="b"/>
                      <a:r>
                        <a:rPr lang="en-US" sz="700" b="0" i="0" u="none" strike="noStrike">
                          <a:solidFill>
                            <a:srgbClr val="000000"/>
                          </a:solidFill>
                          <a:latin typeface="Calibri"/>
                        </a:rPr>
                        <a:t>35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17C"/>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31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57D"/>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34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27D"/>
                    </a:solidFill>
                  </a:tcPr>
                </a:tc>
                <a:tc>
                  <a:txBody>
                    <a:bodyPr/>
                    <a:lstStyle/>
                    <a:p>
                      <a:pPr algn="ctr" fontAlgn="b"/>
                      <a:r>
                        <a:rPr lang="en-US" sz="700" b="0" i="0" u="none" strike="noStrike">
                          <a:solidFill>
                            <a:srgbClr val="000000"/>
                          </a:solidFill>
                          <a:latin typeface="Calibri"/>
                        </a:rPr>
                        <a:t>35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17C"/>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31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57D"/>
                    </a:solidFill>
                  </a:tcPr>
                </a:tc>
                <a:tc>
                  <a:txBody>
                    <a:bodyPr/>
                    <a:lstStyle/>
                    <a:p>
                      <a:pPr algn="ctr" fontAlgn="b"/>
                      <a:r>
                        <a:rPr lang="en-US" sz="700" b="0" i="0" u="none" strike="noStrike">
                          <a:solidFill>
                            <a:srgbClr val="000000"/>
                          </a:solidFill>
                          <a:latin typeface="Calibri"/>
                        </a:rPr>
                        <a:t>44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47A"/>
                    </a:solidFill>
                  </a:tcPr>
                </a:tc>
                <a:tc>
                  <a:txBody>
                    <a:bodyPr/>
                    <a:lstStyle/>
                    <a:p>
                      <a:pPr algn="ctr" fontAlgn="b"/>
                      <a:r>
                        <a:rPr lang="en-US" sz="700" b="0" i="0" u="none" strike="noStrike">
                          <a:solidFill>
                            <a:srgbClr val="000000"/>
                          </a:solidFill>
                          <a:latin typeface="Calibri"/>
                        </a:rPr>
                        <a:t>56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577"/>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r>
              <a:tr h="252377">
                <a:tc>
                  <a:txBody>
                    <a:bodyPr/>
                    <a:lstStyle/>
                    <a:p>
                      <a:pPr algn="l" fontAlgn="b"/>
                      <a:r>
                        <a:rPr lang="en-US" sz="900" b="0" i="0" u="none" strike="noStrike">
                          <a:solidFill>
                            <a:srgbClr val="000000"/>
                          </a:solidFill>
                          <a:latin typeface="Calibri"/>
                        </a:rPr>
                        <a:t>Industrial Processes - Cement Manuf</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B279"/>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777"/>
                    </a:solidFill>
                  </a:tcPr>
                </a:tc>
                <a:tc>
                  <a:txBody>
                    <a:bodyPr/>
                    <a:lstStyle/>
                    <a:p>
                      <a:pPr algn="ctr" fontAlgn="b"/>
                      <a:r>
                        <a:rPr lang="en-US" sz="700" b="0" i="0" u="none" strike="noStrike">
                          <a:solidFill>
                            <a:srgbClr val="000000"/>
                          </a:solidFill>
                          <a:latin typeface="Calibri"/>
                        </a:rPr>
                        <a:t>48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F79"/>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A78"/>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56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483"/>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E8CC5"/>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38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4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58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370"/>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082"/>
                    </a:solidFill>
                  </a:tcPr>
                </a:tc>
                <a:tc>
                  <a:txBody>
                    <a:bodyPr/>
                    <a:lstStyle/>
                    <a:p>
                      <a:pPr algn="ctr" fontAlgn="b"/>
                      <a:r>
                        <a:rPr lang="en-US" sz="700" b="0" i="0" u="none" strike="noStrike">
                          <a:solidFill>
                            <a:srgbClr val="000000"/>
                          </a:solidFill>
                          <a:latin typeface="Calibri"/>
                        </a:rPr>
                        <a:t>7</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583"/>
                    </a:solidFill>
                  </a:tcPr>
                </a:tc>
              </a:tr>
              <a:tr h="252377">
                <a:tc>
                  <a:txBody>
                    <a:bodyPr/>
                    <a:lstStyle/>
                    <a:p>
                      <a:pPr algn="l" fontAlgn="b"/>
                      <a:r>
                        <a:rPr lang="en-US" sz="900" b="0" i="0" u="none" strike="noStrike">
                          <a:solidFill>
                            <a:srgbClr val="000000"/>
                          </a:solidFill>
                          <a:latin typeface="Calibri"/>
                        </a:rPr>
                        <a:t>Industrial Processes - Chemical Manuf</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D7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C72"/>
                    </a:solidFill>
                  </a:tcPr>
                </a:tc>
                <a:tc>
                  <a:txBody>
                    <a:bodyPr/>
                    <a:lstStyle/>
                    <a:p>
                      <a:pPr algn="ctr" fontAlgn="b"/>
                      <a:r>
                        <a:rPr lang="en-US" sz="700" b="0" i="0" u="none" strike="noStrike">
                          <a:solidFill>
                            <a:srgbClr val="000000"/>
                          </a:solidFill>
                          <a:latin typeface="Calibri"/>
                        </a:rPr>
                        <a:t>46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B279"/>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777"/>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77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280"/>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8AC6"/>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87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07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57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377"/>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37D"/>
                    </a:solidFill>
                  </a:tcPr>
                </a:tc>
                <a:tc>
                  <a:txBody>
                    <a:bodyPr/>
                    <a:lstStyle/>
                    <a:p>
                      <a:pPr algn="ctr" fontAlgn="b"/>
                      <a:r>
                        <a:rPr lang="en-US" sz="700" b="0" i="0" u="none" strike="noStrike">
                          <a:solidFill>
                            <a:srgbClr val="000000"/>
                          </a:solidFill>
                          <a:latin typeface="Calibri"/>
                        </a:rPr>
                        <a:t>10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283"/>
                    </a:solidFill>
                  </a:tcPr>
                </a:tc>
              </a:tr>
              <a:tr h="252377">
                <a:tc>
                  <a:txBody>
                    <a:bodyPr/>
                    <a:lstStyle/>
                    <a:p>
                      <a:pPr algn="l" fontAlgn="b"/>
                      <a:r>
                        <a:rPr lang="en-US" sz="900" b="0" i="0" u="none" strike="noStrike">
                          <a:solidFill>
                            <a:srgbClr val="000000"/>
                          </a:solidFill>
                          <a:latin typeface="Calibri"/>
                        </a:rPr>
                        <a:t>Industrial Processes - Ferrous Metals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E82"/>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87</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B6F"/>
                    </a:solidFill>
                  </a:tcPr>
                </a:tc>
                <a:tc>
                  <a:txBody>
                    <a:bodyPr/>
                    <a:lstStyle/>
                    <a:p>
                      <a:pPr algn="ctr" fontAlgn="b"/>
                      <a:r>
                        <a:rPr lang="en-US" sz="700" b="0" i="0" u="none" strike="noStrike">
                          <a:solidFill>
                            <a:srgbClr val="000000"/>
                          </a:solidFill>
                          <a:latin typeface="Calibri"/>
                        </a:rPr>
                        <a:t>36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07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975"/>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87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57D"/>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B7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87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17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D78"/>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D7C"/>
                    </a:solidFill>
                  </a:tcPr>
                </a:tc>
                <a:tc>
                  <a:txBody>
                    <a:bodyPr/>
                    <a:lstStyle/>
                    <a:p>
                      <a:pPr algn="ctr" fontAlgn="b"/>
                      <a:r>
                        <a:rPr lang="en-US" sz="700" b="0" i="0" u="none" strike="noStrike">
                          <a:solidFill>
                            <a:srgbClr val="000000"/>
                          </a:solidFill>
                          <a:latin typeface="Calibri"/>
                        </a:rPr>
                        <a:t>12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F82"/>
                    </a:solidFill>
                  </a:tcPr>
                </a:tc>
              </a:tr>
              <a:tr h="295281">
                <a:tc>
                  <a:txBody>
                    <a:bodyPr/>
                    <a:lstStyle/>
                    <a:p>
                      <a:pPr algn="l" fontAlgn="b"/>
                      <a:r>
                        <a:rPr lang="en-US" sz="900" b="0" i="0" u="none" strike="noStrike">
                          <a:solidFill>
                            <a:srgbClr val="000000"/>
                          </a:solidFill>
                          <a:latin typeface="Calibri"/>
                        </a:rPr>
                        <a:t>Industrial Processes - Mining</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680"/>
                    </a:solidFill>
                  </a:tcPr>
                </a:tc>
                <a:tc>
                  <a:txBody>
                    <a:bodyPr/>
                    <a:lstStyle/>
                    <a:p>
                      <a:pPr algn="ctr" fontAlgn="b"/>
                      <a:r>
                        <a:rPr lang="en-US" sz="700" b="0" i="0" u="none" strike="noStrike">
                          <a:solidFill>
                            <a:srgbClr val="000000"/>
                          </a:solidFill>
                          <a:latin typeface="Calibri"/>
                        </a:rPr>
                        <a:t>75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B72"/>
                    </a:solidFill>
                  </a:tcPr>
                </a:tc>
                <a:tc>
                  <a:txBody>
                    <a:bodyPr/>
                    <a:lstStyle/>
                    <a:p>
                      <a:pPr algn="ctr" fontAlgn="b"/>
                      <a:r>
                        <a:rPr lang="en-US" sz="700" b="0" i="0" u="none" strike="noStrike">
                          <a:solidFill>
                            <a:srgbClr val="000000"/>
                          </a:solidFill>
                          <a:latin typeface="Calibri"/>
                        </a:rPr>
                        <a:t>7</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784"/>
                    </a:solidFill>
                  </a:tcPr>
                </a:tc>
                <a:tc>
                  <a:txBody>
                    <a:bodyPr/>
                    <a:lstStyle/>
                    <a:p>
                      <a:pPr algn="ctr" fontAlgn="b"/>
                      <a:r>
                        <a:rPr lang="en-US" sz="700" b="0" i="0" u="none" strike="noStrike">
                          <a:solidFill>
                            <a:srgbClr val="000000"/>
                          </a:solidFill>
                          <a:latin typeface="Calibri"/>
                        </a:rPr>
                        <a:t>14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D82"/>
                    </a:solidFill>
                  </a:tcPr>
                </a:tc>
                <a:tc>
                  <a:txBody>
                    <a:bodyPr/>
                    <a:lstStyle/>
                    <a:p>
                      <a:pPr algn="ctr" fontAlgn="b"/>
                      <a:r>
                        <a:rPr lang="en-US" sz="700" b="0" i="0" u="none" strike="noStrike">
                          <a:solidFill>
                            <a:srgbClr val="000000"/>
                          </a:solidFill>
                          <a:latin typeface="Calibri"/>
                        </a:rPr>
                        <a:t>85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E6F"/>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7B7A7"/>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590C2"/>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C8BC6"/>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599B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4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784"/>
                    </a:solidFill>
                  </a:tcPr>
                </a:tc>
                <a:tc>
                  <a:txBody>
                    <a:bodyPr/>
                    <a:lstStyle/>
                    <a:p>
                      <a:pPr algn="ctr" fontAlgn="b"/>
                      <a:r>
                        <a:rPr lang="en-US" sz="700" b="0" i="0" u="none" strike="noStrike">
                          <a:solidFill>
                            <a:srgbClr val="000000"/>
                          </a:solidFill>
                          <a:latin typeface="Calibri"/>
                        </a:rPr>
                        <a:t>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2BEA3"/>
                    </a:solidFill>
                  </a:tcPr>
                </a:tc>
              </a:tr>
              <a:tr h="252377">
                <a:tc>
                  <a:txBody>
                    <a:bodyPr/>
                    <a:lstStyle/>
                    <a:p>
                      <a:pPr algn="l" fontAlgn="b"/>
                      <a:r>
                        <a:rPr lang="en-US" sz="900" b="0" i="0" u="none" strike="noStrike">
                          <a:solidFill>
                            <a:srgbClr val="000000"/>
                          </a:solidFill>
                          <a:latin typeface="Calibri"/>
                        </a:rPr>
                        <a:t>Industrial Processes - NEC</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97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59</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A076"/>
                    </a:solidFill>
                  </a:tcPr>
                </a:tc>
                <a:tc>
                  <a:txBody>
                    <a:bodyPr/>
                    <a:lstStyle/>
                    <a:p>
                      <a:pPr algn="ctr" fontAlgn="b"/>
                      <a:r>
                        <a:rPr lang="en-US" sz="700" b="0" i="0" u="none" strike="noStrike">
                          <a:solidFill>
                            <a:srgbClr val="000000"/>
                          </a:solidFill>
                          <a:latin typeface="Calibri"/>
                        </a:rPr>
                        <a:t>61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E76"/>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39</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B7B"/>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A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182"/>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AAFAD"/>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583"/>
                    </a:solidFill>
                  </a:tcPr>
                </a:tc>
                <a:tc>
                  <a:txBody>
                    <a:bodyPr/>
                    <a:lstStyle/>
                    <a:p>
                      <a:pPr algn="ctr" fontAlgn="b"/>
                      <a:r>
                        <a:rPr lang="en-US" sz="700" b="0" i="0" u="none" strike="noStrike">
                          <a:solidFill>
                            <a:srgbClr val="000000"/>
                          </a:solidFill>
                          <a:latin typeface="Calibri"/>
                        </a:rPr>
                        <a:t>7</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83"/>
                    </a:solidFill>
                  </a:tcPr>
                </a:tc>
                <a:tc>
                  <a:txBody>
                    <a:bodyPr/>
                    <a:lstStyle/>
                    <a:p>
                      <a:pPr algn="ctr" fontAlgn="b"/>
                      <a:r>
                        <a:rPr lang="en-US" sz="700" b="0" i="0" u="none" strike="noStrike">
                          <a:solidFill>
                            <a:srgbClr val="000000"/>
                          </a:solidFill>
                          <a:latin typeface="Calibri"/>
                        </a:rPr>
                        <a:t>86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C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D82"/>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992C0"/>
                    </a:solidFill>
                  </a:tcPr>
                </a:tc>
                <a:tc>
                  <a:txBody>
                    <a:bodyPr/>
                    <a:lstStyle/>
                    <a:p>
                      <a:pPr algn="ctr" fontAlgn="b"/>
                      <a:r>
                        <a:rPr lang="en-US" sz="700" b="0" i="0" u="none" strike="noStrike">
                          <a:solidFill>
                            <a:srgbClr val="000000"/>
                          </a:solidFill>
                          <a:latin typeface="Calibri"/>
                        </a:rPr>
                        <a:t>69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37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580"/>
                    </a:solidFill>
                  </a:tcPr>
                </a:tc>
                <a:tc>
                  <a:txBody>
                    <a:bodyPr/>
                    <a:lstStyle/>
                    <a:p>
                      <a:pPr algn="ctr" fontAlgn="b"/>
                      <a:r>
                        <a:rPr lang="en-US" sz="700" b="0" i="0" u="none" strike="noStrike">
                          <a:solidFill>
                            <a:srgbClr val="000000"/>
                          </a:solidFill>
                          <a:latin typeface="Calibri"/>
                        </a:rPr>
                        <a:t>11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082"/>
                    </a:solidFill>
                  </a:tcPr>
                </a:tc>
              </a:tr>
              <a:tr h="252377">
                <a:tc>
                  <a:txBody>
                    <a:bodyPr/>
                    <a:lstStyle/>
                    <a:p>
                      <a:pPr algn="l" fontAlgn="b"/>
                      <a:r>
                        <a:rPr lang="en-US" sz="900" b="0" i="0" u="none" strike="noStrike">
                          <a:solidFill>
                            <a:srgbClr val="000000"/>
                          </a:solidFill>
                          <a:latin typeface="Calibri"/>
                        </a:rPr>
                        <a:t>Industrial Processes - Non-ferrous Metals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780"/>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270"/>
                    </a:solidFill>
                  </a:tcPr>
                </a:tc>
                <a:tc>
                  <a:txBody>
                    <a:bodyPr/>
                    <a:lstStyle/>
                    <a:p>
                      <a:pPr algn="ctr" fontAlgn="b"/>
                      <a:r>
                        <a:rPr lang="en-US" sz="700" b="0" i="0" u="none" strike="noStrike">
                          <a:solidFill>
                            <a:srgbClr val="000000"/>
                          </a:solidFill>
                          <a:latin typeface="Calibri"/>
                        </a:rPr>
                        <a:t>39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B7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D75"/>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E7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B7E"/>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E8CC5"/>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8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877"/>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B179"/>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57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A81"/>
                    </a:solidFill>
                  </a:tcPr>
                </a:tc>
                <a:tc>
                  <a:txBody>
                    <a:bodyPr/>
                    <a:lstStyle/>
                    <a:p>
                      <a:pPr algn="ctr" fontAlgn="b"/>
                      <a:r>
                        <a:rPr lang="en-US" sz="700" b="0" i="0" u="none" strike="noStrike">
                          <a:solidFill>
                            <a:srgbClr val="000000"/>
                          </a:solidFill>
                          <a:latin typeface="Calibri"/>
                        </a:rPr>
                        <a:t>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A84"/>
                    </a:solidFill>
                  </a:tcPr>
                </a:tc>
              </a:tr>
              <a:tr h="252377">
                <a:tc>
                  <a:txBody>
                    <a:bodyPr/>
                    <a:lstStyle/>
                    <a:p>
                      <a:pPr algn="l" fontAlgn="b"/>
                      <a:r>
                        <a:rPr lang="en-US" sz="900" b="0" i="0" u="none" strike="noStrike">
                          <a:solidFill>
                            <a:srgbClr val="000000"/>
                          </a:solidFill>
                          <a:latin typeface="Calibri"/>
                        </a:rPr>
                        <a:t>Industrial Processes - Oil &amp; Gas Production</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99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B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9A6B3"/>
                    </a:solidFill>
                  </a:tcPr>
                </a:tc>
                <a:tc>
                  <a:txBody>
                    <a:bodyPr/>
                    <a:lstStyle/>
                    <a:p>
                      <a:pPr algn="ctr" fontAlgn="b"/>
                      <a:r>
                        <a:rPr lang="en-US" sz="700" b="0" i="0" u="none" strike="noStrike">
                          <a:solidFill>
                            <a:srgbClr val="000000"/>
                          </a:solidFill>
                          <a:latin typeface="Calibri"/>
                        </a:rPr>
                        <a:t>97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E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c>
                  <a:txBody>
                    <a:bodyPr/>
                    <a:lstStyle/>
                    <a:p>
                      <a:pPr algn="ctr" fontAlgn="b"/>
                      <a:r>
                        <a:rPr lang="en-US" sz="700" b="0" i="0" u="none" strike="noStrike">
                          <a:solidFill>
                            <a:srgbClr val="000000"/>
                          </a:solidFill>
                          <a:latin typeface="Calibri"/>
                        </a:rPr>
                        <a:t>99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A9CBA"/>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298BD"/>
                    </a:solidFill>
                  </a:tcPr>
                </a:tc>
                <a:tc>
                  <a:txBody>
                    <a:bodyPr/>
                    <a:lstStyle/>
                    <a:p>
                      <a:pPr algn="ctr" fontAlgn="b"/>
                      <a:r>
                        <a:rPr lang="en-US" sz="700" b="0" i="0" u="none" strike="noStrike">
                          <a:solidFill>
                            <a:srgbClr val="000000"/>
                          </a:solidFill>
                          <a:latin typeface="Calibri"/>
                        </a:rPr>
                        <a:t>89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96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082"/>
                    </a:solidFill>
                  </a:tcPr>
                </a:tc>
                <a:tc>
                  <a:txBody>
                    <a:bodyPr/>
                    <a:lstStyle/>
                    <a:p>
                      <a:pPr algn="ctr" fontAlgn="b"/>
                      <a:r>
                        <a:rPr lang="en-US" sz="700" b="0" i="0" u="none" strike="noStrike">
                          <a:solidFill>
                            <a:srgbClr val="000000"/>
                          </a:solidFill>
                          <a:latin typeface="Calibri"/>
                        </a:rPr>
                        <a:t>95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0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984"/>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C8BC6"/>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8BC6"/>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4B5A9"/>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C8BC6"/>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8BC6"/>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691C2"/>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F8DC4"/>
                    </a:solidFill>
                  </a:tcPr>
                </a:tc>
              </a:tr>
              <a:tr h="252377">
                <a:tc>
                  <a:txBody>
                    <a:bodyPr/>
                    <a:lstStyle/>
                    <a:p>
                      <a:pPr algn="l" fontAlgn="b"/>
                      <a:r>
                        <a:rPr lang="en-US" sz="900" b="0" i="0" u="none" strike="noStrike">
                          <a:solidFill>
                            <a:srgbClr val="000000"/>
                          </a:solidFill>
                          <a:latin typeface="Calibri"/>
                        </a:rPr>
                        <a:t>Industrial Processes - Petroleum Refineries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47A"/>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56</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577"/>
                    </a:solidFill>
                  </a:tcPr>
                </a:tc>
                <a:tc>
                  <a:txBody>
                    <a:bodyPr/>
                    <a:lstStyle/>
                    <a:p>
                      <a:pPr algn="ctr" fontAlgn="b"/>
                      <a:r>
                        <a:rPr lang="en-US" sz="700" b="0" i="0" u="none" strike="noStrike">
                          <a:solidFill>
                            <a:srgbClr val="000000"/>
                          </a:solidFill>
                          <a:latin typeface="Calibri"/>
                        </a:rPr>
                        <a:t>55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677"/>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45</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B37A"/>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C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D82"/>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F8CC4"/>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28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D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C82"/>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88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A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383"/>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r>
              <a:tr h="252377">
                <a:tc>
                  <a:txBody>
                    <a:bodyPr/>
                    <a:lstStyle/>
                    <a:p>
                      <a:pPr algn="l" fontAlgn="b"/>
                      <a:r>
                        <a:rPr lang="en-US" sz="900" b="0" i="0" u="none" strike="noStrike">
                          <a:solidFill>
                            <a:srgbClr val="000000"/>
                          </a:solidFill>
                          <a:latin typeface="Calibri"/>
                        </a:rPr>
                        <a:t>Industrial Processes - Pulp &amp; Paper</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B7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E72"/>
                    </a:solidFill>
                  </a:tcPr>
                </a:tc>
                <a:tc>
                  <a:txBody>
                    <a:bodyPr/>
                    <a:lstStyle/>
                    <a:p>
                      <a:pPr algn="ctr" fontAlgn="b"/>
                      <a:r>
                        <a:rPr lang="en-US" sz="700" b="0" i="0" u="none" strike="noStrike">
                          <a:solidFill>
                            <a:srgbClr val="000000"/>
                          </a:solidFill>
                          <a:latin typeface="Calibri"/>
                        </a:rPr>
                        <a:t>49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E79"/>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B78"/>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F70"/>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A81"/>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28EC3"/>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8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F70"/>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A81"/>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18EC3"/>
                    </a:solidFill>
                  </a:tcPr>
                </a:tc>
                <a:tc>
                  <a:txBody>
                    <a:bodyPr/>
                    <a:lstStyle/>
                    <a:p>
                      <a:pPr algn="ctr" fontAlgn="b"/>
                      <a:r>
                        <a:rPr lang="en-US" sz="700" b="0" i="0" u="none" strike="noStrike">
                          <a:solidFill>
                            <a:srgbClr val="000000"/>
                          </a:solidFill>
                          <a:latin typeface="Calibri"/>
                        </a:rPr>
                        <a:t>78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77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780"/>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r>
              <a:tr h="252377">
                <a:tc>
                  <a:txBody>
                    <a:bodyPr/>
                    <a:lstStyle/>
                    <a:p>
                      <a:pPr algn="l" fontAlgn="b"/>
                      <a:r>
                        <a:rPr lang="en-US" sz="900" b="0" i="0" u="none" strike="noStrike">
                          <a:solidFill>
                            <a:srgbClr val="000000"/>
                          </a:solidFill>
                          <a:latin typeface="Calibri"/>
                        </a:rPr>
                        <a:t>Industrial Processes - Storage and Transfer</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574"/>
                    </a:solidFill>
                  </a:tcPr>
                </a:tc>
                <a:tc>
                  <a:txBody>
                    <a:bodyPr/>
                    <a:lstStyle/>
                    <a:p>
                      <a:pPr algn="ctr" fontAlgn="b"/>
                      <a:r>
                        <a:rPr lang="en-US" sz="700" b="0" i="0" u="none" strike="noStrike">
                          <a:solidFill>
                            <a:srgbClr val="000000"/>
                          </a:solidFill>
                          <a:latin typeface="Calibri"/>
                        </a:rPr>
                        <a:t>32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57D"/>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F96BE"/>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B7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E72"/>
                    </a:solidFill>
                  </a:tcPr>
                </a:tc>
                <a:tc>
                  <a:txBody>
                    <a:bodyPr/>
                    <a:lstStyle/>
                    <a:p>
                      <a:pPr algn="ctr" fontAlgn="b"/>
                      <a:r>
                        <a:rPr lang="en-US" sz="700" b="0" i="0" u="none" strike="noStrike">
                          <a:solidFill>
                            <a:srgbClr val="000000"/>
                          </a:solidFill>
                          <a:latin typeface="Calibri"/>
                        </a:rPr>
                        <a:t>58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276"/>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77A"/>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975"/>
                    </a:solidFill>
                  </a:tcPr>
                </a:tc>
                <a:tc>
                  <a:txBody>
                    <a:bodyPr/>
                    <a:lstStyle/>
                    <a:p>
                      <a:pPr algn="ctr" fontAlgn="b"/>
                      <a:r>
                        <a:rPr lang="en-US" sz="700" b="0" i="0" u="none" strike="noStrike">
                          <a:solidFill>
                            <a:srgbClr val="000000"/>
                          </a:solidFill>
                          <a:latin typeface="Calibri"/>
                        </a:rPr>
                        <a:t>29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97E"/>
                    </a:solidFill>
                  </a:tcPr>
                </a:tc>
                <a:tc>
                  <a:txBody>
                    <a:bodyPr/>
                    <a:lstStyle/>
                    <a:p>
                      <a:pPr algn="ctr" fontAlgn="b"/>
                      <a:r>
                        <a:rPr lang="en-US" sz="700" b="0" i="0" u="none" strike="noStrike">
                          <a:solidFill>
                            <a:srgbClr val="000000"/>
                          </a:solidFill>
                          <a:latin typeface="Calibri"/>
                        </a:rPr>
                        <a:t>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84"/>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E8CC5"/>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9EB8"/>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C75"/>
                    </a:solidFill>
                  </a:tcPr>
                </a:tc>
                <a:tc>
                  <a:txBody>
                    <a:bodyPr/>
                    <a:lstStyle/>
                    <a:p>
                      <a:pPr algn="ctr" fontAlgn="b"/>
                      <a:r>
                        <a:rPr lang="en-US" sz="700" b="0" i="0" u="none" strike="noStrike">
                          <a:solidFill>
                            <a:srgbClr val="000000"/>
                          </a:solidFill>
                          <a:latin typeface="Calibri"/>
                        </a:rPr>
                        <a:t>31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67D"/>
                    </a:solidFill>
                  </a:tcPr>
                </a:tc>
                <a:tc>
                  <a:txBody>
                    <a:bodyPr/>
                    <a:lstStyle/>
                    <a:p>
                      <a:pPr algn="ctr" fontAlgn="b"/>
                      <a:r>
                        <a:rPr lang="en-US" sz="700" b="0" i="0" u="none" strike="noStrike">
                          <a:solidFill>
                            <a:srgbClr val="000000"/>
                          </a:solidFill>
                          <a:latin typeface="Calibri"/>
                        </a:rPr>
                        <a:t>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83"/>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E8CC5"/>
                    </a:solidFill>
                  </a:tcPr>
                </a:tc>
                <a:tc>
                  <a:txBody>
                    <a:bodyPr/>
                    <a:lstStyle/>
                    <a:p>
                      <a:pPr algn="ctr" fontAlgn="b"/>
                      <a:r>
                        <a:rPr lang="en-US" sz="700" b="0" i="0" u="none" strike="noStrike">
                          <a:solidFill>
                            <a:srgbClr val="000000"/>
                          </a:solidFill>
                          <a:latin typeface="Calibri"/>
                        </a:rPr>
                        <a:t>49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E79"/>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F79"/>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r>
              <a:tr h="252377">
                <a:tc>
                  <a:txBody>
                    <a:bodyPr/>
                    <a:lstStyle/>
                    <a:p>
                      <a:pPr algn="l" fontAlgn="b"/>
                      <a:r>
                        <a:rPr lang="en-US" sz="900" b="0" i="0" u="none" strike="noStrike">
                          <a:solidFill>
                            <a:srgbClr val="000000"/>
                          </a:solidFill>
                          <a:latin typeface="Calibri"/>
                        </a:rPr>
                        <a:t>Miscellaneous Non-Industrial NEC</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B7B"/>
                    </a:solidFill>
                  </a:tcPr>
                </a:tc>
                <a:tc>
                  <a:txBody>
                    <a:bodyPr/>
                    <a:lstStyle/>
                    <a:p>
                      <a:pPr algn="ctr" fontAlgn="b"/>
                      <a:r>
                        <a:rPr lang="en-US" sz="700" b="0" i="0" u="none" strike="noStrike">
                          <a:solidFill>
                            <a:srgbClr val="000000"/>
                          </a:solidFill>
                          <a:latin typeface="Calibri"/>
                        </a:rPr>
                        <a:t>61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D75"/>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777"/>
                    </a:solidFill>
                  </a:tcPr>
                </a:tc>
                <a:tc>
                  <a:txBody>
                    <a:bodyPr/>
                    <a:lstStyle/>
                    <a:p>
                      <a:pPr algn="ctr" fontAlgn="b"/>
                      <a:r>
                        <a:rPr lang="en-US" sz="700" b="0" i="0" u="none" strike="noStrike">
                          <a:solidFill>
                            <a:srgbClr val="000000"/>
                          </a:solidFill>
                          <a:latin typeface="Calibri"/>
                        </a:rPr>
                        <a:t>46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B279"/>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580"/>
                    </a:solidFill>
                  </a:tcPr>
                </a:tc>
                <a:tc>
                  <a:txBody>
                    <a:bodyPr/>
                    <a:lstStyle/>
                    <a:p>
                      <a:pPr algn="ctr" fontAlgn="b"/>
                      <a:r>
                        <a:rPr lang="en-US" sz="700" b="0" i="0" u="none" strike="noStrike">
                          <a:solidFill>
                            <a:srgbClr val="000000"/>
                          </a:solidFill>
                          <a:latin typeface="Calibri"/>
                        </a:rPr>
                        <a:t>81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370"/>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E6C"/>
                    </a:solidFill>
                  </a:tcPr>
                </a:tc>
                <a:tc>
                  <a:txBody>
                    <a:bodyPr/>
                    <a:lstStyle/>
                    <a:p>
                      <a:pPr algn="ctr" fontAlgn="b"/>
                      <a:r>
                        <a:rPr lang="en-US" sz="700" b="0" i="0" u="none" strike="noStrike">
                          <a:solidFill>
                            <a:srgbClr val="000000"/>
                          </a:solidFill>
                          <a:latin typeface="Calibri"/>
                        </a:rPr>
                        <a:t>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CC39F"/>
                    </a:solidFill>
                  </a:tcPr>
                </a:tc>
                <a:tc>
                  <a:txBody>
                    <a:bodyPr/>
                    <a:lstStyle/>
                    <a:p>
                      <a:pPr algn="ctr" fontAlgn="b"/>
                      <a:r>
                        <a:rPr lang="en-US" sz="700" b="0" i="0" u="none" strike="noStrike">
                          <a:solidFill>
                            <a:srgbClr val="000000"/>
                          </a:solidFill>
                          <a:latin typeface="Calibri"/>
                        </a:rPr>
                        <a:t>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CC99"/>
                    </a:solidFill>
                  </a:tcPr>
                </a:tc>
                <a:tc>
                  <a:txBody>
                    <a:bodyPr/>
                    <a:lstStyle/>
                    <a:p>
                      <a:pPr algn="ctr" fontAlgn="b"/>
                      <a:r>
                        <a:rPr lang="en-US" sz="700" b="0" i="0" u="none" strike="noStrike">
                          <a:solidFill>
                            <a:srgbClr val="000000"/>
                          </a:solidFill>
                          <a:latin typeface="Calibri"/>
                        </a:rPr>
                        <a:t>97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E6C"/>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BBA5"/>
                    </a:solidFill>
                  </a:tcPr>
                </a:tc>
                <a:tc>
                  <a:txBody>
                    <a:bodyPr/>
                    <a:lstStyle/>
                    <a:p>
                      <a:pPr algn="ctr" fontAlgn="b"/>
                      <a:r>
                        <a:rPr lang="en-US" sz="700" b="0" i="0" u="none" strike="noStrike">
                          <a:solidFill>
                            <a:srgbClr val="000000"/>
                          </a:solidFill>
                          <a:latin typeface="Calibri"/>
                        </a:rPr>
                        <a:t>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AC2A0"/>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77A"/>
                    </a:solidFill>
                  </a:tcPr>
                </a:tc>
                <a:tc>
                  <a:txBody>
                    <a:bodyPr/>
                    <a:lstStyle/>
                    <a:p>
                      <a:pPr algn="ctr" fontAlgn="b"/>
                      <a:r>
                        <a:rPr lang="en-US" sz="700" b="0" i="0" u="none" strike="noStrike">
                          <a:solidFill>
                            <a:srgbClr val="000000"/>
                          </a:solidFill>
                          <a:latin typeface="Calibri"/>
                        </a:rPr>
                        <a:t>58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176"/>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E7C"/>
                    </a:solidFill>
                  </a:tcPr>
                </a:tc>
                <a:tc>
                  <a:txBody>
                    <a:bodyPr/>
                    <a:lstStyle/>
                    <a:p>
                      <a:pPr algn="ctr" fontAlgn="b"/>
                      <a:r>
                        <a:rPr lang="en-US" sz="700" b="0" i="0" u="none" strike="noStrike">
                          <a:solidFill>
                            <a:srgbClr val="000000"/>
                          </a:solidFill>
                          <a:latin typeface="Calibri"/>
                        </a:rPr>
                        <a:t>63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B75"/>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C81"/>
                    </a:solidFill>
                  </a:tcPr>
                </a:tc>
                <a:tc>
                  <a:txBody>
                    <a:bodyPr/>
                    <a:lstStyle/>
                    <a:p>
                      <a:pPr algn="ctr" fontAlgn="b"/>
                      <a:r>
                        <a:rPr lang="en-US" sz="700" b="0" i="0" u="none" strike="noStrike">
                          <a:solidFill>
                            <a:srgbClr val="000000"/>
                          </a:solidFill>
                          <a:latin typeface="Calibri"/>
                        </a:rPr>
                        <a:t>34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27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A78"/>
                    </a:solidFill>
                  </a:tcPr>
                </a:tc>
              </a:tr>
              <a:tr h="295281">
                <a:tc>
                  <a:txBody>
                    <a:bodyPr/>
                    <a:lstStyle/>
                    <a:p>
                      <a:pPr algn="l" fontAlgn="b"/>
                      <a:r>
                        <a:rPr lang="en-US" sz="900" b="0" i="0" u="none" strike="noStrike">
                          <a:solidFill>
                            <a:srgbClr val="000000"/>
                          </a:solidFill>
                          <a:latin typeface="Calibri"/>
                        </a:rPr>
                        <a:t>Mobile - Aircraft</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22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17F"/>
                    </a:solidFill>
                  </a:tcPr>
                </a:tc>
                <a:tc>
                  <a:txBody>
                    <a:bodyPr/>
                    <a:lstStyle/>
                    <a:p>
                      <a:pPr algn="ctr" fontAlgn="b"/>
                      <a:r>
                        <a:rPr lang="en-US" sz="700" b="0" i="0" u="none" strike="noStrike">
                          <a:solidFill>
                            <a:srgbClr val="000000"/>
                          </a:solidFill>
                          <a:latin typeface="Calibri"/>
                        </a:rPr>
                        <a:t>78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77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F7C"/>
                    </a:solidFill>
                  </a:tcPr>
                </a:tc>
                <a:tc>
                  <a:txBody>
                    <a:bodyPr/>
                    <a:lstStyle/>
                    <a:p>
                      <a:pPr algn="ctr" fontAlgn="b"/>
                      <a:r>
                        <a:rPr lang="en-US" sz="700" b="0" i="0" u="none" strike="noStrike">
                          <a:solidFill>
                            <a:srgbClr val="000000"/>
                          </a:solidFill>
                          <a:latin typeface="Calibri"/>
                        </a:rPr>
                        <a:t>64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A75"/>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C82"/>
                    </a:solidFill>
                  </a:tcPr>
                </a:tc>
                <a:tc>
                  <a:txBody>
                    <a:bodyPr/>
                    <a:lstStyle/>
                    <a:p>
                      <a:pPr algn="ctr" fontAlgn="b"/>
                      <a:r>
                        <a:rPr lang="en-US" sz="700" b="0" i="0" u="none" strike="noStrike">
                          <a:solidFill>
                            <a:srgbClr val="000000"/>
                          </a:solidFill>
                          <a:latin typeface="Calibri"/>
                        </a:rPr>
                        <a:t>85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D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C81"/>
                    </a:solidFill>
                  </a:tcPr>
                </a:tc>
                <a:tc>
                  <a:txBody>
                    <a:bodyPr/>
                    <a:lstStyle/>
                    <a:p>
                      <a:pPr algn="ctr" fontAlgn="b"/>
                      <a:r>
                        <a:rPr lang="en-US" sz="700" b="0" i="0" u="none" strike="noStrike">
                          <a:solidFill>
                            <a:srgbClr val="000000"/>
                          </a:solidFill>
                          <a:latin typeface="Calibri"/>
                        </a:rPr>
                        <a:t>85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D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B7B"/>
                    </a:solidFill>
                  </a:tcPr>
                </a:tc>
                <a:tc>
                  <a:txBody>
                    <a:bodyPr/>
                    <a:lstStyle/>
                    <a:p>
                      <a:pPr algn="ctr" fontAlgn="b"/>
                      <a:r>
                        <a:rPr lang="en-US" sz="700" b="0" i="0" u="none" strike="noStrike">
                          <a:solidFill>
                            <a:srgbClr val="000000"/>
                          </a:solidFill>
                          <a:latin typeface="Calibri"/>
                        </a:rPr>
                        <a:t>61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E76"/>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A93C0"/>
                    </a:solidFill>
                  </a:tcPr>
                </a:tc>
                <a:tc>
                  <a:txBody>
                    <a:bodyPr/>
                    <a:lstStyle/>
                    <a:p>
                      <a:pPr algn="ctr" fontAlgn="b"/>
                      <a:r>
                        <a:rPr lang="en-US" sz="700" b="0" i="0" u="none" strike="noStrike">
                          <a:solidFill>
                            <a:srgbClr val="000000"/>
                          </a:solidFill>
                          <a:latin typeface="Calibri"/>
                        </a:rPr>
                        <a:t>21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480"/>
                    </a:solidFill>
                  </a:tcPr>
                </a:tc>
                <a:tc>
                  <a:txBody>
                    <a:bodyPr/>
                    <a:lstStyle/>
                    <a:p>
                      <a:pPr algn="ctr" fontAlgn="b"/>
                      <a:r>
                        <a:rPr lang="en-US" sz="700" b="0" i="0" u="none" strike="noStrike">
                          <a:solidFill>
                            <a:srgbClr val="000000"/>
                          </a:solidFill>
                          <a:latin typeface="Calibri"/>
                        </a:rPr>
                        <a:t>79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571"/>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18EC3"/>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35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07C"/>
                    </a:solidFill>
                  </a:tcPr>
                </a:tc>
                <a:tc>
                  <a:txBody>
                    <a:bodyPr/>
                    <a:lstStyle/>
                    <a:p>
                      <a:pPr algn="ctr" fontAlgn="b"/>
                      <a:r>
                        <a:rPr lang="en-US" sz="700" b="0" i="0" u="none" strike="noStrike">
                          <a:solidFill>
                            <a:srgbClr val="000000"/>
                          </a:solidFill>
                          <a:latin typeface="Calibri"/>
                        </a:rPr>
                        <a:t>65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875"/>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37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E7C"/>
                    </a:solidFill>
                  </a:tcPr>
                </a:tc>
                <a:tc>
                  <a:txBody>
                    <a:bodyPr/>
                    <a:lstStyle/>
                    <a:p>
                      <a:pPr algn="ctr" fontAlgn="b"/>
                      <a:r>
                        <a:rPr lang="en-US" sz="700" b="0" i="0" u="none" strike="noStrike">
                          <a:solidFill>
                            <a:srgbClr val="000000"/>
                          </a:solidFill>
                          <a:latin typeface="Calibri"/>
                        </a:rPr>
                        <a:t>63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B75"/>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984"/>
                    </a:solidFill>
                  </a:tcPr>
                </a:tc>
                <a:tc>
                  <a:txBody>
                    <a:bodyPr/>
                    <a:lstStyle/>
                    <a:p>
                      <a:pPr algn="ctr" fontAlgn="b"/>
                      <a:r>
                        <a:rPr lang="en-US" sz="700" b="0" i="0" u="none" strike="noStrike">
                          <a:solidFill>
                            <a:srgbClr val="000000"/>
                          </a:solidFill>
                          <a:latin typeface="Calibri"/>
                        </a:rPr>
                        <a:t>96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F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r>
              <a:tr h="295281">
                <a:tc>
                  <a:txBody>
                    <a:bodyPr/>
                    <a:lstStyle/>
                    <a:p>
                      <a:pPr algn="l" fontAlgn="b"/>
                      <a:r>
                        <a:rPr lang="en-US" sz="900" b="0" i="0" u="none" strike="noStrike">
                          <a:solidFill>
                            <a:srgbClr val="000000"/>
                          </a:solidFill>
                          <a:latin typeface="Calibri"/>
                        </a:rPr>
                        <a:t>Mobile - Commercial Marine Vessels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DF8C"/>
                    </a:solidFill>
                  </a:tcPr>
                </a:tc>
                <a:tc>
                  <a:txBody>
                    <a:bodyPr/>
                    <a:lstStyle/>
                    <a:p>
                      <a:pPr algn="ctr" fontAlgn="b"/>
                      <a:r>
                        <a:rPr lang="en-US" sz="700" b="0" i="0" u="none" strike="noStrike">
                          <a:solidFill>
                            <a:srgbClr val="000000"/>
                          </a:solidFill>
                          <a:latin typeface="Calibri"/>
                        </a:rPr>
                        <a:t>97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D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A84"/>
                    </a:solidFill>
                  </a:tcPr>
                </a:tc>
                <a:tc>
                  <a:txBody>
                    <a:bodyPr/>
                    <a:lstStyle/>
                    <a:p>
                      <a:pPr algn="ctr" fontAlgn="b"/>
                      <a:r>
                        <a:rPr lang="en-US" sz="700" b="0" i="0" u="none" strike="noStrike">
                          <a:solidFill>
                            <a:srgbClr val="000000"/>
                          </a:solidFill>
                          <a:latin typeface="Calibri"/>
                        </a:rPr>
                        <a:t>96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F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3E389"/>
                    </a:solidFill>
                  </a:tcPr>
                </a:tc>
                <a:tc>
                  <a:txBody>
                    <a:bodyPr/>
                    <a:lstStyle/>
                    <a:p>
                      <a:pPr algn="ctr" fontAlgn="b"/>
                      <a:r>
                        <a:rPr lang="en-US" sz="700" b="0" i="0" u="none" strike="noStrike">
                          <a:solidFill>
                            <a:srgbClr val="000000"/>
                          </a:solidFill>
                          <a:latin typeface="Calibri"/>
                        </a:rPr>
                        <a:t>97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D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85"/>
                    </a:solidFill>
                  </a:tcPr>
                </a:tc>
                <a:tc>
                  <a:txBody>
                    <a:bodyPr/>
                    <a:lstStyle/>
                    <a:p>
                      <a:pPr algn="ctr" fontAlgn="b"/>
                      <a:r>
                        <a:rPr lang="en-US" sz="700" b="0" i="0" u="none" strike="noStrike">
                          <a:solidFill>
                            <a:srgbClr val="000000"/>
                          </a:solidFill>
                          <a:latin typeface="Calibri"/>
                        </a:rPr>
                        <a:t>97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D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494"/>
                    </a:solidFill>
                  </a:tcPr>
                </a:tc>
                <a:tc>
                  <a:txBody>
                    <a:bodyPr/>
                    <a:lstStyle/>
                    <a:p>
                      <a:pPr algn="ctr" fontAlgn="b"/>
                      <a:r>
                        <a:rPr lang="en-US" sz="700" b="0" i="0" u="none" strike="noStrike">
                          <a:solidFill>
                            <a:srgbClr val="000000"/>
                          </a:solidFill>
                          <a:latin typeface="Calibri"/>
                        </a:rPr>
                        <a:t>98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C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494"/>
                    </a:solidFill>
                  </a:tcPr>
                </a:tc>
                <a:tc>
                  <a:txBody>
                    <a:bodyPr/>
                    <a:lstStyle/>
                    <a:p>
                      <a:pPr algn="ctr" fontAlgn="b"/>
                      <a:r>
                        <a:rPr lang="en-US" sz="700" b="0" i="0" u="none" strike="noStrike">
                          <a:solidFill>
                            <a:srgbClr val="000000"/>
                          </a:solidFill>
                          <a:latin typeface="Calibri"/>
                        </a:rPr>
                        <a:t>98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C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8DD8D"/>
                    </a:solidFill>
                  </a:tcPr>
                </a:tc>
                <a:tc>
                  <a:txBody>
                    <a:bodyPr/>
                    <a:lstStyle/>
                    <a:p>
                      <a:pPr algn="ctr" fontAlgn="b"/>
                      <a:r>
                        <a:rPr lang="en-US" sz="700" b="0" i="0" u="none" strike="noStrike">
                          <a:solidFill>
                            <a:srgbClr val="000000"/>
                          </a:solidFill>
                          <a:latin typeface="Calibri"/>
                        </a:rPr>
                        <a:t>97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D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784"/>
                    </a:solidFill>
                  </a:tcPr>
                </a:tc>
                <a:tc>
                  <a:txBody>
                    <a:bodyPr/>
                    <a:lstStyle/>
                    <a:p>
                      <a:pPr algn="ctr" fontAlgn="b"/>
                      <a:r>
                        <a:rPr lang="en-US" sz="700" b="0" i="0" u="none" strike="noStrike">
                          <a:solidFill>
                            <a:srgbClr val="000000"/>
                          </a:solidFill>
                          <a:latin typeface="Calibri"/>
                        </a:rPr>
                        <a:t>94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2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83"/>
                    </a:solidFill>
                  </a:tcPr>
                </a:tc>
                <a:tc>
                  <a:txBody>
                    <a:bodyPr/>
                    <a:lstStyle/>
                    <a:p>
                      <a:pPr algn="ctr" fontAlgn="b"/>
                      <a:r>
                        <a:rPr lang="en-US" sz="700" b="0" i="0" u="none" strike="noStrike">
                          <a:solidFill>
                            <a:srgbClr val="000000"/>
                          </a:solidFill>
                          <a:latin typeface="Calibri"/>
                        </a:rPr>
                        <a:t>93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3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ACAF"/>
                    </a:solidFill>
                  </a:tcPr>
                </a:tc>
                <a:tc>
                  <a:txBody>
                    <a:bodyPr/>
                    <a:lstStyle/>
                    <a:p>
                      <a:pPr algn="ctr" fontAlgn="b"/>
                      <a:r>
                        <a:rPr lang="en-US" sz="700" b="0" i="0" u="none" strike="noStrike">
                          <a:solidFill>
                            <a:srgbClr val="000000"/>
                          </a:solidFill>
                          <a:latin typeface="Calibri"/>
                        </a:rPr>
                        <a:t>99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B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r>
              <a:tr h="295281">
                <a:tc>
                  <a:txBody>
                    <a:bodyPr/>
                    <a:lstStyle/>
                    <a:p>
                      <a:pPr algn="l" fontAlgn="b"/>
                      <a:r>
                        <a:rPr lang="en-US" sz="900" b="0" i="0" u="none" strike="noStrike">
                          <a:solidFill>
                            <a:srgbClr val="000000"/>
                          </a:solidFill>
                          <a:latin typeface="Calibri"/>
                        </a:rPr>
                        <a:t>Mobile - Locomotives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000000"/>
                          </a:solidFill>
                          <a:latin typeface="Calibri"/>
                        </a:rPr>
                        <a:t>94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1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383"/>
                    </a:solidFill>
                  </a:tcPr>
                </a:tc>
                <a:tc>
                  <a:txBody>
                    <a:bodyPr/>
                    <a:lstStyle/>
                    <a:p>
                      <a:pPr algn="ctr" fontAlgn="b"/>
                      <a:r>
                        <a:rPr lang="en-US" sz="700" b="0" i="0" u="none" strike="noStrike">
                          <a:solidFill>
                            <a:srgbClr val="000000"/>
                          </a:solidFill>
                          <a:latin typeface="Calibri"/>
                        </a:rPr>
                        <a:t>91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56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784"/>
                    </a:solidFill>
                  </a:tcPr>
                </a:tc>
                <a:tc>
                  <a:txBody>
                    <a:bodyPr/>
                    <a:lstStyle/>
                    <a:p>
                      <a:pPr algn="ctr" fontAlgn="b"/>
                      <a:r>
                        <a:rPr lang="en-US" sz="700" b="0" i="0" u="none" strike="noStrike">
                          <a:solidFill>
                            <a:srgbClr val="000000"/>
                          </a:solidFill>
                          <a:latin typeface="Calibri"/>
                        </a:rPr>
                        <a:t>94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2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C7F"/>
                    </a:solidFill>
                  </a:tcPr>
                </a:tc>
                <a:tc>
                  <a:txBody>
                    <a:bodyPr/>
                    <a:lstStyle/>
                    <a:p>
                      <a:pPr algn="ctr" fontAlgn="b"/>
                      <a:r>
                        <a:rPr lang="en-US" sz="700" b="0" i="0" u="none" strike="noStrike">
                          <a:solidFill>
                            <a:srgbClr val="000000"/>
                          </a:solidFill>
                          <a:latin typeface="Calibri"/>
                        </a:rPr>
                        <a:t>74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D72"/>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000000"/>
                          </a:solidFill>
                          <a:latin typeface="Calibri"/>
                        </a:rPr>
                        <a:t>95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1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000000"/>
                          </a:solidFill>
                          <a:latin typeface="Calibri"/>
                        </a:rPr>
                        <a:t>95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1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4DB8F"/>
                    </a:solidFill>
                  </a:tcPr>
                </a:tc>
                <a:tc>
                  <a:txBody>
                    <a:bodyPr/>
                    <a:lstStyle/>
                    <a:p>
                      <a:pPr algn="ctr" fontAlgn="b"/>
                      <a:r>
                        <a:rPr lang="en-US" sz="700" b="0" i="0" u="none" strike="noStrike">
                          <a:solidFill>
                            <a:srgbClr val="000000"/>
                          </a:solidFill>
                          <a:latin typeface="Calibri"/>
                        </a:rPr>
                        <a:t>98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D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583"/>
                    </a:solidFill>
                  </a:tcPr>
                </a:tc>
                <a:tc>
                  <a:txBody>
                    <a:bodyPr/>
                    <a:lstStyle/>
                    <a:p>
                      <a:pPr algn="ctr" fontAlgn="b"/>
                      <a:r>
                        <a:rPr lang="en-US" sz="700" b="0" i="0" u="none" strike="noStrike">
                          <a:solidFill>
                            <a:srgbClr val="000000"/>
                          </a:solidFill>
                          <a:latin typeface="Calibri"/>
                        </a:rPr>
                        <a:t>93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3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583"/>
                    </a:solidFill>
                  </a:tcPr>
                </a:tc>
                <a:tc>
                  <a:txBody>
                    <a:bodyPr/>
                    <a:lstStyle/>
                    <a:p>
                      <a:pPr algn="ctr" fontAlgn="b"/>
                      <a:r>
                        <a:rPr lang="en-US" sz="700" b="0" i="0" u="none" strike="noStrike">
                          <a:solidFill>
                            <a:srgbClr val="000000"/>
                          </a:solidFill>
                          <a:latin typeface="Calibri"/>
                        </a:rPr>
                        <a:t>92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4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c>
                  <a:txBody>
                    <a:bodyPr/>
                    <a:lstStyle/>
                    <a:p>
                      <a:pPr algn="ctr" fontAlgn="b"/>
                      <a:r>
                        <a:rPr lang="en-US" sz="700" b="0" i="0" u="none" strike="noStrike">
                          <a:solidFill>
                            <a:srgbClr val="000000"/>
                          </a:solidFill>
                          <a:latin typeface="Calibri"/>
                        </a:rPr>
                        <a:t>97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E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95281">
                <a:tc>
                  <a:txBody>
                    <a:bodyPr/>
                    <a:lstStyle/>
                    <a:p>
                      <a:pPr algn="l" fontAlgn="b"/>
                      <a:r>
                        <a:rPr lang="en-US" sz="900" b="0" i="0" u="none" strike="noStrike">
                          <a:solidFill>
                            <a:srgbClr val="000000"/>
                          </a:solidFill>
                          <a:latin typeface="Calibri"/>
                        </a:rPr>
                        <a:t>Mobile - Non-Road Equipment - Diesel</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34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17C"/>
                    </a:solidFill>
                  </a:tcPr>
                </a:tc>
                <a:tc>
                  <a:txBody>
                    <a:bodyPr/>
                    <a:lstStyle/>
                    <a:p>
                      <a:pPr algn="ctr" fontAlgn="b"/>
                      <a:r>
                        <a:rPr lang="en-US" sz="700" b="0" i="0" u="none" strike="noStrike">
                          <a:solidFill>
                            <a:srgbClr val="000000"/>
                          </a:solidFill>
                          <a:latin typeface="Calibri"/>
                        </a:rPr>
                        <a:t>66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77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B7B"/>
                    </a:solidFill>
                  </a:tcPr>
                </a:tc>
                <a:tc>
                  <a:txBody>
                    <a:bodyPr/>
                    <a:lstStyle/>
                    <a:p>
                      <a:pPr algn="ctr" fontAlgn="b"/>
                      <a:r>
                        <a:rPr lang="en-US" sz="700" b="0" i="0" u="none" strike="noStrike">
                          <a:solidFill>
                            <a:srgbClr val="000000"/>
                          </a:solidFill>
                          <a:latin typeface="Calibri"/>
                        </a:rPr>
                        <a:t>61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E76"/>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07C"/>
                    </a:solidFill>
                  </a:tcPr>
                </a:tc>
                <a:tc>
                  <a:txBody>
                    <a:bodyPr/>
                    <a:lstStyle/>
                    <a:p>
                      <a:pPr algn="ctr" fontAlgn="b"/>
                      <a:r>
                        <a:rPr lang="en-US" sz="700" b="0" i="0" u="none" strike="noStrike">
                          <a:solidFill>
                            <a:srgbClr val="000000"/>
                          </a:solidFill>
                          <a:latin typeface="Calibri"/>
                        </a:rPr>
                        <a:t>65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975"/>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A7E"/>
                    </a:solidFill>
                  </a:tcPr>
                </a:tc>
                <a:tc>
                  <a:txBody>
                    <a:bodyPr/>
                    <a:lstStyle/>
                    <a:p>
                      <a:pPr algn="ctr" fontAlgn="b"/>
                      <a:r>
                        <a:rPr lang="en-US" sz="700" b="0" i="0" u="none" strike="noStrike">
                          <a:solidFill>
                            <a:srgbClr val="000000"/>
                          </a:solidFill>
                          <a:latin typeface="Calibri"/>
                        </a:rPr>
                        <a:t>72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8F7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97E"/>
                    </a:solidFill>
                  </a:tcPr>
                </a:tc>
                <a:tc>
                  <a:txBody>
                    <a:bodyPr/>
                    <a:lstStyle/>
                    <a:p>
                      <a:pPr algn="ctr" fontAlgn="b"/>
                      <a:r>
                        <a:rPr lang="en-US" sz="700" b="0" i="0" u="none" strike="noStrike">
                          <a:solidFill>
                            <a:srgbClr val="000000"/>
                          </a:solidFill>
                          <a:latin typeface="Calibri"/>
                        </a:rPr>
                        <a:t>71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073"/>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30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77E"/>
                    </a:solidFill>
                  </a:tcPr>
                </a:tc>
                <a:tc>
                  <a:txBody>
                    <a:bodyPr/>
                    <a:lstStyle/>
                    <a:p>
                      <a:pPr algn="ctr" fontAlgn="b"/>
                      <a:r>
                        <a:rPr lang="en-US" sz="700" b="0" i="0" u="none" strike="noStrike">
                          <a:solidFill>
                            <a:srgbClr val="000000"/>
                          </a:solidFill>
                          <a:latin typeface="Calibri"/>
                        </a:rPr>
                        <a:t>70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173"/>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383"/>
                    </a:solidFill>
                  </a:tcPr>
                </a:tc>
                <a:tc>
                  <a:txBody>
                    <a:bodyPr/>
                    <a:lstStyle/>
                    <a:p>
                      <a:pPr algn="ctr" fontAlgn="b"/>
                      <a:r>
                        <a:rPr lang="en-US" sz="700" b="0" i="0" u="none" strike="noStrike">
                          <a:solidFill>
                            <a:srgbClr val="000000"/>
                          </a:solidFill>
                          <a:latin typeface="Calibri"/>
                        </a:rPr>
                        <a:t>91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66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17F"/>
                    </a:solidFill>
                  </a:tcPr>
                </a:tc>
                <a:tc>
                  <a:txBody>
                    <a:bodyPr/>
                    <a:lstStyle/>
                    <a:p>
                      <a:pPr algn="ctr" fontAlgn="b"/>
                      <a:r>
                        <a:rPr lang="en-US" sz="700" b="0" i="0" u="none" strike="noStrike">
                          <a:solidFill>
                            <a:srgbClr val="000000"/>
                          </a:solidFill>
                          <a:latin typeface="Calibri"/>
                        </a:rPr>
                        <a:t>77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871"/>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23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17F"/>
                    </a:solidFill>
                  </a:tcPr>
                </a:tc>
                <a:tc>
                  <a:txBody>
                    <a:bodyPr/>
                    <a:lstStyle/>
                    <a:p>
                      <a:pPr algn="ctr" fontAlgn="b"/>
                      <a:r>
                        <a:rPr lang="en-US" sz="700" b="0" i="0" u="none" strike="noStrike">
                          <a:solidFill>
                            <a:srgbClr val="000000"/>
                          </a:solidFill>
                          <a:latin typeface="Calibri"/>
                        </a:rPr>
                        <a:t>77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87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D82"/>
                    </a:solidFill>
                  </a:tcPr>
                </a:tc>
                <a:tc>
                  <a:txBody>
                    <a:bodyPr/>
                    <a:lstStyle/>
                    <a:p>
                      <a:pPr algn="ctr" fontAlgn="b"/>
                      <a:r>
                        <a:rPr lang="en-US" sz="700" b="0" i="0" u="none" strike="noStrike">
                          <a:solidFill>
                            <a:srgbClr val="000000"/>
                          </a:solidFill>
                          <a:latin typeface="Calibri"/>
                        </a:rPr>
                        <a:t>80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471"/>
                    </a:solidFill>
                  </a:tcPr>
                </a:tc>
                <a:tc>
                  <a:txBody>
                    <a:bodyPr/>
                    <a:lstStyle/>
                    <a:p>
                      <a:pPr algn="ctr" fontAlgn="b"/>
                      <a:r>
                        <a:rPr lang="en-US" sz="700" b="0" i="0" u="none" strike="noStrike">
                          <a:solidFill>
                            <a:srgbClr val="000000"/>
                          </a:solidFill>
                          <a:latin typeface="Calibri"/>
                        </a:rPr>
                        <a:t>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28EC3"/>
                    </a:solidFill>
                  </a:tcPr>
                </a:tc>
              </a:tr>
              <a:tr h="295281">
                <a:tc>
                  <a:txBody>
                    <a:bodyPr/>
                    <a:lstStyle/>
                    <a:p>
                      <a:pPr algn="l" fontAlgn="b"/>
                      <a:r>
                        <a:rPr lang="en-US" sz="900" b="0" i="0" u="none" strike="noStrike">
                          <a:solidFill>
                            <a:srgbClr val="000000"/>
                          </a:solidFill>
                          <a:latin typeface="Calibri"/>
                        </a:rPr>
                        <a:t>Mobile - Non-Road Equipment - Gasoline</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29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97E"/>
                    </a:solidFill>
                  </a:tcPr>
                </a:tc>
                <a:tc>
                  <a:txBody>
                    <a:bodyPr/>
                    <a:lstStyle/>
                    <a:p>
                      <a:pPr algn="ctr" fontAlgn="b"/>
                      <a:r>
                        <a:rPr lang="en-US" sz="700" b="0" i="0" u="none" strike="noStrike">
                          <a:solidFill>
                            <a:srgbClr val="000000"/>
                          </a:solidFill>
                          <a:latin typeface="Calibri"/>
                        </a:rPr>
                        <a:t>71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07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F7F"/>
                    </a:solidFill>
                  </a:tcPr>
                </a:tc>
                <a:tc>
                  <a:txBody>
                    <a:bodyPr/>
                    <a:lstStyle/>
                    <a:p>
                      <a:pPr algn="ctr" fontAlgn="b"/>
                      <a:r>
                        <a:rPr lang="en-US" sz="700" b="0" i="0" u="none" strike="noStrike">
                          <a:solidFill>
                            <a:srgbClr val="000000"/>
                          </a:solidFill>
                          <a:latin typeface="Calibri"/>
                        </a:rPr>
                        <a:t>76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A72"/>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57D"/>
                    </a:solidFill>
                  </a:tcPr>
                </a:tc>
                <a:tc>
                  <a:txBody>
                    <a:bodyPr/>
                    <a:lstStyle/>
                    <a:p>
                      <a:pPr algn="ctr" fontAlgn="b"/>
                      <a:r>
                        <a:rPr lang="en-US" sz="700" b="0" i="0" u="none" strike="noStrike">
                          <a:solidFill>
                            <a:srgbClr val="000000"/>
                          </a:solidFill>
                          <a:latin typeface="Calibri"/>
                        </a:rPr>
                        <a:t>69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47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E79"/>
                    </a:solidFill>
                  </a:tcPr>
                </a:tc>
                <a:tc>
                  <a:txBody>
                    <a:bodyPr/>
                    <a:lstStyle/>
                    <a:p>
                      <a:pPr algn="ctr" fontAlgn="b"/>
                      <a:r>
                        <a:rPr lang="en-US" sz="700" b="0" i="0" u="none" strike="noStrike">
                          <a:solidFill>
                            <a:srgbClr val="000000"/>
                          </a:solidFill>
                          <a:latin typeface="Calibri"/>
                        </a:rPr>
                        <a:t>51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B78"/>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F7F"/>
                    </a:solidFill>
                  </a:tcPr>
                </a:tc>
                <a:tc>
                  <a:txBody>
                    <a:bodyPr/>
                    <a:lstStyle/>
                    <a:p>
                      <a:pPr algn="ctr" fontAlgn="b"/>
                      <a:r>
                        <a:rPr lang="en-US" sz="700" b="0" i="0" u="none" strike="noStrike">
                          <a:solidFill>
                            <a:srgbClr val="000000"/>
                          </a:solidFill>
                          <a:latin typeface="Calibri"/>
                        </a:rPr>
                        <a:t>76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972"/>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26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D7F"/>
                    </a:solidFill>
                  </a:tcPr>
                </a:tc>
                <a:tc>
                  <a:txBody>
                    <a:bodyPr/>
                    <a:lstStyle/>
                    <a:p>
                      <a:pPr algn="ctr" fontAlgn="b"/>
                      <a:r>
                        <a:rPr lang="en-US" sz="700" b="0" i="0" u="none" strike="noStrike">
                          <a:solidFill>
                            <a:srgbClr val="000000"/>
                          </a:solidFill>
                          <a:latin typeface="Calibri"/>
                        </a:rPr>
                        <a:t>74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C72"/>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14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D82"/>
                    </a:solidFill>
                  </a:tcPr>
                </a:tc>
                <a:tc>
                  <a:txBody>
                    <a:bodyPr/>
                    <a:lstStyle/>
                    <a:p>
                      <a:pPr algn="ctr" fontAlgn="b"/>
                      <a:r>
                        <a:rPr lang="en-US" sz="700" b="0" i="0" u="none" strike="noStrike">
                          <a:solidFill>
                            <a:srgbClr val="000000"/>
                          </a:solidFill>
                          <a:latin typeface="Calibri"/>
                        </a:rPr>
                        <a:t>86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C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483"/>
                    </a:solidFill>
                  </a:tcPr>
                </a:tc>
                <a:tc>
                  <a:txBody>
                    <a:bodyPr/>
                    <a:lstStyle/>
                    <a:p>
                      <a:pPr algn="ctr" fontAlgn="b"/>
                      <a:r>
                        <a:rPr lang="en-US" sz="700" b="0" i="0" u="none" strike="noStrike">
                          <a:solidFill>
                            <a:srgbClr val="000000"/>
                          </a:solidFill>
                          <a:latin typeface="Calibri"/>
                        </a:rPr>
                        <a:t>92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46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483"/>
                    </a:solidFill>
                  </a:tcPr>
                </a:tc>
                <a:tc>
                  <a:txBody>
                    <a:bodyPr/>
                    <a:lstStyle/>
                    <a:p>
                      <a:pPr algn="ctr" fontAlgn="b"/>
                      <a:r>
                        <a:rPr lang="en-US" sz="700" b="0" i="0" u="none" strike="noStrike">
                          <a:solidFill>
                            <a:srgbClr val="000000"/>
                          </a:solidFill>
                          <a:latin typeface="Calibri"/>
                        </a:rPr>
                        <a:t>92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46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D75"/>
                    </a:solidFill>
                  </a:tcPr>
                </a:tc>
                <a:tc>
                  <a:txBody>
                    <a:bodyPr/>
                    <a:lstStyle/>
                    <a:p>
                      <a:pPr algn="ctr" fontAlgn="b"/>
                      <a:r>
                        <a:rPr lang="en-US" sz="700" b="0" i="0" u="none" strike="noStrike">
                          <a:solidFill>
                            <a:srgbClr val="000000"/>
                          </a:solidFill>
                          <a:latin typeface="Calibri"/>
                        </a:rPr>
                        <a:t>38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C7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95281">
                <a:tc>
                  <a:txBody>
                    <a:bodyPr/>
                    <a:lstStyle/>
                    <a:p>
                      <a:pPr algn="l" fontAlgn="b"/>
                      <a:r>
                        <a:rPr lang="en-US" sz="900" b="0" i="0" u="none" strike="noStrike">
                          <a:solidFill>
                            <a:srgbClr val="000000"/>
                          </a:solidFill>
                          <a:latin typeface="Calibri"/>
                        </a:rPr>
                        <a:t>Mobile - Non-Road Equipment - Other</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32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57D"/>
                    </a:solidFill>
                  </a:tcPr>
                </a:tc>
                <a:tc>
                  <a:txBody>
                    <a:bodyPr/>
                    <a:lstStyle/>
                    <a:p>
                      <a:pPr algn="ctr" fontAlgn="b"/>
                      <a:r>
                        <a:rPr lang="en-US" sz="700" b="0" i="0" u="none" strike="noStrike">
                          <a:solidFill>
                            <a:srgbClr val="000000"/>
                          </a:solidFill>
                          <a:latin typeface="Calibri"/>
                        </a:rPr>
                        <a:t>68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47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67D"/>
                    </a:solidFill>
                  </a:tcPr>
                </a:tc>
                <a:tc>
                  <a:txBody>
                    <a:bodyPr/>
                    <a:lstStyle/>
                    <a:p>
                      <a:pPr algn="ctr" fontAlgn="b"/>
                      <a:r>
                        <a:rPr lang="en-US" sz="700" b="0" i="0" u="none" strike="noStrike">
                          <a:solidFill>
                            <a:srgbClr val="000000"/>
                          </a:solidFill>
                          <a:latin typeface="Calibri"/>
                        </a:rPr>
                        <a:t>69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37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47D"/>
                    </a:solidFill>
                  </a:tcPr>
                </a:tc>
                <a:tc>
                  <a:txBody>
                    <a:bodyPr/>
                    <a:lstStyle/>
                    <a:p>
                      <a:pPr algn="ctr" fontAlgn="b"/>
                      <a:r>
                        <a:rPr lang="en-US" sz="700" b="0" i="0" u="none" strike="noStrike">
                          <a:solidFill>
                            <a:srgbClr val="000000"/>
                          </a:solidFill>
                          <a:latin typeface="Calibri"/>
                        </a:rPr>
                        <a:t>68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47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F82"/>
                    </a:solidFill>
                  </a:tcPr>
                </a:tc>
                <a:tc>
                  <a:txBody>
                    <a:bodyPr/>
                    <a:lstStyle/>
                    <a:p>
                      <a:pPr algn="ctr" fontAlgn="b"/>
                      <a:r>
                        <a:rPr lang="en-US" sz="700" b="0" i="0" u="none" strike="noStrike">
                          <a:solidFill>
                            <a:srgbClr val="000000"/>
                          </a:solidFill>
                          <a:latin typeface="Calibri"/>
                        </a:rPr>
                        <a:t>88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A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17F"/>
                    </a:solidFill>
                  </a:tcPr>
                </a:tc>
                <a:tc>
                  <a:txBody>
                    <a:bodyPr/>
                    <a:lstStyle/>
                    <a:p>
                      <a:pPr algn="ctr" fontAlgn="b"/>
                      <a:r>
                        <a:rPr lang="en-US" sz="700" b="0" i="0" u="none" strike="noStrike">
                          <a:solidFill>
                            <a:srgbClr val="000000"/>
                          </a:solidFill>
                          <a:latin typeface="Calibri"/>
                        </a:rPr>
                        <a:t>77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871"/>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23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07F"/>
                    </a:solidFill>
                  </a:tcPr>
                </a:tc>
                <a:tc>
                  <a:txBody>
                    <a:bodyPr/>
                    <a:lstStyle/>
                    <a:p>
                      <a:pPr algn="ctr" fontAlgn="b"/>
                      <a:r>
                        <a:rPr lang="en-US" sz="700" b="0" i="0" u="none" strike="noStrike">
                          <a:solidFill>
                            <a:srgbClr val="000000"/>
                          </a:solidFill>
                          <a:latin typeface="Calibri"/>
                        </a:rPr>
                        <a:t>77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971"/>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A076"/>
                    </a:solidFill>
                  </a:tcPr>
                </a:tc>
                <a:tc>
                  <a:txBody>
                    <a:bodyPr/>
                    <a:lstStyle/>
                    <a:p>
                      <a:pPr algn="ctr" fontAlgn="b"/>
                      <a:r>
                        <a:rPr lang="en-US" sz="700" b="0" i="0" u="none" strike="noStrike">
                          <a:solidFill>
                            <a:srgbClr val="000000"/>
                          </a:solidFill>
                          <a:latin typeface="Calibri"/>
                        </a:rPr>
                        <a:t>41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97B"/>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08DC4"/>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60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F76"/>
                    </a:solidFill>
                  </a:tcPr>
                </a:tc>
                <a:tc>
                  <a:txBody>
                    <a:bodyPr/>
                    <a:lstStyle/>
                    <a:p>
                      <a:pPr algn="ctr" fontAlgn="b"/>
                      <a:r>
                        <a:rPr lang="en-US" sz="700" b="0" i="0" u="none" strike="noStrike">
                          <a:solidFill>
                            <a:srgbClr val="000000"/>
                          </a:solidFill>
                          <a:latin typeface="Calibri"/>
                        </a:rPr>
                        <a:t>40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A7B"/>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08EC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r>
              <a:tr h="295281">
                <a:tc>
                  <a:txBody>
                    <a:bodyPr/>
                    <a:lstStyle/>
                    <a:p>
                      <a:pPr algn="l" fontAlgn="b"/>
                      <a:r>
                        <a:rPr lang="en-US" sz="900" b="0" i="0" u="none" strike="noStrike">
                          <a:solidFill>
                            <a:srgbClr val="000000"/>
                          </a:solidFill>
                          <a:latin typeface="Calibri"/>
                        </a:rPr>
                        <a:t>Mobile - On-Road Diesel Heavy Duty Vehicles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283"/>
                    </a:solidFill>
                  </a:tcPr>
                </a:tc>
                <a:tc>
                  <a:txBody>
                    <a:bodyPr/>
                    <a:lstStyle/>
                    <a:p>
                      <a:pPr algn="ctr" fontAlgn="b"/>
                      <a:r>
                        <a:rPr lang="en-US" sz="700" b="0" i="0" u="none" strike="noStrike">
                          <a:solidFill>
                            <a:srgbClr val="000000"/>
                          </a:solidFill>
                          <a:latin typeface="Calibri"/>
                        </a:rPr>
                        <a:t>90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76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283"/>
                    </a:solidFill>
                  </a:tcPr>
                </a:tc>
                <a:tc>
                  <a:txBody>
                    <a:bodyPr/>
                    <a:lstStyle/>
                    <a:p>
                      <a:pPr algn="ctr" fontAlgn="b"/>
                      <a:r>
                        <a:rPr lang="en-US" sz="700" b="0" i="0" u="none" strike="noStrike">
                          <a:solidFill>
                            <a:srgbClr val="000000"/>
                          </a:solidFill>
                          <a:latin typeface="Calibri"/>
                        </a:rPr>
                        <a:t>90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76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182"/>
                    </a:solidFill>
                  </a:tcPr>
                </a:tc>
                <a:tc>
                  <a:txBody>
                    <a:bodyPr/>
                    <a:lstStyle/>
                    <a:p>
                      <a:pPr algn="ctr" fontAlgn="b"/>
                      <a:r>
                        <a:rPr lang="en-US" sz="700" b="0" i="0" u="none" strike="noStrike">
                          <a:solidFill>
                            <a:srgbClr val="000000"/>
                          </a:solidFill>
                          <a:latin typeface="Calibri"/>
                        </a:rPr>
                        <a:t>89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86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298BD"/>
                    </a:solidFill>
                  </a:tcPr>
                </a:tc>
                <a:tc>
                  <a:txBody>
                    <a:bodyPr/>
                    <a:lstStyle/>
                    <a:p>
                      <a:pPr algn="ctr" fontAlgn="b"/>
                      <a:r>
                        <a:rPr lang="en-US" sz="700" b="0" i="0" u="none" strike="noStrike">
                          <a:solidFill>
                            <a:srgbClr val="000000"/>
                          </a:solidFill>
                          <a:latin typeface="Calibri"/>
                        </a:rPr>
                        <a:t>100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784"/>
                    </a:solidFill>
                  </a:tcPr>
                </a:tc>
                <a:tc>
                  <a:txBody>
                    <a:bodyPr/>
                    <a:lstStyle/>
                    <a:p>
                      <a:pPr algn="ctr" fontAlgn="b"/>
                      <a:r>
                        <a:rPr lang="en-US" sz="700" b="0" i="0" u="none" strike="noStrike">
                          <a:solidFill>
                            <a:srgbClr val="000000"/>
                          </a:solidFill>
                          <a:latin typeface="Calibri"/>
                        </a:rPr>
                        <a:t>94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2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784"/>
                    </a:solidFill>
                  </a:tcPr>
                </a:tc>
                <a:tc>
                  <a:txBody>
                    <a:bodyPr/>
                    <a:lstStyle/>
                    <a:p>
                      <a:pPr algn="ctr" fontAlgn="b"/>
                      <a:r>
                        <a:rPr lang="en-US" sz="700" b="0" i="0" u="none" strike="noStrike">
                          <a:solidFill>
                            <a:srgbClr val="000000"/>
                          </a:solidFill>
                          <a:latin typeface="Calibri"/>
                        </a:rPr>
                        <a:t>93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2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FB2AB"/>
                    </a:solidFill>
                  </a:tcPr>
                </a:tc>
                <a:tc>
                  <a:txBody>
                    <a:bodyPr/>
                    <a:lstStyle/>
                    <a:p>
                      <a:pPr algn="ctr" fontAlgn="b"/>
                      <a:r>
                        <a:rPr lang="en-US" sz="700" b="0" i="0" u="none" strike="noStrike">
                          <a:solidFill>
                            <a:srgbClr val="000000"/>
                          </a:solidFill>
                          <a:latin typeface="Calibri"/>
                        </a:rPr>
                        <a:t>99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B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981"/>
                    </a:solidFill>
                  </a:tcPr>
                </a:tc>
                <a:tc>
                  <a:txBody>
                    <a:bodyPr/>
                    <a:lstStyle/>
                    <a:p>
                      <a:pPr algn="ctr" fontAlgn="b"/>
                      <a:r>
                        <a:rPr lang="en-US" sz="700" b="0" i="0" u="none" strike="noStrike">
                          <a:solidFill>
                            <a:srgbClr val="000000"/>
                          </a:solidFill>
                          <a:latin typeface="Calibri"/>
                        </a:rPr>
                        <a:t>83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070"/>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881"/>
                    </a:solidFill>
                  </a:tcPr>
                </a:tc>
                <a:tc>
                  <a:txBody>
                    <a:bodyPr/>
                    <a:lstStyle/>
                    <a:p>
                      <a:pPr algn="ctr" fontAlgn="b"/>
                      <a:r>
                        <a:rPr lang="en-US" sz="700" b="0" i="0" u="none" strike="noStrike">
                          <a:solidFill>
                            <a:srgbClr val="000000"/>
                          </a:solidFill>
                          <a:latin typeface="Calibri"/>
                        </a:rPr>
                        <a:t>82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170"/>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D82"/>
                    </a:solidFill>
                  </a:tcPr>
                </a:tc>
                <a:tc>
                  <a:txBody>
                    <a:bodyPr/>
                    <a:lstStyle/>
                    <a:p>
                      <a:pPr algn="ctr" fontAlgn="b"/>
                      <a:r>
                        <a:rPr lang="en-US" sz="700" b="0" i="0" u="none" strike="noStrike">
                          <a:solidFill>
                            <a:srgbClr val="000000"/>
                          </a:solidFill>
                          <a:latin typeface="Calibri"/>
                        </a:rPr>
                        <a:t>86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C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95281">
                <a:tc>
                  <a:txBody>
                    <a:bodyPr/>
                    <a:lstStyle/>
                    <a:p>
                      <a:pPr algn="l" fontAlgn="b"/>
                      <a:r>
                        <a:rPr lang="en-US" sz="900" b="0" i="0" u="none" strike="noStrike">
                          <a:solidFill>
                            <a:srgbClr val="000000"/>
                          </a:solidFill>
                          <a:latin typeface="Calibri"/>
                        </a:rPr>
                        <a:t>Mobile - On-Road Diesel Light Duty Vehicles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A84"/>
                    </a:solidFill>
                  </a:tcPr>
                </a:tc>
                <a:tc>
                  <a:txBody>
                    <a:bodyPr/>
                    <a:lstStyle/>
                    <a:p>
                      <a:pPr algn="ctr" fontAlgn="b"/>
                      <a:r>
                        <a:rPr lang="en-US" sz="700" b="0" i="0" u="none" strike="noStrike">
                          <a:solidFill>
                            <a:srgbClr val="000000"/>
                          </a:solidFill>
                          <a:latin typeface="Calibri"/>
                        </a:rPr>
                        <a:t>96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F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E389"/>
                    </a:solidFill>
                  </a:tcPr>
                </a:tc>
                <a:tc>
                  <a:txBody>
                    <a:bodyPr/>
                    <a:lstStyle/>
                    <a:p>
                      <a:pPr algn="ctr" fontAlgn="b"/>
                      <a:r>
                        <a:rPr lang="en-US" sz="700" b="0" i="0" u="none" strike="noStrike">
                          <a:solidFill>
                            <a:srgbClr val="000000"/>
                          </a:solidFill>
                          <a:latin typeface="Calibri"/>
                        </a:rPr>
                        <a:t>97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D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000000"/>
                          </a:solidFill>
                          <a:latin typeface="Calibri"/>
                        </a:rPr>
                        <a:t>94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1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D95BF"/>
                    </a:solidFill>
                  </a:tcPr>
                </a:tc>
                <a:tc>
                  <a:txBody>
                    <a:bodyPr/>
                    <a:lstStyle/>
                    <a:p>
                      <a:pPr algn="ctr" fontAlgn="b"/>
                      <a:r>
                        <a:rPr lang="en-US" sz="700" b="0" i="0" u="none" strike="noStrike">
                          <a:solidFill>
                            <a:srgbClr val="000000"/>
                          </a:solidFill>
                          <a:latin typeface="Calibri"/>
                        </a:rPr>
                        <a:t>100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c>
                  <a:txBody>
                    <a:bodyPr/>
                    <a:lstStyle/>
                    <a:p>
                      <a:pPr algn="ctr" fontAlgn="b"/>
                      <a:r>
                        <a:rPr lang="en-US" sz="700" b="0" i="0" u="none" strike="noStrike">
                          <a:solidFill>
                            <a:srgbClr val="000000"/>
                          </a:solidFill>
                          <a:latin typeface="Calibri"/>
                        </a:rPr>
                        <a:t>97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E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A84"/>
                    </a:solidFill>
                  </a:tcPr>
                </a:tc>
                <a:tc>
                  <a:txBody>
                    <a:bodyPr/>
                    <a:lstStyle/>
                    <a:p>
                      <a:pPr algn="ctr" fontAlgn="b"/>
                      <a:r>
                        <a:rPr lang="en-US" sz="700" b="0" i="0" u="none" strike="noStrike">
                          <a:solidFill>
                            <a:srgbClr val="000000"/>
                          </a:solidFill>
                          <a:latin typeface="Calibri"/>
                        </a:rPr>
                        <a:t>96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F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1E28A"/>
                    </a:solidFill>
                  </a:tcPr>
                </a:tc>
                <a:tc>
                  <a:txBody>
                    <a:bodyPr/>
                    <a:lstStyle/>
                    <a:p>
                      <a:pPr algn="ctr" fontAlgn="b"/>
                      <a:r>
                        <a:rPr lang="en-US" sz="700" b="0" i="0" u="none" strike="noStrike">
                          <a:solidFill>
                            <a:srgbClr val="000000"/>
                          </a:solidFill>
                          <a:latin typeface="Calibri"/>
                        </a:rPr>
                        <a:t>97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D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984"/>
                    </a:solidFill>
                  </a:tcPr>
                </a:tc>
                <a:tc>
                  <a:txBody>
                    <a:bodyPr/>
                    <a:lstStyle/>
                    <a:p>
                      <a:pPr algn="ctr" fontAlgn="b"/>
                      <a:r>
                        <a:rPr lang="en-US" sz="700" b="0" i="0" u="none" strike="noStrike">
                          <a:solidFill>
                            <a:srgbClr val="000000"/>
                          </a:solidFill>
                          <a:latin typeface="Calibri"/>
                        </a:rPr>
                        <a:t>95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0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984"/>
                    </a:solidFill>
                  </a:tcPr>
                </a:tc>
                <a:tc>
                  <a:txBody>
                    <a:bodyPr/>
                    <a:lstStyle/>
                    <a:p>
                      <a:pPr algn="ctr" fontAlgn="b"/>
                      <a:r>
                        <a:rPr lang="en-US" sz="700" b="0" i="0" u="none" strike="noStrike">
                          <a:solidFill>
                            <a:srgbClr val="000000"/>
                          </a:solidFill>
                          <a:latin typeface="Calibri"/>
                        </a:rPr>
                        <a:t>95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0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E38A"/>
                    </a:solidFill>
                  </a:tcPr>
                </a:tc>
                <a:tc>
                  <a:txBody>
                    <a:bodyPr/>
                    <a:lstStyle/>
                    <a:p>
                      <a:pPr algn="ctr" fontAlgn="b"/>
                      <a:r>
                        <a:rPr lang="en-US" sz="700" b="0" i="0" u="none" strike="noStrike">
                          <a:solidFill>
                            <a:srgbClr val="000000"/>
                          </a:solidFill>
                          <a:latin typeface="Calibri"/>
                        </a:rPr>
                        <a:t>97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D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95281">
                <a:tc>
                  <a:txBody>
                    <a:bodyPr/>
                    <a:lstStyle/>
                    <a:p>
                      <a:pPr algn="l" fontAlgn="b"/>
                      <a:r>
                        <a:rPr lang="en-US" sz="900" b="0" i="0" u="none" strike="noStrike">
                          <a:solidFill>
                            <a:srgbClr val="000000"/>
                          </a:solidFill>
                          <a:latin typeface="Calibri"/>
                        </a:rPr>
                        <a:t>Mobile - On-Road Gasoline Heavy Duty Vehicles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383"/>
                    </a:solidFill>
                  </a:tcPr>
                </a:tc>
                <a:tc>
                  <a:txBody>
                    <a:bodyPr/>
                    <a:lstStyle/>
                    <a:p>
                      <a:pPr algn="ctr" fontAlgn="b"/>
                      <a:r>
                        <a:rPr lang="en-US" sz="700" b="0" i="0" u="none" strike="noStrike">
                          <a:solidFill>
                            <a:srgbClr val="000000"/>
                          </a:solidFill>
                          <a:latin typeface="Calibri"/>
                        </a:rPr>
                        <a:t>91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66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B81"/>
                    </a:solidFill>
                  </a:tcPr>
                </a:tc>
                <a:tc>
                  <a:txBody>
                    <a:bodyPr/>
                    <a:lstStyle/>
                    <a:p>
                      <a:pPr algn="ctr" fontAlgn="b"/>
                      <a:r>
                        <a:rPr lang="en-US" sz="700" b="0" i="0" u="none" strike="noStrike">
                          <a:solidFill>
                            <a:srgbClr val="000000"/>
                          </a:solidFill>
                          <a:latin typeface="Calibri"/>
                        </a:rPr>
                        <a:t>85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E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E82"/>
                    </a:solidFill>
                  </a:tcPr>
                </a:tc>
                <a:tc>
                  <a:txBody>
                    <a:bodyPr/>
                    <a:lstStyle/>
                    <a:p>
                      <a:pPr algn="ctr" fontAlgn="b"/>
                      <a:r>
                        <a:rPr lang="en-US" sz="700" b="0" i="0" u="none" strike="noStrike">
                          <a:solidFill>
                            <a:srgbClr val="000000"/>
                          </a:solidFill>
                          <a:latin typeface="Calibri"/>
                        </a:rPr>
                        <a:t>87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B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000000"/>
                          </a:solidFill>
                          <a:latin typeface="Calibri"/>
                        </a:rPr>
                        <a:t>95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1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984"/>
                    </a:solidFill>
                  </a:tcPr>
                </a:tc>
                <a:tc>
                  <a:txBody>
                    <a:bodyPr/>
                    <a:lstStyle/>
                    <a:p>
                      <a:pPr algn="ctr" fontAlgn="b"/>
                      <a:r>
                        <a:rPr lang="en-US" sz="700" b="0" i="0" u="none" strike="noStrike">
                          <a:solidFill>
                            <a:srgbClr val="000000"/>
                          </a:solidFill>
                          <a:latin typeface="Calibri"/>
                        </a:rPr>
                        <a:t>95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0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000000"/>
                          </a:solidFill>
                          <a:latin typeface="Calibri"/>
                        </a:rPr>
                        <a:t>95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0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480"/>
                    </a:solidFill>
                  </a:tcPr>
                </a:tc>
                <a:tc>
                  <a:txBody>
                    <a:bodyPr/>
                    <a:lstStyle/>
                    <a:p>
                      <a:pPr algn="ctr" fontAlgn="b"/>
                      <a:r>
                        <a:rPr lang="en-US" sz="700" b="0" i="0" u="none" strike="noStrike">
                          <a:solidFill>
                            <a:srgbClr val="000000"/>
                          </a:solidFill>
                          <a:latin typeface="Calibri"/>
                        </a:rPr>
                        <a:t>80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571"/>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283"/>
                    </a:solidFill>
                  </a:tcPr>
                </a:tc>
                <a:tc>
                  <a:txBody>
                    <a:bodyPr/>
                    <a:lstStyle/>
                    <a:p>
                      <a:pPr algn="ctr" fontAlgn="b"/>
                      <a:r>
                        <a:rPr lang="en-US" sz="700" b="0" i="0" u="none" strike="noStrike">
                          <a:solidFill>
                            <a:srgbClr val="000000"/>
                          </a:solidFill>
                          <a:latin typeface="Calibri"/>
                        </a:rPr>
                        <a:t>90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66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383"/>
                    </a:solidFill>
                  </a:tcPr>
                </a:tc>
                <a:tc>
                  <a:txBody>
                    <a:bodyPr/>
                    <a:lstStyle/>
                    <a:p>
                      <a:pPr algn="ctr" fontAlgn="b"/>
                      <a:r>
                        <a:rPr lang="en-US" sz="700" b="0" i="0" u="none" strike="noStrike">
                          <a:solidFill>
                            <a:srgbClr val="000000"/>
                          </a:solidFill>
                          <a:latin typeface="Calibri"/>
                        </a:rPr>
                        <a:t>90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66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383"/>
                    </a:solidFill>
                  </a:tcPr>
                </a:tc>
                <a:tc>
                  <a:txBody>
                    <a:bodyPr/>
                    <a:lstStyle/>
                    <a:p>
                      <a:pPr algn="ctr" fontAlgn="b"/>
                      <a:r>
                        <a:rPr lang="en-US" sz="700" b="0" i="0" u="none" strike="noStrike">
                          <a:solidFill>
                            <a:srgbClr val="000000"/>
                          </a:solidFill>
                          <a:latin typeface="Calibri"/>
                        </a:rPr>
                        <a:t>91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66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95281">
                <a:tc>
                  <a:txBody>
                    <a:bodyPr/>
                    <a:lstStyle/>
                    <a:p>
                      <a:pPr algn="l" fontAlgn="b"/>
                      <a:r>
                        <a:rPr lang="en-US" sz="900" b="0" i="0" u="none" strike="noStrike">
                          <a:solidFill>
                            <a:srgbClr val="000000"/>
                          </a:solidFill>
                          <a:latin typeface="Calibri"/>
                        </a:rPr>
                        <a:t>Mobile - On-Road Gasoline Light Duty Vehicles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000000"/>
                          </a:solidFill>
                          <a:latin typeface="Calibri"/>
                        </a:rPr>
                        <a:t>94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1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583"/>
                    </a:solidFill>
                  </a:tcPr>
                </a:tc>
                <a:tc>
                  <a:txBody>
                    <a:bodyPr/>
                    <a:lstStyle/>
                    <a:p>
                      <a:pPr algn="ctr" fontAlgn="b"/>
                      <a:r>
                        <a:rPr lang="en-US" sz="700" b="0" i="0" u="none" strike="noStrike">
                          <a:solidFill>
                            <a:srgbClr val="000000"/>
                          </a:solidFill>
                          <a:latin typeface="Calibri"/>
                        </a:rPr>
                        <a:t>93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4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000000"/>
                          </a:solidFill>
                          <a:latin typeface="Calibri"/>
                        </a:rPr>
                        <a:t>95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0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000000"/>
                          </a:solidFill>
                          <a:latin typeface="Calibri"/>
                        </a:rPr>
                        <a:t>95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1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283"/>
                    </a:solidFill>
                  </a:tcPr>
                </a:tc>
                <a:tc>
                  <a:txBody>
                    <a:bodyPr/>
                    <a:lstStyle/>
                    <a:p>
                      <a:pPr algn="ctr" fontAlgn="b"/>
                      <a:r>
                        <a:rPr lang="en-US" sz="700" b="0" i="0" u="none" strike="noStrike">
                          <a:solidFill>
                            <a:srgbClr val="000000"/>
                          </a:solidFill>
                          <a:latin typeface="Calibri"/>
                        </a:rPr>
                        <a:t>90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76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383"/>
                    </a:solidFill>
                  </a:tcPr>
                </a:tc>
                <a:tc>
                  <a:txBody>
                    <a:bodyPr/>
                    <a:lstStyle/>
                    <a:p>
                      <a:pPr algn="ctr" fontAlgn="b"/>
                      <a:r>
                        <a:rPr lang="en-US" sz="700" b="0" i="0" u="none" strike="noStrike">
                          <a:solidFill>
                            <a:srgbClr val="000000"/>
                          </a:solidFill>
                          <a:latin typeface="Calibri"/>
                        </a:rPr>
                        <a:t>91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66E"/>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B81"/>
                    </a:solidFill>
                  </a:tcPr>
                </a:tc>
                <a:tc>
                  <a:txBody>
                    <a:bodyPr/>
                    <a:lstStyle/>
                    <a:p>
                      <a:pPr algn="ctr" fontAlgn="b"/>
                      <a:r>
                        <a:rPr lang="en-US" sz="700" b="0" i="0" u="none" strike="noStrike">
                          <a:solidFill>
                            <a:srgbClr val="000000"/>
                          </a:solidFill>
                          <a:latin typeface="Calibri"/>
                        </a:rPr>
                        <a:t>85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E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984"/>
                    </a:solidFill>
                  </a:tcPr>
                </a:tc>
                <a:tc>
                  <a:txBody>
                    <a:bodyPr/>
                    <a:lstStyle/>
                    <a:p>
                      <a:pPr algn="ctr" fontAlgn="b"/>
                      <a:r>
                        <a:rPr lang="en-US" sz="700" b="0" i="0" u="none" strike="noStrike">
                          <a:solidFill>
                            <a:srgbClr val="000000"/>
                          </a:solidFill>
                          <a:latin typeface="Calibri"/>
                        </a:rPr>
                        <a:t>95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0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984"/>
                    </a:solidFill>
                  </a:tcPr>
                </a:tc>
                <a:tc>
                  <a:txBody>
                    <a:bodyPr/>
                    <a:lstStyle/>
                    <a:p>
                      <a:pPr algn="ctr" fontAlgn="b"/>
                      <a:r>
                        <a:rPr lang="en-US" sz="700" b="0" i="0" u="none" strike="noStrike">
                          <a:solidFill>
                            <a:srgbClr val="000000"/>
                          </a:solidFill>
                          <a:latin typeface="Calibri"/>
                        </a:rPr>
                        <a:t>95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0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A81"/>
                    </a:solidFill>
                  </a:tcPr>
                </a:tc>
                <a:tc>
                  <a:txBody>
                    <a:bodyPr/>
                    <a:lstStyle/>
                    <a:p>
                      <a:pPr algn="ctr" fontAlgn="b"/>
                      <a:r>
                        <a:rPr lang="en-US" sz="700" b="0" i="0" u="none" strike="noStrike">
                          <a:solidFill>
                            <a:srgbClr val="000000"/>
                          </a:solidFill>
                          <a:latin typeface="Calibri"/>
                        </a:rPr>
                        <a:t>84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F70"/>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52377">
                <a:tc>
                  <a:txBody>
                    <a:bodyPr/>
                    <a:lstStyle/>
                    <a:p>
                      <a:pPr algn="l" fontAlgn="b"/>
                      <a:r>
                        <a:rPr lang="en-US" sz="900" b="0" i="0" u="none" strike="noStrike">
                          <a:solidFill>
                            <a:srgbClr val="000000"/>
                          </a:solidFill>
                          <a:latin typeface="Calibri"/>
                        </a:rPr>
                        <a:t>Solvent - Consumer &amp; Commercial Solvent Use</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B179"/>
                    </a:solidFill>
                  </a:tcPr>
                </a:tc>
                <a:tc>
                  <a:txBody>
                    <a:bodyPr/>
                    <a:lstStyle/>
                    <a:p>
                      <a:pPr algn="ctr" fontAlgn="b"/>
                      <a:r>
                        <a:rPr lang="en-US" sz="700" b="0" i="0" u="none" strike="noStrike">
                          <a:solidFill>
                            <a:srgbClr val="000000"/>
                          </a:solidFill>
                          <a:latin typeface="Calibri"/>
                        </a:rPr>
                        <a:t>54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777"/>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27D"/>
                    </a:solidFill>
                  </a:tcPr>
                </a:tc>
                <a:tc>
                  <a:txBody>
                    <a:bodyPr/>
                    <a:lstStyle/>
                    <a:p>
                      <a:pPr algn="ctr" fontAlgn="b"/>
                      <a:r>
                        <a:rPr lang="en-US" sz="700" b="0" i="0" u="none" strike="noStrike">
                          <a:solidFill>
                            <a:srgbClr val="000000"/>
                          </a:solidFill>
                          <a:latin typeface="Calibri"/>
                        </a:rPr>
                        <a:t>66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77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37D"/>
                    </a:solidFill>
                  </a:tcPr>
                </a:tc>
                <a:tc>
                  <a:txBody>
                    <a:bodyPr/>
                    <a:lstStyle/>
                    <a:p>
                      <a:pPr algn="ctr" fontAlgn="b"/>
                      <a:r>
                        <a:rPr lang="en-US" sz="700" b="0" i="0" u="none" strike="noStrike">
                          <a:solidFill>
                            <a:srgbClr val="000000"/>
                          </a:solidFill>
                          <a:latin typeface="Calibri"/>
                        </a:rPr>
                        <a:t>67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67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D280"/>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78</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771"/>
                    </a:solidFill>
                  </a:tcPr>
                </a:tc>
              </a:tr>
              <a:tr h="252377">
                <a:tc>
                  <a:txBody>
                    <a:bodyPr/>
                    <a:lstStyle/>
                    <a:p>
                      <a:pPr algn="l" fontAlgn="b"/>
                      <a:r>
                        <a:rPr lang="en-US" sz="900" b="0" i="0" u="none" strike="noStrike">
                          <a:solidFill>
                            <a:srgbClr val="000000"/>
                          </a:solidFill>
                          <a:latin typeface="Calibri"/>
                        </a:rPr>
                        <a:t>Solvent - Degreasing</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B72"/>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25</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E7F"/>
                    </a:solidFill>
                  </a:tcPr>
                </a:tc>
                <a:tc>
                  <a:txBody>
                    <a:bodyPr/>
                    <a:lstStyle/>
                    <a:p>
                      <a:pPr algn="ctr" fontAlgn="b"/>
                      <a:r>
                        <a:rPr lang="en-US" sz="700" b="0" i="0" u="none" strike="noStrike">
                          <a:solidFill>
                            <a:srgbClr val="000000"/>
                          </a:solidFill>
                          <a:latin typeface="Calibri"/>
                        </a:rPr>
                        <a:t>95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0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984"/>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C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BC3A0"/>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892C1"/>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C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C49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993C0"/>
                    </a:solidFill>
                  </a:tcPr>
                </a:tc>
                <a:tc>
                  <a:txBody>
                    <a:bodyPr/>
                    <a:lstStyle/>
                    <a:p>
                      <a:pPr algn="ctr" fontAlgn="b"/>
                      <a:r>
                        <a:rPr lang="en-US" sz="700" b="0" i="0" u="none" strike="noStrike">
                          <a:solidFill>
                            <a:srgbClr val="000000"/>
                          </a:solidFill>
                          <a:latin typeface="Calibri"/>
                        </a:rPr>
                        <a:t>97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E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993C0"/>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84"/>
                    </a:solidFill>
                  </a:tcPr>
                </a:tc>
              </a:tr>
              <a:tr h="252377">
                <a:tc>
                  <a:txBody>
                    <a:bodyPr/>
                    <a:lstStyle/>
                    <a:p>
                      <a:pPr algn="l" fontAlgn="b"/>
                      <a:r>
                        <a:rPr lang="en-US" sz="900" b="0" i="0" u="none" strike="noStrike">
                          <a:solidFill>
                            <a:srgbClr val="000000"/>
                          </a:solidFill>
                          <a:latin typeface="Calibri"/>
                        </a:rPr>
                        <a:t>Solvent - Dry Cleaning</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77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27C"/>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3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7</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83"/>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F8DC4"/>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F8DC4"/>
                    </a:solidFill>
                  </a:tcPr>
                </a:tc>
                <a:tc>
                  <a:txBody>
                    <a:bodyPr/>
                    <a:lstStyle/>
                    <a:p>
                      <a:pPr algn="ctr" fontAlgn="b"/>
                      <a:r>
                        <a:rPr lang="en-US" sz="700" b="0" i="0" u="none" strike="noStrike">
                          <a:solidFill>
                            <a:srgbClr val="000000"/>
                          </a:solidFill>
                          <a:latin typeface="Calibri"/>
                        </a:rPr>
                        <a:t>69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37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67D"/>
                    </a:solidFill>
                  </a:tcPr>
                </a:tc>
              </a:tr>
              <a:tr h="252377">
                <a:tc>
                  <a:txBody>
                    <a:bodyPr/>
                    <a:lstStyle/>
                    <a:p>
                      <a:pPr algn="l" fontAlgn="b"/>
                      <a:r>
                        <a:rPr lang="en-US" sz="900" b="0" i="0" u="none" strike="noStrike">
                          <a:solidFill>
                            <a:srgbClr val="000000"/>
                          </a:solidFill>
                          <a:latin typeface="Calibri"/>
                        </a:rPr>
                        <a:t>Solvent - Graphic Arts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E79"/>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B78"/>
                    </a:solidFill>
                  </a:tcPr>
                </a:tc>
                <a:tc>
                  <a:txBody>
                    <a:bodyPr/>
                    <a:lstStyle/>
                    <a:p>
                      <a:pPr algn="ctr" fontAlgn="b"/>
                      <a:r>
                        <a:rPr lang="en-US" sz="700" b="0" i="0" u="none" strike="noStrike">
                          <a:solidFill>
                            <a:srgbClr val="000000"/>
                          </a:solidFill>
                          <a:latin typeface="Calibri"/>
                        </a:rPr>
                        <a:t>64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A75"/>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36</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F7C"/>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0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984"/>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06D"/>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B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8BC6"/>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ABAF"/>
                    </a:solidFill>
                  </a:tcPr>
                </a:tc>
              </a:tr>
              <a:tr h="252377">
                <a:tc>
                  <a:txBody>
                    <a:bodyPr/>
                    <a:lstStyle/>
                    <a:p>
                      <a:pPr algn="l" fontAlgn="b"/>
                      <a:r>
                        <a:rPr lang="en-US" sz="900" b="0" i="0" u="none" strike="noStrike">
                          <a:solidFill>
                            <a:srgbClr val="000000"/>
                          </a:solidFill>
                          <a:latin typeface="Calibri"/>
                        </a:rPr>
                        <a:t>Solvent - Industrial Surface Coating &amp; Solvent Use</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E6C"/>
                    </a:solidFill>
                  </a:tcPr>
                </a:tc>
                <a:tc>
                  <a:txBody>
                    <a:bodyPr/>
                    <a:lstStyle/>
                    <a:p>
                      <a:pPr algn="ctr" fontAlgn="b"/>
                      <a:r>
                        <a:rPr lang="en-US" sz="700" b="0" i="0" u="none" strike="noStrike">
                          <a:solidFill>
                            <a:srgbClr val="000000"/>
                          </a:solidFill>
                          <a:latin typeface="Calibri"/>
                        </a:rPr>
                        <a:t>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A8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A6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43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67A"/>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57</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377"/>
                    </a:solidFill>
                  </a:tcPr>
                </a:tc>
                <a:tc>
                  <a:txBody>
                    <a:bodyPr/>
                    <a:lstStyle/>
                    <a:p>
                      <a:pPr algn="ctr" fontAlgn="b"/>
                      <a:r>
                        <a:rPr lang="en-US" sz="700" b="0" i="0" u="none" strike="noStrike">
                          <a:solidFill>
                            <a:srgbClr val="000000"/>
                          </a:solidFill>
                          <a:latin typeface="Calibri"/>
                        </a:rPr>
                        <a:t>71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07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29</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97E"/>
                    </a:solidFill>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C6F"/>
                    </a:solidFill>
                  </a:tcPr>
                </a:tc>
                <a:tc>
                  <a:txBody>
                    <a:bodyPr/>
                    <a:lstStyle/>
                    <a:p>
                      <a:pPr algn="ctr" fontAlgn="b"/>
                      <a:r>
                        <a:rPr lang="en-US" sz="700" b="0" i="0" u="none" strike="noStrike">
                          <a:solidFill>
                            <a:srgbClr val="000000"/>
                          </a:solidFill>
                          <a:latin typeface="Calibri"/>
                        </a:rPr>
                        <a:t>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483"/>
                    </a:solidFill>
                  </a:tcPr>
                </a:tc>
                <a:tc>
                  <a:txBody>
                    <a:bodyPr/>
                    <a:lstStyle/>
                    <a:p>
                      <a:pPr algn="ctr" fontAlgn="b"/>
                      <a:r>
                        <a:rPr lang="en-US" sz="700" b="0" i="0" u="none" strike="noStrike">
                          <a:solidFill>
                            <a:srgbClr val="000000"/>
                          </a:solidFill>
                          <a:latin typeface="Calibri"/>
                        </a:rPr>
                        <a:t>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85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D6F"/>
                    </a:solidFill>
                  </a:tcPr>
                </a:tc>
                <a:tc>
                  <a:txBody>
                    <a:bodyPr/>
                    <a:lstStyle/>
                    <a:p>
                      <a:pPr algn="ctr" fontAlgn="b"/>
                      <a:r>
                        <a:rPr lang="en-US" sz="700" b="0" i="0" u="none" strike="noStrike">
                          <a:solidFill>
                            <a:srgbClr val="000000"/>
                          </a:solidFill>
                          <a:latin typeface="Calibri"/>
                        </a:rPr>
                        <a:t>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383"/>
                    </a:solidFill>
                  </a:tcPr>
                </a:tc>
                <a:tc>
                  <a:txBody>
                    <a:bodyPr/>
                    <a:lstStyle/>
                    <a:p>
                      <a:pPr algn="ctr" fontAlgn="b"/>
                      <a:r>
                        <a:rPr lang="en-US" sz="700" b="0" i="0" u="none" strike="noStrike">
                          <a:solidFill>
                            <a:srgbClr val="000000"/>
                          </a:solidFill>
                          <a:latin typeface="Calibri"/>
                        </a:rPr>
                        <a:t>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884"/>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A8AC6"/>
                    </a:solidFill>
                  </a:tcPr>
                </a:tc>
                <a:tc>
                  <a:txBody>
                    <a:bodyPr/>
                    <a:lstStyle/>
                    <a:p>
                      <a:pPr algn="ctr" fontAlgn="b"/>
                      <a:r>
                        <a:rPr lang="en-US" sz="700" b="0" i="0" u="none" strike="noStrike">
                          <a:solidFill>
                            <a:srgbClr val="000000"/>
                          </a:solidFill>
                          <a:latin typeface="Calibri"/>
                        </a:rPr>
                        <a:t>56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577"/>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16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81"/>
                    </a:solidFill>
                  </a:tcPr>
                </a:tc>
                <a:tc>
                  <a:txBody>
                    <a:bodyPr/>
                    <a:lstStyle/>
                    <a:p>
                      <a:pPr algn="ctr" fontAlgn="b"/>
                      <a:r>
                        <a:rPr lang="en-US" sz="700" b="0" i="0" u="none" strike="noStrike">
                          <a:solidFill>
                            <a:srgbClr val="000000"/>
                          </a:solidFill>
                          <a:latin typeface="Calibri"/>
                        </a:rPr>
                        <a:t>28</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A7E"/>
                    </a:solidFill>
                  </a:tcPr>
                </a:tc>
              </a:tr>
              <a:tr h="252377">
                <a:tc>
                  <a:txBody>
                    <a:bodyPr/>
                    <a:lstStyle/>
                    <a:p>
                      <a:pPr algn="l" fontAlgn="b"/>
                      <a:r>
                        <a:rPr lang="en-US" sz="900" b="0" i="0" u="none" strike="noStrike">
                          <a:solidFill>
                            <a:srgbClr val="000000"/>
                          </a:solidFill>
                          <a:latin typeface="Calibri"/>
                        </a:rPr>
                        <a:t>Solvent - Non-Industrial Surface Coating</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60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F76"/>
                    </a:solidFill>
                  </a:tcPr>
                </a:tc>
                <a:tc>
                  <a:txBody>
                    <a:bodyPr/>
                    <a:lstStyle/>
                    <a:p>
                      <a:pPr algn="ctr" fontAlgn="b"/>
                      <a:r>
                        <a:rPr lang="en-US" sz="700" b="0" i="0" u="none" strike="noStrike">
                          <a:solidFill>
                            <a:srgbClr val="000000"/>
                          </a:solidFill>
                          <a:latin typeface="Calibri"/>
                        </a:rPr>
                        <a:t>40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A7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B7E"/>
                    </a:solidFill>
                  </a:tcPr>
                </a:tc>
                <a:tc>
                  <a:txBody>
                    <a:bodyPr/>
                    <a:lstStyle/>
                    <a:p>
                      <a:pPr algn="ctr" fontAlgn="b"/>
                      <a:r>
                        <a:rPr lang="en-US" sz="700" b="0" i="0" u="none" strike="noStrike">
                          <a:solidFill>
                            <a:srgbClr val="000000"/>
                          </a:solidFill>
                          <a:latin typeface="Calibri"/>
                        </a:rPr>
                        <a:t>73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8D72"/>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28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A7E"/>
                    </a:solidFill>
                  </a:tcPr>
                </a:tc>
                <a:tc>
                  <a:txBody>
                    <a:bodyPr/>
                    <a:lstStyle/>
                    <a:p>
                      <a:pPr algn="ctr" fontAlgn="b"/>
                      <a:r>
                        <a:rPr lang="en-US" sz="700" b="0" i="0" u="none" strike="noStrike">
                          <a:solidFill>
                            <a:srgbClr val="000000"/>
                          </a:solidFill>
                          <a:latin typeface="Calibri"/>
                        </a:rPr>
                        <a:t>72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8F7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 </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5281">
                <a:tc>
                  <a:txBody>
                    <a:bodyPr/>
                    <a:lstStyle/>
                    <a:p>
                      <a:pPr algn="l" fontAlgn="b"/>
                      <a:r>
                        <a:rPr lang="en-US" sz="900" b="0" i="0" u="none" strike="noStrike">
                          <a:solidFill>
                            <a:srgbClr val="000000"/>
                          </a:solidFill>
                          <a:latin typeface="Calibri"/>
                        </a:rPr>
                        <a:t>Solvent - Industrial Surface Coating &amp; Solvent Use</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30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EC87E"/>
                    </a:solidFill>
                  </a:tcPr>
                </a:tc>
                <a:tc>
                  <a:txBody>
                    <a:bodyPr/>
                    <a:lstStyle/>
                    <a:p>
                      <a:pPr algn="ctr" fontAlgn="b"/>
                      <a:r>
                        <a:rPr lang="en-US" sz="700" b="0" i="0" u="none" strike="noStrike">
                          <a:solidFill>
                            <a:srgbClr val="000000"/>
                          </a:solidFill>
                          <a:latin typeface="Calibri"/>
                        </a:rPr>
                        <a:t>70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17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276"/>
                    </a:solidFill>
                  </a:tcPr>
                </a:tc>
                <a:tc>
                  <a:txBody>
                    <a:bodyPr/>
                    <a:lstStyle/>
                    <a:p>
                      <a:pPr algn="ctr" fontAlgn="b"/>
                      <a:r>
                        <a:rPr lang="en-US" sz="700" b="0" i="0" u="none" strike="noStrike">
                          <a:solidFill>
                            <a:srgbClr val="000000"/>
                          </a:solidFill>
                          <a:latin typeface="Calibri"/>
                        </a:rPr>
                        <a:t>42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77A"/>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64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975"/>
                    </a:solidFill>
                  </a:tcPr>
                </a:tc>
                <a:tc>
                  <a:txBody>
                    <a:bodyPr/>
                    <a:lstStyle/>
                    <a:p>
                      <a:pPr algn="ctr" fontAlgn="b"/>
                      <a:r>
                        <a:rPr lang="en-US" sz="700" b="0" i="0" u="none" strike="noStrike">
                          <a:solidFill>
                            <a:srgbClr val="000000"/>
                          </a:solidFill>
                          <a:latin typeface="Calibri"/>
                        </a:rPr>
                        <a:t>36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07C"/>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91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756E"/>
                    </a:solidFill>
                  </a:tcPr>
                </a:tc>
                <a:tc>
                  <a:txBody>
                    <a:bodyPr/>
                    <a:lstStyle/>
                    <a:p>
                      <a:pPr algn="ctr" fontAlgn="b"/>
                      <a:r>
                        <a:rPr lang="en-US" sz="700" b="0" i="0" u="none" strike="noStrike">
                          <a:solidFill>
                            <a:srgbClr val="000000"/>
                          </a:solidFill>
                          <a:latin typeface="Calibri"/>
                        </a:rPr>
                        <a:t>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383"/>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67D"/>
                    </a:solidFill>
                  </a:tcPr>
                </a:tc>
                <a:tc>
                  <a:txBody>
                    <a:bodyPr/>
                    <a:lstStyle/>
                    <a:p>
                      <a:pPr algn="ctr" fontAlgn="b"/>
                      <a:r>
                        <a:rPr lang="en-US" sz="700" b="0" i="0" u="none" strike="noStrike">
                          <a:solidFill>
                            <a:srgbClr val="000000"/>
                          </a:solidFill>
                          <a:latin typeface="Calibri"/>
                        </a:rPr>
                        <a:t>63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B75"/>
                    </a:solidFill>
                  </a:tcPr>
                </a:tc>
                <a:tc>
                  <a:txBody>
                    <a:bodyPr/>
                    <a:lstStyle/>
                    <a:p>
                      <a:pPr algn="ctr" fontAlgn="b"/>
                      <a:r>
                        <a:rPr lang="en-US" sz="700" b="0" i="0" u="none" strike="noStrike">
                          <a:solidFill>
                            <a:srgbClr val="000000"/>
                          </a:solidFill>
                          <a:latin typeface="Calibri"/>
                        </a:rPr>
                        <a:t>6</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784"/>
                    </a:solidFill>
                  </a:tcPr>
                </a:tc>
                <a:tc>
                  <a:txBody>
                    <a:bodyPr/>
                    <a:lstStyle/>
                    <a:p>
                      <a:pPr algn="ctr" fontAlgn="b"/>
                      <a:r>
                        <a:rPr lang="en-US" sz="700" b="0" i="0" u="none" strike="noStrike">
                          <a:solidFill>
                            <a:srgbClr val="000000"/>
                          </a:solidFill>
                          <a:latin typeface="Calibri"/>
                        </a:rPr>
                        <a:t>33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37D"/>
                    </a:solidFill>
                  </a:tcPr>
                </a:tc>
                <a:tc>
                  <a:txBody>
                    <a:bodyPr/>
                    <a:lstStyle/>
                    <a:p>
                      <a:pPr algn="ctr" fontAlgn="b"/>
                      <a:r>
                        <a:rPr lang="en-US" sz="700" b="0" i="0" u="none" strike="noStrike">
                          <a:solidFill>
                            <a:srgbClr val="000000"/>
                          </a:solidFill>
                          <a:latin typeface="Calibri"/>
                        </a:rPr>
                        <a:t>62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9C75"/>
                    </a:solidFill>
                  </a:tcPr>
                </a:tc>
                <a:tc>
                  <a:txBody>
                    <a:bodyPr/>
                    <a:lstStyle/>
                    <a:p>
                      <a:pPr algn="ctr" fontAlgn="b"/>
                      <a:r>
                        <a:rPr lang="en-US" sz="700" b="0" i="0" u="none" strike="noStrike">
                          <a:solidFill>
                            <a:srgbClr val="000000"/>
                          </a:solidFill>
                          <a:latin typeface="Calibri"/>
                        </a:rPr>
                        <a:t>5</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984"/>
                    </a:solidFill>
                  </a:tcPr>
                </a:tc>
                <a:tc>
                  <a:txBody>
                    <a:bodyPr/>
                    <a:lstStyle/>
                    <a:p>
                      <a:pPr algn="ctr" fontAlgn="b"/>
                      <a:r>
                        <a:rPr lang="en-US" sz="700" b="0" i="0" u="none" strike="noStrike">
                          <a:solidFill>
                            <a:srgbClr val="000000"/>
                          </a:solidFill>
                          <a:latin typeface="Calibri"/>
                        </a:rPr>
                        <a:t>99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96B6C"/>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ACA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58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A176"/>
                    </a:solidFill>
                  </a:tcPr>
                </a:tc>
                <a:tc>
                  <a:txBody>
                    <a:bodyPr/>
                    <a:lstStyle/>
                    <a:p>
                      <a:pPr algn="ctr" fontAlgn="b"/>
                      <a:r>
                        <a:rPr lang="en-US" sz="700" b="0" i="0" u="none" strike="noStrike">
                          <a:solidFill>
                            <a:srgbClr val="000000"/>
                          </a:solidFill>
                          <a:latin typeface="Calibri"/>
                        </a:rPr>
                        <a:t>41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B87B"/>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28FC3"/>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A93C0"/>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32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C47D"/>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C8BC5"/>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6ADAE"/>
                    </a:solidFill>
                  </a:tcPr>
                </a:tc>
                <a:tc>
                  <a:txBody>
                    <a:bodyPr/>
                    <a:lstStyle/>
                    <a:p>
                      <a:pPr algn="ctr" fontAlgn="b"/>
                      <a:r>
                        <a:rPr lang="en-US" sz="700" b="0" i="0" u="none" strike="noStrike">
                          <a:solidFill>
                            <a:srgbClr val="000000"/>
                          </a:solidFill>
                          <a:latin typeface="Calibri"/>
                        </a:rPr>
                        <a:t>53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A878"/>
                    </a:solidFill>
                  </a:tcPr>
                </a:tc>
                <a:tc>
                  <a:txBody>
                    <a:bodyPr/>
                    <a:lstStyle/>
                    <a:p>
                      <a:pPr algn="ctr" fontAlgn="b"/>
                      <a:r>
                        <a:rPr lang="en-US" sz="700" b="0" i="0" u="none" strike="noStrike">
                          <a:solidFill>
                            <a:srgbClr val="000000"/>
                          </a:solidFill>
                          <a:latin typeface="Calibri"/>
                        </a:rPr>
                        <a:t>46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B179"/>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590C2"/>
                    </a:solidFill>
                  </a:tcPr>
                </a:tc>
                <a:tc>
                  <a:txBody>
                    <a:bodyPr/>
                    <a:lstStyle/>
                    <a:p>
                      <a:pPr algn="ctr" fontAlgn="b"/>
                      <a:r>
                        <a:rPr lang="en-US" sz="700" b="0" i="0" u="none" strike="noStrike">
                          <a:solidFill>
                            <a:srgbClr val="000000"/>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8AC6"/>
                    </a:solidFill>
                  </a:tcPr>
                </a:tc>
                <a:tc>
                  <a:txBody>
                    <a:bodyPr/>
                    <a:lstStyle/>
                    <a:p>
                      <a:pPr algn="ctr" fontAlgn="b"/>
                      <a:r>
                        <a:rPr lang="en-US" sz="700" b="0" i="0" u="none" strike="noStrike">
                          <a:solidFill>
                            <a:srgbClr val="000000"/>
                          </a:solidFill>
                          <a:latin typeface="Calibri"/>
                        </a:rPr>
                        <a:t>85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7D6F"/>
                    </a:solidFill>
                  </a:tcPr>
                </a:tc>
                <a:tc>
                  <a:txBody>
                    <a:bodyPr/>
                    <a:lstStyle/>
                    <a:p>
                      <a:pPr algn="ctr" fontAlgn="b"/>
                      <a:r>
                        <a:rPr lang="en-US" sz="700" b="0" i="0" u="none" strike="noStrike">
                          <a:solidFill>
                            <a:srgbClr val="FFFFFF"/>
                          </a:solidFill>
                          <a:latin typeface="Calibri"/>
                        </a:rPr>
                        <a:t>0</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ED891"/>
                    </a:solidFill>
                  </a:tcPr>
                </a:tc>
                <a:tc>
                  <a:txBody>
                    <a:bodyPr/>
                    <a:lstStyle/>
                    <a:p>
                      <a:pPr algn="ctr" fontAlgn="b"/>
                      <a:r>
                        <a:rPr lang="en-US" sz="700" b="0" i="0" u="none" strike="noStrike">
                          <a:solidFill>
                            <a:srgbClr val="000000"/>
                          </a:solidFill>
                          <a:latin typeface="Calibri"/>
                        </a:rPr>
                        <a:t>13</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F82"/>
                    </a:solidFill>
                  </a:tcPr>
                </a:tc>
              </a:tr>
              <a:tr h="295281">
                <a:tc>
                  <a:txBody>
                    <a:bodyPr/>
                    <a:lstStyle/>
                    <a:p>
                      <a:pPr algn="r" fontAlgn="b"/>
                      <a:r>
                        <a:rPr lang="en-US" sz="900" b="1" i="0" u="none" strike="noStrike">
                          <a:solidFill>
                            <a:srgbClr val="000000"/>
                          </a:solidFill>
                          <a:latin typeface="Calibri"/>
                        </a:rPr>
                        <a:t>All sectors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700" b="0" i="0" u="none" strike="noStrike">
                          <a:solidFill>
                            <a:srgbClr val="000000"/>
                          </a:solidFill>
                          <a:latin typeface="Calibri"/>
                        </a:rPr>
                        <a:t>17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BCC99"/>
                    </a:solidFill>
                  </a:tcPr>
                </a:tc>
                <a:tc>
                  <a:txBody>
                    <a:bodyPr/>
                    <a:lstStyle/>
                    <a:p>
                      <a:pPr algn="ctr" fontAlgn="b"/>
                      <a:r>
                        <a:rPr lang="en-US" sz="700" b="0" i="0" u="none" strike="noStrike">
                          <a:solidFill>
                            <a:srgbClr val="000000"/>
                          </a:solidFill>
                          <a:latin typeface="Calibri"/>
                        </a:rPr>
                        <a:t>59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A878"/>
                    </a:solidFill>
                  </a:tcPr>
                </a:tc>
                <a:tc>
                  <a:txBody>
                    <a:bodyPr/>
                    <a:lstStyle/>
                    <a:p>
                      <a:pPr algn="ctr" fontAlgn="b"/>
                      <a:r>
                        <a:rPr lang="en-US" sz="700" b="0" i="0" u="none" strike="noStrike">
                          <a:solidFill>
                            <a:srgbClr val="000000"/>
                          </a:solidFill>
                          <a:latin typeface="Calibri"/>
                        </a:rPr>
                        <a:t>24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E489"/>
                    </a:solidFill>
                  </a:tcPr>
                </a:tc>
                <a:tc>
                  <a:txBody>
                    <a:bodyPr/>
                    <a:lstStyle/>
                    <a:p>
                      <a:pPr algn="ctr" fontAlgn="b"/>
                      <a:r>
                        <a:rPr lang="en-US" sz="700" b="0" i="0" u="none" strike="noStrike">
                          <a:solidFill>
                            <a:srgbClr val="000000"/>
                          </a:solidFill>
                          <a:latin typeface="Calibri"/>
                        </a:rPr>
                        <a:t>37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ED480"/>
                    </a:solidFill>
                  </a:tcPr>
                </a:tc>
                <a:tc>
                  <a:txBody>
                    <a:bodyPr/>
                    <a:lstStyle/>
                    <a:p>
                      <a:pPr algn="ctr" fontAlgn="b"/>
                      <a:r>
                        <a:rPr lang="en-US" sz="700" b="0" i="0" u="none" strike="noStrike">
                          <a:solidFill>
                            <a:srgbClr val="000000"/>
                          </a:solidFill>
                          <a:latin typeface="Calibri"/>
                        </a:rPr>
                        <a:t>36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ED680"/>
                    </a:solidFill>
                  </a:tcPr>
                </a:tc>
                <a:tc>
                  <a:txBody>
                    <a:bodyPr/>
                    <a:lstStyle/>
                    <a:p>
                      <a:pPr algn="ctr" fontAlgn="b"/>
                      <a:r>
                        <a:rPr lang="en-US" sz="700" b="0" i="0" u="none" strike="noStrike">
                          <a:solidFill>
                            <a:srgbClr val="000000"/>
                          </a:solidFill>
                          <a:latin typeface="Calibri"/>
                        </a:rPr>
                        <a:t>27</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984"/>
                    </a:solidFill>
                  </a:tcPr>
                </a:tc>
                <a:tc>
                  <a:txBody>
                    <a:bodyPr/>
                    <a:lstStyle/>
                    <a:p>
                      <a:pPr algn="ctr" fontAlgn="b"/>
                      <a:r>
                        <a:rPr lang="en-US" sz="700" b="0" i="0" u="none" strike="noStrike">
                          <a:solidFill>
                            <a:srgbClr val="000000"/>
                          </a:solidFill>
                          <a:latin typeface="Calibri"/>
                        </a:rPr>
                        <a:t>41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ECD7F"/>
                    </a:solidFill>
                  </a:tcPr>
                </a:tc>
                <a:tc>
                  <a:txBody>
                    <a:bodyPr/>
                    <a:lstStyle/>
                    <a:p>
                      <a:pPr algn="ctr" fontAlgn="b"/>
                      <a:r>
                        <a:rPr lang="en-US" sz="700" b="0" i="0" u="none" strike="noStrike">
                          <a:solidFill>
                            <a:srgbClr val="000000"/>
                          </a:solidFill>
                          <a:latin typeface="Calibri"/>
                        </a:rPr>
                        <a:t>57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AC78"/>
                    </a:solidFill>
                  </a:tcPr>
                </a:tc>
                <a:tc>
                  <a:txBody>
                    <a:bodyPr/>
                    <a:lstStyle/>
                    <a:p>
                      <a:pPr algn="ctr" fontAlgn="b"/>
                      <a:r>
                        <a:rPr lang="en-US" sz="700" b="0" i="0" u="none" strike="noStrike">
                          <a:solidFill>
                            <a:srgbClr val="000000"/>
                          </a:solidFill>
                          <a:latin typeface="Calibri"/>
                        </a:rPr>
                        <a:t>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791C1"/>
                    </a:solidFill>
                  </a:tcPr>
                </a:tc>
                <a:tc>
                  <a:txBody>
                    <a:bodyPr/>
                    <a:lstStyle/>
                    <a:p>
                      <a:pPr algn="ctr" fontAlgn="b"/>
                      <a:r>
                        <a:rPr lang="en-US" sz="700" b="0" i="0" u="none" strike="noStrike">
                          <a:solidFill>
                            <a:srgbClr val="000000"/>
                          </a:solidFill>
                          <a:latin typeface="Calibri"/>
                        </a:rPr>
                        <a:t>90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8696B"/>
                    </a:solidFill>
                  </a:tcPr>
                </a:tc>
                <a:tc>
                  <a:txBody>
                    <a:bodyPr/>
                    <a:lstStyle/>
                    <a:p>
                      <a:pPr algn="ctr" fontAlgn="b"/>
                      <a:r>
                        <a:rPr lang="en-US" sz="700" b="0" i="0" u="none" strike="noStrike">
                          <a:solidFill>
                            <a:srgbClr val="000000"/>
                          </a:solidFill>
                          <a:latin typeface="Calibri"/>
                        </a:rPr>
                        <a:t>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A5B4"/>
                    </a:solidFill>
                  </a:tcPr>
                </a:tc>
                <a:tc>
                  <a:txBody>
                    <a:bodyPr/>
                    <a:lstStyle/>
                    <a:p>
                      <a:pPr algn="ctr" fontAlgn="b"/>
                      <a:r>
                        <a:rPr lang="en-US" sz="700" b="0" i="0" u="none" strike="noStrike">
                          <a:solidFill>
                            <a:srgbClr val="000000"/>
                          </a:solidFill>
                          <a:latin typeface="Calibri"/>
                        </a:rPr>
                        <a:t>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992C0"/>
                    </a:solidFill>
                  </a:tcPr>
                </a:tc>
                <a:tc>
                  <a:txBody>
                    <a:bodyPr/>
                    <a:lstStyle/>
                    <a:p>
                      <a:pPr algn="ctr" fontAlgn="b"/>
                      <a:r>
                        <a:rPr lang="en-US" sz="700" b="0" i="0" u="none" strike="noStrike">
                          <a:solidFill>
                            <a:srgbClr val="000000"/>
                          </a:solidFill>
                          <a:latin typeface="Calibri"/>
                        </a:rPr>
                        <a:t>19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D494"/>
                    </a:solidFill>
                  </a:tcPr>
                </a:tc>
                <a:tc>
                  <a:txBody>
                    <a:bodyPr/>
                    <a:lstStyle/>
                    <a:p>
                      <a:pPr algn="ctr" fontAlgn="b"/>
                      <a:r>
                        <a:rPr lang="en-US" sz="700" b="0" i="0" u="none" strike="noStrike">
                          <a:solidFill>
                            <a:srgbClr val="000000"/>
                          </a:solidFill>
                          <a:latin typeface="Calibri"/>
                        </a:rPr>
                        <a:t>44</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C67D"/>
                    </a:solidFill>
                  </a:tcPr>
                </a:tc>
                <a:tc>
                  <a:txBody>
                    <a:bodyPr/>
                    <a:lstStyle/>
                    <a:p>
                      <a:pPr algn="ctr" fontAlgn="b"/>
                      <a:r>
                        <a:rPr lang="en-US" sz="700" b="0" i="0" u="none" strike="noStrike">
                          <a:solidFill>
                            <a:srgbClr val="000000"/>
                          </a:solidFill>
                          <a:latin typeface="Calibri"/>
                        </a:rPr>
                        <a:t>36</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ED580"/>
                    </a:solidFill>
                  </a:tcPr>
                </a:tc>
                <a:tc>
                  <a:txBody>
                    <a:bodyPr/>
                    <a:lstStyle/>
                    <a:p>
                      <a:pPr algn="ctr" fontAlgn="b"/>
                      <a:r>
                        <a:rPr lang="en-US" sz="700" b="0" i="0" u="none" strike="noStrike">
                          <a:solidFill>
                            <a:srgbClr val="000000"/>
                          </a:solidFill>
                          <a:latin typeface="Calibri"/>
                        </a:rPr>
                        <a:t>19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D395"/>
                    </a:solidFill>
                  </a:tcPr>
                </a:tc>
                <a:tc>
                  <a:txBody>
                    <a:bodyPr/>
                    <a:lstStyle/>
                    <a:p>
                      <a:pPr algn="ctr" fontAlgn="b"/>
                      <a:r>
                        <a:rPr lang="en-US" sz="700" b="0" i="0" u="none" strike="noStrike">
                          <a:solidFill>
                            <a:srgbClr val="000000"/>
                          </a:solidFill>
                          <a:latin typeface="Calibri"/>
                        </a:rPr>
                        <a:t>67</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9875"/>
                    </a:solidFill>
                  </a:tcPr>
                </a:tc>
                <a:tc>
                  <a:txBody>
                    <a:bodyPr/>
                    <a:lstStyle/>
                    <a:p>
                      <a:pPr algn="ctr" fontAlgn="b"/>
                      <a:r>
                        <a:rPr lang="en-US" sz="700" b="0" i="0" u="none" strike="noStrike">
                          <a:solidFill>
                            <a:srgbClr val="000000"/>
                          </a:solidFill>
                          <a:latin typeface="Calibri"/>
                        </a:rPr>
                        <a:t>14</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5BFA2"/>
                    </a:solidFill>
                  </a:tcPr>
                </a:tc>
                <a:tc>
                  <a:txBody>
                    <a:bodyPr/>
                    <a:lstStyle/>
                    <a:p>
                      <a:pPr algn="ctr" fontAlgn="b"/>
                      <a:r>
                        <a:rPr lang="en-US" sz="700" b="0" i="0" u="none" strike="noStrike">
                          <a:solidFill>
                            <a:srgbClr val="000000"/>
                          </a:solidFill>
                          <a:latin typeface="Calibri"/>
                        </a:rPr>
                        <a:t>25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E787"/>
                    </a:solidFill>
                  </a:tcPr>
                </a:tc>
                <a:tc>
                  <a:txBody>
                    <a:bodyPr/>
                    <a:lstStyle/>
                    <a:p>
                      <a:pPr algn="ctr" fontAlgn="b"/>
                      <a:r>
                        <a:rPr lang="en-US" sz="700" b="0" i="0" u="none" strike="noStrike">
                          <a:solidFill>
                            <a:srgbClr val="000000"/>
                          </a:solidFill>
                          <a:latin typeface="Calibri"/>
                        </a:rPr>
                        <a:t>68</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9674"/>
                    </a:solidFill>
                  </a:tcPr>
                </a:tc>
                <a:tc>
                  <a:txBody>
                    <a:bodyPr/>
                    <a:lstStyle/>
                    <a:p>
                      <a:pPr algn="ctr" fontAlgn="b"/>
                      <a:r>
                        <a:rPr lang="en-US" sz="700" b="0" i="0" u="none" strike="noStrike">
                          <a:solidFill>
                            <a:srgbClr val="000000"/>
                          </a:solidFill>
                          <a:latin typeface="Calibri"/>
                        </a:rPr>
                        <a:t>7</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AA6B3"/>
                    </a:solidFill>
                  </a:tcPr>
                </a:tc>
                <a:tc>
                  <a:txBody>
                    <a:bodyPr/>
                    <a:lstStyle/>
                    <a:p>
                      <a:pPr algn="ctr" fontAlgn="b"/>
                      <a:r>
                        <a:rPr lang="en-US" sz="700" b="0" i="0" u="none" strike="noStrike">
                          <a:solidFill>
                            <a:srgbClr val="000000"/>
                          </a:solidFill>
                          <a:latin typeface="Calibri"/>
                        </a:rPr>
                        <a:t>45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C47D"/>
                    </a:solidFill>
                  </a:tcPr>
                </a:tc>
                <a:tc>
                  <a:txBody>
                    <a:bodyPr/>
                    <a:lstStyle/>
                    <a:p>
                      <a:pPr algn="ctr" fontAlgn="b"/>
                      <a:r>
                        <a:rPr lang="en-US" sz="700" b="0" i="0" u="none" strike="noStrike">
                          <a:solidFill>
                            <a:srgbClr val="000000"/>
                          </a:solidFill>
                          <a:latin typeface="Calibri"/>
                        </a:rPr>
                        <a:t>43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EC87E"/>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18EC4"/>
                    </a:solidFill>
                  </a:tcPr>
                </a:tc>
                <a:tc>
                  <a:txBody>
                    <a:bodyPr/>
                    <a:lstStyle/>
                    <a:p>
                      <a:pPr algn="ctr" fontAlgn="b"/>
                      <a:r>
                        <a:rPr lang="en-US" sz="700" b="0" i="0" u="none" strike="noStrike">
                          <a:solidFill>
                            <a:srgbClr val="000000"/>
                          </a:solidFill>
                          <a:latin typeface="Calibri"/>
                        </a:rPr>
                        <a:t>11</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0B3AA"/>
                    </a:solidFill>
                  </a:tcPr>
                </a:tc>
                <a:tc>
                  <a:txBody>
                    <a:bodyPr/>
                    <a:lstStyle/>
                    <a:p>
                      <a:pPr algn="ctr" fontAlgn="b"/>
                      <a:r>
                        <a:rPr lang="en-US" sz="700" b="0" i="0" u="none" strike="noStrike">
                          <a:solidFill>
                            <a:srgbClr val="FFFFFF"/>
                          </a:solidFill>
                          <a:latin typeface="Calibri"/>
                        </a:rPr>
                        <a:t>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700" b="0" i="0" u="none" strike="noStrike">
                          <a:solidFill>
                            <a:srgbClr val="000000"/>
                          </a:solidFill>
                          <a:latin typeface="Calibri"/>
                        </a:rPr>
                        <a:t>2</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590C2"/>
                    </a:solidFill>
                  </a:tcPr>
                </a:tc>
                <a:tc>
                  <a:txBody>
                    <a:bodyPr/>
                    <a:lstStyle/>
                    <a:p>
                      <a:pPr algn="ctr" fontAlgn="b"/>
                      <a:r>
                        <a:rPr lang="en-US" sz="700" b="0" i="0" u="none" strike="noStrike">
                          <a:solidFill>
                            <a:srgbClr val="000000"/>
                          </a:solidFill>
                          <a:latin typeface="Calibri"/>
                        </a:rPr>
                        <a:t>3</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D95BF"/>
                    </a:solidFill>
                  </a:tcPr>
                </a:tc>
                <a:tc>
                  <a:txBody>
                    <a:bodyPr/>
                    <a:lstStyle/>
                    <a:p>
                      <a:pPr algn="ctr" fontAlgn="b"/>
                      <a:r>
                        <a:rPr lang="en-US" sz="700" b="0" i="0" u="none" strike="noStrike">
                          <a:solidFill>
                            <a:srgbClr val="000000"/>
                          </a:solidFill>
                          <a:latin typeface="Calibri"/>
                        </a:rPr>
                        <a:t>70</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9273"/>
                    </a:solidFill>
                  </a:tcPr>
                </a:tc>
                <a:tc>
                  <a:txBody>
                    <a:bodyPr/>
                    <a:lstStyle/>
                    <a:p>
                      <a:pPr algn="ctr" fontAlgn="b"/>
                      <a:r>
                        <a:rPr lang="en-US" sz="700" b="0" i="0" u="none" strike="noStrike">
                          <a:solidFill>
                            <a:srgbClr val="000000"/>
                          </a:solidFill>
                          <a:latin typeface="Calibri"/>
                        </a:rPr>
                        <a:t>46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C27C"/>
                    </a:solidFill>
                  </a:tcPr>
                </a:tc>
                <a:tc>
                  <a:txBody>
                    <a:bodyPr/>
                    <a:lstStyle/>
                    <a:p>
                      <a:pPr algn="ctr" fontAlgn="b"/>
                      <a:r>
                        <a:rPr lang="en-US" sz="700" b="0" i="0" u="none" strike="noStrike">
                          <a:solidFill>
                            <a:srgbClr val="000000"/>
                          </a:solidFill>
                          <a:latin typeface="Calibri"/>
                        </a:rPr>
                        <a:t>46</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C37D"/>
                    </a:solidFill>
                  </a:tcPr>
                </a:tc>
                <a:tc>
                  <a:txBody>
                    <a:bodyPr/>
                    <a:lstStyle/>
                    <a:p>
                      <a:pPr algn="ctr" fontAlgn="b"/>
                      <a:r>
                        <a:rPr lang="en-US" sz="700" b="0" i="0" u="none" strike="noStrike">
                          <a:solidFill>
                            <a:srgbClr val="000000"/>
                          </a:solidFill>
                          <a:latin typeface="Calibri"/>
                        </a:rPr>
                        <a:t>1</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08DC4"/>
                    </a:solidFill>
                  </a:tcPr>
                </a:tc>
                <a:tc>
                  <a:txBody>
                    <a:bodyPr/>
                    <a:lstStyle/>
                    <a:p>
                      <a:pPr algn="ctr" fontAlgn="b"/>
                      <a:r>
                        <a:rPr lang="en-US" sz="700" b="0" i="0" u="none" strike="noStrike">
                          <a:solidFill>
                            <a:srgbClr val="000000"/>
                          </a:solidFill>
                          <a:latin typeface="Calibri"/>
                        </a:rPr>
                        <a:t>7</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A6B3"/>
                    </a:solidFill>
                  </a:tcPr>
                </a:tc>
                <a:tc>
                  <a:txBody>
                    <a:bodyPr/>
                    <a:lstStyle/>
                    <a:p>
                      <a:pPr algn="ctr" fontAlgn="b"/>
                      <a:r>
                        <a:rPr lang="en-US" sz="700" b="0" i="0" u="none" strike="noStrike">
                          <a:solidFill>
                            <a:srgbClr val="000000"/>
                          </a:solidFill>
                          <a:latin typeface="Calibri"/>
                        </a:rPr>
                        <a:t>33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C82"/>
                    </a:solidFill>
                  </a:tcPr>
                </a:tc>
                <a:tc>
                  <a:txBody>
                    <a:bodyPr/>
                    <a:lstStyle/>
                    <a:p>
                      <a:pPr algn="ctr" fontAlgn="b"/>
                      <a:r>
                        <a:rPr lang="en-US" sz="700" b="0" i="0" u="none" strike="noStrike">
                          <a:solidFill>
                            <a:srgbClr val="000000"/>
                          </a:solidFill>
                          <a:latin typeface="Calibri"/>
                        </a:rPr>
                        <a:t>25</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84"/>
                    </a:solidFill>
                  </a:tcPr>
                </a:tc>
                <a:tc>
                  <a:txBody>
                    <a:bodyPr/>
                    <a:lstStyle/>
                    <a:p>
                      <a:pPr algn="ctr" fontAlgn="b"/>
                      <a:r>
                        <a:rPr lang="en-US" sz="700" b="0" i="0" u="none" strike="noStrike">
                          <a:solidFill>
                            <a:srgbClr val="000000"/>
                          </a:solidFill>
                          <a:latin typeface="Calibri"/>
                        </a:rPr>
                        <a:t>9</a:t>
                      </a:r>
                    </a:p>
                  </a:txBody>
                  <a:tcPr marL="9525" marR="9525" marT="9525" marB="0" anchor="b">
                    <a:lnL w="6350" cap="flat" cmpd="sng" algn="ctr">
                      <a:solidFill>
                        <a:srgbClr val="D8D8D8"/>
                      </a:solidFill>
                      <a:prstDash val="solid"/>
                      <a:round/>
                      <a:headEnd type="none" w="med" len="med"/>
                      <a:tailEnd type="none" w="med" len="med"/>
                    </a:lnL>
                    <a:lnR w="6350" cap="flat" cmpd="sng" algn="ctr">
                      <a:solidFill>
                        <a:srgbClr val="D8D8D8"/>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7AEAE"/>
                    </a:solidFill>
                  </a:tcPr>
                </a:tc>
                <a:tc>
                  <a:txBody>
                    <a:bodyPr/>
                    <a:lstStyle/>
                    <a:p>
                      <a:pPr algn="ctr" fontAlgn="b"/>
                      <a:r>
                        <a:rPr lang="en-US" sz="700" b="0" i="0" u="none" strike="noStrike" dirty="0">
                          <a:solidFill>
                            <a:srgbClr val="000000"/>
                          </a:solidFill>
                          <a:latin typeface="Calibri"/>
                        </a:rPr>
                        <a:t>32</a:t>
                      </a:r>
                    </a:p>
                  </a:txBody>
                  <a:tcPr marL="9525" marR="9525" marT="9525" marB="0" anchor="b">
                    <a:lnL w="6350" cap="flat" cmpd="sng" algn="ctr">
                      <a:solidFill>
                        <a:srgbClr val="D8D8D8"/>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E82"/>
                    </a:solid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454</TotalTime>
  <Words>2951</Words>
  <Application>Microsoft Office PowerPoint</Application>
  <PresentationFormat>Custom</PresentationFormat>
  <Paragraphs>2351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2008 v2 National Emission Inventory Marc Houyoux, Madeleine Strum, Ron Ryan, Laurel Driver, Roy Huntley, Venkatesh Rao, and Sally Dombrowski, U.S. Environmental Protection Agency, Emission Inventory and Analysis Group</vt:lpstr>
    </vt:vector>
  </TitlesOfParts>
  <Company>US-EPA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ctsuser</dc:creator>
  <cp:lastModifiedBy>Kim Paylor</cp:lastModifiedBy>
  <cp:revision>53</cp:revision>
  <dcterms:created xsi:type="dcterms:W3CDTF">2010-09-17T11:33:01Z</dcterms:created>
  <dcterms:modified xsi:type="dcterms:W3CDTF">2012-07-02T15:06:15Z</dcterms:modified>
</cp:coreProperties>
</file>