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24" y="241650"/>
            <a:ext cx="83769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260" y="1655724"/>
            <a:ext cx="8271479" cy="3824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notesSlide" Target="../notesSlides/notesSlide10.xml"/><Relationship Id="rId1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notesSlide" Target="../notesSlides/notesSlide11.xml"/><Relationship Id="rId21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notesSlide" Target="../notesSlides/notesSlide13.xml"/><Relationship Id="rId1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jpg"/><Relationship Id="rId14" Type="http://schemas.openxmlformats.org/officeDocument/2006/relationships/image" Target="../media/image132.jpg"/><Relationship Id="rId15" Type="http://schemas.openxmlformats.org/officeDocument/2006/relationships/image" Target="../media/image133.png"/><Relationship Id="rId16" Type="http://schemas.openxmlformats.org/officeDocument/2006/relationships/image" Target="../media/image134.jpg"/><Relationship Id="rId17" Type="http://schemas.openxmlformats.org/officeDocument/2006/relationships/image" Target="../media/image135.png"/><Relationship Id="rId18" Type="http://schemas.openxmlformats.org/officeDocument/2006/relationships/notesSlide" Target="../notesSlides/notesSlide14.xml"/><Relationship Id="rId19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6.jp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jpg"/><Relationship Id="rId6" Type="http://schemas.openxmlformats.org/officeDocument/2006/relationships/notesSlide" Target="../notesSlides/notesSlide15.xml"/><Relationship Id="rId7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jpg"/><Relationship Id="rId12" Type="http://schemas.openxmlformats.org/officeDocument/2006/relationships/notesSlide" Target="../notesSlides/notesSlide3.xml"/><Relationship Id="rId1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notesSlide" Target="../notesSlides/notesSlide4.xml"/><Relationship Id="rId25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notesSlide" Target="../notesSlides/notesSlide5.xml"/><Relationship Id="rId1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6.xml"/><Relationship Id="rId8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notesSlide" Target="../notesSlides/notesSlide7.xml"/><Relationship Id="rId7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notesSlide" Target="../notesSlides/notesSlide9.xml"/><Relationship Id="rId1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7342"/>
            <a:ext cx="9144000" cy="1280160"/>
          </a:xfrm>
          <a:custGeom>
            <a:avLst/>
            <a:gdLst/>
            <a:ahLst/>
            <a:cxnLst/>
            <a:rect l="l" t="t" r="r" b="b"/>
            <a:pathLst>
              <a:path w="9144000" h="1280160">
                <a:moveTo>
                  <a:pt x="0" y="0"/>
                </a:moveTo>
                <a:lnTo>
                  <a:pt x="9143998" y="0"/>
                </a:lnTo>
                <a:lnTo>
                  <a:pt x="9143998" y="1280057"/>
                </a:lnTo>
                <a:lnTo>
                  <a:pt x="0" y="1280057"/>
                </a:lnTo>
                <a:lnTo>
                  <a:pt x="0" y="0"/>
                </a:lnTo>
                <a:close/>
              </a:path>
            </a:pathLst>
          </a:custGeom>
          <a:solidFill>
            <a:srgbClr val="C7D8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12624" y="5638799"/>
            <a:ext cx="1966328" cy="87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0" y="5486400"/>
            <a:ext cx="1219198" cy="1157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5600" y="5791200"/>
            <a:ext cx="2375376" cy="5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140" y="5934145"/>
            <a:ext cx="225996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9"/>
              </a:lnSpc>
            </a:pPr>
            <a:r>
              <a:rPr dirty="0" sz="1400">
                <a:latin typeface="Arial"/>
                <a:cs typeface="Arial"/>
              </a:rPr>
              <a:t>U</a:t>
            </a:r>
            <a:r>
              <a:rPr dirty="0" sz="1400" spc="-10">
                <a:latin typeface="Arial"/>
                <a:cs typeface="Arial"/>
              </a:rPr>
              <a:t>SEPA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EI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5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erence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dirty="0" sz="1400">
                <a:latin typeface="Arial"/>
                <a:cs typeface="Arial"/>
              </a:rPr>
              <a:t>April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12-16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2015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79" y="1091072"/>
            <a:ext cx="8583930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 spc="-25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op-down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st</a:t>
            </a:r>
            <a:r>
              <a:rPr dirty="0" sz="2800">
                <a:latin typeface="Arial"/>
                <a:cs typeface="Arial"/>
              </a:rPr>
              <a:t>ima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hane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emissions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Cali</a:t>
            </a:r>
            <a:r>
              <a:rPr dirty="0" sz="2800" spc="-10">
                <a:latin typeface="Arial"/>
                <a:cs typeface="Arial"/>
              </a:rPr>
              <a:t>f</a:t>
            </a:r>
            <a:r>
              <a:rPr dirty="0" sz="2800">
                <a:latin typeface="Arial"/>
                <a:cs typeface="Arial"/>
              </a:rPr>
              <a:t>ornia</a:t>
            </a:r>
            <a:r>
              <a:rPr dirty="0" sz="2800">
                <a:latin typeface="Arial"/>
                <a:cs typeface="Arial"/>
              </a:rPr>
              <a:t> using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mesoscale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inverse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modeling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echnique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56" y="3205400"/>
            <a:ext cx="7998459" cy="146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</a:pPr>
            <a:r>
              <a:rPr dirty="0" sz="2000" spc="-15" b="1">
                <a:solidFill>
                  <a:srgbClr val="595959"/>
                </a:solidFill>
                <a:latin typeface="Arial"/>
                <a:cs typeface="Arial"/>
              </a:rPr>
              <a:t>Yu</a:t>
            </a:r>
            <a:r>
              <a:rPr dirty="0" sz="2000" spc="-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95959"/>
                </a:solidFill>
                <a:latin typeface="Arial"/>
                <a:cs typeface="Arial"/>
              </a:rPr>
              <a:t>Ya</a:t>
            </a:r>
            <a:r>
              <a:rPr dirty="0" sz="2000" spc="-15" b="1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2000" spc="-10" b="1">
                <a:solidFill>
                  <a:srgbClr val="595959"/>
                </a:solidFill>
                <a:latin typeface="Arial"/>
                <a:cs typeface="Arial"/>
              </a:rPr>
              <a:t>ui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Jerome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Brioud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St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ua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rt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McKee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95959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ayne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Angevin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Si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-W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Ki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m,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G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regory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ro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st,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Je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ff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Peisch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Nicolas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Boussere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z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Z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hen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Liu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homas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Ryerson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St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eve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95959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sy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regory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San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Eric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Ko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rt,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Marc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ische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r,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Michael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rainer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OAA/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ESRL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CSD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CU-Boulde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r,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Sandia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NL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Harvard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Michigan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LBNL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(</a:t>
            </a:r>
            <a:r>
              <a:rPr dirty="0" sz="3500" spc="-15">
                <a:latin typeface="Calibri"/>
                <a:cs typeface="Calibri"/>
              </a:rPr>
              <a:t>c</a:t>
            </a:r>
            <a:r>
              <a:rPr dirty="0" sz="3500" spc="-20">
                <a:latin typeface="Calibri"/>
                <a:cs typeface="Calibri"/>
              </a:rPr>
              <a:t>ont</a:t>
            </a:r>
            <a:r>
              <a:rPr dirty="0" sz="3500" spc="-20">
                <a:latin typeface="Calibri"/>
                <a:cs typeface="Calibri"/>
              </a:rPr>
              <a:t>.</a:t>
            </a:r>
            <a:r>
              <a:rPr dirty="0" sz="3500" spc="-15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6722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5688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653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3619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82584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6722" y="2452603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6722" y="1897714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6722" y="1481548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7682" y="1474226"/>
            <a:ext cx="2554263" cy="119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73592" y="2542466"/>
            <a:ext cx="278765" cy="125730"/>
          </a:xfrm>
          <a:custGeom>
            <a:avLst/>
            <a:gdLst/>
            <a:ahLst/>
            <a:cxnLst/>
            <a:rect l="l" t="t" r="r" b="b"/>
            <a:pathLst>
              <a:path w="278764" h="125730">
                <a:moveTo>
                  <a:pt x="63933" y="110691"/>
                </a:moveTo>
                <a:lnTo>
                  <a:pt x="0" y="110691"/>
                </a:lnTo>
                <a:lnTo>
                  <a:pt x="0" y="122588"/>
                </a:lnTo>
                <a:lnTo>
                  <a:pt x="63933" y="122588"/>
                </a:lnTo>
                <a:lnTo>
                  <a:pt x="63933" y="110691"/>
                </a:lnTo>
                <a:close/>
              </a:path>
              <a:path w="278764" h="125730">
                <a:moveTo>
                  <a:pt x="39979" y="16206"/>
                </a:moveTo>
                <a:lnTo>
                  <a:pt x="23953" y="16206"/>
                </a:lnTo>
                <a:lnTo>
                  <a:pt x="23953" y="110691"/>
                </a:lnTo>
                <a:lnTo>
                  <a:pt x="39979" y="110691"/>
                </a:lnTo>
                <a:lnTo>
                  <a:pt x="39979" y="16206"/>
                </a:lnTo>
                <a:close/>
              </a:path>
              <a:path w="278764" h="125730">
                <a:moveTo>
                  <a:pt x="39979" y="0"/>
                </a:moveTo>
                <a:lnTo>
                  <a:pt x="0" y="9999"/>
                </a:lnTo>
                <a:lnTo>
                  <a:pt x="0" y="22241"/>
                </a:lnTo>
                <a:lnTo>
                  <a:pt x="23953" y="16206"/>
                </a:lnTo>
                <a:lnTo>
                  <a:pt x="39979" y="16206"/>
                </a:lnTo>
                <a:lnTo>
                  <a:pt x="39979" y="0"/>
                </a:lnTo>
                <a:close/>
              </a:path>
              <a:path w="278764" h="125730">
                <a:moveTo>
                  <a:pt x="128531" y="347"/>
                </a:moveTo>
                <a:lnTo>
                  <a:pt x="96015" y="30204"/>
                </a:lnTo>
                <a:lnTo>
                  <a:pt x="90500" y="67192"/>
                </a:lnTo>
                <a:lnTo>
                  <a:pt x="91979" y="79007"/>
                </a:lnTo>
                <a:lnTo>
                  <a:pt x="96071" y="94797"/>
                </a:lnTo>
                <a:lnTo>
                  <a:pt x="104109" y="111144"/>
                </a:lnTo>
                <a:lnTo>
                  <a:pt x="114399" y="120204"/>
                </a:lnTo>
                <a:lnTo>
                  <a:pt x="131660" y="125520"/>
                </a:lnTo>
                <a:lnTo>
                  <a:pt x="137170" y="124776"/>
                </a:lnTo>
                <a:lnTo>
                  <a:pt x="149873" y="119589"/>
                </a:lnTo>
                <a:lnTo>
                  <a:pt x="155926" y="113623"/>
                </a:lnTo>
                <a:lnTo>
                  <a:pt x="131833" y="113623"/>
                </a:lnTo>
                <a:lnTo>
                  <a:pt x="130755" y="113517"/>
                </a:lnTo>
                <a:lnTo>
                  <a:pt x="125072" y="111468"/>
                </a:lnTo>
                <a:lnTo>
                  <a:pt x="117199" y="104225"/>
                </a:lnTo>
                <a:lnTo>
                  <a:pt x="110223" y="88495"/>
                </a:lnTo>
                <a:lnTo>
                  <a:pt x="107228" y="60986"/>
                </a:lnTo>
                <a:lnTo>
                  <a:pt x="108161" y="49527"/>
                </a:lnTo>
                <a:lnTo>
                  <a:pt x="111663" y="33087"/>
                </a:lnTo>
                <a:lnTo>
                  <a:pt x="119442" y="18348"/>
                </a:lnTo>
                <a:lnTo>
                  <a:pt x="133203" y="11992"/>
                </a:lnTo>
                <a:lnTo>
                  <a:pt x="157606" y="11992"/>
                </a:lnTo>
                <a:lnTo>
                  <a:pt x="147245" y="4541"/>
                </a:lnTo>
                <a:lnTo>
                  <a:pt x="128531" y="347"/>
                </a:lnTo>
                <a:close/>
              </a:path>
              <a:path w="278764" h="125730">
                <a:moveTo>
                  <a:pt x="157606" y="11992"/>
                </a:moveTo>
                <a:lnTo>
                  <a:pt x="133203" y="11992"/>
                </a:lnTo>
                <a:lnTo>
                  <a:pt x="138929" y="13976"/>
                </a:lnTo>
                <a:lnTo>
                  <a:pt x="146941" y="21110"/>
                </a:lnTo>
                <a:lnTo>
                  <a:pt x="154064" y="36704"/>
                </a:lnTo>
                <a:lnTo>
                  <a:pt x="157128" y="64069"/>
                </a:lnTo>
                <a:lnTo>
                  <a:pt x="156213" y="75671"/>
                </a:lnTo>
                <a:lnTo>
                  <a:pt x="152796" y="92276"/>
                </a:lnTo>
                <a:lnTo>
                  <a:pt x="145222" y="107166"/>
                </a:lnTo>
                <a:lnTo>
                  <a:pt x="131833" y="113623"/>
                </a:lnTo>
                <a:lnTo>
                  <a:pt x="155926" y="113623"/>
                </a:lnTo>
                <a:lnTo>
                  <a:pt x="164135" y="105530"/>
                </a:lnTo>
                <a:lnTo>
                  <a:pt x="168113" y="96313"/>
                </a:lnTo>
                <a:lnTo>
                  <a:pt x="172159" y="80989"/>
                </a:lnTo>
                <a:lnTo>
                  <a:pt x="173981" y="59849"/>
                </a:lnTo>
                <a:lnTo>
                  <a:pt x="172962" y="48692"/>
                </a:lnTo>
                <a:lnTo>
                  <a:pt x="169604" y="32929"/>
                </a:lnTo>
                <a:lnTo>
                  <a:pt x="162507" y="17240"/>
                </a:lnTo>
                <a:lnTo>
                  <a:pt x="158619" y="12720"/>
                </a:lnTo>
                <a:lnTo>
                  <a:pt x="157606" y="11992"/>
                </a:lnTo>
                <a:close/>
              </a:path>
              <a:path w="278764" h="125730">
                <a:moveTo>
                  <a:pt x="233137" y="347"/>
                </a:moveTo>
                <a:lnTo>
                  <a:pt x="200621" y="30204"/>
                </a:lnTo>
                <a:lnTo>
                  <a:pt x="195107" y="67192"/>
                </a:lnTo>
                <a:lnTo>
                  <a:pt x="196585" y="79007"/>
                </a:lnTo>
                <a:lnTo>
                  <a:pt x="200677" y="94797"/>
                </a:lnTo>
                <a:lnTo>
                  <a:pt x="208715" y="111144"/>
                </a:lnTo>
                <a:lnTo>
                  <a:pt x="219005" y="120204"/>
                </a:lnTo>
                <a:lnTo>
                  <a:pt x="236266" y="125520"/>
                </a:lnTo>
                <a:lnTo>
                  <a:pt x="241776" y="124776"/>
                </a:lnTo>
                <a:lnTo>
                  <a:pt x="254479" y="119589"/>
                </a:lnTo>
                <a:lnTo>
                  <a:pt x="260531" y="113623"/>
                </a:lnTo>
                <a:lnTo>
                  <a:pt x="236439" y="113623"/>
                </a:lnTo>
                <a:lnTo>
                  <a:pt x="235361" y="113517"/>
                </a:lnTo>
                <a:lnTo>
                  <a:pt x="229677" y="111468"/>
                </a:lnTo>
                <a:lnTo>
                  <a:pt x="221804" y="104225"/>
                </a:lnTo>
                <a:lnTo>
                  <a:pt x="214828" y="88495"/>
                </a:lnTo>
                <a:lnTo>
                  <a:pt x="211833" y="60985"/>
                </a:lnTo>
                <a:lnTo>
                  <a:pt x="212766" y="49526"/>
                </a:lnTo>
                <a:lnTo>
                  <a:pt x="216268" y="33086"/>
                </a:lnTo>
                <a:lnTo>
                  <a:pt x="224047" y="18347"/>
                </a:lnTo>
                <a:lnTo>
                  <a:pt x="237809" y="11992"/>
                </a:lnTo>
                <a:lnTo>
                  <a:pt x="262211" y="11992"/>
                </a:lnTo>
                <a:lnTo>
                  <a:pt x="251851" y="4541"/>
                </a:lnTo>
                <a:lnTo>
                  <a:pt x="233137" y="347"/>
                </a:lnTo>
                <a:close/>
              </a:path>
              <a:path w="278764" h="125730">
                <a:moveTo>
                  <a:pt x="262211" y="11992"/>
                </a:moveTo>
                <a:lnTo>
                  <a:pt x="237809" y="11992"/>
                </a:lnTo>
                <a:lnTo>
                  <a:pt x="243535" y="13976"/>
                </a:lnTo>
                <a:lnTo>
                  <a:pt x="251547" y="21110"/>
                </a:lnTo>
                <a:lnTo>
                  <a:pt x="258670" y="36704"/>
                </a:lnTo>
                <a:lnTo>
                  <a:pt x="261734" y="64069"/>
                </a:lnTo>
                <a:lnTo>
                  <a:pt x="260819" y="75671"/>
                </a:lnTo>
                <a:lnTo>
                  <a:pt x="257402" y="92276"/>
                </a:lnTo>
                <a:lnTo>
                  <a:pt x="249828" y="107166"/>
                </a:lnTo>
                <a:lnTo>
                  <a:pt x="236439" y="113623"/>
                </a:lnTo>
                <a:lnTo>
                  <a:pt x="260531" y="113623"/>
                </a:lnTo>
                <a:lnTo>
                  <a:pt x="268740" y="105530"/>
                </a:lnTo>
                <a:lnTo>
                  <a:pt x="272718" y="96313"/>
                </a:lnTo>
                <a:lnTo>
                  <a:pt x="276765" y="80989"/>
                </a:lnTo>
                <a:lnTo>
                  <a:pt x="278587" y="59849"/>
                </a:lnTo>
                <a:lnTo>
                  <a:pt x="277568" y="48692"/>
                </a:lnTo>
                <a:lnTo>
                  <a:pt x="274210" y="32929"/>
                </a:lnTo>
                <a:lnTo>
                  <a:pt x="267112" y="17240"/>
                </a:lnTo>
                <a:lnTo>
                  <a:pt x="263225" y="12721"/>
                </a:lnTo>
                <a:lnTo>
                  <a:pt x="262211" y="1199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21530" y="2542540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30">
                <a:moveTo>
                  <a:pt x="62859" y="11822"/>
                </a:moveTo>
                <a:lnTo>
                  <a:pt x="42735" y="11822"/>
                </a:lnTo>
                <a:lnTo>
                  <a:pt x="54797" y="23384"/>
                </a:lnTo>
                <a:lnTo>
                  <a:pt x="54338" y="37113"/>
                </a:lnTo>
                <a:lnTo>
                  <a:pt x="50007" y="48932"/>
                </a:lnTo>
                <a:lnTo>
                  <a:pt x="37221" y="64926"/>
                </a:lnTo>
                <a:lnTo>
                  <a:pt x="26674" y="74518"/>
                </a:lnTo>
                <a:lnTo>
                  <a:pt x="18893" y="82340"/>
                </a:lnTo>
                <a:lnTo>
                  <a:pt x="8421" y="94666"/>
                </a:lnTo>
                <a:lnTo>
                  <a:pt x="0" y="108548"/>
                </a:lnTo>
                <a:lnTo>
                  <a:pt x="0" y="122513"/>
                </a:lnTo>
                <a:lnTo>
                  <a:pt x="71169" y="122513"/>
                </a:lnTo>
                <a:lnTo>
                  <a:pt x="71169" y="108548"/>
                </a:lnTo>
                <a:lnTo>
                  <a:pt x="19127" y="108548"/>
                </a:lnTo>
                <a:lnTo>
                  <a:pt x="20653" y="104070"/>
                </a:lnTo>
                <a:lnTo>
                  <a:pt x="27112" y="92735"/>
                </a:lnTo>
                <a:lnTo>
                  <a:pt x="41357" y="77513"/>
                </a:lnTo>
                <a:lnTo>
                  <a:pt x="47672" y="71927"/>
                </a:lnTo>
                <a:lnTo>
                  <a:pt x="56072" y="64234"/>
                </a:lnTo>
                <a:lnTo>
                  <a:pt x="66517" y="52081"/>
                </a:lnTo>
                <a:lnTo>
                  <a:pt x="71686" y="43718"/>
                </a:lnTo>
                <a:lnTo>
                  <a:pt x="71683" y="32863"/>
                </a:lnTo>
                <a:lnTo>
                  <a:pt x="70033" y="23373"/>
                </a:lnTo>
                <a:lnTo>
                  <a:pt x="62859" y="11822"/>
                </a:lnTo>
                <a:close/>
              </a:path>
              <a:path w="290194" h="125730">
                <a:moveTo>
                  <a:pt x="32426" y="0"/>
                </a:moveTo>
                <a:lnTo>
                  <a:pt x="20560" y="1591"/>
                </a:lnTo>
                <a:lnTo>
                  <a:pt x="2928" y="7339"/>
                </a:lnTo>
                <a:lnTo>
                  <a:pt x="4389" y="20680"/>
                </a:lnTo>
                <a:lnTo>
                  <a:pt x="16111" y="15385"/>
                </a:lnTo>
                <a:lnTo>
                  <a:pt x="32223" y="11822"/>
                </a:lnTo>
                <a:lnTo>
                  <a:pt x="62859" y="11822"/>
                </a:lnTo>
                <a:lnTo>
                  <a:pt x="60675" y="8305"/>
                </a:lnTo>
                <a:lnTo>
                  <a:pt x="51414" y="3343"/>
                </a:lnTo>
                <a:lnTo>
                  <a:pt x="32426" y="0"/>
                </a:lnTo>
                <a:close/>
              </a:path>
              <a:path w="290194" h="125730">
                <a:moveTo>
                  <a:pt x="139559" y="272"/>
                </a:moveTo>
                <a:lnTo>
                  <a:pt x="107043" y="30129"/>
                </a:lnTo>
                <a:lnTo>
                  <a:pt x="101528" y="67117"/>
                </a:lnTo>
                <a:lnTo>
                  <a:pt x="103007" y="78932"/>
                </a:lnTo>
                <a:lnTo>
                  <a:pt x="107099" y="94722"/>
                </a:lnTo>
                <a:lnTo>
                  <a:pt x="115137" y="111069"/>
                </a:lnTo>
                <a:lnTo>
                  <a:pt x="125427" y="120129"/>
                </a:lnTo>
                <a:lnTo>
                  <a:pt x="142688" y="125445"/>
                </a:lnTo>
                <a:lnTo>
                  <a:pt x="148198" y="124701"/>
                </a:lnTo>
                <a:lnTo>
                  <a:pt x="160901" y="119514"/>
                </a:lnTo>
                <a:lnTo>
                  <a:pt x="166954" y="113548"/>
                </a:lnTo>
                <a:lnTo>
                  <a:pt x="142861" y="113548"/>
                </a:lnTo>
                <a:lnTo>
                  <a:pt x="141783" y="113442"/>
                </a:lnTo>
                <a:lnTo>
                  <a:pt x="136099" y="111393"/>
                </a:lnTo>
                <a:lnTo>
                  <a:pt x="128227" y="104150"/>
                </a:lnTo>
                <a:lnTo>
                  <a:pt x="121250" y="88420"/>
                </a:lnTo>
                <a:lnTo>
                  <a:pt x="118255" y="60911"/>
                </a:lnTo>
                <a:lnTo>
                  <a:pt x="119189" y="49452"/>
                </a:lnTo>
                <a:lnTo>
                  <a:pt x="122691" y="33012"/>
                </a:lnTo>
                <a:lnTo>
                  <a:pt x="130470" y="18273"/>
                </a:lnTo>
                <a:lnTo>
                  <a:pt x="144232" y="11917"/>
                </a:lnTo>
                <a:lnTo>
                  <a:pt x="168634" y="11917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4" h="125730">
                <a:moveTo>
                  <a:pt x="168634" y="11917"/>
                </a:moveTo>
                <a:lnTo>
                  <a:pt x="144232" y="11917"/>
                </a:lnTo>
                <a:lnTo>
                  <a:pt x="149957" y="13901"/>
                </a:lnTo>
                <a:lnTo>
                  <a:pt x="157968" y="21035"/>
                </a:lnTo>
                <a:lnTo>
                  <a:pt x="165092" y="36629"/>
                </a:lnTo>
                <a:lnTo>
                  <a:pt x="168155" y="63994"/>
                </a:lnTo>
                <a:lnTo>
                  <a:pt x="167240" y="75597"/>
                </a:lnTo>
                <a:lnTo>
                  <a:pt x="163824" y="92202"/>
                </a:lnTo>
                <a:lnTo>
                  <a:pt x="156249" y="107092"/>
                </a:lnTo>
                <a:lnTo>
                  <a:pt x="142861" y="113548"/>
                </a:lnTo>
                <a:lnTo>
                  <a:pt x="166954" y="113548"/>
                </a:lnTo>
                <a:lnTo>
                  <a:pt x="175163" y="105455"/>
                </a:lnTo>
                <a:lnTo>
                  <a:pt x="179141" y="96239"/>
                </a:lnTo>
                <a:lnTo>
                  <a:pt x="183187" y="80914"/>
                </a:lnTo>
                <a:lnTo>
                  <a:pt x="185010" y="59774"/>
                </a:lnTo>
                <a:lnTo>
                  <a:pt x="183991" y="48618"/>
                </a:lnTo>
                <a:lnTo>
                  <a:pt x="180632" y="32854"/>
                </a:lnTo>
                <a:lnTo>
                  <a:pt x="173534" y="17165"/>
                </a:lnTo>
                <a:lnTo>
                  <a:pt x="169647" y="12646"/>
                </a:lnTo>
                <a:lnTo>
                  <a:pt x="168634" y="11917"/>
                </a:lnTo>
                <a:close/>
              </a:path>
              <a:path w="290194" h="125730">
                <a:moveTo>
                  <a:pt x="244165" y="272"/>
                </a:moveTo>
                <a:lnTo>
                  <a:pt x="211649" y="30129"/>
                </a:lnTo>
                <a:lnTo>
                  <a:pt x="206134" y="67117"/>
                </a:lnTo>
                <a:lnTo>
                  <a:pt x="207613" y="78933"/>
                </a:lnTo>
                <a:lnTo>
                  <a:pt x="211705" y="94722"/>
                </a:lnTo>
                <a:lnTo>
                  <a:pt x="219742" y="111069"/>
                </a:lnTo>
                <a:lnTo>
                  <a:pt x="230033" y="120129"/>
                </a:lnTo>
                <a:lnTo>
                  <a:pt x="247294" y="125445"/>
                </a:lnTo>
                <a:lnTo>
                  <a:pt x="252804" y="124701"/>
                </a:lnTo>
                <a:lnTo>
                  <a:pt x="265507" y="119514"/>
                </a:lnTo>
                <a:lnTo>
                  <a:pt x="271559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3"/>
                </a:lnTo>
                <a:lnTo>
                  <a:pt x="232832" y="104150"/>
                </a:lnTo>
                <a:lnTo>
                  <a:pt x="225855" y="88420"/>
                </a:lnTo>
                <a:lnTo>
                  <a:pt x="222860" y="60911"/>
                </a:lnTo>
                <a:lnTo>
                  <a:pt x="223793" y="49451"/>
                </a:lnTo>
                <a:lnTo>
                  <a:pt x="227296" y="33011"/>
                </a:lnTo>
                <a:lnTo>
                  <a:pt x="235075" y="18273"/>
                </a:lnTo>
                <a:lnTo>
                  <a:pt x="248838" y="11917"/>
                </a:lnTo>
                <a:lnTo>
                  <a:pt x="273239" y="11917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4" h="125730">
                <a:moveTo>
                  <a:pt x="273239" y="11917"/>
                </a:moveTo>
                <a:lnTo>
                  <a:pt x="248838" y="11917"/>
                </a:lnTo>
                <a:lnTo>
                  <a:pt x="254563" y="13901"/>
                </a:lnTo>
                <a:lnTo>
                  <a:pt x="262574" y="21035"/>
                </a:lnTo>
                <a:lnTo>
                  <a:pt x="269698" y="36629"/>
                </a:lnTo>
                <a:lnTo>
                  <a:pt x="272761" y="63994"/>
                </a:lnTo>
                <a:lnTo>
                  <a:pt x="271846" y="75597"/>
                </a:lnTo>
                <a:lnTo>
                  <a:pt x="268430" y="92202"/>
                </a:lnTo>
                <a:lnTo>
                  <a:pt x="260855" y="107092"/>
                </a:lnTo>
                <a:lnTo>
                  <a:pt x="247467" y="113548"/>
                </a:lnTo>
                <a:lnTo>
                  <a:pt x="271559" y="113548"/>
                </a:lnTo>
                <a:lnTo>
                  <a:pt x="279768" y="105455"/>
                </a:lnTo>
                <a:lnTo>
                  <a:pt x="283746" y="96238"/>
                </a:lnTo>
                <a:lnTo>
                  <a:pt x="287793" y="80914"/>
                </a:lnTo>
                <a:lnTo>
                  <a:pt x="289616" y="59774"/>
                </a:lnTo>
                <a:lnTo>
                  <a:pt x="288597" y="48617"/>
                </a:lnTo>
                <a:lnTo>
                  <a:pt x="285238" y="32854"/>
                </a:lnTo>
                <a:lnTo>
                  <a:pt x="278139" y="17165"/>
                </a:lnTo>
                <a:lnTo>
                  <a:pt x="274253" y="12646"/>
                </a:lnTo>
                <a:lnTo>
                  <a:pt x="273239" y="119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83597" y="2542469"/>
            <a:ext cx="287020" cy="125730"/>
          </a:xfrm>
          <a:custGeom>
            <a:avLst/>
            <a:gdLst/>
            <a:ahLst/>
            <a:cxnLst/>
            <a:rect l="l" t="t" r="r" b="b"/>
            <a:pathLst>
              <a:path w="287020" h="125730">
                <a:moveTo>
                  <a:pt x="0" y="106895"/>
                </a:moveTo>
                <a:lnTo>
                  <a:pt x="0" y="121723"/>
                </a:lnTo>
                <a:lnTo>
                  <a:pt x="1441" y="122033"/>
                </a:lnTo>
                <a:lnTo>
                  <a:pt x="13349" y="124091"/>
                </a:lnTo>
                <a:lnTo>
                  <a:pt x="30563" y="125401"/>
                </a:lnTo>
                <a:lnTo>
                  <a:pt x="43571" y="123191"/>
                </a:lnTo>
                <a:lnTo>
                  <a:pt x="59088" y="115395"/>
                </a:lnTo>
                <a:lnTo>
                  <a:pt x="60365" y="113619"/>
                </a:lnTo>
                <a:lnTo>
                  <a:pt x="26678" y="113616"/>
                </a:lnTo>
                <a:lnTo>
                  <a:pt x="18646" y="112551"/>
                </a:lnTo>
                <a:lnTo>
                  <a:pt x="0" y="106895"/>
                </a:lnTo>
                <a:close/>
              </a:path>
              <a:path w="287020" h="125730">
                <a:moveTo>
                  <a:pt x="58289" y="11921"/>
                </a:moveTo>
                <a:lnTo>
                  <a:pt x="28688" y="11921"/>
                </a:lnTo>
                <a:lnTo>
                  <a:pt x="40608" y="15115"/>
                </a:lnTo>
                <a:lnTo>
                  <a:pt x="49622" y="30569"/>
                </a:lnTo>
                <a:lnTo>
                  <a:pt x="47924" y="37612"/>
                </a:lnTo>
                <a:lnTo>
                  <a:pt x="38945" y="48176"/>
                </a:lnTo>
                <a:lnTo>
                  <a:pt x="16543" y="53618"/>
                </a:lnTo>
                <a:lnTo>
                  <a:pt x="11027" y="53790"/>
                </a:lnTo>
                <a:lnTo>
                  <a:pt x="11027" y="64481"/>
                </a:lnTo>
                <a:lnTo>
                  <a:pt x="18672" y="64526"/>
                </a:lnTo>
                <a:lnTo>
                  <a:pt x="30405" y="66273"/>
                </a:lnTo>
                <a:lnTo>
                  <a:pt x="45246" y="73385"/>
                </a:lnTo>
                <a:lnTo>
                  <a:pt x="52557" y="89653"/>
                </a:lnTo>
                <a:lnTo>
                  <a:pt x="52557" y="100343"/>
                </a:lnTo>
                <a:lnTo>
                  <a:pt x="38254" y="113619"/>
                </a:lnTo>
                <a:lnTo>
                  <a:pt x="60368" y="113616"/>
                </a:lnTo>
                <a:lnTo>
                  <a:pt x="65205" y="106890"/>
                </a:lnTo>
                <a:lnTo>
                  <a:pt x="69579" y="88629"/>
                </a:lnTo>
                <a:lnTo>
                  <a:pt x="67692" y="79976"/>
                </a:lnTo>
                <a:lnTo>
                  <a:pt x="59664" y="67389"/>
                </a:lnTo>
                <a:lnTo>
                  <a:pt x="41013" y="57624"/>
                </a:lnTo>
                <a:lnTo>
                  <a:pt x="48728" y="53583"/>
                </a:lnTo>
                <a:lnTo>
                  <a:pt x="59868" y="43186"/>
                </a:lnTo>
                <a:lnTo>
                  <a:pt x="65451" y="25470"/>
                </a:lnTo>
                <a:lnTo>
                  <a:pt x="62262" y="15915"/>
                </a:lnTo>
                <a:lnTo>
                  <a:pt x="58289" y="11921"/>
                </a:lnTo>
                <a:close/>
              </a:path>
              <a:path w="287020" h="125730">
                <a:moveTo>
                  <a:pt x="28656" y="0"/>
                </a:moveTo>
                <a:lnTo>
                  <a:pt x="19182" y="771"/>
                </a:lnTo>
                <a:lnTo>
                  <a:pt x="1550" y="4824"/>
                </a:lnTo>
                <a:lnTo>
                  <a:pt x="1899" y="18459"/>
                </a:lnTo>
                <a:lnTo>
                  <a:pt x="11770" y="14799"/>
                </a:lnTo>
                <a:lnTo>
                  <a:pt x="28688" y="11921"/>
                </a:lnTo>
                <a:lnTo>
                  <a:pt x="58289" y="11921"/>
                </a:lnTo>
                <a:lnTo>
                  <a:pt x="51529" y="5126"/>
                </a:lnTo>
                <a:lnTo>
                  <a:pt x="28656" y="0"/>
                </a:lnTo>
                <a:close/>
              </a:path>
              <a:path w="287020" h="125730">
                <a:moveTo>
                  <a:pt x="136457" y="344"/>
                </a:moveTo>
                <a:lnTo>
                  <a:pt x="103941" y="30201"/>
                </a:lnTo>
                <a:lnTo>
                  <a:pt x="98426" y="67188"/>
                </a:lnTo>
                <a:lnTo>
                  <a:pt x="99905" y="79004"/>
                </a:lnTo>
                <a:lnTo>
                  <a:pt x="103997" y="94794"/>
                </a:lnTo>
                <a:lnTo>
                  <a:pt x="112035" y="111141"/>
                </a:lnTo>
                <a:lnTo>
                  <a:pt x="122325" y="120200"/>
                </a:lnTo>
                <a:lnTo>
                  <a:pt x="139586" y="125517"/>
                </a:lnTo>
                <a:lnTo>
                  <a:pt x="145096" y="124773"/>
                </a:lnTo>
                <a:lnTo>
                  <a:pt x="157799" y="119586"/>
                </a:lnTo>
                <a:lnTo>
                  <a:pt x="163851" y="113619"/>
                </a:lnTo>
                <a:lnTo>
                  <a:pt x="139759" y="113619"/>
                </a:lnTo>
                <a:lnTo>
                  <a:pt x="138681" y="113514"/>
                </a:lnTo>
                <a:lnTo>
                  <a:pt x="132998" y="111465"/>
                </a:lnTo>
                <a:lnTo>
                  <a:pt x="125125" y="104222"/>
                </a:lnTo>
                <a:lnTo>
                  <a:pt x="118149" y="88492"/>
                </a:lnTo>
                <a:lnTo>
                  <a:pt x="115154" y="60983"/>
                </a:lnTo>
                <a:lnTo>
                  <a:pt x="116087" y="49524"/>
                </a:lnTo>
                <a:lnTo>
                  <a:pt x="119589" y="33084"/>
                </a:lnTo>
                <a:lnTo>
                  <a:pt x="127368" y="18344"/>
                </a:lnTo>
                <a:lnTo>
                  <a:pt x="141129" y="11989"/>
                </a:lnTo>
                <a:lnTo>
                  <a:pt x="165531" y="11989"/>
                </a:lnTo>
                <a:lnTo>
                  <a:pt x="155171" y="4538"/>
                </a:lnTo>
                <a:lnTo>
                  <a:pt x="136457" y="344"/>
                </a:lnTo>
                <a:close/>
              </a:path>
              <a:path w="287020" h="125730">
                <a:moveTo>
                  <a:pt x="165531" y="11989"/>
                </a:moveTo>
                <a:lnTo>
                  <a:pt x="141129" y="11989"/>
                </a:lnTo>
                <a:lnTo>
                  <a:pt x="146855" y="13972"/>
                </a:lnTo>
                <a:lnTo>
                  <a:pt x="154867" y="21107"/>
                </a:lnTo>
                <a:lnTo>
                  <a:pt x="161990" y="36701"/>
                </a:lnTo>
                <a:lnTo>
                  <a:pt x="165054" y="64066"/>
                </a:lnTo>
                <a:lnTo>
                  <a:pt x="164139" y="75668"/>
                </a:lnTo>
                <a:lnTo>
                  <a:pt x="160722" y="92273"/>
                </a:lnTo>
                <a:lnTo>
                  <a:pt x="153148" y="107163"/>
                </a:lnTo>
                <a:lnTo>
                  <a:pt x="139759" y="113619"/>
                </a:lnTo>
                <a:lnTo>
                  <a:pt x="163851" y="113619"/>
                </a:lnTo>
                <a:lnTo>
                  <a:pt x="172060" y="105527"/>
                </a:lnTo>
                <a:lnTo>
                  <a:pt x="176038" y="96310"/>
                </a:lnTo>
                <a:lnTo>
                  <a:pt x="180085" y="80986"/>
                </a:lnTo>
                <a:lnTo>
                  <a:pt x="181907" y="59846"/>
                </a:lnTo>
                <a:lnTo>
                  <a:pt x="180888" y="48689"/>
                </a:lnTo>
                <a:lnTo>
                  <a:pt x="177530" y="32925"/>
                </a:lnTo>
                <a:lnTo>
                  <a:pt x="170432" y="17237"/>
                </a:lnTo>
                <a:lnTo>
                  <a:pt x="166545" y="12717"/>
                </a:lnTo>
                <a:lnTo>
                  <a:pt x="165531" y="11989"/>
                </a:lnTo>
                <a:close/>
              </a:path>
              <a:path w="287020" h="125730">
                <a:moveTo>
                  <a:pt x="241063" y="344"/>
                </a:moveTo>
                <a:lnTo>
                  <a:pt x="208547" y="30201"/>
                </a:lnTo>
                <a:lnTo>
                  <a:pt x="203033" y="67188"/>
                </a:lnTo>
                <a:lnTo>
                  <a:pt x="204511" y="79004"/>
                </a:lnTo>
                <a:lnTo>
                  <a:pt x="208603" y="94794"/>
                </a:lnTo>
                <a:lnTo>
                  <a:pt x="216641" y="111141"/>
                </a:lnTo>
                <a:lnTo>
                  <a:pt x="226931" y="120200"/>
                </a:lnTo>
                <a:lnTo>
                  <a:pt x="244193" y="125517"/>
                </a:lnTo>
                <a:lnTo>
                  <a:pt x="249702" y="124773"/>
                </a:lnTo>
                <a:lnTo>
                  <a:pt x="262405" y="119586"/>
                </a:lnTo>
                <a:lnTo>
                  <a:pt x="268457" y="113619"/>
                </a:lnTo>
                <a:lnTo>
                  <a:pt x="244365" y="113619"/>
                </a:lnTo>
                <a:lnTo>
                  <a:pt x="243287" y="113514"/>
                </a:lnTo>
                <a:lnTo>
                  <a:pt x="237603" y="111465"/>
                </a:lnTo>
                <a:lnTo>
                  <a:pt x="229731" y="104222"/>
                </a:lnTo>
                <a:lnTo>
                  <a:pt x="222754" y="88492"/>
                </a:lnTo>
                <a:lnTo>
                  <a:pt x="219759" y="60982"/>
                </a:lnTo>
                <a:lnTo>
                  <a:pt x="220692" y="49523"/>
                </a:lnTo>
                <a:lnTo>
                  <a:pt x="224194" y="33083"/>
                </a:lnTo>
                <a:lnTo>
                  <a:pt x="231973" y="18344"/>
                </a:lnTo>
                <a:lnTo>
                  <a:pt x="245735" y="11989"/>
                </a:lnTo>
                <a:lnTo>
                  <a:pt x="270137" y="11989"/>
                </a:lnTo>
                <a:lnTo>
                  <a:pt x="259778" y="4538"/>
                </a:lnTo>
                <a:lnTo>
                  <a:pt x="241063" y="344"/>
                </a:lnTo>
                <a:close/>
              </a:path>
              <a:path w="287020" h="125730">
                <a:moveTo>
                  <a:pt x="270137" y="11989"/>
                </a:moveTo>
                <a:lnTo>
                  <a:pt x="245735" y="11989"/>
                </a:lnTo>
                <a:lnTo>
                  <a:pt x="251461" y="13972"/>
                </a:lnTo>
                <a:lnTo>
                  <a:pt x="259473" y="21107"/>
                </a:lnTo>
                <a:lnTo>
                  <a:pt x="266596" y="36701"/>
                </a:lnTo>
                <a:lnTo>
                  <a:pt x="269660" y="64066"/>
                </a:lnTo>
                <a:lnTo>
                  <a:pt x="268745" y="75668"/>
                </a:lnTo>
                <a:lnTo>
                  <a:pt x="265328" y="92273"/>
                </a:lnTo>
                <a:lnTo>
                  <a:pt x="257754" y="107163"/>
                </a:lnTo>
                <a:lnTo>
                  <a:pt x="244365" y="113619"/>
                </a:lnTo>
                <a:lnTo>
                  <a:pt x="268457" y="113619"/>
                </a:lnTo>
                <a:lnTo>
                  <a:pt x="276666" y="105527"/>
                </a:lnTo>
                <a:lnTo>
                  <a:pt x="280643" y="96310"/>
                </a:lnTo>
                <a:lnTo>
                  <a:pt x="284690" y="80986"/>
                </a:lnTo>
                <a:lnTo>
                  <a:pt x="286512" y="59846"/>
                </a:lnTo>
                <a:lnTo>
                  <a:pt x="285493" y="48689"/>
                </a:lnTo>
                <a:lnTo>
                  <a:pt x="282135" y="32926"/>
                </a:lnTo>
                <a:lnTo>
                  <a:pt x="275038" y="17237"/>
                </a:lnTo>
                <a:lnTo>
                  <a:pt x="271151" y="12717"/>
                </a:lnTo>
                <a:lnTo>
                  <a:pt x="270137" y="1198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4118" y="2542813"/>
            <a:ext cx="295275" cy="125730"/>
          </a:xfrm>
          <a:custGeom>
            <a:avLst/>
            <a:gdLst/>
            <a:ahLst/>
            <a:cxnLst/>
            <a:rect l="l" t="t" r="r" b="b"/>
            <a:pathLst>
              <a:path w="295275" h="125730">
                <a:moveTo>
                  <a:pt x="68756" y="88447"/>
                </a:moveTo>
                <a:lnTo>
                  <a:pt x="53765" y="88447"/>
                </a:lnTo>
                <a:lnTo>
                  <a:pt x="53765" y="122240"/>
                </a:lnTo>
                <a:lnTo>
                  <a:pt x="68756" y="122240"/>
                </a:lnTo>
                <a:lnTo>
                  <a:pt x="68756" y="88447"/>
                </a:lnTo>
                <a:close/>
              </a:path>
              <a:path w="295275" h="125730">
                <a:moveTo>
                  <a:pt x="68756" y="2582"/>
                </a:moveTo>
                <a:lnTo>
                  <a:pt x="53765" y="2582"/>
                </a:lnTo>
                <a:lnTo>
                  <a:pt x="0" y="76377"/>
                </a:lnTo>
                <a:lnTo>
                  <a:pt x="0" y="88447"/>
                </a:lnTo>
                <a:lnTo>
                  <a:pt x="84782" y="88447"/>
                </a:lnTo>
                <a:lnTo>
                  <a:pt x="84782" y="75343"/>
                </a:lnTo>
                <a:lnTo>
                  <a:pt x="15681" y="75343"/>
                </a:lnTo>
                <a:lnTo>
                  <a:pt x="54970" y="22239"/>
                </a:lnTo>
                <a:lnTo>
                  <a:pt x="68756" y="22239"/>
                </a:lnTo>
                <a:lnTo>
                  <a:pt x="68756" y="2582"/>
                </a:lnTo>
                <a:close/>
              </a:path>
              <a:path w="295275" h="125730">
                <a:moveTo>
                  <a:pt x="68756" y="22239"/>
                </a:moveTo>
                <a:lnTo>
                  <a:pt x="54970" y="22239"/>
                </a:lnTo>
                <a:lnTo>
                  <a:pt x="54970" y="75343"/>
                </a:lnTo>
                <a:lnTo>
                  <a:pt x="68756" y="75343"/>
                </a:lnTo>
                <a:lnTo>
                  <a:pt x="68756" y="22239"/>
                </a:lnTo>
                <a:close/>
              </a:path>
              <a:path w="295275" h="125730">
                <a:moveTo>
                  <a:pt x="144901" y="0"/>
                </a:moveTo>
                <a:lnTo>
                  <a:pt x="112385" y="29857"/>
                </a:lnTo>
                <a:lnTo>
                  <a:pt x="106871" y="66845"/>
                </a:lnTo>
                <a:lnTo>
                  <a:pt x="108350" y="78660"/>
                </a:lnTo>
                <a:lnTo>
                  <a:pt x="112442" y="94450"/>
                </a:lnTo>
                <a:lnTo>
                  <a:pt x="120479" y="110797"/>
                </a:lnTo>
                <a:lnTo>
                  <a:pt x="130770" y="119857"/>
                </a:lnTo>
                <a:lnTo>
                  <a:pt x="148032" y="125173"/>
                </a:lnTo>
                <a:lnTo>
                  <a:pt x="153540" y="124429"/>
                </a:lnTo>
                <a:lnTo>
                  <a:pt x="166243" y="119242"/>
                </a:lnTo>
                <a:lnTo>
                  <a:pt x="172295" y="113275"/>
                </a:lnTo>
                <a:lnTo>
                  <a:pt x="148203" y="113275"/>
                </a:lnTo>
                <a:lnTo>
                  <a:pt x="147126" y="113170"/>
                </a:lnTo>
                <a:lnTo>
                  <a:pt x="141442" y="111121"/>
                </a:lnTo>
                <a:lnTo>
                  <a:pt x="133570" y="103878"/>
                </a:lnTo>
                <a:lnTo>
                  <a:pt x="126593" y="88148"/>
                </a:lnTo>
                <a:lnTo>
                  <a:pt x="123598" y="60638"/>
                </a:lnTo>
                <a:lnTo>
                  <a:pt x="124531" y="49180"/>
                </a:lnTo>
                <a:lnTo>
                  <a:pt x="128033" y="32739"/>
                </a:lnTo>
                <a:lnTo>
                  <a:pt x="135812" y="18000"/>
                </a:lnTo>
                <a:lnTo>
                  <a:pt x="149573" y="11644"/>
                </a:lnTo>
                <a:lnTo>
                  <a:pt x="173976" y="11644"/>
                </a:lnTo>
                <a:lnTo>
                  <a:pt x="163616" y="4194"/>
                </a:lnTo>
                <a:lnTo>
                  <a:pt x="144901" y="0"/>
                </a:lnTo>
                <a:close/>
              </a:path>
              <a:path w="295275" h="125730">
                <a:moveTo>
                  <a:pt x="173976" y="11644"/>
                </a:moveTo>
                <a:lnTo>
                  <a:pt x="149573" y="11644"/>
                </a:lnTo>
                <a:lnTo>
                  <a:pt x="155300" y="13628"/>
                </a:lnTo>
                <a:lnTo>
                  <a:pt x="163311" y="20762"/>
                </a:lnTo>
                <a:lnTo>
                  <a:pt x="170435" y="36357"/>
                </a:lnTo>
                <a:lnTo>
                  <a:pt x="173498" y="63721"/>
                </a:lnTo>
                <a:lnTo>
                  <a:pt x="172583" y="75324"/>
                </a:lnTo>
                <a:lnTo>
                  <a:pt x="169167" y="91929"/>
                </a:lnTo>
                <a:lnTo>
                  <a:pt x="161592" y="106819"/>
                </a:lnTo>
                <a:lnTo>
                  <a:pt x="148203" y="113275"/>
                </a:lnTo>
                <a:lnTo>
                  <a:pt x="172295" y="113275"/>
                </a:lnTo>
                <a:lnTo>
                  <a:pt x="180504" y="105182"/>
                </a:lnTo>
                <a:lnTo>
                  <a:pt x="184482" y="95966"/>
                </a:lnTo>
                <a:lnTo>
                  <a:pt x="188529" y="80642"/>
                </a:lnTo>
                <a:lnTo>
                  <a:pt x="190351" y="59501"/>
                </a:lnTo>
                <a:lnTo>
                  <a:pt x="189333" y="48345"/>
                </a:lnTo>
                <a:lnTo>
                  <a:pt x="185974" y="32581"/>
                </a:lnTo>
                <a:lnTo>
                  <a:pt x="178876" y="16893"/>
                </a:lnTo>
                <a:lnTo>
                  <a:pt x="174989" y="12373"/>
                </a:lnTo>
                <a:lnTo>
                  <a:pt x="173976" y="11644"/>
                </a:lnTo>
                <a:close/>
              </a:path>
              <a:path w="295275" h="125730">
                <a:moveTo>
                  <a:pt x="249507" y="0"/>
                </a:moveTo>
                <a:lnTo>
                  <a:pt x="216991" y="29856"/>
                </a:lnTo>
                <a:lnTo>
                  <a:pt x="211477" y="66844"/>
                </a:lnTo>
                <a:lnTo>
                  <a:pt x="212956" y="78660"/>
                </a:lnTo>
                <a:lnTo>
                  <a:pt x="217048" y="94450"/>
                </a:lnTo>
                <a:lnTo>
                  <a:pt x="225085" y="110797"/>
                </a:lnTo>
                <a:lnTo>
                  <a:pt x="235375" y="119856"/>
                </a:lnTo>
                <a:lnTo>
                  <a:pt x="252637" y="125173"/>
                </a:lnTo>
                <a:lnTo>
                  <a:pt x="258146" y="124428"/>
                </a:lnTo>
                <a:lnTo>
                  <a:pt x="270849" y="119242"/>
                </a:lnTo>
                <a:lnTo>
                  <a:pt x="276901" y="113275"/>
                </a:lnTo>
                <a:lnTo>
                  <a:pt x="252810" y="113275"/>
                </a:lnTo>
                <a:lnTo>
                  <a:pt x="251732" y="113170"/>
                </a:lnTo>
                <a:lnTo>
                  <a:pt x="246048" y="111121"/>
                </a:lnTo>
                <a:lnTo>
                  <a:pt x="238176" y="103878"/>
                </a:lnTo>
                <a:lnTo>
                  <a:pt x="231199" y="88148"/>
                </a:lnTo>
                <a:lnTo>
                  <a:pt x="228204" y="60638"/>
                </a:lnTo>
                <a:lnTo>
                  <a:pt x="229137" y="49180"/>
                </a:lnTo>
                <a:lnTo>
                  <a:pt x="232640" y="32739"/>
                </a:lnTo>
                <a:lnTo>
                  <a:pt x="240418" y="18000"/>
                </a:lnTo>
                <a:lnTo>
                  <a:pt x="254180" y="11644"/>
                </a:lnTo>
                <a:lnTo>
                  <a:pt x="278582" y="11644"/>
                </a:lnTo>
                <a:lnTo>
                  <a:pt x="268222" y="4194"/>
                </a:lnTo>
                <a:lnTo>
                  <a:pt x="249507" y="0"/>
                </a:lnTo>
                <a:close/>
              </a:path>
              <a:path w="295275" h="125730">
                <a:moveTo>
                  <a:pt x="278582" y="11644"/>
                </a:moveTo>
                <a:lnTo>
                  <a:pt x="254180" y="11644"/>
                </a:lnTo>
                <a:lnTo>
                  <a:pt x="259906" y="13628"/>
                </a:lnTo>
                <a:lnTo>
                  <a:pt x="267917" y="20762"/>
                </a:lnTo>
                <a:lnTo>
                  <a:pt x="275041" y="36357"/>
                </a:lnTo>
                <a:lnTo>
                  <a:pt x="278104" y="63721"/>
                </a:lnTo>
                <a:lnTo>
                  <a:pt x="277189" y="75324"/>
                </a:lnTo>
                <a:lnTo>
                  <a:pt x="273773" y="91929"/>
                </a:lnTo>
                <a:lnTo>
                  <a:pt x="266198" y="106819"/>
                </a:lnTo>
                <a:lnTo>
                  <a:pt x="252810" y="113275"/>
                </a:lnTo>
                <a:lnTo>
                  <a:pt x="276901" y="113275"/>
                </a:lnTo>
                <a:lnTo>
                  <a:pt x="285110" y="105182"/>
                </a:lnTo>
                <a:lnTo>
                  <a:pt x="289088" y="95966"/>
                </a:lnTo>
                <a:lnTo>
                  <a:pt x="293135" y="80642"/>
                </a:lnTo>
                <a:lnTo>
                  <a:pt x="294958" y="59501"/>
                </a:lnTo>
                <a:lnTo>
                  <a:pt x="293939" y="48345"/>
                </a:lnTo>
                <a:lnTo>
                  <a:pt x="290580" y="32581"/>
                </a:lnTo>
                <a:lnTo>
                  <a:pt x="283482" y="16893"/>
                </a:lnTo>
                <a:lnTo>
                  <a:pt x="279595" y="12373"/>
                </a:lnTo>
                <a:lnTo>
                  <a:pt x="278582" y="1164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1547" y="1836180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30">
                <a:moveTo>
                  <a:pt x="62859" y="11821"/>
                </a:moveTo>
                <a:lnTo>
                  <a:pt x="42736" y="11821"/>
                </a:lnTo>
                <a:lnTo>
                  <a:pt x="54798" y="23383"/>
                </a:lnTo>
                <a:lnTo>
                  <a:pt x="54339" y="37113"/>
                </a:lnTo>
                <a:lnTo>
                  <a:pt x="50007" y="48931"/>
                </a:lnTo>
                <a:lnTo>
                  <a:pt x="37221" y="64926"/>
                </a:lnTo>
                <a:lnTo>
                  <a:pt x="26674" y="74516"/>
                </a:lnTo>
                <a:lnTo>
                  <a:pt x="18894" y="82339"/>
                </a:lnTo>
                <a:lnTo>
                  <a:pt x="8422" y="94665"/>
                </a:lnTo>
                <a:lnTo>
                  <a:pt x="0" y="108547"/>
                </a:lnTo>
                <a:lnTo>
                  <a:pt x="0" y="122513"/>
                </a:lnTo>
                <a:lnTo>
                  <a:pt x="71169" y="122513"/>
                </a:lnTo>
                <a:lnTo>
                  <a:pt x="71169" y="108547"/>
                </a:lnTo>
                <a:lnTo>
                  <a:pt x="19128" y="108547"/>
                </a:lnTo>
                <a:lnTo>
                  <a:pt x="20654" y="104069"/>
                </a:lnTo>
                <a:lnTo>
                  <a:pt x="27112" y="92734"/>
                </a:lnTo>
                <a:lnTo>
                  <a:pt x="41357" y="77512"/>
                </a:lnTo>
                <a:lnTo>
                  <a:pt x="47672" y="71926"/>
                </a:lnTo>
                <a:lnTo>
                  <a:pt x="56071" y="64233"/>
                </a:lnTo>
                <a:lnTo>
                  <a:pt x="66517" y="52080"/>
                </a:lnTo>
                <a:lnTo>
                  <a:pt x="71686" y="43718"/>
                </a:lnTo>
                <a:lnTo>
                  <a:pt x="71683" y="32863"/>
                </a:lnTo>
                <a:lnTo>
                  <a:pt x="70033" y="23373"/>
                </a:lnTo>
                <a:lnTo>
                  <a:pt x="62859" y="11821"/>
                </a:lnTo>
                <a:close/>
              </a:path>
              <a:path w="290194" h="125730">
                <a:moveTo>
                  <a:pt x="32427" y="0"/>
                </a:moveTo>
                <a:lnTo>
                  <a:pt x="20561" y="1591"/>
                </a:lnTo>
                <a:lnTo>
                  <a:pt x="2929" y="7338"/>
                </a:lnTo>
                <a:lnTo>
                  <a:pt x="4390" y="20680"/>
                </a:lnTo>
                <a:lnTo>
                  <a:pt x="16111" y="15384"/>
                </a:lnTo>
                <a:lnTo>
                  <a:pt x="32224" y="11821"/>
                </a:lnTo>
                <a:lnTo>
                  <a:pt x="62859" y="11821"/>
                </a:lnTo>
                <a:lnTo>
                  <a:pt x="60675" y="8305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4" h="125730">
                <a:moveTo>
                  <a:pt x="139559" y="272"/>
                </a:moveTo>
                <a:lnTo>
                  <a:pt x="107043" y="30128"/>
                </a:lnTo>
                <a:lnTo>
                  <a:pt x="101529" y="67116"/>
                </a:lnTo>
                <a:lnTo>
                  <a:pt x="103008" y="78932"/>
                </a:lnTo>
                <a:lnTo>
                  <a:pt x="107100" y="94722"/>
                </a:lnTo>
                <a:lnTo>
                  <a:pt x="115137" y="111069"/>
                </a:lnTo>
                <a:lnTo>
                  <a:pt x="125427" y="120128"/>
                </a:lnTo>
                <a:lnTo>
                  <a:pt x="142689" y="125444"/>
                </a:lnTo>
                <a:lnTo>
                  <a:pt x="148198" y="124700"/>
                </a:lnTo>
                <a:lnTo>
                  <a:pt x="160901" y="119513"/>
                </a:lnTo>
                <a:lnTo>
                  <a:pt x="166954" y="113547"/>
                </a:lnTo>
                <a:lnTo>
                  <a:pt x="142861" y="113547"/>
                </a:lnTo>
                <a:lnTo>
                  <a:pt x="141783" y="113441"/>
                </a:lnTo>
                <a:lnTo>
                  <a:pt x="136100" y="111392"/>
                </a:lnTo>
                <a:lnTo>
                  <a:pt x="128227" y="104149"/>
                </a:lnTo>
                <a:lnTo>
                  <a:pt x="121251" y="88419"/>
                </a:lnTo>
                <a:lnTo>
                  <a:pt x="118256" y="60910"/>
                </a:lnTo>
                <a:lnTo>
                  <a:pt x="119189" y="49451"/>
                </a:lnTo>
                <a:lnTo>
                  <a:pt x="122691" y="33011"/>
                </a:lnTo>
                <a:lnTo>
                  <a:pt x="130470" y="18272"/>
                </a:lnTo>
                <a:lnTo>
                  <a:pt x="144232" y="11916"/>
                </a:lnTo>
                <a:lnTo>
                  <a:pt x="168632" y="11916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4" h="125730">
                <a:moveTo>
                  <a:pt x="168632" y="11916"/>
                </a:moveTo>
                <a:lnTo>
                  <a:pt x="144232" y="11916"/>
                </a:lnTo>
                <a:lnTo>
                  <a:pt x="149958" y="13900"/>
                </a:lnTo>
                <a:lnTo>
                  <a:pt x="157969" y="21034"/>
                </a:lnTo>
                <a:lnTo>
                  <a:pt x="165093" y="36629"/>
                </a:lnTo>
                <a:lnTo>
                  <a:pt x="168156" y="63994"/>
                </a:lnTo>
                <a:lnTo>
                  <a:pt x="167241" y="75595"/>
                </a:lnTo>
                <a:lnTo>
                  <a:pt x="163825" y="92200"/>
                </a:lnTo>
                <a:lnTo>
                  <a:pt x="156250" y="107090"/>
                </a:lnTo>
                <a:lnTo>
                  <a:pt x="142861" y="113547"/>
                </a:lnTo>
                <a:lnTo>
                  <a:pt x="166954" y="113547"/>
                </a:lnTo>
                <a:lnTo>
                  <a:pt x="175163" y="105454"/>
                </a:lnTo>
                <a:lnTo>
                  <a:pt x="179141" y="96238"/>
                </a:lnTo>
                <a:lnTo>
                  <a:pt x="183187" y="80913"/>
                </a:lnTo>
                <a:lnTo>
                  <a:pt x="185010" y="59773"/>
                </a:lnTo>
                <a:lnTo>
                  <a:pt x="183991" y="48617"/>
                </a:lnTo>
                <a:lnTo>
                  <a:pt x="180633" y="32853"/>
                </a:lnTo>
                <a:lnTo>
                  <a:pt x="173534" y="17166"/>
                </a:lnTo>
                <a:lnTo>
                  <a:pt x="169647" y="12646"/>
                </a:lnTo>
                <a:lnTo>
                  <a:pt x="168632" y="11916"/>
                </a:lnTo>
                <a:close/>
              </a:path>
              <a:path w="290194" h="125730">
                <a:moveTo>
                  <a:pt x="244165" y="272"/>
                </a:moveTo>
                <a:lnTo>
                  <a:pt x="211649" y="30128"/>
                </a:lnTo>
                <a:lnTo>
                  <a:pt x="206135" y="67116"/>
                </a:lnTo>
                <a:lnTo>
                  <a:pt x="207613" y="78932"/>
                </a:lnTo>
                <a:lnTo>
                  <a:pt x="211706" y="94722"/>
                </a:lnTo>
                <a:lnTo>
                  <a:pt x="219743" y="111069"/>
                </a:lnTo>
                <a:lnTo>
                  <a:pt x="230033" y="120128"/>
                </a:lnTo>
                <a:lnTo>
                  <a:pt x="247295" y="125444"/>
                </a:lnTo>
                <a:lnTo>
                  <a:pt x="252804" y="124700"/>
                </a:lnTo>
                <a:lnTo>
                  <a:pt x="265507" y="119513"/>
                </a:lnTo>
                <a:lnTo>
                  <a:pt x="271559" y="113547"/>
                </a:lnTo>
                <a:lnTo>
                  <a:pt x="247467" y="113547"/>
                </a:lnTo>
                <a:lnTo>
                  <a:pt x="246389" y="113441"/>
                </a:lnTo>
                <a:lnTo>
                  <a:pt x="240705" y="111392"/>
                </a:lnTo>
                <a:lnTo>
                  <a:pt x="232833" y="104149"/>
                </a:lnTo>
                <a:lnTo>
                  <a:pt x="225856" y="88419"/>
                </a:lnTo>
                <a:lnTo>
                  <a:pt x="222861" y="60910"/>
                </a:lnTo>
                <a:lnTo>
                  <a:pt x="223795" y="49451"/>
                </a:lnTo>
                <a:lnTo>
                  <a:pt x="227297" y="33011"/>
                </a:lnTo>
                <a:lnTo>
                  <a:pt x="235076" y="18272"/>
                </a:lnTo>
                <a:lnTo>
                  <a:pt x="248838" y="11916"/>
                </a:lnTo>
                <a:lnTo>
                  <a:pt x="273238" y="11916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4" h="125730">
                <a:moveTo>
                  <a:pt x="273238" y="11916"/>
                </a:moveTo>
                <a:lnTo>
                  <a:pt x="248838" y="11916"/>
                </a:lnTo>
                <a:lnTo>
                  <a:pt x="254564" y="13900"/>
                </a:lnTo>
                <a:lnTo>
                  <a:pt x="262575" y="21034"/>
                </a:lnTo>
                <a:lnTo>
                  <a:pt x="269698" y="36629"/>
                </a:lnTo>
                <a:lnTo>
                  <a:pt x="272762" y="63994"/>
                </a:lnTo>
                <a:lnTo>
                  <a:pt x="271847" y="75595"/>
                </a:lnTo>
                <a:lnTo>
                  <a:pt x="268431" y="92200"/>
                </a:lnTo>
                <a:lnTo>
                  <a:pt x="260856" y="107090"/>
                </a:lnTo>
                <a:lnTo>
                  <a:pt x="247467" y="113547"/>
                </a:lnTo>
                <a:lnTo>
                  <a:pt x="271559" y="113547"/>
                </a:lnTo>
                <a:lnTo>
                  <a:pt x="279768" y="105454"/>
                </a:lnTo>
                <a:lnTo>
                  <a:pt x="283747" y="96237"/>
                </a:lnTo>
                <a:lnTo>
                  <a:pt x="287794" y="80913"/>
                </a:lnTo>
                <a:lnTo>
                  <a:pt x="289616" y="59773"/>
                </a:lnTo>
                <a:lnTo>
                  <a:pt x="288597" y="48617"/>
                </a:lnTo>
                <a:lnTo>
                  <a:pt x="285239" y="32853"/>
                </a:lnTo>
                <a:lnTo>
                  <a:pt x="278140" y="17166"/>
                </a:lnTo>
                <a:lnTo>
                  <a:pt x="274253" y="12646"/>
                </a:lnTo>
                <a:lnTo>
                  <a:pt x="273238" y="1191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56732" y="1722429"/>
            <a:ext cx="2095500" cy="730885"/>
          </a:xfrm>
          <a:custGeom>
            <a:avLst/>
            <a:gdLst/>
            <a:ahLst/>
            <a:cxnLst/>
            <a:rect l="l" t="t" r="r" b="b"/>
            <a:pathLst>
              <a:path w="2095500" h="730885">
                <a:moveTo>
                  <a:pt x="0" y="730271"/>
                </a:moveTo>
                <a:lnTo>
                  <a:pt x="6294" y="694190"/>
                </a:lnTo>
                <a:lnTo>
                  <a:pt x="12883" y="691903"/>
                </a:lnTo>
                <a:lnTo>
                  <a:pt x="19473" y="629810"/>
                </a:lnTo>
                <a:lnTo>
                  <a:pt x="26063" y="534927"/>
                </a:lnTo>
                <a:lnTo>
                  <a:pt x="32652" y="527445"/>
                </a:lnTo>
                <a:lnTo>
                  <a:pt x="39242" y="554237"/>
                </a:lnTo>
                <a:lnTo>
                  <a:pt x="45832" y="580502"/>
                </a:lnTo>
                <a:lnTo>
                  <a:pt x="52421" y="600749"/>
                </a:lnTo>
                <a:lnTo>
                  <a:pt x="59011" y="591224"/>
                </a:lnTo>
                <a:lnTo>
                  <a:pt x="65600" y="486687"/>
                </a:lnTo>
                <a:lnTo>
                  <a:pt x="72190" y="498473"/>
                </a:lnTo>
                <a:lnTo>
                  <a:pt x="78780" y="517213"/>
                </a:lnTo>
                <a:lnTo>
                  <a:pt x="85369" y="464195"/>
                </a:lnTo>
                <a:lnTo>
                  <a:pt x="91959" y="458672"/>
                </a:lnTo>
                <a:lnTo>
                  <a:pt x="98549" y="492474"/>
                </a:lnTo>
                <a:lnTo>
                  <a:pt x="105138" y="522707"/>
                </a:lnTo>
                <a:lnTo>
                  <a:pt x="111728" y="518409"/>
                </a:lnTo>
                <a:lnTo>
                  <a:pt x="118318" y="487503"/>
                </a:lnTo>
                <a:lnTo>
                  <a:pt x="124907" y="481083"/>
                </a:lnTo>
                <a:lnTo>
                  <a:pt x="131497" y="446466"/>
                </a:lnTo>
                <a:lnTo>
                  <a:pt x="138087" y="430104"/>
                </a:lnTo>
                <a:lnTo>
                  <a:pt x="144676" y="449432"/>
                </a:lnTo>
                <a:lnTo>
                  <a:pt x="151266" y="451162"/>
                </a:lnTo>
                <a:lnTo>
                  <a:pt x="157856" y="415224"/>
                </a:lnTo>
                <a:lnTo>
                  <a:pt x="164445" y="384229"/>
                </a:lnTo>
                <a:lnTo>
                  <a:pt x="171035" y="390639"/>
                </a:lnTo>
                <a:lnTo>
                  <a:pt x="177625" y="417572"/>
                </a:lnTo>
                <a:lnTo>
                  <a:pt x="184214" y="429516"/>
                </a:lnTo>
                <a:lnTo>
                  <a:pt x="190804" y="439582"/>
                </a:lnTo>
                <a:lnTo>
                  <a:pt x="197394" y="457472"/>
                </a:lnTo>
                <a:lnTo>
                  <a:pt x="203983" y="600156"/>
                </a:lnTo>
                <a:lnTo>
                  <a:pt x="210573" y="693826"/>
                </a:lnTo>
                <a:lnTo>
                  <a:pt x="217163" y="683458"/>
                </a:lnTo>
                <a:lnTo>
                  <a:pt x="223752" y="696324"/>
                </a:lnTo>
                <a:lnTo>
                  <a:pt x="230342" y="689278"/>
                </a:lnTo>
                <a:lnTo>
                  <a:pt x="236932" y="683233"/>
                </a:lnTo>
                <a:lnTo>
                  <a:pt x="243521" y="659285"/>
                </a:lnTo>
                <a:lnTo>
                  <a:pt x="250111" y="670044"/>
                </a:lnTo>
                <a:lnTo>
                  <a:pt x="256701" y="673020"/>
                </a:lnTo>
                <a:lnTo>
                  <a:pt x="263290" y="649450"/>
                </a:lnTo>
                <a:lnTo>
                  <a:pt x="269880" y="654587"/>
                </a:lnTo>
                <a:lnTo>
                  <a:pt x="276469" y="680818"/>
                </a:lnTo>
                <a:lnTo>
                  <a:pt x="283059" y="692967"/>
                </a:lnTo>
                <a:lnTo>
                  <a:pt x="289649" y="692082"/>
                </a:lnTo>
                <a:lnTo>
                  <a:pt x="296238" y="689641"/>
                </a:lnTo>
                <a:lnTo>
                  <a:pt x="302828" y="683056"/>
                </a:lnTo>
                <a:lnTo>
                  <a:pt x="309418" y="675358"/>
                </a:lnTo>
                <a:lnTo>
                  <a:pt x="316007" y="682378"/>
                </a:lnTo>
                <a:lnTo>
                  <a:pt x="322597" y="633340"/>
                </a:lnTo>
                <a:lnTo>
                  <a:pt x="329187" y="625084"/>
                </a:lnTo>
                <a:lnTo>
                  <a:pt x="335776" y="575151"/>
                </a:lnTo>
                <a:lnTo>
                  <a:pt x="342366" y="570067"/>
                </a:lnTo>
                <a:lnTo>
                  <a:pt x="348956" y="577066"/>
                </a:lnTo>
                <a:lnTo>
                  <a:pt x="355545" y="573918"/>
                </a:lnTo>
                <a:lnTo>
                  <a:pt x="362135" y="579869"/>
                </a:lnTo>
                <a:lnTo>
                  <a:pt x="368725" y="543262"/>
                </a:lnTo>
                <a:lnTo>
                  <a:pt x="375314" y="446189"/>
                </a:lnTo>
                <a:lnTo>
                  <a:pt x="381904" y="341737"/>
                </a:lnTo>
                <a:lnTo>
                  <a:pt x="388494" y="286333"/>
                </a:lnTo>
                <a:lnTo>
                  <a:pt x="395083" y="358475"/>
                </a:lnTo>
                <a:lnTo>
                  <a:pt x="401673" y="254916"/>
                </a:lnTo>
                <a:lnTo>
                  <a:pt x="408263" y="11280"/>
                </a:lnTo>
                <a:lnTo>
                  <a:pt x="414852" y="42495"/>
                </a:lnTo>
                <a:lnTo>
                  <a:pt x="421442" y="0"/>
                </a:lnTo>
                <a:lnTo>
                  <a:pt x="428032" y="28049"/>
                </a:lnTo>
                <a:lnTo>
                  <a:pt x="434621" y="68353"/>
                </a:lnTo>
                <a:lnTo>
                  <a:pt x="441211" y="121274"/>
                </a:lnTo>
                <a:lnTo>
                  <a:pt x="447801" y="231492"/>
                </a:lnTo>
                <a:lnTo>
                  <a:pt x="454390" y="289258"/>
                </a:lnTo>
                <a:lnTo>
                  <a:pt x="460980" y="302665"/>
                </a:lnTo>
                <a:lnTo>
                  <a:pt x="467570" y="344834"/>
                </a:lnTo>
                <a:lnTo>
                  <a:pt x="474159" y="366581"/>
                </a:lnTo>
                <a:lnTo>
                  <a:pt x="480749" y="347840"/>
                </a:lnTo>
                <a:lnTo>
                  <a:pt x="487338" y="352850"/>
                </a:lnTo>
                <a:lnTo>
                  <a:pt x="493928" y="350497"/>
                </a:lnTo>
                <a:lnTo>
                  <a:pt x="500518" y="345791"/>
                </a:lnTo>
                <a:lnTo>
                  <a:pt x="507107" y="300485"/>
                </a:lnTo>
                <a:lnTo>
                  <a:pt x="513697" y="257966"/>
                </a:lnTo>
                <a:lnTo>
                  <a:pt x="520287" y="200967"/>
                </a:lnTo>
                <a:lnTo>
                  <a:pt x="526876" y="112765"/>
                </a:lnTo>
                <a:lnTo>
                  <a:pt x="533466" y="54278"/>
                </a:lnTo>
                <a:lnTo>
                  <a:pt x="540056" y="102332"/>
                </a:lnTo>
                <a:lnTo>
                  <a:pt x="546645" y="231062"/>
                </a:lnTo>
                <a:lnTo>
                  <a:pt x="553235" y="252568"/>
                </a:lnTo>
                <a:lnTo>
                  <a:pt x="559825" y="301943"/>
                </a:lnTo>
                <a:lnTo>
                  <a:pt x="566414" y="330860"/>
                </a:lnTo>
                <a:lnTo>
                  <a:pt x="573004" y="429452"/>
                </a:lnTo>
                <a:lnTo>
                  <a:pt x="579594" y="470537"/>
                </a:lnTo>
                <a:lnTo>
                  <a:pt x="586183" y="472325"/>
                </a:lnTo>
                <a:lnTo>
                  <a:pt x="592773" y="435713"/>
                </a:lnTo>
                <a:lnTo>
                  <a:pt x="599363" y="425731"/>
                </a:lnTo>
                <a:lnTo>
                  <a:pt x="605952" y="440062"/>
                </a:lnTo>
                <a:lnTo>
                  <a:pt x="612542" y="441708"/>
                </a:lnTo>
                <a:lnTo>
                  <a:pt x="619132" y="422350"/>
                </a:lnTo>
                <a:lnTo>
                  <a:pt x="625721" y="411533"/>
                </a:lnTo>
                <a:lnTo>
                  <a:pt x="632311" y="485708"/>
                </a:lnTo>
                <a:lnTo>
                  <a:pt x="638901" y="561153"/>
                </a:lnTo>
                <a:lnTo>
                  <a:pt x="645490" y="597270"/>
                </a:lnTo>
                <a:lnTo>
                  <a:pt x="652080" y="627222"/>
                </a:lnTo>
                <a:lnTo>
                  <a:pt x="658670" y="644376"/>
                </a:lnTo>
                <a:lnTo>
                  <a:pt x="665259" y="668537"/>
                </a:lnTo>
                <a:lnTo>
                  <a:pt x="671849" y="664147"/>
                </a:lnTo>
                <a:lnTo>
                  <a:pt x="678439" y="639575"/>
                </a:lnTo>
                <a:lnTo>
                  <a:pt x="685028" y="629084"/>
                </a:lnTo>
                <a:lnTo>
                  <a:pt x="691618" y="653322"/>
                </a:lnTo>
                <a:lnTo>
                  <a:pt x="698207" y="651734"/>
                </a:lnTo>
                <a:lnTo>
                  <a:pt x="704797" y="661742"/>
                </a:lnTo>
                <a:lnTo>
                  <a:pt x="711387" y="346928"/>
                </a:lnTo>
                <a:lnTo>
                  <a:pt x="717976" y="309525"/>
                </a:lnTo>
                <a:lnTo>
                  <a:pt x="724566" y="177737"/>
                </a:lnTo>
                <a:lnTo>
                  <a:pt x="731156" y="167395"/>
                </a:lnTo>
                <a:lnTo>
                  <a:pt x="737745" y="269774"/>
                </a:lnTo>
                <a:lnTo>
                  <a:pt x="744335" y="381038"/>
                </a:lnTo>
                <a:lnTo>
                  <a:pt x="750925" y="514128"/>
                </a:lnTo>
                <a:lnTo>
                  <a:pt x="757514" y="499818"/>
                </a:lnTo>
                <a:lnTo>
                  <a:pt x="764104" y="486656"/>
                </a:lnTo>
                <a:lnTo>
                  <a:pt x="770694" y="437737"/>
                </a:lnTo>
                <a:lnTo>
                  <a:pt x="777283" y="407027"/>
                </a:lnTo>
                <a:lnTo>
                  <a:pt x="783873" y="423389"/>
                </a:lnTo>
                <a:lnTo>
                  <a:pt x="790463" y="441131"/>
                </a:lnTo>
                <a:lnTo>
                  <a:pt x="797052" y="461384"/>
                </a:lnTo>
                <a:lnTo>
                  <a:pt x="803642" y="487978"/>
                </a:lnTo>
                <a:lnTo>
                  <a:pt x="810232" y="512495"/>
                </a:lnTo>
                <a:lnTo>
                  <a:pt x="816821" y="537965"/>
                </a:lnTo>
                <a:lnTo>
                  <a:pt x="823411" y="552150"/>
                </a:lnTo>
                <a:lnTo>
                  <a:pt x="830001" y="578608"/>
                </a:lnTo>
                <a:lnTo>
                  <a:pt x="836590" y="603100"/>
                </a:lnTo>
                <a:lnTo>
                  <a:pt x="843180" y="618467"/>
                </a:lnTo>
                <a:lnTo>
                  <a:pt x="849770" y="654691"/>
                </a:lnTo>
                <a:lnTo>
                  <a:pt x="856359" y="660586"/>
                </a:lnTo>
                <a:lnTo>
                  <a:pt x="862949" y="656794"/>
                </a:lnTo>
                <a:lnTo>
                  <a:pt x="869539" y="670194"/>
                </a:lnTo>
                <a:lnTo>
                  <a:pt x="876128" y="697003"/>
                </a:lnTo>
                <a:lnTo>
                  <a:pt x="882718" y="720349"/>
                </a:lnTo>
                <a:lnTo>
                  <a:pt x="889307" y="656966"/>
                </a:lnTo>
                <a:lnTo>
                  <a:pt x="895897" y="656162"/>
                </a:lnTo>
                <a:lnTo>
                  <a:pt x="902487" y="655219"/>
                </a:lnTo>
                <a:lnTo>
                  <a:pt x="909076" y="655231"/>
                </a:lnTo>
                <a:lnTo>
                  <a:pt x="915666" y="657184"/>
                </a:lnTo>
                <a:lnTo>
                  <a:pt x="922256" y="656449"/>
                </a:lnTo>
                <a:lnTo>
                  <a:pt x="928845" y="654332"/>
                </a:lnTo>
                <a:lnTo>
                  <a:pt x="935435" y="654490"/>
                </a:lnTo>
                <a:lnTo>
                  <a:pt x="942025" y="654973"/>
                </a:lnTo>
                <a:lnTo>
                  <a:pt x="948614" y="661025"/>
                </a:lnTo>
                <a:lnTo>
                  <a:pt x="955204" y="657236"/>
                </a:lnTo>
                <a:lnTo>
                  <a:pt x="961794" y="654083"/>
                </a:lnTo>
                <a:lnTo>
                  <a:pt x="968383" y="651135"/>
                </a:lnTo>
                <a:lnTo>
                  <a:pt x="974973" y="646158"/>
                </a:lnTo>
                <a:lnTo>
                  <a:pt x="981563" y="633862"/>
                </a:lnTo>
                <a:lnTo>
                  <a:pt x="988152" y="624675"/>
                </a:lnTo>
                <a:lnTo>
                  <a:pt x="994742" y="624154"/>
                </a:lnTo>
                <a:lnTo>
                  <a:pt x="1001332" y="631522"/>
                </a:lnTo>
                <a:lnTo>
                  <a:pt x="1007921" y="644431"/>
                </a:lnTo>
                <a:lnTo>
                  <a:pt x="1014511" y="648429"/>
                </a:lnTo>
                <a:lnTo>
                  <a:pt x="1021101" y="649352"/>
                </a:lnTo>
                <a:lnTo>
                  <a:pt x="1027690" y="644017"/>
                </a:lnTo>
                <a:lnTo>
                  <a:pt x="1034280" y="648415"/>
                </a:lnTo>
                <a:lnTo>
                  <a:pt x="1040870" y="640192"/>
                </a:lnTo>
                <a:lnTo>
                  <a:pt x="1047459" y="629830"/>
                </a:lnTo>
                <a:lnTo>
                  <a:pt x="1054049" y="630831"/>
                </a:lnTo>
                <a:lnTo>
                  <a:pt x="1060639" y="610807"/>
                </a:lnTo>
                <a:lnTo>
                  <a:pt x="1067228" y="620319"/>
                </a:lnTo>
                <a:lnTo>
                  <a:pt x="1073818" y="618613"/>
                </a:lnTo>
                <a:lnTo>
                  <a:pt x="1080408" y="590832"/>
                </a:lnTo>
                <a:lnTo>
                  <a:pt x="1086997" y="591860"/>
                </a:lnTo>
                <a:lnTo>
                  <a:pt x="1093587" y="588873"/>
                </a:lnTo>
                <a:lnTo>
                  <a:pt x="1100176" y="588734"/>
                </a:lnTo>
                <a:lnTo>
                  <a:pt x="1106766" y="597794"/>
                </a:lnTo>
                <a:lnTo>
                  <a:pt x="1113356" y="597559"/>
                </a:lnTo>
                <a:lnTo>
                  <a:pt x="1119945" y="609076"/>
                </a:lnTo>
                <a:lnTo>
                  <a:pt x="1126535" y="615855"/>
                </a:lnTo>
                <a:lnTo>
                  <a:pt x="1133125" y="605246"/>
                </a:lnTo>
                <a:lnTo>
                  <a:pt x="1139714" y="609076"/>
                </a:lnTo>
                <a:lnTo>
                  <a:pt x="1146304" y="598819"/>
                </a:lnTo>
                <a:lnTo>
                  <a:pt x="1152894" y="589946"/>
                </a:lnTo>
                <a:lnTo>
                  <a:pt x="1159483" y="587245"/>
                </a:lnTo>
                <a:lnTo>
                  <a:pt x="1166073" y="587363"/>
                </a:lnTo>
                <a:lnTo>
                  <a:pt x="1172663" y="587056"/>
                </a:lnTo>
                <a:lnTo>
                  <a:pt x="1179252" y="593866"/>
                </a:lnTo>
                <a:lnTo>
                  <a:pt x="1185842" y="596995"/>
                </a:lnTo>
                <a:lnTo>
                  <a:pt x="1192432" y="603666"/>
                </a:lnTo>
                <a:lnTo>
                  <a:pt x="1199021" y="608468"/>
                </a:lnTo>
                <a:lnTo>
                  <a:pt x="1205611" y="612196"/>
                </a:lnTo>
                <a:lnTo>
                  <a:pt x="1212201" y="615985"/>
                </a:lnTo>
                <a:lnTo>
                  <a:pt x="1218790" y="618736"/>
                </a:lnTo>
                <a:lnTo>
                  <a:pt x="1225380" y="617928"/>
                </a:lnTo>
                <a:lnTo>
                  <a:pt x="1231970" y="623420"/>
                </a:lnTo>
                <a:lnTo>
                  <a:pt x="1238559" y="625440"/>
                </a:lnTo>
                <a:lnTo>
                  <a:pt x="1245149" y="629543"/>
                </a:lnTo>
                <a:lnTo>
                  <a:pt x="1251739" y="623460"/>
                </a:lnTo>
                <a:lnTo>
                  <a:pt x="1258328" y="627762"/>
                </a:lnTo>
                <a:lnTo>
                  <a:pt x="1264918" y="635681"/>
                </a:lnTo>
                <a:lnTo>
                  <a:pt x="1271508" y="635233"/>
                </a:lnTo>
                <a:lnTo>
                  <a:pt x="1278097" y="642626"/>
                </a:lnTo>
                <a:lnTo>
                  <a:pt x="1284687" y="645098"/>
                </a:lnTo>
                <a:lnTo>
                  <a:pt x="1291277" y="652002"/>
                </a:lnTo>
                <a:lnTo>
                  <a:pt x="1297866" y="667076"/>
                </a:lnTo>
                <a:lnTo>
                  <a:pt x="1304456" y="676019"/>
                </a:lnTo>
                <a:lnTo>
                  <a:pt x="1311045" y="692627"/>
                </a:lnTo>
                <a:lnTo>
                  <a:pt x="1317635" y="701570"/>
                </a:lnTo>
                <a:lnTo>
                  <a:pt x="1324225" y="705233"/>
                </a:lnTo>
                <a:lnTo>
                  <a:pt x="1330814" y="708668"/>
                </a:lnTo>
                <a:lnTo>
                  <a:pt x="1337404" y="710447"/>
                </a:lnTo>
                <a:lnTo>
                  <a:pt x="1343994" y="714691"/>
                </a:lnTo>
                <a:lnTo>
                  <a:pt x="1350583" y="714558"/>
                </a:lnTo>
                <a:lnTo>
                  <a:pt x="1357173" y="714365"/>
                </a:lnTo>
                <a:lnTo>
                  <a:pt x="1363763" y="714503"/>
                </a:lnTo>
                <a:lnTo>
                  <a:pt x="1370352" y="714136"/>
                </a:lnTo>
                <a:lnTo>
                  <a:pt x="1376942" y="715704"/>
                </a:lnTo>
                <a:lnTo>
                  <a:pt x="1383532" y="713743"/>
                </a:lnTo>
                <a:lnTo>
                  <a:pt x="1390121" y="711409"/>
                </a:lnTo>
                <a:lnTo>
                  <a:pt x="1396711" y="710502"/>
                </a:lnTo>
                <a:lnTo>
                  <a:pt x="1403301" y="708235"/>
                </a:lnTo>
                <a:lnTo>
                  <a:pt x="1409890" y="718424"/>
                </a:lnTo>
                <a:lnTo>
                  <a:pt x="1416480" y="716870"/>
                </a:lnTo>
                <a:lnTo>
                  <a:pt x="1423070" y="716752"/>
                </a:lnTo>
                <a:lnTo>
                  <a:pt x="1429659" y="715421"/>
                </a:lnTo>
                <a:lnTo>
                  <a:pt x="1436249" y="715102"/>
                </a:lnTo>
                <a:lnTo>
                  <a:pt x="1442839" y="715687"/>
                </a:lnTo>
                <a:lnTo>
                  <a:pt x="1449428" y="717360"/>
                </a:lnTo>
                <a:lnTo>
                  <a:pt x="1456018" y="717845"/>
                </a:lnTo>
                <a:lnTo>
                  <a:pt x="1462608" y="715204"/>
                </a:lnTo>
                <a:lnTo>
                  <a:pt x="1469197" y="716880"/>
                </a:lnTo>
                <a:lnTo>
                  <a:pt x="1475787" y="720756"/>
                </a:lnTo>
                <a:lnTo>
                  <a:pt x="1482377" y="719557"/>
                </a:lnTo>
                <a:lnTo>
                  <a:pt x="1488966" y="717567"/>
                </a:lnTo>
                <a:lnTo>
                  <a:pt x="1495556" y="715370"/>
                </a:lnTo>
                <a:lnTo>
                  <a:pt x="1502146" y="711751"/>
                </a:lnTo>
                <a:lnTo>
                  <a:pt x="1508735" y="701262"/>
                </a:lnTo>
                <a:lnTo>
                  <a:pt x="1515325" y="693618"/>
                </a:lnTo>
                <a:lnTo>
                  <a:pt x="1521914" y="692378"/>
                </a:lnTo>
                <a:lnTo>
                  <a:pt x="1528504" y="689523"/>
                </a:lnTo>
                <a:lnTo>
                  <a:pt x="1535094" y="686389"/>
                </a:lnTo>
                <a:lnTo>
                  <a:pt x="1541683" y="691788"/>
                </a:lnTo>
                <a:lnTo>
                  <a:pt x="1548273" y="694388"/>
                </a:lnTo>
                <a:lnTo>
                  <a:pt x="1554863" y="700433"/>
                </a:lnTo>
                <a:lnTo>
                  <a:pt x="1561452" y="704972"/>
                </a:lnTo>
                <a:lnTo>
                  <a:pt x="1568042" y="704945"/>
                </a:lnTo>
                <a:lnTo>
                  <a:pt x="1574632" y="703721"/>
                </a:lnTo>
                <a:lnTo>
                  <a:pt x="1581221" y="701829"/>
                </a:lnTo>
                <a:lnTo>
                  <a:pt x="1587811" y="697082"/>
                </a:lnTo>
                <a:lnTo>
                  <a:pt x="1594401" y="695955"/>
                </a:lnTo>
                <a:lnTo>
                  <a:pt x="1600990" y="684451"/>
                </a:lnTo>
                <a:lnTo>
                  <a:pt x="1607580" y="681571"/>
                </a:lnTo>
                <a:lnTo>
                  <a:pt x="1614170" y="676488"/>
                </a:lnTo>
                <a:lnTo>
                  <a:pt x="1620759" y="664984"/>
                </a:lnTo>
                <a:lnTo>
                  <a:pt x="1627349" y="662131"/>
                </a:lnTo>
                <a:lnTo>
                  <a:pt x="1633939" y="640473"/>
                </a:lnTo>
                <a:lnTo>
                  <a:pt x="1640528" y="638423"/>
                </a:lnTo>
                <a:lnTo>
                  <a:pt x="1647118" y="625640"/>
                </a:lnTo>
                <a:lnTo>
                  <a:pt x="1653708" y="621544"/>
                </a:lnTo>
                <a:lnTo>
                  <a:pt x="1660297" y="620212"/>
                </a:lnTo>
                <a:lnTo>
                  <a:pt x="1666887" y="602111"/>
                </a:lnTo>
                <a:lnTo>
                  <a:pt x="1673477" y="602367"/>
                </a:lnTo>
                <a:lnTo>
                  <a:pt x="1680066" y="610816"/>
                </a:lnTo>
                <a:lnTo>
                  <a:pt x="1686656" y="612302"/>
                </a:lnTo>
                <a:lnTo>
                  <a:pt x="1693246" y="605288"/>
                </a:lnTo>
                <a:lnTo>
                  <a:pt x="1699835" y="587206"/>
                </a:lnTo>
                <a:lnTo>
                  <a:pt x="1706425" y="597735"/>
                </a:lnTo>
                <a:lnTo>
                  <a:pt x="1713014" y="599900"/>
                </a:lnTo>
                <a:lnTo>
                  <a:pt x="1719604" y="586708"/>
                </a:lnTo>
                <a:lnTo>
                  <a:pt x="1726194" y="607741"/>
                </a:lnTo>
                <a:lnTo>
                  <a:pt x="1732783" y="606413"/>
                </a:lnTo>
                <a:lnTo>
                  <a:pt x="1739373" y="614861"/>
                </a:lnTo>
                <a:lnTo>
                  <a:pt x="1745963" y="611845"/>
                </a:lnTo>
                <a:lnTo>
                  <a:pt x="1752552" y="615258"/>
                </a:lnTo>
                <a:lnTo>
                  <a:pt x="1759142" y="625745"/>
                </a:lnTo>
                <a:lnTo>
                  <a:pt x="1765732" y="606290"/>
                </a:lnTo>
                <a:lnTo>
                  <a:pt x="1772321" y="603946"/>
                </a:lnTo>
                <a:lnTo>
                  <a:pt x="1778911" y="591006"/>
                </a:lnTo>
                <a:lnTo>
                  <a:pt x="1785501" y="598749"/>
                </a:lnTo>
                <a:lnTo>
                  <a:pt x="1792089" y="583276"/>
                </a:lnTo>
                <a:lnTo>
                  <a:pt x="1798680" y="589298"/>
                </a:lnTo>
                <a:lnTo>
                  <a:pt x="1805270" y="581855"/>
                </a:lnTo>
                <a:lnTo>
                  <a:pt x="1811859" y="572838"/>
                </a:lnTo>
                <a:lnTo>
                  <a:pt x="1818449" y="577789"/>
                </a:lnTo>
                <a:lnTo>
                  <a:pt x="1825039" y="577546"/>
                </a:lnTo>
                <a:lnTo>
                  <a:pt x="1831628" y="582497"/>
                </a:lnTo>
                <a:lnTo>
                  <a:pt x="1838218" y="575641"/>
                </a:lnTo>
                <a:lnTo>
                  <a:pt x="1844808" y="582013"/>
                </a:lnTo>
                <a:lnTo>
                  <a:pt x="1851397" y="567938"/>
                </a:lnTo>
                <a:lnTo>
                  <a:pt x="1857987" y="566909"/>
                </a:lnTo>
                <a:lnTo>
                  <a:pt x="1864577" y="567342"/>
                </a:lnTo>
                <a:lnTo>
                  <a:pt x="1871166" y="606586"/>
                </a:lnTo>
                <a:lnTo>
                  <a:pt x="1877756" y="657395"/>
                </a:lnTo>
                <a:lnTo>
                  <a:pt x="1884346" y="667490"/>
                </a:lnTo>
                <a:lnTo>
                  <a:pt x="1890935" y="728661"/>
                </a:lnTo>
                <a:lnTo>
                  <a:pt x="1897525" y="701731"/>
                </a:lnTo>
                <a:lnTo>
                  <a:pt x="1904113" y="702943"/>
                </a:lnTo>
                <a:lnTo>
                  <a:pt x="1910704" y="693392"/>
                </a:lnTo>
                <a:lnTo>
                  <a:pt x="1917294" y="667674"/>
                </a:lnTo>
                <a:lnTo>
                  <a:pt x="1923883" y="658070"/>
                </a:lnTo>
                <a:lnTo>
                  <a:pt x="1930473" y="670310"/>
                </a:lnTo>
                <a:lnTo>
                  <a:pt x="1937063" y="673597"/>
                </a:lnTo>
                <a:lnTo>
                  <a:pt x="1943652" y="670896"/>
                </a:lnTo>
                <a:lnTo>
                  <a:pt x="1950242" y="669673"/>
                </a:lnTo>
                <a:lnTo>
                  <a:pt x="1956832" y="682914"/>
                </a:lnTo>
                <a:lnTo>
                  <a:pt x="1963421" y="695910"/>
                </a:lnTo>
                <a:lnTo>
                  <a:pt x="1970011" y="705172"/>
                </a:lnTo>
                <a:lnTo>
                  <a:pt x="1976601" y="708947"/>
                </a:lnTo>
                <a:lnTo>
                  <a:pt x="1983190" y="725559"/>
                </a:lnTo>
                <a:lnTo>
                  <a:pt x="1989780" y="435297"/>
                </a:lnTo>
                <a:lnTo>
                  <a:pt x="1996370" y="434298"/>
                </a:lnTo>
                <a:lnTo>
                  <a:pt x="2002959" y="430891"/>
                </a:lnTo>
                <a:lnTo>
                  <a:pt x="2022728" y="472069"/>
                </a:lnTo>
                <a:lnTo>
                  <a:pt x="2035908" y="537272"/>
                </a:lnTo>
                <a:lnTo>
                  <a:pt x="2042497" y="539520"/>
                </a:lnTo>
                <a:lnTo>
                  <a:pt x="2049087" y="546595"/>
                </a:lnTo>
                <a:lnTo>
                  <a:pt x="2055677" y="541480"/>
                </a:lnTo>
                <a:lnTo>
                  <a:pt x="2062266" y="548338"/>
                </a:lnTo>
                <a:lnTo>
                  <a:pt x="2068855" y="548217"/>
                </a:lnTo>
                <a:lnTo>
                  <a:pt x="2075446" y="547889"/>
                </a:lnTo>
                <a:lnTo>
                  <a:pt x="2082035" y="542777"/>
                </a:lnTo>
                <a:lnTo>
                  <a:pt x="2088625" y="537559"/>
                </a:lnTo>
                <a:lnTo>
                  <a:pt x="2095215" y="539910"/>
                </a:lnTo>
              </a:path>
            </a:pathLst>
          </a:custGeom>
          <a:ln w="11493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53312" y="1481451"/>
            <a:ext cx="716915" cy="937260"/>
          </a:xfrm>
          <a:custGeom>
            <a:avLst/>
            <a:gdLst/>
            <a:ahLst/>
            <a:cxnLst/>
            <a:rect l="l" t="t" r="r" b="b"/>
            <a:pathLst>
              <a:path w="716914" h="937260">
                <a:moveTo>
                  <a:pt x="0" y="936798"/>
                </a:moveTo>
                <a:lnTo>
                  <a:pt x="6589" y="926506"/>
                </a:lnTo>
                <a:lnTo>
                  <a:pt x="13179" y="935182"/>
                </a:lnTo>
                <a:lnTo>
                  <a:pt x="19768" y="909860"/>
                </a:lnTo>
                <a:lnTo>
                  <a:pt x="26358" y="898920"/>
                </a:lnTo>
                <a:lnTo>
                  <a:pt x="32948" y="899633"/>
                </a:lnTo>
                <a:lnTo>
                  <a:pt x="39538" y="885779"/>
                </a:lnTo>
                <a:lnTo>
                  <a:pt x="46127" y="861389"/>
                </a:lnTo>
                <a:lnTo>
                  <a:pt x="52717" y="749570"/>
                </a:lnTo>
                <a:lnTo>
                  <a:pt x="59307" y="620562"/>
                </a:lnTo>
                <a:lnTo>
                  <a:pt x="65896" y="793068"/>
                </a:lnTo>
                <a:lnTo>
                  <a:pt x="72486" y="815662"/>
                </a:lnTo>
                <a:lnTo>
                  <a:pt x="79075" y="782644"/>
                </a:lnTo>
                <a:lnTo>
                  <a:pt x="85665" y="787903"/>
                </a:lnTo>
                <a:lnTo>
                  <a:pt x="92255" y="750780"/>
                </a:lnTo>
                <a:lnTo>
                  <a:pt x="98844" y="540407"/>
                </a:lnTo>
                <a:lnTo>
                  <a:pt x="105434" y="794152"/>
                </a:lnTo>
                <a:lnTo>
                  <a:pt x="112024" y="909100"/>
                </a:lnTo>
                <a:lnTo>
                  <a:pt x="118613" y="893681"/>
                </a:lnTo>
                <a:lnTo>
                  <a:pt x="125203" y="936275"/>
                </a:lnTo>
                <a:lnTo>
                  <a:pt x="131793" y="913381"/>
                </a:lnTo>
                <a:lnTo>
                  <a:pt x="138382" y="875268"/>
                </a:lnTo>
                <a:lnTo>
                  <a:pt x="144972" y="844078"/>
                </a:lnTo>
                <a:lnTo>
                  <a:pt x="151562" y="828748"/>
                </a:lnTo>
                <a:lnTo>
                  <a:pt x="158151" y="825831"/>
                </a:lnTo>
                <a:lnTo>
                  <a:pt x="164741" y="767044"/>
                </a:lnTo>
                <a:lnTo>
                  <a:pt x="171331" y="846057"/>
                </a:lnTo>
                <a:lnTo>
                  <a:pt x="177920" y="897247"/>
                </a:lnTo>
                <a:lnTo>
                  <a:pt x="184510" y="874314"/>
                </a:lnTo>
                <a:lnTo>
                  <a:pt x="191100" y="650895"/>
                </a:lnTo>
                <a:lnTo>
                  <a:pt x="197689" y="665341"/>
                </a:lnTo>
                <a:lnTo>
                  <a:pt x="204279" y="669817"/>
                </a:lnTo>
                <a:lnTo>
                  <a:pt x="210869" y="661945"/>
                </a:lnTo>
                <a:lnTo>
                  <a:pt x="217458" y="669352"/>
                </a:lnTo>
                <a:lnTo>
                  <a:pt x="224048" y="681563"/>
                </a:lnTo>
                <a:lnTo>
                  <a:pt x="230638" y="668001"/>
                </a:lnTo>
                <a:lnTo>
                  <a:pt x="237227" y="662123"/>
                </a:lnTo>
                <a:lnTo>
                  <a:pt x="243817" y="650884"/>
                </a:lnTo>
                <a:lnTo>
                  <a:pt x="250407" y="649153"/>
                </a:lnTo>
                <a:lnTo>
                  <a:pt x="256996" y="634010"/>
                </a:lnTo>
                <a:lnTo>
                  <a:pt x="263586" y="638409"/>
                </a:lnTo>
                <a:lnTo>
                  <a:pt x="270176" y="644958"/>
                </a:lnTo>
                <a:lnTo>
                  <a:pt x="276765" y="686173"/>
                </a:lnTo>
                <a:lnTo>
                  <a:pt x="283355" y="868824"/>
                </a:lnTo>
                <a:lnTo>
                  <a:pt x="289944" y="841372"/>
                </a:lnTo>
                <a:lnTo>
                  <a:pt x="296534" y="839633"/>
                </a:lnTo>
                <a:lnTo>
                  <a:pt x="303124" y="853191"/>
                </a:lnTo>
                <a:lnTo>
                  <a:pt x="309713" y="921366"/>
                </a:lnTo>
                <a:lnTo>
                  <a:pt x="316303" y="880440"/>
                </a:lnTo>
                <a:lnTo>
                  <a:pt x="322893" y="769197"/>
                </a:lnTo>
                <a:lnTo>
                  <a:pt x="329482" y="592224"/>
                </a:lnTo>
                <a:lnTo>
                  <a:pt x="336072" y="554478"/>
                </a:lnTo>
                <a:lnTo>
                  <a:pt x="342662" y="466039"/>
                </a:lnTo>
                <a:lnTo>
                  <a:pt x="349251" y="383284"/>
                </a:lnTo>
                <a:lnTo>
                  <a:pt x="355841" y="371495"/>
                </a:lnTo>
                <a:lnTo>
                  <a:pt x="362431" y="419100"/>
                </a:lnTo>
                <a:lnTo>
                  <a:pt x="369020" y="592230"/>
                </a:lnTo>
                <a:lnTo>
                  <a:pt x="375610" y="609255"/>
                </a:lnTo>
                <a:lnTo>
                  <a:pt x="382200" y="603819"/>
                </a:lnTo>
                <a:lnTo>
                  <a:pt x="388789" y="647831"/>
                </a:lnTo>
                <a:lnTo>
                  <a:pt x="395379" y="626933"/>
                </a:lnTo>
                <a:lnTo>
                  <a:pt x="401969" y="613356"/>
                </a:lnTo>
                <a:lnTo>
                  <a:pt x="408558" y="642208"/>
                </a:lnTo>
                <a:lnTo>
                  <a:pt x="415148" y="656328"/>
                </a:lnTo>
                <a:lnTo>
                  <a:pt x="421738" y="640203"/>
                </a:lnTo>
                <a:lnTo>
                  <a:pt x="428327" y="623196"/>
                </a:lnTo>
                <a:lnTo>
                  <a:pt x="434917" y="620912"/>
                </a:lnTo>
                <a:lnTo>
                  <a:pt x="441507" y="654491"/>
                </a:lnTo>
                <a:lnTo>
                  <a:pt x="448096" y="638473"/>
                </a:lnTo>
                <a:lnTo>
                  <a:pt x="454686" y="605743"/>
                </a:lnTo>
                <a:lnTo>
                  <a:pt x="461276" y="554736"/>
                </a:lnTo>
                <a:lnTo>
                  <a:pt x="467865" y="538998"/>
                </a:lnTo>
                <a:lnTo>
                  <a:pt x="474455" y="524581"/>
                </a:lnTo>
                <a:lnTo>
                  <a:pt x="481045" y="531861"/>
                </a:lnTo>
                <a:lnTo>
                  <a:pt x="487634" y="583475"/>
                </a:lnTo>
                <a:lnTo>
                  <a:pt x="494224" y="623109"/>
                </a:lnTo>
                <a:lnTo>
                  <a:pt x="500813" y="631851"/>
                </a:lnTo>
                <a:lnTo>
                  <a:pt x="507403" y="648242"/>
                </a:lnTo>
                <a:lnTo>
                  <a:pt x="513993" y="791163"/>
                </a:lnTo>
                <a:lnTo>
                  <a:pt x="520582" y="901335"/>
                </a:lnTo>
                <a:lnTo>
                  <a:pt x="527172" y="902316"/>
                </a:lnTo>
                <a:lnTo>
                  <a:pt x="533762" y="846932"/>
                </a:lnTo>
                <a:lnTo>
                  <a:pt x="540351" y="800262"/>
                </a:lnTo>
                <a:lnTo>
                  <a:pt x="546941" y="827630"/>
                </a:lnTo>
                <a:lnTo>
                  <a:pt x="553531" y="820421"/>
                </a:lnTo>
                <a:lnTo>
                  <a:pt x="560120" y="788639"/>
                </a:lnTo>
                <a:lnTo>
                  <a:pt x="566710" y="777432"/>
                </a:lnTo>
                <a:lnTo>
                  <a:pt x="573300" y="800308"/>
                </a:lnTo>
                <a:lnTo>
                  <a:pt x="579889" y="908058"/>
                </a:lnTo>
                <a:lnTo>
                  <a:pt x="586479" y="930193"/>
                </a:lnTo>
                <a:lnTo>
                  <a:pt x="593069" y="930944"/>
                </a:lnTo>
                <a:lnTo>
                  <a:pt x="599658" y="902374"/>
                </a:lnTo>
                <a:lnTo>
                  <a:pt x="606248" y="909486"/>
                </a:lnTo>
                <a:lnTo>
                  <a:pt x="612838" y="898540"/>
                </a:lnTo>
                <a:lnTo>
                  <a:pt x="619427" y="901756"/>
                </a:lnTo>
                <a:lnTo>
                  <a:pt x="626017" y="841076"/>
                </a:lnTo>
                <a:lnTo>
                  <a:pt x="632607" y="818607"/>
                </a:lnTo>
                <a:lnTo>
                  <a:pt x="639196" y="801686"/>
                </a:lnTo>
                <a:lnTo>
                  <a:pt x="645786" y="800321"/>
                </a:lnTo>
                <a:lnTo>
                  <a:pt x="652376" y="753457"/>
                </a:lnTo>
                <a:lnTo>
                  <a:pt x="658965" y="637752"/>
                </a:lnTo>
                <a:lnTo>
                  <a:pt x="665555" y="680425"/>
                </a:lnTo>
                <a:lnTo>
                  <a:pt x="672145" y="699574"/>
                </a:lnTo>
                <a:lnTo>
                  <a:pt x="678734" y="585146"/>
                </a:lnTo>
                <a:lnTo>
                  <a:pt x="685324" y="380839"/>
                </a:lnTo>
                <a:lnTo>
                  <a:pt x="691913" y="269673"/>
                </a:lnTo>
                <a:lnTo>
                  <a:pt x="698503" y="166382"/>
                </a:lnTo>
                <a:lnTo>
                  <a:pt x="705093" y="169705"/>
                </a:lnTo>
                <a:lnTo>
                  <a:pt x="711682" y="170670"/>
                </a:lnTo>
                <a:lnTo>
                  <a:pt x="716292" y="0"/>
                </a:lnTo>
              </a:path>
            </a:pathLst>
          </a:custGeom>
          <a:ln w="11490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80991" y="1481451"/>
            <a:ext cx="120650" cy="481330"/>
          </a:xfrm>
          <a:custGeom>
            <a:avLst/>
            <a:gdLst/>
            <a:ahLst/>
            <a:cxnLst/>
            <a:rect l="l" t="t" r="r" b="b"/>
            <a:pathLst>
              <a:path w="120650" h="481330">
                <a:moveTo>
                  <a:pt x="0" y="0"/>
                </a:moveTo>
                <a:lnTo>
                  <a:pt x="3772" y="86680"/>
                </a:lnTo>
                <a:lnTo>
                  <a:pt x="10362" y="203356"/>
                </a:lnTo>
                <a:lnTo>
                  <a:pt x="16952" y="285082"/>
                </a:lnTo>
                <a:lnTo>
                  <a:pt x="23541" y="326199"/>
                </a:lnTo>
                <a:lnTo>
                  <a:pt x="30131" y="422217"/>
                </a:lnTo>
                <a:lnTo>
                  <a:pt x="36721" y="467855"/>
                </a:lnTo>
                <a:lnTo>
                  <a:pt x="43310" y="456122"/>
                </a:lnTo>
                <a:lnTo>
                  <a:pt x="49900" y="444258"/>
                </a:lnTo>
                <a:lnTo>
                  <a:pt x="56490" y="471399"/>
                </a:lnTo>
                <a:lnTo>
                  <a:pt x="63079" y="480761"/>
                </a:lnTo>
                <a:lnTo>
                  <a:pt x="69669" y="471576"/>
                </a:lnTo>
                <a:lnTo>
                  <a:pt x="76259" y="465185"/>
                </a:lnTo>
                <a:lnTo>
                  <a:pt x="82848" y="429868"/>
                </a:lnTo>
                <a:lnTo>
                  <a:pt x="89438" y="379119"/>
                </a:lnTo>
                <a:lnTo>
                  <a:pt x="96028" y="303982"/>
                </a:lnTo>
                <a:lnTo>
                  <a:pt x="102617" y="299669"/>
                </a:lnTo>
                <a:lnTo>
                  <a:pt x="109207" y="236597"/>
                </a:lnTo>
                <a:lnTo>
                  <a:pt x="115797" y="81342"/>
                </a:lnTo>
                <a:lnTo>
                  <a:pt x="120660" y="0"/>
                </a:lnTo>
              </a:path>
            </a:pathLst>
          </a:custGeom>
          <a:ln w="11488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04080" y="1481451"/>
            <a:ext cx="1548130" cy="957580"/>
          </a:xfrm>
          <a:custGeom>
            <a:avLst/>
            <a:gdLst/>
            <a:ahLst/>
            <a:cxnLst/>
            <a:rect l="l" t="t" r="r" b="b"/>
            <a:pathLst>
              <a:path w="1548129" h="957580">
                <a:moveTo>
                  <a:pt x="0" y="0"/>
                </a:moveTo>
                <a:lnTo>
                  <a:pt x="5887" y="241934"/>
                </a:lnTo>
                <a:lnTo>
                  <a:pt x="12476" y="394965"/>
                </a:lnTo>
                <a:lnTo>
                  <a:pt x="19066" y="479270"/>
                </a:lnTo>
                <a:lnTo>
                  <a:pt x="25656" y="435625"/>
                </a:lnTo>
                <a:lnTo>
                  <a:pt x="32245" y="377416"/>
                </a:lnTo>
                <a:lnTo>
                  <a:pt x="38835" y="358057"/>
                </a:lnTo>
                <a:lnTo>
                  <a:pt x="45425" y="338124"/>
                </a:lnTo>
                <a:lnTo>
                  <a:pt x="52014" y="399260"/>
                </a:lnTo>
                <a:lnTo>
                  <a:pt x="58604" y="497326"/>
                </a:lnTo>
                <a:lnTo>
                  <a:pt x="65194" y="563003"/>
                </a:lnTo>
                <a:lnTo>
                  <a:pt x="71783" y="563007"/>
                </a:lnTo>
                <a:lnTo>
                  <a:pt x="78373" y="598314"/>
                </a:lnTo>
                <a:lnTo>
                  <a:pt x="84962" y="602354"/>
                </a:lnTo>
                <a:lnTo>
                  <a:pt x="91552" y="676352"/>
                </a:lnTo>
                <a:lnTo>
                  <a:pt x="98142" y="699569"/>
                </a:lnTo>
                <a:lnTo>
                  <a:pt x="104731" y="721190"/>
                </a:lnTo>
                <a:lnTo>
                  <a:pt x="111321" y="724039"/>
                </a:lnTo>
                <a:lnTo>
                  <a:pt x="117911" y="715446"/>
                </a:lnTo>
                <a:lnTo>
                  <a:pt x="124500" y="751279"/>
                </a:lnTo>
                <a:lnTo>
                  <a:pt x="131090" y="817289"/>
                </a:lnTo>
                <a:lnTo>
                  <a:pt x="137680" y="829839"/>
                </a:lnTo>
                <a:lnTo>
                  <a:pt x="144269" y="831219"/>
                </a:lnTo>
                <a:lnTo>
                  <a:pt x="150859" y="837793"/>
                </a:lnTo>
                <a:lnTo>
                  <a:pt x="157449" y="863599"/>
                </a:lnTo>
                <a:lnTo>
                  <a:pt x="164038" y="521227"/>
                </a:lnTo>
                <a:lnTo>
                  <a:pt x="170628" y="325657"/>
                </a:lnTo>
                <a:lnTo>
                  <a:pt x="177218" y="292917"/>
                </a:lnTo>
                <a:lnTo>
                  <a:pt x="183807" y="326482"/>
                </a:lnTo>
                <a:lnTo>
                  <a:pt x="190397" y="341887"/>
                </a:lnTo>
                <a:lnTo>
                  <a:pt x="196987" y="401048"/>
                </a:lnTo>
                <a:lnTo>
                  <a:pt x="203576" y="466682"/>
                </a:lnTo>
                <a:lnTo>
                  <a:pt x="210166" y="437593"/>
                </a:lnTo>
                <a:lnTo>
                  <a:pt x="216756" y="435127"/>
                </a:lnTo>
                <a:lnTo>
                  <a:pt x="223345" y="551553"/>
                </a:lnTo>
                <a:lnTo>
                  <a:pt x="229935" y="536951"/>
                </a:lnTo>
                <a:lnTo>
                  <a:pt x="236525" y="500211"/>
                </a:lnTo>
                <a:lnTo>
                  <a:pt x="243114" y="513230"/>
                </a:lnTo>
                <a:lnTo>
                  <a:pt x="249704" y="533422"/>
                </a:lnTo>
                <a:lnTo>
                  <a:pt x="256294" y="551507"/>
                </a:lnTo>
                <a:lnTo>
                  <a:pt x="262883" y="563762"/>
                </a:lnTo>
                <a:lnTo>
                  <a:pt x="269473" y="593071"/>
                </a:lnTo>
                <a:lnTo>
                  <a:pt x="276063" y="625432"/>
                </a:lnTo>
                <a:lnTo>
                  <a:pt x="282652" y="727887"/>
                </a:lnTo>
                <a:lnTo>
                  <a:pt x="289242" y="740233"/>
                </a:lnTo>
                <a:lnTo>
                  <a:pt x="295831" y="736300"/>
                </a:lnTo>
                <a:lnTo>
                  <a:pt x="302421" y="761699"/>
                </a:lnTo>
                <a:lnTo>
                  <a:pt x="309011" y="799997"/>
                </a:lnTo>
                <a:lnTo>
                  <a:pt x="315600" y="805237"/>
                </a:lnTo>
                <a:lnTo>
                  <a:pt x="322190" y="781667"/>
                </a:lnTo>
                <a:lnTo>
                  <a:pt x="328780" y="814675"/>
                </a:lnTo>
                <a:lnTo>
                  <a:pt x="335369" y="942464"/>
                </a:lnTo>
                <a:lnTo>
                  <a:pt x="341959" y="886548"/>
                </a:lnTo>
                <a:lnTo>
                  <a:pt x="348549" y="888021"/>
                </a:lnTo>
                <a:lnTo>
                  <a:pt x="355138" y="882930"/>
                </a:lnTo>
                <a:lnTo>
                  <a:pt x="361728" y="880795"/>
                </a:lnTo>
                <a:lnTo>
                  <a:pt x="368318" y="881524"/>
                </a:lnTo>
                <a:lnTo>
                  <a:pt x="374907" y="880343"/>
                </a:lnTo>
                <a:lnTo>
                  <a:pt x="381497" y="880888"/>
                </a:lnTo>
                <a:lnTo>
                  <a:pt x="388087" y="880628"/>
                </a:lnTo>
                <a:lnTo>
                  <a:pt x="394676" y="884368"/>
                </a:lnTo>
                <a:lnTo>
                  <a:pt x="401266" y="886063"/>
                </a:lnTo>
                <a:lnTo>
                  <a:pt x="407856" y="876537"/>
                </a:lnTo>
                <a:lnTo>
                  <a:pt x="414445" y="879721"/>
                </a:lnTo>
                <a:lnTo>
                  <a:pt x="421035" y="868401"/>
                </a:lnTo>
                <a:lnTo>
                  <a:pt x="427625" y="861348"/>
                </a:lnTo>
                <a:lnTo>
                  <a:pt x="434214" y="863847"/>
                </a:lnTo>
                <a:lnTo>
                  <a:pt x="440804" y="854687"/>
                </a:lnTo>
                <a:lnTo>
                  <a:pt x="447394" y="855366"/>
                </a:lnTo>
                <a:lnTo>
                  <a:pt x="453983" y="848119"/>
                </a:lnTo>
                <a:lnTo>
                  <a:pt x="460573" y="845244"/>
                </a:lnTo>
                <a:lnTo>
                  <a:pt x="467163" y="841949"/>
                </a:lnTo>
                <a:lnTo>
                  <a:pt x="473752" y="847256"/>
                </a:lnTo>
                <a:lnTo>
                  <a:pt x="480342" y="847753"/>
                </a:lnTo>
                <a:lnTo>
                  <a:pt x="486932" y="848115"/>
                </a:lnTo>
                <a:lnTo>
                  <a:pt x="493521" y="846002"/>
                </a:lnTo>
                <a:lnTo>
                  <a:pt x="500111" y="826573"/>
                </a:lnTo>
                <a:lnTo>
                  <a:pt x="506700" y="797010"/>
                </a:lnTo>
                <a:lnTo>
                  <a:pt x="513290" y="820486"/>
                </a:lnTo>
                <a:lnTo>
                  <a:pt x="519880" y="823365"/>
                </a:lnTo>
                <a:lnTo>
                  <a:pt x="526469" y="820480"/>
                </a:lnTo>
                <a:lnTo>
                  <a:pt x="533059" y="825683"/>
                </a:lnTo>
                <a:lnTo>
                  <a:pt x="539649" y="812552"/>
                </a:lnTo>
                <a:lnTo>
                  <a:pt x="546238" y="824929"/>
                </a:lnTo>
                <a:lnTo>
                  <a:pt x="552828" y="827139"/>
                </a:lnTo>
                <a:lnTo>
                  <a:pt x="559418" y="826951"/>
                </a:lnTo>
                <a:lnTo>
                  <a:pt x="566007" y="832696"/>
                </a:lnTo>
                <a:lnTo>
                  <a:pt x="572597" y="835070"/>
                </a:lnTo>
                <a:lnTo>
                  <a:pt x="579187" y="823429"/>
                </a:lnTo>
                <a:lnTo>
                  <a:pt x="585776" y="830008"/>
                </a:lnTo>
                <a:lnTo>
                  <a:pt x="592366" y="824810"/>
                </a:lnTo>
                <a:lnTo>
                  <a:pt x="598956" y="830427"/>
                </a:lnTo>
                <a:lnTo>
                  <a:pt x="605545" y="822428"/>
                </a:lnTo>
                <a:lnTo>
                  <a:pt x="612135" y="805958"/>
                </a:lnTo>
                <a:lnTo>
                  <a:pt x="618725" y="785419"/>
                </a:lnTo>
                <a:lnTo>
                  <a:pt x="625314" y="780375"/>
                </a:lnTo>
                <a:lnTo>
                  <a:pt x="631904" y="782738"/>
                </a:lnTo>
                <a:lnTo>
                  <a:pt x="638494" y="798570"/>
                </a:lnTo>
                <a:lnTo>
                  <a:pt x="645083" y="829580"/>
                </a:lnTo>
                <a:lnTo>
                  <a:pt x="651673" y="844038"/>
                </a:lnTo>
                <a:lnTo>
                  <a:pt x="658263" y="844692"/>
                </a:lnTo>
                <a:lnTo>
                  <a:pt x="664852" y="852664"/>
                </a:lnTo>
                <a:lnTo>
                  <a:pt x="671442" y="852821"/>
                </a:lnTo>
                <a:lnTo>
                  <a:pt x="678032" y="853557"/>
                </a:lnTo>
                <a:lnTo>
                  <a:pt x="684621" y="851244"/>
                </a:lnTo>
                <a:lnTo>
                  <a:pt x="691211" y="854471"/>
                </a:lnTo>
                <a:lnTo>
                  <a:pt x="697801" y="862452"/>
                </a:lnTo>
                <a:lnTo>
                  <a:pt x="704390" y="861324"/>
                </a:lnTo>
                <a:lnTo>
                  <a:pt x="710980" y="851173"/>
                </a:lnTo>
                <a:lnTo>
                  <a:pt x="717569" y="844438"/>
                </a:lnTo>
                <a:lnTo>
                  <a:pt x="724159" y="851989"/>
                </a:lnTo>
                <a:lnTo>
                  <a:pt x="730749" y="849130"/>
                </a:lnTo>
                <a:lnTo>
                  <a:pt x="737338" y="844695"/>
                </a:lnTo>
                <a:lnTo>
                  <a:pt x="743928" y="855129"/>
                </a:lnTo>
                <a:lnTo>
                  <a:pt x="750518" y="863092"/>
                </a:lnTo>
                <a:lnTo>
                  <a:pt x="757107" y="882195"/>
                </a:lnTo>
                <a:lnTo>
                  <a:pt x="763697" y="897256"/>
                </a:lnTo>
                <a:lnTo>
                  <a:pt x="770287" y="920452"/>
                </a:lnTo>
                <a:lnTo>
                  <a:pt x="776876" y="929149"/>
                </a:lnTo>
                <a:lnTo>
                  <a:pt x="783466" y="936985"/>
                </a:lnTo>
                <a:lnTo>
                  <a:pt x="790056" y="939588"/>
                </a:lnTo>
                <a:lnTo>
                  <a:pt x="796645" y="942387"/>
                </a:lnTo>
                <a:lnTo>
                  <a:pt x="803235" y="941451"/>
                </a:lnTo>
                <a:lnTo>
                  <a:pt x="809825" y="941291"/>
                </a:lnTo>
                <a:lnTo>
                  <a:pt x="816414" y="940592"/>
                </a:lnTo>
                <a:lnTo>
                  <a:pt x="823004" y="941205"/>
                </a:lnTo>
                <a:lnTo>
                  <a:pt x="829594" y="939833"/>
                </a:lnTo>
                <a:lnTo>
                  <a:pt x="836183" y="940577"/>
                </a:lnTo>
                <a:lnTo>
                  <a:pt x="842773" y="939299"/>
                </a:lnTo>
                <a:lnTo>
                  <a:pt x="849363" y="935884"/>
                </a:lnTo>
                <a:lnTo>
                  <a:pt x="855952" y="938668"/>
                </a:lnTo>
                <a:lnTo>
                  <a:pt x="862542" y="953368"/>
                </a:lnTo>
                <a:lnTo>
                  <a:pt x="869132" y="957177"/>
                </a:lnTo>
                <a:lnTo>
                  <a:pt x="875721" y="956182"/>
                </a:lnTo>
                <a:lnTo>
                  <a:pt x="882311" y="953176"/>
                </a:lnTo>
                <a:lnTo>
                  <a:pt x="888901" y="943352"/>
                </a:lnTo>
                <a:lnTo>
                  <a:pt x="895490" y="937647"/>
                </a:lnTo>
                <a:lnTo>
                  <a:pt x="902080" y="936158"/>
                </a:lnTo>
                <a:lnTo>
                  <a:pt x="908670" y="942729"/>
                </a:lnTo>
                <a:lnTo>
                  <a:pt x="915259" y="951716"/>
                </a:lnTo>
                <a:lnTo>
                  <a:pt x="921849" y="957244"/>
                </a:lnTo>
                <a:lnTo>
                  <a:pt x="928438" y="953096"/>
                </a:lnTo>
                <a:lnTo>
                  <a:pt x="935028" y="933909"/>
                </a:lnTo>
                <a:lnTo>
                  <a:pt x="941618" y="933987"/>
                </a:lnTo>
                <a:lnTo>
                  <a:pt x="948207" y="929987"/>
                </a:lnTo>
                <a:lnTo>
                  <a:pt x="954797" y="929871"/>
                </a:lnTo>
                <a:lnTo>
                  <a:pt x="961387" y="923140"/>
                </a:lnTo>
                <a:lnTo>
                  <a:pt x="967976" y="914754"/>
                </a:lnTo>
                <a:lnTo>
                  <a:pt x="974566" y="906987"/>
                </a:lnTo>
                <a:lnTo>
                  <a:pt x="981156" y="894509"/>
                </a:lnTo>
                <a:lnTo>
                  <a:pt x="987745" y="880139"/>
                </a:lnTo>
                <a:lnTo>
                  <a:pt x="994335" y="877226"/>
                </a:lnTo>
                <a:lnTo>
                  <a:pt x="1000925" y="894843"/>
                </a:lnTo>
                <a:lnTo>
                  <a:pt x="1007514" y="916169"/>
                </a:lnTo>
                <a:lnTo>
                  <a:pt x="1014104" y="913880"/>
                </a:lnTo>
                <a:lnTo>
                  <a:pt x="1020694" y="903219"/>
                </a:lnTo>
                <a:lnTo>
                  <a:pt x="1027283" y="885800"/>
                </a:lnTo>
                <a:lnTo>
                  <a:pt x="1033873" y="884768"/>
                </a:lnTo>
                <a:lnTo>
                  <a:pt x="1040463" y="875947"/>
                </a:lnTo>
                <a:lnTo>
                  <a:pt x="1047052" y="874360"/>
                </a:lnTo>
                <a:lnTo>
                  <a:pt x="1053642" y="872858"/>
                </a:lnTo>
                <a:lnTo>
                  <a:pt x="1060232" y="883060"/>
                </a:lnTo>
                <a:lnTo>
                  <a:pt x="1066821" y="862288"/>
                </a:lnTo>
                <a:lnTo>
                  <a:pt x="1073411" y="856887"/>
                </a:lnTo>
                <a:lnTo>
                  <a:pt x="1080001" y="844221"/>
                </a:lnTo>
                <a:lnTo>
                  <a:pt x="1086590" y="857485"/>
                </a:lnTo>
                <a:lnTo>
                  <a:pt x="1093180" y="848436"/>
                </a:lnTo>
                <a:lnTo>
                  <a:pt x="1099770" y="849999"/>
                </a:lnTo>
                <a:lnTo>
                  <a:pt x="1106359" y="846527"/>
                </a:lnTo>
                <a:lnTo>
                  <a:pt x="1112949" y="830899"/>
                </a:lnTo>
                <a:lnTo>
                  <a:pt x="1119538" y="828981"/>
                </a:lnTo>
                <a:lnTo>
                  <a:pt x="1126128" y="814856"/>
                </a:lnTo>
                <a:lnTo>
                  <a:pt x="1132718" y="806890"/>
                </a:lnTo>
                <a:lnTo>
                  <a:pt x="1139307" y="817072"/>
                </a:lnTo>
                <a:lnTo>
                  <a:pt x="1145897" y="796725"/>
                </a:lnTo>
                <a:lnTo>
                  <a:pt x="1152487" y="800049"/>
                </a:lnTo>
                <a:lnTo>
                  <a:pt x="1159076" y="804510"/>
                </a:lnTo>
                <a:lnTo>
                  <a:pt x="1165666" y="796954"/>
                </a:lnTo>
                <a:lnTo>
                  <a:pt x="1172256" y="809751"/>
                </a:lnTo>
                <a:lnTo>
                  <a:pt x="1178845" y="809076"/>
                </a:lnTo>
                <a:lnTo>
                  <a:pt x="1185435" y="809159"/>
                </a:lnTo>
                <a:lnTo>
                  <a:pt x="1192025" y="799026"/>
                </a:lnTo>
                <a:lnTo>
                  <a:pt x="1198614" y="796085"/>
                </a:lnTo>
                <a:lnTo>
                  <a:pt x="1205204" y="799219"/>
                </a:lnTo>
                <a:lnTo>
                  <a:pt x="1211794" y="786920"/>
                </a:lnTo>
                <a:lnTo>
                  <a:pt x="1218383" y="798817"/>
                </a:lnTo>
                <a:lnTo>
                  <a:pt x="1224973" y="796776"/>
                </a:lnTo>
                <a:lnTo>
                  <a:pt x="1231563" y="785161"/>
                </a:lnTo>
                <a:lnTo>
                  <a:pt x="1238152" y="776771"/>
                </a:lnTo>
                <a:lnTo>
                  <a:pt x="1244741" y="764647"/>
                </a:lnTo>
                <a:lnTo>
                  <a:pt x="1251332" y="764632"/>
                </a:lnTo>
                <a:lnTo>
                  <a:pt x="1257921" y="756062"/>
                </a:lnTo>
                <a:lnTo>
                  <a:pt x="1264511" y="762152"/>
                </a:lnTo>
                <a:lnTo>
                  <a:pt x="1271101" y="806111"/>
                </a:lnTo>
                <a:lnTo>
                  <a:pt x="1277690" y="790975"/>
                </a:lnTo>
                <a:lnTo>
                  <a:pt x="1284280" y="782568"/>
                </a:lnTo>
                <a:lnTo>
                  <a:pt x="1290870" y="789059"/>
                </a:lnTo>
                <a:lnTo>
                  <a:pt x="1297459" y="761421"/>
                </a:lnTo>
                <a:lnTo>
                  <a:pt x="1304049" y="751663"/>
                </a:lnTo>
                <a:lnTo>
                  <a:pt x="1310639" y="706570"/>
                </a:lnTo>
                <a:lnTo>
                  <a:pt x="1317228" y="711300"/>
                </a:lnTo>
                <a:lnTo>
                  <a:pt x="1323818" y="696319"/>
                </a:lnTo>
                <a:lnTo>
                  <a:pt x="1330407" y="665458"/>
                </a:lnTo>
                <a:lnTo>
                  <a:pt x="1336997" y="774485"/>
                </a:lnTo>
                <a:lnTo>
                  <a:pt x="1343587" y="808448"/>
                </a:lnTo>
                <a:lnTo>
                  <a:pt x="1350176" y="879466"/>
                </a:lnTo>
                <a:lnTo>
                  <a:pt x="1356765" y="901746"/>
                </a:lnTo>
                <a:lnTo>
                  <a:pt x="1363356" y="903151"/>
                </a:lnTo>
                <a:lnTo>
                  <a:pt x="1369945" y="895633"/>
                </a:lnTo>
                <a:lnTo>
                  <a:pt x="1376535" y="845417"/>
                </a:lnTo>
                <a:lnTo>
                  <a:pt x="1383125" y="829421"/>
                </a:lnTo>
                <a:lnTo>
                  <a:pt x="1389714" y="815163"/>
                </a:lnTo>
                <a:lnTo>
                  <a:pt x="1396304" y="844348"/>
                </a:lnTo>
                <a:lnTo>
                  <a:pt x="1402894" y="869346"/>
                </a:lnTo>
                <a:lnTo>
                  <a:pt x="1409483" y="876632"/>
                </a:lnTo>
                <a:lnTo>
                  <a:pt x="1416073" y="902897"/>
                </a:lnTo>
                <a:lnTo>
                  <a:pt x="1422663" y="929816"/>
                </a:lnTo>
                <a:lnTo>
                  <a:pt x="1429252" y="628673"/>
                </a:lnTo>
                <a:lnTo>
                  <a:pt x="1435842" y="649822"/>
                </a:lnTo>
                <a:lnTo>
                  <a:pt x="1442432" y="567258"/>
                </a:lnTo>
                <a:lnTo>
                  <a:pt x="1449021" y="572865"/>
                </a:lnTo>
                <a:lnTo>
                  <a:pt x="1455611" y="571689"/>
                </a:lnTo>
                <a:lnTo>
                  <a:pt x="1462201" y="575841"/>
                </a:lnTo>
                <a:lnTo>
                  <a:pt x="1468789" y="590192"/>
                </a:lnTo>
                <a:lnTo>
                  <a:pt x="1475380" y="601513"/>
                </a:lnTo>
                <a:lnTo>
                  <a:pt x="1481970" y="606470"/>
                </a:lnTo>
                <a:lnTo>
                  <a:pt x="1488559" y="605482"/>
                </a:lnTo>
                <a:lnTo>
                  <a:pt x="1495149" y="578085"/>
                </a:lnTo>
                <a:lnTo>
                  <a:pt x="1501739" y="570678"/>
                </a:lnTo>
                <a:lnTo>
                  <a:pt x="1508328" y="563203"/>
                </a:lnTo>
                <a:lnTo>
                  <a:pt x="1514918" y="542624"/>
                </a:lnTo>
                <a:lnTo>
                  <a:pt x="1521506" y="525666"/>
                </a:lnTo>
                <a:lnTo>
                  <a:pt x="1528097" y="508711"/>
                </a:lnTo>
                <a:lnTo>
                  <a:pt x="1534687" y="500116"/>
                </a:lnTo>
                <a:lnTo>
                  <a:pt x="1541276" y="477800"/>
                </a:lnTo>
                <a:lnTo>
                  <a:pt x="1547866" y="489366"/>
                </a:lnTo>
              </a:path>
            </a:pathLst>
          </a:custGeom>
          <a:ln w="11492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53312" y="1569583"/>
            <a:ext cx="2399030" cy="869950"/>
          </a:xfrm>
          <a:custGeom>
            <a:avLst/>
            <a:gdLst/>
            <a:ahLst/>
            <a:cxnLst/>
            <a:rect l="l" t="t" r="r" b="b"/>
            <a:pathLst>
              <a:path w="2399029" h="869950">
                <a:moveTo>
                  <a:pt x="0" y="859711"/>
                </a:moveTo>
                <a:lnTo>
                  <a:pt x="6589" y="851515"/>
                </a:lnTo>
                <a:lnTo>
                  <a:pt x="13179" y="855620"/>
                </a:lnTo>
                <a:lnTo>
                  <a:pt x="19768" y="839497"/>
                </a:lnTo>
                <a:lnTo>
                  <a:pt x="26358" y="838087"/>
                </a:lnTo>
                <a:lnTo>
                  <a:pt x="32948" y="830359"/>
                </a:lnTo>
                <a:lnTo>
                  <a:pt x="39538" y="831166"/>
                </a:lnTo>
                <a:lnTo>
                  <a:pt x="46127" y="817359"/>
                </a:lnTo>
                <a:lnTo>
                  <a:pt x="52717" y="727896"/>
                </a:lnTo>
                <a:lnTo>
                  <a:pt x="59307" y="642346"/>
                </a:lnTo>
                <a:lnTo>
                  <a:pt x="65896" y="736009"/>
                </a:lnTo>
                <a:lnTo>
                  <a:pt x="72486" y="741422"/>
                </a:lnTo>
                <a:lnTo>
                  <a:pt x="79075" y="730369"/>
                </a:lnTo>
                <a:lnTo>
                  <a:pt x="85665" y="736231"/>
                </a:lnTo>
                <a:lnTo>
                  <a:pt x="92255" y="728254"/>
                </a:lnTo>
                <a:lnTo>
                  <a:pt x="98844" y="570904"/>
                </a:lnTo>
                <a:lnTo>
                  <a:pt x="105434" y="784576"/>
                </a:lnTo>
                <a:lnTo>
                  <a:pt x="112024" y="836789"/>
                </a:lnTo>
                <a:lnTo>
                  <a:pt x="118613" y="823718"/>
                </a:lnTo>
                <a:lnTo>
                  <a:pt x="125203" y="856405"/>
                </a:lnTo>
                <a:lnTo>
                  <a:pt x="131793" y="842011"/>
                </a:lnTo>
                <a:lnTo>
                  <a:pt x="138382" y="827281"/>
                </a:lnTo>
                <a:lnTo>
                  <a:pt x="144972" y="818755"/>
                </a:lnTo>
                <a:lnTo>
                  <a:pt x="151562" y="813225"/>
                </a:lnTo>
                <a:lnTo>
                  <a:pt x="158151" y="814595"/>
                </a:lnTo>
                <a:lnTo>
                  <a:pt x="164741" y="785831"/>
                </a:lnTo>
                <a:lnTo>
                  <a:pt x="171331" y="802454"/>
                </a:lnTo>
                <a:lnTo>
                  <a:pt x="177920" y="827826"/>
                </a:lnTo>
                <a:lnTo>
                  <a:pt x="184510" y="822613"/>
                </a:lnTo>
                <a:lnTo>
                  <a:pt x="191100" y="669907"/>
                </a:lnTo>
                <a:lnTo>
                  <a:pt x="197689" y="635550"/>
                </a:lnTo>
                <a:lnTo>
                  <a:pt x="204279" y="648308"/>
                </a:lnTo>
                <a:lnTo>
                  <a:pt x="210869" y="642584"/>
                </a:lnTo>
                <a:lnTo>
                  <a:pt x="217458" y="635924"/>
                </a:lnTo>
                <a:lnTo>
                  <a:pt x="224048" y="621645"/>
                </a:lnTo>
                <a:lnTo>
                  <a:pt x="230638" y="609828"/>
                </a:lnTo>
                <a:lnTo>
                  <a:pt x="237227" y="605847"/>
                </a:lnTo>
                <a:lnTo>
                  <a:pt x="243817" y="599131"/>
                </a:lnTo>
                <a:lnTo>
                  <a:pt x="250407" y="600224"/>
                </a:lnTo>
                <a:lnTo>
                  <a:pt x="256996" y="587487"/>
                </a:lnTo>
                <a:lnTo>
                  <a:pt x="263586" y="589894"/>
                </a:lnTo>
                <a:lnTo>
                  <a:pt x="270176" y="604842"/>
                </a:lnTo>
                <a:lnTo>
                  <a:pt x="276765" y="682310"/>
                </a:lnTo>
                <a:lnTo>
                  <a:pt x="283355" y="788709"/>
                </a:lnTo>
                <a:lnTo>
                  <a:pt x="289944" y="792604"/>
                </a:lnTo>
                <a:lnTo>
                  <a:pt x="296534" y="810673"/>
                </a:lnTo>
                <a:lnTo>
                  <a:pt x="303124" y="824935"/>
                </a:lnTo>
                <a:lnTo>
                  <a:pt x="309713" y="840136"/>
                </a:lnTo>
                <a:lnTo>
                  <a:pt x="316303" y="818529"/>
                </a:lnTo>
                <a:lnTo>
                  <a:pt x="322893" y="731861"/>
                </a:lnTo>
                <a:lnTo>
                  <a:pt x="329482" y="595933"/>
                </a:lnTo>
                <a:lnTo>
                  <a:pt x="336072" y="573319"/>
                </a:lnTo>
                <a:lnTo>
                  <a:pt x="342662" y="542495"/>
                </a:lnTo>
                <a:lnTo>
                  <a:pt x="349251" y="514251"/>
                </a:lnTo>
                <a:lnTo>
                  <a:pt x="355841" y="518479"/>
                </a:lnTo>
                <a:lnTo>
                  <a:pt x="362431" y="537520"/>
                </a:lnTo>
                <a:lnTo>
                  <a:pt x="369020" y="571816"/>
                </a:lnTo>
                <a:lnTo>
                  <a:pt x="375610" y="586222"/>
                </a:lnTo>
                <a:lnTo>
                  <a:pt x="382200" y="592873"/>
                </a:lnTo>
                <a:lnTo>
                  <a:pt x="388789" y="588371"/>
                </a:lnTo>
                <a:lnTo>
                  <a:pt x="395379" y="575160"/>
                </a:lnTo>
                <a:lnTo>
                  <a:pt x="401969" y="585273"/>
                </a:lnTo>
                <a:lnTo>
                  <a:pt x="408558" y="614816"/>
                </a:lnTo>
                <a:lnTo>
                  <a:pt x="415148" y="619726"/>
                </a:lnTo>
                <a:lnTo>
                  <a:pt x="421738" y="596211"/>
                </a:lnTo>
                <a:lnTo>
                  <a:pt x="428327" y="584497"/>
                </a:lnTo>
                <a:lnTo>
                  <a:pt x="434917" y="566047"/>
                </a:lnTo>
                <a:lnTo>
                  <a:pt x="441507" y="574655"/>
                </a:lnTo>
                <a:lnTo>
                  <a:pt x="448096" y="576310"/>
                </a:lnTo>
                <a:lnTo>
                  <a:pt x="454686" y="560810"/>
                </a:lnTo>
                <a:lnTo>
                  <a:pt x="461276" y="517337"/>
                </a:lnTo>
                <a:lnTo>
                  <a:pt x="467865" y="493971"/>
                </a:lnTo>
                <a:lnTo>
                  <a:pt x="474455" y="489968"/>
                </a:lnTo>
                <a:lnTo>
                  <a:pt x="481045" y="507074"/>
                </a:lnTo>
                <a:lnTo>
                  <a:pt x="487634" y="538853"/>
                </a:lnTo>
                <a:lnTo>
                  <a:pt x="494224" y="563703"/>
                </a:lnTo>
                <a:lnTo>
                  <a:pt x="500813" y="577020"/>
                </a:lnTo>
                <a:lnTo>
                  <a:pt x="507403" y="656557"/>
                </a:lnTo>
                <a:lnTo>
                  <a:pt x="513993" y="774851"/>
                </a:lnTo>
                <a:lnTo>
                  <a:pt x="520582" y="824755"/>
                </a:lnTo>
                <a:lnTo>
                  <a:pt x="527172" y="831678"/>
                </a:lnTo>
                <a:lnTo>
                  <a:pt x="533762" y="800462"/>
                </a:lnTo>
                <a:lnTo>
                  <a:pt x="540351" y="774105"/>
                </a:lnTo>
                <a:lnTo>
                  <a:pt x="546941" y="775815"/>
                </a:lnTo>
                <a:lnTo>
                  <a:pt x="553531" y="777590"/>
                </a:lnTo>
                <a:lnTo>
                  <a:pt x="560120" y="763188"/>
                </a:lnTo>
                <a:lnTo>
                  <a:pt x="566710" y="745798"/>
                </a:lnTo>
                <a:lnTo>
                  <a:pt x="573300" y="759804"/>
                </a:lnTo>
                <a:lnTo>
                  <a:pt x="579889" y="826796"/>
                </a:lnTo>
                <a:lnTo>
                  <a:pt x="586479" y="843938"/>
                </a:lnTo>
                <a:lnTo>
                  <a:pt x="593069" y="843870"/>
                </a:lnTo>
                <a:lnTo>
                  <a:pt x="599658" y="828365"/>
                </a:lnTo>
                <a:lnTo>
                  <a:pt x="606248" y="828629"/>
                </a:lnTo>
                <a:lnTo>
                  <a:pt x="612838" y="819307"/>
                </a:lnTo>
                <a:lnTo>
                  <a:pt x="619427" y="824424"/>
                </a:lnTo>
                <a:lnTo>
                  <a:pt x="626017" y="769566"/>
                </a:lnTo>
                <a:lnTo>
                  <a:pt x="632607" y="754203"/>
                </a:lnTo>
                <a:lnTo>
                  <a:pt x="639196" y="720776"/>
                </a:lnTo>
                <a:lnTo>
                  <a:pt x="645786" y="717551"/>
                </a:lnTo>
                <a:lnTo>
                  <a:pt x="652376" y="697618"/>
                </a:lnTo>
                <a:lnTo>
                  <a:pt x="658965" y="638194"/>
                </a:lnTo>
                <a:lnTo>
                  <a:pt x="665555" y="662505"/>
                </a:lnTo>
                <a:lnTo>
                  <a:pt x="672145" y="653775"/>
                </a:lnTo>
                <a:lnTo>
                  <a:pt x="678734" y="548025"/>
                </a:lnTo>
                <a:lnTo>
                  <a:pt x="685324" y="393646"/>
                </a:lnTo>
                <a:lnTo>
                  <a:pt x="691913" y="310360"/>
                </a:lnTo>
                <a:lnTo>
                  <a:pt x="698503" y="294786"/>
                </a:lnTo>
                <a:lnTo>
                  <a:pt x="705093" y="244668"/>
                </a:lnTo>
                <a:lnTo>
                  <a:pt x="711682" y="123332"/>
                </a:lnTo>
                <a:lnTo>
                  <a:pt x="718272" y="16964"/>
                </a:lnTo>
                <a:lnTo>
                  <a:pt x="724862" y="0"/>
                </a:lnTo>
                <a:lnTo>
                  <a:pt x="731451" y="89722"/>
                </a:lnTo>
                <a:lnTo>
                  <a:pt x="738041" y="168212"/>
                </a:lnTo>
                <a:lnTo>
                  <a:pt x="744631" y="235536"/>
                </a:lnTo>
                <a:lnTo>
                  <a:pt x="751220" y="311203"/>
                </a:lnTo>
                <a:lnTo>
                  <a:pt x="757810" y="388095"/>
                </a:lnTo>
                <a:lnTo>
                  <a:pt x="764400" y="417619"/>
                </a:lnTo>
                <a:lnTo>
                  <a:pt x="770989" y="432836"/>
                </a:lnTo>
                <a:lnTo>
                  <a:pt x="777579" y="437778"/>
                </a:lnTo>
                <a:lnTo>
                  <a:pt x="784169" y="441978"/>
                </a:lnTo>
                <a:lnTo>
                  <a:pt x="790758" y="449164"/>
                </a:lnTo>
                <a:lnTo>
                  <a:pt x="797348" y="443395"/>
                </a:lnTo>
                <a:lnTo>
                  <a:pt x="803938" y="437845"/>
                </a:lnTo>
                <a:lnTo>
                  <a:pt x="810527" y="397533"/>
                </a:lnTo>
                <a:lnTo>
                  <a:pt x="817117" y="350899"/>
                </a:lnTo>
                <a:lnTo>
                  <a:pt x="823707" y="284832"/>
                </a:lnTo>
                <a:lnTo>
                  <a:pt x="830296" y="238574"/>
                </a:lnTo>
                <a:lnTo>
                  <a:pt x="836886" y="177795"/>
                </a:lnTo>
                <a:lnTo>
                  <a:pt x="843476" y="124194"/>
                </a:lnTo>
                <a:lnTo>
                  <a:pt x="850065" y="133458"/>
                </a:lnTo>
                <a:lnTo>
                  <a:pt x="856655" y="279609"/>
                </a:lnTo>
                <a:lnTo>
                  <a:pt x="863245" y="380812"/>
                </a:lnTo>
                <a:lnTo>
                  <a:pt x="869834" y="437423"/>
                </a:lnTo>
                <a:lnTo>
                  <a:pt x="876424" y="464896"/>
                </a:lnTo>
                <a:lnTo>
                  <a:pt x="883014" y="456334"/>
                </a:lnTo>
                <a:lnTo>
                  <a:pt x="889603" y="447549"/>
                </a:lnTo>
                <a:lnTo>
                  <a:pt x="896193" y="419276"/>
                </a:lnTo>
                <a:lnTo>
                  <a:pt x="902782" y="444854"/>
                </a:lnTo>
                <a:lnTo>
                  <a:pt x="909372" y="501051"/>
                </a:lnTo>
                <a:lnTo>
                  <a:pt x="915962" y="534713"/>
                </a:lnTo>
                <a:lnTo>
                  <a:pt x="922551" y="525036"/>
                </a:lnTo>
                <a:lnTo>
                  <a:pt x="929141" y="537280"/>
                </a:lnTo>
                <a:lnTo>
                  <a:pt x="935731" y="576389"/>
                </a:lnTo>
                <a:lnTo>
                  <a:pt x="942320" y="651110"/>
                </a:lnTo>
                <a:lnTo>
                  <a:pt x="948910" y="680777"/>
                </a:lnTo>
                <a:lnTo>
                  <a:pt x="955500" y="706564"/>
                </a:lnTo>
                <a:lnTo>
                  <a:pt x="962089" y="716565"/>
                </a:lnTo>
                <a:lnTo>
                  <a:pt x="968679" y="724349"/>
                </a:lnTo>
                <a:lnTo>
                  <a:pt x="975269" y="740071"/>
                </a:lnTo>
                <a:lnTo>
                  <a:pt x="981858" y="760790"/>
                </a:lnTo>
                <a:lnTo>
                  <a:pt x="988448" y="761819"/>
                </a:lnTo>
                <a:lnTo>
                  <a:pt x="995038" y="774628"/>
                </a:lnTo>
                <a:lnTo>
                  <a:pt x="1001627" y="777121"/>
                </a:lnTo>
                <a:lnTo>
                  <a:pt x="1008217" y="795027"/>
                </a:lnTo>
                <a:lnTo>
                  <a:pt x="1014807" y="466435"/>
                </a:lnTo>
                <a:lnTo>
                  <a:pt x="1021396" y="349949"/>
                </a:lnTo>
                <a:lnTo>
                  <a:pt x="1027986" y="267684"/>
                </a:lnTo>
                <a:lnTo>
                  <a:pt x="1034576" y="279296"/>
                </a:lnTo>
                <a:lnTo>
                  <a:pt x="1041165" y="338188"/>
                </a:lnTo>
                <a:lnTo>
                  <a:pt x="1047755" y="423401"/>
                </a:lnTo>
                <a:lnTo>
                  <a:pt x="1054345" y="522763"/>
                </a:lnTo>
                <a:lnTo>
                  <a:pt x="1060934" y="501063"/>
                </a:lnTo>
                <a:lnTo>
                  <a:pt x="1067524" y="493249"/>
                </a:lnTo>
                <a:lnTo>
                  <a:pt x="1074114" y="527003"/>
                </a:lnTo>
                <a:lnTo>
                  <a:pt x="1080703" y="504346"/>
                </a:lnTo>
                <a:lnTo>
                  <a:pt x="1087293" y="494158"/>
                </a:lnTo>
                <a:lnTo>
                  <a:pt x="1093883" y="509538"/>
                </a:lnTo>
                <a:lnTo>
                  <a:pt x="1100472" y="529761"/>
                </a:lnTo>
                <a:lnTo>
                  <a:pt x="1107062" y="552100"/>
                </a:lnTo>
                <a:lnTo>
                  <a:pt x="1113651" y="570486"/>
                </a:lnTo>
                <a:lnTo>
                  <a:pt x="1120241" y="597875"/>
                </a:lnTo>
                <a:lnTo>
                  <a:pt x="1126831" y="621149"/>
                </a:lnTo>
                <a:lnTo>
                  <a:pt x="1133420" y="685605"/>
                </a:lnTo>
                <a:lnTo>
                  <a:pt x="1140010" y="704024"/>
                </a:lnTo>
                <a:lnTo>
                  <a:pt x="1146600" y="709741"/>
                </a:lnTo>
                <a:lnTo>
                  <a:pt x="1153189" y="740552"/>
                </a:lnTo>
                <a:lnTo>
                  <a:pt x="1159779" y="762649"/>
                </a:lnTo>
                <a:lnTo>
                  <a:pt x="1166369" y="763373"/>
                </a:lnTo>
                <a:lnTo>
                  <a:pt x="1172958" y="758288"/>
                </a:lnTo>
                <a:lnTo>
                  <a:pt x="1179548" y="788197"/>
                </a:lnTo>
                <a:lnTo>
                  <a:pt x="1186138" y="863764"/>
                </a:lnTo>
                <a:lnTo>
                  <a:pt x="1192727" y="804114"/>
                </a:lnTo>
                <a:lnTo>
                  <a:pt x="1199317" y="804450"/>
                </a:lnTo>
                <a:lnTo>
                  <a:pt x="1205907" y="801432"/>
                </a:lnTo>
                <a:lnTo>
                  <a:pt x="1212496" y="800370"/>
                </a:lnTo>
                <a:lnTo>
                  <a:pt x="1219086" y="801712"/>
                </a:lnTo>
                <a:lnTo>
                  <a:pt x="1225676" y="800753"/>
                </a:lnTo>
                <a:lnTo>
                  <a:pt x="1232265" y="799968"/>
                </a:lnTo>
                <a:lnTo>
                  <a:pt x="1238855" y="799917"/>
                </a:lnTo>
                <a:lnTo>
                  <a:pt x="1245445" y="802029"/>
                </a:lnTo>
                <a:lnTo>
                  <a:pt x="1252034" y="805902"/>
                </a:lnTo>
                <a:lnTo>
                  <a:pt x="1258624" y="799244"/>
                </a:lnTo>
                <a:lnTo>
                  <a:pt x="1265214" y="799260"/>
                </a:lnTo>
                <a:lnTo>
                  <a:pt x="1271803" y="792125"/>
                </a:lnTo>
                <a:lnTo>
                  <a:pt x="1278393" y="786110"/>
                </a:lnTo>
                <a:lnTo>
                  <a:pt x="1284983" y="781212"/>
                </a:lnTo>
                <a:lnTo>
                  <a:pt x="1291572" y="772039"/>
                </a:lnTo>
                <a:lnTo>
                  <a:pt x="1298162" y="772117"/>
                </a:lnTo>
                <a:lnTo>
                  <a:pt x="1304752" y="772178"/>
                </a:lnTo>
                <a:lnTo>
                  <a:pt x="1311341" y="777195"/>
                </a:lnTo>
                <a:lnTo>
                  <a:pt x="1317931" y="777546"/>
                </a:lnTo>
                <a:lnTo>
                  <a:pt x="1324520" y="780661"/>
                </a:lnTo>
                <a:lnTo>
                  <a:pt x="1331110" y="778242"/>
                </a:lnTo>
                <a:lnTo>
                  <a:pt x="1337700" y="780623"/>
                </a:lnTo>
                <a:lnTo>
                  <a:pt x="1344289" y="775455"/>
                </a:lnTo>
                <a:lnTo>
                  <a:pt x="1350879" y="760559"/>
                </a:lnTo>
                <a:lnTo>
                  <a:pt x="1357469" y="746278"/>
                </a:lnTo>
                <a:lnTo>
                  <a:pt x="1364058" y="748004"/>
                </a:lnTo>
                <a:lnTo>
                  <a:pt x="1370648" y="754200"/>
                </a:lnTo>
                <a:lnTo>
                  <a:pt x="1377238" y="751905"/>
                </a:lnTo>
                <a:lnTo>
                  <a:pt x="1383827" y="740615"/>
                </a:lnTo>
                <a:lnTo>
                  <a:pt x="1390417" y="734564"/>
                </a:lnTo>
                <a:lnTo>
                  <a:pt x="1397007" y="739258"/>
                </a:lnTo>
                <a:lnTo>
                  <a:pt x="1403596" y="740294"/>
                </a:lnTo>
                <a:lnTo>
                  <a:pt x="1410186" y="744731"/>
                </a:lnTo>
                <a:lnTo>
                  <a:pt x="1416776" y="747485"/>
                </a:lnTo>
                <a:lnTo>
                  <a:pt x="1423365" y="754431"/>
                </a:lnTo>
                <a:lnTo>
                  <a:pt x="1429955" y="752000"/>
                </a:lnTo>
                <a:lnTo>
                  <a:pt x="1436545" y="749985"/>
                </a:lnTo>
                <a:lnTo>
                  <a:pt x="1443134" y="749300"/>
                </a:lnTo>
                <a:lnTo>
                  <a:pt x="1449724" y="746982"/>
                </a:lnTo>
                <a:lnTo>
                  <a:pt x="1456314" y="738545"/>
                </a:lnTo>
                <a:lnTo>
                  <a:pt x="1462903" y="728959"/>
                </a:lnTo>
                <a:lnTo>
                  <a:pt x="1469493" y="718749"/>
                </a:lnTo>
                <a:lnTo>
                  <a:pt x="1476083" y="716073"/>
                </a:lnTo>
                <a:lnTo>
                  <a:pt x="1482672" y="720660"/>
                </a:lnTo>
                <a:lnTo>
                  <a:pt x="1489262" y="730141"/>
                </a:lnTo>
                <a:lnTo>
                  <a:pt x="1495852" y="748980"/>
                </a:lnTo>
                <a:lnTo>
                  <a:pt x="1502441" y="758610"/>
                </a:lnTo>
                <a:lnTo>
                  <a:pt x="1509031" y="760801"/>
                </a:lnTo>
                <a:lnTo>
                  <a:pt x="1515620" y="766682"/>
                </a:lnTo>
                <a:lnTo>
                  <a:pt x="1522210" y="768137"/>
                </a:lnTo>
                <a:lnTo>
                  <a:pt x="1528800" y="768100"/>
                </a:lnTo>
                <a:lnTo>
                  <a:pt x="1535389" y="769690"/>
                </a:lnTo>
                <a:lnTo>
                  <a:pt x="1541979" y="772312"/>
                </a:lnTo>
                <a:lnTo>
                  <a:pt x="1548569" y="778355"/>
                </a:lnTo>
                <a:lnTo>
                  <a:pt x="1555158" y="774750"/>
                </a:lnTo>
                <a:lnTo>
                  <a:pt x="1561748" y="771825"/>
                </a:lnTo>
                <a:lnTo>
                  <a:pt x="1568338" y="772417"/>
                </a:lnTo>
                <a:lnTo>
                  <a:pt x="1574927" y="775969"/>
                </a:lnTo>
                <a:lnTo>
                  <a:pt x="1581517" y="778235"/>
                </a:lnTo>
                <a:lnTo>
                  <a:pt x="1607876" y="811465"/>
                </a:lnTo>
                <a:lnTo>
                  <a:pt x="1621055" y="843369"/>
                </a:lnTo>
                <a:lnTo>
                  <a:pt x="1627645" y="849548"/>
                </a:lnTo>
                <a:lnTo>
                  <a:pt x="1634234" y="855184"/>
                </a:lnTo>
                <a:lnTo>
                  <a:pt x="1640824" y="857375"/>
                </a:lnTo>
                <a:lnTo>
                  <a:pt x="1647414" y="860897"/>
                </a:lnTo>
                <a:lnTo>
                  <a:pt x="1654003" y="860362"/>
                </a:lnTo>
                <a:lnTo>
                  <a:pt x="1660593" y="860185"/>
                </a:lnTo>
                <a:lnTo>
                  <a:pt x="1667183" y="859905"/>
                </a:lnTo>
                <a:lnTo>
                  <a:pt x="1673772" y="860027"/>
                </a:lnTo>
                <a:lnTo>
                  <a:pt x="1680362" y="860127"/>
                </a:lnTo>
                <a:lnTo>
                  <a:pt x="1686952" y="859518"/>
                </a:lnTo>
                <a:lnTo>
                  <a:pt x="1693541" y="857712"/>
                </a:lnTo>
                <a:lnTo>
                  <a:pt x="1700131" y="855551"/>
                </a:lnTo>
                <a:lnTo>
                  <a:pt x="1706721" y="855810"/>
                </a:lnTo>
                <a:lnTo>
                  <a:pt x="1713310" y="868253"/>
                </a:lnTo>
                <a:lnTo>
                  <a:pt x="1719900" y="869380"/>
                </a:lnTo>
                <a:lnTo>
                  <a:pt x="1726489" y="868825"/>
                </a:lnTo>
                <a:lnTo>
                  <a:pt x="1733079" y="866656"/>
                </a:lnTo>
                <a:lnTo>
                  <a:pt x="1739669" y="861584"/>
                </a:lnTo>
                <a:lnTo>
                  <a:pt x="1746258" y="859024"/>
                </a:lnTo>
                <a:lnTo>
                  <a:pt x="1752848" y="859116"/>
                </a:lnTo>
                <a:lnTo>
                  <a:pt x="1759438" y="862645"/>
                </a:lnTo>
                <a:lnTo>
                  <a:pt x="1766027" y="865818"/>
                </a:lnTo>
                <a:lnTo>
                  <a:pt x="1772617" y="869420"/>
                </a:lnTo>
                <a:lnTo>
                  <a:pt x="1779207" y="869283"/>
                </a:lnTo>
                <a:lnTo>
                  <a:pt x="1785796" y="859090"/>
                </a:lnTo>
                <a:lnTo>
                  <a:pt x="1792386" y="858135"/>
                </a:lnTo>
                <a:lnTo>
                  <a:pt x="1798976" y="855037"/>
                </a:lnTo>
                <a:lnTo>
                  <a:pt x="1805565" y="853169"/>
                </a:lnTo>
                <a:lnTo>
                  <a:pt x="1812155" y="844559"/>
                </a:lnTo>
                <a:lnTo>
                  <a:pt x="1818745" y="836543"/>
                </a:lnTo>
                <a:lnTo>
                  <a:pt x="1825334" y="832040"/>
                </a:lnTo>
                <a:lnTo>
                  <a:pt x="1831924" y="824373"/>
                </a:lnTo>
                <a:lnTo>
                  <a:pt x="1838514" y="815621"/>
                </a:lnTo>
                <a:lnTo>
                  <a:pt x="1845103" y="816864"/>
                </a:lnTo>
                <a:lnTo>
                  <a:pt x="1851693" y="826973"/>
                </a:lnTo>
                <a:lnTo>
                  <a:pt x="1858283" y="840659"/>
                </a:lnTo>
                <a:lnTo>
                  <a:pt x="1864872" y="841784"/>
                </a:lnTo>
                <a:lnTo>
                  <a:pt x="1871462" y="836439"/>
                </a:lnTo>
                <a:lnTo>
                  <a:pt x="1878052" y="827117"/>
                </a:lnTo>
                <a:lnTo>
                  <a:pt x="1884641" y="825655"/>
                </a:lnTo>
                <a:lnTo>
                  <a:pt x="1891231" y="818872"/>
                </a:lnTo>
                <a:lnTo>
                  <a:pt x="1897821" y="817515"/>
                </a:lnTo>
                <a:lnTo>
                  <a:pt x="1904410" y="811012"/>
                </a:lnTo>
                <a:lnTo>
                  <a:pt x="1911000" y="814673"/>
                </a:lnTo>
                <a:lnTo>
                  <a:pt x="1917590" y="801745"/>
                </a:lnTo>
                <a:lnTo>
                  <a:pt x="1924179" y="793294"/>
                </a:lnTo>
                <a:lnTo>
                  <a:pt x="1930769" y="785534"/>
                </a:lnTo>
                <a:lnTo>
                  <a:pt x="1937358" y="781336"/>
                </a:lnTo>
                <a:lnTo>
                  <a:pt x="1943948" y="775787"/>
                </a:lnTo>
                <a:lnTo>
                  <a:pt x="1950538" y="770177"/>
                </a:lnTo>
                <a:lnTo>
                  <a:pt x="1957127" y="766393"/>
                </a:lnTo>
                <a:lnTo>
                  <a:pt x="1963717" y="757913"/>
                </a:lnTo>
                <a:lnTo>
                  <a:pt x="1970307" y="747903"/>
                </a:lnTo>
                <a:lnTo>
                  <a:pt x="1976896" y="740970"/>
                </a:lnTo>
                <a:lnTo>
                  <a:pt x="1983486" y="741211"/>
                </a:lnTo>
                <a:lnTo>
                  <a:pt x="1990076" y="747045"/>
                </a:lnTo>
                <a:lnTo>
                  <a:pt x="1996665" y="733364"/>
                </a:lnTo>
                <a:lnTo>
                  <a:pt x="2003255" y="725985"/>
                </a:lnTo>
                <a:lnTo>
                  <a:pt x="2009845" y="733480"/>
                </a:lnTo>
                <a:lnTo>
                  <a:pt x="2016434" y="730784"/>
                </a:lnTo>
                <a:lnTo>
                  <a:pt x="2023024" y="730587"/>
                </a:lnTo>
                <a:lnTo>
                  <a:pt x="2029614" y="740766"/>
                </a:lnTo>
                <a:lnTo>
                  <a:pt x="2036203" y="740144"/>
                </a:lnTo>
                <a:lnTo>
                  <a:pt x="2042793" y="739301"/>
                </a:lnTo>
                <a:lnTo>
                  <a:pt x="2049383" y="736323"/>
                </a:lnTo>
                <a:lnTo>
                  <a:pt x="2055972" y="739597"/>
                </a:lnTo>
                <a:lnTo>
                  <a:pt x="2062562" y="738689"/>
                </a:lnTo>
                <a:lnTo>
                  <a:pt x="2069152" y="734911"/>
                </a:lnTo>
                <a:lnTo>
                  <a:pt x="2075741" y="732719"/>
                </a:lnTo>
                <a:lnTo>
                  <a:pt x="2082331" y="720440"/>
                </a:lnTo>
                <a:lnTo>
                  <a:pt x="2088921" y="720117"/>
                </a:lnTo>
                <a:lnTo>
                  <a:pt x="2095509" y="706319"/>
                </a:lnTo>
                <a:lnTo>
                  <a:pt x="2102100" y="709322"/>
                </a:lnTo>
                <a:lnTo>
                  <a:pt x="2108690" y="701316"/>
                </a:lnTo>
                <a:lnTo>
                  <a:pt x="2115279" y="699853"/>
                </a:lnTo>
                <a:lnTo>
                  <a:pt x="2121869" y="724308"/>
                </a:lnTo>
                <a:lnTo>
                  <a:pt x="2128459" y="716618"/>
                </a:lnTo>
                <a:lnTo>
                  <a:pt x="2135048" y="714890"/>
                </a:lnTo>
                <a:lnTo>
                  <a:pt x="2141638" y="714708"/>
                </a:lnTo>
                <a:lnTo>
                  <a:pt x="2148227" y="704075"/>
                </a:lnTo>
                <a:lnTo>
                  <a:pt x="2154817" y="692157"/>
                </a:lnTo>
                <a:lnTo>
                  <a:pt x="2161407" y="669097"/>
                </a:lnTo>
                <a:lnTo>
                  <a:pt x="2167996" y="671679"/>
                </a:lnTo>
                <a:lnTo>
                  <a:pt x="2174586" y="683809"/>
                </a:lnTo>
                <a:lnTo>
                  <a:pt x="2181176" y="693784"/>
                </a:lnTo>
                <a:lnTo>
                  <a:pt x="2187765" y="753345"/>
                </a:lnTo>
                <a:lnTo>
                  <a:pt x="2194355" y="800912"/>
                </a:lnTo>
                <a:lnTo>
                  <a:pt x="2200945" y="822956"/>
                </a:lnTo>
                <a:lnTo>
                  <a:pt x="2207533" y="834702"/>
                </a:lnTo>
                <a:lnTo>
                  <a:pt x="2214124" y="830629"/>
                </a:lnTo>
                <a:lnTo>
                  <a:pt x="2220714" y="814011"/>
                </a:lnTo>
                <a:lnTo>
                  <a:pt x="2227303" y="784101"/>
                </a:lnTo>
                <a:lnTo>
                  <a:pt x="2233893" y="782223"/>
                </a:lnTo>
                <a:lnTo>
                  <a:pt x="2240483" y="776738"/>
                </a:lnTo>
                <a:lnTo>
                  <a:pt x="2247072" y="789979"/>
                </a:lnTo>
                <a:lnTo>
                  <a:pt x="2253662" y="801868"/>
                </a:lnTo>
                <a:lnTo>
                  <a:pt x="2260252" y="812131"/>
                </a:lnTo>
                <a:lnTo>
                  <a:pt x="2266841" y="831761"/>
                </a:lnTo>
                <a:lnTo>
                  <a:pt x="2273431" y="849851"/>
                </a:lnTo>
                <a:lnTo>
                  <a:pt x="2280021" y="701168"/>
                </a:lnTo>
                <a:lnTo>
                  <a:pt x="2286610" y="720049"/>
                </a:lnTo>
                <a:lnTo>
                  <a:pt x="2293200" y="533636"/>
                </a:lnTo>
                <a:lnTo>
                  <a:pt x="2299790" y="535939"/>
                </a:lnTo>
                <a:lnTo>
                  <a:pt x="2306379" y="533647"/>
                </a:lnTo>
                <a:lnTo>
                  <a:pt x="2312969" y="534159"/>
                </a:lnTo>
                <a:lnTo>
                  <a:pt x="2319557" y="552005"/>
                </a:lnTo>
                <a:lnTo>
                  <a:pt x="2326148" y="569149"/>
                </a:lnTo>
                <a:lnTo>
                  <a:pt x="2332738" y="587466"/>
                </a:lnTo>
                <a:lnTo>
                  <a:pt x="2339328" y="603735"/>
                </a:lnTo>
                <a:lnTo>
                  <a:pt x="2345917" y="591161"/>
                </a:lnTo>
                <a:lnTo>
                  <a:pt x="2352507" y="590994"/>
                </a:lnTo>
                <a:lnTo>
                  <a:pt x="2359096" y="584699"/>
                </a:lnTo>
                <a:lnTo>
                  <a:pt x="2365686" y="577838"/>
                </a:lnTo>
                <a:lnTo>
                  <a:pt x="2372275" y="569299"/>
                </a:lnTo>
                <a:lnTo>
                  <a:pt x="2378865" y="560657"/>
                </a:lnTo>
                <a:lnTo>
                  <a:pt x="2385455" y="553804"/>
                </a:lnTo>
                <a:lnTo>
                  <a:pt x="2392045" y="540037"/>
                </a:lnTo>
                <a:lnTo>
                  <a:pt x="2398634" y="546996"/>
                </a:lnTo>
              </a:path>
            </a:pathLst>
          </a:custGeom>
          <a:ln w="1149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53311" y="1748923"/>
            <a:ext cx="2398633" cy="711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53312" y="2101079"/>
            <a:ext cx="2286635" cy="351790"/>
          </a:xfrm>
          <a:custGeom>
            <a:avLst/>
            <a:gdLst/>
            <a:ahLst/>
            <a:cxnLst/>
            <a:rect l="l" t="t" r="r" b="b"/>
            <a:pathLst>
              <a:path w="2286635" h="351789">
                <a:moveTo>
                  <a:pt x="0" y="341741"/>
                </a:moveTo>
                <a:lnTo>
                  <a:pt x="6589" y="338644"/>
                </a:lnTo>
                <a:lnTo>
                  <a:pt x="13179" y="338665"/>
                </a:lnTo>
                <a:lnTo>
                  <a:pt x="19768" y="338831"/>
                </a:lnTo>
                <a:lnTo>
                  <a:pt x="26358" y="343264"/>
                </a:lnTo>
                <a:lnTo>
                  <a:pt x="32948" y="337148"/>
                </a:lnTo>
                <a:lnTo>
                  <a:pt x="39538" y="340122"/>
                </a:lnTo>
                <a:lnTo>
                  <a:pt x="46127" y="341981"/>
                </a:lnTo>
                <a:lnTo>
                  <a:pt x="52717" y="330998"/>
                </a:lnTo>
                <a:lnTo>
                  <a:pt x="59307" y="326948"/>
                </a:lnTo>
                <a:lnTo>
                  <a:pt x="65896" y="334428"/>
                </a:lnTo>
                <a:lnTo>
                  <a:pt x="72486" y="335376"/>
                </a:lnTo>
                <a:lnTo>
                  <a:pt x="79075" y="329175"/>
                </a:lnTo>
                <a:lnTo>
                  <a:pt x="85665" y="331682"/>
                </a:lnTo>
                <a:lnTo>
                  <a:pt x="92255" y="332721"/>
                </a:lnTo>
                <a:lnTo>
                  <a:pt x="98844" y="313771"/>
                </a:lnTo>
                <a:lnTo>
                  <a:pt x="105434" y="340771"/>
                </a:lnTo>
                <a:lnTo>
                  <a:pt x="112024" y="338684"/>
                </a:lnTo>
                <a:lnTo>
                  <a:pt x="118613" y="336098"/>
                </a:lnTo>
                <a:lnTo>
                  <a:pt x="125203" y="343155"/>
                </a:lnTo>
                <a:lnTo>
                  <a:pt x="131793" y="342367"/>
                </a:lnTo>
                <a:lnTo>
                  <a:pt x="138382" y="345101"/>
                </a:lnTo>
                <a:lnTo>
                  <a:pt x="144972" y="347276"/>
                </a:lnTo>
                <a:lnTo>
                  <a:pt x="151562" y="347826"/>
                </a:lnTo>
                <a:lnTo>
                  <a:pt x="158151" y="349318"/>
                </a:lnTo>
                <a:lnTo>
                  <a:pt x="164741" y="350769"/>
                </a:lnTo>
                <a:lnTo>
                  <a:pt x="171331" y="345933"/>
                </a:lnTo>
                <a:lnTo>
                  <a:pt x="177920" y="345306"/>
                </a:lnTo>
                <a:lnTo>
                  <a:pt x="184510" y="349907"/>
                </a:lnTo>
                <a:lnTo>
                  <a:pt x="191100" y="281872"/>
                </a:lnTo>
                <a:lnTo>
                  <a:pt x="197689" y="220163"/>
                </a:lnTo>
                <a:lnTo>
                  <a:pt x="204279" y="233306"/>
                </a:lnTo>
                <a:lnTo>
                  <a:pt x="210869" y="229217"/>
                </a:lnTo>
                <a:lnTo>
                  <a:pt x="217458" y="208698"/>
                </a:lnTo>
                <a:lnTo>
                  <a:pt x="224048" y="164724"/>
                </a:lnTo>
                <a:lnTo>
                  <a:pt x="230638" y="133897"/>
                </a:lnTo>
                <a:lnTo>
                  <a:pt x="237227" y="120211"/>
                </a:lnTo>
                <a:lnTo>
                  <a:pt x="243817" y="107952"/>
                </a:lnTo>
                <a:lnTo>
                  <a:pt x="250407" y="108425"/>
                </a:lnTo>
                <a:lnTo>
                  <a:pt x="256996" y="100135"/>
                </a:lnTo>
                <a:lnTo>
                  <a:pt x="263586" y="102073"/>
                </a:lnTo>
                <a:lnTo>
                  <a:pt x="270176" y="110519"/>
                </a:lnTo>
                <a:lnTo>
                  <a:pt x="276765" y="293731"/>
                </a:lnTo>
                <a:lnTo>
                  <a:pt x="283355" y="294413"/>
                </a:lnTo>
                <a:lnTo>
                  <a:pt x="289944" y="310612"/>
                </a:lnTo>
                <a:lnTo>
                  <a:pt x="296534" y="334349"/>
                </a:lnTo>
                <a:lnTo>
                  <a:pt x="303124" y="344504"/>
                </a:lnTo>
                <a:lnTo>
                  <a:pt x="309713" y="328915"/>
                </a:lnTo>
                <a:lnTo>
                  <a:pt x="316303" y="331667"/>
                </a:lnTo>
                <a:lnTo>
                  <a:pt x="322893" y="308025"/>
                </a:lnTo>
                <a:lnTo>
                  <a:pt x="329482" y="251761"/>
                </a:lnTo>
                <a:lnTo>
                  <a:pt x="336072" y="241227"/>
                </a:lnTo>
                <a:lnTo>
                  <a:pt x="342662" y="234905"/>
                </a:lnTo>
                <a:lnTo>
                  <a:pt x="349251" y="231974"/>
                </a:lnTo>
                <a:lnTo>
                  <a:pt x="355841" y="238033"/>
                </a:lnTo>
                <a:lnTo>
                  <a:pt x="362431" y="235861"/>
                </a:lnTo>
                <a:lnTo>
                  <a:pt x="369020" y="239935"/>
                </a:lnTo>
                <a:lnTo>
                  <a:pt x="375610" y="256801"/>
                </a:lnTo>
                <a:lnTo>
                  <a:pt x="382200" y="261933"/>
                </a:lnTo>
                <a:lnTo>
                  <a:pt x="388789" y="263419"/>
                </a:lnTo>
                <a:lnTo>
                  <a:pt x="395379" y="245976"/>
                </a:lnTo>
                <a:lnTo>
                  <a:pt x="401969" y="222504"/>
                </a:lnTo>
                <a:lnTo>
                  <a:pt x="408558" y="220192"/>
                </a:lnTo>
                <a:lnTo>
                  <a:pt x="415148" y="225005"/>
                </a:lnTo>
                <a:lnTo>
                  <a:pt x="421738" y="237150"/>
                </a:lnTo>
                <a:lnTo>
                  <a:pt x="428327" y="234504"/>
                </a:lnTo>
                <a:lnTo>
                  <a:pt x="434917" y="241915"/>
                </a:lnTo>
                <a:lnTo>
                  <a:pt x="441507" y="252846"/>
                </a:lnTo>
                <a:lnTo>
                  <a:pt x="448096" y="245489"/>
                </a:lnTo>
                <a:lnTo>
                  <a:pt x="454686" y="236126"/>
                </a:lnTo>
                <a:lnTo>
                  <a:pt x="461276" y="202020"/>
                </a:lnTo>
                <a:lnTo>
                  <a:pt x="467865" y="164533"/>
                </a:lnTo>
                <a:lnTo>
                  <a:pt x="474455" y="128391"/>
                </a:lnTo>
                <a:lnTo>
                  <a:pt x="481045" y="107894"/>
                </a:lnTo>
                <a:lnTo>
                  <a:pt x="487634" y="104456"/>
                </a:lnTo>
                <a:lnTo>
                  <a:pt x="494224" y="111798"/>
                </a:lnTo>
                <a:lnTo>
                  <a:pt x="500813" y="114040"/>
                </a:lnTo>
                <a:lnTo>
                  <a:pt x="507403" y="256535"/>
                </a:lnTo>
                <a:lnTo>
                  <a:pt x="513993" y="333137"/>
                </a:lnTo>
                <a:lnTo>
                  <a:pt x="520582" y="327777"/>
                </a:lnTo>
                <a:lnTo>
                  <a:pt x="527172" y="334006"/>
                </a:lnTo>
                <a:lnTo>
                  <a:pt x="533762" y="320142"/>
                </a:lnTo>
                <a:lnTo>
                  <a:pt x="540351" y="310788"/>
                </a:lnTo>
                <a:lnTo>
                  <a:pt x="546941" y="302861"/>
                </a:lnTo>
                <a:lnTo>
                  <a:pt x="553531" y="312588"/>
                </a:lnTo>
                <a:lnTo>
                  <a:pt x="560120" y="306801"/>
                </a:lnTo>
                <a:lnTo>
                  <a:pt x="566710" y="271528"/>
                </a:lnTo>
                <a:lnTo>
                  <a:pt x="573300" y="266256"/>
                </a:lnTo>
                <a:lnTo>
                  <a:pt x="579889" y="305758"/>
                </a:lnTo>
                <a:lnTo>
                  <a:pt x="586479" y="321121"/>
                </a:lnTo>
                <a:lnTo>
                  <a:pt x="593069" y="323276"/>
                </a:lnTo>
                <a:lnTo>
                  <a:pt x="599658" y="319016"/>
                </a:lnTo>
                <a:lnTo>
                  <a:pt x="606248" y="308294"/>
                </a:lnTo>
                <a:lnTo>
                  <a:pt x="612838" y="302280"/>
                </a:lnTo>
                <a:lnTo>
                  <a:pt x="619427" y="312791"/>
                </a:lnTo>
                <a:lnTo>
                  <a:pt x="626017" y="251905"/>
                </a:lnTo>
                <a:lnTo>
                  <a:pt x="632607" y="270509"/>
                </a:lnTo>
                <a:lnTo>
                  <a:pt x="639196" y="255622"/>
                </a:lnTo>
                <a:lnTo>
                  <a:pt x="645786" y="265288"/>
                </a:lnTo>
                <a:lnTo>
                  <a:pt x="652376" y="272213"/>
                </a:lnTo>
                <a:lnTo>
                  <a:pt x="658965" y="274138"/>
                </a:lnTo>
                <a:lnTo>
                  <a:pt x="665555" y="267510"/>
                </a:lnTo>
                <a:lnTo>
                  <a:pt x="672145" y="291726"/>
                </a:lnTo>
                <a:lnTo>
                  <a:pt x="678734" y="264574"/>
                </a:lnTo>
                <a:lnTo>
                  <a:pt x="685324" y="230973"/>
                </a:lnTo>
                <a:lnTo>
                  <a:pt x="691913" y="200498"/>
                </a:lnTo>
                <a:lnTo>
                  <a:pt x="698503" y="233235"/>
                </a:lnTo>
                <a:lnTo>
                  <a:pt x="705093" y="168480"/>
                </a:lnTo>
                <a:lnTo>
                  <a:pt x="711682" y="157721"/>
                </a:lnTo>
                <a:lnTo>
                  <a:pt x="718272" y="171354"/>
                </a:lnTo>
                <a:lnTo>
                  <a:pt x="724862" y="149079"/>
                </a:lnTo>
                <a:lnTo>
                  <a:pt x="731451" y="110935"/>
                </a:lnTo>
                <a:lnTo>
                  <a:pt x="738041" y="82015"/>
                </a:lnTo>
                <a:lnTo>
                  <a:pt x="744631" y="71862"/>
                </a:lnTo>
                <a:lnTo>
                  <a:pt x="751220" y="73789"/>
                </a:lnTo>
                <a:lnTo>
                  <a:pt x="757810" y="41160"/>
                </a:lnTo>
                <a:lnTo>
                  <a:pt x="764400" y="27548"/>
                </a:lnTo>
                <a:lnTo>
                  <a:pt x="770989" y="35206"/>
                </a:lnTo>
                <a:lnTo>
                  <a:pt x="777579" y="16114"/>
                </a:lnTo>
                <a:lnTo>
                  <a:pt x="784169" y="2162"/>
                </a:lnTo>
                <a:lnTo>
                  <a:pt x="790758" y="0"/>
                </a:lnTo>
                <a:lnTo>
                  <a:pt x="797348" y="11639"/>
                </a:lnTo>
                <a:lnTo>
                  <a:pt x="803938" y="18785"/>
                </a:lnTo>
                <a:lnTo>
                  <a:pt x="810527" y="11809"/>
                </a:lnTo>
                <a:lnTo>
                  <a:pt x="817117" y="44820"/>
                </a:lnTo>
                <a:lnTo>
                  <a:pt x="823707" y="82417"/>
                </a:lnTo>
                <a:lnTo>
                  <a:pt x="830296" y="104104"/>
                </a:lnTo>
                <a:lnTo>
                  <a:pt x="836886" y="119723"/>
                </a:lnTo>
                <a:lnTo>
                  <a:pt x="843476" y="175786"/>
                </a:lnTo>
                <a:lnTo>
                  <a:pt x="850065" y="220693"/>
                </a:lnTo>
                <a:lnTo>
                  <a:pt x="856655" y="222770"/>
                </a:lnTo>
                <a:lnTo>
                  <a:pt x="863245" y="235540"/>
                </a:lnTo>
                <a:lnTo>
                  <a:pt x="869834" y="260664"/>
                </a:lnTo>
                <a:lnTo>
                  <a:pt x="876424" y="262016"/>
                </a:lnTo>
                <a:lnTo>
                  <a:pt x="883014" y="262780"/>
                </a:lnTo>
                <a:lnTo>
                  <a:pt x="889603" y="260245"/>
                </a:lnTo>
                <a:lnTo>
                  <a:pt x="896193" y="256567"/>
                </a:lnTo>
                <a:lnTo>
                  <a:pt x="902782" y="258864"/>
                </a:lnTo>
                <a:lnTo>
                  <a:pt x="909372" y="266693"/>
                </a:lnTo>
                <a:lnTo>
                  <a:pt x="915962" y="276140"/>
                </a:lnTo>
                <a:lnTo>
                  <a:pt x="922551" y="282876"/>
                </a:lnTo>
                <a:lnTo>
                  <a:pt x="929141" y="289027"/>
                </a:lnTo>
                <a:lnTo>
                  <a:pt x="935731" y="289531"/>
                </a:lnTo>
                <a:lnTo>
                  <a:pt x="942320" y="302663"/>
                </a:lnTo>
                <a:lnTo>
                  <a:pt x="948910" y="313508"/>
                </a:lnTo>
                <a:lnTo>
                  <a:pt x="955500" y="317744"/>
                </a:lnTo>
                <a:lnTo>
                  <a:pt x="962089" y="318899"/>
                </a:lnTo>
                <a:lnTo>
                  <a:pt x="968679" y="323118"/>
                </a:lnTo>
                <a:lnTo>
                  <a:pt x="975269" y="322631"/>
                </a:lnTo>
                <a:lnTo>
                  <a:pt x="981858" y="320231"/>
                </a:lnTo>
                <a:lnTo>
                  <a:pt x="988448" y="317897"/>
                </a:lnTo>
                <a:lnTo>
                  <a:pt x="995038" y="317967"/>
                </a:lnTo>
                <a:lnTo>
                  <a:pt x="1001627" y="317522"/>
                </a:lnTo>
                <a:lnTo>
                  <a:pt x="1008217" y="322778"/>
                </a:lnTo>
                <a:lnTo>
                  <a:pt x="1014807" y="237239"/>
                </a:lnTo>
                <a:lnTo>
                  <a:pt x="1021396" y="212110"/>
                </a:lnTo>
                <a:lnTo>
                  <a:pt x="1027986" y="168192"/>
                </a:lnTo>
                <a:lnTo>
                  <a:pt x="1034576" y="149843"/>
                </a:lnTo>
                <a:lnTo>
                  <a:pt x="1041165" y="153408"/>
                </a:lnTo>
                <a:lnTo>
                  <a:pt x="1047755" y="172195"/>
                </a:lnTo>
                <a:lnTo>
                  <a:pt x="1054345" y="226454"/>
                </a:lnTo>
                <a:lnTo>
                  <a:pt x="1060934" y="217665"/>
                </a:lnTo>
                <a:lnTo>
                  <a:pt x="1067524" y="193766"/>
                </a:lnTo>
                <a:lnTo>
                  <a:pt x="1074114" y="102725"/>
                </a:lnTo>
                <a:lnTo>
                  <a:pt x="1080703" y="67662"/>
                </a:lnTo>
                <a:lnTo>
                  <a:pt x="1087293" y="84083"/>
                </a:lnTo>
                <a:lnTo>
                  <a:pt x="1093883" y="109503"/>
                </a:lnTo>
                <a:lnTo>
                  <a:pt x="1100472" y="126926"/>
                </a:lnTo>
                <a:lnTo>
                  <a:pt x="1107062" y="149285"/>
                </a:lnTo>
                <a:lnTo>
                  <a:pt x="1113651" y="166350"/>
                </a:lnTo>
                <a:lnTo>
                  <a:pt x="1120241" y="182261"/>
                </a:lnTo>
                <a:lnTo>
                  <a:pt x="1126831" y="193142"/>
                </a:lnTo>
                <a:lnTo>
                  <a:pt x="1133420" y="210447"/>
                </a:lnTo>
                <a:lnTo>
                  <a:pt x="1140010" y="230283"/>
                </a:lnTo>
                <a:lnTo>
                  <a:pt x="1146600" y="244379"/>
                </a:lnTo>
                <a:lnTo>
                  <a:pt x="1153189" y="280003"/>
                </a:lnTo>
                <a:lnTo>
                  <a:pt x="1159779" y="286358"/>
                </a:lnTo>
                <a:lnTo>
                  <a:pt x="1166369" y="288859"/>
                </a:lnTo>
                <a:lnTo>
                  <a:pt x="1172958" y="309119"/>
                </a:lnTo>
                <a:lnTo>
                  <a:pt x="1179548" y="336039"/>
                </a:lnTo>
                <a:lnTo>
                  <a:pt x="1186138" y="342351"/>
                </a:lnTo>
                <a:lnTo>
                  <a:pt x="1192727" y="314659"/>
                </a:lnTo>
                <a:lnTo>
                  <a:pt x="1199317" y="316048"/>
                </a:lnTo>
                <a:lnTo>
                  <a:pt x="1205907" y="314901"/>
                </a:lnTo>
                <a:lnTo>
                  <a:pt x="1212496" y="312628"/>
                </a:lnTo>
                <a:lnTo>
                  <a:pt x="1219086" y="308453"/>
                </a:lnTo>
                <a:lnTo>
                  <a:pt x="1225676" y="310038"/>
                </a:lnTo>
                <a:lnTo>
                  <a:pt x="1232265" y="311116"/>
                </a:lnTo>
                <a:lnTo>
                  <a:pt x="1238855" y="310784"/>
                </a:lnTo>
                <a:lnTo>
                  <a:pt x="1245445" y="312228"/>
                </a:lnTo>
                <a:lnTo>
                  <a:pt x="1252034" y="313511"/>
                </a:lnTo>
                <a:lnTo>
                  <a:pt x="1258624" y="306599"/>
                </a:lnTo>
                <a:lnTo>
                  <a:pt x="1265214" y="307595"/>
                </a:lnTo>
                <a:lnTo>
                  <a:pt x="1271803" y="304402"/>
                </a:lnTo>
                <a:lnTo>
                  <a:pt x="1278393" y="299889"/>
                </a:lnTo>
                <a:lnTo>
                  <a:pt x="1284983" y="299287"/>
                </a:lnTo>
                <a:lnTo>
                  <a:pt x="1291572" y="299535"/>
                </a:lnTo>
                <a:lnTo>
                  <a:pt x="1298162" y="299549"/>
                </a:lnTo>
                <a:lnTo>
                  <a:pt x="1304752" y="302701"/>
                </a:lnTo>
                <a:lnTo>
                  <a:pt x="1311341" y="308426"/>
                </a:lnTo>
                <a:lnTo>
                  <a:pt x="1317931" y="312769"/>
                </a:lnTo>
                <a:lnTo>
                  <a:pt x="1324520" y="313638"/>
                </a:lnTo>
                <a:lnTo>
                  <a:pt x="1331110" y="313132"/>
                </a:lnTo>
                <a:lnTo>
                  <a:pt x="1337700" y="312951"/>
                </a:lnTo>
                <a:lnTo>
                  <a:pt x="1344289" y="312291"/>
                </a:lnTo>
                <a:lnTo>
                  <a:pt x="1350879" y="310204"/>
                </a:lnTo>
                <a:lnTo>
                  <a:pt x="1357469" y="308916"/>
                </a:lnTo>
                <a:lnTo>
                  <a:pt x="1364058" y="311928"/>
                </a:lnTo>
                <a:lnTo>
                  <a:pt x="1370648" y="317241"/>
                </a:lnTo>
                <a:lnTo>
                  <a:pt x="1377238" y="313477"/>
                </a:lnTo>
                <a:lnTo>
                  <a:pt x="1383827" y="303742"/>
                </a:lnTo>
                <a:lnTo>
                  <a:pt x="1390417" y="305782"/>
                </a:lnTo>
                <a:lnTo>
                  <a:pt x="1397007" y="307140"/>
                </a:lnTo>
                <a:lnTo>
                  <a:pt x="1403596" y="308282"/>
                </a:lnTo>
                <a:lnTo>
                  <a:pt x="1410186" y="311499"/>
                </a:lnTo>
                <a:lnTo>
                  <a:pt x="1416776" y="312985"/>
                </a:lnTo>
                <a:lnTo>
                  <a:pt x="1423365" y="315725"/>
                </a:lnTo>
                <a:lnTo>
                  <a:pt x="1429955" y="314049"/>
                </a:lnTo>
                <a:lnTo>
                  <a:pt x="1436545" y="313289"/>
                </a:lnTo>
                <a:lnTo>
                  <a:pt x="1443134" y="311612"/>
                </a:lnTo>
                <a:lnTo>
                  <a:pt x="1449724" y="310414"/>
                </a:lnTo>
                <a:lnTo>
                  <a:pt x="1456314" y="305946"/>
                </a:lnTo>
                <a:lnTo>
                  <a:pt x="1462903" y="303660"/>
                </a:lnTo>
                <a:lnTo>
                  <a:pt x="1469493" y="303944"/>
                </a:lnTo>
                <a:lnTo>
                  <a:pt x="1476083" y="304280"/>
                </a:lnTo>
                <a:lnTo>
                  <a:pt x="1482672" y="307909"/>
                </a:lnTo>
                <a:lnTo>
                  <a:pt x="1489262" y="310749"/>
                </a:lnTo>
                <a:lnTo>
                  <a:pt x="1495852" y="311956"/>
                </a:lnTo>
                <a:lnTo>
                  <a:pt x="1502441" y="316373"/>
                </a:lnTo>
                <a:lnTo>
                  <a:pt x="1509031" y="318210"/>
                </a:lnTo>
                <a:lnTo>
                  <a:pt x="1515620" y="320435"/>
                </a:lnTo>
                <a:lnTo>
                  <a:pt x="1522210" y="321678"/>
                </a:lnTo>
                <a:lnTo>
                  <a:pt x="1528800" y="319330"/>
                </a:lnTo>
                <a:lnTo>
                  <a:pt x="1535389" y="319369"/>
                </a:lnTo>
                <a:lnTo>
                  <a:pt x="1541979" y="321194"/>
                </a:lnTo>
                <a:lnTo>
                  <a:pt x="1548569" y="322233"/>
                </a:lnTo>
                <a:lnTo>
                  <a:pt x="1555158" y="322110"/>
                </a:lnTo>
                <a:lnTo>
                  <a:pt x="1561748" y="323552"/>
                </a:lnTo>
                <a:lnTo>
                  <a:pt x="1568338" y="323991"/>
                </a:lnTo>
                <a:lnTo>
                  <a:pt x="1574927" y="322628"/>
                </a:lnTo>
                <a:lnTo>
                  <a:pt x="1581517" y="323560"/>
                </a:lnTo>
                <a:lnTo>
                  <a:pt x="1614465" y="332461"/>
                </a:lnTo>
                <a:lnTo>
                  <a:pt x="1621055" y="333777"/>
                </a:lnTo>
                <a:lnTo>
                  <a:pt x="1627645" y="337130"/>
                </a:lnTo>
                <a:lnTo>
                  <a:pt x="1634234" y="339443"/>
                </a:lnTo>
                <a:lnTo>
                  <a:pt x="1640824" y="341039"/>
                </a:lnTo>
                <a:lnTo>
                  <a:pt x="1647414" y="342961"/>
                </a:lnTo>
                <a:lnTo>
                  <a:pt x="1654003" y="342984"/>
                </a:lnTo>
                <a:lnTo>
                  <a:pt x="1660593" y="342680"/>
                </a:lnTo>
                <a:lnTo>
                  <a:pt x="1667183" y="342963"/>
                </a:lnTo>
                <a:lnTo>
                  <a:pt x="1673772" y="342677"/>
                </a:lnTo>
                <a:lnTo>
                  <a:pt x="1680362" y="342936"/>
                </a:lnTo>
                <a:lnTo>
                  <a:pt x="1686952" y="342154"/>
                </a:lnTo>
                <a:lnTo>
                  <a:pt x="1693541" y="341209"/>
                </a:lnTo>
                <a:lnTo>
                  <a:pt x="1700131" y="340304"/>
                </a:lnTo>
                <a:lnTo>
                  <a:pt x="1706721" y="338502"/>
                </a:lnTo>
                <a:lnTo>
                  <a:pt x="1713310" y="343940"/>
                </a:lnTo>
                <a:lnTo>
                  <a:pt x="1719900" y="342238"/>
                </a:lnTo>
                <a:lnTo>
                  <a:pt x="1726489" y="341465"/>
                </a:lnTo>
                <a:lnTo>
                  <a:pt x="1733079" y="340660"/>
                </a:lnTo>
                <a:lnTo>
                  <a:pt x="1739669" y="342571"/>
                </a:lnTo>
                <a:lnTo>
                  <a:pt x="1746258" y="343417"/>
                </a:lnTo>
                <a:lnTo>
                  <a:pt x="1752848" y="344056"/>
                </a:lnTo>
                <a:lnTo>
                  <a:pt x="1759438" y="344063"/>
                </a:lnTo>
                <a:lnTo>
                  <a:pt x="1766027" y="341843"/>
                </a:lnTo>
                <a:lnTo>
                  <a:pt x="1772617" y="341877"/>
                </a:lnTo>
                <a:lnTo>
                  <a:pt x="1779207" y="343416"/>
                </a:lnTo>
                <a:lnTo>
                  <a:pt x="1785796" y="340952"/>
                </a:lnTo>
                <a:lnTo>
                  <a:pt x="1792386" y="339876"/>
                </a:lnTo>
                <a:lnTo>
                  <a:pt x="1798976" y="337938"/>
                </a:lnTo>
                <a:lnTo>
                  <a:pt x="1805565" y="336714"/>
                </a:lnTo>
                <a:lnTo>
                  <a:pt x="1812155" y="332371"/>
                </a:lnTo>
                <a:lnTo>
                  <a:pt x="1818745" y="330644"/>
                </a:lnTo>
                <a:lnTo>
                  <a:pt x="1825334" y="330413"/>
                </a:lnTo>
                <a:lnTo>
                  <a:pt x="1831924" y="327671"/>
                </a:lnTo>
                <a:lnTo>
                  <a:pt x="1838514" y="329401"/>
                </a:lnTo>
                <a:lnTo>
                  <a:pt x="1845103" y="330085"/>
                </a:lnTo>
                <a:lnTo>
                  <a:pt x="1851693" y="328141"/>
                </a:lnTo>
                <a:lnTo>
                  <a:pt x="1858283" y="329384"/>
                </a:lnTo>
                <a:lnTo>
                  <a:pt x="1864872" y="328747"/>
                </a:lnTo>
                <a:lnTo>
                  <a:pt x="1871462" y="327046"/>
                </a:lnTo>
                <a:lnTo>
                  <a:pt x="1878052" y="325378"/>
                </a:lnTo>
                <a:lnTo>
                  <a:pt x="1884641" y="329491"/>
                </a:lnTo>
                <a:lnTo>
                  <a:pt x="1891231" y="331271"/>
                </a:lnTo>
                <a:lnTo>
                  <a:pt x="1897821" y="331955"/>
                </a:lnTo>
                <a:lnTo>
                  <a:pt x="1904410" y="333386"/>
                </a:lnTo>
                <a:lnTo>
                  <a:pt x="1911000" y="335228"/>
                </a:lnTo>
                <a:lnTo>
                  <a:pt x="1917590" y="335059"/>
                </a:lnTo>
                <a:lnTo>
                  <a:pt x="1924179" y="335657"/>
                </a:lnTo>
                <a:lnTo>
                  <a:pt x="1930769" y="335129"/>
                </a:lnTo>
                <a:lnTo>
                  <a:pt x="1937358" y="333408"/>
                </a:lnTo>
                <a:lnTo>
                  <a:pt x="1943948" y="333707"/>
                </a:lnTo>
                <a:lnTo>
                  <a:pt x="1950538" y="332958"/>
                </a:lnTo>
                <a:lnTo>
                  <a:pt x="1957127" y="332707"/>
                </a:lnTo>
                <a:lnTo>
                  <a:pt x="1963717" y="332779"/>
                </a:lnTo>
                <a:lnTo>
                  <a:pt x="1970307" y="333312"/>
                </a:lnTo>
                <a:lnTo>
                  <a:pt x="1976896" y="331570"/>
                </a:lnTo>
                <a:lnTo>
                  <a:pt x="1983486" y="331086"/>
                </a:lnTo>
                <a:lnTo>
                  <a:pt x="1990076" y="332517"/>
                </a:lnTo>
                <a:lnTo>
                  <a:pt x="1996665" y="330343"/>
                </a:lnTo>
                <a:lnTo>
                  <a:pt x="2003255" y="329096"/>
                </a:lnTo>
                <a:lnTo>
                  <a:pt x="2009845" y="326990"/>
                </a:lnTo>
                <a:lnTo>
                  <a:pt x="2016434" y="327832"/>
                </a:lnTo>
                <a:lnTo>
                  <a:pt x="2023024" y="329430"/>
                </a:lnTo>
                <a:lnTo>
                  <a:pt x="2029614" y="329666"/>
                </a:lnTo>
                <a:lnTo>
                  <a:pt x="2036203" y="331404"/>
                </a:lnTo>
                <a:lnTo>
                  <a:pt x="2042793" y="328892"/>
                </a:lnTo>
                <a:lnTo>
                  <a:pt x="2049383" y="329147"/>
                </a:lnTo>
                <a:lnTo>
                  <a:pt x="2055972" y="327377"/>
                </a:lnTo>
                <a:lnTo>
                  <a:pt x="2062562" y="326220"/>
                </a:lnTo>
                <a:lnTo>
                  <a:pt x="2069152" y="324660"/>
                </a:lnTo>
                <a:lnTo>
                  <a:pt x="2075741" y="321679"/>
                </a:lnTo>
                <a:lnTo>
                  <a:pt x="2082331" y="318858"/>
                </a:lnTo>
                <a:lnTo>
                  <a:pt x="2088921" y="317102"/>
                </a:lnTo>
                <a:lnTo>
                  <a:pt x="2095509" y="313043"/>
                </a:lnTo>
                <a:lnTo>
                  <a:pt x="2102100" y="312257"/>
                </a:lnTo>
                <a:lnTo>
                  <a:pt x="2108690" y="310286"/>
                </a:lnTo>
                <a:lnTo>
                  <a:pt x="2115279" y="313097"/>
                </a:lnTo>
                <a:lnTo>
                  <a:pt x="2121869" y="312123"/>
                </a:lnTo>
                <a:lnTo>
                  <a:pt x="2128459" y="310166"/>
                </a:lnTo>
                <a:lnTo>
                  <a:pt x="2135048" y="305199"/>
                </a:lnTo>
                <a:lnTo>
                  <a:pt x="2141638" y="303643"/>
                </a:lnTo>
                <a:lnTo>
                  <a:pt x="2148227" y="302025"/>
                </a:lnTo>
                <a:lnTo>
                  <a:pt x="2154817" y="301874"/>
                </a:lnTo>
                <a:lnTo>
                  <a:pt x="2161407" y="301300"/>
                </a:lnTo>
                <a:lnTo>
                  <a:pt x="2167996" y="301471"/>
                </a:lnTo>
                <a:lnTo>
                  <a:pt x="2174586" y="300401"/>
                </a:lnTo>
                <a:lnTo>
                  <a:pt x="2181176" y="324690"/>
                </a:lnTo>
                <a:lnTo>
                  <a:pt x="2187765" y="331269"/>
                </a:lnTo>
                <a:lnTo>
                  <a:pt x="2194355" y="345126"/>
                </a:lnTo>
                <a:lnTo>
                  <a:pt x="2200945" y="339137"/>
                </a:lnTo>
                <a:lnTo>
                  <a:pt x="2207533" y="340840"/>
                </a:lnTo>
                <a:lnTo>
                  <a:pt x="2214124" y="340657"/>
                </a:lnTo>
                <a:lnTo>
                  <a:pt x="2220714" y="336648"/>
                </a:lnTo>
                <a:lnTo>
                  <a:pt x="2227303" y="335183"/>
                </a:lnTo>
                <a:lnTo>
                  <a:pt x="2233893" y="339521"/>
                </a:lnTo>
                <a:lnTo>
                  <a:pt x="2240483" y="335592"/>
                </a:lnTo>
                <a:lnTo>
                  <a:pt x="2247072" y="333114"/>
                </a:lnTo>
                <a:lnTo>
                  <a:pt x="2253662" y="328338"/>
                </a:lnTo>
                <a:lnTo>
                  <a:pt x="2260252" y="333410"/>
                </a:lnTo>
                <a:lnTo>
                  <a:pt x="2266841" y="338668"/>
                </a:lnTo>
                <a:lnTo>
                  <a:pt x="2273431" y="342627"/>
                </a:lnTo>
                <a:lnTo>
                  <a:pt x="2280021" y="334305"/>
                </a:lnTo>
                <a:lnTo>
                  <a:pt x="2286375" y="351621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39942" y="2231132"/>
            <a:ext cx="112395" cy="221615"/>
          </a:xfrm>
          <a:custGeom>
            <a:avLst/>
            <a:gdLst/>
            <a:ahLst/>
            <a:cxnLst/>
            <a:rect l="l" t="t" r="r" b="b"/>
            <a:pathLst>
              <a:path w="112395" h="221614">
                <a:moveTo>
                  <a:pt x="0" y="221568"/>
                </a:moveTo>
                <a:lnTo>
                  <a:pt x="6569" y="8928"/>
                </a:lnTo>
                <a:lnTo>
                  <a:pt x="13159" y="5890"/>
                </a:lnTo>
                <a:lnTo>
                  <a:pt x="19749" y="2583"/>
                </a:lnTo>
                <a:lnTo>
                  <a:pt x="46107" y="34791"/>
                </a:lnTo>
                <a:lnTo>
                  <a:pt x="52697" y="60429"/>
                </a:lnTo>
                <a:lnTo>
                  <a:pt x="59287" y="70932"/>
                </a:lnTo>
                <a:lnTo>
                  <a:pt x="65876" y="72680"/>
                </a:lnTo>
                <a:lnTo>
                  <a:pt x="72466" y="74226"/>
                </a:lnTo>
                <a:lnTo>
                  <a:pt x="79056" y="81372"/>
                </a:lnTo>
                <a:lnTo>
                  <a:pt x="85644" y="84210"/>
                </a:lnTo>
                <a:lnTo>
                  <a:pt x="92235" y="82302"/>
                </a:lnTo>
                <a:lnTo>
                  <a:pt x="98824" y="80700"/>
                </a:lnTo>
                <a:lnTo>
                  <a:pt x="105414" y="79240"/>
                </a:lnTo>
                <a:lnTo>
                  <a:pt x="112004" y="77838"/>
                </a:lnTo>
              </a:path>
            </a:pathLst>
          </a:custGeom>
          <a:ln w="11489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53312" y="1748922"/>
            <a:ext cx="2399030" cy="691515"/>
          </a:xfrm>
          <a:custGeom>
            <a:avLst/>
            <a:gdLst/>
            <a:ahLst/>
            <a:cxnLst/>
            <a:rect l="l" t="t" r="r" b="b"/>
            <a:pathLst>
              <a:path w="2399029" h="691514">
                <a:moveTo>
                  <a:pt x="0" y="676329"/>
                </a:moveTo>
                <a:lnTo>
                  <a:pt x="6589" y="667820"/>
                </a:lnTo>
                <a:lnTo>
                  <a:pt x="13179" y="675226"/>
                </a:lnTo>
                <a:lnTo>
                  <a:pt x="19768" y="662481"/>
                </a:lnTo>
                <a:lnTo>
                  <a:pt x="26358" y="663748"/>
                </a:lnTo>
                <a:lnTo>
                  <a:pt x="32948" y="676688"/>
                </a:lnTo>
                <a:lnTo>
                  <a:pt x="39538" y="672774"/>
                </a:lnTo>
                <a:lnTo>
                  <a:pt x="46127" y="676639"/>
                </a:lnTo>
                <a:lnTo>
                  <a:pt x="52717" y="667429"/>
                </a:lnTo>
                <a:lnTo>
                  <a:pt x="59307" y="630375"/>
                </a:lnTo>
                <a:lnTo>
                  <a:pt x="65896" y="669701"/>
                </a:lnTo>
                <a:lnTo>
                  <a:pt x="72486" y="667654"/>
                </a:lnTo>
                <a:lnTo>
                  <a:pt x="79075" y="665972"/>
                </a:lnTo>
                <a:lnTo>
                  <a:pt x="85665" y="665048"/>
                </a:lnTo>
                <a:lnTo>
                  <a:pt x="92255" y="666917"/>
                </a:lnTo>
                <a:lnTo>
                  <a:pt x="98844" y="637122"/>
                </a:lnTo>
                <a:lnTo>
                  <a:pt x="105434" y="668213"/>
                </a:lnTo>
                <a:lnTo>
                  <a:pt x="112024" y="680540"/>
                </a:lnTo>
                <a:lnTo>
                  <a:pt x="118613" y="674525"/>
                </a:lnTo>
                <a:lnTo>
                  <a:pt x="125203" y="686505"/>
                </a:lnTo>
                <a:lnTo>
                  <a:pt x="131793" y="674322"/>
                </a:lnTo>
                <a:lnTo>
                  <a:pt x="138382" y="665256"/>
                </a:lnTo>
                <a:lnTo>
                  <a:pt x="144972" y="661841"/>
                </a:lnTo>
                <a:lnTo>
                  <a:pt x="151562" y="661404"/>
                </a:lnTo>
                <a:lnTo>
                  <a:pt x="158151" y="659821"/>
                </a:lnTo>
                <a:lnTo>
                  <a:pt x="164741" y="650447"/>
                </a:lnTo>
                <a:lnTo>
                  <a:pt x="171331" y="661561"/>
                </a:lnTo>
                <a:lnTo>
                  <a:pt x="177920" y="666037"/>
                </a:lnTo>
                <a:lnTo>
                  <a:pt x="184510" y="638484"/>
                </a:lnTo>
                <a:lnTo>
                  <a:pt x="191100" y="372917"/>
                </a:lnTo>
                <a:lnTo>
                  <a:pt x="197689" y="387955"/>
                </a:lnTo>
                <a:lnTo>
                  <a:pt x="204279" y="366601"/>
                </a:lnTo>
                <a:lnTo>
                  <a:pt x="210869" y="345989"/>
                </a:lnTo>
                <a:lnTo>
                  <a:pt x="217458" y="349337"/>
                </a:lnTo>
                <a:lnTo>
                  <a:pt x="224048" y="348558"/>
                </a:lnTo>
                <a:lnTo>
                  <a:pt x="230638" y="350366"/>
                </a:lnTo>
                <a:lnTo>
                  <a:pt x="237227" y="356136"/>
                </a:lnTo>
                <a:lnTo>
                  <a:pt x="243817" y="348830"/>
                </a:lnTo>
                <a:lnTo>
                  <a:pt x="250407" y="359450"/>
                </a:lnTo>
                <a:lnTo>
                  <a:pt x="256996" y="356856"/>
                </a:lnTo>
                <a:lnTo>
                  <a:pt x="263586" y="366786"/>
                </a:lnTo>
                <a:lnTo>
                  <a:pt x="270176" y="447516"/>
                </a:lnTo>
                <a:lnTo>
                  <a:pt x="276765" y="484716"/>
                </a:lnTo>
                <a:lnTo>
                  <a:pt x="283355" y="633276"/>
                </a:lnTo>
                <a:lnTo>
                  <a:pt x="289944" y="635919"/>
                </a:lnTo>
                <a:lnTo>
                  <a:pt x="296534" y="628062"/>
                </a:lnTo>
                <a:lnTo>
                  <a:pt x="303124" y="635324"/>
                </a:lnTo>
                <a:lnTo>
                  <a:pt x="309713" y="670960"/>
                </a:lnTo>
                <a:lnTo>
                  <a:pt x="316303" y="636676"/>
                </a:lnTo>
                <a:lnTo>
                  <a:pt x="322893" y="590352"/>
                </a:lnTo>
                <a:lnTo>
                  <a:pt x="329482" y="500915"/>
                </a:lnTo>
                <a:lnTo>
                  <a:pt x="336072" y="477210"/>
                </a:lnTo>
                <a:lnTo>
                  <a:pt x="342662" y="485834"/>
                </a:lnTo>
                <a:lnTo>
                  <a:pt x="349251" y="500774"/>
                </a:lnTo>
                <a:lnTo>
                  <a:pt x="355841" y="514945"/>
                </a:lnTo>
                <a:lnTo>
                  <a:pt x="362431" y="509981"/>
                </a:lnTo>
                <a:lnTo>
                  <a:pt x="369020" y="470568"/>
                </a:lnTo>
                <a:lnTo>
                  <a:pt x="375610" y="424532"/>
                </a:lnTo>
                <a:lnTo>
                  <a:pt x="382200" y="421739"/>
                </a:lnTo>
                <a:lnTo>
                  <a:pt x="388789" y="425679"/>
                </a:lnTo>
                <a:lnTo>
                  <a:pt x="395379" y="453977"/>
                </a:lnTo>
                <a:lnTo>
                  <a:pt x="401969" y="494055"/>
                </a:lnTo>
                <a:lnTo>
                  <a:pt x="408558" y="507357"/>
                </a:lnTo>
                <a:lnTo>
                  <a:pt x="415148" y="510329"/>
                </a:lnTo>
                <a:lnTo>
                  <a:pt x="421738" y="486732"/>
                </a:lnTo>
                <a:lnTo>
                  <a:pt x="428327" y="480282"/>
                </a:lnTo>
                <a:lnTo>
                  <a:pt x="434917" y="441700"/>
                </a:lnTo>
                <a:lnTo>
                  <a:pt x="441507" y="418239"/>
                </a:lnTo>
                <a:lnTo>
                  <a:pt x="448096" y="404304"/>
                </a:lnTo>
                <a:lnTo>
                  <a:pt x="454686" y="388286"/>
                </a:lnTo>
                <a:lnTo>
                  <a:pt x="461276" y="380179"/>
                </a:lnTo>
                <a:lnTo>
                  <a:pt x="467865" y="386672"/>
                </a:lnTo>
                <a:lnTo>
                  <a:pt x="474455" y="360055"/>
                </a:lnTo>
                <a:lnTo>
                  <a:pt x="481045" y="362803"/>
                </a:lnTo>
                <a:lnTo>
                  <a:pt x="487634" y="395566"/>
                </a:lnTo>
                <a:lnTo>
                  <a:pt x="494224" y="419795"/>
                </a:lnTo>
                <a:lnTo>
                  <a:pt x="500813" y="422600"/>
                </a:lnTo>
                <a:lnTo>
                  <a:pt x="507403" y="421107"/>
                </a:lnTo>
                <a:lnTo>
                  <a:pt x="513993" y="557529"/>
                </a:lnTo>
                <a:lnTo>
                  <a:pt x="520582" y="638977"/>
                </a:lnTo>
                <a:lnTo>
                  <a:pt x="527172" y="643478"/>
                </a:lnTo>
                <a:lnTo>
                  <a:pt x="533762" y="626524"/>
                </a:lnTo>
                <a:lnTo>
                  <a:pt x="540351" y="611208"/>
                </a:lnTo>
                <a:lnTo>
                  <a:pt x="546941" y="615913"/>
                </a:lnTo>
                <a:lnTo>
                  <a:pt x="553531" y="613867"/>
                </a:lnTo>
                <a:lnTo>
                  <a:pt x="560120" y="603977"/>
                </a:lnTo>
                <a:lnTo>
                  <a:pt x="566710" y="594879"/>
                </a:lnTo>
                <a:lnTo>
                  <a:pt x="573300" y="609781"/>
                </a:lnTo>
                <a:lnTo>
                  <a:pt x="579889" y="650554"/>
                </a:lnTo>
                <a:lnTo>
                  <a:pt x="586479" y="666581"/>
                </a:lnTo>
                <a:lnTo>
                  <a:pt x="593069" y="664744"/>
                </a:lnTo>
                <a:lnTo>
                  <a:pt x="599658" y="632604"/>
                </a:lnTo>
                <a:lnTo>
                  <a:pt x="606248" y="645987"/>
                </a:lnTo>
                <a:lnTo>
                  <a:pt x="612838" y="635468"/>
                </a:lnTo>
                <a:lnTo>
                  <a:pt x="619427" y="635355"/>
                </a:lnTo>
                <a:lnTo>
                  <a:pt x="626017" y="596225"/>
                </a:lnTo>
                <a:lnTo>
                  <a:pt x="632607" y="566048"/>
                </a:lnTo>
                <a:lnTo>
                  <a:pt x="639196" y="525590"/>
                </a:lnTo>
                <a:lnTo>
                  <a:pt x="645786" y="546617"/>
                </a:lnTo>
                <a:lnTo>
                  <a:pt x="652376" y="525254"/>
                </a:lnTo>
                <a:lnTo>
                  <a:pt x="658965" y="494288"/>
                </a:lnTo>
                <a:lnTo>
                  <a:pt x="665555" y="578917"/>
                </a:lnTo>
                <a:lnTo>
                  <a:pt x="672145" y="584734"/>
                </a:lnTo>
                <a:lnTo>
                  <a:pt x="678734" y="545418"/>
                </a:lnTo>
                <a:lnTo>
                  <a:pt x="685324" y="469713"/>
                </a:lnTo>
                <a:lnTo>
                  <a:pt x="691913" y="438338"/>
                </a:lnTo>
                <a:lnTo>
                  <a:pt x="698503" y="446775"/>
                </a:lnTo>
                <a:lnTo>
                  <a:pt x="705093" y="473745"/>
                </a:lnTo>
                <a:lnTo>
                  <a:pt x="711682" y="369343"/>
                </a:lnTo>
                <a:lnTo>
                  <a:pt x="718272" y="203220"/>
                </a:lnTo>
                <a:lnTo>
                  <a:pt x="724862" y="40237"/>
                </a:lnTo>
                <a:lnTo>
                  <a:pt x="731451" y="1244"/>
                </a:lnTo>
                <a:lnTo>
                  <a:pt x="738041" y="9592"/>
                </a:lnTo>
                <a:lnTo>
                  <a:pt x="744631" y="33064"/>
                </a:lnTo>
                <a:lnTo>
                  <a:pt x="751220" y="69797"/>
                </a:lnTo>
                <a:lnTo>
                  <a:pt x="757810" y="194469"/>
                </a:lnTo>
                <a:lnTo>
                  <a:pt x="764400" y="233338"/>
                </a:lnTo>
                <a:lnTo>
                  <a:pt x="770989" y="216176"/>
                </a:lnTo>
                <a:lnTo>
                  <a:pt x="777579" y="216493"/>
                </a:lnTo>
                <a:lnTo>
                  <a:pt x="784169" y="222560"/>
                </a:lnTo>
                <a:lnTo>
                  <a:pt x="790758" y="222627"/>
                </a:lnTo>
                <a:lnTo>
                  <a:pt x="797348" y="206892"/>
                </a:lnTo>
                <a:lnTo>
                  <a:pt x="803938" y="219494"/>
                </a:lnTo>
                <a:lnTo>
                  <a:pt x="810527" y="213548"/>
                </a:lnTo>
                <a:lnTo>
                  <a:pt x="817117" y="139857"/>
                </a:lnTo>
                <a:lnTo>
                  <a:pt x="823707" y="35209"/>
                </a:lnTo>
                <a:lnTo>
                  <a:pt x="830296" y="11351"/>
                </a:lnTo>
                <a:lnTo>
                  <a:pt x="836886" y="0"/>
                </a:lnTo>
                <a:lnTo>
                  <a:pt x="843476" y="2260"/>
                </a:lnTo>
                <a:lnTo>
                  <a:pt x="850065" y="189352"/>
                </a:lnTo>
                <a:lnTo>
                  <a:pt x="856655" y="405400"/>
                </a:lnTo>
                <a:lnTo>
                  <a:pt x="863245" y="491939"/>
                </a:lnTo>
                <a:lnTo>
                  <a:pt x="869834" y="512817"/>
                </a:lnTo>
                <a:lnTo>
                  <a:pt x="876424" y="522229"/>
                </a:lnTo>
                <a:lnTo>
                  <a:pt x="883014" y="522995"/>
                </a:lnTo>
                <a:lnTo>
                  <a:pt x="889603" y="521805"/>
                </a:lnTo>
                <a:lnTo>
                  <a:pt x="896193" y="515991"/>
                </a:lnTo>
                <a:lnTo>
                  <a:pt x="902782" y="526461"/>
                </a:lnTo>
                <a:lnTo>
                  <a:pt x="909372" y="554659"/>
                </a:lnTo>
                <a:lnTo>
                  <a:pt x="915962" y="573895"/>
                </a:lnTo>
                <a:lnTo>
                  <a:pt x="922551" y="584130"/>
                </a:lnTo>
                <a:lnTo>
                  <a:pt x="929141" y="596952"/>
                </a:lnTo>
                <a:lnTo>
                  <a:pt x="935731" y="618515"/>
                </a:lnTo>
                <a:lnTo>
                  <a:pt x="942320" y="632049"/>
                </a:lnTo>
                <a:lnTo>
                  <a:pt x="948910" y="630845"/>
                </a:lnTo>
                <a:lnTo>
                  <a:pt x="955500" y="633449"/>
                </a:lnTo>
                <a:lnTo>
                  <a:pt x="962089" y="634803"/>
                </a:lnTo>
                <a:lnTo>
                  <a:pt x="968679" y="633634"/>
                </a:lnTo>
                <a:lnTo>
                  <a:pt x="975269" y="638145"/>
                </a:lnTo>
                <a:lnTo>
                  <a:pt x="981858" y="641224"/>
                </a:lnTo>
                <a:lnTo>
                  <a:pt x="988448" y="643009"/>
                </a:lnTo>
                <a:lnTo>
                  <a:pt x="995038" y="649010"/>
                </a:lnTo>
                <a:lnTo>
                  <a:pt x="1001627" y="651024"/>
                </a:lnTo>
                <a:lnTo>
                  <a:pt x="1008217" y="663982"/>
                </a:lnTo>
                <a:lnTo>
                  <a:pt x="1014807" y="562056"/>
                </a:lnTo>
                <a:lnTo>
                  <a:pt x="1021396" y="482151"/>
                </a:lnTo>
                <a:lnTo>
                  <a:pt x="1027986" y="417111"/>
                </a:lnTo>
                <a:lnTo>
                  <a:pt x="1034576" y="363865"/>
                </a:lnTo>
                <a:lnTo>
                  <a:pt x="1041165" y="321129"/>
                </a:lnTo>
                <a:lnTo>
                  <a:pt x="1047755" y="358486"/>
                </a:lnTo>
                <a:lnTo>
                  <a:pt x="1054345" y="364955"/>
                </a:lnTo>
                <a:lnTo>
                  <a:pt x="1060934" y="266987"/>
                </a:lnTo>
                <a:lnTo>
                  <a:pt x="1067524" y="222357"/>
                </a:lnTo>
                <a:lnTo>
                  <a:pt x="1074114" y="328431"/>
                </a:lnTo>
                <a:lnTo>
                  <a:pt x="1080703" y="269317"/>
                </a:lnTo>
                <a:lnTo>
                  <a:pt x="1087293" y="215710"/>
                </a:lnTo>
                <a:lnTo>
                  <a:pt x="1093883" y="213145"/>
                </a:lnTo>
                <a:lnTo>
                  <a:pt x="1100472" y="235386"/>
                </a:lnTo>
                <a:lnTo>
                  <a:pt x="1107062" y="275517"/>
                </a:lnTo>
                <a:lnTo>
                  <a:pt x="1113651" y="292458"/>
                </a:lnTo>
                <a:lnTo>
                  <a:pt x="1120241" y="324531"/>
                </a:lnTo>
                <a:lnTo>
                  <a:pt x="1126831" y="366448"/>
                </a:lnTo>
                <a:lnTo>
                  <a:pt x="1133420" y="477391"/>
                </a:lnTo>
                <a:lnTo>
                  <a:pt x="1140010" y="492549"/>
                </a:lnTo>
                <a:lnTo>
                  <a:pt x="1146600" y="492838"/>
                </a:lnTo>
                <a:lnTo>
                  <a:pt x="1153189" y="519062"/>
                </a:lnTo>
                <a:lnTo>
                  <a:pt x="1159779" y="555640"/>
                </a:lnTo>
                <a:lnTo>
                  <a:pt x="1166369" y="558977"/>
                </a:lnTo>
                <a:lnTo>
                  <a:pt x="1172958" y="541139"/>
                </a:lnTo>
                <a:lnTo>
                  <a:pt x="1179548" y="571527"/>
                </a:lnTo>
                <a:lnTo>
                  <a:pt x="1186138" y="680436"/>
                </a:lnTo>
                <a:lnTo>
                  <a:pt x="1192727" y="643233"/>
                </a:lnTo>
                <a:lnTo>
                  <a:pt x="1199317" y="640952"/>
                </a:lnTo>
                <a:lnTo>
                  <a:pt x="1205907" y="640333"/>
                </a:lnTo>
                <a:lnTo>
                  <a:pt x="1212496" y="641059"/>
                </a:lnTo>
                <a:lnTo>
                  <a:pt x="1219086" y="645565"/>
                </a:lnTo>
                <a:lnTo>
                  <a:pt x="1225676" y="642487"/>
                </a:lnTo>
                <a:lnTo>
                  <a:pt x="1232265" y="640046"/>
                </a:lnTo>
                <a:lnTo>
                  <a:pt x="1238855" y="636912"/>
                </a:lnTo>
                <a:lnTo>
                  <a:pt x="1245445" y="641719"/>
                </a:lnTo>
                <a:lnTo>
                  <a:pt x="1252034" y="643962"/>
                </a:lnTo>
                <a:lnTo>
                  <a:pt x="1258624" y="644138"/>
                </a:lnTo>
                <a:lnTo>
                  <a:pt x="1265214" y="644113"/>
                </a:lnTo>
                <a:lnTo>
                  <a:pt x="1271803" y="640474"/>
                </a:lnTo>
                <a:lnTo>
                  <a:pt x="1278393" y="638184"/>
                </a:lnTo>
                <a:lnTo>
                  <a:pt x="1284983" y="633731"/>
                </a:lnTo>
                <a:lnTo>
                  <a:pt x="1291572" y="623528"/>
                </a:lnTo>
                <a:lnTo>
                  <a:pt x="1298162" y="619125"/>
                </a:lnTo>
                <a:lnTo>
                  <a:pt x="1304752" y="623631"/>
                </a:lnTo>
                <a:lnTo>
                  <a:pt x="1311341" y="624155"/>
                </a:lnTo>
                <a:lnTo>
                  <a:pt x="1317931" y="618755"/>
                </a:lnTo>
                <a:lnTo>
                  <a:pt x="1324520" y="620250"/>
                </a:lnTo>
                <a:lnTo>
                  <a:pt x="1331110" y="619974"/>
                </a:lnTo>
                <a:lnTo>
                  <a:pt x="1337700" y="621311"/>
                </a:lnTo>
                <a:lnTo>
                  <a:pt x="1344289" y="622195"/>
                </a:lnTo>
                <a:lnTo>
                  <a:pt x="1350879" y="623851"/>
                </a:lnTo>
                <a:lnTo>
                  <a:pt x="1357469" y="623588"/>
                </a:lnTo>
                <a:lnTo>
                  <a:pt x="1364058" y="617237"/>
                </a:lnTo>
                <a:lnTo>
                  <a:pt x="1370648" y="606090"/>
                </a:lnTo>
                <a:lnTo>
                  <a:pt x="1377238" y="600784"/>
                </a:lnTo>
                <a:lnTo>
                  <a:pt x="1383827" y="598221"/>
                </a:lnTo>
                <a:lnTo>
                  <a:pt x="1390417" y="591096"/>
                </a:lnTo>
                <a:lnTo>
                  <a:pt x="1397007" y="592093"/>
                </a:lnTo>
                <a:lnTo>
                  <a:pt x="1403596" y="590799"/>
                </a:lnTo>
                <a:lnTo>
                  <a:pt x="1410186" y="588969"/>
                </a:lnTo>
                <a:lnTo>
                  <a:pt x="1416776" y="596303"/>
                </a:lnTo>
                <a:lnTo>
                  <a:pt x="1423365" y="601603"/>
                </a:lnTo>
                <a:lnTo>
                  <a:pt x="1429955" y="603673"/>
                </a:lnTo>
                <a:lnTo>
                  <a:pt x="1436545" y="600320"/>
                </a:lnTo>
                <a:lnTo>
                  <a:pt x="1443134" y="602210"/>
                </a:lnTo>
                <a:lnTo>
                  <a:pt x="1449724" y="597690"/>
                </a:lnTo>
                <a:lnTo>
                  <a:pt x="1456314" y="593421"/>
                </a:lnTo>
                <a:lnTo>
                  <a:pt x="1462903" y="581179"/>
                </a:lnTo>
                <a:lnTo>
                  <a:pt x="1469493" y="560127"/>
                </a:lnTo>
                <a:lnTo>
                  <a:pt x="1476083" y="553590"/>
                </a:lnTo>
                <a:lnTo>
                  <a:pt x="1482672" y="550737"/>
                </a:lnTo>
                <a:lnTo>
                  <a:pt x="1489262" y="564569"/>
                </a:lnTo>
                <a:lnTo>
                  <a:pt x="1495852" y="597701"/>
                </a:lnTo>
                <a:lnTo>
                  <a:pt x="1502441" y="607672"/>
                </a:lnTo>
                <a:lnTo>
                  <a:pt x="1509031" y="610670"/>
                </a:lnTo>
                <a:lnTo>
                  <a:pt x="1515620" y="614708"/>
                </a:lnTo>
                <a:lnTo>
                  <a:pt x="1522210" y="615269"/>
                </a:lnTo>
                <a:lnTo>
                  <a:pt x="1528800" y="617471"/>
                </a:lnTo>
                <a:lnTo>
                  <a:pt x="1535389" y="619619"/>
                </a:lnTo>
                <a:lnTo>
                  <a:pt x="1541979" y="620777"/>
                </a:lnTo>
                <a:lnTo>
                  <a:pt x="1548569" y="623659"/>
                </a:lnTo>
                <a:lnTo>
                  <a:pt x="1555158" y="616365"/>
                </a:lnTo>
                <a:lnTo>
                  <a:pt x="1561748" y="604393"/>
                </a:lnTo>
                <a:lnTo>
                  <a:pt x="1568338" y="598811"/>
                </a:lnTo>
                <a:lnTo>
                  <a:pt x="1574927" y="604678"/>
                </a:lnTo>
                <a:lnTo>
                  <a:pt x="1581517" y="600710"/>
                </a:lnTo>
                <a:lnTo>
                  <a:pt x="1588107" y="601536"/>
                </a:lnTo>
                <a:lnTo>
                  <a:pt x="1594696" y="606860"/>
                </a:lnTo>
                <a:lnTo>
                  <a:pt x="1601286" y="613333"/>
                </a:lnTo>
                <a:lnTo>
                  <a:pt x="1607876" y="626666"/>
                </a:lnTo>
                <a:lnTo>
                  <a:pt x="1614465" y="634748"/>
                </a:lnTo>
                <a:lnTo>
                  <a:pt x="1634234" y="667808"/>
                </a:lnTo>
                <a:lnTo>
                  <a:pt x="1647414" y="673690"/>
                </a:lnTo>
                <a:lnTo>
                  <a:pt x="1654003" y="673643"/>
                </a:lnTo>
                <a:lnTo>
                  <a:pt x="1660593" y="670855"/>
                </a:lnTo>
                <a:lnTo>
                  <a:pt x="1667183" y="671216"/>
                </a:lnTo>
                <a:lnTo>
                  <a:pt x="1673772" y="670686"/>
                </a:lnTo>
                <a:lnTo>
                  <a:pt x="1680362" y="670898"/>
                </a:lnTo>
                <a:lnTo>
                  <a:pt x="1686952" y="670888"/>
                </a:lnTo>
                <a:lnTo>
                  <a:pt x="1693541" y="668685"/>
                </a:lnTo>
                <a:lnTo>
                  <a:pt x="1700131" y="666162"/>
                </a:lnTo>
                <a:lnTo>
                  <a:pt x="1706721" y="668928"/>
                </a:lnTo>
                <a:lnTo>
                  <a:pt x="1713310" y="685190"/>
                </a:lnTo>
                <a:lnTo>
                  <a:pt x="1719900" y="688528"/>
                </a:lnTo>
                <a:lnTo>
                  <a:pt x="1726489" y="691300"/>
                </a:lnTo>
                <a:lnTo>
                  <a:pt x="1733079" y="686116"/>
                </a:lnTo>
                <a:lnTo>
                  <a:pt x="1739669" y="675057"/>
                </a:lnTo>
                <a:lnTo>
                  <a:pt x="1746258" y="668456"/>
                </a:lnTo>
                <a:lnTo>
                  <a:pt x="1752848" y="667069"/>
                </a:lnTo>
                <a:lnTo>
                  <a:pt x="1759438" y="672330"/>
                </a:lnTo>
                <a:lnTo>
                  <a:pt x="1766027" y="684573"/>
                </a:lnTo>
                <a:lnTo>
                  <a:pt x="1772617" y="690758"/>
                </a:lnTo>
                <a:lnTo>
                  <a:pt x="1779207" y="690810"/>
                </a:lnTo>
                <a:lnTo>
                  <a:pt x="1785796" y="676149"/>
                </a:lnTo>
                <a:lnTo>
                  <a:pt x="1792386" y="675811"/>
                </a:lnTo>
                <a:lnTo>
                  <a:pt x="1798976" y="674109"/>
                </a:lnTo>
                <a:lnTo>
                  <a:pt x="1805565" y="672155"/>
                </a:lnTo>
                <a:lnTo>
                  <a:pt x="1812155" y="663669"/>
                </a:lnTo>
                <a:lnTo>
                  <a:pt x="1818745" y="655020"/>
                </a:lnTo>
                <a:lnTo>
                  <a:pt x="1825334" y="648224"/>
                </a:lnTo>
                <a:lnTo>
                  <a:pt x="1831924" y="642032"/>
                </a:lnTo>
                <a:lnTo>
                  <a:pt x="1838514" y="628381"/>
                </a:lnTo>
                <a:lnTo>
                  <a:pt x="1845103" y="628410"/>
                </a:lnTo>
                <a:lnTo>
                  <a:pt x="1851693" y="644704"/>
                </a:lnTo>
                <a:lnTo>
                  <a:pt x="1858283" y="665008"/>
                </a:lnTo>
                <a:lnTo>
                  <a:pt x="1864872" y="668395"/>
                </a:lnTo>
                <a:lnTo>
                  <a:pt x="1871462" y="666918"/>
                </a:lnTo>
                <a:lnTo>
                  <a:pt x="1878052" y="667444"/>
                </a:lnTo>
                <a:lnTo>
                  <a:pt x="1884641" y="661870"/>
                </a:lnTo>
                <a:lnTo>
                  <a:pt x="1891231" y="659080"/>
                </a:lnTo>
                <a:lnTo>
                  <a:pt x="1897821" y="657236"/>
                </a:lnTo>
                <a:lnTo>
                  <a:pt x="1904410" y="654434"/>
                </a:lnTo>
                <a:lnTo>
                  <a:pt x="1911000" y="655908"/>
                </a:lnTo>
                <a:lnTo>
                  <a:pt x="1917590" y="652265"/>
                </a:lnTo>
                <a:lnTo>
                  <a:pt x="1924179" y="650352"/>
                </a:lnTo>
                <a:lnTo>
                  <a:pt x="1930769" y="647961"/>
                </a:lnTo>
                <a:lnTo>
                  <a:pt x="1937358" y="648993"/>
                </a:lnTo>
                <a:lnTo>
                  <a:pt x="1943948" y="647425"/>
                </a:lnTo>
                <a:lnTo>
                  <a:pt x="1950538" y="645686"/>
                </a:lnTo>
                <a:lnTo>
                  <a:pt x="1957127" y="651172"/>
                </a:lnTo>
                <a:lnTo>
                  <a:pt x="1963717" y="648715"/>
                </a:lnTo>
                <a:lnTo>
                  <a:pt x="1970307" y="646053"/>
                </a:lnTo>
                <a:lnTo>
                  <a:pt x="1976896" y="648951"/>
                </a:lnTo>
                <a:lnTo>
                  <a:pt x="1983486" y="649313"/>
                </a:lnTo>
                <a:lnTo>
                  <a:pt x="1990076" y="648050"/>
                </a:lnTo>
                <a:lnTo>
                  <a:pt x="1996665" y="649913"/>
                </a:lnTo>
                <a:lnTo>
                  <a:pt x="2003255" y="649409"/>
                </a:lnTo>
                <a:lnTo>
                  <a:pt x="2009845" y="648194"/>
                </a:lnTo>
                <a:lnTo>
                  <a:pt x="2016434" y="648292"/>
                </a:lnTo>
                <a:lnTo>
                  <a:pt x="2023024" y="649351"/>
                </a:lnTo>
                <a:lnTo>
                  <a:pt x="2029614" y="648476"/>
                </a:lnTo>
                <a:lnTo>
                  <a:pt x="2036203" y="648321"/>
                </a:lnTo>
                <a:lnTo>
                  <a:pt x="2042793" y="648192"/>
                </a:lnTo>
                <a:lnTo>
                  <a:pt x="2049383" y="645326"/>
                </a:lnTo>
                <a:lnTo>
                  <a:pt x="2055972" y="646143"/>
                </a:lnTo>
                <a:lnTo>
                  <a:pt x="2062562" y="645700"/>
                </a:lnTo>
                <a:lnTo>
                  <a:pt x="2069152" y="647701"/>
                </a:lnTo>
                <a:lnTo>
                  <a:pt x="2075741" y="651055"/>
                </a:lnTo>
                <a:lnTo>
                  <a:pt x="2082331" y="649598"/>
                </a:lnTo>
                <a:lnTo>
                  <a:pt x="2088921" y="652488"/>
                </a:lnTo>
                <a:lnTo>
                  <a:pt x="2095509" y="650040"/>
                </a:lnTo>
                <a:lnTo>
                  <a:pt x="2102100" y="649762"/>
                </a:lnTo>
                <a:lnTo>
                  <a:pt x="2108690" y="648281"/>
                </a:lnTo>
                <a:lnTo>
                  <a:pt x="2115279" y="644273"/>
                </a:lnTo>
                <a:lnTo>
                  <a:pt x="2121869" y="643022"/>
                </a:lnTo>
                <a:lnTo>
                  <a:pt x="2128459" y="640387"/>
                </a:lnTo>
                <a:lnTo>
                  <a:pt x="2135048" y="641338"/>
                </a:lnTo>
                <a:lnTo>
                  <a:pt x="2141638" y="638670"/>
                </a:lnTo>
                <a:lnTo>
                  <a:pt x="2148227" y="636368"/>
                </a:lnTo>
                <a:lnTo>
                  <a:pt x="2154817" y="632832"/>
                </a:lnTo>
                <a:lnTo>
                  <a:pt x="2161407" y="633159"/>
                </a:lnTo>
                <a:lnTo>
                  <a:pt x="2167996" y="631471"/>
                </a:lnTo>
                <a:lnTo>
                  <a:pt x="2174586" y="646642"/>
                </a:lnTo>
                <a:lnTo>
                  <a:pt x="2181176" y="642807"/>
                </a:lnTo>
                <a:lnTo>
                  <a:pt x="2187765" y="652208"/>
                </a:lnTo>
                <a:lnTo>
                  <a:pt x="2194355" y="654980"/>
                </a:lnTo>
                <a:lnTo>
                  <a:pt x="2200945" y="663389"/>
                </a:lnTo>
                <a:lnTo>
                  <a:pt x="2207533" y="667121"/>
                </a:lnTo>
                <a:lnTo>
                  <a:pt x="2214124" y="664216"/>
                </a:lnTo>
                <a:lnTo>
                  <a:pt x="2220714" y="658775"/>
                </a:lnTo>
                <a:lnTo>
                  <a:pt x="2227303" y="649319"/>
                </a:lnTo>
                <a:lnTo>
                  <a:pt x="2233893" y="647986"/>
                </a:lnTo>
                <a:lnTo>
                  <a:pt x="2240483" y="650722"/>
                </a:lnTo>
                <a:lnTo>
                  <a:pt x="2247072" y="660828"/>
                </a:lnTo>
                <a:lnTo>
                  <a:pt x="2253662" y="670675"/>
                </a:lnTo>
                <a:lnTo>
                  <a:pt x="2260252" y="676037"/>
                </a:lnTo>
                <a:lnTo>
                  <a:pt x="2266841" y="682456"/>
                </a:lnTo>
                <a:lnTo>
                  <a:pt x="2273431" y="688121"/>
                </a:lnTo>
                <a:lnTo>
                  <a:pt x="2280021" y="388219"/>
                </a:lnTo>
                <a:lnTo>
                  <a:pt x="2286610" y="399361"/>
                </a:lnTo>
                <a:lnTo>
                  <a:pt x="2293200" y="264088"/>
                </a:lnTo>
                <a:lnTo>
                  <a:pt x="2299790" y="270331"/>
                </a:lnTo>
                <a:lnTo>
                  <a:pt x="2306379" y="266170"/>
                </a:lnTo>
                <a:lnTo>
                  <a:pt x="2312969" y="286163"/>
                </a:lnTo>
                <a:lnTo>
                  <a:pt x="2319557" y="309600"/>
                </a:lnTo>
                <a:lnTo>
                  <a:pt x="2326148" y="323513"/>
                </a:lnTo>
                <a:lnTo>
                  <a:pt x="2332738" y="326762"/>
                </a:lnTo>
                <a:lnTo>
                  <a:pt x="2339328" y="317427"/>
                </a:lnTo>
                <a:lnTo>
                  <a:pt x="2345917" y="291523"/>
                </a:lnTo>
                <a:lnTo>
                  <a:pt x="2352507" y="285951"/>
                </a:lnTo>
                <a:lnTo>
                  <a:pt x="2359096" y="266986"/>
                </a:lnTo>
                <a:lnTo>
                  <a:pt x="2365686" y="255034"/>
                </a:lnTo>
                <a:lnTo>
                  <a:pt x="2372275" y="237669"/>
                </a:lnTo>
                <a:lnTo>
                  <a:pt x="2378865" y="230363"/>
                </a:lnTo>
                <a:lnTo>
                  <a:pt x="2385455" y="225352"/>
                </a:lnTo>
                <a:lnTo>
                  <a:pt x="2392045" y="204024"/>
                </a:lnTo>
                <a:lnTo>
                  <a:pt x="2398634" y="220283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53312" y="1970804"/>
            <a:ext cx="2399030" cy="471805"/>
          </a:xfrm>
          <a:custGeom>
            <a:avLst/>
            <a:gdLst/>
            <a:ahLst/>
            <a:cxnLst/>
            <a:rect l="l" t="t" r="r" b="b"/>
            <a:pathLst>
              <a:path w="2399029" h="471805">
                <a:moveTo>
                  <a:pt x="0" y="463232"/>
                </a:moveTo>
                <a:lnTo>
                  <a:pt x="6589" y="457429"/>
                </a:lnTo>
                <a:lnTo>
                  <a:pt x="13179" y="461142"/>
                </a:lnTo>
                <a:lnTo>
                  <a:pt x="19768" y="454852"/>
                </a:lnTo>
                <a:lnTo>
                  <a:pt x="26358" y="457703"/>
                </a:lnTo>
                <a:lnTo>
                  <a:pt x="32948" y="461114"/>
                </a:lnTo>
                <a:lnTo>
                  <a:pt x="39538" y="460644"/>
                </a:lnTo>
                <a:lnTo>
                  <a:pt x="46127" y="463507"/>
                </a:lnTo>
                <a:lnTo>
                  <a:pt x="52717" y="453410"/>
                </a:lnTo>
                <a:lnTo>
                  <a:pt x="59307" y="432858"/>
                </a:lnTo>
                <a:lnTo>
                  <a:pt x="65896" y="456260"/>
                </a:lnTo>
                <a:lnTo>
                  <a:pt x="72486" y="455712"/>
                </a:lnTo>
                <a:lnTo>
                  <a:pt x="79075" y="451770"/>
                </a:lnTo>
                <a:lnTo>
                  <a:pt x="85665" y="452561"/>
                </a:lnTo>
                <a:lnTo>
                  <a:pt x="92255" y="454014"/>
                </a:lnTo>
                <a:lnTo>
                  <a:pt x="98844" y="429643"/>
                </a:lnTo>
                <a:lnTo>
                  <a:pt x="105434" y="458689"/>
                </a:lnTo>
                <a:lnTo>
                  <a:pt x="112024" y="463808"/>
                </a:lnTo>
                <a:lnTo>
                  <a:pt x="118613" y="459508"/>
                </a:lnTo>
                <a:lnTo>
                  <a:pt x="125203" y="469026"/>
                </a:lnTo>
                <a:lnTo>
                  <a:pt x="131793" y="462541"/>
                </a:lnTo>
                <a:lnTo>
                  <a:pt x="138382" y="459375"/>
                </a:lnTo>
                <a:lnTo>
                  <a:pt x="144972" y="458755"/>
                </a:lnTo>
                <a:lnTo>
                  <a:pt x="151562" y="458811"/>
                </a:lnTo>
                <a:lnTo>
                  <a:pt x="158151" y="458766"/>
                </a:lnTo>
                <a:lnTo>
                  <a:pt x="164741" y="454805"/>
                </a:lnTo>
                <a:lnTo>
                  <a:pt x="171331" y="457944"/>
                </a:lnTo>
                <a:lnTo>
                  <a:pt x="177920" y="459867"/>
                </a:lnTo>
                <a:lnTo>
                  <a:pt x="184510" y="448392"/>
                </a:lnTo>
                <a:lnTo>
                  <a:pt x="191100" y="281591"/>
                </a:lnTo>
                <a:lnTo>
                  <a:pt x="197689" y="258256"/>
                </a:lnTo>
                <a:lnTo>
                  <a:pt x="204279" y="254150"/>
                </a:lnTo>
                <a:lnTo>
                  <a:pt x="210869" y="241800"/>
                </a:lnTo>
                <a:lnTo>
                  <a:pt x="217458" y="233214"/>
                </a:lnTo>
                <a:lnTo>
                  <a:pt x="224048" y="210838"/>
                </a:lnTo>
                <a:lnTo>
                  <a:pt x="230638" y="196328"/>
                </a:lnTo>
                <a:lnTo>
                  <a:pt x="237227" y="192370"/>
                </a:lnTo>
                <a:lnTo>
                  <a:pt x="243817" y="182588"/>
                </a:lnTo>
                <a:lnTo>
                  <a:pt x="250407" y="188134"/>
                </a:lnTo>
                <a:lnTo>
                  <a:pt x="256996" y="182692"/>
                </a:lnTo>
                <a:lnTo>
                  <a:pt x="263586" y="188626"/>
                </a:lnTo>
                <a:lnTo>
                  <a:pt x="270176" y="233214"/>
                </a:lnTo>
                <a:lnTo>
                  <a:pt x="276765" y="343420"/>
                </a:lnTo>
                <a:lnTo>
                  <a:pt x="283355" y="418040"/>
                </a:lnTo>
                <a:lnTo>
                  <a:pt x="289944" y="427462"/>
                </a:lnTo>
                <a:lnTo>
                  <a:pt x="296534" y="435402"/>
                </a:lnTo>
                <a:lnTo>
                  <a:pt x="303124" y="444110"/>
                </a:lnTo>
                <a:lnTo>
                  <a:pt x="309713" y="454134"/>
                </a:lnTo>
                <a:lnTo>
                  <a:pt x="316303" y="438367"/>
                </a:lnTo>
                <a:lnTo>
                  <a:pt x="322893" y="403385"/>
                </a:lnTo>
                <a:lnTo>
                  <a:pt x="329482" y="330534"/>
                </a:lnTo>
                <a:lnTo>
                  <a:pt x="336072" y="313415"/>
                </a:lnTo>
                <a:lnTo>
                  <a:pt x="342662" y="314565"/>
                </a:lnTo>
                <a:lnTo>
                  <a:pt x="349251" y="320570"/>
                </a:lnTo>
                <a:lnTo>
                  <a:pt x="355841" y="330685"/>
                </a:lnTo>
                <a:lnTo>
                  <a:pt x="362431" y="327117"/>
                </a:lnTo>
                <a:lnTo>
                  <a:pt x="369020" y="309447"/>
                </a:lnTo>
                <a:lnTo>
                  <a:pt x="375610" y="294863"/>
                </a:lnTo>
                <a:lnTo>
                  <a:pt x="382200" y="296032"/>
                </a:lnTo>
                <a:lnTo>
                  <a:pt x="388789" y="298746"/>
                </a:lnTo>
                <a:lnTo>
                  <a:pt x="395379" y="304173"/>
                </a:lnTo>
                <a:lnTo>
                  <a:pt x="401969" y="312476"/>
                </a:lnTo>
                <a:lnTo>
                  <a:pt x="408558" y="317971"/>
                </a:lnTo>
                <a:lnTo>
                  <a:pt x="415148" y="321864"/>
                </a:lnTo>
                <a:lnTo>
                  <a:pt x="421738" y="316138"/>
                </a:lnTo>
                <a:lnTo>
                  <a:pt x="428327" y="311589"/>
                </a:lnTo>
                <a:lnTo>
                  <a:pt x="434917" y="296004"/>
                </a:lnTo>
                <a:lnTo>
                  <a:pt x="441507" y="289739"/>
                </a:lnTo>
                <a:lnTo>
                  <a:pt x="448096" y="279093"/>
                </a:lnTo>
                <a:lnTo>
                  <a:pt x="454686" y="266403"/>
                </a:lnTo>
                <a:lnTo>
                  <a:pt x="461276" y="245296"/>
                </a:lnTo>
                <a:lnTo>
                  <a:pt x="467865" y="229799"/>
                </a:lnTo>
                <a:lnTo>
                  <a:pt x="474455" y="198419"/>
                </a:lnTo>
                <a:lnTo>
                  <a:pt x="481045" y="189545"/>
                </a:lnTo>
                <a:lnTo>
                  <a:pt x="487634" y="204207"/>
                </a:lnTo>
                <a:lnTo>
                  <a:pt x="494224" y="219993"/>
                </a:lnTo>
                <a:lnTo>
                  <a:pt x="500813" y="222516"/>
                </a:lnTo>
                <a:lnTo>
                  <a:pt x="507403" y="293018"/>
                </a:lnTo>
                <a:lnTo>
                  <a:pt x="513993" y="399529"/>
                </a:lnTo>
                <a:lnTo>
                  <a:pt x="520582" y="437574"/>
                </a:lnTo>
                <a:lnTo>
                  <a:pt x="527172" y="442938"/>
                </a:lnTo>
                <a:lnTo>
                  <a:pt x="533762" y="427529"/>
                </a:lnTo>
                <a:lnTo>
                  <a:pt x="540351" y="415194"/>
                </a:lnTo>
                <a:lnTo>
                  <a:pt x="546941" y="413582"/>
                </a:lnTo>
                <a:lnTo>
                  <a:pt x="553531" y="417424"/>
                </a:lnTo>
                <a:lnTo>
                  <a:pt x="560120" y="409585"/>
                </a:lnTo>
                <a:lnTo>
                  <a:pt x="566710" y="387399"/>
                </a:lnTo>
                <a:lnTo>
                  <a:pt x="573300" y="392214"/>
                </a:lnTo>
                <a:lnTo>
                  <a:pt x="579889" y="432353"/>
                </a:lnTo>
                <a:lnTo>
                  <a:pt x="586479" y="448048"/>
                </a:lnTo>
                <a:lnTo>
                  <a:pt x="593069" y="448207"/>
                </a:lnTo>
                <a:lnTo>
                  <a:pt x="599658" y="430006"/>
                </a:lnTo>
                <a:lnTo>
                  <a:pt x="606248" y="431337"/>
                </a:lnTo>
                <a:lnTo>
                  <a:pt x="612838" y="423070"/>
                </a:lnTo>
                <a:lnTo>
                  <a:pt x="619427" y="428269"/>
                </a:lnTo>
                <a:lnTo>
                  <a:pt x="626017" y="378261"/>
                </a:lnTo>
                <a:lnTo>
                  <a:pt x="632607" y="372474"/>
                </a:lnTo>
                <a:lnTo>
                  <a:pt x="639196" y="344803"/>
                </a:lnTo>
                <a:lnTo>
                  <a:pt x="645786" y="360149"/>
                </a:lnTo>
                <a:lnTo>
                  <a:pt x="652376" y="352930"/>
                </a:lnTo>
                <a:lnTo>
                  <a:pt x="658965" y="338410"/>
                </a:lnTo>
                <a:lnTo>
                  <a:pt x="665555" y="377409"/>
                </a:lnTo>
                <a:lnTo>
                  <a:pt x="672145" y="392426"/>
                </a:lnTo>
                <a:lnTo>
                  <a:pt x="678734" y="359192"/>
                </a:lnTo>
                <a:lnTo>
                  <a:pt x="685324" y="304539"/>
                </a:lnTo>
                <a:lnTo>
                  <a:pt x="691913" y="273614"/>
                </a:lnTo>
                <a:lnTo>
                  <a:pt x="698503" y="294201"/>
                </a:lnTo>
                <a:lnTo>
                  <a:pt x="705093" y="275308"/>
                </a:lnTo>
                <a:lnTo>
                  <a:pt x="711682" y="217729"/>
                </a:lnTo>
                <a:lnTo>
                  <a:pt x="718272" y="141483"/>
                </a:lnTo>
                <a:lnTo>
                  <a:pt x="724862" y="48855"/>
                </a:lnTo>
                <a:lnTo>
                  <a:pt x="731451" y="10286"/>
                </a:lnTo>
                <a:lnTo>
                  <a:pt x="738041" y="0"/>
                </a:lnTo>
                <a:lnTo>
                  <a:pt x="744631" y="6659"/>
                </a:lnTo>
                <a:lnTo>
                  <a:pt x="751220" y="25990"/>
                </a:lnTo>
                <a:lnTo>
                  <a:pt x="757810" y="72011"/>
                </a:lnTo>
                <a:lnTo>
                  <a:pt x="764400" y="84639"/>
                </a:lnTo>
                <a:lnTo>
                  <a:pt x="770989" y="79888"/>
                </a:lnTo>
                <a:lnTo>
                  <a:pt x="777579" y="70500"/>
                </a:lnTo>
                <a:lnTo>
                  <a:pt x="784169" y="66558"/>
                </a:lnTo>
                <a:lnTo>
                  <a:pt x="790758" y="65509"/>
                </a:lnTo>
                <a:lnTo>
                  <a:pt x="797348" y="63462"/>
                </a:lnTo>
                <a:lnTo>
                  <a:pt x="803938" y="73336"/>
                </a:lnTo>
                <a:lnTo>
                  <a:pt x="810527" y="66874"/>
                </a:lnTo>
                <a:lnTo>
                  <a:pt x="817117" y="46535"/>
                </a:lnTo>
                <a:lnTo>
                  <a:pt x="823707" y="13009"/>
                </a:lnTo>
                <a:lnTo>
                  <a:pt x="830296" y="11924"/>
                </a:lnTo>
                <a:lnTo>
                  <a:pt x="836886" y="14058"/>
                </a:lnTo>
                <a:lnTo>
                  <a:pt x="843476" y="43219"/>
                </a:lnTo>
                <a:lnTo>
                  <a:pt x="850065" y="159218"/>
                </a:lnTo>
                <a:lnTo>
                  <a:pt x="856655" y="268281"/>
                </a:lnTo>
                <a:lnTo>
                  <a:pt x="863245" y="317935"/>
                </a:lnTo>
                <a:lnTo>
                  <a:pt x="869834" y="340936"/>
                </a:lnTo>
                <a:lnTo>
                  <a:pt x="876424" y="346319"/>
                </a:lnTo>
                <a:lnTo>
                  <a:pt x="883014" y="347084"/>
                </a:lnTo>
                <a:lnTo>
                  <a:pt x="889603" y="345222"/>
                </a:lnTo>
                <a:lnTo>
                  <a:pt x="896193" y="340475"/>
                </a:lnTo>
                <a:lnTo>
                  <a:pt x="902782" y="346858"/>
                </a:lnTo>
                <a:lnTo>
                  <a:pt x="909372" y="364873"/>
                </a:lnTo>
                <a:lnTo>
                  <a:pt x="915962" y="379214"/>
                </a:lnTo>
                <a:lnTo>
                  <a:pt x="922551" y="387699"/>
                </a:lnTo>
                <a:lnTo>
                  <a:pt x="929141" y="397186"/>
                </a:lnTo>
                <a:lnTo>
                  <a:pt x="935731" y="408219"/>
                </a:lnTo>
                <a:lnTo>
                  <a:pt x="942320" y="421552"/>
                </a:lnTo>
                <a:lnTo>
                  <a:pt x="948910" y="426374"/>
                </a:lnTo>
                <a:lnTo>
                  <a:pt x="955500" y="429793"/>
                </a:lnTo>
                <a:lnTo>
                  <a:pt x="962089" y="431048"/>
                </a:lnTo>
                <a:lnTo>
                  <a:pt x="968679" y="432573"/>
                </a:lnTo>
                <a:lnTo>
                  <a:pt x="975269" y="434583"/>
                </a:lnTo>
                <a:lnTo>
                  <a:pt x="981858" y="434923"/>
                </a:lnTo>
                <a:lnTo>
                  <a:pt x="988448" y="434648"/>
                </a:lnTo>
                <a:lnTo>
                  <a:pt x="995038" y="437685"/>
                </a:lnTo>
                <a:lnTo>
                  <a:pt x="1001627" y="438470"/>
                </a:lnTo>
                <a:lnTo>
                  <a:pt x="1008217" y="447577"/>
                </a:lnTo>
                <a:lnTo>
                  <a:pt x="1014807" y="353845"/>
                </a:lnTo>
                <a:lnTo>
                  <a:pt x="1021396" y="301327"/>
                </a:lnTo>
                <a:lnTo>
                  <a:pt x="1027986" y="246849"/>
                </a:lnTo>
                <a:lnTo>
                  <a:pt x="1034576" y="211051"/>
                </a:lnTo>
                <a:lnTo>
                  <a:pt x="1041165" y="191464"/>
                </a:lnTo>
                <a:lnTo>
                  <a:pt x="1047755" y="219538"/>
                </a:lnTo>
                <a:lnTo>
                  <a:pt x="1054345" y="249901"/>
                </a:lnTo>
                <a:lnTo>
                  <a:pt x="1060934" y="196522"/>
                </a:lnTo>
                <a:lnTo>
                  <a:pt x="1067524" y="162257"/>
                </a:lnTo>
                <a:lnTo>
                  <a:pt x="1074114" y="169774"/>
                </a:lnTo>
                <a:lnTo>
                  <a:pt x="1080703" y="122686"/>
                </a:lnTo>
                <a:lnTo>
                  <a:pt x="1087293" y="104092"/>
                </a:lnTo>
                <a:lnTo>
                  <a:pt x="1093883" y="115521"/>
                </a:lnTo>
                <a:lnTo>
                  <a:pt x="1100472" y="135353"/>
                </a:lnTo>
                <a:lnTo>
                  <a:pt x="1107062" y="166597"/>
                </a:lnTo>
                <a:lnTo>
                  <a:pt x="1113651" y="183600"/>
                </a:lnTo>
                <a:lnTo>
                  <a:pt x="1120241" y="207592"/>
                </a:lnTo>
                <a:lnTo>
                  <a:pt x="1126831" y="233991"/>
                </a:lnTo>
                <a:lnTo>
                  <a:pt x="1133420" y="298116"/>
                </a:lnTo>
                <a:lnTo>
                  <a:pt x="1140010" y="315612"/>
                </a:lnTo>
                <a:lnTo>
                  <a:pt x="1146600" y="322805"/>
                </a:lnTo>
                <a:lnTo>
                  <a:pt x="1153189" y="353729"/>
                </a:lnTo>
                <a:lnTo>
                  <a:pt x="1159779" y="375196"/>
                </a:lnTo>
                <a:lnTo>
                  <a:pt x="1166369" y="378114"/>
                </a:lnTo>
                <a:lnTo>
                  <a:pt x="1172958" y="379325"/>
                </a:lnTo>
                <a:lnTo>
                  <a:pt x="1179548" y="407979"/>
                </a:lnTo>
                <a:lnTo>
                  <a:pt x="1186138" y="465590"/>
                </a:lnTo>
                <a:lnTo>
                  <a:pt x="1192727" y="433142"/>
                </a:lnTo>
                <a:lnTo>
                  <a:pt x="1199317" y="432696"/>
                </a:lnTo>
                <a:lnTo>
                  <a:pt x="1205907" y="431814"/>
                </a:lnTo>
                <a:lnTo>
                  <a:pt x="1212496" y="431040"/>
                </a:lnTo>
                <a:lnTo>
                  <a:pt x="1219086" y="431206"/>
                </a:lnTo>
                <a:lnTo>
                  <a:pt x="1225676" y="430459"/>
                </a:lnTo>
                <a:lnTo>
                  <a:pt x="1232265" y="429778"/>
                </a:lnTo>
                <a:lnTo>
                  <a:pt x="1238855" y="428044"/>
                </a:lnTo>
                <a:lnTo>
                  <a:pt x="1245445" y="431169"/>
                </a:lnTo>
                <a:lnTo>
                  <a:pt x="1252034" y="432934"/>
                </a:lnTo>
                <a:lnTo>
                  <a:pt x="1258624" y="429565"/>
                </a:lnTo>
                <a:lnTo>
                  <a:pt x="1265214" y="430049"/>
                </a:lnTo>
                <a:lnTo>
                  <a:pt x="1271803" y="426634"/>
                </a:lnTo>
                <a:lnTo>
                  <a:pt x="1278393" y="423233"/>
                </a:lnTo>
                <a:lnTo>
                  <a:pt x="1284983" y="420705"/>
                </a:lnTo>
                <a:lnTo>
                  <a:pt x="1291572" y="415728"/>
                </a:lnTo>
                <a:lnTo>
                  <a:pt x="1298162" y="413534"/>
                </a:lnTo>
                <a:lnTo>
                  <a:pt x="1304752" y="417363"/>
                </a:lnTo>
                <a:lnTo>
                  <a:pt x="1311341" y="420488"/>
                </a:lnTo>
                <a:lnTo>
                  <a:pt x="1317931" y="419959"/>
                </a:lnTo>
                <a:lnTo>
                  <a:pt x="1324520" y="421140"/>
                </a:lnTo>
                <a:lnTo>
                  <a:pt x="1331110" y="420750"/>
                </a:lnTo>
                <a:lnTo>
                  <a:pt x="1337700" y="421327"/>
                </a:lnTo>
                <a:lnTo>
                  <a:pt x="1344289" y="421440"/>
                </a:lnTo>
                <a:lnTo>
                  <a:pt x="1350879" y="421225"/>
                </a:lnTo>
                <a:lnTo>
                  <a:pt x="1383827" y="405178"/>
                </a:lnTo>
                <a:lnTo>
                  <a:pt x="1390417" y="402636"/>
                </a:lnTo>
                <a:lnTo>
                  <a:pt x="1397007" y="403813"/>
                </a:lnTo>
                <a:lnTo>
                  <a:pt x="1403596" y="403737"/>
                </a:lnTo>
                <a:lnTo>
                  <a:pt x="1410186" y="404431"/>
                </a:lnTo>
                <a:lnTo>
                  <a:pt x="1416776" y="408840"/>
                </a:lnTo>
                <a:lnTo>
                  <a:pt x="1423365" y="412860"/>
                </a:lnTo>
                <a:lnTo>
                  <a:pt x="1429955" y="413058"/>
                </a:lnTo>
                <a:lnTo>
                  <a:pt x="1436545" y="411001"/>
                </a:lnTo>
                <a:lnTo>
                  <a:pt x="1443134" y="411108"/>
                </a:lnTo>
                <a:lnTo>
                  <a:pt x="1449724" y="408249"/>
                </a:lnTo>
                <a:lnTo>
                  <a:pt x="1456314" y="403879"/>
                </a:lnTo>
                <a:lnTo>
                  <a:pt x="1462903" y="396615"/>
                </a:lnTo>
                <a:lnTo>
                  <a:pt x="1469493" y="386231"/>
                </a:lnTo>
                <a:lnTo>
                  <a:pt x="1476083" y="383131"/>
                </a:lnTo>
                <a:lnTo>
                  <a:pt x="1482672" y="383519"/>
                </a:lnTo>
                <a:lnTo>
                  <a:pt x="1489262" y="391856"/>
                </a:lnTo>
                <a:lnTo>
                  <a:pt x="1495852" y="409025"/>
                </a:lnTo>
                <a:lnTo>
                  <a:pt x="1502441" y="416219"/>
                </a:lnTo>
                <a:lnTo>
                  <a:pt x="1509031" y="418636"/>
                </a:lnTo>
                <a:lnTo>
                  <a:pt x="1515620" y="421768"/>
                </a:lnTo>
                <a:lnTo>
                  <a:pt x="1522210" y="422670"/>
                </a:lnTo>
                <a:lnTo>
                  <a:pt x="1528800" y="422596"/>
                </a:lnTo>
                <a:lnTo>
                  <a:pt x="1535389" y="423691"/>
                </a:lnTo>
                <a:lnTo>
                  <a:pt x="1541979" y="425182"/>
                </a:lnTo>
                <a:lnTo>
                  <a:pt x="1548569" y="427143"/>
                </a:lnTo>
                <a:lnTo>
                  <a:pt x="1555158" y="423434"/>
                </a:lnTo>
                <a:lnTo>
                  <a:pt x="1561748" y="418168"/>
                </a:lnTo>
                <a:lnTo>
                  <a:pt x="1568338" y="415598"/>
                </a:lnTo>
                <a:lnTo>
                  <a:pt x="1574927" y="417849"/>
                </a:lnTo>
                <a:lnTo>
                  <a:pt x="1581517" y="416332"/>
                </a:lnTo>
                <a:lnTo>
                  <a:pt x="1588107" y="416774"/>
                </a:lnTo>
                <a:lnTo>
                  <a:pt x="1594696" y="419467"/>
                </a:lnTo>
                <a:lnTo>
                  <a:pt x="1601286" y="423123"/>
                </a:lnTo>
                <a:lnTo>
                  <a:pt x="1607876" y="430847"/>
                </a:lnTo>
                <a:lnTo>
                  <a:pt x="1614465" y="437801"/>
                </a:lnTo>
                <a:lnTo>
                  <a:pt x="1647414" y="462521"/>
                </a:lnTo>
                <a:lnTo>
                  <a:pt x="1654003" y="462510"/>
                </a:lnTo>
                <a:lnTo>
                  <a:pt x="1660593" y="460963"/>
                </a:lnTo>
                <a:lnTo>
                  <a:pt x="1667183" y="461286"/>
                </a:lnTo>
                <a:lnTo>
                  <a:pt x="1673772" y="460878"/>
                </a:lnTo>
                <a:lnTo>
                  <a:pt x="1680362" y="461113"/>
                </a:lnTo>
                <a:lnTo>
                  <a:pt x="1686952" y="460718"/>
                </a:lnTo>
                <a:lnTo>
                  <a:pt x="1693541" y="459142"/>
                </a:lnTo>
                <a:lnTo>
                  <a:pt x="1700131" y="457429"/>
                </a:lnTo>
                <a:lnTo>
                  <a:pt x="1706721" y="457912"/>
                </a:lnTo>
                <a:lnTo>
                  <a:pt x="1713310" y="468761"/>
                </a:lnTo>
                <a:lnTo>
                  <a:pt x="1719900" y="469579"/>
                </a:lnTo>
                <a:lnTo>
                  <a:pt x="1726489" y="470579"/>
                </a:lnTo>
                <a:lnTo>
                  <a:pt x="1733079" y="467585"/>
                </a:lnTo>
                <a:lnTo>
                  <a:pt x="1739669" y="463011"/>
                </a:lnTo>
                <a:lnTo>
                  <a:pt x="1746258" y="460133"/>
                </a:lnTo>
                <a:lnTo>
                  <a:pt x="1752848" y="459758"/>
                </a:lnTo>
                <a:lnTo>
                  <a:pt x="1759438" y="462393"/>
                </a:lnTo>
                <a:lnTo>
                  <a:pt x="1766027" y="467405"/>
                </a:lnTo>
                <a:lnTo>
                  <a:pt x="1772617" y="470515"/>
                </a:lnTo>
                <a:lnTo>
                  <a:pt x="1779207" y="471309"/>
                </a:lnTo>
                <a:lnTo>
                  <a:pt x="1785796" y="462747"/>
                </a:lnTo>
                <a:lnTo>
                  <a:pt x="1792386" y="462039"/>
                </a:lnTo>
                <a:lnTo>
                  <a:pt x="1798976" y="460219"/>
                </a:lnTo>
                <a:lnTo>
                  <a:pt x="1805565" y="458630"/>
                </a:lnTo>
                <a:lnTo>
                  <a:pt x="1812155" y="452216"/>
                </a:lnTo>
                <a:lnTo>
                  <a:pt x="1818745" y="447028"/>
                </a:lnTo>
                <a:lnTo>
                  <a:pt x="1825334" y="443515"/>
                </a:lnTo>
                <a:lnTo>
                  <a:pt x="1831924" y="439048"/>
                </a:lnTo>
                <a:lnTo>
                  <a:pt x="1838514" y="433088"/>
                </a:lnTo>
                <a:lnTo>
                  <a:pt x="1845103" y="433443"/>
                </a:lnTo>
                <a:lnTo>
                  <a:pt x="1851693" y="440619"/>
                </a:lnTo>
                <a:lnTo>
                  <a:pt x="1858283" y="451391"/>
                </a:lnTo>
                <a:lnTo>
                  <a:pt x="1864872" y="452768"/>
                </a:lnTo>
                <a:lnTo>
                  <a:pt x="1871462" y="451177"/>
                </a:lnTo>
                <a:lnTo>
                  <a:pt x="1878052" y="450607"/>
                </a:lnTo>
                <a:lnTo>
                  <a:pt x="1884641" y="449876"/>
                </a:lnTo>
                <a:lnTo>
                  <a:pt x="1891231" y="449372"/>
                </a:lnTo>
                <a:lnTo>
                  <a:pt x="1897821" y="448792"/>
                </a:lnTo>
                <a:lnTo>
                  <a:pt x="1904410" y="448106"/>
                </a:lnTo>
                <a:lnTo>
                  <a:pt x="1911000" y="449764"/>
                </a:lnTo>
                <a:lnTo>
                  <a:pt x="1917590" y="447858"/>
                </a:lnTo>
                <a:lnTo>
                  <a:pt x="1924179" y="447200"/>
                </a:lnTo>
                <a:lnTo>
                  <a:pt x="1930769" y="445742"/>
                </a:lnTo>
                <a:lnTo>
                  <a:pt x="1937358" y="445396"/>
                </a:lnTo>
                <a:lnTo>
                  <a:pt x="1943948" y="444762"/>
                </a:lnTo>
                <a:lnTo>
                  <a:pt x="1950538" y="443518"/>
                </a:lnTo>
                <a:lnTo>
                  <a:pt x="1957127" y="446137"/>
                </a:lnTo>
                <a:lnTo>
                  <a:pt x="1963717" y="444943"/>
                </a:lnTo>
                <a:lnTo>
                  <a:pt x="1970307" y="443879"/>
                </a:lnTo>
                <a:lnTo>
                  <a:pt x="1976896" y="444456"/>
                </a:lnTo>
                <a:lnTo>
                  <a:pt x="1983486" y="444397"/>
                </a:lnTo>
                <a:lnTo>
                  <a:pt x="1990076" y="444479"/>
                </a:lnTo>
                <a:lnTo>
                  <a:pt x="1996665" y="444324"/>
                </a:lnTo>
                <a:lnTo>
                  <a:pt x="2003255" y="443449"/>
                </a:lnTo>
                <a:lnTo>
                  <a:pt x="2009845" y="441788"/>
                </a:lnTo>
                <a:lnTo>
                  <a:pt x="2016434" y="442258"/>
                </a:lnTo>
                <a:lnTo>
                  <a:pt x="2023024" y="443587"/>
                </a:lnTo>
                <a:lnTo>
                  <a:pt x="2029614" y="443268"/>
                </a:lnTo>
                <a:lnTo>
                  <a:pt x="2036203" y="444059"/>
                </a:lnTo>
                <a:lnTo>
                  <a:pt x="2042793" y="442738"/>
                </a:lnTo>
                <a:lnTo>
                  <a:pt x="2049383" y="441433"/>
                </a:lnTo>
                <a:lnTo>
                  <a:pt x="2055972" y="440956"/>
                </a:lnTo>
                <a:lnTo>
                  <a:pt x="2062562" y="440156"/>
                </a:lnTo>
                <a:lnTo>
                  <a:pt x="2069152" y="440377"/>
                </a:lnTo>
                <a:lnTo>
                  <a:pt x="2075741" y="440563"/>
                </a:lnTo>
                <a:lnTo>
                  <a:pt x="2082331" y="438425"/>
                </a:lnTo>
                <a:lnTo>
                  <a:pt x="2088921" y="438991"/>
                </a:lnTo>
                <a:lnTo>
                  <a:pt x="2095509" y="435738"/>
                </a:lnTo>
                <a:lnTo>
                  <a:pt x="2102100" y="435206"/>
                </a:lnTo>
                <a:lnTo>
                  <a:pt x="2108690" y="433480"/>
                </a:lnTo>
                <a:lnTo>
                  <a:pt x="2115279" y="432881"/>
                </a:lnTo>
                <a:lnTo>
                  <a:pt x="2121869" y="431768"/>
                </a:lnTo>
                <a:lnTo>
                  <a:pt x="2128459" y="429473"/>
                </a:lnTo>
                <a:lnTo>
                  <a:pt x="2135048" y="427465"/>
                </a:lnTo>
                <a:lnTo>
                  <a:pt x="2141638" y="425353"/>
                </a:lnTo>
                <a:lnTo>
                  <a:pt x="2148227" y="423393"/>
                </a:lnTo>
                <a:lnTo>
                  <a:pt x="2154817" y="421550"/>
                </a:lnTo>
                <a:lnTo>
                  <a:pt x="2161407" y="421427"/>
                </a:lnTo>
                <a:lnTo>
                  <a:pt x="2167996" y="420667"/>
                </a:lnTo>
                <a:lnTo>
                  <a:pt x="2174586" y="427718"/>
                </a:lnTo>
                <a:lnTo>
                  <a:pt x="2181176" y="437945"/>
                </a:lnTo>
                <a:lnTo>
                  <a:pt x="2187765" y="445935"/>
                </a:lnTo>
                <a:lnTo>
                  <a:pt x="2194355" y="454249"/>
                </a:lnTo>
                <a:lnTo>
                  <a:pt x="2200945" y="455459"/>
                </a:lnTo>
                <a:lnTo>
                  <a:pt x="2207533" y="458177"/>
                </a:lnTo>
                <a:lnTo>
                  <a:pt x="2214124" y="456633"/>
                </a:lnTo>
                <a:lnTo>
                  <a:pt x="2220714" y="451909"/>
                </a:lnTo>
                <a:lnTo>
                  <a:pt x="2227303" y="446447"/>
                </a:lnTo>
                <a:lnTo>
                  <a:pt x="2233893" y="447950"/>
                </a:lnTo>
                <a:lnTo>
                  <a:pt x="2240483" y="447353"/>
                </a:lnTo>
                <a:lnTo>
                  <a:pt x="2247072" y="451167"/>
                </a:lnTo>
                <a:lnTo>
                  <a:pt x="2253662" y="453703"/>
                </a:lnTo>
                <a:lnTo>
                  <a:pt x="2260252" y="458920"/>
                </a:lnTo>
                <a:lnTo>
                  <a:pt x="2266841" y="464758"/>
                </a:lnTo>
                <a:lnTo>
                  <a:pt x="2273431" y="469570"/>
                </a:lnTo>
                <a:lnTo>
                  <a:pt x="2280021" y="315458"/>
                </a:lnTo>
                <a:lnTo>
                  <a:pt x="2286610" y="330007"/>
                </a:lnTo>
                <a:lnTo>
                  <a:pt x="2293200" y="155731"/>
                </a:lnTo>
                <a:lnTo>
                  <a:pt x="2299790" y="157333"/>
                </a:lnTo>
                <a:lnTo>
                  <a:pt x="2306379" y="153598"/>
                </a:lnTo>
                <a:lnTo>
                  <a:pt x="2312969" y="162305"/>
                </a:lnTo>
                <a:lnTo>
                  <a:pt x="2319557" y="176315"/>
                </a:lnTo>
                <a:lnTo>
                  <a:pt x="2326148" y="189679"/>
                </a:lnTo>
                <a:lnTo>
                  <a:pt x="2332738" y="199999"/>
                </a:lnTo>
                <a:lnTo>
                  <a:pt x="2339328" y="208151"/>
                </a:lnTo>
                <a:lnTo>
                  <a:pt x="2345917" y="200451"/>
                </a:lnTo>
                <a:lnTo>
                  <a:pt x="2352507" y="198538"/>
                </a:lnTo>
                <a:lnTo>
                  <a:pt x="2359096" y="189829"/>
                </a:lnTo>
                <a:lnTo>
                  <a:pt x="2365686" y="187425"/>
                </a:lnTo>
                <a:lnTo>
                  <a:pt x="2372275" y="180162"/>
                </a:lnTo>
                <a:lnTo>
                  <a:pt x="2378865" y="175555"/>
                </a:lnTo>
                <a:lnTo>
                  <a:pt x="2385455" y="172248"/>
                </a:lnTo>
                <a:lnTo>
                  <a:pt x="2392045" y="160855"/>
                </a:lnTo>
                <a:lnTo>
                  <a:pt x="2398634" y="168283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53312" y="1605436"/>
            <a:ext cx="2399030" cy="847090"/>
          </a:xfrm>
          <a:custGeom>
            <a:avLst/>
            <a:gdLst/>
            <a:ahLst/>
            <a:cxnLst/>
            <a:rect l="l" t="t" r="r" b="b"/>
            <a:pathLst>
              <a:path w="2399029" h="847089">
                <a:moveTo>
                  <a:pt x="0" y="841384"/>
                </a:moveTo>
                <a:lnTo>
                  <a:pt x="6589" y="800321"/>
                </a:lnTo>
                <a:lnTo>
                  <a:pt x="13179" y="775907"/>
                </a:lnTo>
                <a:lnTo>
                  <a:pt x="19768" y="771517"/>
                </a:lnTo>
                <a:lnTo>
                  <a:pt x="26358" y="737022"/>
                </a:lnTo>
                <a:lnTo>
                  <a:pt x="32948" y="703233"/>
                </a:lnTo>
                <a:lnTo>
                  <a:pt x="39538" y="700878"/>
                </a:lnTo>
                <a:lnTo>
                  <a:pt x="46127" y="674597"/>
                </a:lnTo>
                <a:lnTo>
                  <a:pt x="52717" y="704173"/>
                </a:lnTo>
                <a:lnTo>
                  <a:pt x="59307" y="654769"/>
                </a:lnTo>
                <a:lnTo>
                  <a:pt x="65896" y="712958"/>
                </a:lnTo>
                <a:lnTo>
                  <a:pt x="72486" y="738419"/>
                </a:lnTo>
                <a:lnTo>
                  <a:pt x="79075" y="763943"/>
                </a:lnTo>
                <a:lnTo>
                  <a:pt x="85665" y="766493"/>
                </a:lnTo>
                <a:lnTo>
                  <a:pt x="92255" y="731664"/>
                </a:lnTo>
                <a:lnTo>
                  <a:pt x="98844" y="654719"/>
                </a:lnTo>
                <a:lnTo>
                  <a:pt x="105434" y="690610"/>
                </a:lnTo>
                <a:lnTo>
                  <a:pt x="112024" y="678836"/>
                </a:lnTo>
                <a:lnTo>
                  <a:pt x="118613" y="703659"/>
                </a:lnTo>
                <a:lnTo>
                  <a:pt x="125203" y="844077"/>
                </a:lnTo>
                <a:lnTo>
                  <a:pt x="131793" y="808482"/>
                </a:lnTo>
                <a:lnTo>
                  <a:pt x="138382" y="799169"/>
                </a:lnTo>
                <a:lnTo>
                  <a:pt x="144972" y="792113"/>
                </a:lnTo>
                <a:lnTo>
                  <a:pt x="151562" y="788488"/>
                </a:lnTo>
                <a:lnTo>
                  <a:pt x="158151" y="777609"/>
                </a:lnTo>
                <a:lnTo>
                  <a:pt x="164741" y="752975"/>
                </a:lnTo>
                <a:lnTo>
                  <a:pt x="171331" y="749458"/>
                </a:lnTo>
                <a:lnTo>
                  <a:pt x="177920" y="703464"/>
                </a:lnTo>
                <a:lnTo>
                  <a:pt x="184510" y="614792"/>
                </a:lnTo>
                <a:lnTo>
                  <a:pt x="191100" y="665525"/>
                </a:lnTo>
                <a:lnTo>
                  <a:pt x="197689" y="672007"/>
                </a:lnTo>
                <a:lnTo>
                  <a:pt x="204279" y="672907"/>
                </a:lnTo>
                <a:lnTo>
                  <a:pt x="210869" y="709763"/>
                </a:lnTo>
                <a:lnTo>
                  <a:pt x="217458" y="630539"/>
                </a:lnTo>
                <a:lnTo>
                  <a:pt x="224048" y="588746"/>
                </a:lnTo>
                <a:lnTo>
                  <a:pt x="230638" y="590878"/>
                </a:lnTo>
                <a:lnTo>
                  <a:pt x="237227" y="588262"/>
                </a:lnTo>
                <a:lnTo>
                  <a:pt x="243817" y="621475"/>
                </a:lnTo>
                <a:lnTo>
                  <a:pt x="250407" y="619354"/>
                </a:lnTo>
                <a:lnTo>
                  <a:pt x="256996" y="688608"/>
                </a:lnTo>
                <a:lnTo>
                  <a:pt x="263586" y="689697"/>
                </a:lnTo>
                <a:lnTo>
                  <a:pt x="270176" y="630912"/>
                </a:lnTo>
                <a:lnTo>
                  <a:pt x="276765" y="625402"/>
                </a:lnTo>
                <a:lnTo>
                  <a:pt x="283355" y="747116"/>
                </a:lnTo>
                <a:lnTo>
                  <a:pt x="289944" y="784068"/>
                </a:lnTo>
                <a:lnTo>
                  <a:pt x="296534" y="808671"/>
                </a:lnTo>
                <a:lnTo>
                  <a:pt x="303124" y="844593"/>
                </a:lnTo>
                <a:lnTo>
                  <a:pt x="309713" y="749128"/>
                </a:lnTo>
                <a:lnTo>
                  <a:pt x="316303" y="778287"/>
                </a:lnTo>
                <a:lnTo>
                  <a:pt x="322893" y="554117"/>
                </a:lnTo>
                <a:lnTo>
                  <a:pt x="329482" y="438470"/>
                </a:lnTo>
                <a:lnTo>
                  <a:pt x="336072" y="323253"/>
                </a:lnTo>
                <a:lnTo>
                  <a:pt x="342662" y="471822"/>
                </a:lnTo>
                <a:lnTo>
                  <a:pt x="349251" y="450375"/>
                </a:lnTo>
                <a:lnTo>
                  <a:pt x="355841" y="427609"/>
                </a:lnTo>
                <a:lnTo>
                  <a:pt x="362431" y="356239"/>
                </a:lnTo>
                <a:lnTo>
                  <a:pt x="369020" y="323888"/>
                </a:lnTo>
                <a:lnTo>
                  <a:pt x="375610" y="415140"/>
                </a:lnTo>
                <a:lnTo>
                  <a:pt x="382200" y="545715"/>
                </a:lnTo>
                <a:lnTo>
                  <a:pt x="388789" y="555101"/>
                </a:lnTo>
                <a:lnTo>
                  <a:pt x="395379" y="552975"/>
                </a:lnTo>
                <a:lnTo>
                  <a:pt x="401969" y="578828"/>
                </a:lnTo>
                <a:lnTo>
                  <a:pt x="408558" y="620116"/>
                </a:lnTo>
                <a:lnTo>
                  <a:pt x="415148" y="620976"/>
                </a:lnTo>
                <a:lnTo>
                  <a:pt x="421738" y="549257"/>
                </a:lnTo>
                <a:lnTo>
                  <a:pt x="428327" y="583141"/>
                </a:lnTo>
                <a:lnTo>
                  <a:pt x="434917" y="566754"/>
                </a:lnTo>
                <a:lnTo>
                  <a:pt x="441507" y="536892"/>
                </a:lnTo>
                <a:lnTo>
                  <a:pt x="448096" y="492195"/>
                </a:lnTo>
                <a:lnTo>
                  <a:pt x="454686" y="310553"/>
                </a:lnTo>
                <a:lnTo>
                  <a:pt x="461276" y="14492"/>
                </a:lnTo>
                <a:lnTo>
                  <a:pt x="467865" y="349220"/>
                </a:lnTo>
                <a:lnTo>
                  <a:pt x="474455" y="484427"/>
                </a:lnTo>
                <a:lnTo>
                  <a:pt x="481045" y="572933"/>
                </a:lnTo>
                <a:lnTo>
                  <a:pt x="487634" y="540231"/>
                </a:lnTo>
                <a:lnTo>
                  <a:pt x="494224" y="536429"/>
                </a:lnTo>
                <a:lnTo>
                  <a:pt x="500813" y="498170"/>
                </a:lnTo>
                <a:lnTo>
                  <a:pt x="507403" y="399619"/>
                </a:lnTo>
                <a:lnTo>
                  <a:pt x="513993" y="354120"/>
                </a:lnTo>
                <a:lnTo>
                  <a:pt x="520582" y="615538"/>
                </a:lnTo>
                <a:lnTo>
                  <a:pt x="527172" y="823954"/>
                </a:lnTo>
                <a:lnTo>
                  <a:pt x="533762" y="744976"/>
                </a:lnTo>
                <a:lnTo>
                  <a:pt x="540351" y="571018"/>
                </a:lnTo>
                <a:lnTo>
                  <a:pt x="546941" y="556471"/>
                </a:lnTo>
                <a:lnTo>
                  <a:pt x="553531" y="582966"/>
                </a:lnTo>
                <a:lnTo>
                  <a:pt x="560120" y="566912"/>
                </a:lnTo>
                <a:lnTo>
                  <a:pt x="566710" y="548881"/>
                </a:lnTo>
                <a:lnTo>
                  <a:pt x="573300" y="619909"/>
                </a:lnTo>
                <a:lnTo>
                  <a:pt x="579889" y="784985"/>
                </a:lnTo>
                <a:lnTo>
                  <a:pt x="586479" y="820764"/>
                </a:lnTo>
                <a:lnTo>
                  <a:pt x="593069" y="804181"/>
                </a:lnTo>
                <a:lnTo>
                  <a:pt x="599658" y="764636"/>
                </a:lnTo>
                <a:lnTo>
                  <a:pt x="606248" y="830234"/>
                </a:lnTo>
                <a:lnTo>
                  <a:pt x="612838" y="837845"/>
                </a:lnTo>
                <a:lnTo>
                  <a:pt x="619427" y="833045"/>
                </a:lnTo>
                <a:lnTo>
                  <a:pt x="626017" y="834414"/>
                </a:lnTo>
                <a:lnTo>
                  <a:pt x="632607" y="816556"/>
                </a:lnTo>
                <a:lnTo>
                  <a:pt x="639196" y="642598"/>
                </a:lnTo>
                <a:lnTo>
                  <a:pt x="645786" y="485666"/>
                </a:lnTo>
                <a:lnTo>
                  <a:pt x="652376" y="604690"/>
                </a:lnTo>
                <a:lnTo>
                  <a:pt x="658965" y="739380"/>
                </a:lnTo>
                <a:lnTo>
                  <a:pt x="665555" y="702868"/>
                </a:lnTo>
                <a:lnTo>
                  <a:pt x="672145" y="403834"/>
                </a:lnTo>
                <a:lnTo>
                  <a:pt x="678734" y="455646"/>
                </a:lnTo>
                <a:lnTo>
                  <a:pt x="685324" y="340603"/>
                </a:lnTo>
                <a:lnTo>
                  <a:pt x="691913" y="140175"/>
                </a:lnTo>
                <a:lnTo>
                  <a:pt x="698503" y="120517"/>
                </a:lnTo>
                <a:lnTo>
                  <a:pt x="705093" y="229737"/>
                </a:lnTo>
                <a:lnTo>
                  <a:pt x="711682" y="80588"/>
                </a:lnTo>
                <a:lnTo>
                  <a:pt x="718272" y="45963"/>
                </a:lnTo>
                <a:lnTo>
                  <a:pt x="724862" y="116397"/>
                </a:lnTo>
                <a:lnTo>
                  <a:pt x="731451" y="172551"/>
                </a:lnTo>
                <a:lnTo>
                  <a:pt x="738041" y="196134"/>
                </a:lnTo>
                <a:lnTo>
                  <a:pt x="744631" y="281264"/>
                </a:lnTo>
                <a:lnTo>
                  <a:pt x="751220" y="343975"/>
                </a:lnTo>
                <a:lnTo>
                  <a:pt x="757810" y="338297"/>
                </a:lnTo>
                <a:lnTo>
                  <a:pt x="764400" y="372219"/>
                </a:lnTo>
                <a:lnTo>
                  <a:pt x="770989" y="251716"/>
                </a:lnTo>
                <a:lnTo>
                  <a:pt x="777579" y="265896"/>
                </a:lnTo>
                <a:lnTo>
                  <a:pt x="784169" y="361558"/>
                </a:lnTo>
                <a:lnTo>
                  <a:pt x="790758" y="372903"/>
                </a:lnTo>
                <a:lnTo>
                  <a:pt x="797348" y="248220"/>
                </a:lnTo>
                <a:lnTo>
                  <a:pt x="803938" y="215047"/>
                </a:lnTo>
                <a:lnTo>
                  <a:pt x="810527" y="322871"/>
                </a:lnTo>
                <a:lnTo>
                  <a:pt x="817117" y="358199"/>
                </a:lnTo>
                <a:lnTo>
                  <a:pt x="823707" y="359290"/>
                </a:lnTo>
                <a:lnTo>
                  <a:pt x="830296" y="322270"/>
                </a:lnTo>
                <a:lnTo>
                  <a:pt x="836886" y="203524"/>
                </a:lnTo>
                <a:lnTo>
                  <a:pt x="843476" y="135892"/>
                </a:lnTo>
                <a:lnTo>
                  <a:pt x="850065" y="129437"/>
                </a:lnTo>
                <a:lnTo>
                  <a:pt x="856655" y="161833"/>
                </a:lnTo>
                <a:lnTo>
                  <a:pt x="863245" y="183733"/>
                </a:lnTo>
                <a:lnTo>
                  <a:pt x="869834" y="119227"/>
                </a:lnTo>
                <a:lnTo>
                  <a:pt x="876424" y="93841"/>
                </a:lnTo>
                <a:lnTo>
                  <a:pt x="883014" y="201323"/>
                </a:lnTo>
                <a:lnTo>
                  <a:pt x="889603" y="243051"/>
                </a:lnTo>
                <a:lnTo>
                  <a:pt x="896193" y="148534"/>
                </a:lnTo>
                <a:lnTo>
                  <a:pt x="902782" y="214039"/>
                </a:lnTo>
                <a:lnTo>
                  <a:pt x="909372" y="328623"/>
                </a:lnTo>
                <a:lnTo>
                  <a:pt x="915962" y="416094"/>
                </a:lnTo>
                <a:lnTo>
                  <a:pt x="922551" y="432296"/>
                </a:lnTo>
                <a:lnTo>
                  <a:pt x="929141" y="429548"/>
                </a:lnTo>
                <a:lnTo>
                  <a:pt x="935731" y="406761"/>
                </a:lnTo>
                <a:lnTo>
                  <a:pt x="942320" y="347931"/>
                </a:lnTo>
                <a:lnTo>
                  <a:pt x="948910" y="528157"/>
                </a:lnTo>
                <a:lnTo>
                  <a:pt x="955500" y="686712"/>
                </a:lnTo>
                <a:lnTo>
                  <a:pt x="962089" y="715821"/>
                </a:lnTo>
                <a:lnTo>
                  <a:pt x="968679" y="665052"/>
                </a:lnTo>
                <a:lnTo>
                  <a:pt x="975269" y="778583"/>
                </a:lnTo>
                <a:lnTo>
                  <a:pt x="981858" y="797227"/>
                </a:lnTo>
                <a:lnTo>
                  <a:pt x="988448" y="824716"/>
                </a:lnTo>
                <a:lnTo>
                  <a:pt x="995038" y="819776"/>
                </a:lnTo>
                <a:lnTo>
                  <a:pt x="1001627" y="795323"/>
                </a:lnTo>
                <a:lnTo>
                  <a:pt x="1008217" y="846171"/>
                </a:lnTo>
                <a:lnTo>
                  <a:pt x="1014807" y="649557"/>
                </a:lnTo>
                <a:lnTo>
                  <a:pt x="1021396" y="85274"/>
                </a:lnTo>
                <a:lnTo>
                  <a:pt x="1027986" y="0"/>
                </a:lnTo>
                <a:lnTo>
                  <a:pt x="1034576" y="91279"/>
                </a:lnTo>
                <a:lnTo>
                  <a:pt x="1041165" y="195653"/>
                </a:lnTo>
                <a:lnTo>
                  <a:pt x="1047755" y="135975"/>
                </a:lnTo>
                <a:lnTo>
                  <a:pt x="1054345" y="243300"/>
                </a:lnTo>
                <a:lnTo>
                  <a:pt x="1060934" y="354398"/>
                </a:lnTo>
                <a:lnTo>
                  <a:pt x="1067524" y="294637"/>
                </a:lnTo>
                <a:lnTo>
                  <a:pt x="1074114" y="266602"/>
                </a:lnTo>
                <a:lnTo>
                  <a:pt x="1080703" y="314127"/>
                </a:lnTo>
                <a:lnTo>
                  <a:pt x="1087293" y="599587"/>
                </a:lnTo>
                <a:lnTo>
                  <a:pt x="1093883" y="817806"/>
                </a:lnTo>
                <a:lnTo>
                  <a:pt x="1100472" y="502803"/>
                </a:lnTo>
                <a:lnTo>
                  <a:pt x="1107062" y="627785"/>
                </a:lnTo>
                <a:lnTo>
                  <a:pt x="1113651" y="711523"/>
                </a:lnTo>
                <a:lnTo>
                  <a:pt x="1120241" y="592246"/>
                </a:lnTo>
                <a:lnTo>
                  <a:pt x="1126831" y="815631"/>
                </a:lnTo>
                <a:lnTo>
                  <a:pt x="1133420" y="834813"/>
                </a:lnTo>
                <a:lnTo>
                  <a:pt x="1140010" y="711073"/>
                </a:lnTo>
                <a:lnTo>
                  <a:pt x="1146600" y="817277"/>
                </a:lnTo>
                <a:lnTo>
                  <a:pt x="1153189" y="734039"/>
                </a:lnTo>
                <a:lnTo>
                  <a:pt x="1159779" y="755259"/>
                </a:lnTo>
                <a:lnTo>
                  <a:pt x="1166369" y="597107"/>
                </a:lnTo>
                <a:lnTo>
                  <a:pt x="1172958" y="742321"/>
                </a:lnTo>
                <a:lnTo>
                  <a:pt x="1179548" y="766662"/>
                </a:lnTo>
                <a:lnTo>
                  <a:pt x="1186138" y="798374"/>
                </a:lnTo>
                <a:lnTo>
                  <a:pt x="1192727" y="817635"/>
                </a:lnTo>
                <a:lnTo>
                  <a:pt x="1205907" y="765275"/>
                </a:lnTo>
                <a:lnTo>
                  <a:pt x="1225676" y="747756"/>
                </a:lnTo>
                <a:lnTo>
                  <a:pt x="1232265" y="750766"/>
                </a:lnTo>
                <a:lnTo>
                  <a:pt x="1238855" y="776869"/>
                </a:lnTo>
                <a:lnTo>
                  <a:pt x="1245445" y="793326"/>
                </a:lnTo>
                <a:lnTo>
                  <a:pt x="1252034" y="799262"/>
                </a:lnTo>
                <a:lnTo>
                  <a:pt x="1258624" y="781321"/>
                </a:lnTo>
                <a:lnTo>
                  <a:pt x="1265214" y="767059"/>
                </a:lnTo>
                <a:lnTo>
                  <a:pt x="1271803" y="762001"/>
                </a:lnTo>
                <a:lnTo>
                  <a:pt x="1278393" y="759069"/>
                </a:lnTo>
                <a:lnTo>
                  <a:pt x="1284983" y="735422"/>
                </a:lnTo>
                <a:lnTo>
                  <a:pt x="1291572" y="724250"/>
                </a:lnTo>
                <a:lnTo>
                  <a:pt x="1298162" y="720930"/>
                </a:lnTo>
                <a:lnTo>
                  <a:pt x="1304752" y="723695"/>
                </a:lnTo>
                <a:lnTo>
                  <a:pt x="1311341" y="715150"/>
                </a:lnTo>
                <a:lnTo>
                  <a:pt x="1317931" y="716140"/>
                </a:lnTo>
                <a:lnTo>
                  <a:pt x="1324520" y="711611"/>
                </a:lnTo>
                <a:lnTo>
                  <a:pt x="1331110" y="703571"/>
                </a:lnTo>
                <a:lnTo>
                  <a:pt x="1337700" y="712811"/>
                </a:lnTo>
                <a:lnTo>
                  <a:pt x="1344289" y="712347"/>
                </a:lnTo>
                <a:lnTo>
                  <a:pt x="1350879" y="694333"/>
                </a:lnTo>
                <a:lnTo>
                  <a:pt x="1357469" y="631768"/>
                </a:lnTo>
                <a:lnTo>
                  <a:pt x="1364058" y="609138"/>
                </a:lnTo>
                <a:lnTo>
                  <a:pt x="1370648" y="618636"/>
                </a:lnTo>
                <a:lnTo>
                  <a:pt x="1377238" y="641507"/>
                </a:lnTo>
                <a:lnTo>
                  <a:pt x="1383827" y="631981"/>
                </a:lnTo>
                <a:lnTo>
                  <a:pt x="1390417" y="669890"/>
                </a:lnTo>
                <a:lnTo>
                  <a:pt x="1397007" y="707187"/>
                </a:lnTo>
                <a:lnTo>
                  <a:pt x="1403596" y="710683"/>
                </a:lnTo>
                <a:lnTo>
                  <a:pt x="1410186" y="721389"/>
                </a:lnTo>
                <a:lnTo>
                  <a:pt x="1416776" y="732306"/>
                </a:lnTo>
                <a:lnTo>
                  <a:pt x="1423365" y="734124"/>
                </a:lnTo>
                <a:lnTo>
                  <a:pt x="1429955" y="725055"/>
                </a:lnTo>
                <a:lnTo>
                  <a:pt x="1436545" y="732027"/>
                </a:lnTo>
                <a:lnTo>
                  <a:pt x="1443134" y="716589"/>
                </a:lnTo>
                <a:lnTo>
                  <a:pt x="1449724" y="696140"/>
                </a:lnTo>
                <a:lnTo>
                  <a:pt x="1456314" y="703253"/>
                </a:lnTo>
                <a:lnTo>
                  <a:pt x="1462903" y="695405"/>
                </a:lnTo>
                <a:lnTo>
                  <a:pt x="1469493" y="656880"/>
                </a:lnTo>
                <a:lnTo>
                  <a:pt x="1476083" y="642945"/>
                </a:lnTo>
                <a:lnTo>
                  <a:pt x="1482672" y="652040"/>
                </a:lnTo>
                <a:lnTo>
                  <a:pt x="1489262" y="701213"/>
                </a:lnTo>
                <a:lnTo>
                  <a:pt x="1495852" y="729568"/>
                </a:lnTo>
                <a:lnTo>
                  <a:pt x="1502441" y="736374"/>
                </a:lnTo>
                <a:lnTo>
                  <a:pt x="1509031" y="728421"/>
                </a:lnTo>
                <a:lnTo>
                  <a:pt x="1515620" y="737022"/>
                </a:lnTo>
                <a:lnTo>
                  <a:pt x="1522210" y="729462"/>
                </a:lnTo>
                <a:lnTo>
                  <a:pt x="1528800" y="742154"/>
                </a:lnTo>
                <a:lnTo>
                  <a:pt x="1535389" y="726602"/>
                </a:lnTo>
                <a:lnTo>
                  <a:pt x="1541979" y="739389"/>
                </a:lnTo>
                <a:lnTo>
                  <a:pt x="1548569" y="735162"/>
                </a:lnTo>
                <a:lnTo>
                  <a:pt x="1555158" y="728107"/>
                </a:lnTo>
                <a:lnTo>
                  <a:pt x="1561748" y="718572"/>
                </a:lnTo>
                <a:lnTo>
                  <a:pt x="1568338" y="716491"/>
                </a:lnTo>
                <a:lnTo>
                  <a:pt x="1574927" y="703896"/>
                </a:lnTo>
                <a:lnTo>
                  <a:pt x="1581517" y="719357"/>
                </a:lnTo>
                <a:lnTo>
                  <a:pt x="1588107" y="715131"/>
                </a:lnTo>
                <a:lnTo>
                  <a:pt x="1594696" y="716162"/>
                </a:lnTo>
                <a:lnTo>
                  <a:pt x="1601286" y="727324"/>
                </a:lnTo>
                <a:lnTo>
                  <a:pt x="1607876" y="753946"/>
                </a:lnTo>
                <a:lnTo>
                  <a:pt x="1614465" y="796155"/>
                </a:lnTo>
                <a:lnTo>
                  <a:pt x="1621055" y="817157"/>
                </a:lnTo>
                <a:lnTo>
                  <a:pt x="1627645" y="838391"/>
                </a:lnTo>
                <a:lnTo>
                  <a:pt x="1634234" y="835107"/>
                </a:lnTo>
                <a:lnTo>
                  <a:pt x="1640824" y="837781"/>
                </a:lnTo>
                <a:lnTo>
                  <a:pt x="1647414" y="839371"/>
                </a:lnTo>
                <a:lnTo>
                  <a:pt x="1654003" y="839206"/>
                </a:lnTo>
                <a:lnTo>
                  <a:pt x="1660593" y="837734"/>
                </a:lnTo>
                <a:lnTo>
                  <a:pt x="1667183" y="836764"/>
                </a:lnTo>
                <a:lnTo>
                  <a:pt x="1673772" y="835267"/>
                </a:lnTo>
                <a:lnTo>
                  <a:pt x="1680362" y="833684"/>
                </a:lnTo>
                <a:lnTo>
                  <a:pt x="1686952" y="831280"/>
                </a:lnTo>
                <a:lnTo>
                  <a:pt x="1693541" y="833543"/>
                </a:lnTo>
                <a:lnTo>
                  <a:pt x="1700131" y="836142"/>
                </a:lnTo>
                <a:lnTo>
                  <a:pt x="1706721" y="845803"/>
                </a:lnTo>
                <a:lnTo>
                  <a:pt x="1713310" y="846740"/>
                </a:lnTo>
                <a:lnTo>
                  <a:pt x="1719900" y="844486"/>
                </a:lnTo>
                <a:lnTo>
                  <a:pt x="1726489" y="833037"/>
                </a:lnTo>
                <a:lnTo>
                  <a:pt x="1733079" y="838844"/>
                </a:lnTo>
                <a:lnTo>
                  <a:pt x="1739669" y="827163"/>
                </a:lnTo>
                <a:lnTo>
                  <a:pt x="1746258" y="826850"/>
                </a:lnTo>
                <a:lnTo>
                  <a:pt x="1752848" y="829728"/>
                </a:lnTo>
                <a:lnTo>
                  <a:pt x="1759438" y="832767"/>
                </a:lnTo>
                <a:lnTo>
                  <a:pt x="1766027" y="836826"/>
                </a:lnTo>
                <a:lnTo>
                  <a:pt x="1772617" y="838094"/>
                </a:lnTo>
                <a:lnTo>
                  <a:pt x="1779207" y="838445"/>
                </a:lnTo>
                <a:lnTo>
                  <a:pt x="1785796" y="845484"/>
                </a:lnTo>
                <a:lnTo>
                  <a:pt x="1792386" y="839741"/>
                </a:lnTo>
                <a:lnTo>
                  <a:pt x="1798976" y="829920"/>
                </a:lnTo>
                <a:lnTo>
                  <a:pt x="1805565" y="806845"/>
                </a:lnTo>
                <a:lnTo>
                  <a:pt x="1812155" y="783966"/>
                </a:lnTo>
                <a:lnTo>
                  <a:pt x="1818745" y="763398"/>
                </a:lnTo>
                <a:lnTo>
                  <a:pt x="1825334" y="741989"/>
                </a:lnTo>
                <a:lnTo>
                  <a:pt x="1831924" y="729263"/>
                </a:lnTo>
                <a:lnTo>
                  <a:pt x="1838514" y="711164"/>
                </a:lnTo>
                <a:lnTo>
                  <a:pt x="1845103" y="691521"/>
                </a:lnTo>
                <a:lnTo>
                  <a:pt x="1851693" y="760752"/>
                </a:lnTo>
                <a:lnTo>
                  <a:pt x="1858283" y="814531"/>
                </a:lnTo>
                <a:lnTo>
                  <a:pt x="1864872" y="748850"/>
                </a:lnTo>
                <a:lnTo>
                  <a:pt x="1871462" y="825259"/>
                </a:lnTo>
                <a:lnTo>
                  <a:pt x="1878052" y="832333"/>
                </a:lnTo>
                <a:lnTo>
                  <a:pt x="1884641" y="823409"/>
                </a:lnTo>
                <a:lnTo>
                  <a:pt x="1891231" y="826460"/>
                </a:lnTo>
                <a:lnTo>
                  <a:pt x="1897821" y="822853"/>
                </a:lnTo>
                <a:lnTo>
                  <a:pt x="1904410" y="815890"/>
                </a:lnTo>
                <a:lnTo>
                  <a:pt x="1911000" y="805930"/>
                </a:lnTo>
                <a:lnTo>
                  <a:pt x="1917590" y="798920"/>
                </a:lnTo>
                <a:lnTo>
                  <a:pt x="1924179" y="784002"/>
                </a:lnTo>
                <a:lnTo>
                  <a:pt x="1930769" y="765377"/>
                </a:lnTo>
                <a:lnTo>
                  <a:pt x="1937358" y="753622"/>
                </a:lnTo>
                <a:lnTo>
                  <a:pt x="1943948" y="721808"/>
                </a:lnTo>
                <a:lnTo>
                  <a:pt x="1950538" y="717860"/>
                </a:lnTo>
                <a:lnTo>
                  <a:pt x="1957127" y="696284"/>
                </a:lnTo>
                <a:lnTo>
                  <a:pt x="1963717" y="682799"/>
                </a:lnTo>
                <a:lnTo>
                  <a:pt x="1970307" y="640508"/>
                </a:lnTo>
                <a:lnTo>
                  <a:pt x="1976896" y="605479"/>
                </a:lnTo>
                <a:lnTo>
                  <a:pt x="1983486" y="598177"/>
                </a:lnTo>
                <a:lnTo>
                  <a:pt x="1990076" y="591132"/>
                </a:lnTo>
                <a:lnTo>
                  <a:pt x="1996665" y="562935"/>
                </a:lnTo>
                <a:lnTo>
                  <a:pt x="2003255" y="544956"/>
                </a:lnTo>
                <a:lnTo>
                  <a:pt x="2009845" y="506586"/>
                </a:lnTo>
                <a:lnTo>
                  <a:pt x="2016434" y="517517"/>
                </a:lnTo>
                <a:lnTo>
                  <a:pt x="2023024" y="578240"/>
                </a:lnTo>
                <a:lnTo>
                  <a:pt x="2029614" y="550288"/>
                </a:lnTo>
                <a:lnTo>
                  <a:pt x="2036203" y="546233"/>
                </a:lnTo>
                <a:lnTo>
                  <a:pt x="2042793" y="576507"/>
                </a:lnTo>
                <a:lnTo>
                  <a:pt x="2049383" y="565105"/>
                </a:lnTo>
                <a:lnTo>
                  <a:pt x="2055972" y="533226"/>
                </a:lnTo>
                <a:lnTo>
                  <a:pt x="2062562" y="604070"/>
                </a:lnTo>
                <a:lnTo>
                  <a:pt x="2069152" y="711247"/>
                </a:lnTo>
                <a:lnTo>
                  <a:pt x="2075741" y="746033"/>
                </a:lnTo>
                <a:lnTo>
                  <a:pt x="2082331" y="584492"/>
                </a:lnTo>
                <a:lnTo>
                  <a:pt x="2088921" y="505547"/>
                </a:lnTo>
                <a:lnTo>
                  <a:pt x="2095509" y="561871"/>
                </a:lnTo>
                <a:lnTo>
                  <a:pt x="2102100" y="732629"/>
                </a:lnTo>
                <a:lnTo>
                  <a:pt x="2108690" y="738983"/>
                </a:lnTo>
                <a:lnTo>
                  <a:pt x="2115279" y="746011"/>
                </a:lnTo>
                <a:lnTo>
                  <a:pt x="2121869" y="744689"/>
                </a:lnTo>
                <a:lnTo>
                  <a:pt x="2128459" y="713735"/>
                </a:lnTo>
                <a:lnTo>
                  <a:pt x="2135048" y="711219"/>
                </a:lnTo>
                <a:lnTo>
                  <a:pt x="2141638" y="701990"/>
                </a:lnTo>
                <a:lnTo>
                  <a:pt x="2148227" y="704487"/>
                </a:lnTo>
                <a:lnTo>
                  <a:pt x="2154817" y="698319"/>
                </a:lnTo>
                <a:lnTo>
                  <a:pt x="2161407" y="698919"/>
                </a:lnTo>
                <a:lnTo>
                  <a:pt x="2167996" y="674893"/>
                </a:lnTo>
                <a:lnTo>
                  <a:pt x="2174586" y="686354"/>
                </a:lnTo>
                <a:lnTo>
                  <a:pt x="2181176" y="538850"/>
                </a:lnTo>
                <a:lnTo>
                  <a:pt x="2187765" y="534102"/>
                </a:lnTo>
                <a:lnTo>
                  <a:pt x="2194355" y="782744"/>
                </a:lnTo>
                <a:lnTo>
                  <a:pt x="2200945" y="804251"/>
                </a:lnTo>
                <a:lnTo>
                  <a:pt x="2207533" y="786376"/>
                </a:lnTo>
                <a:lnTo>
                  <a:pt x="2214124" y="665038"/>
                </a:lnTo>
                <a:lnTo>
                  <a:pt x="2220714" y="671671"/>
                </a:lnTo>
                <a:lnTo>
                  <a:pt x="2227303" y="691305"/>
                </a:lnTo>
                <a:lnTo>
                  <a:pt x="2233893" y="716971"/>
                </a:lnTo>
                <a:lnTo>
                  <a:pt x="2240483" y="730817"/>
                </a:lnTo>
                <a:lnTo>
                  <a:pt x="2247072" y="742067"/>
                </a:lnTo>
                <a:lnTo>
                  <a:pt x="2253662" y="742699"/>
                </a:lnTo>
                <a:lnTo>
                  <a:pt x="2260252" y="744235"/>
                </a:lnTo>
                <a:lnTo>
                  <a:pt x="2266841" y="774833"/>
                </a:lnTo>
                <a:lnTo>
                  <a:pt x="2273431" y="841428"/>
                </a:lnTo>
                <a:lnTo>
                  <a:pt x="2280021" y="710054"/>
                </a:lnTo>
                <a:lnTo>
                  <a:pt x="2286610" y="664887"/>
                </a:lnTo>
                <a:lnTo>
                  <a:pt x="2293200" y="793428"/>
                </a:lnTo>
                <a:lnTo>
                  <a:pt x="2299790" y="620119"/>
                </a:lnTo>
                <a:lnTo>
                  <a:pt x="2306379" y="583017"/>
                </a:lnTo>
                <a:lnTo>
                  <a:pt x="2312969" y="566365"/>
                </a:lnTo>
                <a:lnTo>
                  <a:pt x="2319557" y="540545"/>
                </a:lnTo>
                <a:lnTo>
                  <a:pt x="2326148" y="542959"/>
                </a:lnTo>
                <a:lnTo>
                  <a:pt x="2332738" y="528910"/>
                </a:lnTo>
                <a:lnTo>
                  <a:pt x="2339328" y="571470"/>
                </a:lnTo>
                <a:lnTo>
                  <a:pt x="2345917" y="564507"/>
                </a:lnTo>
                <a:lnTo>
                  <a:pt x="2352507" y="498178"/>
                </a:lnTo>
                <a:lnTo>
                  <a:pt x="2359096" y="487339"/>
                </a:lnTo>
                <a:lnTo>
                  <a:pt x="2365686" y="543498"/>
                </a:lnTo>
                <a:lnTo>
                  <a:pt x="2372275" y="502890"/>
                </a:lnTo>
                <a:lnTo>
                  <a:pt x="2378865" y="448347"/>
                </a:lnTo>
                <a:lnTo>
                  <a:pt x="2385455" y="505503"/>
                </a:lnTo>
                <a:lnTo>
                  <a:pt x="2392045" y="458267"/>
                </a:lnTo>
                <a:lnTo>
                  <a:pt x="2398634" y="510017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46839" y="1094128"/>
            <a:ext cx="417830" cy="125730"/>
          </a:xfrm>
          <a:custGeom>
            <a:avLst/>
            <a:gdLst/>
            <a:ahLst/>
            <a:cxnLst/>
            <a:rect l="l" t="t" r="r" b="b"/>
            <a:pathLst>
              <a:path w="417830" h="125730">
                <a:moveTo>
                  <a:pt x="46237" y="0"/>
                </a:moveTo>
                <a:lnTo>
                  <a:pt x="11498" y="19228"/>
                </a:lnTo>
                <a:lnTo>
                  <a:pt x="0" y="62890"/>
                </a:lnTo>
                <a:lnTo>
                  <a:pt x="322" y="68227"/>
                </a:lnTo>
                <a:lnTo>
                  <a:pt x="16441" y="112359"/>
                </a:lnTo>
                <a:lnTo>
                  <a:pt x="45833" y="125518"/>
                </a:lnTo>
                <a:lnTo>
                  <a:pt x="46001" y="125516"/>
                </a:lnTo>
                <a:lnTo>
                  <a:pt x="53034" y="124561"/>
                </a:lnTo>
                <a:lnTo>
                  <a:pt x="66530" y="119371"/>
                </a:lnTo>
                <a:lnTo>
                  <a:pt x="76233" y="110690"/>
                </a:lnTo>
                <a:lnTo>
                  <a:pt x="46006" y="110690"/>
                </a:lnTo>
                <a:lnTo>
                  <a:pt x="42262" y="109729"/>
                </a:lnTo>
                <a:lnTo>
                  <a:pt x="35223" y="104156"/>
                </a:lnTo>
                <a:lnTo>
                  <a:pt x="28394" y="89841"/>
                </a:lnTo>
                <a:lnTo>
                  <a:pt x="25355" y="62890"/>
                </a:lnTo>
                <a:lnTo>
                  <a:pt x="25343" y="62351"/>
                </a:lnTo>
                <a:lnTo>
                  <a:pt x="25743" y="54185"/>
                </a:lnTo>
                <a:lnTo>
                  <a:pt x="28179" y="37917"/>
                </a:lnTo>
                <a:lnTo>
                  <a:pt x="34457" y="22104"/>
                </a:lnTo>
                <a:lnTo>
                  <a:pt x="46396" y="14999"/>
                </a:lnTo>
                <a:lnTo>
                  <a:pt x="77063" y="14999"/>
                </a:lnTo>
                <a:lnTo>
                  <a:pt x="75866" y="12925"/>
                </a:lnTo>
                <a:lnTo>
                  <a:pt x="64326" y="4547"/>
                </a:lnTo>
                <a:lnTo>
                  <a:pt x="46237" y="0"/>
                </a:lnTo>
                <a:close/>
              </a:path>
              <a:path w="417830" h="125730">
                <a:moveTo>
                  <a:pt x="77063" y="14999"/>
                </a:moveTo>
                <a:lnTo>
                  <a:pt x="46396" y="14999"/>
                </a:lnTo>
                <a:lnTo>
                  <a:pt x="50105" y="15947"/>
                </a:lnTo>
                <a:lnTo>
                  <a:pt x="57206" y="21492"/>
                </a:lnTo>
                <a:lnTo>
                  <a:pt x="64103" y="35763"/>
                </a:lnTo>
                <a:lnTo>
                  <a:pt x="67202" y="62890"/>
                </a:lnTo>
                <a:lnTo>
                  <a:pt x="66771" y="71526"/>
                </a:lnTo>
                <a:lnTo>
                  <a:pt x="64301" y="87828"/>
                </a:lnTo>
                <a:lnTo>
                  <a:pt x="57982" y="103610"/>
                </a:lnTo>
                <a:lnTo>
                  <a:pt x="46006" y="110690"/>
                </a:lnTo>
                <a:lnTo>
                  <a:pt x="76233" y="110690"/>
                </a:lnTo>
                <a:lnTo>
                  <a:pt x="81133" y="106306"/>
                </a:lnTo>
                <a:lnTo>
                  <a:pt x="85546" y="97648"/>
                </a:lnTo>
                <a:lnTo>
                  <a:pt x="90307" y="82791"/>
                </a:lnTo>
                <a:lnTo>
                  <a:pt x="92533" y="62351"/>
                </a:lnTo>
                <a:lnTo>
                  <a:pt x="92204" y="56964"/>
                </a:lnTo>
                <a:lnTo>
                  <a:pt x="90276" y="44957"/>
                </a:lnTo>
                <a:lnTo>
                  <a:pt x="85309" y="29290"/>
                </a:lnTo>
                <a:lnTo>
                  <a:pt x="77063" y="14999"/>
                </a:lnTo>
                <a:close/>
              </a:path>
              <a:path w="417830" h="125730">
                <a:moveTo>
                  <a:pt x="121360" y="104654"/>
                </a:moveTo>
                <a:lnTo>
                  <a:pt x="121360" y="122069"/>
                </a:lnTo>
                <a:lnTo>
                  <a:pt x="131145" y="123861"/>
                </a:lnTo>
                <a:lnTo>
                  <a:pt x="147210" y="125518"/>
                </a:lnTo>
                <a:lnTo>
                  <a:pt x="153584" y="125070"/>
                </a:lnTo>
                <a:lnTo>
                  <a:pt x="167904" y="122013"/>
                </a:lnTo>
                <a:lnTo>
                  <a:pt x="183673" y="113783"/>
                </a:lnTo>
                <a:lnTo>
                  <a:pt x="185769" y="110690"/>
                </a:lnTo>
                <a:lnTo>
                  <a:pt x="146834" y="110690"/>
                </a:lnTo>
                <a:lnTo>
                  <a:pt x="139445" y="109863"/>
                </a:lnTo>
                <a:lnTo>
                  <a:pt x="121360" y="104654"/>
                </a:lnTo>
                <a:close/>
              </a:path>
              <a:path w="417830" h="125730">
                <a:moveTo>
                  <a:pt x="183074" y="62241"/>
                </a:moveTo>
                <a:lnTo>
                  <a:pt x="127908" y="62241"/>
                </a:lnTo>
                <a:lnTo>
                  <a:pt x="134520" y="62331"/>
                </a:lnTo>
                <a:lnTo>
                  <a:pt x="147070" y="64353"/>
                </a:lnTo>
                <a:lnTo>
                  <a:pt x="161923" y="71727"/>
                </a:lnTo>
                <a:lnTo>
                  <a:pt x="169093" y="87930"/>
                </a:lnTo>
                <a:lnTo>
                  <a:pt x="169093" y="98448"/>
                </a:lnTo>
                <a:lnTo>
                  <a:pt x="157031" y="110690"/>
                </a:lnTo>
                <a:lnTo>
                  <a:pt x="185769" y="110690"/>
                </a:lnTo>
                <a:lnTo>
                  <a:pt x="190392" y="103866"/>
                </a:lnTo>
                <a:lnTo>
                  <a:pt x="194397" y="84909"/>
                </a:lnTo>
                <a:lnTo>
                  <a:pt x="191067" y="72391"/>
                </a:lnTo>
                <a:lnTo>
                  <a:pt x="183074" y="62241"/>
                </a:lnTo>
                <a:close/>
              </a:path>
              <a:path w="417830" h="125730">
                <a:moveTo>
                  <a:pt x="192184" y="2928"/>
                </a:moveTo>
                <a:lnTo>
                  <a:pt x="123428" y="2928"/>
                </a:lnTo>
                <a:lnTo>
                  <a:pt x="123428" y="63103"/>
                </a:lnTo>
                <a:lnTo>
                  <a:pt x="127908" y="62241"/>
                </a:lnTo>
                <a:lnTo>
                  <a:pt x="183074" y="62241"/>
                </a:lnTo>
                <a:lnTo>
                  <a:pt x="179700" y="57956"/>
                </a:lnTo>
                <a:lnTo>
                  <a:pt x="173520" y="54577"/>
                </a:lnTo>
                <a:lnTo>
                  <a:pt x="159978" y="49929"/>
                </a:lnTo>
                <a:lnTo>
                  <a:pt x="139626" y="47585"/>
                </a:lnTo>
                <a:lnTo>
                  <a:pt x="141004" y="21894"/>
                </a:lnTo>
                <a:lnTo>
                  <a:pt x="192184" y="21894"/>
                </a:lnTo>
                <a:lnTo>
                  <a:pt x="192184" y="2928"/>
                </a:lnTo>
                <a:close/>
              </a:path>
              <a:path w="417830" h="125730">
                <a:moveTo>
                  <a:pt x="264497" y="0"/>
                </a:moveTo>
                <a:lnTo>
                  <a:pt x="229756" y="19228"/>
                </a:lnTo>
                <a:lnTo>
                  <a:pt x="218259" y="62890"/>
                </a:lnTo>
                <a:lnTo>
                  <a:pt x="218582" y="68227"/>
                </a:lnTo>
                <a:lnTo>
                  <a:pt x="234700" y="112359"/>
                </a:lnTo>
                <a:lnTo>
                  <a:pt x="264093" y="125518"/>
                </a:lnTo>
                <a:lnTo>
                  <a:pt x="264260" y="125516"/>
                </a:lnTo>
                <a:lnTo>
                  <a:pt x="271293" y="124561"/>
                </a:lnTo>
                <a:lnTo>
                  <a:pt x="284788" y="119371"/>
                </a:lnTo>
                <a:lnTo>
                  <a:pt x="294491" y="110690"/>
                </a:lnTo>
                <a:lnTo>
                  <a:pt x="264265" y="110690"/>
                </a:lnTo>
                <a:lnTo>
                  <a:pt x="260521" y="109729"/>
                </a:lnTo>
                <a:lnTo>
                  <a:pt x="253482" y="104155"/>
                </a:lnTo>
                <a:lnTo>
                  <a:pt x="246653" y="89840"/>
                </a:lnTo>
                <a:lnTo>
                  <a:pt x="243613" y="62890"/>
                </a:lnTo>
                <a:lnTo>
                  <a:pt x="243601" y="62351"/>
                </a:lnTo>
                <a:lnTo>
                  <a:pt x="244001" y="54185"/>
                </a:lnTo>
                <a:lnTo>
                  <a:pt x="246438" y="37916"/>
                </a:lnTo>
                <a:lnTo>
                  <a:pt x="252716" y="22103"/>
                </a:lnTo>
                <a:lnTo>
                  <a:pt x="264656" y="14999"/>
                </a:lnTo>
                <a:lnTo>
                  <a:pt x="295322" y="14999"/>
                </a:lnTo>
                <a:lnTo>
                  <a:pt x="294125" y="12925"/>
                </a:lnTo>
                <a:lnTo>
                  <a:pt x="282585" y="4547"/>
                </a:lnTo>
                <a:lnTo>
                  <a:pt x="264497" y="0"/>
                </a:lnTo>
                <a:close/>
              </a:path>
              <a:path w="417830" h="125730">
                <a:moveTo>
                  <a:pt x="295322" y="14999"/>
                </a:moveTo>
                <a:lnTo>
                  <a:pt x="264656" y="14999"/>
                </a:lnTo>
                <a:lnTo>
                  <a:pt x="268364" y="15947"/>
                </a:lnTo>
                <a:lnTo>
                  <a:pt x="275464" y="21491"/>
                </a:lnTo>
                <a:lnTo>
                  <a:pt x="282362" y="35763"/>
                </a:lnTo>
                <a:lnTo>
                  <a:pt x="285460" y="62890"/>
                </a:lnTo>
                <a:lnTo>
                  <a:pt x="285029" y="71526"/>
                </a:lnTo>
                <a:lnTo>
                  <a:pt x="282560" y="87827"/>
                </a:lnTo>
                <a:lnTo>
                  <a:pt x="276241" y="103610"/>
                </a:lnTo>
                <a:lnTo>
                  <a:pt x="264265" y="110690"/>
                </a:lnTo>
                <a:lnTo>
                  <a:pt x="294491" y="110690"/>
                </a:lnTo>
                <a:lnTo>
                  <a:pt x="299391" y="106306"/>
                </a:lnTo>
                <a:lnTo>
                  <a:pt x="303805" y="97648"/>
                </a:lnTo>
                <a:lnTo>
                  <a:pt x="308565" y="82791"/>
                </a:lnTo>
                <a:lnTo>
                  <a:pt x="310792" y="62351"/>
                </a:lnTo>
                <a:lnTo>
                  <a:pt x="310463" y="56965"/>
                </a:lnTo>
                <a:lnTo>
                  <a:pt x="308534" y="44958"/>
                </a:lnTo>
                <a:lnTo>
                  <a:pt x="303568" y="29291"/>
                </a:lnTo>
                <a:lnTo>
                  <a:pt x="295322" y="14999"/>
                </a:lnTo>
                <a:close/>
              </a:path>
              <a:path w="417830" h="125730">
                <a:moveTo>
                  <a:pt x="403550" y="90689"/>
                </a:moveTo>
                <a:lnTo>
                  <a:pt x="382699" y="90689"/>
                </a:lnTo>
                <a:lnTo>
                  <a:pt x="382699" y="122586"/>
                </a:lnTo>
                <a:lnTo>
                  <a:pt x="403550" y="122586"/>
                </a:lnTo>
                <a:lnTo>
                  <a:pt x="403550" y="90689"/>
                </a:lnTo>
                <a:close/>
              </a:path>
              <a:path w="417830" h="125730">
                <a:moveTo>
                  <a:pt x="403550" y="2928"/>
                </a:moveTo>
                <a:lnTo>
                  <a:pt x="381666" y="2928"/>
                </a:lnTo>
                <a:lnTo>
                  <a:pt x="326866" y="72758"/>
                </a:lnTo>
                <a:lnTo>
                  <a:pt x="326866" y="90689"/>
                </a:lnTo>
                <a:lnTo>
                  <a:pt x="417509" y="90689"/>
                </a:lnTo>
                <a:lnTo>
                  <a:pt x="417509" y="72758"/>
                </a:lnTo>
                <a:lnTo>
                  <a:pt x="345994" y="72758"/>
                </a:lnTo>
                <a:lnTo>
                  <a:pt x="383218" y="25860"/>
                </a:lnTo>
                <a:lnTo>
                  <a:pt x="403550" y="25860"/>
                </a:lnTo>
                <a:lnTo>
                  <a:pt x="403550" y="2928"/>
                </a:lnTo>
                <a:close/>
              </a:path>
              <a:path w="417830" h="125730">
                <a:moveTo>
                  <a:pt x="403550" y="25860"/>
                </a:moveTo>
                <a:lnTo>
                  <a:pt x="383218" y="25860"/>
                </a:lnTo>
                <a:lnTo>
                  <a:pt x="383218" y="72758"/>
                </a:lnTo>
                <a:lnTo>
                  <a:pt x="403550" y="72758"/>
                </a:lnTo>
                <a:lnTo>
                  <a:pt x="403550" y="2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36690" y="1276715"/>
            <a:ext cx="889635" cy="130175"/>
          </a:xfrm>
          <a:custGeom>
            <a:avLst/>
            <a:gdLst/>
            <a:ahLst/>
            <a:cxnLst/>
            <a:rect l="l" t="t" r="r" b="b"/>
            <a:pathLst>
              <a:path w="889635" h="130175">
                <a:moveTo>
                  <a:pt x="22919" y="38794"/>
                </a:moveTo>
                <a:lnTo>
                  <a:pt x="0" y="38794"/>
                </a:lnTo>
                <a:lnTo>
                  <a:pt x="0" y="127589"/>
                </a:lnTo>
                <a:lnTo>
                  <a:pt x="22919" y="127589"/>
                </a:lnTo>
                <a:lnTo>
                  <a:pt x="22936" y="71185"/>
                </a:lnTo>
                <a:lnTo>
                  <a:pt x="29520" y="63245"/>
                </a:lnTo>
                <a:lnTo>
                  <a:pt x="43597" y="55690"/>
                </a:lnTo>
                <a:lnTo>
                  <a:pt x="130013" y="55690"/>
                </a:lnTo>
                <a:lnTo>
                  <a:pt x="129911" y="55519"/>
                </a:lnTo>
                <a:lnTo>
                  <a:pt x="22919" y="55519"/>
                </a:lnTo>
                <a:lnTo>
                  <a:pt x="22919" y="38794"/>
                </a:lnTo>
                <a:close/>
              </a:path>
              <a:path w="889635" h="130175">
                <a:moveTo>
                  <a:pt x="98051" y="55690"/>
                </a:moveTo>
                <a:lnTo>
                  <a:pt x="54282" y="55690"/>
                </a:lnTo>
                <a:lnTo>
                  <a:pt x="54282" y="127589"/>
                </a:lnTo>
                <a:lnTo>
                  <a:pt x="77200" y="127589"/>
                </a:lnTo>
                <a:lnTo>
                  <a:pt x="77216" y="71185"/>
                </a:lnTo>
                <a:lnTo>
                  <a:pt x="83886" y="63184"/>
                </a:lnTo>
                <a:lnTo>
                  <a:pt x="98051" y="55690"/>
                </a:lnTo>
                <a:close/>
              </a:path>
              <a:path w="889635" h="130175">
                <a:moveTo>
                  <a:pt x="130013" y="55690"/>
                </a:moveTo>
                <a:lnTo>
                  <a:pt x="108564" y="55690"/>
                </a:lnTo>
                <a:lnTo>
                  <a:pt x="108564" y="127589"/>
                </a:lnTo>
                <a:lnTo>
                  <a:pt x="131483" y="127589"/>
                </a:lnTo>
                <a:lnTo>
                  <a:pt x="131419" y="63184"/>
                </a:lnTo>
                <a:lnTo>
                  <a:pt x="130306" y="56188"/>
                </a:lnTo>
                <a:lnTo>
                  <a:pt x="130013" y="55690"/>
                </a:lnTo>
                <a:close/>
              </a:path>
              <a:path w="889635" h="130175">
                <a:moveTo>
                  <a:pt x="62725" y="36898"/>
                </a:moveTo>
                <a:lnTo>
                  <a:pt x="48839" y="37308"/>
                </a:lnTo>
                <a:lnTo>
                  <a:pt x="36430" y="41749"/>
                </a:lnTo>
                <a:lnTo>
                  <a:pt x="22919" y="55519"/>
                </a:lnTo>
                <a:lnTo>
                  <a:pt x="77200" y="55519"/>
                </a:lnTo>
                <a:lnTo>
                  <a:pt x="75650" y="46725"/>
                </a:lnTo>
                <a:lnTo>
                  <a:pt x="62725" y="36898"/>
                </a:lnTo>
                <a:close/>
              </a:path>
              <a:path w="889635" h="130175">
                <a:moveTo>
                  <a:pt x="103541" y="37308"/>
                </a:moveTo>
                <a:lnTo>
                  <a:pt x="91541" y="41784"/>
                </a:lnTo>
                <a:lnTo>
                  <a:pt x="77200" y="55519"/>
                </a:lnTo>
                <a:lnTo>
                  <a:pt x="129911" y="55519"/>
                </a:lnTo>
                <a:lnTo>
                  <a:pt x="122930" y="43695"/>
                </a:lnTo>
                <a:lnTo>
                  <a:pt x="103541" y="37308"/>
                </a:lnTo>
                <a:close/>
              </a:path>
              <a:path w="889635" h="130175">
                <a:moveTo>
                  <a:pt x="192134" y="37085"/>
                </a:moveTo>
                <a:lnTo>
                  <a:pt x="155213" y="67349"/>
                </a:lnTo>
                <a:lnTo>
                  <a:pt x="152710" y="87934"/>
                </a:lnTo>
                <a:lnTo>
                  <a:pt x="155934" y="101891"/>
                </a:lnTo>
                <a:lnTo>
                  <a:pt x="165200" y="117024"/>
                </a:lnTo>
                <a:lnTo>
                  <a:pt x="169949" y="120635"/>
                </a:lnTo>
                <a:lnTo>
                  <a:pt x="182436" y="126534"/>
                </a:lnTo>
                <a:lnTo>
                  <a:pt x="202406" y="129602"/>
                </a:lnTo>
                <a:lnTo>
                  <a:pt x="214364" y="128510"/>
                </a:lnTo>
                <a:lnTo>
                  <a:pt x="232625" y="124659"/>
                </a:lnTo>
                <a:lnTo>
                  <a:pt x="230489" y="112416"/>
                </a:lnTo>
                <a:lnTo>
                  <a:pt x="199060" y="112416"/>
                </a:lnTo>
                <a:lnTo>
                  <a:pt x="186091" y="105925"/>
                </a:lnTo>
                <a:lnTo>
                  <a:pt x="177655" y="87934"/>
                </a:lnTo>
                <a:lnTo>
                  <a:pt x="232616" y="87249"/>
                </a:lnTo>
                <a:lnTo>
                  <a:pt x="231956" y="77830"/>
                </a:lnTo>
                <a:lnTo>
                  <a:pt x="231312" y="74485"/>
                </a:lnTo>
                <a:lnTo>
                  <a:pt x="177309" y="74485"/>
                </a:lnTo>
                <a:lnTo>
                  <a:pt x="177411" y="73678"/>
                </a:lnTo>
                <a:lnTo>
                  <a:pt x="181227" y="61185"/>
                </a:lnTo>
                <a:lnTo>
                  <a:pt x="194684" y="51730"/>
                </a:lnTo>
                <a:lnTo>
                  <a:pt x="224011" y="51730"/>
                </a:lnTo>
                <a:lnTo>
                  <a:pt x="221904" y="47222"/>
                </a:lnTo>
                <a:lnTo>
                  <a:pt x="212019" y="40812"/>
                </a:lnTo>
                <a:lnTo>
                  <a:pt x="192134" y="37085"/>
                </a:lnTo>
                <a:close/>
              </a:path>
              <a:path w="889635" h="130175">
                <a:moveTo>
                  <a:pt x="229832" y="108650"/>
                </a:moveTo>
                <a:lnTo>
                  <a:pt x="217626" y="111344"/>
                </a:lnTo>
                <a:lnTo>
                  <a:pt x="199060" y="112416"/>
                </a:lnTo>
                <a:lnTo>
                  <a:pt x="230489" y="112416"/>
                </a:lnTo>
                <a:lnTo>
                  <a:pt x="229832" y="108650"/>
                </a:lnTo>
                <a:close/>
              </a:path>
              <a:path w="889635" h="130175">
                <a:moveTo>
                  <a:pt x="224011" y="51730"/>
                </a:moveTo>
                <a:lnTo>
                  <a:pt x="194684" y="51730"/>
                </a:lnTo>
                <a:lnTo>
                  <a:pt x="202412" y="55098"/>
                </a:lnTo>
                <a:lnTo>
                  <a:pt x="209017" y="74485"/>
                </a:lnTo>
                <a:lnTo>
                  <a:pt x="231312" y="74485"/>
                </a:lnTo>
                <a:lnTo>
                  <a:pt x="228974" y="62350"/>
                </a:lnTo>
                <a:lnTo>
                  <a:pt x="224011" y="51730"/>
                </a:lnTo>
                <a:close/>
              </a:path>
              <a:path w="889635" h="130175">
                <a:moveTo>
                  <a:pt x="319122" y="51553"/>
                </a:moveTo>
                <a:lnTo>
                  <a:pt x="300780" y="51553"/>
                </a:lnTo>
                <a:lnTo>
                  <a:pt x="300780" y="73450"/>
                </a:lnTo>
                <a:lnTo>
                  <a:pt x="290354" y="73600"/>
                </a:lnTo>
                <a:lnTo>
                  <a:pt x="254730" y="87308"/>
                </a:lnTo>
                <a:lnTo>
                  <a:pt x="248911" y="115347"/>
                </a:lnTo>
                <a:lnTo>
                  <a:pt x="263558" y="129659"/>
                </a:lnTo>
                <a:lnTo>
                  <a:pt x="275485" y="129648"/>
                </a:lnTo>
                <a:lnTo>
                  <a:pt x="284972" y="127748"/>
                </a:lnTo>
                <a:lnTo>
                  <a:pt x="300780" y="118106"/>
                </a:lnTo>
                <a:lnTo>
                  <a:pt x="333733" y="118106"/>
                </a:lnTo>
                <a:lnTo>
                  <a:pt x="333538" y="114312"/>
                </a:lnTo>
                <a:lnTo>
                  <a:pt x="323698" y="114312"/>
                </a:lnTo>
                <a:lnTo>
                  <a:pt x="323698" y="113278"/>
                </a:lnTo>
                <a:lnTo>
                  <a:pt x="278550" y="113278"/>
                </a:lnTo>
                <a:lnTo>
                  <a:pt x="272000" y="106726"/>
                </a:lnTo>
                <a:lnTo>
                  <a:pt x="272008" y="101534"/>
                </a:lnTo>
                <a:lnTo>
                  <a:pt x="275519" y="93746"/>
                </a:lnTo>
                <a:lnTo>
                  <a:pt x="295093" y="87243"/>
                </a:lnTo>
                <a:lnTo>
                  <a:pt x="323618" y="87243"/>
                </a:lnTo>
                <a:lnTo>
                  <a:pt x="323497" y="62225"/>
                </a:lnTo>
                <a:lnTo>
                  <a:pt x="320309" y="52736"/>
                </a:lnTo>
                <a:lnTo>
                  <a:pt x="319122" y="51553"/>
                </a:lnTo>
                <a:close/>
              </a:path>
              <a:path w="889635" h="130175">
                <a:moveTo>
                  <a:pt x="333733" y="118106"/>
                </a:moveTo>
                <a:lnTo>
                  <a:pt x="301814" y="118106"/>
                </a:lnTo>
                <a:lnTo>
                  <a:pt x="305949" y="129659"/>
                </a:lnTo>
                <a:lnTo>
                  <a:pt x="326493" y="129648"/>
                </a:lnTo>
                <a:lnTo>
                  <a:pt x="334210" y="127416"/>
                </a:lnTo>
                <a:lnTo>
                  <a:pt x="333733" y="118106"/>
                </a:lnTo>
                <a:close/>
              </a:path>
              <a:path w="889635" h="130175">
                <a:moveTo>
                  <a:pt x="333521" y="113968"/>
                </a:moveTo>
                <a:lnTo>
                  <a:pt x="331624" y="114312"/>
                </a:lnTo>
                <a:lnTo>
                  <a:pt x="333538" y="114312"/>
                </a:lnTo>
                <a:lnTo>
                  <a:pt x="333521" y="113968"/>
                </a:lnTo>
                <a:close/>
              </a:path>
              <a:path w="889635" h="130175">
                <a:moveTo>
                  <a:pt x="323618" y="87243"/>
                </a:moveTo>
                <a:lnTo>
                  <a:pt x="300780" y="87243"/>
                </a:lnTo>
                <a:lnTo>
                  <a:pt x="300780" y="105175"/>
                </a:lnTo>
                <a:lnTo>
                  <a:pt x="291990" y="113278"/>
                </a:lnTo>
                <a:lnTo>
                  <a:pt x="323698" y="113278"/>
                </a:lnTo>
                <a:lnTo>
                  <a:pt x="323618" y="87243"/>
                </a:lnTo>
                <a:close/>
              </a:path>
              <a:path w="889635" h="130175">
                <a:moveTo>
                  <a:pt x="286652" y="36967"/>
                </a:moveTo>
                <a:lnTo>
                  <a:pt x="274566" y="38285"/>
                </a:lnTo>
                <a:lnTo>
                  <a:pt x="256665" y="42932"/>
                </a:lnTo>
                <a:lnTo>
                  <a:pt x="257461" y="59064"/>
                </a:lnTo>
                <a:lnTo>
                  <a:pt x="267916" y="54694"/>
                </a:lnTo>
                <a:lnTo>
                  <a:pt x="285098" y="51553"/>
                </a:lnTo>
                <a:lnTo>
                  <a:pt x="319122" y="51553"/>
                </a:lnTo>
                <a:lnTo>
                  <a:pt x="309564" y="42026"/>
                </a:lnTo>
                <a:lnTo>
                  <a:pt x="286652" y="36967"/>
                </a:lnTo>
                <a:close/>
              </a:path>
              <a:path w="889635" h="130175">
                <a:moveTo>
                  <a:pt x="378390" y="38794"/>
                </a:moveTo>
                <a:lnTo>
                  <a:pt x="354609" y="38794"/>
                </a:lnTo>
                <a:lnTo>
                  <a:pt x="354609" y="127589"/>
                </a:lnTo>
                <a:lnTo>
                  <a:pt x="378390" y="127589"/>
                </a:lnTo>
                <a:lnTo>
                  <a:pt x="378535" y="71511"/>
                </a:lnTo>
                <a:lnTo>
                  <a:pt x="385947" y="62885"/>
                </a:lnTo>
                <a:lnTo>
                  <a:pt x="400447" y="55690"/>
                </a:lnTo>
                <a:lnTo>
                  <a:pt x="434223" y="55690"/>
                </a:lnTo>
                <a:lnTo>
                  <a:pt x="434223" y="55519"/>
                </a:lnTo>
                <a:lnTo>
                  <a:pt x="378390" y="55519"/>
                </a:lnTo>
                <a:lnTo>
                  <a:pt x="378390" y="38794"/>
                </a:lnTo>
                <a:close/>
              </a:path>
              <a:path w="889635" h="130175">
                <a:moveTo>
                  <a:pt x="434223" y="55690"/>
                </a:moveTo>
                <a:lnTo>
                  <a:pt x="410442" y="55690"/>
                </a:lnTo>
                <a:lnTo>
                  <a:pt x="410442" y="127589"/>
                </a:lnTo>
                <a:lnTo>
                  <a:pt x="434223" y="127589"/>
                </a:lnTo>
                <a:lnTo>
                  <a:pt x="434223" y="55690"/>
                </a:lnTo>
                <a:close/>
              </a:path>
              <a:path w="889635" h="130175">
                <a:moveTo>
                  <a:pt x="420610" y="36898"/>
                </a:moveTo>
                <a:lnTo>
                  <a:pt x="404741" y="37335"/>
                </a:lnTo>
                <a:lnTo>
                  <a:pt x="392408" y="41852"/>
                </a:lnTo>
                <a:lnTo>
                  <a:pt x="378390" y="55519"/>
                </a:lnTo>
                <a:lnTo>
                  <a:pt x="434223" y="55519"/>
                </a:lnTo>
                <a:lnTo>
                  <a:pt x="434223" y="51897"/>
                </a:lnTo>
                <a:lnTo>
                  <a:pt x="420610" y="36898"/>
                </a:lnTo>
                <a:close/>
              </a:path>
              <a:path w="889635" h="130175">
                <a:moveTo>
                  <a:pt x="590667" y="119129"/>
                </a:moveTo>
                <a:lnTo>
                  <a:pt x="542077" y="119129"/>
                </a:lnTo>
                <a:lnTo>
                  <a:pt x="550793" y="125192"/>
                </a:lnTo>
                <a:lnTo>
                  <a:pt x="568534" y="129585"/>
                </a:lnTo>
                <a:lnTo>
                  <a:pt x="580058" y="126907"/>
                </a:lnTo>
                <a:lnTo>
                  <a:pt x="590667" y="119129"/>
                </a:lnTo>
                <a:close/>
              </a:path>
              <a:path w="889635" h="130175">
                <a:moveTo>
                  <a:pt x="541559" y="0"/>
                </a:moveTo>
                <a:lnTo>
                  <a:pt x="517777" y="0"/>
                </a:lnTo>
                <a:lnTo>
                  <a:pt x="517777" y="127589"/>
                </a:lnTo>
                <a:lnTo>
                  <a:pt x="537250" y="127589"/>
                </a:lnTo>
                <a:lnTo>
                  <a:pt x="542077" y="119129"/>
                </a:lnTo>
                <a:lnTo>
                  <a:pt x="590667" y="119129"/>
                </a:lnTo>
                <a:lnTo>
                  <a:pt x="594761" y="116126"/>
                </a:lnTo>
                <a:lnTo>
                  <a:pt x="595905" y="114141"/>
                </a:lnTo>
                <a:lnTo>
                  <a:pt x="550348" y="114141"/>
                </a:lnTo>
                <a:lnTo>
                  <a:pt x="541559" y="104312"/>
                </a:lnTo>
                <a:lnTo>
                  <a:pt x="541617" y="69233"/>
                </a:lnTo>
                <a:lnTo>
                  <a:pt x="548613" y="61993"/>
                </a:lnTo>
                <a:lnTo>
                  <a:pt x="564120" y="55787"/>
                </a:lnTo>
                <a:lnTo>
                  <a:pt x="598814" y="55787"/>
                </a:lnTo>
                <a:lnTo>
                  <a:pt x="598686" y="55519"/>
                </a:lnTo>
                <a:lnTo>
                  <a:pt x="541559" y="55519"/>
                </a:lnTo>
                <a:lnTo>
                  <a:pt x="541559" y="0"/>
                </a:lnTo>
                <a:close/>
              </a:path>
              <a:path w="889635" h="130175">
                <a:moveTo>
                  <a:pt x="598814" y="55787"/>
                </a:moveTo>
                <a:lnTo>
                  <a:pt x="564120" y="55787"/>
                </a:lnTo>
                <a:lnTo>
                  <a:pt x="573522" y="61616"/>
                </a:lnTo>
                <a:lnTo>
                  <a:pt x="579470" y="82760"/>
                </a:lnTo>
                <a:lnTo>
                  <a:pt x="579470" y="97071"/>
                </a:lnTo>
                <a:lnTo>
                  <a:pt x="568958" y="114141"/>
                </a:lnTo>
                <a:lnTo>
                  <a:pt x="595905" y="114141"/>
                </a:lnTo>
                <a:lnTo>
                  <a:pt x="597921" y="110645"/>
                </a:lnTo>
                <a:lnTo>
                  <a:pt x="602523" y="97535"/>
                </a:lnTo>
                <a:lnTo>
                  <a:pt x="604775" y="76929"/>
                </a:lnTo>
                <a:lnTo>
                  <a:pt x="602390" y="63274"/>
                </a:lnTo>
                <a:lnTo>
                  <a:pt x="598814" y="55787"/>
                </a:lnTo>
                <a:close/>
              </a:path>
              <a:path w="889635" h="130175">
                <a:moveTo>
                  <a:pt x="567066" y="37245"/>
                </a:moveTo>
                <a:lnTo>
                  <a:pt x="554568" y="41612"/>
                </a:lnTo>
                <a:lnTo>
                  <a:pt x="541559" y="55519"/>
                </a:lnTo>
                <a:lnTo>
                  <a:pt x="598686" y="55519"/>
                </a:lnTo>
                <a:lnTo>
                  <a:pt x="594884" y="47558"/>
                </a:lnTo>
                <a:lnTo>
                  <a:pt x="585918" y="41216"/>
                </a:lnTo>
                <a:lnTo>
                  <a:pt x="567066" y="37245"/>
                </a:lnTo>
                <a:close/>
              </a:path>
              <a:path w="889635" h="130175">
                <a:moveTo>
                  <a:pt x="651173" y="38794"/>
                </a:moveTo>
                <a:lnTo>
                  <a:pt x="627392" y="38794"/>
                </a:lnTo>
                <a:lnTo>
                  <a:pt x="627392" y="127589"/>
                </a:lnTo>
                <a:lnTo>
                  <a:pt x="651173" y="127589"/>
                </a:lnTo>
                <a:lnTo>
                  <a:pt x="651173" y="38794"/>
                </a:lnTo>
                <a:close/>
              </a:path>
              <a:path w="889635" h="130175">
                <a:moveTo>
                  <a:pt x="651173" y="3966"/>
                </a:moveTo>
                <a:lnTo>
                  <a:pt x="627392" y="3966"/>
                </a:lnTo>
                <a:lnTo>
                  <a:pt x="627392" y="23966"/>
                </a:lnTo>
                <a:lnTo>
                  <a:pt x="651173" y="23966"/>
                </a:lnTo>
                <a:lnTo>
                  <a:pt x="651173" y="3966"/>
                </a:lnTo>
                <a:close/>
              </a:path>
              <a:path w="889635" h="130175">
                <a:moveTo>
                  <a:pt x="742958" y="51553"/>
                </a:moveTo>
                <a:lnTo>
                  <a:pt x="724615" y="51553"/>
                </a:lnTo>
                <a:lnTo>
                  <a:pt x="724615" y="73450"/>
                </a:lnTo>
                <a:lnTo>
                  <a:pt x="714189" y="73600"/>
                </a:lnTo>
                <a:lnTo>
                  <a:pt x="678565" y="87308"/>
                </a:lnTo>
                <a:lnTo>
                  <a:pt x="672745" y="115347"/>
                </a:lnTo>
                <a:lnTo>
                  <a:pt x="687393" y="129659"/>
                </a:lnTo>
                <a:lnTo>
                  <a:pt x="699319" y="129648"/>
                </a:lnTo>
                <a:lnTo>
                  <a:pt x="708807" y="127748"/>
                </a:lnTo>
                <a:lnTo>
                  <a:pt x="724615" y="118106"/>
                </a:lnTo>
                <a:lnTo>
                  <a:pt x="757569" y="118106"/>
                </a:lnTo>
                <a:lnTo>
                  <a:pt x="757374" y="114312"/>
                </a:lnTo>
                <a:lnTo>
                  <a:pt x="747534" y="114312"/>
                </a:lnTo>
                <a:lnTo>
                  <a:pt x="747534" y="113278"/>
                </a:lnTo>
                <a:lnTo>
                  <a:pt x="702386" y="113278"/>
                </a:lnTo>
                <a:lnTo>
                  <a:pt x="695836" y="106726"/>
                </a:lnTo>
                <a:lnTo>
                  <a:pt x="695844" y="101534"/>
                </a:lnTo>
                <a:lnTo>
                  <a:pt x="699354" y="93746"/>
                </a:lnTo>
                <a:lnTo>
                  <a:pt x="718927" y="87243"/>
                </a:lnTo>
                <a:lnTo>
                  <a:pt x="747454" y="87243"/>
                </a:lnTo>
                <a:lnTo>
                  <a:pt x="747333" y="62224"/>
                </a:lnTo>
                <a:lnTo>
                  <a:pt x="744145" y="52735"/>
                </a:lnTo>
                <a:lnTo>
                  <a:pt x="742958" y="51553"/>
                </a:lnTo>
                <a:close/>
              </a:path>
              <a:path w="889635" h="130175">
                <a:moveTo>
                  <a:pt x="757569" y="118106"/>
                </a:moveTo>
                <a:lnTo>
                  <a:pt x="725648" y="118106"/>
                </a:lnTo>
                <a:lnTo>
                  <a:pt x="729785" y="129659"/>
                </a:lnTo>
                <a:lnTo>
                  <a:pt x="750329" y="129648"/>
                </a:lnTo>
                <a:lnTo>
                  <a:pt x="758046" y="127416"/>
                </a:lnTo>
                <a:lnTo>
                  <a:pt x="757569" y="118106"/>
                </a:lnTo>
                <a:close/>
              </a:path>
              <a:path w="889635" h="130175">
                <a:moveTo>
                  <a:pt x="757356" y="113968"/>
                </a:moveTo>
                <a:lnTo>
                  <a:pt x="755460" y="114312"/>
                </a:lnTo>
                <a:lnTo>
                  <a:pt x="757374" y="114312"/>
                </a:lnTo>
                <a:lnTo>
                  <a:pt x="757356" y="113968"/>
                </a:lnTo>
                <a:close/>
              </a:path>
              <a:path w="889635" h="130175">
                <a:moveTo>
                  <a:pt x="747454" y="87243"/>
                </a:moveTo>
                <a:lnTo>
                  <a:pt x="724615" y="87243"/>
                </a:lnTo>
                <a:lnTo>
                  <a:pt x="724615" y="105175"/>
                </a:lnTo>
                <a:lnTo>
                  <a:pt x="715826" y="113278"/>
                </a:lnTo>
                <a:lnTo>
                  <a:pt x="747534" y="113278"/>
                </a:lnTo>
                <a:lnTo>
                  <a:pt x="747454" y="87243"/>
                </a:lnTo>
                <a:close/>
              </a:path>
              <a:path w="889635" h="130175">
                <a:moveTo>
                  <a:pt x="710487" y="36967"/>
                </a:moveTo>
                <a:lnTo>
                  <a:pt x="698400" y="38285"/>
                </a:lnTo>
                <a:lnTo>
                  <a:pt x="680500" y="42932"/>
                </a:lnTo>
                <a:lnTo>
                  <a:pt x="681296" y="59064"/>
                </a:lnTo>
                <a:lnTo>
                  <a:pt x="691752" y="54693"/>
                </a:lnTo>
                <a:lnTo>
                  <a:pt x="708934" y="51553"/>
                </a:lnTo>
                <a:lnTo>
                  <a:pt x="742958" y="51553"/>
                </a:lnTo>
                <a:lnTo>
                  <a:pt x="733399" y="42026"/>
                </a:lnTo>
                <a:lnTo>
                  <a:pt x="710487" y="36967"/>
                </a:lnTo>
                <a:close/>
              </a:path>
              <a:path w="889635" h="130175">
                <a:moveTo>
                  <a:pt x="776032" y="107243"/>
                </a:moveTo>
                <a:lnTo>
                  <a:pt x="776032" y="124830"/>
                </a:lnTo>
                <a:lnTo>
                  <a:pt x="778524" y="125503"/>
                </a:lnTo>
                <a:lnTo>
                  <a:pt x="790916" y="128077"/>
                </a:lnTo>
                <a:lnTo>
                  <a:pt x="808862" y="129652"/>
                </a:lnTo>
                <a:lnTo>
                  <a:pt x="819597" y="128369"/>
                </a:lnTo>
                <a:lnTo>
                  <a:pt x="835397" y="121814"/>
                </a:lnTo>
                <a:lnTo>
                  <a:pt x="844907" y="114658"/>
                </a:lnTo>
                <a:lnTo>
                  <a:pt x="821180" y="114658"/>
                </a:lnTo>
                <a:lnTo>
                  <a:pt x="805096" y="114610"/>
                </a:lnTo>
                <a:lnTo>
                  <a:pt x="794626" y="113110"/>
                </a:lnTo>
                <a:lnTo>
                  <a:pt x="776032" y="107243"/>
                </a:lnTo>
                <a:close/>
              </a:path>
              <a:path w="889635" h="130175">
                <a:moveTo>
                  <a:pt x="812546" y="36902"/>
                </a:moveTo>
                <a:lnTo>
                  <a:pt x="801647" y="38015"/>
                </a:lnTo>
                <a:lnTo>
                  <a:pt x="786025" y="43881"/>
                </a:lnTo>
                <a:lnTo>
                  <a:pt x="776376" y="50863"/>
                </a:lnTo>
                <a:lnTo>
                  <a:pt x="776376" y="72415"/>
                </a:lnTo>
                <a:lnTo>
                  <a:pt x="787749" y="84829"/>
                </a:lnTo>
                <a:lnTo>
                  <a:pt x="801019" y="90002"/>
                </a:lnTo>
                <a:lnTo>
                  <a:pt x="808945" y="93278"/>
                </a:lnTo>
                <a:lnTo>
                  <a:pt x="821180" y="98106"/>
                </a:lnTo>
                <a:lnTo>
                  <a:pt x="821180" y="114658"/>
                </a:lnTo>
                <a:lnTo>
                  <a:pt x="844907" y="114658"/>
                </a:lnTo>
                <a:lnTo>
                  <a:pt x="845823" y="113968"/>
                </a:lnTo>
                <a:lnTo>
                  <a:pt x="845823" y="91899"/>
                </a:lnTo>
                <a:lnTo>
                  <a:pt x="833588" y="79830"/>
                </a:lnTo>
                <a:lnTo>
                  <a:pt x="817906" y="73967"/>
                </a:lnTo>
                <a:lnTo>
                  <a:pt x="811014" y="71208"/>
                </a:lnTo>
                <a:lnTo>
                  <a:pt x="799984" y="67069"/>
                </a:lnTo>
                <a:lnTo>
                  <a:pt x="799984" y="51725"/>
                </a:lnTo>
                <a:lnTo>
                  <a:pt x="838738" y="51725"/>
                </a:lnTo>
                <a:lnTo>
                  <a:pt x="838694" y="39989"/>
                </a:lnTo>
                <a:lnTo>
                  <a:pt x="829271" y="38363"/>
                </a:lnTo>
                <a:lnTo>
                  <a:pt x="812546" y="36902"/>
                </a:lnTo>
                <a:close/>
              </a:path>
              <a:path w="889635" h="130175">
                <a:moveTo>
                  <a:pt x="838738" y="51725"/>
                </a:moveTo>
                <a:lnTo>
                  <a:pt x="824283" y="51725"/>
                </a:lnTo>
                <a:lnTo>
                  <a:pt x="838757" y="56725"/>
                </a:lnTo>
                <a:lnTo>
                  <a:pt x="838738" y="51725"/>
                </a:lnTo>
                <a:close/>
              </a:path>
              <a:path w="889635" h="130175">
                <a:moveTo>
                  <a:pt x="889389" y="103623"/>
                </a:moveTo>
                <a:lnTo>
                  <a:pt x="865435" y="103623"/>
                </a:lnTo>
                <a:lnTo>
                  <a:pt x="865435" y="127589"/>
                </a:lnTo>
                <a:lnTo>
                  <a:pt x="889389" y="127589"/>
                </a:lnTo>
                <a:lnTo>
                  <a:pt x="889389" y="103623"/>
                </a:lnTo>
                <a:close/>
              </a:path>
              <a:path w="889635" h="130175">
                <a:moveTo>
                  <a:pt x="889389" y="38794"/>
                </a:moveTo>
                <a:lnTo>
                  <a:pt x="865435" y="38794"/>
                </a:lnTo>
                <a:lnTo>
                  <a:pt x="865435" y="62760"/>
                </a:lnTo>
                <a:lnTo>
                  <a:pt x="889389" y="62760"/>
                </a:lnTo>
                <a:lnTo>
                  <a:pt x="889389" y="38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08078" y="1281580"/>
            <a:ext cx="447675" cy="125730"/>
          </a:xfrm>
          <a:custGeom>
            <a:avLst/>
            <a:gdLst/>
            <a:ahLst/>
            <a:cxnLst/>
            <a:rect l="l" t="t" r="r" b="b"/>
            <a:pathLst>
              <a:path w="447675" h="125730">
                <a:moveTo>
                  <a:pt x="73755" y="63930"/>
                </a:moveTo>
                <a:lnTo>
                  <a:pt x="0" y="63930"/>
                </a:lnTo>
                <a:lnTo>
                  <a:pt x="0" y="78758"/>
                </a:lnTo>
                <a:lnTo>
                  <a:pt x="73755" y="78758"/>
                </a:lnTo>
                <a:lnTo>
                  <a:pt x="73755" y="63930"/>
                </a:lnTo>
                <a:close/>
              </a:path>
              <a:path w="447675" h="125730">
                <a:moveTo>
                  <a:pt x="106173" y="103931"/>
                </a:moveTo>
                <a:lnTo>
                  <a:pt x="106173" y="121862"/>
                </a:lnTo>
                <a:lnTo>
                  <a:pt x="110514" y="122764"/>
                </a:lnTo>
                <a:lnTo>
                  <a:pt x="123525" y="124575"/>
                </a:lnTo>
                <a:lnTo>
                  <a:pt x="143225" y="125450"/>
                </a:lnTo>
                <a:lnTo>
                  <a:pt x="157025" y="123102"/>
                </a:lnTo>
                <a:lnTo>
                  <a:pt x="172726" y="115808"/>
                </a:lnTo>
                <a:lnTo>
                  <a:pt x="176723" y="110827"/>
                </a:lnTo>
                <a:lnTo>
                  <a:pt x="146152" y="110827"/>
                </a:lnTo>
                <a:lnTo>
                  <a:pt x="134645" y="110801"/>
                </a:lnTo>
                <a:lnTo>
                  <a:pt x="124927" y="109495"/>
                </a:lnTo>
                <a:lnTo>
                  <a:pt x="106173" y="103931"/>
                </a:lnTo>
                <a:close/>
              </a:path>
              <a:path w="447675" h="125730">
                <a:moveTo>
                  <a:pt x="180033" y="15136"/>
                </a:moveTo>
                <a:lnTo>
                  <a:pt x="135823" y="15136"/>
                </a:lnTo>
                <a:lnTo>
                  <a:pt x="146008" y="17247"/>
                </a:lnTo>
                <a:lnTo>
                  <a:pt x="155802" y="31360"/>
                </a:lnTo>
                <a:lnTo>
                  <a:pt x="154483" y="37146"/>
                </a:lnTo>
                <a:lnTo>
                  <a:pt x="145970" y="47203"/>
                </a:lnTo>
                <a:lnTo>
                  <a:pt x="123405" y="52550"/>
                </a:lnTo>
                <a:lnTo>
                  <a:pt x="117201" y="52723"/>
                </a:lnTo>
                <a:lnTo>
                  <a:pt x="117201" y="67033"/>
                </a:lnTo>
                <a:lnTo>
                  <a:pt x="125423" y="67051"/>
                </a:lnTo>
                <a:lnTo>
                  <a:pt x="136513" y="68480"/>
                </a:lnTo>
                <a:lnTo>
                  <a:pt x="151639" y="75034"/>
                </a:lnTo>
                <a:lnTo>
                  <a:pt x="159249" y="90654"/>
                </a:lnTo>
                <a:lnTo>
                  <a:pt x="159249" y="99793"/>
                </a:lnTo>
                <a:lnTo>
                  <a:pt x="146152" y="110827"/>
                </a:lnTo>
                <a:lnTo>
                  <a:pt x="176723" y="110827"/>
                </a:lnTo>
                <a:lnTo>
                  <a:pt x="179405" y="107486"/>
                </a:lnTo>
                <a:lnTo>
                  <a:pt x="184155" y="89497"/>
                </a:lnTo>
                <a:lnTo>
                  <a:pt x="181914" y="80440"/>
                </a:lnTo>
                <a:lnTo>
                  <a:pt x="173317" y="68041"/>
                </a:lnTo>
                <a:lnTo>
                  <a:pt x="154069" y="58529"/>
                </a:lnTo>
                <a:lnTo>
                  <a:pt x="161845" y="54914"/>
                </a:lnTo>
                <a:lnTo>
                  <a:pt x="173970" y="45166"/>
                </a:lnTo>
                <a:lnTo>
                  <a:pt x="180272" y="28584"/>
                </a:lnTo>
                <a:lnTo>
                  <a:pt x="180272" y="15309"/>
                </a:lnTo>
                <a:lnTo>
                  <a:pt x="180033" y="15136"/>
                </a:lnTo>
                <a:close/>
              </a:path>
              <a:path w="447675" h="125730">
                <a:moveTo>
                  <a:pt x="138067" y="46"/>
                </a:moveTo>
                <a:lnTo>
                  <a:pt x="125212" y="1299"/>
                </a:lnTo>
                <a:lnTo>
                  <a:pt x="107723" y="5480"/>
                </a:lnTo>
                <a:lnTo>
                  <a:pt x="108351" y="21589"/>
                </a:lnTo>
                <a:lnTo>
                  <a:pt x="118879" y="17891"/>
                </a:lnTo>
                <a:lnTo>
                  <a:pt x="135823" y="15136"/>
                </a:lnTo>
                <a:lnTo>
                  <a:pt x="180033" y="15136"/>
                </a:lnTo>
                <a:lnTo>
                  <a:pt x="168278" y="6658"/>
                </a:lnTo>
                <a:lnTo>
                  <a:pt x="158026" y="2554"/>
                </a:lnTo>
                <a:lnTo>
                  <a:pt x="138067" y="46"/>
                </a:lnTo>
                <a:close/>
              </a:path>
              <a:path w="447675" h="125730">
                <a:moveTo>
                  <a:pt x="260311" y="0"/>
                </a:moveTo>
                <a:lnTo>
                  <a:pt x="221442" y="17370"/>
                </a:lnTo>
                <a:lnTo>
                  <a:pt x="207278" y="68158"/>
                </a:lnTo>
                <a:lnTo>
                  <a:pt x="208409" y="79325"/>
                </a:lnTo>
                <a:lnTo>
                  <a:pt x="225939" y="115373"/>
                </a:lnTo>
                <a:lnTo>
                  <a:pt x="258949" y="125293"/>
                </a:lnTo>
                <a:lnTo>
                  <a:pt x="272046" y="121809"/>
                </a:lnTo>
                <a:lnTo>
                  <a:pt x="287684" y="111471"/>
                </a:lnTo>
                <a:lnTo>
                  <a:pt x="288061" y="110827"/>
                </a:lnTo>
                <a:lnTo>
                  <a:pt x="244942" y="110827"/>
                </a:lnTo>
                <a:lnTo>
                  <a:pt x="233224" y="95483"/>
                </a:lnTo>
                <a:lnTo>
                  <a:pt x="233224" y="73413"/>
                </a:lnTo>
                <a:lnTo>
                  <a:pt x="245286" y="60482"/>
                </a:lnTo>
                <a:lnTo>
                  <a:pt x="289466" y="60482"/>
                </a:lnTo>
                <a:lnTo>
                  <a:pt x="288752" y="59275"/>
                </a:lnTo>
                <a:lnTo>
                  <a:pt x="232190" y="59275"/>
                </a:lnTo>
                <a:lnTo>
                  <a:pt x="232306" y="55939"/>
                </a:lnTo>
                <a:lnTo>
                  <a:pt x="234103" y="42163"/>
                </a:lnTo>
                <a:lnTo>
                  <a:pt x="240125" y="26590"/>
                </a:lnTo>
                <a:lnTo>
                  <a:pt x="246214" y="20614"/>
                </a:lnTo>
                <a:lnTo>
                  <a:pt x="263254" y="14990"/>
                </a:lnTo>
                <a:lnTo>
                  <a:pt x="290901" y="14990"/>
                </a:lnTo>
                <a:lnTo>
                  <a:pt x="289715" y="3991"/>
                </a:lnTo>
                <a:lnTo>
                  <a:pt x="277181" y="1557"/>
                </a:lnTo>
                <a:lnTo>
                  <a:pt x="260311" y="0"/>
                </a:lnTo>
                <a:close/>
              </a:path>
              <a:path w="447675" h="125730">
                <a:moveTo>
                  <a:pt x="289466" y="60482"/>
                </a:moveTo>
                <a:lnTo>
                  <a:pt x="263208" y="60482"/>
                </a:lnTo>
                <a:lnTo>
                  <a:pt x="273892" y="74619"/>
                </a:lnTo>
                <a:lnTo>
                  <a:pt x="273892" y="97724"/>
                </a:lnTo>
                <a:lnTo>
                  <a:pt x="263380" y="110827"/>
                </a:lnTo>
                <a:lnTo>
                  <a:pt x="288061" y="110827"/>
                </a:lnTo>
                <a:lnTo>
                  <a:pt x="294031" y="100643"/>
                </a:lnTo>
                <a:lnTo>
                  <a:pt x="297812" y="81978"/>
                </a:lnTo>
                <a:lnTo>
                  <a:pt x="295735" y="71061"/>
                </a:lnTo>
                <a:lnTo>
                  <a:pt x="289466" y="60482"/>
                </a:lnTo>
                <a:close/>
              </a:path>
              <a:path w="447675" h="125730">
                <a:moveTo>
                  <a:pt x="259009" y="45766"/>
                </a:moveTo>
                <a:lnTo>
                  <a:pt x="247117" y="48612"/>
                </a:lnTo>
                <a:lnTo>
                  <a:pt x="232190" y="59275"/>
                </a:lnTo>
                <a:lnTo>
                  <a:pt x="288752" y="59275"/>
                </a:lnTo>
                <a:lnTo>
                  <a:pt x="286527" y="55520"/>
                </a:lnTo>
                <a:lnTo>
                  <a:pt x="277330" y="49706"/>
                </a:lnTo>
                <a:lnTo>
                  <a:pt x="259009" y="45766"/>
                </a:lnTo>
                <a:close/>
              </a:path>
              <a:path w="447675" h="125730">
                <a:moveTo>
                  <a:pt x="290901" y="14990"/>
                </a:moveTo>
                <a:lnTo>
                  <a:pt x="263254" y="14990"/>
                </a:lnTo>
                <a:lnTo>
                  <a:pt x="273470" y="16295"/>
                </a:lnTo>
                <a:lnTo>
                  <a:pt x="291641" y="21860"/>
                </a:lnTo>
                <a:lnTo>
                  <a:pt x="290901" y="14990"/>
                </a:lnTo>
                <a:close/>
              </a:path>
              <a:path w="447675" h="125730">
                <a:moveTo>
                  <a:pt x="341491" y="96862"/>
                </a:moveTo>
                <a:lnTo>
                  <a:pt x="315643" y="96862"/>
                </a:lnTo>
                <a:lnTo>
                  <a:pt x="315643" y="122724"/>
                </a:lnTo>
                <a:lnTo>
                  <a:pt x="341491" y="122724"/>
                </a:lnTo>
                <a:lnTo>
                  <a:pt x="341491" y="96862"/>
                </a:lnTo>
                <a:close/>
              </a:path>
              <a:path w="447675" h="125730">
                <a:moveTo>
                  <a:pt x="433373" y="90828"/>
                </a:moveTo>
                <a:lnTo>
                  <a:pt x="412521" y="90828"/>
                </a:lnTo>
                <a:lnTo>
                  <a:pt x="412521" y="122724"/>
                </a:lnTo>
                <a:lnTo>
                  <a:pt x="433373" y="122724"/>
                </a:lnTo>
                <a:lnTo>
                  <a:pt x="433373" y="90828"/>
                </a:lnTo>
                <a:close/>
              </a:path>
              <a:path w="447675" h="125730">
                <a:moveTo>
                  <a:pt x="433373" y="3067"/>
                </a:moveTo>
                <a:lnTo>
                  <a:pt x="411486" y="3067"/>
                </a:lnTo>
                <a:lnTo>
                  <a:pt x="356688" y="72896"/>
                </a:lnTo>
                <a:lnTo>
                  <a:pt x="356688" y="90828"/>
                </a:lnTo>
                <a:lnTo>
                  <a:pt x="447330" y="90828"/>
                </a:lnTo>
                <a:lnTo>
                  <a:pt x="447330" y="72896"/>
                </a:lnTo>
                <a:lnTo>
                  <a:pt x="375817" y="72896"/>
                </a:lnTo>
                <a:lnTo>
                  <a:pt x="413038" y="25999"/>
                </a:lnTo>
                <a:lnTo>
                  <a:pt x="433373" y="25999"/>
                </a:lnTo>
                <a:lnTo>
                  <a:pt x="433373" y="3067"/>
                </a:lnTo>
                <a:close/>
              </a:path>
              <a:path w="447675" h="125730">
                <a:moveTo>
                  <a:pt x="433373" y="25999"/>
                </a:moveTo>
                <a:lnTo>
                  <a:pt x="413038" y="25999"/>
                </a:lnTo>
                <a:lnTo>
                  <a:pt x="413038" y="72896"/>
                </a:lnTo>
                <a:lnTo>
                  <a:pt x="433373" y="72896"/>
                </a:lnTo>
                <a:lnTo>
                  <a:pt x="433373" y="259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37456" y="1281574"/>
            <a:ext cx="332105" cy="125730"/>
          </a:xfrm>
          <a:custGeom>
            <a:avLst/>
            <a:gdLst/>
            <a:ahLst/>
            <a:cxnLst/>
            <a:rect l="l" t="t" r="r" b="b"/>
            <a:pathLst>
              <a:path w="332104" h="125730">
                <a:moveTo>
                  <a:pt x="73755" y="63935"/>
                </a:moveTo>
                <a:lnTo>
                  <a:pt x="0" y="63935"/>
                </a:lnTo>
                <a:lnTo>
                  <a:pt x="0" y="78764"/>
                </a:lnTo>
                <a:lnTo>
                  <a:pt x="73755" y="78764"/>
                </a:lnTo>
                <a:lnTo>
                  <a:pt x="73755" y="63935"/>
                </a:lnTo>
                <a:close/>
              </a:path>
              <a:path w="332104" h="125730">
                <a:moveTo>
                  <a:pt x="146234" y="0"/>
                </a:moveTo>
                <a:lnTo>
                  <a:pt x="134482" y="1631"/>
                </a:lnTo>
                <a:lnTo>
                  <a:pt x="118727" y="8682"/>
                </a:lnTo>
                <a:lnTo>
                  <a:pt x="112904" y="15663"/>
                </a:lnTo>
                <a:lnTo>
                  <a:pt x="108068" y="33205"/>
                </a:lnTo>
                <a:lnTo>
                  <a:pt x="111765" y="44302"/>
                </a:lnTo>
                <a:lnTo>
                  <a:pt x="125129" y="58591"/>
                </a:lnTo>
                <a:lnTo>
                  <a:pt x="124333" y="59076"/>
                </a:lnTo>
                <a:lnTo>
                  <a:pt x="116539" y="64986"/>
                </a:lnTo>
                <a:lnTo>
                  <a:pt x="106400" y="76953"/>
                </a:lnTo>
                <a:lnTo>
                  <a:pt x="101383" y="94146"/>
                </a:lnTo>
                <a:lnTo>
                  <a:pt x="104056" y="104052"/>
                </a:lnTo>
                <a:lnTo>
                  <a:pt x="116241" y="118649"/>
                </a:lnTo>
                <a:lnTo>
                  <a:pt x="127886" y="123082"/>
                </a:lnTo>
                <a:lnTo>
                  <a:pt x="148070" y="125467"/>
                </a:lnTo>
                <a:lnTo>
                  <a:pt x="161623" y="123082"/>
                </a:lnTo>
                <a:lnTo>
                  <a:pt x="177444" y="115563"/>
                </a:lnTo>
                <a:lnTo>
                  <a:pt x="181254" y="111007"/>
                </a:lnTo>
                <a:lnTo>
                  <a:pt x="137019" y="111007"/>
                </a:lnTo>
                <a:lnTo>
                  <a:pt x="123922" y="98938"/>
                </a:lnTo>
                <a:lnTo>
                  <a:pt x="123923" y="89415"/>
                </a:lnTo>
                <a:lnTo>
                  <a:pt x="125725" y="81651"/>
                </a:lnTo>
                <a:lnTo>
                  <a:pt x="137019" y="66694"/>
                </a:lnTo>
                <a:lnTo>
                  <a:pt x="180082" y="66694"/>
                </a:lnTo>
                <a:lnTo>
                  <a:pt x="168100" y="53576"/>
                </a:lnTo>
                <a:lnTo>
                  <a:pt x="171122" y="50315"/>
                </a:lnTo>
                <a:lnTo>
                  <a:pt x="151323" y="50315"/>
                </a:lnTo>
                <a:lnTo>
                  <a:pt x="137708" y="42902"/>
                </a:lnTo>
                <a:lnTo>
                  <a:pt x="128574" y="34108"/>
                </a:lnTo>
                <a:lnTo>
                  <a:pt x="128574" y="22384"/>
                </a:lnTo>
                <a:lnTo>
                  <a:pt x="137880" y="15142"/>
                </a:lnTo>
                <a:lnTo>
                  <a:pt x="184063" y="15142"/>
                </a:lnTo>
                <a:lnTo>
                  <a:pt x="184063" y="14797"/>
                </a:lnTo>
                <a:lnTo>
                  <a:pt x="173651" y="7096"/>
                </a:lnTo>
                <a:lnTo>
                  <a:pt x="165068" y="3026"/>
                </a:lnTo>
                <a:lnTo>
                  <a:pt x="146234" y="0"/>
                </a:lnTo>
                <a:close/>
              </a:path>
              <a:path w="332104" h="125730">
                <a:moveTo>
                  <a:pt x="180082" y="66694"/>
                </a:moveTo>
                <a:lnTo>
                  <a:pt x="137019" y="66694"/>
                </a:lnTo>
                <a:lnTo>
                  <a:pt x="159593" y="79454"/>
                </a:lnTo>
                <a:lnTo>
                  <a:pt x="167693" y="88247"/>
                </a:lnTo>
                <a:lnTo>
                  <a:pt x="167693" y="101524"/>
                </a:lnTo>
                <a:lnTo>
                  <a:pt x="155802" y="111007"/>
                </a:lnTo>
                <a:lnTo>
                  <a:pt x="181254" y="111007"/>
                </a:lnTo>
                <a:lnTo>
                  <a:pt x="184314" y="107347"/>
                </a:lnTo>
                <a:lnTo>
                  <a:pt x="189379" y="89836"/>
                </a:lnTo>
                <a:lnTo>
                  <a:pt x="188000" y="82166"/>
                </a:lnTo>
                <a:lnTo>
                  <a:pt x="182034" y="68830"/>
                </a:lnTo>
                <a:lnTo>
                  <a:pt x="180082" y="66694"/>
                </a:lnTo>
                <a:close/>
              </a:path>
              <a:path w="332104" h="125730">
                <a:moveTo>
                  <a:pt x="184063" y="15142"/>
                </a:moveTo>
                <a:lnTo>
                  <a:pt x="153390" y="15142"/>
                </a:lnTo>
                <a:lnTo>
                  <a:pt x="163384" y="23419"/>
                </a:lnTo>
                <a:lnTo>
                  <a:pt x="163384" y="41004"/>
                </a:lnTo>
                <a:lnTo>
                  <a:pt x="151323" y="50315"/>
                </a:lnTo>
                <a:lnTo>
                  <a:pt x="171122" y="50315"/>
                </a:lnTo>
                <a:lnTo>
                  <a:pt x="178322" y="42546"/>
                </a:lnTo>
                <a:lnTo>
                  <a:pt x="184063" y="27039"/>
                </a:lnTo>
                <a:lnTo>
                  <a:pt x="184063" y="15142"/>
                </a:lnTo>
                <a:close/>
              </a:path>
              <a:path w="332104" h="125730">
                <a:moveTo>
                  <a:pt x="232363" y="96868"/>
                </a:moveTo>
                <a:lnTo>
                  <a:pt x="206514" y="96868"/>
                </a:lnTo>
                <a:lnTo>
                  <a:pt x="206514" y="122730"/>
                </a:lnTo>
                <a:lnTo>
                  <a:pt x="232363" y="122730"/>
                </a:lnTo>
                <a:lnTo>
                  <a:pt x="232363" y="96868"/>
                </a:lnTo>
                <a:close/>
              </a:path>
              <a:path w="332104" h="125730">
                <a:moveTo>
                  <a:pt x="324186" y="15528"/>
                </a:moveTo>
                <a:lnTo>
                  <a:pt x="286271" y="15528"/>
                </a:lnTo>
                <a:lnTo>
                  <a:pt x="298022" y="19040"/>
                </a:lnTo>
                <a:lnTo>
                  <a:pt x="306593" y="35247"/>
                </a:lnTo>
                <a:lnTo>
                  <a:pt x="304754" y="42305"/>
                </a:lnTo>
                <a:lnTo>
                  <a:pt x="297857" y="54950"/>
                </a:lnTo>
                <a:lnTo>
                  <a:pt x="282540" y="71694"/>
                </a:lnTo>
                <a:lnTo>
                  <a:pt x="272180" y="80794"/>
                </a:lnTo>
                <a:lnTo>
                  <a:pt x="264834" y="87976"/>
                </a:lnTo>
                <a:lnTo>
                  <a:pt x="252901" y="102039"/>
                </a:lnTo>
                <a:lnTo>
                  <a:pt x="251694" y="103764"/>
                </a:lnTo>
                <a:lnTo>
                  <a:pt x="251694" y="122730"/>
                </a:lnTo>
                <a:lnTo>
                  <a:pt x="331652" y="122730"/>
                </a:lnTo>
                <a:lnTo>
                  <a:pt x="331652" y="103764"/>
                </a:lnTo>
                <a:lnTo>
                  <a:pt x="279258" y="102326"/>
                </a:lnTo>
                <a:lnTo>
                  <a:pt x="284519" y="93182"/>
                </a:lnTo>
                <a:lnTo>
                  <a:pt x="298739" y="78591"/>
                </a:lnTo>
                <a:lnTo>
                  <a:pt x="307180" y="71934"/>
                </a:lnTo>
                <a:lnTo>
                  <a:pt x="315773" y="64351"/>
                </a:lnTo>
                <a:lnTo>
                  <a:pt x="326483" y="52298"/>
                </a:lnTo>
                <a:lnTo>
                  <a:pt x="331997" y="43763"/>
                </a:lnTo>
                <a:lnTo>
                  <a:pt x="331956" y="32384"/>
                </a:lnTo>
                <a:lnTo>
                  <a:pt x="329336" y="22053"/>
                </a:lnTo>
                <a:lnTo>
                  <a:pt x="324186" y="15528"/>
                </a:lnTo>
                <a:close/>
              </a:path>
              <a:path w="332104" h="125730">
                <a:moveTo>
                  <a:pt x="286110" y="311"/>
                </a:moveTo>
                <a:lnTo>
                  <a:pt x="273000" y="1961"/>
                </a:lnTo>
                <a:lnTo>
                  <a:pt x="254796" y="6867"/>
                </a:lnTo>
                <a:lnTo>
                  <a:pt x="257186" y="23303"/>
                </a:lnTo>
                <a:lnTo>
                  <a:pt x="269602" y="18497"/>
                </a:lnTo>
                <a:lnTo>
                  <a:pt x="286271" y="15528"/>
                </a:lnTo>
                <a:lnTo>
                  <a:pt x="324186" y="15528"/>
                </a:lnTo>
                <a:lnTo>
                  <a:pt x="317707" y="7320"/>
                </a:lnTo>
                <a:lnTo>
                  <a:pt x="306291" y="2793"/>
                </a:lnTo>
                <a:lnTo>
                  <a:pt x="286110" y="3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42824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21444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00066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78686" y="1481548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42824" y="2452603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42824" y="1897714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42824" y="1481548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93783" y="1740500"/>
            <a:ext cx="2456226" cy="927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78319" y="2542540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5" h="125730">
                <a:moveTo>
                  <a:pt x="62860" y="11822"/>
                </a:moveTo>
                <a:lnTo>
                  <a:pt x="42736" y="11822"/>
                </a:lnTo>
                <a:lnTo>
                  <a:pt x="54798" y="23384"/>
                </a:lnTo>
                <a:lnTo>
                  <a:pt x="54339" y="37113"/>
                </a:lnTo>
                <a:lnTo>
                  <a:pt x="50008" y="48932"/>
                </a:lnTo>
                <a:lnTo>
                  <a:pt x="37222" y="64926"/>
                </a:lnTo>
                <a:lnTo>
                  <a:pt x="26674" y="74518"/>
                </a:lnTo>
                <a:lnTo>
                  <a:pt x="18894" y="82340"/>
                </a:lnTo>
                <a:lnTo>
                  <a:pt x="8422" y="94666"/>
                </a:lnTo>
                <a:lnTo>
                  <a:pt x="0" y="108548"/>
                </a:lnTo>
                <a:lnTo>
                  <a:pt x="0" y="122513"/>
                </a:lnTo>
                <a:lnTo>
                  <a:pt x="71169" y="122513"/>
                </a:lnTo>
                <a:lnTo>
                  <a:pt x="71169" y="108548"/>
                </a:lnTo>
                <a:lnTo>
                  <a:pt x="19128" y="108548"/>
                </a:lnTo>
                <a:lnTo>
                  <a:pt x="20654" y="104071"/>
                </a:lnTo>
                <a:lnTo>
                  <a:pt x="27112" y="92736"/>
                </a:lnTo>
                <a:lnTo>
                  <a:pt x="41357" y="77513"/>
                </a:lnTo>
                <a:lnTo>
                  <a:pt x="47673" y="71927"/>
                </a:lnTo>
                <a:lnTo>
                  <a:pt x="56072" y="64234"/>
                </a:lnTo>
                <a:lnTo>
                  <a:pt x="66517" y="52081"/>
                </a:lnTo>
                <a:lnTo>
                  <a:pt x="71686" y="43718"/>
                </a:lnTo>
                <a:lnTo>
                  <a:pt x="71683" y="32863"/>
                </a:lnTo>
                <a:lnTo>
                  <a:pt x="70033" y="23373"/>
                </a:lnTo>
                <a:lnTo>
                  <a:pt x="62860" y="11822"/>
                </a:lnTo>
                <a:close/>
              </a:path>
              <a:path w="290195" h="125730">
                <a:moveTo>
                  <a:pt x="32427" y="0"/>
                </a:moveTo>
                <a:lnTo>
                  <a:pt x="20561" y="1591"/>
                </a:lnTo>
                <a:lnTo>
                  <a:pt x="2929" y="7339"/>
                </a:lnTo>
                <a:lnTo>
                  <a:pt x="4391" y="20680"/>
                </a:lnTo>
                <a:lnTo>
                  <a:pt x="16111" y="15385"/>
                </a:lnTo>
                <a:lnTo>
                  <a:pt x="32224" y="11822"/>
                </a:lnTo>
                <a:lnTo>
                  <a:pt x="62860" y="11822"/>
                </a:lnTo>
                <a:lnTo>
                  <a:pt x="60676" y="8305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5" h="125730">
                <a:moveTo>
                  <a:pt x="139559" y="272"/>
                </a:moveTo>
                <a:lnTo>
                  <a:pt x="107043" y="30129"/>
                </a:lnTo>
                <a:lnTo>
                  <a:pt x="101529" y="67117"/>
                </a:lnTo>
                <a:lnTo>
                  <a:pt x="103008" y="78933"/>
                </a:lnTo>
                <a:lnTo>
                  <a:pt x="107100" y="94722"/>
                </a:lnTo>
                <a:lnTo>
                  <a:pt x="115137" y="111069"/>
                </a:lnTo>
                <a:lnTo>
                  <a:pt x="125428" y="120129"/>
                </a:lnTo>
                <a:lnTo>
                  <a:pt x="142689" y="125445"/>
                </a:lnTo>
                <a:lnTo>
                  <a:pt x="148198" y="124701"/>
                </a:lnTo>
                <a:lnTo>
                  <a:pt x="160902" y="119514"/>
                </a:lnTo>
                <a:lnTo>
                  <a:pt x="166954" y="113548"/>
                </a:lnTo>
                <a:lnTo>
                  <a:pt x="142862" y="113548"/>
                </a:lnTo>
                <a:lnTo>
                  <a:pt x="141784" y="113442"/>
                </a:lnTo>
                <a:lnTo>
                  <a:pt x="136100" y="111393"/>
                </a:lnTo>
                <a:lnTo>
                  <a:pt x="128227" y="104150"/>
                </a:lnTo>
                <a:lnTo>
                  <a:pt x="121250" y="88420"/>
                </a:lnTo>
                <a:lnTo>
                  <a:pt x="118255" y="60911"/>
                </a:lnTo>
                <a:lnTo>
                  <a:pt x="119189" y="49452"/>
                </a:lnTo>
                <a:lnTo>
                  <a:pt x="122691" y="33012"/>
                </a:lnTo>
                <a:lnTo>
                  <a:pt x="130470" y="18273"/>
                </a:lnTo>
                <a:lnTo>
                  <a:pt x="144232" y="11917"/>
                </a:lnTo>
                <a:lnTo>
                  <a:pt x="168634" y="11917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5" h="125730">
                <a:moveTo>
                  <a:pt x="168634" y="11917"/>
                </a:moveTo>
                <a:lnTo>
                  <a:pt x="144232" y="11917"/>
                </a:lnTo>
                <a:lnTo>
                  <a:pt x="149958" y="13901"/>
                </a:lnTo>
                <a:lnTo>
                  <a:pt x="157969" y="21035"/>
                </a:lnTo>
                <a:lnTo>
                  <a:pt x="165093" y="36630"/>
                </a:lnTo>
                <a:lnTo>
                  <a:pt x="168156" y="63994"/>
                </a:lnTo>
                <a:lnTo>
                  <a:pt x="167242" y="75597"/>
                </a:lnTo>
                <a:lnTo>
                  <a:pt x="163825" y="92202"/>
                </a:lnTo>
                <a:lnTo>
                  <a:pt x="156250" y="107092"/>
                </a:lnTo>
                <a:lnTo>
                  <a:pt x="142862" y="113548"/>
                </a:lnTo>
                <a:lnTo>
                  <a:pt x="166954" y="113548"/>
                </a:lnTo>
                <a:lnTo>
                  <a:pt x="175163" y="105455"/>
                </a:lnTo>
                <a:lnTo>
                  <a:pt x="179141" y="96238"/>
                </a:lnTo>
                <a:lnTo>
                  <a:pt x="183188" y="80914"/>
                </a:lnTo>
                <a:lnTo>
                  <a:pt x="185011" y="59774"/>
                </a:lnTo>
                <a:lnTo>
                  <a:pt x="183992" y="48617"/>
                </a:lnTo>
                <a:lnTo>
                  <a:pt x="180633" y="32854"/>
                </a:lnTo>
                <a:lnTo>
                  <a:pt x="173534" y="17165"/>
                </a:lnTo>
                <a:lnTo>
                  <a:pt x="169647" y="12646"/>
                </a:lnTo>
                <a:lnTo>
                  <a:pt x="168634" y="11917"/>
                </a:lnTo>
                <a:close/>
              </a:path>
              <a:path w="290195" h="125730">
                <a:moveTo>
                  <a:pt x="244165" y="272"/>
                </a:moveTo>
                <a:lnTo>
                  <a:pt x="211649" y="30129"/>
                </a:lnTo>
                <a:lnTo>
                  <a:pt x="206135" y="67117"/>
                </a:lnTo>
                <a:lnTo>
                  <a:pt x="207614" y="78933"/>
                </a:lnTo>
                <a:lnTo>
                  <a:pt x="211706" y="94722"/>
                </a:lnTo>
                <a:lnTo>
                  <a:pt x="219743" y="111070"/>
                </a:lnTo>
                <a:lnTo>
                  <a:pt x="230034" y="120129"/>
                </a:lnTo>
                <a:lnTo>
                  <a:pt x="247295" y="125445"/>
                </a:lnTo>
                <a:lnTo>
                  <a:pt x="252804" y="124701"/>
                </a:lnTo>
                <a:lnTo>
                  <a:pt x="265507" y="119514"/>
                </a:lnTo>
                <a:lnTo>
                  <a:pt x="271560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3"/>
                </a:lnTo>
                <a:lnTo>
                  <a:pt x="232833" y="104150"/>
                </a:lnTo>
                <a:lnTo>
                  <a:pt x="225856" y="88420"/>
                </a:lnTo>
                <a:lnTo>
                  <a:pt x="222861" y="60911"/>
                </a:lnTo>
                <a:lnTo>
                  <a:pt x="223795" y="49452"/>
                </a:lnTo>
                <a:lnTo>
                  <a:pt x="227297" y="33012"/>
                </a:lnTo>
                <a:lnTo>
                  <a:pt x="235076" y="18273"/>
                </a:lnTo>
                <a:lnTo>
                  <a:pt x="248838" y="11917"/>
                </a:lnTo>
                <a:lnTo>
                  <a:pt x="273240" y="11917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5" h="125730">
                <a:moveTo>
                  <a:pt x="273240" y="11917"/>
                </a:moveTo>
                <a:lnTo>
                  <a:pt x="248838" y="11917"/>
                </a:lnTo>
                <a:lnTo>
                  <a:pt x="254564" y="13901"/>
                </a:lnTo>
                <a:lnTo>
                  <a:pt x="262575" y="21035"/>
                </a:lnTo>
                <a:lnTo>
                  <a:pt x="269699" y="36630"/>
                </a:lnTo>
                <a:lnTo>
                  <a:pt x="272763" y="63994"/>
                </a:lnTo>
                <a:lnTo>
                  <a:pt x="271848" y="75597"/>
                </a:lnTo>
                <a:lnTo>
                  <a:pt x="268431" y="92202"/>
                </a:lnTo>
                <a:lnTo>
                  <a:pt x="260856" y="107092"/>
                </a:lnTo>
                <a:lnTo>
                  <a:pt x="247467" y="113548"/>
                </a:lnTo>
                <a:lnTo>
                  <a:pt x="271560" y="113548"/>
                </a:lnTo>
                <a:lnTo>
                  <a:pt x="279769" y="105455"/>
                </a:lnTo>
                <a:lnTo>
                  <a:pt x="283747" y="96239"/>
                </a:lnTo>
                <a:lnTo>
                  <a:pt x="287793" y="80914"/>
                </a:lnTo>
                <a:lnTo>
                  <a:pt x="289616" y="59774"/>
                </a:lnTo>
                <a:lnTo>
                  <a:pt x="288597" y="48618"/>
                </a:lnTo>
                <a:lnTo>
                  <a:pt x="285239" y="32854"/>
                </a:lnTo>
                <a:lnTo>
                  <a:pt x="278140" y="17165"/>
                </a:lnTo>
                <a:lnTo>
                  <a:pt x="274253" y="12646"/>
                </a:lnTo>
                <a:lnTo>
                  <a:pt x="273240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51598" y="2542813"/>
            <a:ext cx="295275" cy="125730"/>
          </a:xfrm>
          <a:custGeom>
            <a:avLst/>
            <a:gdLst/>
            <a:ahLst/>
            <a:cxnLst/>
            <a:rect l="l" t="t" r="r" b="b"/>
            <a:pathLst>
              <a:path w="295275" h="125730">
                <a:moveTo>
                  <a:pt x="68757" y="88447"/>
                </a:moveTo>
                <a:lnTo>
                  <a:pt x="53765" y="88447"/>
                </a:lnTo>
                <a:lnTo>
                  <a:pt x="53765" y="122240"/>
                </a:lnTo>
                <a:lnTo>
                  <a:pt x="68757" y="122240"/>
                </a:lnTo>
                <a:lnTo>
                  <a:pt x="68757" y="88447"/>
                </a:lnTo>
                <a:close/>
              </a:path>
              <a:path w="295275" h="125730">
                <a:moveTo>
                  <a:pt x="68757" y="2582"/>
                </a:moveTo>
                <a:lnTo>
                  <a:pt x="53765" y="2582"/>
                </a:lnTo>
                <a:lnTo>
                  <a:pt x="0" y="76377"/>
                </a:lnTo>
                <a:lnTo>
                  <a:pt x="0" y="88447"/>
                </a:lnTo>
                <a:lnTo>
                  <a:pt x="84783" y="88447"/>
                </a:lnTo>
                <a:lnTo>
                  <a:pt x="84783" y="75343"/>
                </a:lnTo>
                <a:lnTo>
                  <a:pt x="15681" y="75343"/>
                </a:lnTo>
                <a:lnTo>
                  <a:pt x="54971" y="22239"/>
                </a:lnTo>
                <a:lnTo>
                  <a:pt x="68757" y="22239"/>
                </a:lnTo>
                <a:lnTo>
                  <a:pt x="68757" y="2582"/>
                </a:lnTo>
                <a:close/>
              </a:path>
              <a:path w="295275" h="125730">
                <a:moveTo>
                  <a:pt x="68757" y="22239"/>
                </a:moveTo>
                <a:lnTo>
                  <a:pt x="54971" y="22239"/>
                </a:lnTo>
                <a:lnTo>
                  <a:pt x="54971" y="75343"/>
                </a:lnTo>
                <a:lnTo>
                  <a:pt x="68757" y="75343"/>
                </a:lnTo>
                <a:lnTo>
                  <a:pt x="68757" y="22239"/>
                </a:lnTo>
                <a:close/>
              </a:path>
              <a:path w="295275" h="125730">
                <a:moveTo>
                  <a:pt x="144901" y="0"/>
                </a:moveTo>
                <a:lnTo>
                  <a:pt x="112385" y="29856"/>
                </a:lnTo>
                <a:lnTo>
                  <a:pt x="106871" y="66844"/>
                </a:lnTo>
                <a:lnTo>
                  <a:pt x="108350" y="78660"/>
                </a:lnTo>
                <a:lnTo>
                  <a:pt x="112442" y="94449"/>
                </a:lnTo>
                <a:lnTo>
                  <a:pt x="120480" y="110796"/>
                </a:lnTo>
                <a:lnTo>
                  <a:pt x="130769" y="119856"/>
                </a:lnTo>
                <a:lnTo>
                  <a:pt x="148031" y="125173"/>
                </a:lnTo>
                <a:lnTo>
                  <a:pt x="153541" y="124428"/>
                </a:lnTo>
                <a:lnTo>
                  <a:pt x="166244" y="119242"/>
                </a:lnTo>
                <a:lnTo>
                  <a:pt x="172296" y="113275"/>
                </a:lnTo>
                <a:lnTo>
                  <a:pt x="148205" y="113275"/>
                </a:lnTo>
                <a:lnTo>
                  <a:pt x="147127" y="113170"/>
                </a:lnTo>
                <a:lnTo>
                  <a:pt x="141443" y="111121"/>
                </a:lnTo>
                <a:lnTo>
                  <a:pt x="133570" y="103878"/>
                </a:lnTo>
                <a:lnTo>
                  <a:pt x="126593" y="88148"/>
                </a:lnTo>
                <a:lnTo>
                  <a:pt x="123598" y="60638"/>
                </a:lnTo>
                <a:lnTo>
                  <a:pt x="124531" y="49179"/>
                </a:lnTo>
                <a:lnTo>
                  <a:pt x="128034" y="32739"/>
                </a:lnTo>
                <a:lnTo>
                  <a:pt x="135812" y="18000"/>
                </a:lnTo>
                <a:lnTo>
                  <a:pt x="149575" y="11644"/>
                </a:lnTo>
                <a:lnTo>
                  <a:pt x="173977" y="11644"/>
                </a:lnTo>
                <a:lnTo>
                  <a:pt x="163616" y="4194"/>
                </a:lnTo>
                <a:lnTo>
                  <a:pt x="144901" y="0"/>
                </a:lnTo>
                <a:close/>
              </a:path>
              <a:path w="295275" h="125730">
                <a:moveTo>
                  <a:pt x="173977" y="11644"/>
                </a:moveTo>
                <a:lnTo>
                  <a:pt x="149575" y="11644"/>
                </a:lnTo>
                <a:lnTo>
                  <a:pt x="155300" y="13628"/>
                </a:lnTo>
                <a:lnTo>
                  <a:pt x="163311" y="20762"/>
                </a:lnTo>
                <a:lnTo>
                  <a:pt x="170435" y="36357"/>
                </a:lnTo>
                <a:lnTo>
                  <a:pt x="173498" y="63721"/>
                </a:lnTo>
                <a:lnTo>
                  <a:pt x="172583" y="75323"/>
                </a:lnTo>
                <a:lnTo>
                  <a:pt x="169167" y="91929"/>
                </a:lnTo>
                <a:lnTo>
                  <a:pt x="161593" y="106819"/>
                </a:lnTo>
                <a:lnTo>
                  <a:pt x="148205" y="113275"/>
                </a:lnTo>
                <a:lnTo>
                  <a:pt x="172296" y="113275"/>
                </a:lnTo>
                <a:lnTo>
                  <a:pt x="180506" y="105182"/>
                </a:lnTo>
                <a:lnTo>
                  <a:pt x="184484" y="95966"/>
                </a:lnTo>
                <a:lnTo>
                  <a:pt x="188530" y="80642"/>
                </a:lnTo>
                <a:lnTo>
                  <a:pt x="190353" y="59501"/>
                </a:lnTo>
                <a:lnTo>
                  <a:pt x="189334" y="48345"/>
                </a:lnTo>
                <a:lnTo>
                  <a:pt x="185975" y="32581"/>
                </a:lnTo>
                <a:lnTo>
                  <a:pt x="178877" y="16893"/>
                </a:lnTo>
                <a:lnTo>
                  <a:pt x="174990" y="12373"/>
                </a:lnTo>
                <a:lnTo>
                  <a:pt x="173977" y="11644"/>
                </a:lnTo>
                <a:close/>
              </a:path>
              <a:path w="295275" h="125730">
                <a:moveTo>
                  <a:pt x="249507" y="0"/>
                </a:moveTo>
                <a:lnTo>
                  <a:pt x="216991" y="29856"/>
                </a:lnTo>
                <a:lnTo>
                  <a:pt x="211477" y="66844"/>
                </a:lnTo>
                <a:lnTo>
                  <a:pt x="212956" y="78660"/>
                </a:lnTo>
                <a:lnTo>
                  <a:pt x="217048" y="94449"/>
                </a:lnTo>
                <a:lnTo>
                  <a:pt x="225086" y="110796"/>
                </a:lnTo>
                <a:lnTo>
                  <a:pt x="235375" y="119856"/>
                </a:lnTo>
                <a:lnTo>
                  <a:pt x="252637" y="125173"/>
                </a:lnTo>
                <a:lnTo>
                  <a:pt x="258146" y="124428"/>
                </a:lnTo>
                <a:lnTo>
                  <a:pt x="270849" y="119242"/>
                </a:lnTo>
                <a:lnTo>
                  <a:pt x="276901" y="113275"/>
                </a:lnTo>
                <a:lnTo>
                  <a:pt x="252810" y="113275"/>
                </a:lnTo>
                <a:lnTo>
                  <a:pt x="251732" y="113170"/>
                </a:lnTo>
                <a:lnTo>
                  <a:pt x="246048" y="111121"/>
                </a:lnTo>
                <a:lnTo>
                  <a:pt x="238176" y="103878"/>
                </a:lnTo>
                <a:lnTo>
                  <a:pt x="231199" y="88148"/>
                </a:lnTo>
                <a:lnTo>
                  <a:pt x="228204" y="60638"/>
                </a:lnTo>
                <a:lnTo>
                  <a:pt x="229137" y="49180"/>
                </a:lnTo>
                <a:lnTo>
                  <a:pt x="232640" y="32739"/>
                </a:lnTo>
                <a:lnTo>
                  <a:pt x="240418" y="18000"/>
                </a:lnTo>
                <a:lnTo>
                  <a:pt x="254180" y="11644"/>
                </a:lnTo>
                <a:lnTo>
                  <a:pt x="278582" y="11644"/>
                </a:lnTo>
                <a:lnTo>
                  <a:pt x="268222" y="4194"/>
                </a:lnTo>
                <a:lnTo>
                  <a:pt x="249507" y="0"/>
                </a:lnTo>
                <a:close/>
              </a:path>
              <a:path w="295275" h="125730">
                <a:moveTo>
                  <a:pt x="278582" y="11644"/>
                </a:moveTo>
                <a:lnTo>
                  <a:pt x="254180" y="11644"/>
                </a:lnTo>
                <a:lnTo>
                  <a:pt x="259906" y="13628"/>
                </a:lnTo>
                <a:lnTo>
                  <a:pt x="267917" y="20762"/>
                </a:lnTo>
                <a:lnTo>
                  <a:pt x="275041" y="36357"/>
                </a:lnTo>
                <a:lnTo>
                  <a:pt x="278104" y="63721"/>
                </a:lnTo>
                <a:lnTo>
                  <a:pt x="277189" y="75324"/>
                </a:lnTo>
                <a:lnTo>
                  <a:pt x="273773" y="91929"/>
                </a:lnTo>
                <a:lnTo>
                  <a:pt x="266198" y="106819"/>
                </a:lnTo>
                <a:lnTo>
                  <a:pt x="252810" y="113275"/>
                </a:lnTo>
                <a:lnTo>
                  <a:pt x="276901" y="113275"/>
                </a:lnTo>
                <a:lnTo>
                  <a:pt x="285110" y="105182"/>
                </a:lnTo>
                <a:lnTo>
                  <a:pt x="289088" y="95966"/>
                </a:lnTo>
                <a:lnTo>
                  <a:pt x="293135" y="80642"/>
                </a:lnTo>
                <a:lnTo>
                  <a:pt x="294958" y="59501"/>
                </a:lnTo>
                <a:lnTo>
                  <a:pt x="293939" y="48345"/>
                </a:lnTo>
                <a:lnTo>
                  <a:pt x="290580" y="32581"/>
                </a:lnTo>
                <a:lnTo>
                  <a:pt x="283482" y="16893"/>
                </a:lnTo>
                <a:lnTo>
                  <a:pt x="279595" y="12373"/>
                </a:lnTo>
                <a:lnTo>
                  <a:pt x="278582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33000" y="2542296"/>
            <a:ext cx="292735" cy="125730"/>
          </a:xfrm>
          <a:custGeom>
            <a:avLst/>
            <a:gdLst/>
            <a:ahLst/>
            <a:cxnLst/>
            <a:rect l="l" t="t" r="r" b="b"/>
            <a:pathLst>
              <a:path w="292734" h="125730">
                <a:moveTo>
                  <a:pt x="48550" y="0"/>
                </a:moveTo>
                <a:lnTo>
                  <a:pt x="12484" y="17459"/>
                </a:lnTo>
                <a:lnTo>
                  <a:pt x="0" y="70000"/>
                </a:lnTo>
                <a:lnTo>
                  <a:pt x="1534" y="81825"/>
                </a:lnTo>
                <a:lnTo>
                  <a:pt x="5833" y="97550"/>
                </a:lnTo>
                <a:lnTo>
                  <a:pt x="14324" y="113543"/>
                </a:lnTo>
                <a:lnTo>
                  <a:pt x="25467" y="121327"/>
                </a:lnTo>
                <a:lnTo>
                  <a:pt x="44411" y="125510"/>
                </a:lnTo>
                <a:lnTo>
                  <a:pt x="56457" y="122397"/>
                </a:lnTo>
                <a:lnTo>
                  <a:pt x="68873" y="113793"/>
                </a:lnTo>
                <a:lnTo>
                  <a:pt x="31683" y="113793"/>
                </a:lnTo>
                <a:lnTo>
                  <a:pt x="17897" y="95516"/>
                </a:lnTo>
                <a:lnTo>
                  <a:pt x="17897" y="71033"/>
                </a:lnTo>
                <a:lnTo>
                  <a:pt x="28891" y="60688"/>
                </a:lnTo>
                <a:lnTo>
                  <a:pt x="17209" y="60688"/>
                </a:lnTo>
                <a:lnTo>
                  <a:pt x="31832" y="18119"/>
                </a:lnTo>
                <a:lnTo>
                  <a:pt x="48081" y="12075"/>
                </a:lnTo>
                <a:lnTo>
                  <a:pt x="75348" y="12075"/>
                </a:lnTo>
                <a:lnTo>
                  <a:pt x="75226" y="4588"/>
                </a:lnTo>
                <a:lnTo>
                  <a:pt x="64939" y="2082"/>
                </a:lnTo>
                <a:lnTo>
                  <a:pt x="48550" y="0"/>
                </a:lnTo>
                <a:close/>
              </a:path>
              <a:path w="292734" h="125730">
                <a:moveTo>
                  <a:pt x="71784" y="57412"/>
                </a:moveTo>
                <a:lnTo>
                  <a:pt x="53396" y="57412"/>
                </a:lnTo>
                <a:lnTo>
                  <a:pt x="65459" y="72929"/>
                </a:lnTo>
                <a:lnTo>
                  <a:pt x="65459" y="98964"/>
                </a:lnTo>
                <a:lnTo>
                  <a:pt x="53396" y="113793"/>
                </a:lnTo>
                <a:lnTo>
                  <a:pt x="68873" y="113793"/>
                </a:lnTo>
                <a:lnTo>
                  <a:pt x="71921" y="111680"/>
                </a:lnTo>
                <a:lnTo>
                  <a:pt x="77863" y="100922"/>
                </a:lnTo>
                <a:lnTo>
                  <a:pt x="81461" y="82179"/>
                </a:lnTo>
                <a:lnTo>
                  <a:pt x="79581" y="71320"/>
                </a:lnTo>
                <a:lnTo>
                  <a:pt x="71784" y="57412"/>
                </a:lnTo>
                <a:close/>
              </a:path>
              <a:path w="292734" h="125730">
                <a:moveTo>
                  <a:pt x="43753" y="46168"/>
                </a:moveTo>
                <a:lnTo>
                  <a:pt x="32010" y="49276"/>
                </a:lnTo>
                <a:lnTo>
                  <a:pt x="17209" y="60688"/>
                </a:lnTo>
                <a:lnTo>
                  <a:pt x="28891" y="60688"/>
                </a:lnTo>
                <a:lnTo>
                  <a:pt x="32371" y="57412"/>
                </a:lnTo>
                <a:lnTo>
                  <a:pt x="71784" y="57412"/>
                </a:lnTo>
                <a:lnTo>
                  <a:pt x="70880" y="55801"/>
                </a:lnTo>
                <a:lnTo>
                  <a:pt x="62110" y="50126"/>
                </a:lnTo>
                <a:lnTo>
                  <a:pt x="43753" y="46168"/>
                </a:lnTo>
                <a:close/>
              </a:path>
              <a:path w="292734" h="125730">
                <a:moveTo>
                  <a:pt x="75348" y="12075"/>
                </a:moveTo>
                <a:lnTo>
                  <a:pt x="48081" y="12075"/>
                </a:lnTo>
                <a:lnTo>
                  <a:pt x="56880" y="13151"/>
                </a:lnTo>
                <a:lnTo>
                  <a:pt x="75452" y="18446"/>
                </a:lnTo>
                <a:lnTo>
                  <a:pt x="75348" y="12075"/>
                </a:lnTo>
                <a:close/>
              </a:path>
              <a:path w="292734" h="125730">
                <a:moveTo>
                  <a:pt x="142119" y="517"/>
                </a:moveTo>
                <a:lnTo>
                  <a:pt x="109603" y="30374"/>
                </a:lnTo>
                <a:lnTo>
                  <a:pt x="104089" y="67362"/>
                </a:lnTo>
                <a:lnTo>
                  <a:pt x="105568" y="79177"/>
                </a:lnTo>
                <a:lnTo>
                  <a:pt x="109660" y="94967"/>
                </a:lnTo>
                <a:lnTo>
                  <a:pt x="117697" y="111314"/>
                </a:lnTo>
                <a:lnTo>
                  <a:pt x="127988" y="120374"/>
                </a:lnTo>
                <a:lnTo>
                  <a:pt x="145249" y="125690"/>
                </a:lnTo>
                <a:lnTo>
                  <a:pt x="150759" y="124946"/>
                </a:lnTo>
                <a:lnTo>
                  <a:pt x="163463" y="119759"/>
                </a:lnTo>
                <a:lnTo>
                  <a:pt x="169515" y="113793"/>
                </a:lnTo>
                <a:lnTo>
                  <a:pt x="145422" y="113793"/>
                </a:lnTo>
                <a:lnTo>
                  <a:pt x="144344" y="113687"/>
                </a:lnTo>
                <a:lnTo>
                  <a:pt x="138660" y="111638"/>
                </a:lnTo>
                <a:lnTo>
                  <a:pt x="130788" y="104395"/>
                </a:lnTo>
                <a:lnTo>
                  <a:pt x="123811" y="88665"/>
                </a:lnTo>
                <a:lnTo>
                  <a:pt x="120816" y="61156"/>
                </a:lnTo>
                <a:lnTo>
                  <a:pt x="121749" y="49697"/>
                </a:lnTo>
                <a:lnTo>
                  <a:pt x="125252" y="33257"/>
                </a:lnTo>
                <a:lnTo>
                  <a:pt x="133030" y="18518"/>
                </a:lnTo>
                <a:lnTo>
                  <a:pt x="146792" y="12162"/>
                </a:lnTo>
                <a:lnTo>
                  <a:pt x="171195" y="12162"/>
                </a:lnTo>
                <a:lnTo>
                  <a:pt x="160834" y="4711"/>
                </a:lnTo>
                <a:lnTo>
                  <a:pt x="142119" y="517"/>
                </a:lnTo>
                <a:close/>
              </a:path>
              <a:path w="292734" h="125730">
                <a:moveTo>
                  <a:pt x="171195" y="12162"/>
                </a:moveTo>
                <a:lnTo>
                  <a:pt x="146792" y="12162"/>
                </a:lnTo>
                <a:lnTo>
                  <a:pt x="152518" y="14146"/>
                </a:lnTo>
                <a:lnTo>
                  <a:pt x="160529" y="21280"/>
                </a:lnTo>
                <a:lnTo>
                  <a:pt x="167653" y="36874"/>
                </a:lnTo>
                <a:lnTo>
                  <a:pt x="170716" y="64239"/>
                </a:lnTo>
                <a:lnTo>
                  <a:pt x="169801" y="75841"/>
                </a:lnTo>
                <a:lnTo>
                  <a:pt x="166385" y="92447"/>
                </a:lnTo>
                <a:lnTo>
                  <a:pt x="158810" y="107336"/>
                </a:lnTo>
                <a:lnTo>
                  <a:pt x="145422" y="113793"/>
                </a:lnTo>
                <a:lnTo>
                  <a:pt x="169515" y="113793"/>
                </a:lnTo>
                <a:lnTo>
                  <a:pt x="177724" y="105700"/>
                </a:lnTo>
                <a:lnTo>
                  <a:pt x="181702" y="96483"/>
                </a:lnTo>
                <a:lnTo>
                  <a:pt x="185748" y="81159"/>
                </a:lnTo>
                <a:lnTo>
                  <a:pt x="187571" y="60019"/>
                </a:lnTo>
                <a:lnTo>
                  <a:pt x="186552" y="48862"/>
                </a:lnTo>
                <a:lnTo>
                  <a:pt x="183194" y="33099"/>
                </a:lnTo>
                <a:lnTo>
                  <a:pt x="176095" y="17410"/>
                </a:lnTo>
                <a:lnTo>
                  <a:pt x="172208" y="12890"/>
                </a:lnTo>
                <a:lnTo>
                  <a:pt x="171195" y="12162"/>
                </a:lnTo>
                <a:close/>
              </a:path>
              <a:path w="292734" h="125730">
                <a:moveTo>
                  <a:pt x="246725" y="517"/>
                </a:moveTo>
                <a:lnTo>
                  <a:pt x="214209" y="30374"/>
                </a:lnTo>
                <a:lnTo>
                  <a:pt x="208695" y="67362"/>
                </a:lnTo>
                <a:lnTo>
                  <a:pt x="210174" y="79177"/>
                </a:lnTo>
                <a:lnTo>
                  <a:pt x="214266" y="94967"/>
                </a:lnTo>
                <a:lnTo>
                  <a:pt x="222303" y="111314"/>
                </a:lnTo>
                <a:lnTo>
                  <a:pt x="232594" y="120374"/>
                </a:lnTo>
                <a:lnTo>
                  <a:pt x="249855" y="125690"/>
                </a:lnTo>
                <a:lnTo>
                  <a:pt x="255365" y="124946"/>
                </a:lnTo>
                <a:lnTo>
                  <a:pt x="268068" y="119759"/>
                </a:lnTo>
                <a:lnTo>
                  <a:pt x="274121" y="113793"/>
                </a:lnTo>
                <a:lnTo>
                  <a:pt x="250028" y="113793"/>
                </a:lnTo>
                <a:lnTo>
                  <a:pt x="248950" y="113687"/>
                </a:lnTo>
                <a:lnTo>
                  <a:pt x="243266" y="111638"/>
                </a:lnTo>
                <a:lnTo>
                  <a:pt x="235393" y="104395"/>
                </a:lnTo>
                <a:lnTo>
                  <a:pt x="228416" y="88665"/>
                </a:lnTo>
                <a:lnTo>
                  <a:pt x="225421" y="61156"/>
                </a:lnTo>
                <a:lnTo>
                  <a:pt x="226354" y="49697"/>
                </a:lnTo>
                <a:lnTo>
                  <a:pt x="229857" y="33257"/>
                </a:lnTo>
                <a:lnTo>
                  <a:pt x="237635" y="18518"/>
                </a:lnTo>
                <a:lnTo>
                  <a:pt x="251398" y="12162"/>
                </a:lnTo>
                <a:lnTo>
                  <a:pt x="275801" y="12162"/>
                </a:lnTo>
                <a:lnTo>
                  <a:pt x="265440" y="4711"/>
                </a:lnTo>
                <a:lnTo>
                  <a:pt x="246725" y="517"/>
                </a:lnTo>
                <a:close/>
              </a:path>
              <a:path w="292734" h="125730">
                <a:moveTo>
                  <a:pt x="275801" y="12162"/>
                </a:moveTo>
                <a:lnTo>
                  <a:pt x="251398" y="12162"/>
                </a:lnTo>
                <a:lnTo>
                  <a:pt x="257123" y="14145"/>
                </a:lnTo>
                <a:lnTo>
                  <a:pt x="265134" y="21279"/>
                </a:lnTo>
                <a:lnTo>
                  <a:pt x="272258" y="36874"/>
                </a:lnTo>
                <a:lnTo>
                  <a:pt x="275321" y="64239"/>
                </a:lnTo>
                <a:lnTo>
                  <a:pt x="274406" y="75841"/>
                </a:lnTo>
                <a:lnTo>
                  <a:pt x="270990" y="92446"/>
                </a:lnTo>
                <a:lnTo>
                  <a:pt x="263416" y="107336"/>
                </a:lnTo>
                <a:lnTo>
                  <a:pt x="250028" y="113793"/>
                </a:lnTo>
                <a:lnTo>
                  <a:pt x="274121" y="113793"/>
                </a:lnTo>
                <a:lnTo>
                  <a:pt x="282330" y="105700"/>
                </a:lnTo>
                <a:lnTo>
                  <a:pt x="286307" y="96484"/>
                </a:lnTo>
                <a:lnTo>
                  <a:pt x="290353" y="81159"/>
                </a:lnTo>
                <a:lnTo>
                  <a:pt x="292176" y="60019"/>
                </a:lnTo>
                <a:lnTo>
                  <a:pt x="291157" y="48862"/>
                </a:lnTo>
                <a:lnTo>
                  <a:pt x="287799" y="33099"/>
                </a:lnTo>
                <a:lnTo>
                  <a:pt x="280701" y="17410"/>
                </a:lnTo>
                <a:lnTo>
                  <a:pt x="276814" y="12890"/>
                </a:lnTo>
                <a:lnTo>
                  <a:pt x="275801" y="12162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87647" y="1836180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5" h="125730">
                <a:moveTo>
                  <a:pt x="62859" y="11821"/>
                </a:moveTo>
                <a:lnTo>
                  <a:pt x="42736" y="11821"/>
                </a:lnTo>
                <a:lnTo>
                  <a:pt x="54797" y="23383"/>
                </a:lnTo>
                <a:lnTo>
                  <a:pt x="54338" y="37112"/>
                </a:lnTo>
                <a:lnTo>
                  <a:pt x="50007" y="48931"/>
                </a:lnTo>
                <a:lnTo>
                  <a:pt x="37222" y="64926"/>
                </a:lnTo>
                <a:lnTo>
                  <a:pt x="26674" y="74516"/>
                </a:lnTo>
                <a:lnTo>
                  <a:pt x="18894" y="82339"/>
                </a:lnTo>
                <a:lnTo>
                  <a:pt x="8422" y="94665"/>
                </a:lnTo>
                <a:lnTo>
                  <a:pt x="0" y="108546"/>
                </a:lnTo>
                <a:lnTo>
                  <a:pt x="0" y="122513"/>
                </a:lnTo>
                <a:lnTo>
                  <a:pt x="71169" y="122513"/>
                </a:lnTo>
                <a:lnTo>
                  <a:pt x="71169" y="108547"/>
                </a:lnTo>
                <a:lnTo>
                  <a:pt x="19128" y="108546"/>
                </a:lnTo>
                <a:lnTo>
                  <a:pt x="20654" y="104069"/>
                </a:lnTo>
                <a:lnTo>
                  <a:pt x="27112" y="92734"/>
                </a:lnTo>
                <a:lnTo>
                  <a:pt x="41357" y="77512"/>
                </a:lnTo>
                <a:lnTo>
                  <a:pt x="47673" y="71926"/>
                </a:lnTo>
                <a:lnTo>
                  <a:pt x="56072" y="64233"/>
                </a:lnTo>
                <a:lnTo>
                  <a:pt x="66517" y="52080"/>
                </a:lnTo>
                <a:lnTo>
                  <a:pt x="71686" y="43718"/>
                </a:lnTo>
                <a:lnTo>
                  <a:pt x="71683" y="32863"/>
                </a:lnTo>
                <a:lnTo>
                  <a:pt x="70033" y="23373"/>
                </a:lnTo>
                <a:lnTo>
                  <a:pt x="62859" y="11821"/>
                </a:lnTo>
                <a:close/>
              </a:path>
              <a:path w="290195" h="125730">
                <a:moveTo>
                  <a:pt x="32427" y="0"/>
                </a:moveTo>
                <a:lnTo>
                  <a:pt x="20560" y="1591"/>
                </a:lnTo>
                <a:lnTo>
                  <a:pt x="2928" y="7338"/>
                </a:lnTo>
                <a:lnTo>
                  <a:pt x="4390" y="20680"/>
                </a:lnTo>
                <a:lnTo>
                  <a:pt x="16112" y="15383"/>
                </a:lnTo>
                <a:lnTo>
                  <a:pt x="32224" y="11821"/>
                </a:lnTo>
                <a:lnTo>
                  <a:pt x="62859" y="11821"/>
                </a:lnTo>
                <a:lnTo>
                  <a:pt x="60676" y="8305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5" h="125730">
                <a:moveTo>
                  <a:pt x="139559" y="272"/>
                </a:moveTo>
                <a:lnTo>
                  <a:pt x="107043" y="30128"/>
                </a:lnTo>
                <a:lnTo>
                  <a:pt x="101529" y="67116"/>
                </a:lnTo>
                <a:lnTo>
                  <a:pt x="103008" y="78932"/>
                </a:lnTo>
                <a:lnTo>
                  <a:pt x="107100" y="94722"/>
                </a:lnTo>
                <a:lnTo>
                  <a:pt x="115137" y="111069"/>
                </a:lnTo>
                <a:lnTo>
                  <a:pt x="125427" y="120128"/>
                </a:lnTo>
                <a:lnTo>
                  <a:pt x="142689" y="125444"/>
                </a:lnTo>
                <a:lnTo>
                  <a:pt x="148198" y="124700"/>
                </a:lnTo>
                <a:lnTo>
                  <a:pt x="160901" y="119513"/>
                </a:lnTo>
                <a:lnTo>
                  <a:pt x="166954" y="113547"/>
                </a:lnTo>
                <a:lnTo>
                  <a:pt x="142862" y="113547"/>
                </a:lnTo>
                <a:lnTo>
                  <a:pt x="141784" y="113441"/>
                </a:lnTo>
                <a:lnTo>
                  <a:pt x="136100" y="111392"/>
                </a:lnTo>
                <a:lnTo>
                  <a:pt x="128227" y="104149"/>
                </a:lnTo>
                <a:lnTo>
                  <a:pt x="121250" y="88419"/>
                </a:lnTo>
                <a:lnTo>
                  <a:pt x="118255" y="60909"/>
                </a:lnTo>
                <a:lnTo>
                  <a:pt x="119189" y="49450"/>
                </a:lnTo>
                <a:lnTo>
                  <a:pt x="122691" y="33010"/>
                </a:lnTo>
                <a:lnTo>
                  <a:pt x="130470" y="18272"/>
                </a:lnTo>
                <a:lnTo>
                  <a:pt x="144232" y="11916"/>
                </a:lnTo>
                <a:lnTo>
                  <a:pt x="168632" y="11916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5" h="125730">
                <a:moveTo>
                  <a:pt x="168632" y="11916"/>
                </a:moveTo>
                <a:lnTo>
                  <a:pt x="144232" y="11916"/>
                </a:lnTo>
                <a:lnTo>
                  <a:pt x="149958" y="13900"/>
                </a:lnTo>
                <a:lnTo>
                  <a:pt x="157969" y="21034"/>
                </a:lnTo>
                <a:lnTo>
                  <a:pt x="165093" y="36629"/>
                </a:lnTo>
                <a:lnTo>
                  <a:pt x="168156" y="63993"/>
                </a:lnTo>
                <a:lnTo>
                  <a:pt x="167242" y="75595"/>
                </a:lnTo>
                <a:lnTo>
                  <a:pt x="163825" y="92200"/>
                </a:lnTo>
                <a:lnTo>
                  <a:pt x="156251" y="107090"/>
                </a:lnTo>
                <a:lnTo>
                  <a:pt x="142862" y="113547"/>
                </a:lnTo>
                <a:lnTo>
                  <a:pt x="166954" y="113547"/>
                </a:lnTo>
                <a:lnTo>
                  <a:pt x="175163" y="105454"/>
                </a:lnTo>
                <a:lnTo>
                  <a:pt x="179141" y="96238"/>
                </a:lnTo>
                <a:lnTo>
                  <a:pt x="183187" y="80913"/>
                </a:lnTo>
                <a:lnTo>
                  <a:pt x="185010" y="59773"/>
                </a:lnTo>
                <a:lnTo>
                  <a:pt x="183991" y="48617"/>
                </a:lnTo>
                <a:lnTo>
                  <a:pt x="180633" y="32853"/>
                </a:lnTo>
                <a:lnTo>
                  <a:pt x="173534" y="17165"/>
                </a:lnTo>
                <a:lnTo>
                  <a:pt x="169647" y="12646"/>
                </a:lnTo>
                <a:lnTo>
                  <a:pt x="168632" y="11916"/>
                </a:lnTo>
                <a:close/>
              </a:path>
              <a:path w="290195" h="125730">
                <a:moveTo>
                  <a:pt x="244165" y="272"/>
                </a:moveTo>
                <a:lnTo>
                  <a:pt x="211649" y="30128"/>
                </a:lnTo>
                <a:lnTo>
                  <a:pt x="206135" y="67116"/>
                </a:lnTo>
                <a:lnTo>
                  <a:pt x="207614" y="78932"/>
                </a:lnTo>
                <a:lnTo>
                  <a:pt x="211706" y="94722"/>
                </a:lnTo>
                <a:lnTo>
                  <a:pt x="219743" y="111069"/>
                </a:lnTo>
                <a:lnTo>
                  <a:pt x="230034" y="120128"/>
                </a:lnTo>
                <a:lnTo>
                  <a:pt x="247295" y="125444"/>
                </a:lnTo>
                <a:lnTo>
                  <a:pt x="252804" y="124700"/>
                </a:lnTo>
                <a:lnTo>
                  <a:pt x="265507" y="119513"/>
                </a:lnTo>
                <a:lnTo>
                  <a:pt x="271560" y="113547"/>
                </a:lnTo>
                <a:lnTo>
                  <a:pt x="247468" y="113547"/>
                </a:lnTo>
                <a:lnTo>
                  <a:pt x="246390" y="113441"/>
                </a:lnTo>
                <a:lnTo>
                  <a:pt x="240706" y="111392"/>
                </a:lnTo>
                <a:lnTo>
                  <a:pt x="232833" y="104149"/>
                </a:lnTo>
                <a:lnTo>
                  <a:pt x="225857" y="88419"/>
                </a:lnTo>
                <a:lnTo>
                  <a:pt x="222861" y="60909"/>
                </a:lnTo>
                <a:lnTo>
                  <a:pt x="223795" y="49450"/>
                </a:lnTo>
                <a:lnTo>
                  <a:pt x="227297" y="33010"/>
                </a:lnTo>
                <a:lnTo>
                  <a:pt x="235076" y="18272"/>
                </a:lnTo>
                <a:lnTo>
                  <a:pt x="248838" y="11916"/>
                </a:lnTo>
                <a:lnTo>
                  <a:pt x="273238" y="11916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5" h="125730">
                <a:moveTo>
                  <a:pt x="273238" y="11916"/>
                </a:moveTo>
                <a:lnTo>
                  <a:pt x="248838" y="11916"/>
                </a:lnTo>
                <a:lnTo>
                  <a:pt x="254564" y="13900"/>
                </a:lnTo>
                <a:lnTo>
                  <a:pt x="262575" y="21034"/>
                </a:lnTo>
                <a:lnTo>
                  <a:pt x="269699" y="36629"/>
                </a:lnTo>
                <a:lnTo>
                  <a:pt x="272763" y="63993"/>
                </a:lnTo>
                <a:lnTo>
                  <a:pt x="271848" y="75595"/>
                </a:lnTo>
                <a:lnTo>
                  <a:pt x="268431" y="92200"/>
                </a:lnTo>
                <a:lnTo>
                  <a:pt x="260857" y="107090"/>
                </a:lnTo>
                <a:lnTo>
                  <a:pt x="247468" y="113547"/>
                </a:lnTo>
                <a:lnTo>
                  <a:pt x="271560" y="113547"/>
                </a:lnTo>
                <a:lnTo>
                  <a:pt x="279768" y="105454"/>
                </a:lnTo>
                <a:lnTo>
                  <a:pt x="283746" y="96238"/>
                </a:lnTo>
                <a:lnTo>
                  <a:pt x="287792" y="80914"/>
                </a:lnTo>
                <a:lnTo>
                  <a:pt x="289615" y="59773"/>
                </a:lnTo>
                <a:lnTo>
                  <a:pt x="288596" y="48617"/>
                </a:lnTo>
                <a:lnTo>
                  <a:pt x="285238" y="32853"/>
                </a:lnTo>
                <a:lnTo>
                  <a:pt x="278140" y="17165"/>
                </a:lnTo>
                <a:lnTo>
                  <a:pt x="274253" y="12646"/>
                </a:lnTo>
                <a:lnTo>
                  <a:pt x="273238" y="11916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47217" y="1745527"/>
            <a:ext cx="2302510" cy="691515"/>
          </a:xfrm>
          <a:custGeom>
            <a:avLst/>
            <a:gdLst/>
            <a:ahLst/>
            <a:cxnLst/>
            <a:rect l="l" t="t" r="r" b="b"/>
            <a:pathLst>
              <a:path w="2302509" h="691514">
                <a:moveTo>
                  <a:pt x="0" y="547651"/>
                </a:moveTo>
                <a:lnTo>
                  <a:pt x="4393" y="463366"/>
                </a:lnTo>
                <a:lnTo>
                  <a:pt x="8786" y="510687"/>
                </a:lnTo>
                <a:lnTo>
                  <a:pt x="13179" y="495730"/>
                </a:lnTo>
                <a:lnTo>
                  <a:pt x="17573" y="402501"/>
                </a:lnTo>
                <a:lnTo>
                  <a:pt x="21965" y="496891"/>
                </a:lnTo>
                <a:lnTo>
                  <a:pt x="26358" y="351407"/>
                </a:lnTo>
                <a:lnTo>
                  <a:pt x="30752" y="193577"/>
                </a:lnTo>
                <a:lnTo>
                  <a:pt x="35145" y="331769"/>
                </a:lnTo>
                <a:lnTo>
                  <a:pt x="39537" y="312796"/>
                </a:lnTo>
                <a:lnTo>
                  <a:pt x="43930" y="413784"/>
                </a:lnTo>
                <a:lnTo>
                  <a:pt x="48324" y="450491"/>
                </a:lnTo>
                <a:lnTo>
                  <a:pt x="52717" y="343511"/>
                </a:lnTo>
                <a:lnTo>
                  <a:pt x="57111" y="346685"/>
                </a:lnTo>
                <a:lnTo>
                  <a:pt x="61503" y="348661"/>
                </a:lnTo>
                <a:lnTo>
                  <a:pt x="65896" y="349200"/>
                </a:lnTo>
                <a:lnTo>
                  <a:pt x="70290" y="376799"/>
                </a:lnTo>
                <a:lnTo>
                  <a:pt x="74683" y="392615"/>
                </a:lnTo>
                <a:lnTo>
                  <a:pt x="79075" y="406257"/>
                </a:lnTo>
                <a:lnTo>
                  <a:pt x="83468" y="442521"/>
                </a:lnTo>
                <a:lnTo>
                  <a:pt x="87862" y="488200"/>
                </a:lnTo>
                <a:lnTo>
                  <a:pt x="92254" y="449658"/>
                </a:lnTo>
                <a:lnTo>
                  <a:pt x="96649" y="423227"/>
                </a:lnTo>
                <a:lnTo>
                  <a:pt x="101041" y="411235"/>
                </a:lnTo>
                <a:lnTo>
                  <a:pt x="105434" y="450560"/>
                </a:lnTo>
                <a:lnTo>
                  <a:pt x="109828" y="457526"/>
                </a:lnTo>
                <a:lnTo>
                  <a:pt x="114221" y="493917"/>
                </a:lnTo>
                <a:lnTo>
                  <a:pt x="118613" y="514769"/>
                </a:lnTo>
                <a:lnTo>
                  <a:pt x="123007" y="541597"/>
                </a:lnTo>
                <a:lnTo>
                  <a:pt x="127400" y="542255"/>
                </a:lnTo>
                <a:lnTo>
                  <a:pt x="131793" y="506350"/>
                </a:lnTo>
                <a:lnTo>
                  <a:pt x="136186" y="483978"/>
                </a:lnTo>
                <a:lnTo>
                  <a:pt x="140579" y="488938"/>
                </a:lnTo>
                <a:lnTo>
                  <a:pt x="144972" y="495395"/>
                </a:lnTo>
                <a:lnTo>
                  <a:pt x="149366" y="584335"/>
                </a:lnTo>
                <a:lnTo>
                  <a:pt x="153759" y="613054"/>
                </a:lnTo>
                <a:lnTo>
                  <a:pt x="158151" y="619260"/>
                </a:lnTo>
                <a:lnTo>
                  <a:pt x="162545" y="595590"/>
                </a:lnTo>
                <a:lnTo>
                  <a:pt x="166938" y="616972"/>
                </a:lnTo>
                <a:lnTo>
                  <a:pt x="171331" y="615198"/>
                </a:lnTo>
                <a:lnTo>
                  <a:pt x="175724" y="612060"/>
                </a:lnTo>
                <a:lnTo>
                  <a:pt x="180116" y="602351"/>
                </a:lnTo>
                <a:lnTo>
                  <a:pt x="184510" y="605418"/>
                </a:lnTo>
                <a:lnTo>
                  <a:pt x="188904" y="613765"/>
                </a:lnTo>
                <a:lnTo>
                  <a:pt x="193296" y="613190"/>
                </a:lnTo>
                <a:lnTo>
                  <a:pt x="197689" y="615628"/>
                </a:lnTo>
                <a:lnTo>
                  <a:pt x="202082" y="609812"/>
                </a:lnTo>
                <a:lnTo>
                  <a:pt x="206476" y="598588"/>
                </a:lnTo>
                <a:lnTo>
                  <a:pt x="210868" y="613386"/>
                </a:lnTo>
                <a:lnTo>
                  <a:pt x="215261" y="617679"/>
                </a:lnTo>
                <a:lnTo>
                  <a:pt x="219655" y="636077"/>
                </a:lnTo>
                <a:lnTo>
                  <a:pt x="224048" y="649961"/>
                </a:lnTo>
                <a:lnTo>
                  <a:pt x="228442" y="640794"/>
                </a:lnTo>
                <a:lnTo>
                  <a:pt x="232833" y="647234"/>
                </a:lnTo>
                <a:lnTo>
                  <a:pt x="237227" y="641975"/>
                </a:lnTo>
                <a:lnTo>
                  <a:pt x="241621" y="619421"/>
                </a:lnTo>
                <a:lnTo>
                  <a:pt x="246014" y="595135"/>
                </a:lnTo>
                <a:lnTo>
                  <a:pt x="250406" y="603039"/>
                </a:lnTo>
                <a:lnTo>
                  <a:pt x="272372" y="542284"/>
                </a:lnTo>
                <a:lnTo>
                  <a:pt x="276765" y="477520"/>
                </a:lnTo>
                <a:lnTo>
                  <a:pt x="281159" y="450064"/>
                </a:lnTo>
                <a:lnTo>
                  <a:pt x="285551" y="451653"/>
                </a:lnTo>
                <a:lnTo>
                  <a:pt x="289944" y="429359"/>
                </a:lnTo>
                <a:lnTo>
                  <a:pt x="294338" y="390474"/>
                </a:lnTo>
                <a:lnTo>
                  <a:pt x="298731" y="383213"/>
                </a:lnTo>
                <a:lnTo>
                  <a:pt x="303124" y="374151"/>
                </a:lnTo>
                <a:lnTo>
                  <a:pt x="307516" y="347298"/>
                </a:lnTo>
                <a:lnTo>
                  <a:pt x="311910" y="375894"/>
                </a:lnTo>
                <a:lnTo>
                  <a:pt x="316302" y="189944"/>
                </a:lnTo>
                <a:lnTo>
                  <a:pt x="320696" y="227994"/>
                </a:lnTo>
                <a:lnTo>
                  <a:pt x="325090" y="280067"/>
                </a:lnTo>
                <a:lnTo>
                  <a:pt x="329482" y="196652"/>
                </a:lnTo>
                <a:lnTo>
                  <a:pt x="333876" y="440849"/>
                </a:lnTo>
                <a:lnTo>
                  <a:pt x="338269" y="526144"/>
                </a:lnTo>
                <a:lnTo>
                  <a:pt x="342662" y="524971"/>
                </a:lnTo>
                <a:lnTo>
                  <a:pt x="347055" y="501712"/>
                </a:lnTo>
                <a:lnTo>
                  <a:pt x="351448" y="521644"/>
                </a:lnTo>
                <a:lnTo>
                  <a:pt x="355841" y="500902"/>
                </a:lnTo>
                <a:lnTo>
                  <a:pt x="360234" y="477614"/>
                </a:lnTo>
                <a:lnTo>
                  <a:pt x="364628" y="481109"/>
                </a:lnTo>
                <a:lnTo>
                  <a:pt x="369019" y="432158"/>
                </a:lnTo>
                <a:lnTo>
                  <a:pt x="373414" y="200183"/>
                </a:lnTo>
                <a:lnTo>
                  <a:pt x="377807" y="222262"/>
                </a:lnTo>
                <a:lnTo>
                  <a:pt x="382200" y="278683"/>
                </a:lnTo>
                <a:lnTo>
                  <a:pt x="386593" y="200634"/>
                </a:lnTo>
                <a:lnTo>
                  <a:pt x="390985" y="464372"/>
                </a:lnTo>
                <a:lnTo>
                  <a:pt x="395379" y="350536"/>
                </a:lnTo>
                <a:lnTo>
                  <a:pt x="399773" y="337626"/>
                </a:lnTo>
                <a:lnTo>
                  <a:pt x="404165" y="284762"/>
                </a:lnTo>
                <a:lnTo>
                  <a:pt x="408558" y="317737"/>
                </a:lnTo>
                <a:lnTo>
                  <a:pt x="412951" y="397694"/>
                </a:lnTo>
                <a:lnTo>
                  <a:pt x="417345" y="408889"/>
                </a:lnTo>
                <a:lnTo>
                  <a:pt x="421736" y="402747"/>
                </a:lnTo>
                <a:lnTo>
                  <a:pt x="426130" y="427231"/>
                </a:lnTo>
                <a:lnTo>
                  <a:pt x="430524" y="426721"/>
                </a:lnTo>
                <a:lnTo>
                  <a:pt x="434917" y="434124"/>
                </a:lnTo>
                <a:lnTo>
                  <a:pt x="439311" y="422229"/>
                </a:lnTo>
                <a:lnTo>
                  <a:pt x="443703" y="458290"/>
                </a:lnTo>
                <a:lnTo>
                  <a:pt x="448096" y="507604"/>
                </a:lnTo>
                <a:lnTo>
                  <a:pt x="452490" y="435748"/>
                </a:lnTo>
                <a:lnTo>
                  <a:pt x="456883" y="349676"/>
                </a:lnTo>
                <a:lnTo>
                  <a:pt x="461275" y="358371"/>
                </a:lnTo>
                <a:lnTo>
                  <a:pt x="465669" y="322478"/>
                </a:lnTo>
                <a:lnTo>
                  <a:pt x="470062" y="310504"/>
                </a:lnTo>
                <a:lnTo>
                  <a:pt x="474455" y="279219"/>
                </a:lnTo>
                <a:lnTo>
                  <a:pt x="478849" y="269555"/>
                </a:lnTo>
                <a:lnTo>
                  <a:pt x="483241" y="223716"/>
                </a:lnTo>
                <a:lnTo>
                  <a:pt x="487634" y="209897"/>
                </a:lnTo>
                <a:lnTo>
                  <a:pt x="492027" y="202250"/>
                </a:lnTo>
                <a:lnTo>
                  <a:pt x="496421" y="241630"/>
                </a:lnTo>
                <a:lnTo>
                  <a:pt x="500813" y="216507"/>
                </a:lnTo>
                <a:lnTo>
                  <a:pt x="505207" y="211183"/>
                </a:lnTo>
                <a:lnTo>
                  <a:pt x="509600" y="236002"/>
                </a:lnTo>
                <a:lnTo>
                  <a:pt x="513993" y="248934"/>
                </a:lnTo>
                <a:lnTo>
                  <a:pt x="518387" y="278132"/>
                </a:lnTo>
                <a:lnTo>
                  <a:pt x="522779" y="317118"/>
                </a:lnTo>
                <a:lnTo>
                  <a:pt x="527172" y="291787"/>
                </a:lnTo>
                <a:lnTo>
                  <a:pt x="531565" y="284158"/>
                </a:lnTo>
                <a:lnTo>
                  <a:pt x="535959" y="296298"/>
                </a:lnTo>
                <a:lnTo>
                  <a:pt x="540350" y="312574"/>
                </a:lnTo>
                <a:lnTo>
                  <a:pt x="544745" y="348823"/>
                </a:lnTo>
                <a:lnTo>
                  <a:pt x="549138" y="355796"/>
                </a:lnTo>
                <a:lnTo>
                  <a:pt x="553531" y="352774"/>
                </a:lnTo>
                <a:lnTo>
                  <a:pt x="557924" y="513669"/>
                </a:lnTo>
                <a:lnTo>
                  <a:pt x="562317" y="506251"/>
                </a:lnTo>
                <a:lnTo>
                  <a:pt x="566710" y="514580"/>
                </a:lnTo>
                <a:lnTo>
                  <a:pt x="571104" y="499079"/>
                </a:lnTo>
                <a:lnTo>
                  <a:pt x="575496" y="496336"/>
                </a:lnTo>
                <a:lnTo>
                  <a:pt x="579889" y="464591"/>
                </a:lnTo>
                <a:lnTo>
                  <a:pt x="584282" y="397365"/>
                </a:lnTo>
                <a:lnTo>
                  <a:pt x="588676" y="311518"/>
                </a:lnTo>
                <a:lnTo>
                  <a:pt x="593067" y="191501"/>
                </a:lnTo>
                <a:lnTo>
                  <a:pt x="597461" y="126543"/>
                </a:lnTo>
                <a:lnTo>
                  <a:pt x="601855" y="0"/>
                </a:lnTo>
                <a:lnTo>
                  <a:pt x="606248" y="28198"/>
                </a:lnTo>
                <a:lnTo>
                  <a:pt x="610642" y="193509"/>
                </a:lnTo>
                <a:lnTo>
                  <a:pt x="615034" y="315572"/>
                </a:lnTo>
                <a:lnTo>
                  <a:pt x="619427" y="409017"/>
                </a:lnTo>
                <a:lnTo>
                  <a:pt x="623821" y="446666"/>
                </a:lnTo>
                <a:lnTo>
                  <a:pt x="628214" y="441163"/>
                </a:lnTo>
                <a:lnTo>
                  <a:pt x="632606" y="437443"/>
                </a:lnTo>
                <a:lnTo>
                  <a:pt x="636999" y="449607"/>
                </a:lnTo>
                <a:lnTo>
                  <a:pt x="641393" y="449249"/>
                </a:lnTo>
                <a:lnTo>
                  <a:pt x="645785" y="457401"/>
                </a:lnTo>
                <a:lnTo>
                  <a:pt x="650180" y="452713"/>
                </a:lnTo>
                <a:lnTo>
                  <a:pt x="654572" y="486351"/>
                </a:lnTo>
                <a:lnTo>
                  <a:pt x="658965" y="512507"/>
                </a:lnTo>
                <a:lnTo>
                  <a:pt x="663359" y="536496"/>
                </a:lnTo>
                <a:lnTo>
                  <a:pt x="667752" y="544019"/>
                </a:lnTo>
                <a:lnTo>
                  <a:pt x="672144" y="603574"/>
                </a:lnTo>
                <a:lnTo>
                  <a:pt x="676538" y="475129"/>
                </a:lnTo>
                <a:lnTo>
                  <a:pt x="680931" y="502171"/>
                </a:lnTo>
                <a:lnTo>
                  <a:pt x="685324" y="494642"/>
                </a:lnTo>
                <a:lnTo>
                  <a:pt x="689718" y="491722"/>
                </a:lnTo>
                <a:lnTo>
                  <a:pt x="694110" y="489321"/>
                </a:lnTo>
                <a:lnTo>
                  <a:pt x="698503" y="464394"/>
                </a:lnTo>
                <a:lnTo>
                  <a:pt x="702896" y="438840"/>
                </a:lnTo>
                <a:lnTo>
                  <a:pt x="707290" y="395889"/>
                </a:lnTo>
                <a:lnTo>
                  <a:pt x="711682" y="404222"/>
                </a:lnTo>
                <a:lnTo>
                  <a:pt x="716076" y="321805"/>
                </a:lnTo>
                <a:lnTo>
                  <a:pt x="720469" y="188178"/>
                </a:lnTo>
                <a:lnTo>
                  <a:pt x="724862" y="181248"/>
                </a:lnTo>
                <a:lnTo>
                  <a:pt x="729256" y="212586"/>
                </a:lnTo>
                <a:lnTo>
                  <a:pt x="733648" y="223210"/>
                </a:lnTo>
                <a:lnTo>
                  <a:pt x="738041" y="179163"/>
                </a:lnTo>
                <a:lnTo>
                  <a:pt x="742434" y="181562"/>
                </a:lnTo>
                <a:lnTo>
                  <a:pt x="746828" y="278647"/>
                </a:lnTo>
                <a:lnTo>
                  <a:pt x="751219" y="337597"/>
                </a:lnTo>
                <a:lnTo>
                  <a:pt x="755614" y="400713"/>
                </a:lnTo>
                <a:lnTo>
                  <a:pt x="760007" y="422417"/>
                </a:lnTo>
                <a:lnTo>
                  <a:pt x="764400" y="419089"/>
                </a:lnTo>
                <a:lnTo>
                  <a:pt x="768792" y="408586"/>
                </a:lnTo>
                <a:lnTo>
                  <a:pt x="773186" y="382787"/>
                </a:lnTo>
                <a:lnTo>
                  <a:pt x="777579" y="360518"/>
                </a:lnTo>
                <a:lnTo>
                  <a:pt x="781973" y="328705"/>
                </a:lnTo>
                <a:lnTo>
                  <a:pt x="786365" y="309486"/>
                </a:lnTo>
                <a:lnTo>
                  <a:pt x="790758" y="279187"/>
                </a:lnTo>
                <a:lnTo>
                  <a:pt x="795151" y="268493"/>
                </a:lnTo>
                <a:lnTo>
                  <a:pt x="799545" y="261704"/>
                </a:lnTo>
                <a:lnTo>
                  <a:pt x="803936" y="252720"/>
                </a:lnTo>
                <a:lnTo>
                  <a:pt x="808331" y="237927"/>
                </a:lnTo>
                <a:lnTo>
                  <a:pt x="812724" y="213222"/>
                </a:lnTo>
                <a:lnTo>
                  <a:pt x="817117" y="167315"/>
                </a:lnTo>
                <a:lnTo>
                  <a:pt x="821511" y="113435"/>
                </a:lnTo>
                <a:lnTo>
                  <a:pt x="825903" y="65336"/>
                </a:lnTo>
                <a:lnTo>
                  <a:pt x="830296" y="75000"/>
                </a:lnTo>
                <a:lnTo>
                  <a:pt x="834690" y="59961"/>
                </a:lnTo>
                <a:lnTo>
                  <a:pt x="839082" y="53413"/>
                </a:lnTo>
                <a:lnTo>
                  <a:pt x="843475" y="99743"/>
                </a:lnTo>
                <a:lnTo>
                  <a:pt x="847869" y="110204"/>
                </a:lnTo>
                <a:lnTo>
                  <a:pt x="852262" y="123758"/>
                </a:lnTo>
                <a:lnTo>
                  <a:pt x="856654" y="175738"/>
                </a:lnTo>
                <a:lnTo>
                  <a:pt x="861048" y="201000"/>
                </a:lnTo>
                <a:lnTo>
                  <a:pt x="865441" y="233803"/>
                </a:lnTo>
                <a:lnTo>
                  <a:pt x="869833" y="167568"/>
                </a:lnTo>
                <a:lnTo>
                  <a:pt x="874227" y="71920"/>
                </a:lnTo>
                <a:lnTo>
                  <a:pt x="878621" y="75035"/>
                </a:lnTo>
                <a:lnTo>
                  <a:pt x="883013" y="137101"/>
                </a:lnTo>
                <a:lnTo>
                  <a:pt x="887407" y="197911"/>
                </a:lnTo>
                <a:lnTo>
                  <a:pt x="891799" y="258386"/>
                </a:lnTo>
                <a:lnTo>
                  <a:pt x="900587" y="328938"/>
                </a:lnTo>
                <a:lnTo>
                  <a:pt x="904979" y="357512"/>
                </a:lnTo>
                <a:lnTo>
                  <a:pt x="909372" y="426725"/>
                </a:lnTo>
                <a:lnTo>
                  <a:pt x="913766" y="352931"/>
                </a:lnTo>
                <a:lnTo>
                  <a:pt x="918159" y="416507"/>
                </a:lnTo>
                <a:lnTo>
                  <a:pt x="922551" y="420577"/>
                </a:lnTo>
                <a:lnTo>
                  <a:pt x="926945" y="427538"/>
                </a:lnTo>
                <a:lnTo>
                  <a:pt x="931338" y="476550"/>
                </a:lnTo>
                <a:lnTo>
                  <a:pt x="935731" y="473638"/>
                </a:lnTo>
                <a:lnTo>
                  <a:pt x="940124" y="370526"/>
                </a:lnTo>
                <a:lnTo>
                  <a:pt x="944516" y="302764"/>
                </a:lnTo>
                <a:lnTo>
                  <a:pt x="948910" y="453621"/>
                </a:lnTo>
                <a:lnTo>
                  <a:pt x="953304" y="375707"/>
                </a:lnTo>
                <a:lnTo>
                  <a:pt x="957697" y="414909"/>
                </a:lnTo>
                <a:lnTo>
                  <a:pt x="962089" y="460494"/>
                </a:lnTo>
                <a:lnTo>
                  <a:pt x="966482" y="436090"/>
                </a:lnTo>
                <a:lnTo>
                  <a:pt x="970876" y="488437"/>
                </a:lnTo>
                <a:lnTo>
                  <a:pt x="975267" y="500097"/>
                </a:lnTo>
                <a:lnTo>
                  <a:pt x="979661" y="515494"/>
                </a:lnTo>
                <a:lnTo>
                  <a:pt x="984055" y="650998"/>
                </a:lnTo>
                <a:lnTo>
                  <a:pt x="988448" y="627966"/>
                </a:lnTo>
                <a:lnTo>
                  <a:pt x="992842" y="646321"/>
                </a:lnTo>
                <a:lnTo>
                  <a:pt x="997233" y="648194"/>
                </a:lnTo>
                <a:lnTo>
                  <a:pt x="1001627" y="648778"/>
                </a:lnTo>
                <a:lnTo>
                  <a:pt x="1006021" y="654334"/>
                </a:lnTo>
                <a:lnTo>
                  <a:pt x="1010414" y="646419"/>
                </a:lnTo>
                <a:lnTo>
                  <a:pt x="1014807" y="589486"/>
                </a:lnTo>
                <a:lnTo>
                  <a:pt x="1019199" y="578198"/>
                </a:lnTo>
                <a:lnTo>
                  <a:pt x="1023593" y="573811"/>
                </a:lnTo>
                <a:lnTo>
                  <a:pt x="1027985" y="589892"/>
                </a:lnTo>
                <a:lnTo>
                  <a:pt x="1032380" y="552559"/>
                </a:lnTo>
                <a:lnTo>
                  <a:pt x="1036772" y="539502"/>
                </a:lnTo>
                <a:lnTo>
                  <a:pt x="1041165" y="481230"/>
                </a:lnTo>
                <a:lnTo>
                  <a:pt x="1045558" y="438548"/>
                </a:lnTo>
                <a:lnTo>
                  <a:pt x="1049952" y="485371"/>
                </a:lnTo>
                <a:lnTo>
                  <a:pt x="1054344" y="564524"/>
                </a:lnTo>
                <a:lnTo>
                  <a:pt x="1058738" y="553445"/>
                </a:lnTo>
                <a:lnTo>
                  <a:pt x="1063131" y="475286"/>
                </a:lnTo>
                <a:lnTo>
                  <a:pt x="1067524" y="393735"/>
                </a:lnTo>
                <a:lnTo>
                  <a:pt x="1071917" y="387783"/>
                </a:lnTo>
                <a:lnTo>
                  <a:pt x="1076310" y="396170"/>
                </a:lnTo>
                <a:lnTo>
                  <a:pt x="1080702" y="363623"/>
                </a:lnTo>
                <a:lnTo>
                  <a:pt x="1085096" y="374712"/>
                </a:lnTo>
                <a:lnTo>
                  <a:pt x="1089490" y="445062"/>
                </a:lnTo>
                <a:lnTo>
                  <a:pt x="1093882" y="461527"/>
                </a:lnTo>
                <a:lnTo>
                  <a:pt x="1098276" y="428992"/>
                </a:lnTo>
                <a:lnTo>
                  <a:pt x="1102668" y="446539"/>
                </a:lnTo>
                <a:lnTo>
                  <a:pt x="1107063" y="433385"/>
                </a:lnTo>
                <a:lnTo>
                  <a:pt x="1111456" y="453159"/>
                </a:lnTo>
                <a:lnTo>
                  <a:pt x="1115848" y="431544"/>
                </a:lnTo>
                <a:lnTo>
                  <a:pt x="1120241" y="433292"/>
                </a:lnTo>
                <a:lnTo>
                  <a:pt x="1124634" y="411001"/>
                </a:lnTo>
                <a:lnTo>
                  <a:pt x="1129026" y="399658"/>
                </a:lnTo>
                <a:lnTo>
                  <a:pt x="1133420" y="433366"/>
                </a:lnTo>
                <a:lnTo>
                  <a:pt x="1137813" y="423804"/>
                </a:lnTo>
                <a:lnTo>
                  <a:pt x="1142207" y="395214"/>
                </a:lnTo>
                <a:lnTo>
                  <a:pt x="1146600" y="377366"/>
                </a:lnTo>
                <a:lnTo>
                  <a:pt x="1150993" y="380601"/>
                </a:lnTo>
                <a:lnTo>
                  <a:pt x="1155386" y="363050"/>
                </a:lnTo>
                <a:lnTo>
                  <a:pt x="1159778" y="352561"/>
                </a:lnTo>
                <a:lnTo>
                  <a:pt x="1164173" y="347292"/>
                </a:lnTo>
                <a:lnTo>
                  <a:pt x="1168563" y="304003"/>
                </a:lnTo>
                <a:lnTo>
                  <a:pt x="1172959" y="279336"/>
                </a:lnTo>
                <a:lnTo>
                  <a:pt x="1177351" y="287326"/>
                </a:lnTo>
                <a:lnTo>
                  <a:pt x="1181745" y="347320"/>
                </a:lnTo>
                <a:lnTo>
                  <a:pt x="1186136" y="366153"/>
                </a:lnTo>
                <a:lnTo>
                  <a:pt x="1190530" y="416462"/>
                </a:lnTo>
                <a:lnTo>
                  <a:pt x="1194924" y="468625"/>
                </a:lnTo>
                <a:lnTo>
                  <a:pt x="1199316" y="485375"/>
                </a:lnTo>
                <a:lnTo>
                  <a:pt x="1203710" y="478060"/>
                </a:lnTo>
                <a:lnTo>
                  <a:pt x="1208103" y="472817"/>
                </a:lnTo>
                <a:lnTo>
                  <a:pt x="1212495" y="449446"/>
                </a:lnTo>
                <a:lnTo>
                  <a:pt x="1216889" y="410555"/>
                </a:lnTo>
                <a:lnTo>
                  <a:pt x="1221283" y="375370"/>
                </a:lnTo>
                <a:lnTo>
                  <a:pt x="1225674" y="351191"/>
                </a:lnTo>
                <a:lnTo>
                  <a:pt x="1230068" y="347080"/>
                </a:lnTo>
                <a:lnTo>
                  <a:pt x="1234462" y="316263"/>
                </a:lnTo>
                <a:lnTo>
                  <a:pt x="1238854" y="286996"/>
                </a:lnTo>
                <a:lnTo>
                  <a:pt x="1243248" y="245210"/>
                </a:lnTo>
                <a:lnTo>
                  <a:pt x="1247641" y="202475"/>
                </a:lnTo>
                <a:lnTo>
                  <a:pt x="1252034" y="215286"/>
                </a:lnTo>
                <a:lnTo>
                  <a:pt x="1256428" y="375561"/>
                </a:lnTo>
                <a:lnTo>
                  <a:pt x="1260821" y="397758"/>
                </a:lnTo>
                <a:lnTo>
                  <a:pt x="1265213" y="413779"/>
                </a:lnTo>
                <a:lnTo>
                  <a:pt x="1269606" y="405984"/>
                </a:lnTo>
                <a:lnTo>
                  <a:pt x="1274000" y="397805"/>
                </a:lnTo>
                <a:lnTo>
                  <a:pt x="1278394" y="420934"/>
                </a:lnTo>
                <a:lnTo>
                  <a:pt x="1282787" y="404125"/>
                </a:lnTo>
                <a:lnTo>
                  <a:pt x="1287178" y="396048"/>
                </a:lnTo>
                <a:lnTo>
                  <a:pt x="1291573" y="405809"/>
                </a:lnTo>
                <a:lnTo>
                  <a:pt x="1295966" y="439300"/>
                </a:lnTo>
                <a:lnTo>
                  <a:pt x="1300360" y="434240"/>
                </a:lnTo>
                <a:lnTo>
                  <a:pt x="1304751" y="404442"/>
                </a:lnTo>
                <a:lnTo>
                  <a:pt x="1309143" y="362281"/>
                </a:lnTo>
                <a:lnTo>
                  <a:pt x="1313537" y="425815"/>
                </a:lnTo>
                <a:lnTo>
                  <a:pt x="1317931" y="486947"/>
                </a:lnTo>
                <a:lnTo>
                  <a:pt x="1322325" y="584992"/>
                </a:lnTo>
                <a:lnTo>
                  <a:pt x="1326716" y="624935"/>
                </a:lnTo>
                <a:lnTo>
                  <a:pt x="1331110" y="618681"/>
                </a:lnTo>
                <a:lnTo>
                  <a:pt x="1335502" y="490059"/>
                </a:lnTo>
                <a:lnTo>
                  <a:pt x="1339897" y="368164"/>
                </a:lnTo>
                <a:lnTo>
                  <a:pt x="1344289" y="295996"/>
                </a:lnTo>
                <a:lnTo>
                  <a:pt x="1348682" y="267100"/>
                </a:lnTo>
                <a:lnTo>
                  <a:pt x="1353076" y="236936"/>
                </a:lnTo>
                <a:lnTo>
                  <a:pt x="1357469" y="228312"/>
                </a:lnTo>
                <a:lnTo>
                  <a:pt x="1361862" y="224896"/>
                </a:lnTo>
                <a:lnTo>
                  <a:pt x="1366254" y="227801"/>
                </a:lnTo>
                <a:lnTo>
                  <a:pt x="1370648" y="199961"/>
                </a:lnTo>
                <a:lnTo>
                  <a:pt x="1375042" y="174207"/>
                </a:lnTo>
                <a:lnTo>
                  <a:pt x="1379433" y="158770"/>
                </a:lnTo>
                <a:lnTo>
                  <a:pt x="1383828" y="183866"/>
                </a:lnTo>
                <a:lnTo>
                  <a:pt x="1388221" y="205657"/>
                </a:lnTo>
                <a:lnTo>
                  <a:pt x="1392614" y="187875"/>
                </a:lnTo>
                <a:lnTo>
                  <a:pt x="1397008" y="155204"/>
                </a:lnTo>
                <a:lnTo>
                  <a:pt x="1401399" y="130975"/>
                </a:lnTo>
                <a:lnTo>
                  <a:pt x="1405794" y="157607"/>
                </a:lnTo>
                <a:lnTo>
                  <a:pt x="1410185" y="162892"/>
                </a:lnTo>
                <a:lnTo>
                  <a:pt x="1414579" y="173980"/>
                </a:lnTo>
                <a:lnTo>
                  <a:pt x="1418972" y="190967"/>
                </a:lnTo>
                <a:lnTo>
                  <a:pt x="1423365" y="190698"/>
                </a:lnTo>
                <a:lnTo>
                  <a:pt x="1427758" y="204359"/>
                </a:lnTo>
                <a:lnTo>
                  <a:pt x="1432152" y="339107"/>
                </a:lnTo>
                <a:lnTo>
                  <a:pt x="1436543" y="335830"/>
                </a:lnTo>
                <a:lnTo>
                  <a:pt x="1440937" y="332232"/>
                </a:lnTo>
                <a:lnTo>
                  <a:pt x="1445331" y="335869"/>
                </a:lnTo>
                <a:lnTo>
                  <a:pt x="1449723" y="329659"/>
                </a:lnTo>
                <a:lnTo>
                  <a:pt x="1454117" y="327891"/>
                </a:lnTo>
                <a:lnTo>
                  <a:pt x="1458510" y="354294"/>
                </a:lnTo>
                <a:lnTo>
                  <a:pt x="1462902" y="364749"/>
                </a:lnTo>
                <a:lnTo>
                  <a:pt x="1467297" y="349044"/>
                </a:lnTo>
                <a:lnTo>
                  <a:pt x="1471690" y="338317"/>
                </a:lnTo>
                <a:lnTo>
                  <a:pt x="1476082" y="340247"/>
                </a:lnTo>
                <a:lnTo>
                  <a:pt x="1480474" y="318305"/>
                </a:lnTo>
                <a:lnTo>
                  <a:pt x="1484869" y="329315"/>
                </a:lnTo>
                <a:lnTo>
                  <a:pt x="1489262" y="363885"/>
                </a:lnTo>
                <a:lnTo>
                  <a:pt x="1493654" y="398536"/>
                </a:lnTo>
                <a:lnTo>
                  <a:pt x="1498047" y="385352"/>
                </a:lnTo>
                <a:lnTo>
                  <a:pt x="1502442" y="392214"/>
                </a:lnTo>
                <a:lnTo>
                  <a:pt x="1506835" y="381270"/>
                </a:lnTo>
                <a:lnTo>
                  <a:pt x="1511228" y="392769"/>
                </a:lnTo>
                <a:lnTo>
                  <a:pt x="1515620" y="379504"/>
                </a:lnTo>
                <a:lnTo>
                  <a:pt x="1520014" y="357608"/>
                </a:lnTo>
                <a:lnTo>
                  <a:pt x="1524406" y="325284"/>
                </a:lnTo>
                <a:lnTo>
                  <a:pt x="1528800" y="317410"/>
                </a:lnTo>
                <a:lnTo>
                  <a:pt x="1533194" y="312108"/>
                </a:lnTo>
                <a:lnTo>
                  <a:pt x="1537585" y="333833"/>
                </a:lnTo>
                <a:lnTo>
                  <a:pt x="1541979" y="362133"/>
                </a:lnTo>
                <a:lnTo>
                  <a:pt x="1546373" y="344426"/>
                </a:lnTo>
                <a:lnTo>
                  <a:pt x="1550764" y="360812"/>
                </a:lnTo>
                <a:lnTo>
                  <a:pt x="1555158" y="349521"/>
                </a:lnTo>
                <a:lnTo>
                  <a:pt x="1559550" y="354293"/>
                </a:lnTo>
                <a:lnTo>
                  <a:pt x="1563945" y="340988"/>
                </a:lnTo>
                <a:lnTo>
                  <a:pt x="1568338" y="345024"/>
                </a:lnTo>
                <a:lnTo>
                  <a:pt x="1572729" y="356730"/>
                </a:lnTo>
                <a:lnTo>
                  <a:pt x="1577124" y="353355"/>
                </a:lnTo>
                <a:lnTo>
                  <a:pt x="1581517" y="351044"/>
                </a:lnTo>
                <a:lnTo>
                  <a:pt x="1585911" y="346015"/>
                </a:lnTo>
                <a:lnTo>
                  <a:pt x="1590304" y="343387"/>
                </a:lnTo>
                <a:lnTo>
                  <a:pt x="1594695" y="342099"/>
                </a:lnTo>
                <a:lnTo>
                  <a:pt x="1599090" y="337762"/>
                </a:lnTo>
                <a:lnTo>
                  <a:pt x="1603483" y="323640"/>
                </a:lnTo>
                <a:lnTo>
                  <a:pt x="1607877" y="335831"/>
                </a:lnTo>
                <a:lnTo>
                  <a:pt x="1612269" y="337163"/>
                </a:lnTo>
                <a:lnTo>
                  <a:pt x="1616662" y="333458"/>
                </a:lnTo>
                <a:lnTo>
                  <a:pt x="1621054" y="331661"/>
                </a:lnTo>
                <a:lnTo>
                  <a:pt x="1625448" y="371434"/>
                </a:lnTo>
                <a:lnTo>
                  <a:pt x="1629841" y="325725"/>
                </a:lnTo>
                <a:lnTo>
                  <a:pt x="1634233" y="254921"/>
                </a:lnTo>
                <a:lnTo>
                  <a:pt x="1638627" y="234805"/>
                </a:lnTo>
                <a:lnTo>
                  <a:pt x="1643021" y="310946"/>
                </a:lnTo>
                <a:lnTo>
                  <a:pt x="1647414" y="254270"/>
                </a:lnTo>
                <a:lnTo>
                  <a:pt x="1651806" y="419047"/>
                </a:lnTo>
                <a:lnTo>
                  <a:pt x="1656199" y="514599"/>
                </a:lnTo>
                <a:lnTo>
                  <a:pt x="1660593" y="467076"/>
                </a:lnTo>
                <a:lnTo>
                  <a:pt x="1664986" y="534681"/>
                </a:lnTo>
                <a:lnTo>
                  <a:pt x="1669379" y="601737"/>
                </a:lnTo>
                <a:lnTo>
                  <a:pt x="1673771" y="594047"/>
                </a:lnTo>
                <a:lnTo>
                  <a:pt x="1678164" y="580966"/>
                </a:lnTo>
                <a:lnTo>
                  <a:pt x="1682558" y="618156"/>
                </a:lnTo>
                <a:lnTo>
                  <a:pt x="1686951" y="608104"/>
                </a:lnTo>
                <a:lnTo>
                  <a:pt x="1691344" y="586638"/>
                </a:lnTo>
                <a:lnTo>
                  <a:pt x="1695738" y="535844"/>
                </a:lnTo>
                <a:lnTo>
                  <a:pt x="1700131" y="551606"/>
                </a:lnTo>
                <a:lnTo>
                  <a:pt x="1704523" y="635671"/>
                </a:lnTo>
                <a:lnTo>
                  <a:pt x="1708916" y="645834"/>
                </a:lnTo>
                <a:lnTo>
                  <a:pt x="1713311" y="649069"/>
                </a:lnTo>
                <a:lnTo>
                  <a:pt x="1717704" y="652925"/>
                </a:lnTo>
                <a:lnTo>
                  <a:pt x="1722096" y="679908"/>
                </a:lnTo>
                <a:lnTo>
                  <a:pt x="1726490" y="665629"/>
                </a:lnTo>
                <a:lnTo>
                  <a:pt x="1730883" y="673168"/>
                </a:lnTo>
                <a:lnTo>
                  <a:pt x="1735275" y="677435"/>
                </a:lnTo>
                <a:lnTo>
                  <a:pt x="1739668" y="681116"/>
                </a:lnTo>
                <a:lnTo>
                  <a:pt x="1744061" y="681801"/>
                </a:lnTo>
                <a:lnTo>
                  <a:pt x="1748455" y="691479"/>
                </a:lnTo>
                <a:lnTo>
                  <a:pt x="1752848" y="691159"/>
                </a:lnTo>
                <a:lnTo>
                  <a:pt x="1757242" y="685136"/>
                </a:lnTo>
                <a:lnTo>
                  <a:pt x="1761633" y="659169"/>
                </a:lnTo>
                <a:lnTo>
                  <a:pt x="1766026" y="663974"/>
                </a:lnTo>
                <a:lnTo>
                  <a:pt x="1770420" y="679957"/>
                </a:lnTo>
                <a:lnTo>
                  <a:pt x="1774814" y="690138"/>
                </a:lnTo>
                <a:lnTo>
                  <a:pt x="1779207" y="681169"/>
                </a:lnTo>
                <a:lnTo>
                  <a:pt x="1783598" y="661903"/>
                </a:lnTo>
                <a:lnTo>
                  <a:pt x="1787992" y="648072"/>
                </a:lnTo>
                <a:lnTo>
                  <a:pt x="1792385" y="634284"/>
                </a:lnTo>
                <a:lnTo>
                  <a:pt x="1796780" y="617785"/>
                </a:lnTo>
                <a:lnTo>
                  <a:pt x="1801173" y="628675"/>
                </a:lnTo>
                <a:lnTo>
                  <a:pt x="1805565" y="633398"/>
                </a:lnTo>
                <a:lnTo>
                  <a:pt x="1809959" y="611913"/>
                </a:lnTo>
                <a:lnTo>
                  <a:pt x="1814351" y="596057"/>
                </a:lnTo>
                <a:lnTo>
                  <a:pt x="1818743" y="598002"/>
                </a:lnTo>
                <a:lnTo>
                  <a:pt x="1823136" y="627692"/>
                </a:lnTo>
                <a:lnTo>
                  <a:pt x="1827531" y="608446"/>
                </a:lnTo>
                <a:lnTo>
                  <a:pt x="1831925" y="625472"/>
                </a:lnTo>
                <a:lnTo>
                  <a:pt x="1836318" y="656003"/>
                </a:lnTo>
                <a:lnTo>
                  <a:pt x="1840710" y="619532"/>
                </a:lnTo>
                <a:lnTo>
                  <a:pt x="1845102" y="593656"/>
                </a:lnTo>
                <a:lnTo>
                  <a:pt x="1849496" y="564364"/>
                </a:lnTo>
                <a:lnTo>
                  <a:pt x="1853890" y="534979"/>
                </a:lnTo>
                <a:lnTo>
                  <a:pt x="1858283" y="669117"/>
                </a:lnTo>
                <a:lnTo>
                  <a:pt x="1862675" y="648341"/>
                </a:lnTo>
                <a:lnTo>
                  <a:pt x="1867069" y="652362"/>
                </a:lnTo>
                <a:lnTo>
                  <a:pt x="1871461" y="624527"/>
                </a:lnTo>
                <a:lnTo>
                  <a:pt x="1875855" y="601281"/>
                </a:lnTo>
                <a:lnTo>
                  <a:pt x="1880247" y="598800"/>
                </a:lnTo>
                <a:lnTo>
                  <a:pt x="1884641" y="594214"/>
                </a:lnTo>
                <a:lnTo>
                  <a:pt x="1889034" y="583448"/>
                </a:lnTo>
                <a:lnTo>
                  <a:pt x="1893428" y="583229"/>
                </a:lnTo>
                <a:lnTo>
                  <a:pt x="1897819" y="597730"/>
                </a:lnTo>
                <a:lnTo>
                  <a:pt x="1902212" y="599465"/>
                </a:lnTo>
                <a:lnTo>
                  <a:pt x="1906607" y="599754"/>
                </a:lnTo>
                <a:lnTo>
                  <a:pt x="1911000" y="599626"/>
                </a:lnTo>
                <a:lnTo>
                  <a:pt x="1915394" y="601718"/>
                </a:lnTo>
                <a:lnTo>
                  <a:pt x="1919786" y="598333"/>
                </a:lnTo>
                <a:lnTo>
                  <a:pt x="1924179" y="591364"/>
                </a:lnTo>
                <a:lnTo>
                  <a:pt x="1928572" y="587394"/>
                </a:lnTo>
                <a:lnTo>
                  <a:pt x="1932965" y="582981"/>
                </a:lnTo>
                <a:lnTo>
                  <a:pt x="1937359" y="567002"/>
                </a:lnTo>
                <a:lnTo>
                  <a:pt x="1941752" y="568391"/>
                </a:lnTo>
                <a:lnTo>
                  <a:pt x="1946145" y="541289"/>
                </a:lnTo>
                <a:lnTo>
                  <a:pt x="1950539" y="519667"/>
                </a:lnTo>
                <a:lnTo>
                  <a:pt x="1954932" y="523057"/>
                </a:lnTo>
                <a:lnTo>
                  <a:pt x="1959324" y="573224"/>
                </a:lnTo>
                <a:lnTo>
                  <a:pt x="1963716" y="599181"/>
                </a:lnTo>
                <a:lnTo>
                  <a:pt x="1968110" y="578800"/>
                </a:lnTo>
                <a:lnTo>
                  <a:pt x="1972504" y="559644"/>
                </a:lnTo>
                <a:lnTo>
                  <a:pt x="1976896" y="549527"/>
                </a:lnTo>
                <a:lnTo>
                  <a:pt x="1981290" y="544970"/>
                </a:lnTo>
                <a:lnTo>
                  <a:pt x="1985682" y="545428"/>
                </a:lnTo>
                <a:lnTo>
                  <a:pt x="1990075" y="548902"/>
                </a:lnTo>
                <a:lnTo>
                  <a:pt x="1994468" y="543553"/>
                </a:lnTo>
                <a:lnTo>
                  <a:pt x="1998862" y="550511"/>
                </a:lnTo>
                <a:lnTo>
                  <a:pt x="2003255" y="550321"/>
                </a:lnTo>
                <a:lnTo>
                  <a:pt x="2007647" y="556971"/>
                </a:lnTo>
                <a:lnTo>
                  <a:pt x="2012042" y="553700"/>
                </a:lnTo>
                <a:lnTo>
                  <a:pt x="2016433" y="562075"/>
                </a:lnTo>
                <a:lnTo>
                  <a:pt x="2020828" y="554342"/>
                </a:lnTo>
                <a:lnTo>
                  <a:pt x="2025221" y="500876"/>
                </a:lnTo>
                <a:lnTo>
                  <a:pt x="2029614" y="499972"/>
                </a:lnTo>
                <a:lnTo>
                  <a:pt x="2034006" y="484413"/>
                </a:lnTo>
                <a:lnTo>
                  <a:pt x="2038400" y="472844"/>
                </a:lnTo>
                <a:lnTo>
                  <a:pt x="2042794" y="466061"/>
                </a:lnTo>
                <a:lnTo>
                  <a:pt x="2047186" y="464852"/>
                </a:lnTo>
                <a:lnTo>
                  <a:pt x="2051578" y="441622"/>
                </a:lnTo>
                <a:lnTo>
                  <a:pt x="2055973" y="396005"/>
                </a:lnTo>
                <a:lnTo>
                  <a:pt x="2060366" y="377314"/>
                </a:lnTo>
                <a:lnTo>
                  <a:pt x="2064760" y="380655"/>
                </a:lnTo>
                <a:lnTo>
                  <a:pt x="2069150" y="445990"/>
                </a:lnTo>
                <a:lnTo>
                  <a:pt x="2073544" y="516261"/>
                </a:lnTo>
                <a:lnTo>
                  <a:pt x="2077937" y="597661"/>
                </a:lnTo>
                <a:lnTo>
                  <a:pt x="2082331" y="598848"/>
                </a:lnTo>
                <a:lnTo>
                  <a:pt x="2086725" y="584522"/>
                </a:lnTo>
                <a:lnTo>
                  <a:pt x="2091117" y="575829"/>
                </a:lnTo>
                <a:lnTo>
                  <a:pt x="2095509" y="570716"/>
                </a:lnTo>
                <a:lnTo>
                  <a:pt x="2099903" y="559962"/>
                </a:lnTo>
                <a:lnTo>
                  <a:pt x="2104297" y="543543"/>
                </a:lnTo>
                <a:lnTo>
                  <a:pt x="2108689" y="556244"/>
                </a:lnTo>
                <a:lnTo>
                  <a:pt x="2113082" y="538901"/>
                </a:lnTo>
                <a:lnTo>
                  <a:pt x="2117476" y="542101"/>
                </a:lnTo>
                <a:lnTo>
                  <a:pt x="2121868" y="548059"/>
                </a:lnTo>
                <a:lnTo>
                  <a:pt x="2126263" y="539947"/>
                </a:lnTo>
                <a:lnTo>
                  <a:pt x="2130654" y="539934"/>
                </a:lnTo>
                <a:lnTo>
                  <a:pt x="2135048" y="532001"/>
                </a:lnTo>
                <a:lnTo>
                  <a:pt x="2139442" y="536487"/>
                </a:lnTo>
                <a:lnTo>
                  <a:pt x="2143835" y="532598"/>
                </a:lnTo>
                <a:lnTo>
                  <a:pt x="2148227" y="534595"/>
                </a:lnTo>
                <a:lnTo>
                  <a:pt x="2152620" y="536647"/>
                </a:lnTo>
                <a:lnTo>
                  <a:pt x="2157013" y="539160"/>
                </a:lnTo>
                <a:lnTo>
                  <a:pt x="2161407" y="525774"/>
                </a:lnTo>
                <a:lnTo>
                  <a:pt x="2165801" y="523157"/>
                </a:lnTo>
                <a:lnTo>
                  <a:pt x="2170193" y="523119"/>
                </a:lnTo>
                <a:lnTo>
                  <a:pt x="2174584" y="522589"/>
                </a:lnTo>
                <a:lnTo>
                  <a:pt x="2178980" y="514204"/>
                </a:lnTo>
                <a:lnTo>
                  <a:pt x="2183371" y="465913"/>
                </a:lnTo>
                <a:lnTo>
                  <a:pt x="2187764" y="449880"/>
                </a:lnTo>
                <a:lnTo>
                  <a:pt x="2192158" y="446164"/>
                </a:lnTo>
                <a:lnTo>
                  <a:pt x="2196552" y="436659"/>
                </a:lnTo>
                <a:lnTo>
                  <a:pt x="2200945" y="443584"/>
                </a:lnTo>
                <a:lnTo>
                  <a:pt x="2205336" y="429134"/>
                </a:lnTo>
                <a:lnTo>
                  <a:pt x="2209730" y="416900"/>
                </a:lnTo>
                <a:lnTo>
                  <a:pt x="2214123" y="418703"/>
                </a:lnTo>
                <a:lnTo>
                  <a:pt x="2218517" y="445368"/>
                </a:lnTo>
                <a:lnTo>
                  <a:pt x="2222911" y="435131"/>
                </a:lnTo>
                <a:lnTo>
                  <a:pt x="2227303" y="424925"/>
                </a:lnTo>
                <a:lnTo>
                  <a:pt x="2231695" y="444393"/>
                </a:lnTo>
                <a:lnTo>
                  <a:pt x="2236089" y="446283"/>
                </a:lnTo>
                <a:lnTo>
                  <a:pt x="2240481" y="417527"/>
                </a:lnTo>
                <a:lnTo>
                  <a:pt x="2244875" y="473582"/>
                </a:lnTo>
                <a:lnTo>
                  <a:pt x="2249269" y="496229"/>
                </a:lnTo>
                <a:lnTo>
                  <a:pt x="2253662" y="498266"/>
                </a:lnTo>
                <a:lnTo>
                  <a:pt x="2258056" y="513669"/>
                </a:lnTo>
                <a:lnTo>
                  <a:pt x="2262447" y="483338"/>
                </a:lnTo>
                <a:lnTo>
                  <a:pt x="2266841" y="486700"/>
                </a:lnTo>
                <a:lnTo>
                  <a:pt x="2271234" y="456010"/>
                </a:lnTo>
                <a:lnTo>
                  <a:pt x="2275627" y="438515"/>
                </a:lnTo>
                <a:lnTo>
                  <a:pt x="2280022" y="497916"/>
                </a:lnTo>
                <a:lnTo>
                  <a:pt x="2284414" y="551181"/>
                </a:lnTo>
                <a:lnTo>
                  <a:pt x="2288807" y="562610"/>
                </a:lnTo>
                <a:lnTo>
                  <a:pt x="2293199" y="584781"/>
                </a:lnTo>
                <a:lnTo>
                  <a:pt x="2297593" y="604965"/>
                </a:lnTo>
                <a:lnTo>
                  <a:pt x="2301985" y="646840"/>
                </a:lnTo>
              </a:path>
            </a:pathLst>
          </a:custGeom>
          <a:ln w="11493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47217" y="1882048"/>
            <a:ext cx="2302510" cy="564515"/>
          </a:xfrm>
          <a:custGeom>
            <a:avLst/>
            <a:gdLst/>
            <a:ahLst/>
            <a:cxnLst/>
            <a:rect l="l" t="t" r="r" b="b"/>
            <a:pathLst>
              <a:path w="2302509" h="564514">
                <a:moveTo>
                  <a:pt x="0" y="440055"/>
                </a:moveTo>
                <a:lnTo>
                  <a:pt x="4393" y="416999"/>
                </a:lnTo>
                <a:lnTo>
                  <a:pt x="8786" y="419666"/>
                </a:lnTo>
                <a:lnTo>
                  <a:pt x="13179" y="403989"/>
                </a:lnTo>
                <a:lnTo>
                  <a:pt x="17573" y="372645"/>
                </a:lnTo>
                <a:lnTo>
                  <a:pt x="21965" y="402254"/>
                </a:lnTo>
                <a:lnTo>
                  <a:pt x="26358" y="315484"/>
                </a:lnTo>
                <a:lnTo>
                  <a:pt x="30752" y="147285"/>
                </a:lnTo>
                <a:lnTo>
                  <a:pt x="35145" y="326050"/>
                </a:lnTo>
                <a:lnTo>
                  <a:pt x="39537" y="269173"/>
                </a:lnTo>
                <a:lnTo>
                  <a:pt x="43930" y="391519"/>
                </a:lnTo>
                <a:lnTo>
                  <a:pt x="48324" y="373073"/>
                </a:lnTo>
                <a:lnTo>
                  <a:pt x="52717" y="311795"/>
                </a:lnTo>
                <a:lnTo>
                  <a:pt x="57111" y="302920"/>
                </a:lnTo>
                <a:lnTo>
                  <a:pt x="61503" y="305201"/>
                </a:lnTo>
                <a:lnTo>
                  <a:pt x="65896" y="308762"/>
                </a:lnTo>
                <a:lnTo>
                  <a:pt x="70290" y="317813"/>
                </a:lnTo>
                <a:lnTo>
                  <a:pt x="74683" y="342565"/>
                </a:lnTo>
                <a:lnTo>
                  <a:pt x="79075" y="353752"/>
                </a:lnTo>
                <a:lnTo>
                  <a:pt x="83468" y="383118"/>
                </a:lnTo>
                <a:lnTo>
                  <a:pt x="87862" y="408499"/>
                </a:lnTo>
                <a:lnTo>
                  <a:pt x="92254" y="390054"/>
                </a:lnTo>
                <a:lnTo>
                  <a:pt x="96649" y="368374"/>
                </a:lnTo>
                <a:lnTo>
                  <a:pt x="101041" y="361115"/>
                </a:lnTo>
                <a:lnTo>
                  <a:pt x="105434" y="378990"/>
                </a:lnTo>
                <a:lnTo>
                  <a:pt x="109828" y="394195"/>
                </a:lnTo>
                <a:lnTo>
                  <a:pt x="114221" y="416645"/>
                </a:lnTo>
                <a:lnTo>
                  <a:pt x="118613" y="429102"/>
                </a:lnTo>
                <a:lnTo>
                  <a:pt x="123007" y="441761"/>
                </a:lnTo>
                <a:lnTo>
                  <a:pt x="127400" y="441279"/>
                </a:lnTo>
                <a:lnTo>
                  <a:pt x="131793" y="426364"/>
                </a:lnTo>
                <a:lnTo>
                  <a:pt x="136186" y="409685"/>
                </a:lnTo>
                <a:lnTo>
                  <a:pt x="140579" y="399417"/>
                </a:lnTo>
                <a:lnTo>
                  <a:pt x="144972" y="413831"/>
                </a:lnTo>
                <a:lnTo>
                  <a:pt x="149366" y="463174"/>
                </a:lnTo>
                <a:lnTo>
                  <a:pt x="153759" y="486943"/>
                </a:lnTo>
                <a:lnTo>
                  <a:pt x="158151" y="499484"/>
                </a:lnTo>
                <a:lnTo>
                  <a:pt x="162545" y="485132"/>
                </a:lnTo>
                <a:lnTo>
                  <a:pt x="166938" y="499551"/>
                </a:lnTo>
                <a:lnTo>
                  <a:pt x="171331" y="500446"/>
                </a:lnTo>
                <a:lnTo>
                  <a:pt x="175724" y="496364"/>
                </a:lnTo>
                <a:lnTo>
                  <a:pt x="180116" y="495175"/>
                </a:lnTo>
                <a:lnTo>
                  <a:pt x="184510" y="491707"/>
                </a:lnTo>
                <a:lnTo>
                  <a:pt x="188904" y="491243"/>
                </a:lnTo>
                <a:lnTo>
                  <a:pt x="193296" y="492666"/>
                </a:lnTo>
                <a:lnTo>
                  <a:pt x="197689" y="485168"/>
                </a:lnTo>
                <a:lnTo>
                  <a:pt x="202082" y="486352"/>
                </a:lnTo>
                <a:lnTo>
                  <a:pt x="206476" y="483999"/>
                </a:lnTo>
                <a:lnTo>
                  <a:pt x="210868" y="496327"/>
                </a:lnTo>
                <a:lnTo>
                  <a:pt x="215261" y="500904"/>
                </a:lnTo>
                <a:lnTo>
                  <a:pt x="219655" y="514826"/>
                </a:lnTo>
                <a:lnTo>
                  <a:pt x="224048" y="526038"/>
                </a:lnTo>
                <a:lnTo>
                  <a:pt x="228442" y="523786"/>
                </a:lnTo>
                <a:lnTo>
                  <a:pt x="232833" y="525808"/>
                </a:lnTo>
                <a:lnTo>
                  <a:pt x="237227" y="519163"/>
                </a:lnTo>
                <a:lnTo>
                  <a:pt x="241621" y="506375"/>
                </a:lnTo>
                <a:lnTo>
                  <a:pt x="246014" y="492513"/>
                </a:lnTo>
                <a:lnTo>
                  <a:pt x="250406" y="494553"/>
                </a:lnTo>
                <a:lnTo>
                  <a:pt x="254800" y="490040"/>
                </a:lnTo>
                <a:lnTo>
                  <a:pt x="259193" y="484630"/>
                </a:lnTo>
                <a:lnTo>
                  <a:pt x="263586" y="478477"/>
                </a:lnTo>
                <a:lnTo>
                  <a:pt x="267980" y="477106"/>
                </a:lnTo>
                <a:lnTo>
                  <a:pt x="272372" y="461058"/>
                </a:lnTo>
                <a:lnTo>
                  <a:pt x="276765" y="421245"/>
                </a:lnTo>
                <a:lnTo>
                  <a:pt x="281159" y="405456"/>
                </a:lnTo>
                <a:lnTo>
                  <a:pt x="285551" y="408442"/>
                </a:lnTo>
                <a:lnTo>
                  <a:pt x="289944" y="392331"/>
                </a:lnTo>
                <a:lnTo>
                  <a:pt x="294338" y="380128"/>
                </a:lnTo>
                <a:lnTo>
                  <a:pt x="298731" y="378548"/>
                </a:lnTo>
                <a:lnTo>
                  <a:pt x="303124" y="366862"/>
                </a:lnTo>
                <a:lnTo>
                  <a:pt x="307516" y="343758"/>
                </a:lnTo>
                <a:lnTo>
                  <a:pt x="311910" y="359890"/>
                </a:lnTo>
                <a:lnTo>
                  <a:pt x="316302" y="355126"/>
                </a:lnTo>
                <a:lnTo>
                  <a:pt x="320696" y="205658"/>
                </a:lnTo>
                <a:lnTo>
                  <a:pt x="325090" y="251927"/>
                </a:lnTo>
                <a:lnTo>
                  <a:pt x="329482" y="239089"/>
                </a:lnTo>
                <a:lnTo>
                  <a:pt x="333876" y="344903"/>
                </a:lnTo>
                <a:lnTo>
                  <a:pt x="338269" y="395550"/>
                </a:lnTo>
                <a:lnTo>
                  <a:pt x="342662" y="411700"/>
                </a:lnTo>
                <a:lnTo>
                  <a:pt x="347055" y="413633"/>
                </a:lnTo>
                <a:lnTo>
                  <a:pt x="351448" y="423410"/>
                </a:lnTo>
                <a:lnTo>
                  <a:pt x="355841" y="414965"/>
                </a:lnTo>
                <a:lnTo>
                  <a:pt x="360234" y="399311"/>
                </a:lnTo>
                <a:lnTo>
                  <a:pt x="364628" y="370730"/>
                </a:lnTo>
                <a:lnTo>
                  <a:pt x="369019" y="356999"/>
                </a:lnTo>
                <a:lnTo>
                  <a:pt x="373414" y="275305"/>
                </a:lnTo>
                <a:lnTo>
                  <a:pt x="377807" y="209307"/>
                </a:lnTo>
                <a:lnTo>
                  <a:pt x="382200" y="206444"/>
                </a:lnTo>
                <a:lnTo>
                  <a:pt x="386593" y="320857"/>
                </a:lnTo>
                <a:lnTo>
                  <a:pt x="390985" y="383375"/>
                </a:lnTo>
                <a:lnTo>
                  <a:pt x="395379" y="344215"/>
                </a:lnTo>
                <a:lnTo>
                  <a:pt x="399773" y="343227"/>
                </a:lnTo>
                <a:lnTo>
                  <a:pt x="404165" y="375715"/>
                </a:lnTo>
                <a:lnTo>
                  <a:pt x="408558" y="282824"/>
                </a:lnTo>
                <a:lnTo>
                  <a:pt x="412951" y="299112"/>
                </a:lnTo>
                <a:lnTo>
                  <a:pt x="417345" y="305043"/>
                </a:lnTo>
                <a:lnTo>
                  <a:pt x="421736" y="299371"/>
                </a:lnTo>
                <a:lnTo>
                  <a:pt x="426130" y="308830"/>
                </a:lnTo>
                <a:lnTo>
                  <a:pt x="430524" y="307667"/>
                </a:lnTo>
                <a:lnTo>
                  <a:pt x="434917" y="328871"/>
                </a:lnTo>
                <a:lnTo>
                  <a:pt x="439311" y="332505"/>
                </a:lnTo>
                <a:lnTo>
                  <a:pt x="443703" y="342307"/>
                </a:lnTo>
                <a:lnTo>
                  <a:pt x="448096" y="375760"/>
                </a:lnTo>
                <a:lnTo>
                  <a:pt x="452490" y="334287"/>
                </a:lnTo>
                <a:lnTo>
                  <a:pt x="456883" y="284442"/>
                </a:lnTo>
                <a:lnTo>
                  <a:pt x="461275" y="282850"/>
                </a:lnTo>
                <a:lnTo>
                  <a:pt x="465669" y="277528"/>
                </a:lnTo>
                <a:lnTo>
                  <a:pt x="470062" y="271039"/>
                </a:lnTo>
                <a:lnTo>
                  <a:pt x="474455" y="237729"/>
                </a:lnTo>
                <a:lnTo>
                  <a:pt x="478849" y="241609"/>
                </a:lnTo>
                <a:lnTo>
                  <a:pt x="483241" y="198966"/>
                </a:lnTo>
                <a:lnTo>
                  <a:pt x="487634" y="185430"/>
                </a:lnTo>
                <a:lnTo>
                  <a:pt x="492027" y="189231"/>
                </a:lnTo>
                <a:lnTo>
                  <a:pt x="496421" y="208100"/>
                </a:lnTo>
                <a:lnTo>
                  <a:pt x="500813" y="195308"/>
                </a:lnTo>
                <a:lnTo>
                  <a:pt x="505207" y="190777"/>
                </a:lnTo>
                <a:lnTo>
                  <a:pt x="509600" y="189869"/>
                </a:lnTo>
                <a:lnTo>
                  <a:pt x="513993" y="186247"/>
                </a:lnTo>
                <a:lnTo>
                  <a:pt x="518387" y="187350"/>
                </a:lnTo>
                <a:lnTo>
                  <a:pt x="522779" y="186243"/>
                </a:lnTo>
                <a:lnTo>
                  <a:pt x="527172" y="182621"/>
                </a:lnTo>
                <a:lnTo>
                  <a:pt x="531565" y="190824"/>
                </a:lnTo>
                <a:lnTo>
                  <a:pt x="535959" y="201859"/>
                </a:lnTo>
                <a:lnTo>
                  <a:pt x="540350" y="204329"/>
                </a:lnTo>
                <a:lnTo>
                  <a:pt x="544745" y="237956"/>
                </a:lnTo>
                <a:lnTo>
                  <a:pt x="549138" y="249628"/>
                </a:lnTo>
                <a:lnTo>
                  <a:pt x="553531" y="259454"/>
                </a:lnTo>
                <a:lnTo>
                  <a:pt x="557924" y="387462"/>
                </a:lnTo>
                <a:lnTo>
                  <a:pt x="562317" y="379459"/>
                </a:lnTo>
                <a:lnTo>
                  <a:pt x="566710" y="386733"/>
                </a:lnTo>
                <a:lnTo>
                  <a:pt x="571104" y="374617"/>
                </a:lnTo>
                <a:lnTo>
                  <a:pt x="575496" y="375370"/>
                </a:lnTo>
                <a:lnTo>
                  <a:pt x="579889" y="350979"/>
                </a:lnTo>
                <a:lnTo>
                  <a:pt x="584282" y="327362"/>
                </a:lnTo>
                <a:lnTo>
                  <a:pt x="588676" y="279443"/>
                </a:lnTo>
                <a:lnTo>
                  <a:pt x="593067" y="204682"/>
                </a:lnTo>
                <a:lnTo>
                  <a:pt x="597461" y="153097"/>
                </a:lnTo>
                <a:lnTo>
                  <a:pt x="601855" y="79019"/>
                </a:lnTo>
                <a:lnTo>
                  <a:pt x="606248" y="83545"/>
                </a:lnTo>
                <a:lnTo>
                  <a:pt x="610642" y="151863"/>
                </a:lnTo>
                <a:lnTo>
                  <a:pt x="615034" y="224791"/>
                </a:lnTo>
                <a:lnTo>
                  <a:pt x="619427" y="294135"/>
                </a:lnTo>
                <a:lnTo>
                  <a:pt x="623821" y="323073"/>
                </a:lnTo>
                <a:lnTo>
                  <a:pt x="628214" y="327770"/>
                </a:lnTo>
                <a:lnTo>
                  <a:pt x="632606" y="324367"/>
                </a:lnTo>
                <a:lnTo>
                  <a:pt x="636999" y="327945"/>
                </a:lnTo>
                <a:lnTo>
                  <a:pt x="641393" y="326118"/>
                </a:lnTo>
                <a:lnTo>
                  <a:pt x="645785" y="327766"/>
                </a:lnTo>
                <a:lnTo>
                  <a:pt x="650180" y="335266"/>
                </a:lnTo>
                <a:lnTo>
                  <a:pt x="654572" y="360352"/>
                </a:lnTo>
                <a:lnTo>
                  <a:pt x="658965" y="379553"/>
                </a:lnTo>
                <a:lnTo>
                  <a:pt x="663359" y="407935"/>
                </a:lnTo>
                <a:lnTo>
                  <a:pt x="667752" y="474159"/>
                </a:lnTo>
                <a:lnTo>
                  <a:pt x="672144" y="486979"/>
                </a:lnTo>
                <a:lnTo>
                  <a:pt x="676538" y="441442"/>
                </a:lnTo>
                <a:lnTo>
                  <a:pt x="680931" y="403307"/>
                </a:lnTo>
                <a:lnTo>
                  <a:pt x="694110" y="364989"/>
                </a:lnTo>
                <a:lnTo>
                  <a:pt x="698503" y="348268"/>
                </a:lnTo>
                <a:lnTo>
                  <a:pt x="702896" y="325405"/>
                </a:lnTo>
                <a:lnTo>
                  <a:pt x="707290" y="293358"/>
                </a:lnTo>
                <a:lnTo>
                  <a:pt x="711682" y="313234"/>
                </a:lnTo>
                <a:lnTo>
                  <a:pt x="716076" y="209810"/>
                </a:lnTo>
                <a:lnTo>
                  <a:pt x="720469" y="151285"/>
                </a:lnTo>
                <a:lnTo>
                  <a:pt x="724862" y="142857"/>
                </a:lnTo>
                <a:lnTo>
                  <a:pt x="729256" y="160097"/>
                </a:lnTo>
                <a:lnTo>
                  <a:pt x="733648" y="178320"/>
                </a:lnTo>
                <a:lnTo>
                  <a:pt x="738041" y="179015"/>
                </a:lnTo>
                <a:lnTo>
                  <a:pt x="742434" y="195435"/>
                </a:lnTo>
                <a:lnTo>
                  <a:pt x="746828" y="247487"/>
                </a:lnTo>
                <a:lnTo>
                  <a:pt x="751219" y="271070"/>
                </a:lnTo>
                <a:lnTo>
                  <a:pt x="755614" y="304115"/>
                </a:lnTo>
                <a:lnTo>
                  <a:pt x="760007" y="303264"/>
                </a:lnTo>
                <a:lnTo>
                  <a:pt x="764400" y="302049"/>
                </a:lnTo>
                <a:lnTo>
                  <a:pt x="768792" y="285286"/>
                </a:lnTo>
                <a:lnTo>
                  <a:pt x="773186" y="270965"/>
                </a:lnTo>
                <a:lnTo>
                  <a:pt x="777579" y="252955"/>
                </a:lnTo>
                <a:lnTo>
                  <a:pt x="781973" y="232699"/>
                </a:lnTo>
                <a:lnTo>
                  <a:pt x="786365" y="209775"/>
                </a:lnTo>
                <a:lnTo>
                  <a:pt x="790758" y="197037"/>
                </a:lnTo>
                <a:lnTo>
                  <a:pt x="795151" y="181888"/>
                </a:lnTo>
                <a:lnTo>
                  <a:pt x="799545" y="177947"/>
                </a:lnTo>
                <a:lnTo>
                  <a:pt x="803936" y="171719"/>
                </a:lnTo>
                <a:lnTo>
                  <a:pt x="808331" y="165116"/>
                </a:lnTo>
                <a:lnTo>
                  <a:pt x="812724" y="139473"/>
                </a:lnTo>
                <a:lnTo>
                  <a:pt x="817117" y="110901"/>
                </a:lnTo>
                <a:lnTo>
                  <a:pt x="821511" y="89844"/>
                </a:lnTo>
                <a:lnTo>
                  <a:pt x="825903" y="73285"/>
                </a:lnTo>
                <a:lnTo>
                  <a:pt x="830296" y="60183"/>
                </a:lnTo>
                <a:lnTo>
                  <a:pt x="834690" y="39246"/>
                </a:lnTo>
                <a:lnTo>
                  <a:pt x="839082" y="0"/>
                </a:lnTo>
                <a:lnTo>
                  <a:pt x="843475" y="10755"/>
                </a:lnTo>
                <a:lnTo>
                  <a:pt x="847869" y="45219"/>
                </a:lnTo>
                <a:lnTo>
                  <a:pt x="852262" y="65084"/>
                </a:lnTo>
                <a:lnTo>
                  <a:pt x="856654" y="76739"/>
                </a:lnTo>
                <a:lnTo>
                  <a:pt x="861048" y="92347"/>
                </a:lnTo>
                <a:lnTo>
                  <a:pt x="865441" y="112603"/>
                </a:lnTo>
                <a:lnTo>
                  <a:pt x="869833" y="97203"/>
                </a:lnTo>
                <a:lnTo>
                  <a:pt x="874227" y="76585"/>
                </a:lnTo>
                <a:lnTo>
                  <a:pt x="878621" y="69891"/>
                </a:lnTo>
                <a:lnTo>
                  <a:pt x="883013" y="118543"/>
                </a:lnTo>
                <a:lnTo>
                  <a:pt x="887407" y="154256"/>
                </a:lnTo>
                <a:lnTo>
                  <a:pt x="891799" y="182119"/>
                </a:lnTo>
                <a:lnTo>
                  <a:pt x="896193" y="210366"/>
                </a:lnTo>
                <a:lnTo>
                  <a:pt x="900587" y="246517"/>
                </a:lnTo>
                <a:lnTo>
                  <a:pt x="904979" y="268643"/>
                </a:lnTo>
                <a:lnTo>
                  <a:pt x="909372" y="316121"/>
                </a:lnTo>
                <a:lnTo>
                  <a:pt x="913766" y="270228"/>
                </a:lnTo>
                <a:lnTo>
                  <a:pt x="918159" y="311170"/>
                </a:lnTo>
                <a:lnTo>
                  <a:pt x="922551" y="310767"/>
                </a:lnTo>
                <a:lnTo>
                  <a:pt x="926945" y="318502"/>
                </a:lnTo>
                <a:lnTo>
                  <a:pt x="931338" y="349977"/>
                </a:lnTo>
                <a:lnTo>
                  <a:pt x="935731" y="379964"/>
                </a:lnTo>
                <a:lnTo>
                  <a:pt x="940124" y="286981"/>
                </a:lnTo>
                <a:lnTo>
                  <a:pt x="944516" y="260853"/>
                </a:lnTo>
                <a:lnTo>
                  <a:pt x="948910" y="378811"/>
                </a:lnTo>
                <a:lnTo>
                  <a:pt x="953304" y="330673"/>
                </a:lnTo>
                <a:lnTo>
                  <a:pt x="957697" y="352270"/>
                </a:lnTo>
                <a:lnTo>
                  <a:pt x="962089" y="359294"/>
                </a:lnTo>
                <a:lnTo>
                  <a:pt x="966482" y="350922"/>
                </a:lnTo>
                <a:lnTo>
                  <a:pt x="970876" y="373377"/>
                </a:lnTo>
                <a:lnTo>
                  <a:pt x="975267" y="421460"/>
                </a:lnTo>
                <a:lnTo>
                  <a:pt x="979661" y="460827"/>
                </a:lnTo>
                <a:lnTo>
                  <a:pt x="984055" y="536827"/>
                </a:lnTo>
                <a:lnTo>
                  <a:pt x="988448" y="524743"/>
                </a:lnTo>
                <a:lnTo>
                  <a:pt x="992842" y="534446"/>
                </a:lnTo>
                <a:lnTo>
                  <a:pt x="997233" y="539396"/>
                </a:lnTo>
                <a:lnTo>
                  <a:pt x="1001627" y="536385"/>
                </a:lnTo>
                <a:lnTo>
                  <a:pt x="1006021" y="541357"/>
                </a:lnTo>
                <a:lnTo>
                  <a:pt x="1010414" y="532107"/>
                </a:lnTo>
                <a:lnTo>
                  <a:pt x="1014807" y="471697"/>
                </a:lnTo>
                <a:lnTo>
                  <a:pt x="1019199" y="457961"/>
                </a:lnTo>
                <a:lnTo>
                  <a:pt x="1023593" y="466569"/>
                </a:lnTo>
                <a:lnTo>
                  <a:pt x="1027985" y="478930"/>
                </a:lnTo>
                <a:lnTo>
                  <a:pt x="1032380" y="466243"/>
                </a:lnTo>
                <a:lnTo>
                  <a:pt x="1036772" y="454609"/>
                </a:lnTo>
                <a:lnTo>
                  <a:pt x="1041165" y="430869"/>
                </a:lnTo>
                <a:lnTo>
                  <a:pt x="1045558" y="405790"/>
                </a:lnTo>
                <a:lnTo>
                  <a:pt x="1049952" y="416257"/>
                </a:lnTo>
                <a:lnTo>
                  <a:pt x="1054344" y="452977"/>
                </a:lnTo>
                <a:lnTo>
                  <a:pt x="1058738" y="475952"/>
                </a:lnTo>
                <a:lnTo>
                  <a:pt x="1063131" y="431178"/>
                </a:lnTo>
                <a:lnTo>
                  <a:pt x="1067524" y="359016"/>
                </a:lnTo>
                <a:lnTo>
                  <a:pt x="1071917" y="342750"/>
                </a:lnTo>
                <a:lnTo>
                  <a:pt x="1076310" y="317721"/>
                </a:lnTo>
                <a:lnTo>
                  <a:pt x="1080702" y="272208"/>
                </a:lnTo>
                <a:lnTo>
                  <a:pt x="1085096" y="279751"/>
                </a:lnTo>
                <a:lnTo>
                  <a:pt x="1089490" y="325082"/>
                </a:lnTo>
                <a:lnTo>
                  <a:pt x="1093882" y="357481"/>
                </a:lnTo>
                <a:lnTo>
                  <a:pt x="1098276" y="349048"/>
                </a:lnTo>
                <a:lnTo>
                  <a:pt x="1102668" y="330232"/>
                </a:lnTo>
                <a:lnTo>
                  <a:pt x="1107063" y="304392"/>
                </a:lnTo>
                <a:lnTo>
                  <a:pt x="1111456" y="323895"/>
                </a:lnTo>
                <a:lnTo>
                  <a:pt x="1115848" y="347621"/>
                </a:lnTo>
                <a:lnTo>
                  <a:pt x="1120241" y="347058"/>
                </a:lnTo>
                <a:lnTo>
                  <a:pt x="1124634" y="316977"/>
                </a:lnTo>
                <a:lnTo>
                  <a:pt x="1129026" y="315370"/>
                </a:lnTo>
                <a:lnTo>
                  <a:pt x="1133420" y="310079"/>
                </a:lnTo>
                <a:lnTo>
                  <a:pt x="1137813" y="301560"/>
                </a:lnTo>
                <a:lnTo>
                  <a:pt x="1142207" y="279301"/>
                </a:lnTo>
                <a:lnTo>
                  <a:pt x="1146600" y="254181"/>
                </a:lnTo>
                <a:lnTo>
                  <a:pt x="1150993" y="248354"/>
                </a:lnTo>
                <a:lnTo>
                  <a:pt x="1155386" y="252108"/>
                </a:lnTo>
                <a:lnTo>
                  <a:pt x="1159778" y="238553"/>
                </a:lnTo>
                <a:lnTo>
                  <a:pt x="1164173" y="222074"/>
                </a:lnTo>
                <a:lnTo>
                  <a:pt x="1168563" y="218755"/>
                </a:lnTo>
                <a:lnTo>
                  <a:pt x="1172959" y="229853"/>
                </a:lnTo>
                <a:lnTo>
                  <a:pt x="1177351" y="257575"/>
                </a:lnTo>
                <a:lnTo>
                  <a:pt x="1181745" y="297804"/>
                </a:lnTo>
                <a:lnTo>
                  <a:pt x="1186136" y="310114"/>
                </a:lnTo>
                <a:lnTo>
                  <a:pt x="1194924" y="348024"/>
                </a:lnTo>
                <a:lnTo>
                  <a:pt x="1208103" y="377669"/>
                </a:lnTo>
                <a:lnTo>
                  <a:pt x="1212495" y="363445"/>
                </a:lnTo>
                <a:lnTo>
                  <a:pt x="1216889" y="343730"/>
                </a:lnTo>
                <a:lnTo>
                  <a:pt x="1221283" y="316815"/>
                </a:lnTo>
                <a:lnTo>
                  <a:pt x="1225674" y="299095"/>
                </a:lnTo>
                <a:lnTo>
                  <a:pt x="1230068" y="286330"/>
                </a:lnTo>
                <a:lnTo>
                  <a:pt x="1234462" y="258683"/>
                </a:lnTo>
                <a:lnTo>
                  <a:pt x="1238854" y="239025"/>
                </a:lnTo>
                <a:lnTo>
                  <a:pt x="1243248" y="213130"/>
                </a:lnTo>
                <a:lnTo>
                  <a:pt x="1247641" y="180257"/>
                </a:lnTo>
                <a:lnTo>
                  <a:pt x="1252034" y="184643"/>
                </a:lnTo>
                <a:lnTo>
                  <a:pt x="1256428" y="271118"/>
                </a:lnTo>
                <a:lnTo>
                  <a:pt x="1260821" y="286308"/>
                </a:lnTo>
                <a:lnTo>
                  <a:pt x="1265213" y="294179"/>
                </a:lnTo>
                <a:lnTo>
                  <a:pt x="1269606" y="294703"/>
                </a:lnTo>
                <a:lnTo>
                  <a:pt x="1274000" y="290979"/>
                </a:lnTo>
                <a:lnTo>
                  <a:pt x="1278394" y="289384"/>
                </a:lnTo>
                <a:lnTo>
                  <a:pt x="1282787" y="286634"/>
                </a:lnTo>
                <a:lnTo>
                  <a:pt x="1287178" y="283874"/>
                </a:lnTo>
                <a:lnTo>
                  <a:pt x="1291573" y="300862"/>
                </a:lnTo>
                <a:lnTo>
                  <a:pt x="1295966" y="324563"/>
                </a:lnTo>
                <a:lnTo>
                  <a:pt x="1300360" y="321548"/>
                </a:lnTo>
                <a:lnTo>
                  <a:pt x="1304751" y="303016"/>
                </a:lnTo>
                <a:lnTo>
                  <a:pt x="1309143" y="278898"/>
                </a:lnTo>
                <a:lnTo>
                  <a:pt x="1313537" y="312276"/>
                </a:lnTo>
                <a:lnTo>
                  <a:pt x="1317931" y="375812"/>
                </a:lnTo>
                <a:lnTo>
                  <a:pt x="1322325" y="467290"/>
                </a:lnTo>
                <a:lnTo>
                  <a:pt x="1326716" y="514966"/>
                </a:lnTo>
                <a:lnTo>
                  <a:pt x="1331110" y="497764"/>
                </a:lnTo>
                <a:lnTo>
                  <a:pt x="1335502" y="360783"/>
                </a:lnTo>
                <a:lnTo>
                  <a:pt x="1339897" y="238783"/>
                </a:lnTo>
                <a:lnTo>
                  <a:pt x="1344289" y="178738"/>
                </a:lnTo>
                <a:lnTo>
                  <a:pt x="1348682" y="163448"/>
                </a:lnTo>
                <a:lnTo>
                  <a:pt x="1353076" y="143568"/>
                </a:lnTo>
                <a:lnTo>
                  <a:pt x="1357469" y="128546"/>
                </a:lnTo>
                <a:lnTo>
                  <a:pt x="1361862" y="126021"/>
                </a:lnTo>
                <a:lnTo>
                  <a:pt x="1366254" y="122066"/>
                </a:lnTo>
                <a:lnTo>
                  <a:pt x="1370648" y="115119"/>
                </a:lnTo>
                <a:lnTo>
                  <a:pt x="1375042" y="107226"/>
                </a:lnTo>
                <a:lnTo>
                  <a:pt x="1379433" y="97411"/>
                </a:lnTo>
                <a:lnTo>
                  <a:pt x="1383828" y="102925"/>
                </a:lnTo>
                <a:lnTo>
                  <a:pt x="1388221" y="114812"/>
                </a:lnTo>
                <a:lnTo>
                  <a:pt x="1392614" y="108311"/>
                </a:lnTo>
                <a:lnTo>
                  <a:pt x="1397008" y="92699"/>
                </a:lnTo>
                <a:lnTo>
                  <a:pt x="1401399" y="82795"/>
                </a:lnTo>
                <a:lnTo>
                  <a:pt x="1405794" y="97854"/>
                </a:lnTo>
                <a:lnTo>
                  <a:pt x="1410185" y="92190"/>
                </a:lnTo>
                <a:lnTo>
                  <a:pt x="1414579" y="92236"/>
                </a:lnTo>
                <a:lnTo>
                  <a:pt x="1418972" y="92865"/>
                </a:lnTo>
                <a:lnTo>
                  <a:pt x="1423365" y="97818"/>
                </a:lnTo>
                <a:lnTo>
                  <a:pt x="1427758" y="97674"/>
                </a:lnTo>
                <a:lnTo>
                  <a:pt x="1432152" y="215420"/>
                </a:lnTo>
                <a:lnTo>
                  <a:pt x="1436543" y="217521"/>
                </a:lnTo>
                <a:lnTo>
                  <a:pt x="1440937" y="226207"/>
                </a:lnTo>
                <a:lnTo>
                  <a:pt x="1445331" y="225755"/>
                </a:lnTo>
                <a:lnTo>
                  <a:pt x="1449723" y="230235"/>
                </a:lnTo>
                <a:lnTo>
                  <a:pt x="1454117" y="223778"/>
                </a:lnTo>
                <a:lnTo>
                  <a:pt x="1458510" y="233990"/>
                </a:lnTo>
                <a:lnTo>
                  <a:pt x="1462902" y="235012"/>
                </a:lnTo>
                <a:lnTo>
                  <a:pt x="1467297" y="219441"/>
                </a:lnTo>
                <a:lnTo>
                  <a:pt x="1471690" y="227257"/>
                </a:lnTo>
                <a:lnTo>
                  <a:pt x="1476082" y="235344"/>
                </a:lnTo>
                <a:lnTo>
                  <a:pt x="1480474" y="224317"/>
                </a:lnTo>
                <a:lnTo>
                  <a:pt x="1484869" y="229688"/>
                </a:lnTo>
                <a:lnTo>
                  <a:pt x="1489262" y="245509"/>
                </a:lnTo>
                <a:lnTo>
                  <a:pt x="1493654" y="262263"/>
                </a:lnTo>
                <a:lnTo>
                  <a:pt x="1498047" y="268702"/>
                </a:lnTo>
                <a:lnTo>
                  <a:pt x="1502442" y="271430"/>
                </a:lnTo>
                <a:lnTo>
                  <a:pt x="1506835" y="270677"/>
                </a:lnTo>
                <a:lnTo>
                  <a:pt x="1511228" y="274139"/>
                </a:lnTo>
                <a:lnTo>
                  <a:pt x="1515620" y="272906"/>
                </a:lnTo>
                <a:lnTo>
                  <a:pt x="1520014" y="250179"/>
                </a:lnTo>
                <a:lnTo>
                  <a:pt x="1524406" y="233735"/>
                </a:lnTo>
                <a:lnTo>
                  <a:pt x="1528800" y="232856"/>
                </a:lnTo>
                <a:lnTo>
                  <a:pt x="1533194" y="222965"/>
                </a:lnTo>
                <a:lnTo>
                  <a:pt x="1537585" y="222986"/>
                </a:lnTo>
                <a:lnTo>
                  <a:pt x="1541979" y="230078"/>
                </a:lnTo>
                <a:lnTo>
                  <a:pt x="1546373" y="221965"/>
                </a:lnTo>
                <a:lnTo>
                  <a:pt x="1550764" y="228979"/>
                </a:lnTo>
                <a:lnTo>
                  <a:pt x="1555158" y="231571"/>
                </a:lnTo>
                <a:lnTo>
                  <a:pt x="1559550" y="236219"/>
                </a:lnTo>
                <a:lnTo>
                  <a:pt x="1563945" y="225631"/>
                </a:lnTo>
                <a:lnTo>
                  <a:pt x="1568338" y="233781"/>
                </a:lnTo>
                <a:lnTo>
                  <a:pt x="1572729" y="236719"/>
                </a:lnTo>
                <a:lnTo>
                  <a:pt x="1577124" y="229959"/>
                </a:lnTo>
                <a:lnTo>
                  <a:pt x="1581517" y="228901"/>
                </a:lnTo>
                <a:lnTo>
                  <a:pt x="1585911" y="226985"/>
                </a:lnTo>
                <a:lnTo>
                  <a:pt x="1590304" y="225032"/>
                </a:lnTo>
                <a:lnTo>
                  <a:pt x="1594695" y="224486"/>
                </a:lnTo>
                <a:lnTo>
                  <a:pt x="1599090" y="221122"/>
                </a:lnTo>
                <a:lnTo>
                  <a:pt x="1603483" y="225069"/>
                </a:lnTo>
                <a:lnTo>
                  <a:pt x="1607877" y="243320"/>
                </a:lnTo>
                <a:lnTo>
                  <a:pt x="1612269" y="251251"/>
                </a:lnTo>
                <a:lnTo>
                  <a:pt x="1616662" y="252706"/>
                </a:lnTo>
                <a:lnTo>
                  <a:pt x="1621054" y="286985"/>
                </a:lnTo>
                <a:lnTo>
                  <a:pt x="1625448" y="315762"/>
                </a:lnTo>
                <a:lnTo>
                  <a:pt x="1629841" y="303199"/>
                </a:lnTo>
                <a:lnTo>
                  <a:pt x="1634233" y="277217"/>
                </a:lnTo>
                <a:lnTo>
                  <a:pt x="1638627" y="274909"/>
                </a:lnTo>
                <a:lnTo>
                  <a:pt x="1643021" y="312121"/>
                </a:lnTo>
                <a:lnTo>
                  <a:pt x="1647414" y="294779"/>
                </a:lnTo>
                <a:lnTo>
                  <a:pt x="1651806" y="361338"/>
                </a:lnTo>
                <a:lnTo>
                  <a:pt x="1656199" y="397492"/>
                </a:lnTo>
                <a:lnTo>
                  <a:pt x="1660593" y="411792"/>
                </a:lnTo>
                <a:lnTo>
                  <a:pt x="1664986" y="472634"/>
                </a:lnTo>
                <a:lnTo>
                  <a:pt x="1669379" y="489772"/>
                </a:lnTo>
                <a:lnTo>
                  <a:pt x="1673771" y="490027"/>
                </a:lnTo>
                <a:lnTo>
                  <a:pt x="1678164" y="487340"/>
                </a:lnTo>
                <a:lnTo>
                  <a:pt x="1682558" y="501318"/>
                </a:lnTo>
                <a:lnTo>
                  <a:pt x="1686951" y="502393"/>
                </a:lnTo>
                <a:lnTo>
                  <a:pt x="1691344" y="492451"/>
                </a:lnTo>
                <a:lnTo>
                  <a:pt x="1695738" y="468617"/>
                </a:lnTo>
                <a:lnTo>
                  <a:pt x="1700131" y="474188"/>
                </a:lnTo>
                <a:lnTo>
                  <a:pt x="1704523" y="515150"/>
                </a:lnTo>
                <a:lnTo>
                  <a:pt x="1708916" y="524977"/>
                </a:lnTo>
                <a:lnTo>
                  <a:pt x="1713311" y="532023"/>
                </a:lnTo>
                <a:lnTo>
                  <a:pt x="1717704" y="535327"/>
                </a:lnTo>
                <a:lnTo>
                  <a:pt x="1722096" y="547054"/>
                </a:lnTo>
                <a:lnTo>
                  <a:pt x="1726490" y="539096"/>
                </a:lnTo>
                <a:lnTo>
                  <a:pt x="1730883" y="546113"/>
                </a:lnTo>
                <a:lnTo>
                  <a:pt x="1735275" y="551214"/>
                </a:lnTo>
                <a:lnTo>
                  <a:pt x="1739668" y="557580"/>
                </a:lnTo>
                <a:lnTo>
                  <a:pt x="1744061" y="558659"/>
                </a:lnTo>
                <a:lnTo>
                  <a:pt x="1748455" y="564147"/>
                </a:lnTo>
                <a:lnTo>
                  <a:pt x="1752848" y="561121"/>
                </a:lnTo>
                <a:lnTo>
                  <a:pt x="1757242" y="558155"/>
                </a:lnTo>
                <a:lnTo>
                  <a:pt x="1761633" y="543362"/>
                </a:lnTo>
                <a:lnTo>
                  <a:pt x="1766026" y="549291"/>
                </a:lnTo>
                <a:lnTo>
                  <a:pt x="1770420" y="558074"/>
                </a:lnTo>
                <a:lnTo>
                  <a:pt x="1774814" y="561441"/>
                </a:lnTo>
                <a:lnTo>
                  <a:pt x="1779207" y="558290"/>
                </a:lnTo>
                <a:lnTo>
                  <a:pt x="1783598" y="547030"/>
                </a:lnTo>
                <a:lnTo>
                  <a:pt x="1787992" y="531292"/>
                </a:lnTo>
                <a:lnTo>
                  <a:pt x="1792385" y="529286"/>
                </a:lnTo>
                <a:lnTo>
                  <a:pt x="1796780" y="515509"/>
                </a:lnTo>
                <a:lnTo>
                  <a:pt x="1801173" y="527886"/>
                </a:lnTo>
                <a:lnTo>
                  <a:pt x="1805565" y="504182"/>
                </a:lnTo>
                <a:lnTo>
                  <a:pt x="1809959" y="522139"/>
                </a:lnTo>
                <a:lnTo>
                  <a:pt x="1814351" y="495870"/>
                </a:lnTo>
                <a:lnTo>
                  <a:pt x="1818743" y="487004"/>
                </a:lnTo>
                <a:lnTo>
                  <a:pt x="1823136" y="509272"/>
                </a:lnTo>
                <a:lnTo>
                  <a:pt x="1827531" y="499903"/>
                </a:lnTo>
                <a:lnTo>
                  <a:pt x="1831925" y="513382"/>
                </a:lnTo>
                <a:lnTo>
                  <a:pt x="1836318" y="535823"/>
                </a:lnTo>
                <a:lnTo>
                  <a:pt x="1840710" y="510465"/>
                </a:lnTo>
                <a:lnTo>
                  <a:pt x="1845102" y="471950"/>
                </a:lnTo>
                <a:lnTo>
                  <a:pt x="1849496" y="444682"/>
                </a:lnTo>
                <a:lnTo>
                  <a:pt x="1853890" y="422207"/>
                </a:lnTo>
                <a:lnTo>
                  <a:pt x="1858283" y="543353"/>
                </a:lnTo>
                <a:lnTo>
                  <a:pt x="1862675" y="521421"/>
                </a:lnTo>
                <a:lnTo>
                  <a:pt x="1867069" y="525478"/>
                </a:lnTo>
                <a:lnTo>
                  <a:pt x="1871461" y="510620"/>
                </a:lnTo>
                <a:lnTo>
                  <a:pt x="1875855" y="496132"/>
                </a:lnTo>
                <a:lnTo>
                  <a:pt x="1880247" y="493168"/>
                </a:lnTo>
                <a:lnTo>
                  <a:pt x="1884641" y="488883"/>
                </a:lnTo>
                <a:lnTo>
                  <a:pt x="1889034" y="477506"/>
                </a:lnTo>
                <a:lnTo>
                  <a:pt x="1893428" y="480370"/>
                </a:lnTo>
                <a:lnTo>
                  <a:pt x="1897819" y="485808"/>
                </a:lnTo>
                <a:lnTo>
                  <a:pt x="1902212" y="481671"/>
                </a:lnTo>
                <a:lnTo>
                  <a:pt x="1906607" y="479486"/>
                </a:lnTo>
                <a:lnTo>
                  <a:pt x="1911000" y="478419"/>
                </a:lnTo>
                <a:lnTo>
                  <a:pt x="1915394" y="474625"/>
                </a:lnTo>
                <a:lnTo>
                  <a:pt x="1919786" y="478473"/>
                </a:lnTo>
                <a:lnTo>
                  <a:pt x="1924179" y="471778"/>
                </a:lnTo>
                <a:lnTo>
                  <a:pt x="1928572" y="469154"/>
                </a:lnTo>
                <a:lnTo>
                  <a:pt x="1932965" y="469875"/>
                </a:lnTo>
                <a:lnTo>
                  <a:pt x="1937359" y="457712"/>
                </a:lnTo>
                <a:lnTo>
                  <a:pt x="1941752" y="452958"/>
                </a:lnTo>
                <a:lnTo>
                  <a:pt x="1946145" y="438882"/>
                </a:lnTo>
                <a:lnTo>
                  <a:pt x="1950539" y="424614"/>
                </a:lnTo>
                <a:lnTo>
                  <a:pt x="1954932" y="424966"/>
                </a:lnTo>
                <a:lnTo>
                  <a:pt x="1959324" y="449952"/>
                </a:lnTo>
                <a:lnTo>
                  <a:pt x="1963716" y="469658"/>
                </a:lnTo>
                <a:lnTo>
                  <a:pt x="1968110" y="470754"/>
                </a:lnTo>
                <a:lnTo>
                  <a:pt x="1972504" y="456778"/>
                </a:lnTo>
                <a:lnTo>
                  <a:pt x="1976896" y="453610"/>
                </a:lnTo>
                <a:lnTo>
                  <a:pt x="1981290" y="438125"/>
                </a:lnTo>
                <a:lnTo>
                  <a:pt x="1985682" y="444537"/>
                </a:lnTo>
                <a:lnTo>
                  <a:pt x="1990075" y="446147"/>
                </a:lnTo>
                <a:lnTo>
                  <a:pt x="1994468" y="442240"/>
                </a:lnTo>
                <a:lnTo>
                  <a:pt x="1998862" y="441706"/>
                </a:lnTo>
                <a:lnTo>
                  <a:pt x="2003255" y="441958"/>
                </a:lnTo>
                <a:lnTo>
                  <a:pt x="2007647" y="447064"/>
                </a:lnTo>
                <a:lnTo>
                  <a:pt x="2012042" y="440955"/>
                </a:lnTo>
                <a:lnTo>
                  <a:pt x="2016433" y="442122"/>
                </a:lnTo>
                <a:lnTo>
                  <a:pt x="2020828" y="436462"/>
                </a:lnTo>
                <a:lnTo>
                  <a:pt x="2025221" y="401735"/>
                </a:lnTo>
                <a:lnTo>
                  <a:pt x="2029614" y="398134"/>
                </a:lnTo>
                <a:lnTo>
                  <a:pt x="2034006" y="385521"/>
                </a:lnTo>
                <a:lnTo>
                  <a:pt x="2038400" y="383221"/>
                </a:lnTo>
                <a:lnTo>
                  <a:pt x="2042794" y="376989"/>
                </a:lnTo>
                <a:lnTo>
                  <a:pt x="2047186" y="377677"/>
                </a:lnTo>
                <a:lnTo>
                  <a:pt x="2051578" y="354766"/>
                </a:lnTo>
                <a:lnTo>
                  <a:pt x="2055973" y="327671"/>
                </a:lnTo>
                <a:lnTo>
                  <a:pt x="2060366" y="329335"/>
                </a:lnTo>
                <a:lnTo>
                  <a:pt x="2064760" y="354507"/>
                </a:lnTo>
                <a:lnTo>
                  <a:pt x="2069150" y="405241"/>
                </a:lnTo>
                <a:lnTo>
                  <a:pt x="2073544" y="435323"/>
                </a:lnTo>
                <a:lnTo>
                  <a:pt x="2077937" y="477068"/>
                </a:lnTo>
                <a:lnTo>
                  <a:pt x="2082331" y="476668"/>
                </a:lnTo>
                <a:lnTo>
                  <a:pt x="2086725" y="470832"/>
                </a:lnTo>
                <a:lnTo>
                  <a:pt x="2091117" y="465820"/>
                </a:lnTo>
                <a:lnTo>
                  <a:pt x="2095509" y="454211"/>
                </a:lnTo>
                <a:lnTo>
                  <a:pt x="2099903" y="452382"/>
                </a:lnTo>
                <a:lnTo>
                  <a:pt x="2104297" y="446525"/>
                </a:lnTo>
                <a:lnTo>
                  <a:pt x="2108689" y="447560"/>
                </a:lnTo>
                <a:lnTo>
                  <a:pt x="2113082" y="449091"/>
                </a:lnTo>
                <a:lnTo>
                  <a:pt x="2117476" y="441939"/>
                </a:lnTo>
                <a:lnTo>
                  <a:pt x="2121868" y="438700"/>
                </a:lnTo>
                <a:lnTo>
                  <a:pt x="2126263" y="440843"/>
                </a:lnTo>
                <a:lnTo>
                  <a:pt x="2130654" y="443803"/>
                </a:lnTo>
                <a:lnTo>
                  <a:pt x="2135048" y="436209"/>
                </a:lnTo>
                <a:lnTo>
                  <a:pt x="2139442" y="436837"/>
                </a:lnTo>
                <a:lnTo>
                  <a:pt x="2143835" y="437717"/>
                </a:lnTo>
                <a:lnTo>
                  <a:pt x="2148227" y="434475"/>
                </a:lnTo>
                <a:lnTo>
                  <a:pt x="2152620" y="436545"/>
                </a:lnTo>
                <a:lnTo>
                  <a:pt x="2157013" y="443261"/>
                </a:lnTo>
                <a:lnTo>
                  <a:pt x="2161407" y="434907"/>
                </a:lnTo>
                <a:lnTo>
                  <a:pt x="2165801" y="424269"/>
                </a:lnTo>
                <a:lnTo>
                  <a:pt x="2170193" y="421317"/>
                </a:lnTo>
                <a:lnTo>
                  <a:pt x="2174584" y="427998"/>
                </a:lnTo>
                <a:lnTo>
                  <a:pt x="2178980" y="420245"/>
                </a:lnTo>
                <a:lnTo>
                  <a:pt x="2183371" y="401335"/>
                </a:lnTo>
                <a:lnTo>
                  <a:pt x="2187764" y="384409"/>
                </a:lnTo>
                <a:lnTo>
                  <a:pt x="2192158" y="390637"/>
                </a:lnTo>
                <a:lnTo>
                  <a:pt x="2196552" y="391275"/>
                </a:lnTo>
                <a:lnTo>
                  <a:pt x="2200945" y="394412"/>
                </a:lnTo>
                <a:lnTo>
                  <a:pt x="2205336" y="401363"/>
                </a:lnTo>
                <a:lnTo>
                  <a:pt x="2209730" y="396877"/>
                </a:lnTo>
                <a:lnTo>
                  <a:pt x="2214123" y="394174"/>
                </a:lnTo>
                <a:lnTo>
                  <a:pt x="2218517" y="411765"/>
                </a:lnTo>
                <a:lnTo>
                  <a:pt x="2222911" y="401943"/>
                </a:lnTo>
                <a:lnTo>
                  <a:pt x="2227303" y="398248"/>
                </a:lnTo>
                <a:lnTo>
                  <a:pt x="2231695" y="403585"/>
                </a:lnTo>
                <a:lnTo>
                  <a:pt x="2236089" y="401129"/>
                </a:lnTo>
                <a:lnTo>
                  <a:pt x="2240481" y="384138"/>
                </a:lnTo>
                <a:lnTo>
                  <a:pt x="2244875" y="383473"/>
                </a:lnTo>
                <a:lnTo>
                  <a:pt x="2249269" y="381491"/>
                </a:lnTo>
                <a:lnTo>
                  <a:pt x="2253662" y="374122"/>
                </a:lnTo>
                <a:lnTo>
                  <a:pt x="2258056" y="379799"/>
                </a:lnTo>
                <a:lnTo>
                  <a:pt x="2262447" y="378384"/>
                </a:lnTo>
                <a:lnTo>
                  <a:pt x="2266841" y="374661"/>
                </a:lnTo>
                <a:lnTo>
                  <a:pt x="2271234" y="369930"/>
                </a:lnTo>
                <a:lnTo>
                  <a:pt x="2275627" y="375749"/>
                </a:lnTo>
                <a:lnTo>
                  <a:pt x="2280022" y="393629"/>
                </a:lnTo>
                <a:lnTo>
                  <a:pt x="2284414" y="431552"/>
                </a:lnTo>
                <a:lnTo>
                  <a:pt x="2288807" y="470661"/>
                </a:lnTo>
                <a:lnTo>
                  <a:pt x="2293199" y="495600"/>
                </a:lnTo>
                <a:lnTo>
                  <a:pt x="2297593" y="521515"/>
                </a:lnTo>
                <a:lnTo>
                  <a:pt x="2301985" y="540563"/>
                </a:lnTo>
              </a:path>
            </a:pathLst>
          </a:custGeom>
          <a:ln w="114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41470" y="2042554"/>
            <a:ext cx="2313480" cy="430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47217" y="2042554"/>
            <a:ext cx="2302510" cy="406400"/>
          </a:xfrm>
          <a:custGeom>
            <a:avLst/>
            <a:gdLst/>
            <a:ahLst/>
            <a:cxnLst/>
            <a:rect l="l" t="t" r="r" b="b"/>
            <a:pathLst>
              <a:path w="2302509" h="406400">
                <a:moveTo>
                  <a:pt x="0" y="375829"/>
                </a:moveTo>
                <a:lnTo>
                  <a:pt x="4393" y="367885"/>
                </a:lnTo>
                <a:lnTo>
                  <a:pt x="8786" y="346912"/>
                </a:lnTo>
                <a:lnTo>
                  <a:pt x="13179" y="362808"/>
                </a:lnTo>
                <a:lnTo>
                  <a:pt x="17573" y="367331"/>
                </a:lnTo>
                <a:lnTo>
                  <a:pt x="21965" y="320944"/>
                </a:lnTo>
                <a:lnTo>
                  <a:pt x="26358" y="254941"/>
                </a:lnTo>
                <a:lnTo>
                  <a:pt x="30752" y="245927"/>
                </a:lnTo>
                <a:lnTo>
                  <a:pt x="35145" y="236407"/>
                </a:lnTo>
                <a:lnTo>
                  <a:pt x="39537" y="179508"/>
                </a:lnTo>
                <a:lnTo>
                  <a:pt x="43930" y="239353"/>
                </a:lnTo>
                <a:lnTo>
                  <a:pt x="48324" y="307592"/>
                </a:lnTo>
                <a:lnTo>
                  <a:pt x="52717" y="307862"/>
                </a:lnTo>
                <a:lnTo>
                  <a:pt x="57111" y="300291"/>
                </a:lnTo>
                <a:lnTo>
                  <a:pt x="61503" y="302455"/>
                </a:lnTo>
                <a:lnTo>
                  <a:pt x="65896" y="306922"/>
                </a:lnTo>
                <a:lnTo>
                  <a:pt x="70290" y="308301"/>
                </a:lnTo>
                <a:lnTo>
                  <a:pt x="74683" y="311629"/>
                </a:lnTo>
                <a:lnTo>
                  <a:pt x="79075" y="314260"/>
                </a:lnTo>
                <a:lnTo>
                  <a:pt x="83468" y="320213"/>
                </a:lnTo>
                <a:lnTo>
                  <a:pt x="87862" y="328294"/>
                </a:lnTo>
                <a:lnTo>
                  <a:pt x="92254" y="325352"/>
                </a:lnTo>
                <a:lnTo>
                  <a:pt x="96649" y="318622"/>
                </a:lnTo>
                <a:lnTo>
                  <a:pt x="101041" y="313862"/>
                </a:lnTo>
                <a:lnTo>
                  <a:pt x="105434" y="316232"/>
                </a:lnTo>
                <a:lnTo>
                  <a:pt x="109828" y="327120"/>
                </a:lnTo>
                <a:lnTo>
                  <a:pt x="114221" y="337110"/>
                </a:lnTo>
                <a:lnTo>
                  <a:pt x="118613" y="339972"/>
                </a:lnTo>
                <a:lnTo>
                  <a:pt x="123007" y="341784"/>
                </a:lnTo>
                <a:lnTo>
                  <a:pt x="127400" y="343519"/>
                </a:lnTo>
                <a:lnTo>
                  <a:pt x="131793" y="341550"/>
                </a:lnTo>
                <a:lnTo>
                  <a:pt x="136186" y="340842"/>
                </a:lnTo>
                <a:lnTo>
                  <a:pt x="140579" y="344175"/>
                </a:lnTo>
                <a:lnTo>
                  <a:pt x="144972" y="344164"/>
                </a:lnTo>
                <a:lnTo>
                  <a:pt x="149366" y="354554"/>
                </a:lnTo>
                <a:lnTo>
                  <a:pt x="153759" y="357132"/>
                </a:lnTo>
                <a:lnTo>
                  <a:pt x="158151" y="362786"/>
                </a:lnTo>
                <a:lnTo>
                  <a:pt x="162545" y="357948"/>
                </a:lnTo>
                <a:lnTo>
                  <a:pt x="166938" y="360464"/>
                </a:lnTo>
                <a:lnTo>
                  <a:pt x="171331" y="359560"/>
                </a:lnTo>
                <a:lnTo>
                  <a:pt x="175724" y="359365"/>
                </a:lnTo>
                <a:lnTo>
                  <a:pt x="180116" y="358733"/>
                </a:lnTo>
                <a:lnTo>
                  <a:pt x="184510" y="357970"/>
                </a:lnTo>
                <a:lnTo>
                  <a:pt x="188904" y="358195"/>
                </a:lnTo>
                <a:lnTo>
                  <a:pt x="193296" y="357631"/>
                </a:lnTo>
                <a:lnTo>
                  <a:pt x="197689" y="357029"/>
                </a:lnTo>
                <a:lnTo>
                  <a:pt x="202082" y="357860"/>
                </a:lnTo>
                <a:lnTo>
                  <a:pt x="206476" y="359793"/>
                </a:lnTo>
                <a:lnTo>
                  <a:pt x="210868" y="368264"/>
                </a:lnTo>
                <a:lnTo>
                  <a:pt x="215261" y="374660"/>
                </a:lnTo>
                <a:lnTo>
                  <a:pt x="219655" y="381762"/>
                </a:lnTo>
                <a:lnTo>
                  <a:pt x="224048" y="387297"/>
                </a:lnTo>
                <a:lnTo>
                  <a:pt x="228442" y="389942"/>
                </a:lnTo>
                <a:lnTo>
                  <a:pt x="232833" y="389019"/>
                </a:lnTo>
                <a:lnTo>
                  <a:pt x="237227" y="383629"/>
                </a:lnTo>
                <a:lnTo>
                  <a:pt x="241621" y="377572"/>
                </a:lnTo>
                <a:lnTo>
                  <a:pt x="246014" y="369942"/>
                </a:lnTo>
                <a:lnTo>
                  <a:pt x="250406" y="363401"/>
                </a:lnTo>
                <a:lnTo>
                  <a:pt x="254800" y="361323"/>
                </a:lnTo>
                <a:lnTo>
                  <a:pt x="259193" y="356961"/>
                </a:lnTo>
                <a:lnTo>
                  <a:pt x="263586" y="357242"/>
                </a:lnTo>
                <a:lnTo>
                  <a:pt x="267980" y="354277"/>
                </a:lnTo>
                <a:lnTo>
                  <a:pt x="272372" y="355670"/>
                </a:lnTo>
                <a:lnTo>
                  <a:pt x="276765" y="352555"/>
                </a:lnTo>
                <a:lnTo>
                  <a:pt x="281159" y="349243"/>
                </a:lnTo>
                <a:lnTo>
                  <a:pt x="285551" y="350246"/>
                </a:lnTo>
                <a:lnTo>
                  <a:pt x="289944" y="347644"/>
                </a:lnTo>
                <a:lnTo>
                  <a:pt x="294338" y="347927"/>
                </a:lnTo>
                <a:lnTo>
                  <a:pt x="298731" y="347197"/>
                </a:lnTo>
                <a:lnTo>
                  <a:pt x="303124" y="346792"/>
                </a:lnTo>
                <a:lnTo>
                  <a:pt x="307516" y="326841"/>
                </a:lnTo>
                <a:lnTo>
                  <a:pt x="311910" y="227063"/>
                </a:lnTo>
                <a:lnTo>
                  <a:pt x="316302" y="211972"/>
                </a:lnTo>
                <a:lnTo>
                  <a:pt x="320696" y="284050"/>
                </a:lnTo>
                <a:lnTo>
                  <a:pt x="325090" y="318629"/>
                </a:lnTo>
                <a:lnTo>
                  <a:pt x="329482" y="291683"/>
                </a:lnTo>
                <a:lnTo>
                  <a:pt x="333876" y="298183"/>
                </a:lnTo>
                <a:lnTo>
                  <a:pt x="338269" y="346299"/>
                </a:lnTo>
                <a:lnTo>
                  <a:pt x="342662" y="354359"/>
                </a:lnTo>
                <a:lnTo>
                  <a:pt x="347055" y="360896"/>
                </a:lnTo>
                <a:lnTo>
                  <a:pt x="351448" y="380794"/>
                </a:lnTo>
                <a:lnTo>
                  <a:pt x="355841" y="371646"/>
                </a:lnTo>
                <a:lnTo>
                  <a:pt x="360234" y="357718"/>
                </a:lnTo>
                <a:lnTo>
                  <a:pt x="364628" y="354245"/>
                </a:lnTo>
                <a:lnTo>
                  <a:pt x="369019" y="314060"/>
                </a:lnTo>
                <a:lnTo>
                  <a:pt x="373414" y="277421"/>
                </a:lnTo>
                <a:lnTo>
                  <a:pt x="377807" y="306971"/>
                </a:lnTo>
                <a:lnTo>
                  <a:pt x="382200" y="251951"/>
                </a:lnTo>
                <a:lnTo>
                  <a:pt x="386593" y="256834"/>
                </a:lnTo>
                <a:lnTo>
                  <a:pt x="390985" y="308916"/>
                </a:lnTo>
                <a:lnTo>
                  <a:pt x="395379" y="326364"/>
                </a:lnTo>
                <a:lnTo>
                  <a:pt x="399773" y="269856"/>
                </a:lnTo>
                <a:lnTo>
                  <a:pt x="404165" y="242722"/>
                </a:lnTo>
                <a:lnTo>
                  <a:pt x="408558" y="309828"/>
                </a:lnTo>
                <a:lnTo>
                  <a:pt x="412951" y="285298"/>
                </a:lnTo>
                <a:lnTo>
                  <a:pt x="417345" y="261376"/>
                </a:lnTo>
                <a:lnTo>
                  <a:pt x="421736" y="255792"/>
                </a:lnTo>
                <a:lnTo>
                  <a:pt x="426130" y="264229"/>
                </a:lnTo>
                <a:lnTo>
                  <a:pt x="430524" y="273248"/>
                </a:lnTo>
                <a:lnTo>
                  <a:pt x="434917" y="291711"/>
                </a:lnTo>
                <a:lnTo>
                  <a:pt x="439311" y="305189"/>
                </a:lnTo>
                <a:lnTo>
                  <a:pt x="443703" y="320150"/>
                </a:lnTo>
                <a:lnTo>
                  <a:pt x="448096" y="319980"/>
                </a:lnTo>
                <a:lnTo>
                  <a:pt x="452490" y="282604"/>
                </a:lnTo>
                <a:lnTo>
                  <a:pt x="456883" y="249563"/>
                </a:lnTo>
                <a:lnTo>
                  <a:pt x="461275" y="194409"/>
                </a:lnTo>
                <a:lnTo>
                  <a:pt x="465669" y="196013"/>
                </a:lnTo>
                <a:lnTo>
                  <a:pt x="470062" y="210073"/>
                </a:lnTo>
                <a:lnTo>
                  <a:pt x="474455" y="190675"/>
                </a:lnTo>
                <a:lnTo>
                  <a:pt x="478849" y="177386"/>
                </a:lnTo>
                <a:lnTo>
                  <a:pt x="483241" y="167588"/>
                </a:lnTo>
                <a:lnTo>
                  <a:pt x="487634" y="178635"/>
                </a:lnTo>
                <a:lnTo>
                  <a:pt x="492027" y="168948"/>
                </a:lnTo>
                <a:lnTo>
                  <a:pt x="496421" y="173807"/>
                </a:lnTo>
                <a:lnTo>
                  <a:pt x="500813" y="164968"/>
                </a:lnTo>
                <a:lnTo>
                  <a:pt x="505207" y="180662"/>
                </a:lnTo>
                <a:lnTo>
                  <a:pt x="509600" y="191665"/>
                </a:lnTo>
                <a:lnTo>
                  <a:pt x="513993" y="183084"/>
                </a:lnTo>
                <a:lnTo>
                  <a:pt x="518387" y="168236"/>
                </a:lnTo>
                <a:lnTo>
                  <a:pt x="522779" y="165381"/>
                </a:lnTo>
                <a:lnTo>
                  <a:pt x="527172" y="136375"/>
                </a:lnTo>
                <a:lnTo>
                  <a:pt x="531565" y="133629"/>
                </a:lnTo>
                <a:lnTo>
                  <a:pt x="535959" y="132762"/>
                </a:lnTo>
                <a:lnTo>
                  <a:pt x="540350" y="126312"/>
                </a:lnTo>
                <a:lnTo>
                  <a:pt x="544745" y="134184"/>
                </a:lnTo>
                <a:lnTo>
                  <a:pt x="549138" y="144590"/>
                </a:lnTo>
                <a:lnTo>
                  <a:pt x="553531" y="150093"/>
                </a:lnTo>
                <a:lnTo>
                  <a:pt x="557924" y="273287"/>
                </a:lnTo>
                <a:lnTo>
                  <a:pt x="562317" y="274297"/>
                </a:lnTo>
                <a:lnTo>
                  <a:pt x="566710" y="277081"/>
                </a:lnTo>
                <a:lnTo>
                  <a:pt x="579889" y="235333"/>
                </a:lnTo>
                <a:lnTo>
                  <a:pt x="584282" y="196441"/>
                </a:lnTo>
                <a:lnTo>
                  <a:pt x="588676" y="145653"/>
                </a:lnTo>
                <a:lnTo>
                  <a:pt x="593067" y="93658"/>
                </a:lnTo>
                <a:lnTo>
                  <a:pt x="597461" y="79970"/>
                </a:lnTo>
                <a:lnTo>
                  <a:pt x="601855" y="53601"/>
                </a:lnTo>
                <a:lnTo>
                  <a:pt x="606248" y="102331"/>
                </a:lnTo>
                <a:lnTo>
                  <a:pt x="610642" y="163017"/>
                </a:lnTo>
                <a:lnTo>
                  <a:pt x="615034" y="183263"/>
                </a:lnTo>
                <a:lnTo>
                  <a:pt x="619427" y="223815"/>
                </a:lnTo>
                <a:lnTo>
                  <a:pt x="623821" y="238384"/>
                </a:lnTo>
                <a:lnTo>
                  <a:pt x="628214" y="211367"/>
                </a:lnTo>
                <a:lnTo>
                  <a:pt x="632606" y="208384"/>
                </a:lnTo>
                <a:lnTo>
                  <a:pt x="636999" y="222838"/>
                </a:lnTo>
                <a:lnTo>
                  <a:pt x="641393" y="234671"/>
                </a:lnTo>
                <a:lnTo>
                  <a:pt x="645785" y="248599"/>
                </a:lnTo>
                <a:lnTo>
                  <a:pt x="650180" y="256546"/>
                </a:lnTo>
                <a:lnTo>
                  <a:pt x="654572" y="264634"/>
                </a:lnTo>
                <a:lnTo>
                  <a:pt x="658965" y="269750"/>
                </a:lnTo>
                <a:lnTo>
                  <a:pt x="663359" y="286556"/>
                </a:lnTo>
                <a:lnTo>
                  <a:pt x="667752" y="309084"/>
                </a:lnTo>
                <a:lnTo>
                  <a:pt x="672144" y="327833"/>
                </a:lnTo>
                <a:lnTo>
                  <a:pt x="676538" y="278827"/>
                </a:lnTo>
                <a:lnTo>
                  <a:pt x="680931" y="283368"/>
                </a:lnTo>
                <a:lnTo>
                  <a:pt x="685324" y="274634"/>
                </a:lnTo>
                <a:lnTo>
                  <a:pt x="689718" y="270613"/>
                </a:lnTo>
                <a:lnTo>
                  <a:pt x="694110" y="260031"/>
                </a:lnTo>
                <a:lnTo>
                  <a:pt x="698503" y="251623"/>
                </a:lnTo>
                <a:lnTo>
                  <a:pt x="702896" y="240655"/>
                </a:lnTo>
                <a:lnTo>
                  <a:pt x="707290" y="221937"/>
                </a:lnTo>
                <a:lnTo>
                  <a:pt x="711682" y="246203"/>
                </a:lnTo>
                <a:lnTo>
                  <a:pt x="716076" y="175976"/>
                </a:lnTo>
                <a:lnTo>
                  <a:pt x="720469" y="159380"/>
                </a:lnTo>
                <a:lnTo>
                  <a:pt x="724862" y="156960"/>
                </a:lnTo>
                <a:lnTo>
                  <a:pt x="729256" y="159775"/>
                </a:lnTo>
                <a:lnTo>
                  <a:pt x="733648" y="155569"/>
                </a:lnTo>
                <a:lnTo>
                  <a:pt x="738041" y="123522"/>
                </a:lnTo>
                <a:lnTo>
                  <a:pt x="742434" y="65085"/>
                </a:lnTo>
                <a:lnTo>
                  <a:pt x="746828" y="62865"/>
                </a:lnTo>
                <a:lnTo>
                  <a:pt x="751219" y="108101"/>
                </a:lnTo>
                <a:lnTo>
                  <a:pt x="755614" y="159701"/>
                </a:lnTo>
                <a:lnTo>
                  <a:pt x="760007" y="171699"/>
                </a:lnTo>
                <a:lnTo>
                  <a:pt x="764400" y="176395"/>
                </a:lnTo>
                <a:lnTo>
                  <a:pt x="768792" y="169867"/>
                </a:lnTo>
                <a:lnTo>
                  <a:pt x="773186" y="154718"/>
                </a:lnTo>
                <a:lnTo>
                  <a:pt x="777579" y="152883"/>
                </a:lnTo>
                <a:lnTo>
                  <a:pt x="781973" y="140968"/>
                </a:lnTo>
                <a:lnTo>
                  <a:pt x="786365" y="136388"/>
                </a:lnTo>
                <a:lnTo>
                  <a:pt x="790758" y="129780"/>
                </a:lnTo>
                <a:lnTo>
                  <a:pt x="795151" y="124335"/>
                </a:lnTo>
                <a:lnTo>
                  <a:pt x="799545" y="116293"/>
                </a:lnTo>
                <a:lnTo>
                  <a:pt x="803936" y="133180"/>
                </a:lnTo>
                <a:lnTo>
                  <a:pt x="808331" y="125124"/>
                </a:lnTo>
                <a:lnTo>
                  <a:pt x="812724" y="104392"/>
                </a:lnTo>
                <a:lnTo>
                  <a:pt x="817117" y="92959"/>
                </a:lnTo>
                <a:lnTo>
                  <a:pt x="821511" y="85039"/>
                </a:lnTo>
                <a:lnTo>
                  <a:pt x="825903" y="82795"/>
                </a:lnTo>
                <a:lnTo>
                  <a:pt x="830296" y="85319"/>
                </a:lnTo>
                <a:lnTo>
                  <a:pt x="834690" y="63255"/>
                </a:lnTo>
                <a:lnTo>
                  <a:pt x="839082" y="56635"/>
                </a:lnTo>
                <a:lnTo>
                  <a:pt x="843475" y="39669"/>
                </a:lnTo>
                <a:lnTo>
                  <a:pt x="847869" y="30827"/>
                </a:lnTo>
                <a:lnTo>
                  <a:pt x="852262" y="34157"/>
                </a:lnTo>
                <a:lnTo>
                  <a:pt x="856654" y="67221"/>
                </a:lnTo>
                <a:lnTo>
                  <a:pt x="861048" y="121905"/>
                </a:lnTo>
                <a:lnTo>
                  <a:pt x="865441" y="110027"/>
                </a:lnTo>
                <a:lnTo>
                  <a:pt x="869833" y="61029"/>
                </a:lnTo>
                <a:lnTo>
                  <a:pt x="874227" y="0"/>
                </a:lnTo>
                <a:lnTo>
                  <a:pt x="878621" y="7138"/>
                </a:lnTo>
                <a:lnTo>
                  <a:pt x="883013" y="59653"/>
                </a:lnTo>
                <a:lnTo>
                  <a:pt x="887407" y="110665"/>
                </a:lnTo>
                <a:lnTo>
                  <a:pt x="891799" y="153787"/>
                </a:lnTo>
                <a:lnTo>
                  <a:pt x="896193" y="202683"/>
                </a:lnTo>
                <a:lnTo>
                  <a:pt x="900587" y="244987"/>
                </a:lnTo>
                <a:lnTo>
                  <a:pt x="904979" y="251684"/>
                </a:lnTo>
                <a:lnTo>
                  <a:pt x="909372" y="267563"/>
                </a:lnTo>
                <a:lnTo>
                  <a:pt x="913766" y="251362"/>
                </a:lnTo>
                <a:lnTo>
                  <a:pt x="918159" y="242692"/>
                </a:lnTo>
                <a:lnTo>
                  <a:pt x="922551" y="243359"/>
                </a:lnTo>
                <a:lnTo>
                  <a:pt x="926945" y="238825"/>
                </a:lnTo>
                <a:lnTo>
                  <a:pt x="931338" y="256526"/>
                </a:lnTo>
                <a:lnTo>
                  <a:pt x="935731" y="310397"/>
                </a:lnTo>
                <a:lnTo>
                  <a:pt x="940124" y="255738"/>
                </a:lnTo>
                <a:lnTo>
                  <a:pt x="944516" y="264069"/>
                </a:lnTo>
                <a:lnTo>
                  <a:pt x="948910" y="303098"/>
                </a:lnTo>
                <a:lnTo>
                  <a:pt x="953304" y="257995"/>
                </a:lnTo>
                <a:lnTo>
                  <a:pt x="957697" y="263500"/>
                </a:lnTo>
                <a:lnTo>
                  <a:pt x="962089" y="299767"/>
                </a:lnTo>
                <a:lnTo>
                  <a:pt x="966482" y="322440"/>
                </a:lnTo>
                <a:lnTo>
                  <a:pt x="970876" y="331669"/>
                </a:lnTo>
                <a:lnTo>
                  <a:pt x="975267" y="333793"/>
                </a:lnTo>
                <a:lnTo>
                  <a:pt x="979661" y="352720"/>
                </a:lnTo>
                <a:lnTo>
                  <a:pt x="984055" y="398949"/>
                </a:lnTo>
                <a:lnTo>
                  <a:pt x="988448" y="396712"/>
                </a:lnTo>
                <a:lnTo>
                  <a:pt x="992842" y="399199"/>
                </a:lnTo>
                <a:lnTo>
                  <a:pt x="997233" y="400061"/>
                </a:lnTo>
                <a:lnTo>
                  <a:pt x="1001627" y="401469"/>
                </a:lnTo>
                <a:lnTo>
                  <a:pt x="1006021" y="401086"/>
                </a:lnTo>
                <a:lnTo>
                  <a:pt x="1010414" y="400625"/>
                </a:lnTo>
                <a:lnTo>
                  <a:pt x="1014807" y="320860"/>
                </a:lnTo>
                <a:lnTo>
                  <a:pt x="1019199" y="305829"/>
                </a:lnTo>
                <a:lnTo>
                  <a:pt x="1023593" y="305094"/>
                </a:lnTo>
                <a:lnTo>
                  <a:pt x="1027985" y="319656"/>
                </a:lnTo>
                <a:lnTo>
                  <a:pt x="1032380" y="356012"/>
                </a:lnTo>
                <a:lnTo>
                  <a:pt x="1036772" y="358465"/>
                </a:lnTo>
                <a:lnTo>
                  <a:pt x="1041165" y="359647"/>
                </a:lnTo>
                <a:lnTo>
                  <a:pt x="1045558" y="363557"/>
                </a:lnTo>
                <a:lnTo>
                  <a:pt x="1049952" y="370518"/>
                </a:lnTo>
                <a:lnTo>
                  <a:pt x="1054344" y="370981"/>
                </a:lnTo>
                <a:lnTo>
                  <a:pt x="1058738" y="363545"/>
                </a:lnTo>
                <a:lnTo>
                  <a:pt x="1063131" y="353297"/>
                </a:lnTo>
                <a:lnTo>
                  <a:pt x="1067524" y="316280"/>
                </a:lnTo>
                <a:lnTo>
                  <a:pt x="1071917" y="297487"/>
                </a:lnTo>
                <a:lnTo>
                  <a:pt x="1076310" y="306946"/>
                </a:lnTo>
                <a:lnTo>
                  <a:pt x="1080702" y="320000"/>
                </a:lnTo>
                <a:lnTo>
                  <a:pt x="1085096" y="326290"/>
                </a:lnTo>
                <a:lnTo>
                  <a:pt x="1089490" y="330641"/>
                </a:lnTo>
                <a:lnTo>
                  <a:pt x="1093882" y="315716"/>
                </a:lnTo>
                <a:lnTo>
                  <a:pt x="1098276" y="306491"/>
                </a:lnTo>
                <a:lnTo>
                  <a:pt x="1102668" y="309607"/>
                </a:lnTo>
                <a:lnTo>
                  <a:pt x="1107063" y="312698"/>
                </a:lnTo>
                <a:lnTo>
                  <a:pt x="1111456" y="319689"/>
                </a:lnTo>
                <a:lnTo>
                  <a:pt x="1115848" y="312579"/>
                </a:lnTo>
                <a:lnTo>
                  <a:pt x="1120241" y="309780"/>
                </a:lnTo>
                <a:lnTo>
                  <a:pt x="1124634" y="298726"/>
                </a:lnTo>
                <a:lnTo>
                  <a:pt x="1129026" y="298650"/>
                </a:lnTo>
                <a:lnTo>
                  <a:pt x="1133420" y="301812"/>
                </a:lnTo>
                <a:lnTo>
                  <a:pt x="1137813" y="304613"/>
                </a:lnTo>
                <a:lnTo>
                  <a:pt x="1142207" y="295550"/>
                </a:lnTo>
                <a:lnTo>
                  <a:pt x="1146600" y="273853"/>
                </a:lnTo>
                <a:lnTo>
                  <a:pt x="1150993" y="257878"/>
                </a:lnTo>
                <a:lnTo>
                  <a:pt x="1155386" y="255591"/>
                </a:lnTo>
                <a:lnTo>
                  <a:pt x="1159778" y="243782"/>
                </a:lnTo>
                <a:lnTo>
                  <a:pt x="1164173" y="219997"/>
                </a:lnTo>
                <a:lnTo>
                  <a:pt x="1168563" y="196542"/>
                </a:lnTo>
                <a:lnTo>
                  <a:pt x="1172959" y="172964"/>
                </a:lnTo>
                <a:lnTo>
                  <a:pt x="1177351" y="162638"/>
                </a:lnTo>
                <a:lnTo>
                  <a:pt x="1181745" y="198717"/>
                </a:lnTo>
                <a:lnTo>
                  <a:pt x="1186136" y="223398"/>
                </a:lnTo>
                <a:lnTo>
                  <a:pt x="1190530" y="251199"/>
                </a:lnTo>
                <a:lnTo>
                  <a:pt x="1194924" y="268808"/>
                </a:lnTo>
                <a:lnTo>
                  <a:pt x="1199316" y="267792"/>
                </a:lnTo>
                <a:lnTo>
                  <a:pt x="1203710" y="262811"/>
                </a:lnTo>
                <a:lnTo>
                  <a:pt x="1208103" y="249523"/>
                </a:lnTo>
                <a:lnTo>
                  <a:pt x="1212495" y="228148"/>
                </a:lnTo>
                <a:lnTo>
                  <a:pt x="1216889" y="204604"/>
                </a:lnTo>
                <a:lnTo>
                  <a:pt x="1221283" y="184196"/>
                </a:lnTo>
                <a:lnTo>
                  <a:pt x="1225674" y="183399"/>
                </a:lnTo>
                <a:lnTo>
                  <a:pt x="1230068" y="176604"/>
                </a:lnTo>
                <a:lnTo>
                  <a:pt x="1234462" y="171082"/>
                </a:lnTo>
                <a:lnTo>
                  <a:pt x="1238854" y="163627"/>
                </a:lnTo>
                <a:lnTo>
                  <a:pt x="1243248" y="143747"/>
                </a:lnTo>
                <a:lnTo>
                  <a:pt x="1247641" y="124589"/>
                </a:lnTo>
                <a:lnTo>
                  <a:pt x="1252034" y="132211"/>
                </a:lnTo>
                <a:lnTo>
                  <a:pt x="1256428" y="228258"/>
                </a:lnTo>
                <a:lnTo>
                  <a:pt x="1260821" y="236263"/>
                </a:lnTo>
                <a:lnTo>
                  <a:pt x="1265213" y="231944"/>
                </a:lnTo>
                <a:lnTo>
                  <a:pt x="1269606" y="227090"/>
                </a:lnTo>
                <a:lnTo>
                  <a:pt x="1274000" y="223244"/>
                </a:lnTo>
                <a:lnTo>
                  <a:pt x="1278394" y="228088"/>
                </a:lnTo>
                <a:lnTo>
                  <a:pt x="1282787" y="230634"/>
                </a:lnTo>
                <a:lnTo>
                  <a:pt x="1287178" y="237319"/>
                </a:lnTo>
                <a:lnTo>
                  <a:pt x="1291573" y="243922"/>
                </a:lnTo>
                <a:lnTo>
                  <a:pt x="1295966" y="258129"/>
                </a:lnTo>
                <a:lnTo>
                  <a:pt x="1300360" y="254648"/>
                </a:lnTo>
                <a:lnTo>
                  <a:pt x="1304751" y="226546"/>
                </a:lnTo>
                <a:lnTo>
                  <a:pt x="1309143" y="203366"/>
                </a:lnTo>
                <a:lnTo>
                  <a:pt x="1313537" y="229690"/>
                </a:lnTo>
                <a:lnTo>
                  <a:pt x="1317931" y="259022"/>
                </a:lnTo>
                <a:lnTo>
                  <a:pt x="1322325" y="314486"/>
                </a:lnTo>
                <a:lnTo>
                  <a:pt x="1326716" y="374987"/>
                </a:lnTo>
                <a:lnTo>
                  <a:pt x="1331110" y="366963"/>
                </a:lnTo>
                <a:lnTo>
                  <a:pt x="1335502" y="263721"/>
                </a:lnTo>
                <a:lnTo>
                  <a:pt x="1339897" y="194921"/>
                </a:lnTo>
                <a:lnTo>
                  <a:pt x="1344289" y="162509"/>
                </a:lnTo>
                <a:lnTo>
                  <a:pt x="1348682" y="163312"/>
                </a:lnTo>
                <a:lnTo>
                  <a:pt x="1353076" y="147481"/>
                </a:lnTo>
                <a:lnTo>
                  <a:pt x="1357469" y="126978"/>
                </a:lnTo>
                <a:lnTo>
                  <a:pt x="1361862" y="115896"/>
                </a:lnTo>
                <a:lnTo>
                  <a:pt x="1366254" y="107591"/>
                </a:lnTo>
                <a:lnTo>
                  <a:pt x="1370648" y="101901"/>
                </a:lnTo>
                <a:lnTo>
                  <a:pt x="1375042" y="105047"/>
                </a:lnTo>
                <a:lnTo>
                  <a:pt x="1379433" y="107476"/>
                </a:lnTo>
                <a:lnTo>
                  <a:pt x="1383828" y="113988"/>
                </a:lnTo>
                <a:lnTo>
                  <a:pt x="1388221" y="109724"/>
                </a:lnTo>
                <a:lnTo>
                  <a:pt x="1392614" y="94717"/>
                </a:lnTo>
                <a:lnTo>
                  <a:pt x="1397008" y="91857"/>
                </a:lnTo>
                <a:lnTo>
                  <a:pt x="1401399" y="106706"/>
                </a:lnTo>
                <a:lnTo>
                  <a:pt x="1405794" y="125955"/>
                </a:lnTo>
                <a:lnTo>
                  <a:pt x="1410185" y="142180"/>
                </a:lnTo>
                <a:lnTo>
                  <a:pt x="1414579" y="145181"/>
                </a:lnTo>
                <a:lnTo>
                  <a:pt x="1418972" y="154023"/>
                </a:lnTo>
                <a:lnTo>
                  <a:pt x="1423365" y="152953"/>
                </a:lnTo>
                <a:lnTo>
                  <a:pt x="1427758" y="150493"/>
                </a:lnTo>
                <a:lnTo>
                  <a:pt x="1432152" y="201628"/>
                </a:lnTo>
                <a:lnTo>
                  <a:pt x="1436543" y="199350"/>
                </a:lnTo>
                <a:lnTo>
                  <a:pt x="1440937" y="189323"/>
                </a:lnTo>
                <a:lnTo>
                  <a:pt x="1445331" y="193170"/>
                </a:lnTo>
                <a:lnTo>
                  <a:pt x="1449723" y="186807"/>
                </a:lnTo>
                <a:lnTo>
                  <a:pt x="1454117" y="194609"/>
                </a:lnTo>
                <a:lnTo>
                  <a:pt x="1458510" y="212987"/>
                </a:lnTo>
                <a:lnTo>
                  <a:pt x="1462902" y="221949"/>
                </a:lnTo>
                <a:lnTo>
                  <a:pt x="1467297" y="232177"/>
                </a:lnTo>
                <a:lnTo>
                  <a:pt x="1471690" y="247750"/>
                </a:lnTo>
                <a:lnTo>
                  <a:pt x="1476082" y="257840"/>
                </a:lnTo>
                <a:lnTo>
                  <a:pt x="1498047" y="289873"/>
                </a:lnTo>
                <a:lnTo>
                  <a:pt x="1502442" y="282577"/>
                </a:lnTo>
                <a:lnTo>
                  <a:pt x="1506835" y="262868"/>
                </a:lnTo>
                <a:lnTo>
                  <a:pt x="1511228" y="254411"/>
                </a:lnTo>
                <a:lnTo>
                  <a:pt x="1515620" y="242394"/>
                </a:lnTo>
                <a:lnTo>
                  <a:pt x="1520014" y="221522"/>
                </a:lnTo>
                <a:lnTo>
                  <a:pt x="1524406" y="198491"/>
                </a:lnTo>
                <a:lnTo>
                  <a:pt x="1528800" y="195917"/>
                </a:lnTo>
                <a:lnTo>
                  <a:pt x="1533194" y="195237"/>
                </a:lnTo>
                <a:lnTo>
                  <a:pt x="1537585" y="204327"/>
                </a:lnTo>
                <a:lnTo>
                  <a:pt x="1541979" y="222506"/>
                </a:lnTo>
                <a:lnTo>
                  <a:pt x="1546373" y="225587"/>
                </a:lnTo>
                <a:lnTo>
                  <a:pt x="1550764" y="237038"/>
                </a:lnTo>
                <a:lnTo>
                  <a:pt x="1555158" y="245453"/>
                </a:lnTo>
                <a:lnTo>
                  <a:pt x="1559550" y="252860"/>
                </a:lnTo>
                <a:lnTo>
                  <a:pt x="1563945" y="252116"/>
                </a:lnTo>
                <a:lnTo>
                  <a:pt x="1568338" y="257422"/>
                </a:lnTo>
                <a:lnTo>
                  <a:pt x="1572729" y="256747"/>
                </a:lnTo>
                <a:lnTo>
                  <a:pt x="1577124" y="243539"/>
                </a:lnTo>
                <a:lnTo>
                  <a:pt x="1581517" y="233764"/>
                </a:lnTo>
                <a:lnTo>
                  <a:pt x="1585911" y="222813"/>
                </a:lnTo>
                <a:lnTo>
                  <a:pt x="1590304" y="210038"/>
                </a:lnTo>
                <a:lnTo>
                  <a:pt x="1594695" y="196912"/>
                </a:lnTo>
                <a:lnTo>
                  <a:pt x="1599090" y="191017"/>
                </a:lnTo>
                <a:lnTo>
                  <a:pt x="1603483" y="189042"/>
                </a:lnTo>
                <a:lnTo>
                  <a:pt x="1607877" y="203726"/>
                </a:lnTo>
                <a:lnTo>
                  <a:pt x="1612269" y="209204"/>
                </a:lnTo>
                <a:lnTo>
                  <a:pt x="1616662" y="211972"/>
                </a:lnTo>
                <a:lnTo>
                  <a:pt x="1621054" y="219040"/>
                </a:lnTo>
                <a:lnTo>
                  <a:pt x="1625448" y="223711"/>
                </a:lnTo>
                <a:lnTo>
                  <a:pt x="1629841" y="181695"/>
                </a:lnTo>
                <a:lnTo>
                  <a:pt x="1634233" y="133995"/>
                </a:lnTo>
                <a:lnTo>
                  <a:pt x="1638627" y="111763"/>
                </a:lnTo>
                <a:lnTo>
                  <a:pt x="1643021" y="167641"/>
                </a:lnTo>
                <a:lnTo>
                  <a:pt x="1647414" y="143497"/>
                </a:lnTo>
                <a:lnTo>
                  <a:pt x="1651806" y="252227"/>
                </a:lnTo>
                <a:lnTo>
                  <a:pt x="1656199" y="342824"/>
                </a:lnTo>
                <a:lnTo>
                  <a:pt x="1660593" y="361903"/>
                </a:lnTo>
                <a:lnTo>
                  <a:pt x="1664986" y="345137"/>
                </a:lnTo>
                <a:lnTo>
                  <a:pt x="1669379" y="379523"/>
                </a:lnTo>
                <a:lnTo>
                  <a:pt x="1673771" y="388971"/>
                </a:lnTo>
                <a:lnTo>
                  <a:pt x="1678164" y="388060"/>
                </a:lnTo>
                <a:lnTo>
                  <a:pt x="1682558" y="383436"/>
                </a:lnTo>
                <a:lnTo>
                  <a:pt x="1686951" y="377185"/>
                </a:lnTo>
                <a:lnTo>
                  <a:pt x="1691344" y="374118"/>
                </a:lnTo>
                <a:lnTo>
                  <a:pt x="1695738" y="376435"/>
                </a:lnTo>
                <a:lnTo>
                  <a:pt x="1700131" y="383403"/>
                </a:lnTo>
                <a:lnTo>
                  <a:pt x="1704523" y="395269"/>
                </a:lnTo>
                <a:lnTo>
                  <a:pt x="1708916" y="396915"/>
                </a:lnTo>
                <a:lnTo>
                  <a:pt x="1713311" y="397555"/>
                </a:lnTo>
                <a:lnTo>
                  <a:pt x="1717704" y="399327"/>
                </a:lnTo>
                <a:lnTo>
                  <a:pt x="1722096" y="399677"/>
                </a:lnTo>
                <a:lnTo>
                  <a:pt x="1726490" y="399256"/>
                </a:lnTo>
                <a:lnTo>
                  <a:pt x="1730883" y="400728"/>
                </a:lnTo>
                <a:lnTo>
                  <a:pt x="1735275" y="402747"/>
                </a:lnTo>
                <a:lnTo>
                  <a:pt x="1739668" y="403616"/>
                </a:lnTo>
                <a:lnTo>
                  <a:pt x="1744061" y="404666"/>
                </a:lnTo>
                <a:lnTo>
                  <a:pt x="1748455" y="406267"/>
                </a:lnTo>
                <a:lnTo>
                  <a:pt x="1752848" y="405804"/>
                </a:lnTo>
                <a:lnTo>
                  <a:pt x="1757242" y="403411"/>
                </a:lnTo>
                <a:lnTo>
                  <a:pt x="1761633" y="395153"/>
                </a:lnTo>
                <a:lnTo>
                  <a:pt x="1766026" y="397413"/>
                </a:lnTo>
                <a:lnTo>
                  <a:pt x="1770420" y="405070"/>
                </a:lnTo>
                <a:lnTo>
                  <a:pt x="1774814" y="405661"/>
                </a:lnTo>
                <a:lnTo>
                  <a:pt x="1779207" y="402722"/>
                </a:lnTo>
                <a:lnTo>
                  <a:pt x="1783598" y="397059"/>
                </a:lnTo>
                <a:lnTo>
                  <a:pt x="1787992" y="387337"/>
                </a:lnTo>
                <a:lnTo>
                  <a:pt x="1792385" y="380137"/>
                </a:lnTo>
                <a:lnTo>
                  <a:pt x="1796780" y="375550"/>
                </a:lnTo>
                <a:lnTo>
                  <a:pt x="1801173" y="380880"/>
                </a:lnTo>
                <a:lnTo>
                  <a:pt x="1805565" y="368659"/>
                </a:lnTo>
                <a:lnTo>
                  <a:pt x="1809959" y="373810"/>
                </a:lnTo>
                <a:lnTo>
                  <a:pt x="1814351" y="368653"/>
                </a:lnTo>
                <a:lnTo>
                  <a:pt x="1818743" y="348970"/>
                </a:lnTo>
                <a:lnTo>
                  <a:pt x="1823136" y="372234"/>
                </a:lnTo>
                <a:lnTo>
                  <a:pt x="1827531" y="354884"/>
                </a:lnTo>
                <a:lnTo>
                  <a:pt x="1831925" y="366390"/>
                </a:lnTo>
                <a:lnTo>
                  <a:pt x="1836318" y="390953"/>
                </a:lnTo>
                <a:lnTo>
                  <a:pt x="1840710" y="367827"/>
                </a:lnTo>
                <a:lnTo>
                  <a:pt x="1845102" y="351677"/>
                </a:lnTo>
                <a:lnTo>
                  <a:pt x="1849496" y="321603"/>
                </a:lnTo>
                <a:lnTo>
                  <a:pt x="1853890" y="283440"/>
                </a:lnTo>
                <a:lnTo>
                  <a:pt x="1858283" y="386279"/>
                </a:lnTo>
                <a:lnTo>
                  <a:pt x="1862675" y="368041"/>
                </a:lnTo>
                <a:lnTo>
                  <a:pt x="1867069" y="371350"/>
                </a:lnTo>
                <a:lnTo>
                  <a:pt x="1871461" y="354670"/>
                </a:lnTo>
                <a:lnTo>
                  <a:pt x="1875855" y="340688"/>
                </a:lnTo>
                <a:lnTo>
                  <a:pt x="1880247" y="338027"/>
                </a:lnTo>
                <a:lnTo>
                  <a:pt x="1884641" y="332515"/>
                </a:lnTo>
                <a:lnTo>
                  <a:pt x="1889034" y="329047"/>
                </a:lnTo>
                <a:lnTo>
                  <a:pt x="1893428" y="330062"/>
                </a:lnTo>
                <a:lnTo>
                  <a:pt x="1897819" y="336322"/>
                </a:lnTo>
                <a:lnTo>
                  <a:pt x="1902212" y="337793"/>
                </a:lnTo>
                <a:lnTo>
                  <a:pt x="1906607" y="340850"/>
                </a:lnTo>
                <a:lnTo>
                  <a:pt x="1911000" y="342638"/>
                </a:lnTo>
                <a:lnTo>
                  <a:pt x="1915394" y="346284"/>
                </a:lnTo>
                <a:lnTo>
                  <a:pt x="1919786" y="344045"/>
                </a:lnTo>
                <a:lnTo>
                  <a:pt x="1924179" y="342712"/>
                </a:lnTo>
                <a:lnTo>
                  <a:pt x="1928572" y="341681"/>
                </a:lnTo>
                <a:lnTo>
                  <a:pt x="1932965" y="340627"/>
                </a:lnTo>
                <a:lnTo>
                  <a:pt x="1937359" y="334049"/>
                </a:lnTo>
                <a:lnTo>
                  <a:pt x="1941752" y="328387"/>
                </a:lnTo>
                <a:lnTo>
                  <a:pt x="1946145" y="310179"/>
                </a:lnTo>
                <a:lnTo>
                  <a:pt x="1950539" y="299874"/>
                </a:lnTo>
                <a:lnTo>
                  <a:pt x="1954932" y="302096"/>
                </a:lnTo>
                <a:lnTo>
                  <a:pt x="1959324" y="331190"/>
                </a:lnTo>
                <a:lnTo>
                  <a:pt x="1963716" y="341488"/>
                </a:lnTo>
                <a:lnTo>
                  <a:pt x="1968110" y="323992"/>
                </a:lnTo>
                <a:lnTo>
                  <a:pt x="1972504" y="311904"/>
                </a:lnTo>
                <a:lnTo>
                  <a:pt x="1976896" y="309878"/>
                </a:lnTo>
                <a:lnTo>
                  <a:pt x="1981290" y="308140"/>
                </a:lnTo>
                <a:lnTo>
                  <a:pt x="1985682" y="305258"/>
                </a:lnTo>
                <a:lnTo>
                  <a:pt x="1990075" y="309808"/>
                </a:lnTo>
                <a:lnTo>
                  <a:pt x="1994468" y="308267"/>
                </a:lnTo>
                <a:lnTo>
                  <a:pt x="1998862" y="311063"/>
                </a:lnTo>
                <a:lnTo>
                  <a:pt x="2003255" y="315137"/>
                </a:lnTo>
                <a:lnTo>
                  <a:pt x="2007647" y="315565"/>
                </a:lnTo>
                <a:lnTo>
                  <a:pt x="2012042" y="315561"/>
                </a:lnTo>
                <a:lnTo>
                  <a:pt x="2016433" y="314446"/>
                </a:lnTo>
                <a:lnTo>
                  <a:pt x="2020828" y="310134"/>
                </a:lnTo>
                <a:lnTo>
                  <a:pt x="2025221" y="281592"/>
                </a:lnTo>
                <a:lnTo>
                  <a:pt x="2029614" y="274996"/>
                </a:lnTo>
                <a:lnTo>
                  <a:pt x="2034006" y="271328"/>
                </a:lnTo>
                <a:lnTo>
                  <a:pt x="2038400" y="269582"/>
                </a:lnTo>
                <a:lnTo>
                  <a:pt x="2042794" y="262846"/>
                </a:lnTo>
                <a:lnTo>
                  <a:pt x="2047186" y="262710"/>
                </a:lnTo>
                <a:lnTo>
                  <a:pt x="2051578" y="252493"/>
                </a:lnTo>
                <a:lnTo>
                  <a:pt x="2055973" y="233825"/>
                </a:lnTo>
                <a:lnTo>
                  <a:pt x="2060366" y="230187"/>
                </a:lnTo>
                <a:lnTo>
                  <a:pt x="2064760" y="230910"/>
                </a:lnTo>
                <a:lnTo>
                  <a:pt x="2069150" y="263665"/>
                </a:lnTo>
                <a:lnTo>
                  <a:pt x="2073544" y="309782"/>
                </a:lnTo>
                <a:lnTo>
                  <a:pt x="2077937" y="354151"/>
                </a:lnTo>
                <a:lnTo>
                  <a:pt x="2082331" y="353582"/>
                </a:lnTo>
                <a:lnTo>
                  <a:pt x="2086725" y="350302"/>
                </a:lnTo>
                <a:lnTo>
                  <a:pt x="2091117" y="345330"/>
                </a:lnTo>
                <a:lnTo>
                  <a:pt x="2095509" y="342710"/>
                </a:lnTo>
                <a:lnTo>
                  <a:pt x="2099903" y="337474"/>
                </a:lnTo>
                <a:lnTo>
                  <a:pt x="2104297" y="334501"/>
                </a:lnTo>
                <a:lnTo>
                  <a:pt x="2108689" y="332717"/>
                </a:lnTo>
                <a:lnTo>
                  <a:pt x="2113082" y="324758"/>
                </a:lnTo>
                <a:lnTo>
                  <a:pt x="2117476" y="325716"/>
                </a:lnTo>
                <a:lnTo>
                  <a:pt x="2121868" y="323884"/>
                </a:lnTo>
                <a:lnTo>
                  <a:pt x="2126263" y="321363"/>
                </a:lnTo>
                <a:lnTo>
                  <a:pt x="2130654" y="321450"/>
                </a:lnTo>
                <a:lnTo>
                  <a:pt x="2135048" y="321151"/>
                </a:lnTo>
                <a:lnTo>
                  <a:pt x="2139442" y="319413"/>
                </a:lnTo>
                <a:lnTo>
                  <a:pt x="2143835" y="320019"/>
                </a:lnTo>
                <a:lnTo>
                  <a:pt x="2148227" y="320930"/>
                </a:lnTo>
                <a:lnTo>
                  <a:pt x="2152620" y="322989"/>
                </a:lnTo>
                <a:lnTo>
                  <a:pt x="2157013" y="318966"/>
                </a:lnTo>
                <a:lnTo>
                  <a:pt x="2161407" y="315057"/>
                </a:lnTo>
                <a:lnTo>
                  <a:pt x="2165801" y="316939"/>
                </a:lnTo>
                <a:lnTo>
                  <a:pt x="2170193" y="315962"/>
                </a:lnTo>
                <a:lnTo>
                  <a:pt x="2174584" y="310904"/>
                </a:lnTo>
                <a:lnTo>
                  <a:pt x="2178980" y="315812"/>
                </a:lnTo>
                <a:lnTo>
                  <a:pt x="2183371" y="320972"/>
                </a:lnTo>
                <a:lnTo>
                  <a:pt x="2187764" y="333887"/>
                </a:lnTo>
                <a:lnTo>
                  <a:pt x="2192158" y="341226"/>
                </a:lnTo>
                <a:lnTo>
                  <a:pt x="2196552" y="351859"/>
                </a:lnTo>
                <a:lnTo>
                  <a:pt x="2200945" y="356188"/>
                </a:lnTo>
                <a:lnTo>
                  <a:pt x="2205336" y="355614"/>
                </a:lnTo>
                <a:lnTo>
                  <a:pt x="2209730" y="355847"/>
                </a:lnTo>
                <a:lnTo>
                  <a:pt x="2214123" y="355138"/>
                </a:lnTo>
                <a:lnTo>
                  <a:pt x="2218517" y="357819"/>
                </a:lnTo>
                <a:lnTo>
                  <a:pt x="2222911" y="356870"/>
                </a:lnTo>
                <a:lnTo>
                  <a:pt x="2227303" y="353685"/>
                </a:lnTo>
                <a:lnTo>
                  <a:pt x="2231695" y="351558"/>
                </a:lnTo>
                <a:lnTo>
                  <a:pt x="2236089" y="349218"/>
                </a:lnTo>
                <a:lnTo>
                  <a:pt x="2240481" y="341980"/>
                </a:lnTo>
                <a:lnTo>
                  <a:pt x="2244875" y="327857"/>
                </a:lnTo>
                <a:lnTo>
                  <a:pt x="2249269" y="323005"/>
                </a:lnTo>
                <a:lnTo>
                  <a:pt x="2253662" y="320120"/>
                </a:lnTo>
                <a:lnTo>
                  <a:pt x="2258056" y="327616"/>
                </a:lnTo>
                <a:lnTo>
                  <a:pt x="2262447" y="324213"/>
                </a:lnTo>
                <a:lnTo>
                  <a:pt x="2266841" y="325299"/>
                </a:lnTo>
                <a:lnTo>
                  <a:pt x="2271234" y="333909"/>
                </a:lnTo>
                <a:lnTo>
                  <a:pt x="2275627" y="341085"/>
                </a:lnTo>
                <a:lnTo>
                  <a:pt x="2280022" y="350035"/>
                </a:lnTo>
                <a:lnTo>
                  <a:pt x="2284414" y="367739"/>
                </a:lnTo>
                <a:lnTo>
                  <a:pt x="2288807" y="378939"/>
                </a:lnTo>
                <a:lnTo>
                  <a:pt x="2293199" y="381905"/>
                </a:lnTo>
                <a:lnTo>
                  <a:pt x="2297593" y="385349"/>
                </a:lnTo>
                <a:lnTo>
                  <a:pt x="2301985" y="395727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47217" y="2149933"/>
            <a:ext cx="2302510" cy="300990"/>
          </a:xfrm>
          <a:custGeom>
            <a:avLst/>
            <a:gdLst/>
            <a:ahLst/>
            <a:cxnLst/>
            <a:rect l="l" t="t" r="r" b="b"/>
            <a:pathLst>
              <a:path w="2302509" h="300989">
                <a:moveTo>
                  <a:pt x="0" y="278846"/>
                </a:moveTo>
                <a:lnTo>
                  <a:pt x="4393" y="274837"/>
                </a:lnTo>
                <a:lnTo>
                  <a:pt x="8786" y="266005"/>
                </a:lnTo>
                <a:lnTo>
                  <a:pt x="13179" y="262980"/>
                </a:lnTo>
                <a:lnTo>
                  <a:pt x="17573" y="266783"/>
                </a:lnTo>
                <a:lnTo>
                  <a:pt x="21965" y="245289"/>
                </a:lnTo>
                <a:lnTo>
                  <a:pt x="26358" y="208017"/>
                </a:lnTo>
                <a:lnTo>
                  <a:pt x="30752" y="175986"/>
                </a:lnTo>
                <a:lnTo>
                  <a:pt x="35145" y="205649"/>
                </a:lnTo>
                <a:lnTo>
                  <a:pt x="39537" y="163766"/>
                </a:lnTo>
                <a:lnTo>
                  <a:pt x="43930" y="194552"/>
                </a:lnTo>
                <a:lnTo>
                  <a:pt x="48324" y="219406"/>
                </a:lnTo>
                <a:lnTo>
                  <a:pt x="52717" y="215067"/>
                </a:lnTo>
                <a:lnTo>
                  <a:pt x="57111" y="213623"/>
                </a:lnTo>
                <a:lnTo>
                  <a:pt x="61503" y="213535"/>
                </a:lnTo>
                <a:lnTo>
                  <a:pt x="65896" y="216821"/>
                </a:lnTo>
                <a:lnTo>
                  <a:pt x="70290" y="217898"/>
                </a:lnTo>
                <a:lnTo>
                  <a:pt x="74683" y="221769"/>
                </a:lnTo>
                <a:lnTo>
                  <a:pt x="79075" y="226110"/>
                </a:lnTo>
                <a:lnTo>
                  <a:pt x="83468" y="230855"/>
                </a:lnTo>
                <a:lnTo>
                  <a:pt x="87862" y="235201"/>
                </a:lnTo>
                <a:lnTo>
                  <a:pt x="92254" y="233526"/>
                </a:lnTo>
                <a:lnTo>
                  <a:pt x="96649" y="228541"/>
                </a:lnTo>
                <a:lnTo>
                  <a:pt x="101041" y="226241"/>
                </a:lnTo>
                <a:lnTo>
                  <a:pt x="105434" y="229457"/>
                </a:lnTo>
                <a:lnTo>
                  <a:pt x="109828" y="235467"/>
                </a:lnTo>
                <a:lnTo>
                  <a:pt x="114221" y="240941"/>
                </a:lnTo>
                <a:lnTo>
                  <a:pt x="118613" y="243583"/>
                </a:lnTo>
                <a:lnTo>
                  <a:pt x="123007" y="246295"/>
                </a:lnTo>
                <a:lnTo>
                  <a:pt x="127400" y="247415"/>
                </a:lnTo>
                <a:lnTo>
                  <a:pt x="131793" y="245492"/>
                </a:lnTo>
                <a:lnTo>
                  <a:pt x="136186" y="243689"/>
                </a:lnTo>
                <a:lnTo>
                  <a:pt x="140579" y="244763"/>
                </a:lnTo>
                <a:lnTo>
                  <a:pt x="144972" y="246147"/>
                </a:lnTo>
                <a:lnTo>
                  <a:pt x="149366" y="258159"/>
                </a:lnTo>
                <a:lnTo>
                  <a:pt x="153759" y="261424"/>
                </a:lnTo>
                <a:lnTo>
                  <a:pt x="158151" y="265952"/>
                </a:lnTo>
                <a:lnTo>
                  <a:pt x="162545" y="262862"/>
                </a:lnTo>
                <a:lnTo>
                  <a:pt x="166938" y="264961"/>
                </a:lnTo>
                <a:lnTo>
                  <a:pt x="171331" y="264847"/>
                </a:lnTo>
                <a:lnTo>
                  <a:pt x="175724" y="264953"/>
                </a:lnTo>
                <a:lnTo>
                  <a:pt x="180116" y="264889"/>
                </a:lnTo>
                <a:lnTo>
                  <a:pt x="184510" y="263237"/>
                </a:lnTo>
                <a:lnTo>
                  <a:pt x="188904" y="263447"/>
                </a:lnTo>
                <a:lnTo>
                  <a:pt x="193296" y="262919"/>
                </a:lnTo>
                <a:lnTo>
                  <a:pt x="197689" y="261430"/>
                </a:lnTo>
                <a:lnTo>
                  <a:pt x="202082" y="262665"/>
                </a:lnTo>
                <a:lnTo>
                  <a:pt x="206476" y="263579"/>
                </a:lnTo>
                <a:lnTo>
                  <a:pt x="210868" y="268291"/>
                </a:lnTo>
                <a:lnTo>
                  <a:pt x="215261" y="272928"/>
                </a:lnTo>
                <a:lnTo>
                  <a:pt x="219655" y="277247"/>
                </a:lnTo>
                <a:lnTo>
                  <a:pt x="224048" y="281603"/>
                </a:lnTo>
                <a:lnTo>
                  <a:pt x="228442" y="283718"/>
                </a:lnTo>
                <a:lnTo>
                  <a:pt x="232833" y="282506"/>
                </a:lnTo>
                <a:lnTo>
                  <a:pt x="237227" y="278169"/>
                </a:lnTo>
                <a:lnTo>
                  <a:pt x="241621" y="273790"/>
                </a:lnTo>
                <a:lnTo>
                  <a:pt x="246014" y="269712"/>
                </a:lnTo>
                <a:lnTo>
                  <a:pt x="250406" y="265448"/>
                </a:lnTo>
                <a:lnTo>
                  <a:pt x="254800" y="264352"/>
                </a:lnTo>
                <a:lnTo>
                  <a:pt x="259193" y="262302"/>
                </a:lnTo>
                <a:lnTo>
                  <a:pt x="263586" y="262681"/>
                </a:lnTo>
                <a:lnTo>
                  <a:pt x="267980" y="260517"/>
                </a:lnTo>
                <a:lnTo>
                  <a:pt x="272372" y="257471"/>
                </a:lnTo>
                <a:lnTo>
                  <a:pt x="276765" y="251376"/>
                </a:lnTo>
                <a:lnTo>
                  <a:pt x="281159" y="248824"/>
                </a:lnTo>
                <a:lnTo>
                  <a:pt x="285551" y="249244"/>
                </a:lnTo>
                <a:lnTo>
                  <a:pt x="289944" y="246961"/>
                </a:lnTo>
                <a:lnTo>
                  <a:pt x="294338" y="245280"/>
                </a:lnTo>
                <a:lnTo>
                  <a:pt x="298731" y="244319"/>
                </a:lnTo>
                <a:lnTo>
                  <a:pt x="303124" y="243774"/>
                </a:lnTo>
                <a:lnTo>
                  <a:pt x="307516" y="236076"/>
                </a:lnTo>
                <a:lnTo>
                  <a:pt x="311910" y="197294"/>
                </a:lnTo>
                <a:lnTo>
                  <a:pt x="316302" y="218120"/>
                </a:lnTo>
                <a:lnTo>
                  <a:pt x="320696" y="182395"/>
                </a:lnTo>
                <a:lnTo>
                  <a:pt x="325090" y="216595"/>
                </a:lnTo>
                <a:lnTo>
                  <a:pt x="329482" y="219343"/>
                </a:lnTo>
                <a:lnTo>
                  <a:pt x="333876" y="231874"/>
                </a:lnTo>
                <a:lnTo>
                  <a:pt x="338269" y="260373"/>
                </a:lnTo>
                <a:lnTo>
                  <a:pt x="342662" y="266805"/>
                </a:lnTo>
                <a:lnTo>
                  <a:pt x="347055" y="271987"/>
                </a:lnTo>
                <a:lnTo>
                  <a:pt x="351448" y="282601"/>
                </a:lnTo>
                <a:lnTo>
                  <a:pt x="355841" y="277720"/>
                </a:lnTo>
                <a:lnTo>
                  <a:pt x="360234" y="269122"/>
                </a:lnTo>
                <a:lnTo>
                  <a:pt x="364628" y="265520"/>
                </a:lnTo>
                <a:lnTo>
                  <a:pt x="369019" y="247012"/>
                </a:lnTo>
                <a:lnTo>
                  <a:pt x="373414" y="216752"/>
                </a:lnTo>
                <a:lnTo>
                  <a:pt x="377807" y="215451"/>
                </a:lnTo>
                <a:lnTo>
                  <a:pt x="382200" y="172354"/>
                </a:lnTo>
                <a:lnTo>
                  <a:pt x="386593" y="217936"/>
                </a:lnTo>
                <a:lnTo>
                  <a:pt x="390985" y="223859"/>
                </a:lnTo>
                <a:lnTo>
                  <a:pt x="395379" y="235632"/>
                </a:lnTo>
                <a:lnTo>
                  <a:pt x="399773" y="213760"/>
                </a:lnTo>
                <a:lnTo>
                  <a:pt x="404165" y="223953"/>
                </a:lnTo>
                <a:lnTo>
                  <a:pt x="408558" y="208759"/>
                </a:lnTo>
                <a:lnTo>
                  <a:pt x="412951" y="206688"/>
                </a:lnTo>
                <a:lnTo>
                  <a:pt x="417345" y="206250"/>
                </a:lnTo>
                <a:lnTo>
                  <a:pt x="421736" y="204987"/>
                </a:lnTo>
                <a:lnTo>
                  <a:pt x="426130" y="208112"/>
                </a:lnTo>
                <a:lnTo>
                  <a:pt x="430524" y="210786"/>
                </a:lnTo>
                <a:lnTo>
                  <a:pt x="434917" y="220503"/>
                </a:lnTo>
                <a:lnTo>
                  <a:pt x="439311" y="227350"/>
                </a:lnTo>
                <a:lnTo>
                  <a:pt x="443703" y="230432"/>
                </a:lnTo>
                <a:lnTo>
                  <a:pt x="448096" y="234140"/>
                </a:lnTo>
                <a:lnTo>
                  <a:pt x="452490" y="211519"/>
                </a:lnTo>
                <a:lnTo>
                  <a:pt x="456883" y="188468"/>
                </a:lnTo>
                <a:lnTo>
                  <a:pt x="461275" y="162079"/>
                </a:lnTo>
                <a:lnTo>
                  <a:pt x="465669" y="161057"/>
                </a:lnTo>
                <a:lnTo>
                  <a:pt x="470062" y="161240"/>
                </a:lnTo>
                <a:lnTo>
                  <a:pt x="474455" y="144536"/>
                </a:lnTo>
                <a:lnTo>
                  <a:pt x="478849" y="137396"/>
                </a:lnTo>
                <a:lnTo>
                  <a:pt x="483241" y="120738"/>
                </a:lnTo>
                <a:lnTo>
                  <a:pt x="487634" y="120396"/>
                </a:lnTo>
                <a:lnTo>
                  <a:pt x="492027" y="122944"/>
                </a:lnTo>
                <a:lnTo>
                  <a:pt x="496421" y="128023"/>
                </a:lnTo>
                <a:lnTo>
                  <a:pt x="500813" y="124801"/>
                </a:lnTo>
                <a:lnTo>
                  <a:pt x="518387" y="83140"/>
                </a:lnTo>
                <a:lnTo>
                  <a:pt x="522779" y="62303"/>
                </a:lnTo>
                <a:lnTo>
                  <a:pt x="527172" y="47342"/>
                </a:lnTo>
                <a:lnTo>
                  <a:pt x="531565" y="48560"/>
                </a:lnTo>
                <a:lnTo>
                  <a:pt x="535959" y="53280"/>
                </a:lnTo>
                <a:lnTo>
                  <a:pt x="540350" y="55388"/>
                </a:lnTo>
                <a:lnTo>
                  <a:pt x="544745" y="73576"/>
                </a:lnTo>
                <a:lnTo>
                  <a:pt x="549138" y="88042"/>
                </a:lnTo>
                <a:lnTo>
                  <a:pt x="553531" y="97089"/>
                </a:lnTo>
                <a:lnTo>
                  <a:pt x="557924" y="192104"/>
                </a:lnTo>
                <a:lnTo>
                  <a:pt x="562317" y="192527"/>
                </a:lnTo>
                <a:lnTo>
                  <a:pt x="566710" y="193728"/>
                </a:lnTo>
                <a:lnTo>
                  <a:pt x="571104" y="194051"/>
                </a:lnTo>
                <a:lnTo>
                  <a:pt x="588676" y="130859"/>
                </a:lnTo>
                <a:lnTo>
                  <a:pt x="593067" y="98512"/>
                </a:lnTo>
                <a:lnTo>
                  <a:pt x="597461" y="80124"/>
                </a:lnTo>
                <a:lnTo>
                  <a:pt x="601855" y="57935"/>
                </a:lnTo>
                <a:lnTo>
                  <a:pt x="606248" y="69557"/>
                </a:lnTo>
                <a:lnTo>
                  <a:pt x="610642" y="89856"/>
                </a:lnTo>
                <a:lnTo>
                  <a:pt x="615034" y="105043"/>
                </a:lnTo>
                <a:lnTo>
                  <a:pt x="619427" y="131043"/>
                </a:lnTo>
                <a:lnTo>
                  <a:pt x="623821" y="140619"/>
                </a:lnTo>
                <a:lnTo>
                  <a:pt x="628214" y="131624"/>
                </a:lnTo>
                <a:lnTo>
                  <a:pt x="632606" y="129663"/>
                </a:lnTo>
                <a:lnTo>
                  <a:pt x="636999" y="135045"/>
                </a:lnTo>
                <a:lnTo>
                  <a:pt x="641393" y="142266"/>
                </a:lnTo>
                <a:lnTo>
                  <a:pt x="645785" y="147905"/>
                </a:lnTo>
                <a:lnTo>
                  <a:pt x="663359" y="190043"/>
                </a:lnTo>
                <a:lnTo>
                  <a:pt x="667752" y="238879"/>
                </a:lnTo>
                <a:lnTo>
                  <a:pt x="672144" y="245806"/>
                </a:lnTo>
                <a:lnTo>
                  <a:pt x="676538" y="228807"/>
                </a:lnTo>
                <a:lnTo>
                  <a:pt x="680931" y="195703"/>
                </a:lnTo>
                <a:lnTo>
                  <a:pt x="685324" y="179502"/>
                </a:lnTo>
                <a:lnTo>
                  <a:pt x="689718" y="172501"/>
                </a:lnTo>
                <a:lnTo>
                  <a:pt x="694110" y="165594"/>
                </a:lnTo>
                <a:lnTo>
                  <a:pt x="698503" y="159735"/>
                </a:lnTo>
                <a:lnTo>
                  <a:pt x="702896" y="149263"/>
                </a:lnTo>
                <a:lnTo>
                  <a:pt x="707290" y="138022"/>
                </a:lnTo>
                <a:lnTo>
                  <a:pt x="711682" y="154427"/>
                </a:lnTo>
                <a:lnTo>
                  <a:pt x="716076" y="99012"/>
                </a:lnTo>
                <a:lnTo>
                  <a:pt x="720469" y="88959"/>
                </a:lnTo>
                <a:lnTo>
                  <a:pt x="724862" y="83659"/>
                </a:lnTo>
                <a:lnTo>
                  <a:pt x="729256" y="80016"/>
                </a:lnTo>
                <a:lnTo>
                  <a:pt x="733648" y="79634"/>
                </a:lnTo>
                <a:lnTo>
                  <a:pt x="738041" y="73143"/>
                </a:lnTo>
                <a:lnTo>
                  <a:pt x="742434" y="57373"/>
                </a:lnTo>
                <a:lnTo>
                  <a:pt x="746828" y="58606"/>
                </a:lnTo>
                <a:lnTo>
                  <a:pt x="751219" y="75709"/>
                </a:lnTo>
                <a:lnTo>
                  <a:pt x="755614" y="95448"/>
                </a:lnTo>
                <a:lnTo>
                  <a:pt x="760007" y="94626"/>
                </a:lnTo>
                <a:lnTo>
                  <a:pt x="764400" y="94846"/>
                </a:lnTo>
                <a:lnTo>
                  <a:pt x="768792" y="84403"/>
                </a:lnTo>
                <a:lnTo>
                  <a:pt x="773186" y="75943"/>
                </a:lnTo>
                <a:lnTo>
                  <a:pt x="777579" y="69429"/>
                </a:lnTo>
                <a:lnTo>
                  <a:pt x="781973" y="65664"/>
                </a:lnTo>
                <a:lnTo>
                  <a:pt x="786365" y="62684"/>
                </a:lnTo>
                <a:lnTo>
                  <a:pt x="790758" y="63348"/>
                </a:lnTo>
                <a:lnTo>
                  <a:pt x="795151" y="68055"/>
                </a:lnTo>
                <a:lnTo>
                  <a:pt x="799545" y="74069"/>
                </a:lnTo>
                <a:lnTo>
                  <a:pt x="803936" y="86227"/>
                </a:lnTo>
                <a:lnTo>
                  <a:pt x="808331" y="84747"/>
                </a:lnTo>
                <a:lnTo>
                  <a:pt x="812724" y="77029"/>
                </a:lnTo>
                <a:lnTo>
                  <a:pt x="817117" y="72094"/>
                </a:lnTo>
                <a:lnTo>
                  <a:pt x="821511" y="68257"/>
                </a:lnTo>
                <a:lnTo>
                  <a:pt x="825903" y="65476"/>
                </a:lnTo>
                <a:lnTo>
                  <a:pt x="830296" y="58940"/>
                </a:lnTo>
                <a:lnTo>
                  <a:pt x="834690" y="28063"/>
                </a:lnTo>
                <a:lnTo>
                  <a:pt x="839082" y="0"/>
                </a:lnTo>
                <a:lnTo>
                  <a:pt x="843475" y="2298"/>
                </a:lnTo>
                <a:lnTo>
                  <a:pt x="847869" y="21462"/>
                </a:lnTo>
                <a:lnTo>
                  <a:pt x="852262" y="26720"/>
                </a:lnTo>
                <a:lnTo>
                  <a:pt x="856654" y="28490"/>
                </a:lnTo>
                <a:lnTo>
                  <a:pt x="861048" y="49001"/>
                </a:lnTo>
                <a:lnTo>
                  <a:pt x="865441" y="62485"/>
                </a:lnTo>
                <a:lnTo>
                  <a:pt x="869833" y="46005"/>
                </a:lnTo>
                <a:lnTo>
                  <a:pt x="874227" y="29119"/>
                </a:lnTo>
                <a:lnTo>
                  <a:pt x="878621" y="34358"/>
                </a:lnTo>
                <a:lnTo>
                  <a:pt x="883013" y="72797"/>
                </a:lnTo>
                <a:lnTo>
                  <a:pt x="887407" y="106710"/>
                </a:lnTo>
                <a:lnTo>
                  <a:pt x="891799" y="128344"/>
                </a:lnTo>
                <a:lnTo>
                  <a:pt x="896193" y="153797"/>
                </a:lnTo>
                <a:lnTo>
                  <a:pt x="900587" y="186182"/>
                </a:lnTo>
                <a:lnTo>
                  <a:pt x="904979" y="183244"/>
                </a:lnTo>
                <a:lnTo>
                  <a:pt x="909372" y="198044"/>
                </a:lnTo>
                <a:lnTo>
                  <a:pt x="913766" y="178516"/>
                </a:lnTo>
                <a:lnTo>
                  <a:pt x="918159" y="185433"/>
                </a:lnTo>
                <a:lnTo>
                  <a:pt x="922551" y="181771"/>
                </a:lnTo>
                <a:lnTo>
                  <a:pt x="926945" y="179644"/>
                </a:lnTo>
                <a:lnTo>
                  <a:pt x="931338" y="195304"/>
                </a:lnTo>
                <a:lnTo>
                  <a:pt x="935731" y="213639"/>
                </a:lnTo>
                <a:lnTo>
                  <a:pt x="940124" y="192610"/>
                </a:lnTo>
                <a:lnTo>
                  <a:pt x="944516" y="197982"/>
                </a:lnTo>
                <a:lnTo>
                  <a:pt x="948910" y="230206"/>
                </a:lnTo>
                <a:lnTo>
                  <a:pt x="953304" y="221006"/>
                </a:lnTo>
                <a:lnTo>
                  <a:pt x="957697" y="216931"/>
                </a:lnTo>
                <a:lnTo>
                  <a:pt x="962089" y="226587"/>
                </a:lnTo>
                <a:lnTo>
                  <a:pt x="966482" y="241396"/>
                </a:lnTo>
                <a:lnTo>
                  <a:pt x="970876" y="248989"/>
                </a:lnTo>
                <a:lnTo>
                  <a:pt x="975267" y="259851"/>
                </a:lnTo>
                <a:lnTo>
                  <a:pt x="979661" y="273368"/>
                </a:lnTo>
                <a:lnTo>
                  <a:pt x="984055" y="294933"/>
                </a:lnTo>
                <a:lnTo>
                  <a:pt x="988448" y="294457"/>
                </a:lnTo>
                <a:lnTo>
                  <a:pt x="992842" y="295961"/>
                </a:lnTo>
                <a:lnTo>
                  <a:pt x="997233" y="297276"/>
                </a:lnTo>
                <a:lnTo>
                  <a:pt x="1001627" y="296942"/>
                </a:lnTo>
                <a:lnTo>
                  <a:pt x="1006021" y="297117"/>
                </a:lnTo>
                <a:lnTo>
                  <a:pt x="1010414" y="295476"/>
                </a:lnTo>
                <a:lnTo>
                  <a:pt x="1014807" y="230729"/>
                </a:lnTo>
                <a:lnTo>
                  <a:pt x="1019199" y="215473"/>
                </a:lnTo>
                <a:lnTo>
                  <a:pt x="1023593" y="224476"/>
                </a:lnTo>
                <a:lnTo>
                  <a:pt x="1027985" y="237343"/>
                </a:lnTo>
                <a:lnTo>
                  <a:pt x="1032380" y="261903"/>
                </a:lnTo>
                <a:lnTo>
                  <a:pt x="1036772" y="262352"/>
                </a:lnTo>
                <a:lnTo>
                  <a:pt x="1041165" y="263487"/>
                </a:lnTo>
                <a:lnTo>
                  <a:pt x="1045558" y="263983"/>
                </a:lnTo>
                <a:lnTo>
                  <a:pt x="1049952" y="268106"/>
                </a:lnTo>
                <a:lnTo>
                  <a:pt x="1054344" y="271048"/>
                </a:lnTo>
                <a:lnTo>
                  <a:pt x="1058738" y="270515"/>
                </a:lnTo>
                <a:lnTo>
                  <a:pt x="1063131" y="265718"/>
                </a:lnTo>
                <a:lnTo>
                  <a:pt x="1067524" y="247044"/>
                </a:lnTo>
                <a:lnTo>
                  <a:pt x="1071917" y="240411"/>
                </a:lnTo>
                <a:lnTo>
                  <a:pt x="1076310" y="245393"/>
                </a:lnTo>
                <a:lnTo>
                  <a:pt x="1080702" y="251271"/>
                </a:lnTo>
                <a:lnTo>
                  <a:pt x="1085096" y="253231"/>
                </a:lnTo>
                <a:lnTo>
                  <a:pt x="1089490" y="248442"/>
                </a:lnTo>
                <a:lnTo>
                  <a:pt x="1093882" y="236625"/>
                </a:lnTo>
                <a:lnTo>
                  <a:pt x="1098276" y="230237"/>
                </a:lnTo>
                <a:lnTo>
                  <a:pt x="1102668" y="223741"/>
                </a:lnTo>
                <a:lnTo>
                  <a:pt x="1107063" y="218056"/>
                </a:lnTo>
                <a:lnTo>
                  <a:pt x="1111456" y="224255"/>
                </a:lnTo>
                <a:lnTo>
                  <a:pt x="1115848" y="241481"/>
                </a:lnTo>
                <a:lnTo>
                  <a:pt x="1120241" y="228707"/>
                </a:lnTo>
                <a:lnTo>
                  <a:pt x="1124634" y="215432"/>
                </a:lnTo>
                <a:lnTo>
                  <a:pt x="1129026" y="213520"/>
                </a:lnTo>
                <a:lnTo>
                  <a:pt x="1133420" y="208673"/>
                </a:lnTo>
                <a:lnTo>
                  <a:pt x="1137813" y="203627"/>
                </a:lnTo>
                <a:lnTo>
                  <a:pt x="1142207" y="197146"/>
                </a:lnTo>
                <a:lnTo>
                  <a:pt x="1146600" y="181932"/>
                </a:lnTo>
                <a:lnTo>
                  <a:pt x="1150993" y="168415"/>
                </a:lnTo>
                <a:lnTo>
                  <a:pt x="1155386" y="160390"/>
                </a:lnTo>
                <a:lnTo>
                  <a:pt x="1159778" y="149598"/>
                </a:lnTo>
                <a:lnTo>
                  <a:pt x="1164173" y="134536"/>
                </a:lnTo>
                <a:lnTo>
                  <a:pt x="1168563" y="124615"/>
                </a:lnTo>
                <a:lnTo>
                  <a:pt x="1172959" y="120048"/>
                </a:lnTo>
                <a:lnTo>
                  <a:pt x="1177351" y="123929"/>
                </a:lnTo>
                <a:lnTo>
                  <a:pt x="1181745" y="144614"/>
                </a:lnTo>
                <a:lnTo>
                  <a:pt x="1186136" y="156974"/>
                </a:lnTo>
                <a:lnTo>
                  <a:pt x="1208103" y="188026"/>
                </a:lnTo>
                <a:lnTo>
                  <a:pt x="1212495" y="177283"/>
                </a:lnTo>
                <a:lnTo>
                  <a:pt x="1216889" y="165211"/>
                </a:lnTo>
                <a:lnTo>
                  <a:pt x="1221283" y="151340"/>
                </a:lnTo>
                <a:lnTo>
                  <a:pt x="1225674" y="143860"/>
                </a:lnTo>
                <a:lnTo>
                  <a:pt x="1230068" y="134362"/>
                </a:lnTo>
                <a:lnTo>
                  <a:pt x="1234462" y="119828"/>
                </a:lnTo>
                <a:lnTo>
                  <a:pt x="1238854" y="110470"/>
                </a:lnTo>
                <a:lnTo>
                  <a:pt x="1243248" y="97307"/>
                </a:lnTo>
                <a:lnTo>
                  <a:pt x="1247641" y="80587"/>
                </a:lnTo>
                <a:lnTo>
                  <a:pt x="1252034" y="82525"/>
                </a:lnTo>
                <a:lnTo>
                  <a:pt x="1256428" y="125105"/>
                </a:lnTo>
                <a:lnTo>
                  <a:pt x="1260821" y="132861"/>
                </a:lnTo>
                <a:lnTo>
                  <a:pt x="1265213" y="134305"/>
                </a:lnTo>
                <a:lnTo>
                  <a:pt x="1269606" y="131317"/>
                </a:lnTo>
                <a:lnTo>
                  <a:pt x="1274000" y="129054"/>
                </a:lnTo>
                <a:lnTo>
                  <a:pt x="1278394" y="126060"/>
                </a:lnTo>
                <a:lnTo>
                  <a:pt x="1282787" y="129674"/>
                </a:lnTo>
                <a:lnTo>
                  <a:pt x="1287178" y="131292"/>
                </a:lnTo>
                <a:lnTo>
                  <a:pt x="1291573" y="139137"/>
                </a:lnTo>
                <a:lnTo>
                  <a:pt x="1295966" y="153225"/>
                </a:lnTo>
                <a:lnTo>
                  <a:pt x="1300360" y="154745"/>
                </a:lnTo>
                <a:lnTo>
                  <a:pt x="1304751" y="141531"/>
                </a:lnTo>
                <a:lnTo>
                  <a:pt x="1309143" y="129571"/>
                </a:lnTo>
                <a:lnTo>
                  <a:pt x="1313537" y="139911"/>
                </a:lnTo>
                <a:lnTo>
                  <a:pt x="1317931" y="165640"/>
                </a:lnTo>
                <a:lnTo>
                  <a:pt x="1322325" y="224181"/>
                </a:lnTo>
                <a:lnTo>
                  <a:pt x="1326716" y="282145"/>
                </a:lnTo>
                <a:lnTo>
                  <a:pt x="1331110" y="271983"/>
                </a:lnTo>
                <a:lnTo>
                  <a:pt x="1335502" y="189127"/>
                </a:lnTo>
                <a:lnTo>
                  <a:pt x="1339897" y="131213"/>
                </a:lnTo>
                <a:lnTo>
                  <a:pt x="1344289" y="99643"/>
                </a:lnTo>
                <a:lnTo>
                  <a:pt x="1348682" y="87623"/>
                </a:lnTo>
                <a:lnTo>
                  <a:pt x="1353076" y="74773"/>
                </a:lnTo>
                <a:lnTo>
                  <a:pt x="1357469" y="62883"/>
                </a:lnTo>
                <a:lnTo>
                  <a:pt x="1361862" y="56271"/>
                </a:lnTo>
                <a:lnTo>
                  <a:pt x="1366254" y="51380"/>
                </a:lnTo>
                <a:lnTo>
                  <a:pt x="1370648" y="47898"/>
                </a:lnTo>
                <a:lnTo>
                  <a:pt x="1375042" y="49522"/>
                </a:lnTo>
                <a:lnTo>
                  <a:pt x="1379433" y="49454"/>
                </a:lnTo>
                <a:lnTo>
                  <a:pt x="1383828" y="51388"/>
                </a:lnTo>
                <a:lnTo>
                  <a:pt x="1388221" y="51343"/>
                </a:lnTo>
                <a:lnTo>
                  <a:pt x="1392614" y="43215"/>
                </a:lnTo>
                <a:lnTo>
                  <a:pt x="1397008" y="38599"/>
                </a:lnTo>
                <a:lnTo>
                  <a:pt x="1401399" y="47047"/>
                </a:lnTo>
                <a:lnTo>
                  <a:pt x="1405794" y="56149"/>
                </a:lnTo>
                <a:lnTo>
                  <a:pt x="1410185" y="58975"/>
                </a:lnTo>
                <a:lnTo>
                  <a:pt x="1414579" y="62517"/>
                </a:lnTo>
                <a:lnTo>
                  <a:pt x="1418972" y="68033"/>
                </a:lnTo>
                <a:lnTo>
                  <a:pt x="1423365" y="68160"/>
                </a:lnTo>
                <a:lnTo>
                  <a:pt x="1427758" y="68711"/>
                </a:lnTo>
                <a:lnTo>
                  <a:pt x="1432152" y="138883"/>
                </a:lnTo>
                <a:lnTo>
                  <a:pt x="1436543" y="139259"/>
                </a:lnTo>
                <a:lnTo>
                  <a:pt x="1440937" y="137703"/>
                </a:lnTo>
                <a:lnTo>
                  <a:pt x="1445331" y="139407"/>
                </a:lnTo>
                <a:lnTo>
                  <a:pt x="1449723" y="138049"/>
                </a:lnTo>
                <a:lnTo>
                  <a:pt x="1454117" y="141405"/>
                </a:lnTo>
                <a:lnTo>
                  <a:pt x="1458510" y="152614"/>
                </a:lnTo>
                <a:lnTo>
                  <a:pt x="1462902" y="156868"/>
                </a:lnTo>
                <a:lnTo>
                  <a:pt x="1467297" y="156556"/>
                </a:lnTo>
                <a:lnTo>
                  <a:pt x="1471690" y="161635"/>
                </a:lnTo>
                <a:lnTo>
                  <a:pt x="1476082" y="165142"/>
                </a:lnTo>
                <a:lnTo>
                  <a:pt x="1480474" y="169803"/>
                </a:lnTo>
                <a:lnTo>
                  <a:pt x="1484869" y="175420"/>
                </a:lnTo>
                <a:lnTo>
                  <a:pt x="1489262" y="183857"/>
                </a:lnTo>
                <a:lnTo>
                  <a:pt x="1493654" y="187459"/>
                </a:lnTo>
                <a:lnTo>
                  <a:pt x="1498047" y="188177"/>
                </a:lnTo>
                <a:lnTo>
                  <a:pt x="1502442" y="182551"/>
                </a:lnTo>
                <a:lnTo>
                  <a:pt x="1506835" y="172856"/>
                </a:lnTo>
                <a:lnTo>
                  <a:pt x="1511228" y="165520"/>
                </a:lnTo>
                <a:lnTo>
                  <a:pt x="1515620" y="156634"/>
                </a:lnTo>
                <a:lnTo>
                  <a:pt x="1520014" y="146755"/>
                </a:lnTo>
                <a:lnTo>
                  <a:pt x="1524406" y="136006"/>
                </a:lnTo>
                <a:lnTo>
                  <a:pt x="1528800" y="135784"/>
                </a:lnTo>
                <a:lnTo>
                  <a:pt x="1533194" y="131529"/>
                </a:lnTo>
                <a:lnTo>
                  <a:pt x="1537585" y="127288"/>
                </a:lnTo>
                <a:lnTo>
                  <a:pt x="1541979" y="133943"/>
                </a:lnTo>
                <a:lnTo>
                  <a:pt x="1546373" y="135727"/>
                </a:lnTo>
                <a:lnTo>
                  <a:pt x="1550764" y="145694"/>
                </a:lnTo>
                <a:lnTo>
                  <a:pt x="1555158" y="156567"/>
                </a:lnTo>
                <a:lnTo>
                  <a:pt x="1559550" y="163062"/>
                </a:lnTo>
                <a:lnTo>
                  <a:pt x="1563945" y="162295"/>
                </a:lnTo>
                <a:lnTo>
                  <a:pt x="1568338" y="163786"/>
                </a:lnTo>
                <a:lnTo>
                  <a:pt x="1572729" y="161041"/>
                </a:lnTo>
                <a:lnTo>
                  <a:pt x="1577124" y="155334"/>
                </a:lnTo>
                <a:lnTo>
                  <a:pt x="1581517" y="152698"/>
                </a:lnTo>
                <a:lnTo>
                  <a:pt x="1585911" y="150444"/>
                </a:lnTo>
                <a:lnTo>
                  <a:pt x="1590304" y="144230"/>
                </a:lnTo>
                <a:lnTo>
                  <a:pt x="1594695" y="138697"/>
                </a:lnTo>
                <a:lnTo>
                  <a:pt x="1599090" y="134076"/>
                </a:lnTo>
                <a:lnTo>
                  <a:pt x="1603483" y="134039"/>
                </a:lnTo>
                <a:lnTo>
                  <a:pt x="1607877" y="147304"/>
                </a:lnTo>
                <a:lnTo>
                  <a:pt x="1612269" y="159637"/>
                </a:lnTo>
                <a:lnTo>
                  <a:pt x="1616662" y="165438"/>
                </a:lnTo>
                <a:lnTo>
                  <a:pt x="1621054" y="176910"/>
                </a:lnTo>
                <a:lnTo>
                  <a:pt x="1625448" y="185713"/>
                </a:lnTo>
                <a:lnTo>
                  <a:pt x="1629841" y="173517"/>
                </a:lnTo>
                <a:lnTo>
                  <a:pt x="1634233" y="157711"/>
                </a:lnTo>
                <a:lnTo>
                  <a:pt x="1638627" y="149595"/>
                </a:lnTo>
                <a:lnTo>
                  <a:pt x="1643021" y="170242"/>
                </a:lnTo>
                <a:lnTo>
                  <a:pt x="1647414" y="160260"/>
                </a:lnTo>
                <a:lnTo>
                  <a:pt x="1651806" y="206200"/>
                </a:lnTo>
                <a:lnTo>
                  <a:pt x="1656199" y="241944"/>
                </a:lnTo>
                <a:lnTo>
                  <a:pt x="1660593" y="267538"/>
                </a:lnTo>
                <a:lnTo>
                  <a:pt x="1664986" y="265236"/>
                </a:lnTo>
                <a:lnTo>
                  <a:pt x="1669379" y="278134"/>
                </a:lnTo>
                <a:lnTo>
                  <a:pt x="1673771" y="284316"/>
                </a:lnTo>
                <a:lnTo>
                  <a:pt x="1678164" y="285739"/>
                </a:lnTo>
                <a:lnTo>
                  <a:pt x="1682558" y="285524"/>
                </a:lnTo>
                <a:lnTo>
                  <a:pt x="1686951" y="284448"/>
                </a:lnTo>
                <a:lnTo>
                  <a:pt x="1691344" y="282747"/>
                </a:lnTo>
                <a:lnTo>
                  <a:pt x="1695738" y="282755"/>
                </a:lnTo>
                <a:lnTo>
                  <a:pt x="1700131" y="285083"/>
                </a:lnTo>
                <a:lnTo>
                  <a:pt x="1704523" y="290470"/>
                </a:lnTo>
                <a:lnTo>
                  <a:pt x="1708916" y="292546"/>
                </a:lnTo>
                <a:lnTo>
                  <a:pt x="1713311" y="292603"/>
                </a:lnTo>
                <a:lnTo>
                  <a:pt x="1717704" y="292891"/>
                </a:lnTo>
                <a:lnTo>
                  <a:pt x="1722096" y="294248"/>
                </a:lnTo>
                <a:lnTo>
                  <a:pt x="1726490" y="294711"/>
                </a:lnTo>
                <a:lnTo>
                  <a:pt x="1748455" y="300920"/>
                </a:lnTo>
                <a:lnTo>
                  <a:pt x="1752848" y="300371"/>
                </a:lnTo>
                <a:lnTo>
                  <a:pt x="1757242" y="299216"/>
                </a:lnTo>
                <a:lnTo>
                  <a:pt x="1761633" y="295539"/>
                </a:lnTo>
                <a:lnTo>
                  <a:pt x="1766026" y="297158"/>
                </a:lnTo>
                <a:lnTo>
                  <a:pt x="1770420" y="300233"/>
                </a:lnTo>
                <a:lnTo>
                  <a:pt x="1774814" y="300392"/>
                </a:lnTo>
                <a:lnTo>
                  <a:pt x="1779207" y="299185"/>
                </a:lnTo>
                <a:lnTo>
                  <a:pt x="1783598" y="296581"/>
                </a:lnTo>
                <a:lnTo>
                  <a:pt x="1787992" y="287514"/>
                </a:lnTo>
                <a:lnTo>
                  <a:pt x="1792385" y="285568"/>
                </a:lnTo>
                <a:lnTo>
                  <a:pt x="1796780" y="281166"/>
                </a:lnTo>
                <a:lnTo>
                  <a:pt x="1801173" y="286975"/>
                </a:lnTo>
                <a:lnTo>
                  <a:pt x="1805565" y="274031"/>
                </a:lnTo>
                <a:lnTo>
                  <a:pt x="1809959" y="283593"/>
                </a:lnTo>
                <a:lnTo>
                  <a:pt x="1814351" y="272320"/>
                </a:lnTo>
                <a:lnTo>
                  <a:pt x="1818743" y="263175"/>
                </a:lnTo>
                <a:lnTo>
                  <a:pt x="1823136" y="276946"/>
                </a:lnTo>
                <a:lnTo>
                  <a:pt x="1827531" y="269228"/>
                </a:lnTo>
                <a:lnTo>
                  <a:pt x="1831925" y="275049"/>
                </a:lnTo>
                <a:lnTo>
                  <a:pt x="1836318" y="288431"/>
                </a:lnTo>
                <a:lnTo>
                  <a:pt x="1840710" y="276401"/>
                </a:lnTo>
                <a:lnTo>
                  <a:pt x="1845102" y="256795"/>
                </a:lnTo>
                <a:lnTo>
                  <a:pt x="1849496" y="236465"/>
                </a:lnTo>
                <a:lnTo>
                  <a:pt x="1853890" y="215001"/>
                </a:lnTo>
                <a:lnTo>
                  <a:pt x="1858283" y="286622"/>
                </a:lnTo>
                <a:lnTo>
                  <a:pt x="1862675" y="266879"/>
                </a:lnTo>
                <a:lnTo>
                  <a:pt x="1867069" y="270222"/>
                </a:lnTo>
                <a:lnTo>
                  <a:pt x="1871461" y="261296"/>
                </a:lnTo>
                <a:lnTo>
                  <a:pt x="1875855" y="253394"/>
                </a:lnTo>
                <a:lnTo>
                  <a:pt x="1880247" y="251372"/>
                </a:lnTo>
                <a:lnTo>
                  <a:pt x="1884641" y="248069"/>
                </a:lnTo>
                <a:lnTo>
                  <a:pt x="1889034" y="244027"/>
                </a:lnTo>
                <a:lnTo>
                  <a:pt x="1893428" y="244336"/>
                </a:lnTo>
                <a:lnTo>
                  <a:pt x="1897819" y="245518"/>
                </a:lnTo>
                <a:lnTo>
                  <a:pt x="1902212" y="243124"/>
                </a:lnTo>
                <a:lnTo>
                  <a:pt x="1906607" y="244050"/>
                </a:lnTo>
                <a:lnTo>
                  <a:pt x="1911000" y="243845"/>
                </a:lnTo>
                <a:lnTo>
                  <a:pt x="1915394" y="243946"/>
                </a:lnTo>
                <a:lnTo>
                  <a:pt x="1919786" y="243952"/>
                </a:lnTo>
                <a:lnTo>
                  <a:pt x="1924179" y="242833"/>
                </a:lnTo>
                <a:lnTo>
                  <a:pt x="1928572" y="242815"/>
                </a:lnTo>
                <a:lnTo>
                  <a:pt x="1932965" y="242128"/>
                </a:lnTo>
                <a:lnTo>
                  <a:pt x="1937359" y="236934"/>
                </a:lnTo>
                <a:lnTo>
                  <a:pt x="1941752" y="235101"/>
                </a:lnTo>
                <a:lnTo>
                  <a:pt x="1946145" y="226430"/>
                </a:lnTo>
                <a:lnTo>
                  <a:pt x="1950539" y="220686"/>
                </a:lnTo>
                <a:lnTo>
                  <a:pt x="1954932" y="218397"/>
                </a:lnTo>
                <a:lnTo>
                  <a:pt x="1959324" y="233412"/>
                </a:lnTo>
                <a:lnTo>
                  <a:pt x="1963716" y="238928"/>
                </a:lnTo>
                <a:lnTo>
                  <a:pt x="1968110" y="237473"/>
                </a:lnTo>
                <a:lnTo>
                  <a:pt x="1972504" y="230355"/>
                </a:lnTo>
                <a:lnTo>
                  <a:pt x="1976896" y="228242"/>
                </a:lnTo>
                <a:lnTo>
                  <a:pt x="1981290" y="225137"/>
                </a:lnTo>
                <a:lnTo>
                  <a:pt x="1985682" y="224681"/>
                </a:lnTo>
                <a:lnTo>
                  <a:pt x="1990075" y="226026"/>
                </a:lnTo>
                <a:lnTo>
                  <a:pt x="1994468" y="225089"/>
                </a:lnTo>
                <a:lnTo>
                  <a:pt x="1998862" y="222557"/>
                </a:lnTo>
                <a:lnTo>
                  <a:pt x="2003255" y="224859"/>
                </a:lnTo>
                <a:lnTo>
                  <a:pt x="2007647" y="224591"/>
                </a:lnTo>
                <a:lnTo>
                  <a:pt x="2012042" y="222692"/>
                </a:lnTo>
                <a:lnTo>
                  <a:pt x="2016433" y="219758"/>
                </a:lnTo>
                <a:lnTo>
                  <a:pt x="2020828" y="217093"/>
                </a:lnTo>
                <a:lnTo>
                  <a:pt x="2025221" y="191907"/>
                </a:lnTo>
                <a:lnTo>
                  <a:pt x="2029614" y="187770"/>
                </a:lnTo>
                <a:lnTo>
                  <a:pt x="2034006" y="183996"/>
                </a:lnTo>
                <a:lnTo>
                  <a:pt x="2038400" y="183010"/>
                </a:lnTo>
                <a:lnTo>
                  <a:pt x="2042794" y="179807"/>
                </a:lnTo>
                <a:lnTo>
                  <a:pt x="2047186" y="181089"/>
                </a:lnTo>
                <a:lnTo>
                  <a:pt x="2051578" y="172559"/>
                </a:lnTo>
                <a:lnTo>
                  <a:pt x="2055973" y="163497"/>
                </a:lnTo>
                <a:lnTo>
                  <a:pt x="2060366" y="169161"/>
                </a:lnTo>
                <a:lnTo>
                  <a:pt x="2064760" y="194163"/>
                </a:lnTo>
                <a:lnTo>
                  <a:pt x="2069150" y="225194"/>
                </a:lnTo>
                <a:lnTo>
                  <a:pt x="2073544" y="251550"/>
                </a:lnTo>
                <a:lnTo>
                  <a:pt x="2077937" y="269964"/>
                </a:lnTo>
                <a:lnTo>
                  <a:pt x="2082331" y="269132"/>
                </a:lnTo>
                <a:lnTo>
                  <a:pt x="2086725" y="267967"/>
                </a:lnTo>
                <a:lnTo>
                  <a:pt x="2091117" y="265969"/>
                </a:lnTo>
                <a:lnTo>
                  <a:pt x="2095509" y="264150"/>
                </a:lnTo>
                <a:lnTo>
                  <a:pt x="2099903" y="261997"/>
                </a:lnTo>
                <a:lnTo>
                  <a:pt x="2104297" y="260312"/>
                </a:lnTo>
                <a:lnTo>
                  <a:pt x="2108689" y="259365"/>
                </a:lnTo>
                <a:lnTo>
                  <a:pt x="2113082" y="256296"/>
                </a:lnTo>
                <a:lnTo>
                  <a:pt x="2117476" y="255306"/>
                </a:lnTo>
                <a:lnTo>
                  <a:pt x="2121868" y="254528"/>
                </a:lnTo>
                <a:lnTo>
                  <a:pt x="2126263" y="252418"/>
                </a:lnTo>
                <a:lnTo>
                  <a:pt x="2130654" y="252003"/>
                </a:lnTo>
                <a:lnTo>
                  <a:pt x="2135048" y="250739"/>
                </a:lnTo>
                <a:lnTo>
                  <a:pt x="2139442" y="249165"/>
                </a:lnTo>
                <a:lnTo>
                  <a:pt x="2143835" y="248771"/>
                </a:lnTo>
                <a:lnTo>
                  <a:pt x="2148227" y="248151"/>
                </a:lnTo>
                <a:lnTo>
                  <a:pt x="2152620" y="249179"/>
                </a:lnTo>
                <a:lnTo>
                  <a:pt x="2157013" y="247747"/>
                </a:lnTo>
                <a:lnTo>
                  <a:pt x="2161407" y="244746"/>
                </a:lnTo>
                <a:lnTo>
                  <a:pt x="2165801" y="243955"/>
                </a:lnTo>
                <a:lnTo>
                  <a:pt x="2170193" y="241703"/>
                </a:lnTo>
                <a:lnTo>
                  <a:pt x="2174584" y="240538"/>
                </a:lnTo>
                <a:lnTo>
                  <a:pt x="2178980" y="242697"/>
                </a:lnTo>
                <a:lnTo>
                  <a:pt x="2183371" y="244372"/>
                </a:lnTo>
                <a:lnTo>
                  <a:pt x="2187764" y="247781"/>
                </a:lnTo>
                <a:lnTo>
                  <a:pt x="2192158" y="252225"/>
                </a:lnTo>
                <a:lnTo>
                  <a:pt x="2196552" y="257980"/>
                </a:lnTo>
                <a:lnTo>
                  <a:pt x="2200945" y="261568"/>
                </a:lnTo>
                <a:lnTo>
                  <a:pt x="2205336" y="262112"/>
                </a:lnTo>
                <a:lnTo>
                  <a:pt x="2209730" y="264045"/>
                </a:lnTo>
                <a:lnTo>
                  <a:pt x="2214123" y="263926"/>
                </a:lnTo>
                <a:lnTo>
                  <a:pt x="2218517" y="265915"/>
                </a:lnTo>
                <a:lnTo>
                  <a:pt x="2222911" y="264621"/>
                </a:lnTo>
                <a:lnTo>
                  <a:pt x="2227303" y="263537"/>
                </a:lnTo>
                <a:lnTo>
                  <a:pt x="2231695" y="263455"/>
                </a:lnTo>
                <a:lnTo>
                  <a:pt x="2236089" y="261553"/>
                </a:lnTo>
                <a:lnTo>
                  <a:pt x="2240481" y="258343"/>
                </a:lnTo>
                <a:lnTo>
                  <a:pt x="2244875" y="249914"/>
                </a:lnTo>
                <a:lnTo>
                  <a:pt x="2249269" y="245773"/>
                </a:lnTo>
                <a:lnTo>
                  <a:pt x="2253662" y="243388"/>
                </a:lnTo>
                <a:lnTo>
                  <a:pt x="2258056" y="246054"/>
                </a:lnTo>
                <a:lnTo>
                  <a:pt x="2262447" y="246381"/>
                </a:lnTo>
                <a:lnTo>
                  <a:pt x="2266841" y="246954"/>
                </a:lnTo>
                <a:lnTo>
                  <a:pt x="2271234" y="251206"/>
                </a:lnTo>
                <a:lnTo>
                  <a:pt x="2275627" y="254908"/>
                </a:lnTo>
                <a:lnTo>
                  <a:pt x="2280022" y="259270"/>
                </a:lnTo>
                <a:lnTo>
                  <a:pt x="2284414" y="268607"/>
                </a:lnTo>
                <a:lnTo>
                  <a:pt x="2288807" y="280487"/>
                </a:lnTo>
                <a:lnTo>
                  <a:pt x="2293199" y="287013"/>
                </a:lnTo>
                <a:lnTo>
                  <a:pt x="2297593" y="290459"/>
                </a:lnTo>
                <a:lnTo>
                  <a:pt x="2301985" y="295528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47217" y="1650367"/>
            <a:ext cx="2302510" cy="802640"/>
          </a:xfrm>
          <a:custGeom>
            <a:avLst/>
            <a:gdLst/>
            <a:ahLst/>
            <a:cxnLst/>
            <a:rect l="l" t="t" r="r" b="b"/>
            <a:pathLst>
              <a:path w="2302509" h="802639">
                <a:moveTo>
                  <a:pt x="0" y="774938"/>
                </a:moveTo>
                <a:lnTo>
                  <a:pt x="4393" y="649692"/>
                </a:lnTo>
                <a:lnTo>
                  <a:pt x="8786" y="594636"/>
                </a:lnTo>
                <a:lnTo>
                  <a:pt x="13179" y="626764"/>
                </a:lnTo>
                <a:lnTo>
                  <a:pt x="17573" y="509858"/>
                </a:lnTo>
                <a:lnTo>
                  <a:pt x="21965" y="461183"/>
                </a:lnTo>
                <a:lnTo>
                  <a:pt x="26358" y="465635"/>
                </a:lnTo>
                <a:lnTo>
                  <a:pt x="30752" y="401866"/>
                </a:lnTo>
                <a:lnTo>
                  <a:pt x="35145" y="602702"/>
                </a:lnTo>
                <a:lnTo>
                  <a:pt x="39537" y="609381"/>
                </a:lnTo>
                <a:lnTo>
                  <a:pt x="43930" y="578882"/>
                </a:lnTo>
                <a:lnTo>
                  <a:pt x="48324" y="597787"/>
                </a:lnTo>
                <a:lnTo>
                  <a:pt x="52717" y="635286"/>
                </a:lnTo>
                <a:lnTo>
                  <a:pt x="57111" y="651789"/>
                </a:lnTo>
                <a:lnTo>
                  <a:pt x="61503" y="682976"/>
                </a:lnTo>
                <a:lnTo>
                  <a:pt x="65896" y="662540"/>
                </a:lnTo>
                <a:lnTo>
                  <a:pt x="70290" y="676848"/>
                </a:lnTo>
                <a:lnTo>
                  <a:pt x="74683" y="699446"/>
                </a:lnTo>
                <a:lnTo>
                  <a:pt x="79075" y="701028"/>
                </a:lnTo>
                <a:lnTo>
                  <a:pt x="83468" y="708441"/>
                </a:lnTo>
                <a:lnTo>
                  <a:pt x="87862" y="716726"/>
                </a:lnTo>
                <a:lnTo>
                  <a:pt x="92254" y="713780"/>
                </a:lnTo>
                <a:lnTo>
                  <a:pt x="96649" y="711733"/>
                </a:lnTo>
                <a:lnTo>
                  <a:pt x="101041" y="709332"/>
                </a:lnTo>
                <a:lnTo>
                  <a:pt x="105434" y="718302"/>
                </a:lnTo>
                <a:lnTo>
                  <a:pt x="109828" y="726491"/>
                </a:lnTo>
                <a:lnTo>
                  <a:pt x="114221" y="723354"/>
                </a:lnTo>
                <a:lnTo>
                  <a:pt x="118613" y="675286"/>
                </a:lnTo>
                <a:lnTo>
                  <a:pt x="123007" y="693117"/>
                </a:lnTo>
                <a:lnTo>
                  <a:pt x="127400" y="700445"/>
                </a:lnTo>
                <a:lnTo>
                  <a:pt x="131793" y="694200"/>
                </a:lnTo>
                <a:lnTo>
                  <a:pt x="136186" y="660860"/>
                </a:lnTo>
                <a:lnTo>
                  <a:pt x="140579" y="684136"/>
                </a:lnTo>
                <a:lnTo>
                  <a:pt x="144972" y="703471"/>
                </a:lnTo>
                <a:lnTo>
                  <a:pt x="149366" y="713862"/>
                </a:lnTo>
                <a:lnTo>
                  <a:pt x="153759" y="724267"/>
                </a:lnTo>
                <a:lnTo>
                  <a:pt x="158151" y="733190"/>
                </a:lnTo>
                <a:lnTo>
                  <a:pt x="162545" y="728727"/>
                </a:lnTo>
                <a:lnTo>
                  <a:pt x="166938" y="731945"/>
                </a:lnTo>
                <a:lnTo>
                  <a:pt x="171331" y="737323"/>
                </a:lnTo>
                <a:lnTo>
                  <a:pt x="175724" y="733112"/>
                </a:lnTo>
                <a:lnTo>
                  <a:pt x="180116" y="731546"/>
                </a:lnTo>
                <a:lnTo>
                  <a:pt x="184510" y="723534"/>
                </a:lnTo>
                <a:lnTo>
                  <a:pt x="188904" y="722023"/>
                </a:lnTo>
                <a:lnTo>
                  <a:pt x="193296" y="725245"/>
                </a:lnTo>
                <a:lnTo>
                  <a:pt x="197689" y="745130"/>
                </a:lnTo>
                <a:lnTo>
                  <a:pt x="202082" y="756634"/>
                </a:lnTo>
                <a:lnTo>
                  <a:pt x="206476" y="754454"/>
                </a:lnTo>
                <a:lnTo>
                  <a:pt x="210868" y="749984"/>
                </a:lnTo>
                <a:lnTo>
                  <a:pt x="215261" y="748428"/>
                </a:lnTo>
                <a:lnTo>
                  <a:pt x="219655" y="750618"/>
                </a:lnTo>
                <a:lnTo>
                  <a:pt x="224048" y="751895"/>
                </a:lnTo>
                <a:lnTo>
                  <a:pt x="228442" y="752154"/>
                </a:lnTo>
                <a:lnTo>
                  <a:pt x="232833" y="753054"/>
                </a:lnTo>
                <a:lnTo>
                  <a:pt x="237227" y="752466"/>
                </a:lnTo>
                <a:lnTo>
                  <a:pt x="241621" y="749450"/>
                </a:lnTo>
                <a:lnTo>
                  <a:pt x="246014" y="747516"/>
                </a:lnTo>
                <a:lnTo>
                  <a:pt x="250406" y="749403"/>
                </a:lnTo>
                <a:lnTo>
                  <a:pt x="254800" y="750525"/>
                </a:lnTo>
                <a:lnTo>
                  <a:pt x="259193" y="752208"/>
                </a:lnTo>
                <a:lnTo>
                  <a:pt x="263586" y="750262"/>
                </a:lnTo>
                <a:lnTo>
                  <a:pt x="267980" y="722169"/>
                </a:lnTo>
                <a:lnTo>
                  <a:pt x="272372" y="698623"/>
                </a:lnTo>
                <a:lnTo>
                  <a:pt x="276765" y="699292"/>
                </a:lnTo>
                <a:lnTo>
                  <a:pt x="281159" y="693156"/>
                </a:lnTo>
                <a:lnTo>
                  <a:pt x="285551" y="652196"/>
                </a:lnTo>
                <a:lnTo>
                  <a:pt x="289944" y="649630"/>
                </a:lnTo>
                <a:lnTo>
                  <a:pt x="294338" y="651208"/>
                </a:lnTo>
                <a:lnTo>
                  <a:pt x="298731" y="620887"/>
                </a:lnTo>
                <a:lnTo>
                  <a:pt x="303124" y="614778"/>
                </a:lnTo>
                <a:lnTo>
                  <a:pt x="307516" y="616982"/>
                </a:lnTo>
                <a:lnTo>
                  <a:pt x="311910" y="726582"/>
                </a:lnTo>
                <a:lnTo>
                  <a:pt x="316302" y="667976"/>
                </a:lnTo>
                <a:lnTo>
                  <a:pt x="320696" y="685953"/>
                </a:lnTo>
                <a:lnTo>
                  <a:pt x="325090" y="563127"/>
                </a:lnTo>
                <a:lnTo>
                  <a:pt x="329482" y="486148"/>
                </a:lnTo>
                <a:lnTo>
                  <a:pt x="333876" y="377859"/>
                </a:lnTo>
                <a:lnTo>
                  <a:pt x="338269" y="493383"/>
                </a:lnTo>
                <a:lnTo>
                  <a:pt x="342662" y="541516"/>
                </a:lnTo>
                <a:lnTo>
                  <a:pt x="347055" y="575093"/>
                </a:lnTo>
                <a:lnTo>
                  <a:pt x="351448" y="747198"/>
                </a:lnTo>
                <a:lnTo>
                  <a:pt x="355841" y="686174"/>
                </a:lnTo>
                <a:lnTo>
                  <a:pt x="360234" y="555826"/>
                </a:lnTo>
                <a:lnTo>
                  <a:pt x="364628" y="448563"/>
                </a:lnTo>
                <a:lnTo>
                  <a:pt x="369019" y="398471"/>
                </a:lnTo>
                <a:lnTo>
                  <a:pt x="373414" y="344558"/>
                </a:lnTo>
                <a:lnTo>
                  <a:pt x="377807" y="529563"/>
                </a:lnTo>
                <a:lnTo>
                  <a:pt x="382200" y="610676"/>
                </a:lnTo>
                <a:lnTo>
                  <a:pt x="386593" y="670663"/>
                </a:lnTo>
                <a:lnTo>
                  <a:pt x="390985" y="711156"/>
                </a:lnTo>
                <a:lnTo>
                  <a:pt x="395379" y="600891"/>
                </a:lnTo>
                <a:lnTo>
                  <a:pt x="399773" y="725287"/>
                </a:lnTo>
                <a:lnTo>
                  <a:pt x="404165" y="664641"/>
                </a:lnTo>
                <a:lnTo>
                  <a:pt x="408558" y="645687"/>
                </a:lnTo>
                <a:lnTo>
                  <a:pt x="412951" y="649869"/>
                </a:lnTo>
                <a:lnTo>
                  <a:pt x="417345" y="608088"/>
                </a:lnTo>
                <a:lnTo>
                  <a:pt x="421736" y="638375"/>
                </a:lnTo>
                <a:lnTo>
                  <a:pt x="426130" y="596092"/>
                </a:lnTo>
                <a:lnTo>
                  <a:pt x="430524" y="556345"/>
                </a:lnTo>
                <a:lnTo>
                  <a:pt x="434917" y="447697"/>
                </a:lnTo>
                <a:lnTo>
                  <a:pt x="439311" y="315220"/>
                </a:lnTo>
                <a:lnTo>
                  <a:pt x="443703" y="269208"/>
                </a:lnTo>
                <a:lnTo>
                  <a:pt x="448096" y="284733"/>
                </a:lnTo>
                <a:lnTo>
                  <a:pt x="452490" y="230053"/>
                </a:lnTo>
                <a:lnTo>
                  <a:pt x="456883" y="284071"/>
                </a:lnTo>
                <a:lnTo>
                  <a:pt x="461275" y="426811"/>
                </a:lnTo>
                <a:lnTo>
                  <a:pt x="465669" y="444284"/>
                </a:lnTo>
                <a:lnTo>
                  <a:pt x="470062" y="290678"/>
                </a:lnTo>
                <a:lnTo>
                  <a:pt x="474455" y="402567"/>
                </a:lnTo>
                <a:lnTo>
                  <a:pt x="478849" y="378289"/>
                </a:lnTo>
                <a:lnTo>
                  <a:pt x="483241" y="440897"/>
                </a:lnTo>
                <a:lnTo>
                  <a:pt x="487634" y="441839"/>
                </a:lnTo>
                <a:lnTo>
                  <a:pt x="492027" y="370104"/>
                </a:lnTo>
                <a:lnTo>
                  <a:pt x="496421" y="340732"/>
                </a:lnTo>
                <a:lnTo>
                  <a:pt x="500813" y="313287"/>
                </a:lnTo>
                <a:lnTo>
                  <a:pt x="505207" y="327981"/>
                </a:lnTo>
                <a:lnTo>
                  <a:pt x="509600" y="400884"/>
                </a:lnTo>
                <a:lnTo>
                  <a:pt x="513993" y="441436"/>
                </a:lnTo>
                <a:lnTo>
                  <a:pt x="518387" y="424762"/>
                </a:lnTo>
                <a:lnTo>
                  <a:pt x="522779" y="431843"/>
                </a:lnTo>
                <a:lnTo>
                  <a:pt x="527172" y="435304"/>
                </a:lnTo>
                <a:lnTo>
                  <a:pt x="531565" y="432857"/>
                </a:lnTo>
                <a:lnTo>
                  <a:pt x="535959" y="422192"/>
                </a:lnTo>
                <a:lnTo>
                  <a:pt x="540350" y="429767"/>
                </a:lnTo>
                <a:lnTo>
                  <a:pt x="544745" y="410174"/>
                </a:lnTo>
                <a:lnTo>
                  <a:pt x="549138" y="446616"/>
                </a:lnTo>
                <a:lnTo>
                  <a:pt x="553531" y="456729"/>
                </a:lnTo>
                <a:lnTo>
                  <a:pt x="557924" y="592345"/>
                </a:lnTo>
                <a:lnTo>
                  <a:pt x="562317" y="590814"/>
                </a:lnTo>
                <a:lnTo>
                  <a:pt x="566710" y="594480"/>
                </a:lnTo>
                <a:lnTo>
                  <a:pt x="571104" y="551165"/>
                </a:lnTo>
                <a:lnTo>
                  <a:pt x="575496" y="565713"/>
                </a:lnTo>
                <a:lnTo>
                  <a:pt x="579889" y="566737"/>
                </a:lnTo>
                <a:lnTo>
                  <a:pt x="584282" y="478637"/>
                </a:lnTo>
                <a:lnTo>
                  <a:pt x="588676" y="365612"/>
                </a:lnTo>
                <a:lnTo>
                  <a:pt x="593067" y="321772"/>
                </a:lnTo>
                <a:lnTo>
                  <a:pt x="597461" y="336325"/>
                </a:lnTo>
                <a:lnTo>
                  <a:pt x="601855" y="162644"/>
                </a:lnTo>
                <a:lnTo>
                  <a:pt x="606248" y="198150"/>
                </a:lnTo>
                <a:lnTo>
                  <a:pt x="610642" y="512839"/>
                </a:lnTo>
                <a:lnTo>
                  <a:pt x="615034" y="507410"/>
                </a:lnTo>
                <a:lnTo>
                  <a:pt x="619427" y="459677"/>
                </a:lnTo>
                <a:lnTo>
                  <a:pt x="623821" y="427565"/>
                </a:lnTo>
                <a:lnTo>
                  <a:pt x="628214" y="468261"/>
                </a:lnTo>
                <a:lnTo>
                  <a:pt x="632606" y="513498"/>
                </a:lnTo>
                <a:lnTo>
                  <a:pt x="636999" y="446714"/>
                </a:lnTo>
                <a:lnTo>
                  <a:pt x="641393" y="462242"/>
                </a:lnTo>
                <a:lnTo>
                  <a:pt x="645785" y="493439"/>
                </a:lnTo>
                <a:lnTo>
                  <a:pt x="650180" y="439555"/>
                </a:lnTo>
                <a:lnTo>
                  <a:pt x="654572" y="385078"/>
                </a:lnTo>
                <a:lnTo>
                  <a:pt x="658965" y="506576"/>
                </a:lnTo>
                <a:lnTo>
                  <a:pt x="663359" y="616383"/>
                </a:lnTo>
                <a:lnTo>
                  <a:pt x="667752" y="745864"/>
                </a:lnTo>
                <a:lnTo>
                  <a:pt x="672144" y="801961"/>
                </a:lnTo>
                <a:lnTo>
                  <a:pt x="676538" y="431456"/>
                </a:lnTo>
                <a:lnTo>
                  <a:pt x="680931" y="464938"/>
                </a:lnTo>
                <a:lnTo>
                  <a:pt x="685324" y="442961"/>
                </a:lnTo>
                <a:lnTo>
                  <a:pt x="689718" y="446503"/>
                </a:lnTo>
                <a:lnTo>
                  <a:pt x="694110" y="435404"/>
                </a:lnTo>
                <a:lnTo>
                  <a:pt x="698503" y="445631"/>
                </a:lnTo>
                <a:lnTo>
                  <a:pt x="702896" y="460874"/>
                </a:lnTo>
                <a:lnTo>
                  <a:pt x="707290" y="467174"/>
                </a:lnTo>
                <a:lnTo>
                  <a:pt x="711682" y="476660"/>
                </a:lnTo>
                <a:lnTo>
                  <a:pt x="716076" y="169288"/>
                </a:lnTo>
                <a:lnTo>
                  <a:pt x="720469" y="110762"/>
                </a:lnTo>
                <a:lnTo>
                  <a:pt x="724862" y="76451"/>
                </a:lnTo>
                <a:lnTo>
                  <a:pt x="729256" y="68938"/>
                </a:lnTo>
                <a:lnTo>
                  <a:pt x="733648" y="0"/>
                </a:lnTo>
                <a:lnTo>
                  <a:pt x="738041" y="133043"/>
                </a:lnTo>
                <a:lnTo>
                  <a:pt x="742434" y="287018"/>
                </a:lnTo>
                <a:lnTo>
                  <a:pt x="746828" y="473657"/>
                </a:lnTo>
                <a:lnTo>
                  <a:pt x="751219" y="405907"/>
                </a:lnTo>
                <a:lnTo>
                  <a:pt x="755614" y="383398"/>
                </a:lnTo>
                <a:lnTo>
                  <a:pt x="760007" y="298616"/>
                </a:lnTo>
                <a:lnTo>
                  <a:pt x="764400" y="328332"/>
                </a:lnTo>
                <a:lnTo>
                  <a:pt x="768792" y="360558"/>
                </a:lnTo>
                <a:lnTo>
                  <a:pt x="773186" y="335069"/>
                </a:lnTo>
                <a:lnTo>
                  <a:pt x="777579" y="354697"/>
                </a:lnTo>
                <a:lnTo>
                  <a:pt x="781973" y="351137"/>
                </a:lnTo>
                <a:lnTo>
                  <a:pt x="786365" y="217413"/>
                </a:lnTo>
                <a:lnTo>
                  <a:pt x="790758" y="35747"/>
                </a:lnTo>
                <a:lnTo>
                  <a:pt x="795151" y="163015"/>
                </a:lnTo>
                <a:lnTo>
                  <a:pt x="799545" y="274350"/>
                </a:lnTo>
                <a:lnTo>
                  <a:pt x="803936" y="272738"/>
                </a:lnTo>
                <a:lnTo>
                  <a:pt x="808331" y="236984"/>
                </a:lnTo>
                <a:lnTo>
                  <a:pt x="812724" y="199394"/>
                </a:lnTo>
                <a:lnTo>
                  <a:pt x="817117" y="178224"/>
                </a:lnTo>
                <a:lnTo>
                  <a:pt x="821511" y="171563"/>
                </a:lnTo>
                <a:lnTo>
                  <a:pt x="825903" y="131246"/>
                </a:lnTo>
                <a:lnTo>
                  <a:pt x="830296" y="75680"/>
                </a:lnTo>
                <a:lnTo>
                  <a:pt x="834690" y="100360"/>
                </a:lnTo>
                <a:lnTo>
                  <a:pt x="839082" y="164525"/>
                </a:lnTo>
                <a:lnTo>
                  <a:pt x="843475" y="203866"/>
                </a:lnTo>
                <a:lnTo>
                  <a:pt x="847869" y="205875"/>
                </a:lnTo>
                <a:lnTo>
                  <a:pt x="852262" y="248384"/>
                </a:lnTo>
                <a:lnTo>
                  <a:pt x="856654" y="154102"/>
                </a:lnTo>
                <a:lnTo>
                  <a:pt x="861048" y="113086"/>
                </a:lnTo>
                <a:lnTo>
                  <a:pt x="865441" y="151427"/>
                </a:lnTo>
                <a:lnTo>
                  <a:pt x="869833" y="255570"/>
                </a:lnTo>
                <a:lnTo>
                  <a:pt x="874227" y="383606"/>
                </a:lnTo>
                <a:lnTo>
                  <a:pt x="878621" y="571887"/>
                </a:lnTo>
                <a:lnTo>
                  <a:pt x="883013" y="549776"/>
                </a:lnTo>
                <a:lnTo>
                  <a:pt x="887407" y="548038"/>
                </a:lnTo>
                <a:lnTo>
                  <a:pt x="891799" y="541007"/>
                </a:lnTo>
                <a:lnTo>
                  <a:pt x="896193" y="479082"/>
                </a:lnTo>
                <a:lnTo>
                  <a:pt x="900587" y="446078"/>
                </a:lnTo>
                <a:lnTo>
                  <a:pt x="904979" y="323995"/>
                </a:lnTo>
                <a:lnTo>
                  <a:pt x="909372" y="417549"/>
                </a:lnTo>
                <a:lnTo>
                  <a:pt x="913766" y="511893"/>
                </a:lnTo>
                <a:lnTo>
                  <a:pt x="918159" y="607123"/>
                </a:lnTo>
                <a:lnTo>
                  <a:pt x="922551" y="629034"/>
                </a:lnTo>
                <a:lnTo>
                  <a:pt x="926945" y="625382"/>
                </a:lnTo>
                <a:lnTo>
                  <a:pt x="931338" y="606047"/>
                </a:lnTo>
                <a:lnTo>
                  <a:pt x="935731" y="579281"/>
                </a:lnTo>
                <a:lnTo>
                  <a:pt x="940124" y="602379"/>
                </a:lnTo>
                <a:lnTo>
                  <a:pt x="944516" y="634755"/>
                </a:lnTo>
                <a:lnTo>
                  <a:pt x="948910" y="479920"/>
                </a:lnTo>
                <a:lnTo>
                  <a:pt x="953304" y="476267"/>
                </a:lnTo>
                <a:lnTo>
                  <a:pt x="957697" y="505003"/>
                </a:lnTo>
                <a:lnTo>
                  <a:pt x="962089" y="599696"/>
                </a:lnTo>
                <a:lnTo>
                  <a:pt x="966482" y="601090"/>
                </a:lnTo>
                <a:lnTo>
                  <a:pt x="970876" y="643439"/>
                </a:lnTo>
                <a:lnTo>
                  <a:pt x="975267" y="678313"/>
                </a:lnTo>
                <a:lnTo>
                  <a:pt x="979661" y="721509"/>
                </a:lnTo>
                <a:lnTo>
                  <a:pt x="984055" y="752617"/>
                </a:lnTo>
                <a:lnTo>
                  <a:pt x="988448" y="711533"/>
                </a:lnTo>
                <a:lnTo>
                  <a:pt x="992842" y="688843"/>
                </a:lnTo>
                <a:lnTo>
                  <a:pt x="997233" y="686810"/>
                </a:lnTo>
                <a:lnTo>
                  <a:pt x="1001627" y="713966"/>
                </a:lnTo>
                <a:lnTo>
                  <a:pt x="1006021" y="776537"/>
                </a:lnTo>
                <a:lnTo>
                  <a:pt x="1010414" y="798144"/>
                </a:lnTo>
                <a:lnTo>
                  <a:pt x="1014807" y="801026"/>
                </a:lnTo>
                <a:lnTo>
                  <a:pt x="1019199" y="776045"/>
                </a:lnTo>
                <a:lnTo>
                  <a:pt x="1023593" y="785360"/>
                </a:lnTo>
                <a:lnTo>
                  <a:pt x="1027985" y="783076"/>
                </a:lnTo>
                <a:lnTo>
                  <a:pt x="1032380" y="539829"/>
                </a:lnTo>
                <a:lnTo>
                  <a:pt x="1036772" y="570524"/>
                </a:lnTo>
                <a:lnTo>
                  <a:pt x="1041165" y="550449"/>
                </a:lnTo>
                <a:lnTo>
                  <a:pt x="1045558" y="529964"/>
                </a:lnTo>
                <a:lnTo>
                  <a:pt x="1049952" y="567593"/>
                </a:lnTo>
                <a:lnTo>
                  <a:pt x="1054344" y="591124"/>
                </a:lnTo>
                <a:lnTo>
                  <a:pt x="1058738" y="593385"/>
                </a:lnTo>
                <a:lnTo>
                  <a:pt x="1063131" y="661853"/>
                </a:lnTo>
                <a:lnTo>
                  <a:pt x="1067524" y="592860"/>
                </a:lnTo>
                <a:lnTo>
                  <a:pt x="1071917" y="571560"/>
                </a:lnTo>
                <a:lnTo>
                  <a:pt x="1076310" y="437839"/>
                </a:lnTo>
                <a:lnTo>
                  <a:pt x="1080702" y="415235"/>
                </a:lnTo>
                <a:lnTo>
                  <a:pt x="1085096" y="479879"/>
                </a:lnTo>
                <a:lnTo>
                  <a:pt x="1089490" y="463717"/>
                </a:lnTo>
                <a:lnTo>
                  <a:pt x="1093882" y="438348"/>
                </a:lnTo>
                <a:lnTo>
                  <a:pt x="1098276" y="476162"/>
                </a:lnTo>
                <a:lnTo>
                  <a:pt x="1102668" y="474052"/>
                </a:lnTo>
                <a:lnTo>
                  <a:pt x="1107063" y="470621"/>
                </a:lnTo>
                <a:lnTo>
                  <a:pt x="1111456" y="488567"/>
                </a:lnTo>
                <a:lnTo>
                  <a:pt x="1115848" y="437614"/>
                </a:lnTo>
                <a:lnTo>
                  <a:pt x="1120241" y="433812"/>
                </a:lnTo>
                <a:lnTo>
                  <a:pt x="1124634" y="433892"/>
                </a:lnTo>
                <a:lnTo>
                  <a:pt x="1129026" y="488551"/>
                </a:lnTo>
                <a:lnTo>
                  <a:pt x="1133420" y="490465"/>
                </a:lnTo>
                <a:lnTo>
                  <a:pt x="1137813" y="479057"/>
                </a:lnTo>
                <a:lnTo>
                  <a:pt x="1142207" y="480787"/>
                </a:lnTo>
                <a:lnTo>
                  <a:pt x="1146600" y="441007"/>
                </a:lnTo>
                <a:lnTo>
                  <a:pt x="1150993" y="465603"/>
                </a:lnTo>
                <a:lnTo>
                  <a:pt x="1155386" y="482974"/>
                </a:lnTo>
                <a:lnTo>
                  <a:pt x="1159778" y="500365"/>
                </a:lnTo>
                <a:lnTo>
                  <a:pt x="1164173" y="519419"/>
                </a:lnTo>
                <a:lnTo>
                  <a:pt x="1168563" y="519410"/>
                </a:lnTo>
                <a:lnTo>
                  <a:pt x="1172959" y="526586"/>
                </a:lnTo>
                <a:lnTo>
                  <a:pt x="1177351" y="527681"/>
                </a:lnTo>
                <a:lnTo>
                  <a:pt x="1181745" y="527029"/>
                </a:lnTo>
                <a:lnTo>
                  <a:pt x="1186136" y="554184"/>
                </a:lnTo>
                <a:lnTo>
                  <a:pt x="1190530" y="572452"/>
                </a:lnTo>
                <a:lnTo>
                  <a:pt x="1194924" y="567947"/>
                </a:lnTo>
                <a:lnTo>
                  <a:pt x="1199316" y="562919"/>
                </a:lnTo>
                <a:lnTo>
                  <a:pt x="1203710" y="577754"/>
                </a:lnTo>
                <a:lnTo>
                  <a:pt x="1208103" y="579114"/>
                </a:lnTo>
                <a:lnTo>
                  <a:pt x="1212495" y="572115"/>
                </a:lnTo>
                <a:lnTo>
                  <a:pt x="1216889" y="569472"/>
                </a:lnTo>
                <a:lnTo>
                  <a:pt x="1221283" y="555253"/>
                </a:lnTo>
                <a:lnTo>
                  <a:pt x="1225674" y="554769"/>
                </a:lnTo>
                <a:lnTo>
                  <a:pt x="1230068" y="555028"/>
                </a:lnTo>
                <a:lnTo>
                  <a:pt x="1234462" y="539934"/>
                </a:lnTo>
                <a:lnTo>
                  <a:pt x="1238854" y="508854"/>
                </a:lnTo>
                <a:lnTo>
                  <a:pt x="1243248" y="483027"/>
                </a:lnTo>
                <a:lnTo>
                  <a:pt x="1247641" y="430656"/>
                </a:lnTo>
                <a:lnTo>
                  <a:pt x="1252034" y="396929"/>
                </a:lnTo>
                <a:lnTo>
                  <a:pt x="1256428" y="520679"/>
                </a:lnTo>
                <a:lnTo>
                  <a:pt x="1260821" y="518617"/>
                </a:lnTo>
                <a:lnTo>
                  <a:pt x="1265213" y="561638"/>
                </a:lnTo>
                <a:lnTo>
                  <a:pt x="1269606" y="483404"/>
                </a:lnTo>
                <a:lnTo>
                  <a:pt x="1274000" y="501001"/>
                </a:lnTo>
                <a:lnTo>
                  <a:pt x="1278394" y="428483"/>
                </a:lnTo>
                <a:lnTo>
                  <a:pt x="1282787" y="509874"/>
                </a:lnTo>
                <a:lnTo>
                  <a:pt x="1287178" y="582772"/>
                </a:lnTo>
                <a:lnTo>
                  <a:pt x="1291573" y="633361"/>
                </a:lnTo>
                <a:lnTo>
                  <a:pt x="1295966" y="549240"/>
                </a:lnTo>
                <a:lnTo>
                  <a:pt x="1300360" y="646091"/>
                </a:lnTo>
                <a:lnTo>
                  <a:pt x="1304751" y="674282"/>
                </a:lnTo>
                <a:lnTo>
                  <a:pt x="1309143" y="642534"/>
                </a:lnTo>
                <a:lnTo>
                  <a:pt x="1313537" y="657481"/>
                </a:lnTo>
                <a:lnTo>
                  <a:pt x="1317931" y="616109"/>
                </a:lnTo>
                <a:lnTo>
                  <a:pt x="1322325" y="785046"/>
                </a:lnTo>
                <a:lnTo>
                  <a:pt x="1326716" y="796114"/>
                </a:lnTo>
                <a:lnTo>
                  <a:pt x="1331110" y="793016"/>
                </a:lnTo>
                <a:lnTo>
                  <a:pt x="1335502" y="730214"/>
                </a:lnTo>
                <a:lnTo>
                  <a:pt x="1339897" y="370310"/>
                </a:lnTo>
                <a:lnTo>
                  <a:pt x="1344289" y="297050"/>
                </a:lnTo>
                <a:lnTo>
                  <a:pt x="1348682" y="278563"/>
                </a:lnTo>
                <a:lnTo>
                  <a:pt x="1353076" y="280888"/>
                </a:lnTo>
                <a:lnTo>
                  <a:pt x="1357469" y="319862"/>
                </a:lnTo>
                <a:lnTo>
                  <a:pt x="1361862" y="324395"/>
                </a:lnTo>
                <a:lnTo>
                  <a:pt x="1366254" y="335105"/>
                </a:lnTo>
                <a:lnTo>
                  <a:pt x="1370648" y="388703"/>
                </a:lnTo>
                <a:lnTo>
                  <a:pt x="1375042" y="404848"/>
                </a:lnTo>
                <a:lnTo>
                  <a:pt x="1379433" y="399667"/>
                </a:lnTo>
                <a:lnTo>
                  <a:pt x="1383828" y="358783"/>
                </a:lnTo>
                <a:lnTo>
                  <a:pt x="1388221" y="336378"/>
                </a:lnTo>
                <a:lnTo>
                  <a:pt x="1392614" y="384746"/>
                </a:lnTo>
                <a:lnTo>
                  <a:pt x="1397008" y="412671"/>
                </a:lnTo>
                <a:lnTo>
                  <a:pt x="1401399" y="380281"/>
                </a:lnTo>
                <a:lnTo>
                  <a:pt x="1405794" y="335984"/>
                </a:lnTo>
                <a:lnTo>
                  <a:pt x="1410185" y="321779"/>
                </a:lnTo>
                <a:lnTo>
                  <a:pt x="1414579" y="324180"/>
                </a:lnTo>
                <a:lnTo>
                  <a:pt x="1418972" y="264087"/>
                </a:lnTo>
                <a:lnTo>
                  <a:pt x="1423365" y="263938"/>
                </a:lnTo>
                <a:lnTo>
                  <a:pt x="1427758" y="280633"/>
                </a:lnTo>
                <a:lnTo>
                  <a:pt x="1432152" y="463054"/>
                </a:lnTo>
                <a:lnTo>
                  <a:pt x="1436543" y="462483"/>
                </a:lnTo>
                <a:lnTo>
                  <a:pt x="1440937" y="457007"/>
                </a:lnTo>
                <a:lnTo>
                  <a:pt x="1445331" y="442420"/>
                </a:lnTo>
                <a:lnTo>
                  <a:pt x="1449723" y="462421"/>
                </a:lnTo>
                <a:lnTo>
                  <a:pt x="1454117" y="488028"/>
                </a:lnTo>
                <a:lnTo>
                  <a:pt x="1458510" y="490591"/>
                </a:lnTo>
                <a:lnTo>
                  <a:pt x="1462902" y="479004"/>
                </a:lnTo>
                <a:lnTo>
                  <a:pt x="1467297" y="475781"/>
                </a:lnTo>
                <a:lnTo>
                  <a:pt x="1471690" y="500296"/>
                </a:lnTo>
                <a:lnTo>
                  <a:pt x="1476082" y="483716"/>
                </a:lnTo>
                <a:lnTo>
                  <a:pt x="1480474" y="492984"/>
                </a:lnTo>
                <a:lnTo>
                  <a:pt x="1484869" y="478628"/>
                </a:lnTo>
                <a:lnTo>
                  <a:pt x="1489262" y="472396"/>
                </a:lnTo>
                <a:lnTo>
                  <a:pt x="1493654" y="464804"/>
                </a:lnTo>
                <a:lnTo>
                  <a:pt x="1498047" y="476600"/>
                </a:lnTo>
                <a:lnTo>
                  <a:pt x="1502442" y="479797"/>
                </a:lnTo>
                <a:lnTo>
                  <a:pt x="1506835" y="485655"/>
                </a:lnTo>
                <a:lnTo>
                  <a:pt x="1511228" y="499300"/>
                </a:lnTo>
                <a:lnTo>
                  <a:pt x="1515620" y="510826"/>
                </a:lnTo>
                <a:lnTo>
                  <a:pt x="1520014" y="517926"/>
                </a:lnTo>
                <a:lnTo>
                  <a:pt x="1524406" y="513013"/>
                </a:lnTo>
                <a:lnTo>
                  <a:pt x="1528800" y="498902"/>
                </a:lnTo>
                <a:lnTo>
                  <a:pt x="1533194" y="501936"/>
                </a:lnTo>
                <a:lnTo>
                  <a:pt x="1537585" y="511665"/>
                </a:lnTo>
                <a:lnTo>
                  <a:pt x="1541979" y="518468"/>
                </a:lnTo>
                <a:lnTo>
                  <a:pt x="1546373" y="369408"/>
                </a:lnTo>
                <a:lnTo>
                  <a:pt x="1550764" y="515907"/>
                </a:lnTo>
                <a:lnTo>
                  <a:pt x="1555158" y="501029"/>
                </a:lnTo>
                <a:lnTo>
                  <a:pt x="1559550" y="459900"/>
                </a:lnTo>
                <a:lnTo>
                  <a:pt x="1563945" y="419447"/>
                </a:lnTo>
                <a:lnTo>
                  <a:pt x="1568338" y="392289"/>
                </a:lnTo>
                <a:lnTo>
                  <a:pt x="1572729" y="420760"/>
                </a:lnTo>
                <a:lnTo>
                  <a:pt x="1577124" y="474374"/>
                </a:lnTo>
                <a:lnTo>
                  <a:pt x="1581517" y="476381"/>
                </a:lnTo>
                <a:lnTo>
                  <a:pt x="1585911" y="474140"/>
                </a:lnTo>
                <a:lnTo>
                  <a:pt x="1590304" y="467983"/>
                </a:lnTo>
                <a:lnTo>
                  <a:pt x="1594695" y="451433"/>
                </a:lnTo>
                <a:lnTo>
                  <a:pt x="1599090" y="461935"/>
                </a:lnTo>
                <a:lnTo>
                  <a:pt x="1603483" y="488018"/>
                </a:lnTo>
                <a:lnTo>
                  <a:pt x="1607877" y="487212"/>
                </a:lnTo>
                <a:lnTo>
                  <a:pt x="1612269" y="487753"/>
                </a:lnTo>
                <a:lnTo>
                  <a:pt x="1616662" y="500353"/>
                </a:lnTo>
                <a:lnTo>
                  <a:pt x="1621054" y="567097"/>
                </a:lnTo>
                <a:lnTo>
                  <a:pt x="1625448" y="472815"/>
                </a:lnTo>
                <a:lnTo>
                  <a:pt x="1629841" y="600895"/>
                </a:lnTo>
                <a:lnTo>
                  <a:pt x="1634233" y="603734"/>
                </a:lnTo>
                <a:lnTo>
                  <a:pt x="1638627" y="613020"/>
                </a:lnTo>
                <a:lnTo>
                  <a:pt x="1643021" y="607806"/>
                </a:lnTo>
                <a:lnTo>
                  <a:pt x="1647414" y="564407"/>
                </a:lnTo>
                <a:lnTo>
                  <a:pt x="1651806" y="553363"/>
                </a:lnTo>
                <a:lnTo>
                  <a:pt x="1656199" y="545645"/>
                </a:lnTo>
                <a:lnTo>
                  <a:pt x="1660593" y="602790"/>
                </a:lnTo>
                <a:lnTo>
                  <a:pt x="1664986" y="707477"/>
                </a:lnTo>
                <a:lnTo>
                  <a:pt x="1669379" y="673015"/>
                </a:lnTo>
                <a:lnTo>
                  <a:pt x="1673771" y="653598"/>
                </a:lnTo>
                <a:lnTo>
                  <a:pt x="1678164" y="641118"/>
                </a:lnTo>
                <a:lnTo>
                  <a:pt x="1682558" y="699055"/>
                </a:lnTo>
                <a:lnTo>
                  <a:pt x="1686951" y="719400"/>
                </a:lnTo>
                <a:lnTo>
                  <a:pt x="1691344" y="744067"/>
                </a:lnTo>
                <a:lnTo>
                  <a:pt x="1695738" y="739672"/>
                </a:lnTo>
                <a:lnTo>
                  <a:pt x="1700131" y="748341"/>
                </a:lnTo>
                <a:lnTo>
                  <a:pt x="1704523" y="802036"/>
                </a:lnTo>
                <a:lnTo>
                  <a:pt x="1708916" y="799984"/>
                </a:lnTo>
                <a:lnTo>
                  <a:pt x="1713311" y="796755"/>
                </a:lnTo>
                <a:lnTo>
                  <a:pt x="1717704" y="796419"/>
                </a:lnTo>
                <a:lnTo>
                  <a:pt x="1722096" y="795896"/>
                </a:lnTo>
                <a:lnTo>
                  <a:pt x="1726490" y="801291"/>
                </a:lnTo>
                <a:lnTo>
                  <a:pt x="1730883" y="790280"/>
                </a:lnTo>
                <a:lnTo>
                  <a:pt x="1735275" y="752197"/>
                </a:lnTo>
                <a:lnTo>
                  <a:pt x="1739668" y="758501"/>
                </a:lnTo>
                <a:lnTo>
                  <a:pt x="1744061" y="767738"/>
                </a:lnTo>
                <a:lnTo>
                  <a:pt x="1748455" y="778606"/>
                </a:lnTo>
                <a:lnTo>
                  <a:pt x="1752848" y="762154"/>
                </a:lnTo>
                <a:lnTo>
                  <a:pt x="1757242" y="750118"/>
                </a:lnTo>
                <a:lnTo>
                  <a:pt x="1761633" y="764941"/>
                </a:lnTo>
                <a:lnTo>
                  <a:pt x="1766026" y="762798"/>
                </a:lnTo>
                <a:lnTo>
                  <a:pt x="1770420" y="792004"/>
                </a:lnTo>
                <a:lnTo>
                  <a:pt x="1774814" y="801229"/>
                </a:lnTo>
                <a:lnTo>
                  <a:pt x="1779207" y="788345"/>
                </a:lnTo>
                <a:lnTo>
                  <a:pt x="1783598" y="779465"/>
                </a:lnTo>
                <a:lnTo>
                  <a:pt x="1787992" y="750928"/>
                </a:lnTo>
                <a:lnTo>
                  <a:pt x="1792385" y="790141"/>
                </a:lnTo>
                <a:lnTo>
                  <a:pt x="1796780" y="779296"/>
                </a:lnTo>
                <a:lnTo>
                  <a:pt x="1801173" y="783243"/>
                </a:lnTo>
                <a:lnTo>
                  <a:pt x="1805565" y="768450"/>
                </a:lnTo>
                <a:lnTo>
                  <a:pt x="1809959" y="755142"/>
                </a:lnTo>
                <a:lnTo>
                  <a:pt x="1814351" y="793779"/>
                </a:lnTo>
                <a:lnTo>
                  <a:pt x="1818743" y="687587"/>
                </a:lnTo>
                <a:lnTo>
                  <a:pt x="1823136" y="674690"/>
                </a:lnTo>
                <a:lnTo>
                  <a:pt x="1827531" y="675893"/>
                </a:lnTo>
                <a:lnTo>
                  <a:pt x="1831925" y="713136"/>
                </a:lnTo>
                <a:lnTo>
                  <a:pt x="1836318" y="762254"/>
                </a:lnTo>
                <a:lnTo>
                  <a:pt x="1840710" y="721495"/>
                </a:lnTo>
                <a:lnTo>
                  <a:pt x="1845102" y="689569"/>
                </a:lnTo>
                <a:lnTo>
                  <a:pt x="1849496" y="673516"/>
                </a:lnTo>
                <a:lnTo>
                  <a:pt x="1853890" y="753633"/>
                </a:lnTo>
                <a:lnTo>
                  <a:pt x="1858283" y="781526"/>
                </a:lnTo>
                <a:lnTo>
                  <a:pt x="1862675" y="787617"/>
                </a:lnTo>
                <a:lnTo>
                  <a:pt x="1867069" y="788383"/>
                </a:lnTo>
                <a:lnTo>
                  <a:pt x="1871461" y="790068"/>
                </a:lnTo>
                <a:lnTo>
                  <a:pt x="1875855" y="772851"/>
                </a:lnTo>
                <a:lnTo>
                  <a:pt x="1880247" y="691093"/>
                </a:lnTo>
                <a:lnTo>
                  <a:pt x="1884641" y="724810"/>
                </a:lnTo>
                <a:lnTo>
                  <a:pt x="1889034" y="733257"/>
                </a:lnTo>
                <a:lnTo>
                  <a:pt x="1893428" y="733740"/>
                </a:lnTo>
                <a:lnTo>
                  <a:pt x="1897819" y="712316"/>
                </a:lnTo>
                <a:lnTo>
                  <a:pt x="1902212" y="706359"/>
                </a:lnTo>
                <a:lnTo>
                  <a:pt x="1906607" y="713746"/>
                </a:lnTo>
                <a:lnTo>
                  <a:pt x="1911000" y="684119"/>
                </a:lnTo>
                <a:lnTo>
                  <a:pt x="1915394" y="688563"/>
                </a:lnTo>
                <a:lnTo>
                  <a:pt x="1919786" y="681738"/>
                </a:lnTo>
                <a:lnTo>
                  <a:pt x="1924179" y="669491"/>
                </a:lnTo>
                <a:lnTo>
                  <a:pt x="1928572" y="659224"/>
                </a:lnTo>
                <a:lnTo>
                  <a:pt x="1932965" y="659269"/>
                </a:lnTo>
                <a:lnTo>
                  <a:pt x="1937359" y="675247"/>
                </a:lnTo>
                <a:lnTo>
                  <a:pt x="1941752" y="672245"/>
                </a:lnTo>
                <a:lnTo>
                  <a:pt x="1946145" y="676327"/>
                </a:lnTo>
                <a:lnTo>
                  <a:pt x="1950539" y="678759"/>
                </a:lnTo>
                <a:lnTo>
                  <a:pt x="1954932" y="669019"/>
                </a:lnTo>
                <a:lnTo>
                  <a:pt x="1959324" y="642172"/>
                </a:lnTo>
                <a:lnTo>
                  <a:pt x="1963716" y="645293"/>
                </a:lnTo>
                <a:lnTo>
                  <a:pt x="1968110" y="716027"/>
                </a:lnTo>
                <a:lnTo>
                  <a:pt x="1972504" y="725985"/>
                </a:lnTo>
                <a:lnTo>
                  <a:pt x="1976896" y="699856"/>
                </a:lnTo>
                <a:lnTo>
                  <a:pt x="1981290" y="683844"/>
                </a:lnTo>
                <a:lnTo>
                  <a:pt x="1985682" y="686254"/>
                </a:lnTo>
                <a:lnTo>
                  <a:pt x="1990075" y="698832"/>
                </a:lnTo>
                <a:lnTo>
                  <a:pt x="1994468" y="726848"/>
                </a:lnTo>
                <a:lnTo>
                  <a:pt x="1998862" y="721694"/>
                </a:lnTo>
                <a:lnTo>
                  <a:pt x="2003255" y="721273"/>
                </a:lnTo>
                <a:lnTo>
                  <a:pt x="2007647" y="729962"/>
                </a:lnTo>
                <a:lnTo>
                  <a:pt x="2012042" y="709607"/>
                </a:lnTo>
                <a:lnTo>
                  <a:pt x="2016433" y="695334"/>
                </a:lnTo>
                <a:lnTo>
                  <a:pt x="2020828" y="702809"/>
                </a:lnTo>
                <a:lnTo>
                  <a:pt x="2025221" y="668239"/>
                </a:lnTo>
                <a:lnTo>
                  <a:pt x="2029614" y="659483"/>
                </a:lnTo>
                <a:lnTo>
                  <a:pt x="2034006" y="629484"/>
                </a:lnTo>
                <a:lnTo>
                  <a:pt x="2038400" y="584358"/>
                </a:lnTo>
                <a:lnTo>
                  <a:pt x="2042794" y="539381"/>
                </a:lnTo>
                <a:lnTo>
                  <a:pt x="2047186" y="543459"/>
                </a:lnTo>
                <a:lnTo>
                  <a:pt x="2051578" y="542054"/>
                </a:lnTo>
                <a:lnTo>
                  <a:pt x="2055973" y="494934"/>
                </a:lnTo>
                <a:lnTo>
                  <a:pt x="2060366" y="463411"/>
                </a:lnTo>
                <a:lnTo>
                  <a:pt x="2064760" y="461531"/>
                </a:lnTo>
                <a:lnTo>
                  <a:pt x="2069150" y="475730"/>
                </a:lnTo>
                <a:lnTo>
                  <a:pt x="2073544" y="504015"/>
                </a:lnTo>
                <a:lnTo>
                  <a:pt x="2077937" y="457834"/>
                </a:lnTo>
                <a:lnTo>
                  <a:pt x="2082331" y="661861"/>
                </a:lnTo>
                <a:lnTo>
                  <a:pt x="2086725" y="650527"/>
                </a:lnTo>
                <a:lnTo>
                  <a:pt x="2091117" y="648202"/>
                </a:lnTo>
                <a:lnTo>
                  <a:pt x="2095509" y="653303"/>
                </a:lnTo>
                <a:lnTo>
                  <a:pt x="2099903" y="665878"/>
                </a:lnTo>
                <a:lnTo>
                  <a:pt x="2104297" y="655557"/>
                </a:lnTo>
                <a:lnTo>
                  <a:pt x="2108689" y="657490"/>
                </a:lnTo>
                <a:lnTo>
                  <a:pt x="2113082" y="634802"/>
                </a:lnTo>
                <a:lnTo>
                  <a:pt x="2117476" y="638958"/>
                </a:lnTo>
                <a:lnTo>
                  <a:pt x="2121868" y="660666"/>
                </a:lnTo>
                <a:lnTo>
                  <a:pt x="2126263" y="679146"/>
                </a:lnTo>
                <a:lnTo>
                  <a:pt x="2130654" y="662399"/>
                </a:lnTo>
                <a:lnTo>
                  <a:pt x="2135048" y="631176"/>
                </a:lnTo>
                <a:lnTo>
                  <a:pt x="2139442" y="581446"/>
                </a:lnTo>
                <a:lnTo>
                  <a:pt x="2143835" y="569074"/>
                </a:lnTo>
                <a:lnTo>
                  <a:pt x="2148227" y="576553"/>
                </a:lnTo>
                <a:lnTo>
                  <a:pt x="2152620" y="583754"/>
                </a:lnTo>
                <a:lnTo>
                  <a:pt x="2157013" y="586631"/>
                </a:lnTo>
                <a:lnTo>
                  <a:pt x="2161407" y="592870"/>
                </a:lnTo>
                <a:lnTo>
                  <a:pt x="2165801" y="572770"/>
                </a:lnTo>
                <a:lnTo>
                  <a:pt x="2170193" y="569483"/>
                </a:lnTo>
                <a:lnTo>
                  <a:pt x="2174584" y="569335"/>
                </a:lnTo>
                <a:lnTo>
                  <a:pt x="2178980" y="567351"/>
                </a:lnTo>
                <a:lnTo>
                  <a:pt x="2183371" y="581891"/>
                </a:lnTo>
                <a:lnTo>
                  <a:pt x="2187764" y="553992"/>
                </a:lnTo>
                <a:lnTo>
                  <a:pt x="2192158" y="583514"/>
                </a:lnTo>
                <a:lnTo>
                  <a:pt x="2196552" y="596507"/>
                </a:lnTo>
                <a:lnTo>
                  <a:pt x="2200945" y="574669"/>
                </a:lnTo>
                <a:lnTo>
                  <a:pt x="2205336" y="562106"/>
                </a:lnTo>
                <a:lnTo>
                  <a:pt x="2209730" y="557171"/>
                </a:lnTo>
                <a:lnTo>
                  <a:pt x="2214123" y="530249"/>
                </a:lnTo>
                <a:lnTo>
                  <a:pt x="2218517" y="540235"/>
                </a:lnTo>
                <a:lnTo>
                  <a:pt x="2222911" y="538330"/>
                </a:lnTo>
                <a:lnTo>
                  <a:pt x="2227303" y="585315"/>
                </a:lnTo>
                <a:lnTo>
                  <a:pt x="2231695" y="567802"/>
                </a:lnTo>
                <a:lnTo>
                  <a:pt x="2236089" y="610900"/>
                </a:lnTo>
                <a:lnTo>
                  <a:pt x="2244875" y="669569"/>
                </a:lnTo>
                <a:lnTo>
                  <a:pt x="2253662" y="679480"/>
                </a:lnTo>
                <a:lnTo>
                  <a:pt x="2258056" y="684626"/>
                </a:lnTo>
                <a:lnTo>
                  <a:pt x="2262447" y="685498"/>
                </a:lnTo>
                <a:lnTo>
                  <a:pt x="2266841" y="682392"/>
                </a:lnTo>
                <a:lnTo>
                  <a:pt x="2271234" y="682805"/>
                </a:lnTo>
                <a:lnTo>
                  <a:pt x="2275627" y="701299"/>
                </a:lnTo>
                <a:lnTo>
                  <a:pt x="2280022" y="705017"/>
                </a:lnTo>
                <a:lnTo>
                  <a:pt x="2284414" y="705060"/>
                </a:lnTo>
                <a:lnTo>
                  <a:pt x="2288807" y="673575"/>
                </a:lnTo>
                <a:lnTo>
                  <a:pt x="2293199" y="593588"/>
                </a:lnTo>
                <a:lnTo>
                  <a:pt x="2297593" y="655031"/>
                </a:lnTo>
                <a:lnTo>
                  <a:pt x="2301985" y="704826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32791" y="1093983"/>
            <a:ext cx="1419899" cy="313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33557" y="1284648"/>
            <a:ext cx="333375" cy="123189"/>
          </a:xfrm>
          <a:custGeom>
            <a:avLst/>
            <a:gdLst/>
            <a:ahLst/>
            <a:cxnLst/>
            <a:rect l="l" t="t" r="r" b="b"/>
            <a:pathLst>
              <a:path w="333375" h="123190">
                <a:moveTo>
                  <a:pt x="73755" y="60862"/>
                </a:moveTo>
                <a:lnTo>
                  <a:pt x="0" y="60862"/>
                </a:lnTo>
                <a:lnTo>
                  <a:pt x="0" y="75690"/>
                </a:lnTo>
                <a:lnTo>
                  <a:pt x="73755" y="75690"/>
                </a:lnTo>
                <a:lnTo>
                  <a:pt x="73755" y="60862"/>
                </a:lnTo>
                <a:close/>
              </a:path>
              <a:path w="333375" h="123190">
                <a:moveTo>
                  <a:pt x="191300" y="0"/>
                </a:moveTo>
                <a:lnTo>
                  <a:pt x="109447" y="0"/>
                </a:lnTo>
                <a:lnTo>
                  <a:pt x="109447" y="19483"/>
                </a:lnTo>
                <a:lnTo>
                  <a:pt x="171655" y="19483"/>
                </a:lnTo>
                <a:lnTo>
                  <a:pt x="143122" y="60999"/>
                </a:lnTo>
                <a:lnTo>
                  <a:pt x="121250" y="96036"/>
                </a:lnTo>
                <a:lnTo>
                  <a:pt x="114616" y="119656"/>
                </a:lnTo>
                <a:lnTo>
                  <a:pt x="141224" y="118132"/>
                </a:lnTo>
                <a:lnTo>
                  <a:pt x="142368" y="109905"/>
                </a:lnTo>
                <a:lnTo>
                  <a:pt x="146251" y="95386"/>
                </a:lnTo>
                <a:lnTo>
                  <a:pt x="169144" y="50502"/>
                </a:lnTo>
                <a:lnTo>
                  <a:pt x="191300" y="19483"/>
                </a:lnTo>
                <a:lnTo>
                  <a:pt x="191300" y="0"/>
                </a:lnTo>
                <a:close/>
              </a:path>
              <a:path w="333375" h="123190">
                <a:moveTo>
                  <a:pt x="232361" y="93794"/>
                </a:moveTo>
                <a:lnTo>
                  <a:pt x="206513" y="93794"/>
                </a:lnTo>
                <a:lnTo>
                  <a:pt x="206513" y="119656"/>
                </a:lnTo>
                <a:lnTo>
                  <a:pt x="232361" y="119656"/>
                </a:lnTo>
                <a:lnTo>
                  <a:pt x="232361" y="93794"/>
                </a:lnTo>
                <a:close/>
              </a:path>
              <a:path w="333375" h="123190">
                <a:moveTo>
                  <a:pt x="260310" y="101725"/>
                </a:moveTo>
                <a:lnTo>
                  <a:pt x="260310" y="119139"/>
                </a:lnTo>
                <a:lnTo>
                  <a:pt x="270095" y="120931"/>
                </a:lnTo>
                <a:lnTo>
                  <a:pt x="286160" y="122588"/>
                </a:lnTo>
                <a:lnTo>
                  <a:pt x="292534" y="122139"/>
                </a:lnTo>
                <a:lnTo>
                  <a:pt x="306854" y="119082"/>
                </a:lnTo>
                <a:lnTo>
                  <a:pt x="322624" y="110853"/>
                </a:lnTo>
                <a:lnTo>
                  <a:pt x="324720" y="107759"/>
                </a:lnTo>
                <a:lnTo>
                  <a:pt x="285785" y="107759"/>
                </a:lnTo>
                <a:lnTo>
                  <a:pt x="278395" y="106933"/>
                </a:lnTo>
                <a:lnTo>
                  <a:pt x="260310" y="101725"/>
                </a:lnTo>
                <a:close/>
              </a:path>
              <a:path w="333375" h="123190">
                <a:moveTo>
                  <a:pt x="322024" y="59311"/>
                </a:moveTo>
                <a:lnTo>
                  <a:pt x="266858" y="59311"/>
                </a:lnTo>
                <a:lnTo>
                  <a:pt x="273471" y="59402"/>
                </a:lnTo>
                <a:lnTo>
                  <a:pt x="286021" y="61423"/>
                </a:lnTo>
                <a:lnTo>
                  <a:pt x="300873" y="68797"/>
                </a:lnTo>
                <a:lnTo>
                  <a:pt x="308043" y="85001"/>
                </a:lnTo>
                <a:lnTo>
                  <a:pt x="308043" y="95519"/>
                </a:lnTo>
                <a:lnTo>
                  <a:pt x="295982" y="107759"/>
                </a:lnTo>
                <a:lnTo>
                  <a:pt x="324720" y="107759"/>
                </a:lnTo>
                <a:lnTo>
                  <a:pt x="329343" y="100935"/>
                </a:lnTo>
                <a:lnTo>
                  <a:pt x="333347" y="81978"/>
                </a:lnTo>
                <a:lnTo>
                  <a:pt x="330017" y="69461"/>
                </a:lnTo>
                <a:lnTo>
                  <a:pt x="322024" y="59311"/>
                </a:lnTo>
                <a:close/>
              </a:path>
              <a:path w="333375" h="123190">
                <a:moveTo>
                  <a:pt x="331134" y="0"/>
                </a:moveTo>
                <a:lnTo>
                  <a:pt x="262378" y="0"/>
                </a:lnTo>
                <a:lnTo>
                  <a:pt x="262378" y="60172"/>
                </a:lnTo>
                <a:lnTo>
                  <a:pt x="266858" y="59311"/>
                </a:lnTo>
                <a:lnTo>
                  <a:pt x="322024" y="59311"/>
                </a:lnTo>
                <a:lnTo>
                  <a:pt x="318650" y="55026"/>
                </a:lnTo>
                <a:lnTo>
                  <a:pt x="312470" y="51647"/>
                </a:lnTo>
                <a:lnTo>
                  <a:pt x="298928" y="46999"/>
                </a:lnTo>
                <a:lnTo>
                  <a:pt x="278577" y="44655"/>
                </a:lnTo>
                <a:lnTo>
                  <a:pt x="279954" y="18966"/>
                </a:lnTo>
                <a:lnTo>
                  <a:pt x="331134" y="18966"/>
                </a:lnTo>
                <a:lnTo>
                  <a:pt x="3311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46722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05688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664653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23619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982584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46722" y="4151951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46722" y="3597062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46722" y="3180895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97682" y="3559270"/>
            <a:ext cx="2401860" cy="808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73592" y="4241813"/>
            <a:ext cx="278765" cy="125730"/>
          </a:xfrm>
          <a:custGeom>
            <a:avLst/>
            <a:gdLst/>
            <a:ahLst/>
            <a:cxnLst/>
            <a:rect l="l" t="t" r="r" b="b"/>
            <a:pathLst>
              <a:path w="278764" h="125729">
                <a:moveTo>
                  <a:pt x="63933" y="110691"/>
                </a:moveTo>
                <a:lnTo>
                  <a:pt x="0" y="110691"/>
                </a:lnTo>
                <a:lnTo>
                  <a:pt x="0" y="122589"/>
                </a:lnTo>
                <a:lnTo>
                  <a:pt x="63933" y="122589"/>
                </a:lnTo>
                <a:lnTo>
                  <a:pt x="63933" y="110691"/>
                </a:lnTo>
                <a:close/>
              </a:path>
              <a:path w="278764" h="125729">
                <a:moveTo>
                  <a:pt x="39979" y="16206"/>
                </a:moveTo>
                <a:lnTo>
                  <a:pt x="23953" y="16206"/>
                </a:lnTo>
                <a:lnTo>
                  <a:pt x="23953" y="110691"/>
                </a:lnTo>
                <a:lnTo>
                  <a:pt x="39979" y="110691"/>
                </a:lnTo>
                <a:lnTo>
                  <a:pt x="39979" y="16206"/>
                </a:lnTo>
                <a:close/>
              </a:path>
              <a:path w="278764" h="125729">
                <a:moveTo>
                  <a:pt x="39979" y="0"/>
                </a:moveTo>
                <a:lnTo>
                  <a:pt x="0" y="10001"/>
                </a:lnTo>
                <a:lnTo>
                  <a:pt x="0" y="22241"/>
                </a:lnTo>
                <a:lnTo>
                  <a:pt x="23953" y="16206"/>
                </a:lnTo>
                <a:lnTo>
                  <a:pt x="39979" y="16206"/>
                </a:lnTo>
                <a:lnTo>
                  <a:pt x="39979" y="0"/>
                </a:lnTo>
                <a:close/>
              </a:path>
              <a:path w="278764" h="125729">
                <a:moveTo>
                  <a:pt x="128531" y="347"/>
                </a:moveTo>
                <a:lnTo>
                  <a:pt x="96015" y="30203"/>
                </a:lnTo>
                <a:lnTo>
                  <a:pt x="90500" y="67192"/>
                </a:lnTo>
                <a:lnTo>
                  <a:pt x="91979" y="79007"/>
                </a:lnTo>
                <a:lnTo>
                  <a:pt x="96071" y="94797"/>
                </a:lnTo>
                <a:lnTo>
                  <a:pt x="104108" y="111145"/>
                </a:lnTo>
                <a:lnTo>
                  <a:pt x="114399" y="120204"/>
                </a:lnTo>
                <a:lnTo>
                  <a:pt x="131660" y="125520"/>
                </a:lnTo>
                <a:lnTo>
                  <a:pt x="137170" y="124776"/>
                </a:lnTo>
                <a:lnTo>
                  <a:pt x="149873" y="119589"/>
                </a:lnTo>
                <a:lnTo>
                  <a:pt x="155926" y="113623"/>
                </a:lnTo>
                <a:lnTo>
                  <a:pt x="131833" y="113623"/>
                </a:lnTo>
                <a:lnTo>
                  <a:pt x="130755" y="113517"/>
                </a:lnTo>
                <a:lnTo>
                  <a:pt x="125072" y="111468"/>
                </a:lnTo>
                <a:lnTo>
                  <a:pt x="117199" y="104225"/>
                </a:lnTo>
                <a:lnTo>
                  <a:pt x="110223" y="88495"/>
                </a:lnTo>
                <a:lnTo>
                  <a:pt x="107228" y="60986"/>
                </a:lnTo>
                <a:lnTo>
                  <a:pt x="108161" y="49527"/>
                </a:lnTo>
                <a:lnTo>
                  <a:pt x="111663" y="33087"/>
                </a:lnTo>
                <a:lnTo>
                  <a:pt x="119442" y="18348"/>
                </a:lnTo>
                <a:lnTo>
                  <a:pt x="133203" y="11992"/>
                </a:lnTo>
                <a:lnTo>
                  <a:pt x="157606" y="11992"/>
                </a:lnTo>
                <a:lnTo>
                  <a:pt x="147245" y="4541"/>
                </a:lnTo>
                <a:lnTo>
                  <a:pt x="128531" y="347"/>
                </a:lnTo>
                <a:close/>
              </a:path>
              <a:path w="278764" h="125729">
                <a:moveTo>
                  <a:pt x="157606" y="11992"/>
                </a:moveTo>
                <a:lnTo>
                  <a:pt x="133203" y="11992"/>
                </a:lnTo>
                <a:lnTo>
                  <a:pt x="138929" y="13976"/>
                </a:lnTo>
                <a:lnTo>
                  <a:pt x="146941" y="21110"/>
                </a:lnTo>
                <a:lnTo>
                  <a:pt x="154064" y="36704"/>
                </a:lnTo>
                <a:lnTo>
                  <a:pt x="157128" y="64069"/>
                </a:lnTo>
                <a:lnTo>
                  <a:pt x="156213" y="75671"/>
                </a:lnTo>
                <a:lnTo>
                  <a:pt x="152796" y="92276"/>
                </a:lnTo>
                <a:lnTo>
                  <a:pt x="145222" y="107166"/>
                </a:lnTo>
                <a:lnTo>
                  <a:pt x="131833" y="113623"/>
                </a:lnTo>
                <a:lnTo>
                  <a:pt x="155926" y="113623"/>
                </a:lnTo>
                <a:lnTo>
                  <a:pt x="164135" y="105530"/>
                </a:lnTo>
                <a:lnTo>
                  <a:pt x="168113" y="96313"/>
                </a:lnTo>
                <a:lnTo>
                  <a:pt x="172159" y="80989"/>
                </a:lnTo>
                <a:lnTo>
                  <a:pt x="173981" y="59849"/>
                </a:lnTo>
                <a:lnTo>
                  <a:pt x="172962" y="48692"/>
                </a:lnTo>
                <a:lnTo>
                  <a:pt x="169604" y="32928"/>
                </a:lnTo>
                <a:lnTo>
                  <a:pt x="162507" y="17240"/>
                </a:lnTo>
                <a:lnTo>
                  <a:pt x="158619" y="12720"/>
                </a:lnTo>
                <a:lnTo>
                  <a:pt x="157606" y="11992"/>
                </a:lnTo>
                <a:close/>
              </a:path>
              <a:path w="278764" h="125729">
                <a:moveTo>
                  <a:pt x="233137" y="347"/>
                </a:moveTo>
                <a:lnTo>
                  <a:pt x="200621" y="30203"/>
                </a:lnTo>
                <a:lnTo>
                  <a:pt x="195107" y="67192"/>
                </a:lnTo>
                <a:lnTo>
                  <a:pt x="196585" y="79007"/>
                </a:lnTo>
                <a:lnTo>
                  <a:pt x="200677" y="94797"/>
                </a:lnTo>
                <a:lnTo>
                  <a:pt x="208714" y="111145"/>
                </a:lnTo>
                <a:lnTo>
                  <a:pt x="219005" y="120204"/>
                </a:lnTo>
                <a:lnTo>
                  <a:pt x="236266" y="125520"/>
                </a:lnTo>
                <a:lnTo>
                  <a:pt x="241776" y="124776"/>
                </a:lnTo>
                <a:lnTo>
                  <a:pt x="254479" y="119589"/>
                </a:lnTo>
                <a:lnTo>
                  <a:pt x="260531" y="113623"/>
                </a:lnTo>
                <a:lnTo>
                  <a:pt x="236439" y="113623"/>
                </a:lnTo>
                <a:lnTo>
                  <a:pt x="235361" y="113517"/>
                </a:lnTo>
                <a:lnTo>
                  <a:pt x="229677" y="111468"/>
                </a:lnTo>
                <a:lnTo>
                  <a:pt x="221804" y="104225"/>
                </a:lnTo>
                <a:lnTo>
                  <a:pt x="214828" y="88495"/>
                </a:lnTo>
                <a:lnTo>
                  <a:pt x="211833" y="60985"/>
                </a:lnTo>
                <a:lnTo>
                  <a:pt x="212766" y="49526"/>
                </a:lnTo>
                <a:lnTo>
                  <a:pt x="216268" y="33086"/>
                </a:lnTo>
                <a:lnTo>
                  <a:pt x="224047" y="18347"/>
                </a:lnTo>
                <a:lnTo>
                  <a:pt x="237809" y="11992"/>
                </a:lnTo>
                <a:lnTo>
                  <a:pt x="262211" y="11992"/>
                </a:lnTo>
                <a:lnTo>
                  <a:pt x="251851" y="4541"/>
                </a:lnTo>
                <a:lnTo>
                  <a:pt x="233137" y="347"/>
                </a:lnTo>
                <a:close/>
              </a:path>
              <a:path w="278764" h="125729">
                <a:moveTo>
                  <a:pt x="262211" y="11992"/>
                </a:moveTo>
                <a:lnTo>
                  <a:pt x="237809" y="11992"/>
                </a:lnTo>
                <a:lnTo>
                  <a:pt x="243535" y="13976"/>
                </a:lnTo>
                <a:lnTo>
                  <a:pt x="251547" y="21110"/>
                </a:lnTo>
                <a:lnTo>
                  <a:pt x="258670" y="36704"/>
                </a:lnTo>
                <a:lnTo>
                  <a:pt x="261734" y="64069"/>
                </a:lnTo>
                <a:lnTo>
                  <a:pt x="260819" y="75671"/>
                </a:lnTo>
                <a:lnTo>
                  <a:pt x="257402" y="92276"/>
                </a:lnTo>
                <a:lnTo>
                  <a:pt x="249828" y="107166"/>
                </a:lnTo>
                <a:lnTo>
                  <a:pt x="236439" y="113623"/>
                </a:lnTo>
                <a:lnTo>
                  <a:pt x="260531" y="113623"/>
                </a:lnTo>
                <a:lnTo>
                  <a:pt x="268740" y="105530"/>
                </a:lnTo>
                <a:lnTo>
                  <a:pt x="272718" y="96313"/>
                </a:lnTo>
                <a:lnTo>
                  <a:pt x="276765" y="80989"/>
                </a:lnTo>
                <a:lnTo>
                  <a:pt x="278587" y="59849"/>
                </a:lnTo>
                <a:lnTo>
                  <a:pt x="277568" y="48692"/>
                </a:lnTo>
                <a:lnTo>
                  <a:pt x="274210" y="32928"/>
                </a:lnTo>
                <a:lnTo>
                  <a:pt x="267112" y="17240"/>
                </a:lnTo>
                <a:lnTo>
                  <a:pt x="263225" y="12721"/>
                </a:lnTo>
                <a:lnTo>
                  <a:pt x="262211" y="11992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521530" y="4241888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29">
                <a:moveTo>
                  <a:pt x="62859" y="11822"/>
                </a:moveTo>
                <a:lnTo>
                  <a:pt x="42735" y="11822"/>
                </a:lnTo>
                <a:lnTo>
                  <a:pt x="54797" y="23384"/>
                </a:lnTo>
                <a:lnTo>
                  <a:pt x="54338" y="37114"/>
                </a:lnTo>
                <a:lnTo>
                  <a:pt x="50006" y="48932"/>
                </a:lnTo>
                <a:lnTo>
                  <a:pt x="37221" y="64927"/>
                </a:lnTo>
                <a:lnTo>
                  <a:pt x="26674" y="74518"/>
                </a:lnTo>
                <a:lnTo>
                  <a:pt x="18893" y="82340"/>
                </a:lnTo>
                <a:lnTo>
                  <a:pt x="8421" y="94666"/>
                </a:lnTo>
                <a:lnTo>
                  <a:pt x="0" y="108548"/>
                </a:lnTo>
                <a:lnTo>
                  <a:pt x="0" y="122514"/>
                </a:lnTo>
                <a:lnTo>
                  <a:pt x="71169" y="122514"/>
                </a:lnTo>
                <a:lnTo>
                  <a:pt x="71169" y="108548"/>
                </a:lnTo>
                <a:lnTo>
                  <a:pt x="19127" y="108548"/>
                </a:lnTo>
                <a:lnTo>
                  <a:pt x="20653" y="104070"/>
                </a:lnTo>
                <a:lnTo>
                  <a:pt x="27112" y="92735"/>
                </a:lnTo>
                <a:lnTo>
                  <a:pt x="41357" y="77513"/>
                </a:lnTo>
                <a:lnTo>
                  <a:pt x="47672" y="71927"/>
                </a:lnTo>
                <a:lnTo>
                  <a:pt x="56072" y="64234"/>
                </a:lnTo>
                <a:lnTo>
                  <a:pt x="66517" y="52081"/>
                </a:lnTo>
                <a:lnTo>
                  <a:pt x="71686" y="43718"/>
                </a:lnTo>
                <a:lnTo>
                  <a:pt x="71683" y="32863"/>
                </a:lnTo>
                <a:lnTo>
                  <a:pt x="70034" y="23374"/>
                </a:lnTo>
                <a:lnTo>
                  <a:pt x="62859" y="11822"/>
                </a:lnTo>
                <a:close/>
              </a:path>
              <a:path w="290194" h="125729">
                <a:moveTo>
                  <a:pt x="32426" y="0"/>
                </a:moveTo>
                <a:lnTo>
                  <a:pt x="20560" y="1591"/>
                </a:lnTo>
                <a:lnTo>
                  <a:pt x="2928" y="7338"/>
                </a:lnTo>
                <a:lnTo>
                  <a:pt x="4389" y="20680"/>
                </a:lnTo>
                <a:lnTo>
                  <a:pt x="16111" y="15385"/>
                </a:lnTo>
                <a:lnTo>
                  <a:pt x="32223" y="11822"/>
                </a:lnTo>
                <a:lnTo>
                  <a:pt x="62859" y="11822"/>
                </a:lnTo>
                <a:lnTo>
                  <a:pt x="60675" y="8305"/>
                </a:lnTo>
                <a:lnTo>
                  <a:pt x="51414" y="3343"/>
                </a:lnTo>
                <a:lnTo>
                  <a:pt x="32426" y="0"/>
                </a:lnTo>
                <a:close/>
              </a:path>
              <a:path w="290194" h="125729">
                <a:moveTo>
                  <a:pt x="139559" y="272"/>
                </a:moveTo>
                <a:lnTo>
                  <a:pt x="107043" y="30129"/>
                </a:lnTo>
                <a:lnTo>
                  <a:pt x="101528" y="67117"/>
                </a:lnTo>
                <a:lnTo>
                  <a:pt x="103007" y="78932"/>
                </a:lnTo>
                <a:lnTo>
                  <a:pt x="107099" y="94722"/>
                </a:lnTo>
                <a:lnTo>
                  <a:pt x="115137" y="111069"/>
                </a:lnTo>
                <a:lnTo>
                  <a:pt x="125427" y="120129"/>
                </a:lnTo>
                <a:lnTo>
                  <a:pt x="142688" y="125445"/>
                </a:lnTo>
                <a:lnTo>
                  <a:pt x="148198" y="124701"/>
                </a:lnTo>
                <a:lnTo>
                  <a:pt x="160901" y="119514"/>
                </a:lnTo>
                <a:lnTo>
                  <a:pt x="166954" y="113548"/>
                </a:lnTo>
                <a:lnTo>
                  <a:pt x="142861" y="113548"/>
                </a:lnTo>
                <a:lnTo>
                  <a:pt x="141783" y="113442"/>
                </a:lnTo>
                <a:lnTo>
                  <a:pt x="136099" y="111393"/>
                </a:lnTo>
                <a:lnTo>
                  <a:pt x="128227" y="104150"/>
                </a:lnTo>
                <a:lnTo>
                  <a:pt x="121250" y="88420"/>
                </a:lnTo>
                <a:lnTo>
                  <a:pt x="118255" y="60911"/>
                </a:lnTo>
                <a:lnTo>
                  <a:pt x="119189" y="49452"/>
                </a:lnTo>
                <a:lnTo>
                  <a:pt x="122691" y="33012"/>
                </a:lnTo>
                <a:lnTo>
                  <a:pt x="130470" y="18273"/>
                </a:lnTo>
                <a:lnTo>
                  <a:pt x="144232" y="11917"/>
                </a:lnTo>
                <a:lnTo>
                  <a:pt x="168634" y="11917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4" h="125729">
                <a:moveTo>
                  <a:pt x="168634" y="11917"/>
                </a:moveTo>
                <a:lnTo>
                  <a:pt x="144232" y="11917"/>
                </a:lnTo>
                <a:lnTo>
                  <a:pt x="149957" y="13901"/>
                </a:lnTo>
                <a:lnTo>
                  <a:pt x="157968" y="21035"/>
                </a:lnTo>
                <a:lnTo>
                  <a:pt x="165092" y="36629"/>
                </a:lnTo>
                <a:lnTo>
                  <a:pt x="168155" y="63994"/>
                </a:lnTo>
                <a:lnTo>
                  <a:pt x="167240" y="75597"/>
                </a:lnTo>
                <a:lnTo>
                  <a:pt x="163824" y="92202"/>
                </a:lnTo>
                <a:lnTo>
                  <a:pt x="156249" y="107092"/>
                </a:lnTo>
                <a:lnTo>
                  <a:pt x="142861" y="113548"/>
                </a:lnTo>
                <a:lnTo>
                  <a:pt x="166954" y="113548"/>
                </a:lnTo>
                <a:lnTo>
                  <a:pt x="175163" y="105455"/>
                </a:lnTo>
                <a:lnTo>
                  <a:pt x="179141" y="96239"/>
                </a:lnTo>
                <a:lnTo>
                  <a:pt x="183187" y="80914"/>
                </a:lnTo>
                <a:lnTo>
                  <a:pt x="185010" y="59774"/>
                </a:lnTo>
                <a:lnTo>
                  <a:pt x="183991" y="48617"/>
                </a:lnTo>
                <a:lnTo>
                  <a:pt x="180632" y="32853"/>
                </a:lnTo>
                <a:lnTo>
                  <a:pt x="173534" y="17166"/>
                </a:lnTo>
                <a:lnTo>
                  <a:pt x="169647" y="12646"/>
                </a:lnTo>
                <a:lnTo>
                  <a:pt x="168634" y="11917"/>
                </a:lnTo>
                <a:close/>
              </a:path>
              <a:path w="290194" h="125729">
                <a:moveTo>
                  <a:pt x="244165" y="272"/>
                </a:moveTo>
                <a:lnTo>
                  <a:pt x="211649" y="30129"/>
                </a:lnTo>
                <a:lnTo>
                  <a:pt x="206134" y="67117"/>
                </a:lnTo>
                <a:lnTo>
                  <a:pt x="207613" y="78933"/>
                </a:lnTo>
                <a:lnTo>
                  <a:pt x="211705" y="94722"/>
                </a:lnTo>
                <a:lnTo>
                  <a:pt x="219742" y="111070"/>
                </a:lnTo>
                <a:lnTo>
                  <a:pt x="230033" y="120129"/>
                </a:lnTo>
                <a:lnTo>
                  <a:pt x="247294" y="125445"/>
                </a:lnTo>
                <a:lnTo>
                  <a:pt x="252804" y="124701"/>
                </a:lnTo>
                <a:lnTo>
                  <a:pt x="265507" y="119514"/>
                </a:lnTo>
                <a:lnTo>
                  <a:pt x="271559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3"/>
                </a:lnTo>
                <a:lnTo>
                  <a:pt x="232832" y="104150"/>
                </a:lnTo>
                <a:lnTo>
                  <a:pt x="225855" y="88420"/>
                </a:lnTo>
                <a:lnTo>
                  <a:pt x="222860" y="60911"/>
                </a:lnTo>
                <a:lnTo>
                  <a:pt x="223793" y="49451"/>
                </a:lnTo>
                <a:lnTo>
                  <a:pt x="227296" y="33012"/>
                </a:lnTo>
                <a:lnTo>
                  <a:pt x="235075" y="18273"/>
                </a:lnTo>
                <a:lnTo>
                  <a:pt x="248838" y="11917"/>
                </a:lnTo>
                <a:lnTo>
                  <a:pt x="273239" y="11917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4" h="125729">
                <a:moveTo>
                  <a:pt x="273239" y="11917"/>
                </a:moveTo>
                <a:lnTo>
                  <a:pt x="248838" y="11917"/>
                </a:lnTo>
                <a:lnTo>
                  <a:pt x="254563" y="13901"/>
                </a:lnTo>
                <a:lnTo>
                  <a:pt x="262574" y="21035"/>
                </a:lnTo>
                <a:lnTo>
                  <a:pt x="269698" y="36629"/>
                </a:lnTo>
                <a:lnTo>
                  <a:pt x="272761" y="63994"/>
                </a:lnTo>
                <a:lnTo>
                  <a:pt x="271846" y="75597"/>
                </a:lnTo>
                <a:lnTo>
                  <a:pt x="268430" y="92202"/>
                </a:lnTo>
                <a:lnTo>
                  <a:pt x="260855" y="107092"/>
                </a:lnTo>
                <a:lnTo>
                  <a:pt x="247467" y="113548"/>
                </a:lnTo>
                <a:lnTo>
                  <a:pt x="271559" y="113548"/>
                </a:lnTo>
                <a:lnTo>
                  <a:pt x="279768" y="105455"/>
                </a:lnTo>
                <a:lnTo>
                  <a:pt x="283746" y="96238"/>
                </a:lnTo>
                <a:lnTo>
                  <a:pt x="287793" y="80914"/>
                </a:lnTo>
                <a:lnTo>
                  <a:pt x="289616" y="59774"/>
                </a:lnTo>
                <a:lnTo>
                  <a:pt x="288597" y="48617"/>
                </a:lnTo>
                <a:lnTo>
                  <a:pt x="285238" y="32853"/>
                </a:lnTo>
                <a:lnTo>
                  <a:pt x="278139" y="17166"/>
                </a:lnTo>
                <a:lnTo>
                  <a:pt x="274253" y="12646"/>
                </a:lnTo>
                <a:lnTo>
                  <a:pt x="273239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83597" y="4241817"/>
            <a:ext cx="287020" cy="125730"/>
          </a:xfrm>
          <a:custGeom>
            <a:avLst/>
            <a:gdLst/>
            <a:ahLst/>
            <a:cxnLst/>
            <a:rect l="l" t="t" r="r" b="b"/>
            <a:pathLst>
              <a:path w="287020" h="125729">
                <a:moveTo>
                  <a:pt x="0" y="106895"/>
                </a:moveTo>
                <a:lnTo>
                  <a:pt x="0" y="121723"/>
                </a:lnTo>
                <a:lnTo>
                  <a:pt x="1440" y="122033"/>
                </a:lnTo>
                <a:lnTo>
                  <a:pt x="13349" y="124091"/>
                </a:lnTo>
                <a:lnTo>
                  <a:pt x="30563" y="125401"/>
                </a:lnTo>
                <a:lnTo>
                  <a:pt x="43571" y="123191"/>
                </a:lnTo>
                <a:lnTo>
                  <a:pt x="59088" y="115395"/>
                </a:lnTo>
                <a:lnTo>
                  <a:pt x="60365" y="113619"/>
                </a:lnTo>
                <a:lnTo>
                  <a:pt x="26678" y="113616"/>
                </a:lnTo>
                <a:lnTo>
                  <a:pt x="18646" y="112551"/>
                </a:lnTo>
                <a:lnTo>
                  <a:pt x="0" y="106895"/>
                </a:lnTo>
                <a:close/>
              </a:path>
              <a:path w="287020" h="125729">
                <a:moveTo>
                  <a:pt x="58288" y="11921"/>
                </a:moveTo>
                <a:lnTo>
                  <a:pt x="28688" y="11921"/>
                </a:lnTo>
                <a:lnTo>
                  <a:pt x="40608" y="15115"/>
                </a:lnTo>
                <a:lnTo>
                  <a:pt x="49622" y="30569"/>
                </a:lnTo>
                <a:lnTo>
                  <a:pt x="47924" y="37612"/>
                </a:lnTo>
                <a:lnTo>
                  <a:pt x="38945" y="48176"/>
                </a:lnTo>
                <a:lnTo>
                  <a:pt x="16543" y="53618"/>
                </a:lnTo>
                <a:lnTo>
                  <a:pt x="11027" y="53791"/>
                </a:lnTo>
                <a:lnTo>
                  <a:pt x="11027" y="64481"/>
                </a:lnTo>
                <a:lnTo>
                  <a:pt x="18672" y="64526"/>
                </a:lnTo>
                <a:lnTo>
                  <a:pt x="30405" y="66273"/>
                </a:lnTo>
                <a:lnTo>
                  <a:pt x="45246" y="73385"/>
                </a:lnTo>
                <a:lnTo>
                  <a:pt x="52557" y="89653"/>
                </a:lnTo>
                <a:lnTo>
                  <a:pt x="52557" y="100344"/>
                </a:lnTo>
                <a:lnTo>
                  <a:pt x="38254" y="113619"/>
                </a:lnTo>
                <a:lnTo>
                  <a:pt x="60368" y="113616"/>
                </a:lnTo>
                <a:lnTo>
                  <a:pt x="65205" y="106891"/>
                </a:lnTo>
                <a:lnTo>
                  <a:pt x="69579" y="88630"/>
                </a:lnTo>
                <a:lnTo>
                  <a:pt x="67692" y="79976"/>
                </a:lnTo>
                <a:lnTo>
                  <a:pt x="59663" y="67389"/>
                </a:lnTo>
                <a:lnTo>
                  <a:pt x="41013" y="57624"/>
                </a:lnTo>
                <a:lnTo>
                  <a:pt x="48728" y="53583"/>
                </a:lnTo>
                <a:lnTo>
                  <a:pt x="59867" y="43187"/>
                </a:lnTo>
                <a:lnTo>
                  <a:pt x="65451" y="25471"/>
                </a:lnTo>
                <a:lnTo>
                  <a:pt x="62262" y="15915"/>
                </a:lnTo>
                <a:lnTo>
                  <a:pt x="58288" y="11921"/>
                </a:lnTo>
                <a:close/>
              </a:path>
              <a:path w="287020" h="125729">
                <a:moveTo>
                  <a:pt x="28656" y="0"/>
                </a:moveTo>
                <a:lnTo>
                  <a:pt x="19182" y="771"/>
                </a:lnTo>
                <a:lnTo>
                  <a:pt x="1550" y="4824"/>
                </a:lnTo>
                <a:lnTo>
                  <a:pt x="1899" y="18458"/>
                </a:lnTo>
                <a:lnTo>
                  <a:pt x="11770" y="14799"/>
                </a:lnTo>
                <a:lnTo>
                  <a:pt x="28688" y="11921"/>
                </a:lnTo>
                <a:lnTo>
                  <a:pt x="58288" y="11921"/>
                </a:lnTo>
                <a:lnTo>
                  <a:pt x="51529" y="5126"/>
                </a:lnTo>
                <a:lnTo>
                  <a:pt x="28656" y="0"/>
                </a:lnTo>
                <a:close/>
              </a:path>
              <a:path w="287020" h="125729">
                <a:moveTo>
                  <a:pt x="136457" y="344"/>
                </a:moveTo>
                <a:lnTo>
                  <a:pt x="103941" y="30200"/>
                </a:lnTo>
                <a:lnTo>
                  <a:pt x="98427" y="67189"/>
                </a:lnTo>
                <a:lnTo>
                  <a:pt x="99905" y="79004"/>
                </a:lnTo>
                <a:lnTo>
                  <a:pt x="103997" y="94794"/>
                </a:lnTo>
                <a:lnTo>
                  <a:pt x="112034" y="111141"/>
                </a:lnTo>
                <a:lnTo>
                  <a:pt x="122325" y="120201"/>
                </a:lnTo>
                <a:lnTo>
                  <a:pt x="139586" y="125517"/>
                </a:lnTo>
                <a:lnTo>
                  <a:pt x="145096" y="124772"/>
                </a:lnTo>
                <a:lnTo>
                  <a:pt x="157799" y="119586"/>
                </a:lnTo>
                <a:lnTo>
                  <a:pt x="163851" y="113619"/>
                </a:lnTo>
                <a:lnTo>
                  <a:pt x="139759" y="113619"/>
                </a:lnTo>
                <a:lnTo>
                  <a:pt x="138681" y="113514"/>
                </a:lnTo>
                <a:lnTo>
                  <a:pt x="132998" y="111465"/>
                </a:lnTo>
                <a:lnTo>
                  <a:pt x="125125" y="104222"/>
                </a:lnTo>
                <a:lnTo>
                  <a:pt x="118149" y="88492"/>
                </a:lnTo>
                <a:lnTo>
                  <a:pt x="115154" y="60983"/>
                </a:lnTo>
                <a:lnTo>
                  <a:pt x="116087" y="49524"/>
                </a:lnTo>
                <a:lnTo>
                  <a:pt x="119589" y="33084"/>
                </a:lnTo>
                <a:lnTo>
                  <a:pt x="127368" y="18344"/>
                </a:lnTo>
                <a:lnTo>
                  <a:pt x="141129" y="11989"/>
                </a:lnTo>
                <a:lnTo>
                  <a:pt x="165531" y="11989"/>
                </a:lnTo>
                <a:lnTo>
                  <a:pt x="155171" y="4538"/>
                </a:lnTo>
                <a:lnTo>
                  <a:pt x="136457" y="344"/>
                </a:lnTo>
                <a:close/>
              </a:path>
              <a:path w="287020" h="125729">
                <a:moveTo>
                  <a:pt x="165531" y="11989"/>
                </a:moveTo>
                <a:lnTo>
                  <a:pt x="141129" y="11989"/>
                </a:lnTo>
                <a:lnTo>
                  <a:pt x="146855" y="13972"/>
                </a:lnTo>
                <a:lnTo>
                  <a:pt x="154867" y="21107"/>
                </a:lnTo>
                <a:lnTo>
                  <a:pt x="161990" y="36701"/>
                </a:lnTo>
                <a:lnTo>
                  <a:pt x="165054" y="64066"/>
                </a:lnTo>
                <a:lnTo>
                  <a:pt x="164139" y="75668"/>
                </a:lnTo>
                <a:lnTo>
                  <a:pt x="160722" y="92273"/>
                </a:lnTo>
                <a:lnTo>
                  <a:pt x="153148" y="107163"/>
                </a:lnTo>
                <a:lnTo>
                  <a:pt x="139759" y="113619"/>
                </a:lnTo>
                <a:lnTo>
                  <a:pt x="163851" y="113619"/>
                </a:lnTo>
                <a:lnTo>
                  <a:pt x="172060" y="105526"/>
                </a:lnTo>
                <a:lnTo>
                  <a:pt x="176038" y="96310"/>
                </a:lnTo>
                <a:lnTo>
                  <a:pt x="180085" y="80986"/>
                </a:lnTo>
                <a:lnTo>
                  <a:pt x="181907" y="59845"/>
                </a:lnTo>
                <a:lnTo>
                  <a:pt x="180888" y="48689"/>
                </a:lnTo>
                <a:lnTo>
                  <a:pt x="177530" y="32925"/>
                </a:lnTo>
                <a:lnTo>
                  <a:pt x="170432" y="17237"/>
                </a:lnTo>
                <a:lnTo>
                  <a:pt x="166545" y="12717"/>
                </a:lnTo>
                <a:lnTo>
                  <a:pt x="165531" y="11989"/>
                </a:lnTo>
                <a:close/>
              </a:path>
              <a:path w="287020" h="125729">
                <a:moveTo>
                  <a:pt x="241063" y="344"/>
                </a:moveTo>
                <a:lnTo>
                  <a:pt x="208547" y="30200"/>
                </a:lnTo>
                <a:lnTo>
                  <a:pt x="203033" y="67189"/>
                </a:lnTo>
                <a:lnTo>
                  <a:pt x="204511" y="79004"/>
                </a:lnTo>
                <a:lnTo>
                  <a:pt x="208603" y="94794"/>
                </a:lnTo>
                <a:lnTo>
                  <a:pt x="216641" y="111141"/>
                </a:lnTo>
                <a:lnTo>
                  <a:pt x="226931" y="120201"/>
                </a:lnTo>
                <a:lnTo>
                  <a:pt x="244193" y="125517"/>
                </a:lnTo>
                <a:lnTo>
                  <a:pt x="249702" y="124773"/>
                </a:lnTo>
                <a:lnTo>
                  <a:pt x="262405" y="119586"/>
                </a:lnTo>
                <a:lnTo>
                  <a:pt x="268457" y="113619"/>
                </a:lnTo>
                <a:lnTo>
                  <a:pt x="244365" y="113619"/>
                </a:lnTo>
                <a:lnTo>
                  <a:pt x="243287" y="113514"/>
                </a:lnTo>
                <a:lnTo>
                  <a:pt x="237603" y="111465"/>
                </a:lnTo>
                <a:lnTo>
                  <a:pt x="229731" y="104222"/>
                </a:lnTo>
                <a:lnTo>
                  <a:pt x="222754" y="88492"/>
                </a:lnTo>
                <a:lnTo>
                  <a:pt x="219759" y="60982"/>
                </a:lnTo>
                <a:lnTo>
                  <a:pt x="220692" y="49523"/>
                </a:lnTo>
                <a:lnTo>
                  <a:pt x="224194" y="33083"/>
                </a:lnTo>
                <a:lnTo>
                  <a:pt x="231973" y="18344"/>
                </a:lnTo>
                <a:lnTo>
                  <a:pt x="245735" y="11989"/>
                </a:lnTo>
                <a:lnTo>
                  <a:pt x="270137" y="11989"/>
                </a:lnTo>
                <a:lnTo>
                  <a:pt x="259778" y="4538"/>
                </a:lnTo>
                <a:lnTo>
                  <a:pt x="241063" y="344"/>
                </a:lnTo>
                <a:close/>
              </a:path>
              <a:path w="287020" h="125729">
                <a:moveTo>
                  <a:pt x="270137" y="11989"/>
                </a:moveTo>
                <a:lnTo>
                  <a:pt x="245735" y="11989"/>
                </a:lnTo>
                <a:lnTo>
                  <a:pt x="251461" y="13972"/>
                </a:lnTo>
                <a:lnTo>
                  <a:pt x="259473" y="21107"/>
                </a:lnTo>
                <a:lnTo>
                  <a:pt x="266596" y="36701"/>
                </a:lnTo>
                <a:lnTo>
                  <a:pt x="269660" y="64066"/>
                </a:lnTo>
                <a:lnTo>
                  <a:pt x="268745" y="75668"/>
                </a:lnTo>
                <a:lnTo>
                  <a:pt x="265328" y="92273"/>
                </a:lnTo>
                <a:lnTo>
                  <a:pt x="257754" y="107163"/>
                </a:lnTo>
                <a:lnTo>
                  <a:pt x="244365" y="113619"/>
                </a:lnTo>
                <a:lnTo>
                  <a:pt x="268457" y="113619"/>
                </a:lnTo>
                <a:lnTo>
                  <a:pt x="276666" y="105527"/>
                </a:lnTo>
                <a:lnTo>
                  <a:pt x="280643" y="96310"/>
                </a:lnTo>
                <a:lnTo>
                  <a:pt x="284690" y="80986"/>
                </a:lnTo>
                <a:lnTo>
                  <a:pt x="286512" y="59846"/>
                </a:lnTo>
                <a:lnTo>
                  <a:pt x="285493" y="48689"/>
                </a:lnTo>
                <a:lnTo>
                  <a:pt x="282135" y="32925"/>
                </a:lnTo>
                <a:lnTo>
                  <a:pt x="275038" y="17237"/>
                </a:lnTo>
                <a:lnTo>
                  <a:pt x="271151" y="12717"/>
                </a:lnTo>
                <a:lnTo>
                  <a:pt x="270137" y="1198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34118" y="4242161"/>
            <a:ext cx="295275" cy="125730"/>
          </a:xfrm>
          <a:custGeom>
            <a:avLst/>
            <a:gdLst/>
            <a:ahLst/>
            <a:cxnLst/>
            <a:rect l="l" t="t" r="r" b="b"/>
            <a:pathLst>
              <a:path w="295275" h="125729">
                <a:moveTo>
                  <a:pt x="68756" y="88448"/>
                </a:moveTo>
                <a:lnTo>
                  <a:pt x="53765" y="88448"/>
                </a:lnTo>
                <a:lnTo>
                  <a:pt x="53765" y="122242"/>
                </a:lnTo>
                <a:lnTo>
                  <a:pt x="68756" y="122242"/>
                </a:lnTo>
                <a:lnTo>
                  <a:pt x="68756" y="88448"/>
                </a:lnTo>
                <a:close/>
              </a:path>
              <a:path w="295275" h="125729">
                <a:moveTo>
                  <a:pt x="68756" y="2583"/>
                </a:moveTo>
                <a:lnTo>
                  <a:pt x="53765" y="2583"/>
                </a:lnTo>
                <a:lnTo>
                  <a:pt x="0" y="76378"/>
                </a:lnTo>
                <a:lnTo>
                  <a:pt x="0" y="88448"/>
                </a:lnTo>
                <a:lnTo>
                  <a:pt x="84782" y="88448"/>
                </a:lnTo>
                <a:lnTo>
                  <a:pt x="84782" y="75344"/>
                </a:lnTo>
                <a:lnTo>
                  <a:pt x="15681" y="75344"/>
                </a:lnTo>
                <a:lnTo>
                  <a:pt x="54970" y="22239"/>
                </a:lnTo>
                <a:lnTo>
                  <a:pt x="68756" y="22239"/>
                </a:lnTo>
                <a:lnTo>
                  <a:pt x="68756" y="2583"/>
                </a:lnTo>
                <a:close/>
              </a:path>
              <a:path w="295275" h="125729">
                <a:moveTo>
                  <a:pt x="68756" y="22239"/>
                </a:moveTo>
                <a:lnTo>
                  <a:pt x="54970" y="22239"/>
                </a:lnTo>
                <a:lnTo>
                  <a:pt x="54970" y="75344"/>
                </a:lnTo>
                <a:lnTo>
                  <a:pt x="68756" y="75344"/>
                </a:lnTo>
                <a:lnTo>
                  <a:pt x="68756" y="22239"/>
                </a:lnTo>
                <a:close/>
              </a:path>
              <a:path w="295275" h="125729">
                <a:moveTo>
                  <a:pt x="144901" y="0"/>
                </a:moveTo>
                <a:lnTo>
                  <a:pt x="112385" y="29856"/>
                </a:lnTo>
                <a:lnTo>
                  <a:pt x="106871" y="66845"/>
                </a:lnTo>
                <a:lnTo>
                  <a:pt x="108350" y="78660"/>
                </a:lnTo>
                <a:lnTo>
                  <a:pt x="112442" y="94450"/>
                </a:lnTo>
                <a:lnTo>
                  <a:pt x="120479" y="110798"/>
                </a:lnTo>
                <a:lnTo>
                  <a:pt x="130770" y="119857"/>
                </a:lnTo>
                <a:lnTo>
                  <a:pt x="148032" y="125173"/>
                </a:lnTo>
                <a:lnTo>
                  <a:pt x="153540" y="124429"/>
                </a:lnTo>
                <a:lnTo>
                  <a:pt x="166243" y="119242"/>
                </a:lnTo>
                <a:lnTo>
                  <a:pt x="172295" y="113275"/>
                </a:lnTo>
                <a:lnTo>
                  <a:pt x="148203" y="113275"/>
                </a:lnTo>
                <a:lnTo>
                  <a:pt x="147126" y="113170"/>
                </a:lnTo>
                <a:lnTo>
                  <a:pt x="141442" y="111121"/>
                </a:lnTo>
                <a:lnTo>
                  <a:pt x="133570" y="103878"/>
                </a:lnTo>
                <a:lnTo>
                  <a:pt x="126593" y="88148"/>
                </a:lnTo>
                <a:lnTo>
                  <a:pt x="123598" y="60638"/>
                </a:lnTo>
                <a:lnTo>
                  <a:pt x="124531" y="49180"/>
                </a:lnTo>
                <a:lnTo>
                  <a:pt x="128033" y="32739"/>
                </a:lnTo>
                <a:lnTo>
                  <a:pt x="135812" y="18000"/>
                </a:lnTo>
                <a:lnTo>
                  <a:pt x="149573" y="11644"/>
                </a:lnTo>
                <a:lnTo>
                  <a:pt x="173976" y="11644"/>
                </a:lnTo>
                <a:lnTo>
                  <a:pt x="163616" y="4194"/>
                </a:lnTo>
                <a:lnTo>
                  <a:pt x="144901" y="0"/>
                </a:lnTo>
                <a:close/>
              </a:path>
              <a:path w="295275" h="125729">
                <a:moveTo>
                  <a:pt x="173976" y="11644"/>
                </a:moveTo>
                <a:lnTo>
                  <a:pt x="149573" y="11644"/>
                </a:lnTo>
                <a:lnTo>
                  <a:pt x="155300" y="13628"/>
                </a:lnTo>
                <a:lnTo>
                  <a:pt x="163311" y="20762"/>
                </a:lnTo>
                <a:lnTo>
                  <a:pt x="170435" y="36357"/>
                </a:lnTo>
                <a:lnTo>
                  <a:pt x="173498" y="63721"/>
                </a:lnTo>
                <a:lnTo>
                  <a:pt x="172583" y="75324"/>
                </a:lnTo>
                <a:lnTo>
                  <a:pt x="169167" y="91929"/>
                </a:lnTo>
                <a:lnTo>
                  <a:pt x="161592" y="106819"/>
                </a:lnTo>
                <a:lnTo>
                  <a:pt x="148203" y="113275"/>
                </a:lnTo>
                <a:lnTo>
                  <a:pt x="172295" y="113275"/>
                </a:lnTo>
                <a:lnTo>
                  <a:pt x="180504" y="105182"/>
                </a:lnTo>
                <a:lnTo>
                  <a:pt x="184482" y="95966"/>
                </a:lnTo>
                <a:lnTo>
                  <a:pt x="188529" y="80641"/>
                </a:lnTo>
                <a:lnTo>
                  <a:pt x="190351" y="59501"/>
                </a:lnTo>
                <a:lnTo>
                  <a:pt x="189333" y="48345"/>
                </a:lnTo>
                <a:lnTo>
                  <a:pt x="185974" y="32581"/>
                </a:lnTo>
                <a:lnTo>
                  <a:pt x="178876" y="16893"/>
                </a:lnTo>
                <a:lnTo>
                  <a:pt x="174989" y="12373"/>
                </a:lnTo>
                <a:lnTo>
                  <a:pt x="173976" y="11644"/>
                </a:lnTo>
                <a:close/>
              </a:path>
              <a:path w="295275" h="125729">
                <a:moveTo>
                  <a:pt x="249507" y="0"/>
                </a:moveTo>
                <a:lnTo>
                  <a:pt x="216991" y="29856"/>
                </a:lnTo>
                <a:lnTo>
                  <a:pt x="211477" y="66845"/>
                </a:lnTo>
                <a:lnTo>
                  <a:pt x="212956" y="78660"/>
                </a:lnTo>
                <a:lnTo>
                  <a:pt x="217048" y="94450"/>
                </a:lnTo>
                <a:lnTo>
                  <a:pt x="225085" y="110797"/>
                </a:lnTo>
                <a:lnTo>
                  <a:pt x="235375" y="119857"/>
                </a:lnTo>
                <a:lnTo>
                  <a:pt x="252637" y="125173"/>
                </a:lnTo>
                <a:lnTo>
                  <a:pt x="258146" y="124428"/>
                </a:lnTo>
                <a:lnTo>
                  <a:pt x="270849" y="119242"/>
                </a:lnTo>
                <a:lnTo>
                  <a:pt x="276901" y="113275"/>
                </a:lnTo>
                <a:lnTo>
                  <a:pt x="252810" y="113275"/>
                </a:lnTo>
                <a:lnTo>
                  <a:pt x="251732" y="113170"/>
                </a:lnTo>
                <a:lnTo>
                  <a:pt x="246048" y="111121"/>
                </a:lnTo>
                <a:lnTo>
                  <a:pt x="238176" y="103878"/>
                </a:lnTo>
                <a:lnTo>
                  <a:pt x="231199" y="88148"/>
                </a:lnTo>
                <a:lnTo>
                  <a:pt x="228204" y="60638"/>
                </a:lnTo>
                <a:lnTo>
                  <a:pt x="229137" y="49180"/>
                </a:lnTo>
                <a:lnTo>
                  <a:pt x="232640" y="32739"/>
                </a:lnTo>
                <a:lnTo>
                  <a:pt x="240418" y="18000"/>
                </a:lnTo>
                <a:lnTo>
                  <a:pt x="254180" y="11644"/>
                </a:lnTo>
                <a:lnTo>
                  <a:pt x="278582" y="11644"/>
                </a:lnTo>
                <a:lnTo>
                  <a:pt x="268222" y="4194"/>
                </a:lnTo>
                <a:lnTo>
                  <a:pt x="249507" y="0"/>
                </a:lnTo>
                <a:close/>
              </a:path>
              <a:path w="295275" h="125729">
                <a:moveTo>
                  <a:pt x="278582" y="11644"/>
                </a:moveTo>
                <a:lnTo>
                  <a:pt x="254180" y="11644"/>
                </a:lnTo>
                <a:lnTo>
                  <a:pt x="259906" y="13628"/>
                </a:lnTo>
                <a:lnTo>
                  <a:pt x="267917" y="20762"/>
                </a:lnTo>
                <a:lnTo>
                  <a:pt x="275041" y="36357"/>
                </a:lnTo>
                <a:lnTo>
                  <a:pt x="278104" y="63721"/>
                </a:lnTo>
                <a:lnTo>
                  <a:pt x="277189" y="75324"/>
                </a:lnTo>
                <a:lnTo>
                  <a:pt x="273773" y="91929"/>
                </a:lnTo>
                <a:lnTo>
                  <a:pt x="266198" y="106819"/>
                </a:lnTo>
                <a:lnTo>
                  <a:pt x="252810" y="113275"/>
                </a:lnTo>
                <a:lnTo>
                  <a:pt x="276901" y="113275"/>
                </a:lnTo>
                <a:lnTo>
                  <a:pt x="285110" y="105182"/>
                </a:lnTo>
                <a:lnTo>
                  <a:pt x="289088" y="95966"/>
                </a:lnTo>
                <a:lnTo>
                  <a:pt x="293135" y="80641"/>
                </a:lnTo>
                <a:lnTo>
                  <a:pt x="294958" y="59501"/>
                </a:lnTo>
                <a:lnTo>
                  <a:pt x="293939" y="48345"/>
                </a:lnTo>
                <a:lnTo>
                  <a:pt x="290580" y="32581"/>
                </a:lnTo>
                <a:lnTo>
                  <a:pt x="283482" y="16893"/>
                </a:lnTo>
                <a:lnTo>
                  <a:pt x="279595" y="12373"/>
                </a:lnTo>
                <a:lnTo>
                  <a:pt x="278582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91547" y="3535527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29">
                <a:moveTo>
                  <a:pt x="62860" y="11822"/>
                </a:moveTo>
                <a:lnTo>
                  <a:pt x="42736" y="11822"/>
                </a:lnTo>
                <a:lnTo>
                  <a:pt x="54798" y="23384"/>
                </a:lnTo>
                <a:lnTo>
                  <a:pt x="54339" y="37114"/>
                </a:lnTo>
                <a:lnTo>
                  <a:pt x="50007" y="48933"/>
                </a:lnTo>
                <a:lnTo>
                  <a:pt x="37221" y="64927"/>
                </a:lnTo>
                <a:lnTo>
                  <a:pt x="26674" y="74519"/>
                </a:lnTo>
                <a:lnTo>
                  <a:pt x="18894" y="82341"/>
                </a:lnTo>
                <a:lnTo>
                  <a:pt x="8422" y="94667"/>
                </a:lnTo>
                <a:lnTo>
                  <a:pt x="0" y="108549"/>
                </a:lnTo>
                <a:lnTo>
                  <a:pt x="0" y="122515"/>
                </a:lnTo>
                <a:lnTo>
                  <a:pt x="71169" y="122515"/>
                </a:lnTo>
                <a:lnTo>
                  <a:pt x="71169" y="108549"/>
                </a:lnTo>
                <a:lnTo>
                  <a:pt x="19128" y="108549"/>
                </a:lnTo>
                <a:lnTo>
                  <a:pt x="20654" y="104072"/>
                </a:lnTo>
                <a:lnTo>
                  <a:pt x="27112" y="92736"/>
                </a:lnTo>
                <a:lnTo>
                  <a:pt x="41357" y="77514"/>
                </a:lnTo>
                <a:lnTo>
                  <a:pt x="47672" y="71928"/>
                </a:lnTo>
                <a:lnTo>
                  <a:pt x="56071" y="64235"/>
                </a:lnTo>
                <a:lnTo>
                  <a:pt x="66517" y="52082"/>
                </a:lnTo>
                <a:lnTo>
                  <a:pt x="71686" y="43720"/>
                </a:lnTo>
                <a:lnTo>
                  <a:pt x="71683" y="32864"/>
                </a:lnTo>
                <a:lnTo>
                  <a:pt x="70034" y="23375"/>
                </a:lnTo>
                <a:lnTo>
                  <a:pt x="62860" y="11822"/>
                </a:lnTo>
                <a:close/>
              </a:path>
              <a:path w="290194" h="125729">
                <a:moveTo>
                  <a:pt x="32427" y="0"/>
                </a:moveTo>
                <a:lnTo>
                  <a:pt x="20561" y="1591"/>
                </a:lnTo>
                <a:lnTo>
                  <a:pt x="2929" y="7339"/>
                </a:lnTo>
                <a:lnTo>
                  <a:pt x="4390" y="20681"/>
                </a:lnTo>
                <a:lnTo>
                  <a:pt x="16111" y="15385"/>
                </a:lnTo>
                <a:lnTo>
                  <a:pt x="32224" y="11822"/>
                </a:lnTo>
                <a:lnTo>
                  <a:pt x="62860" y="11822"/>
                </a:lnTo>
                <a:lnTo>
                  <a:pt x="60675" y="8305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4" h="125729">
                <a:moveTo>
                  <a:pt x="139559" y="272"/>
                </a:moveTo>
                <a:lnTo>
                  <a:pt x="107043" y="30130"/>
                </a:lnTo>
                <a:lnTo>
                  <a:pt x="101529" y="67118"/>
                </a:lnTo>
                <a:lnTo>
                  <a:pt x="103008" y="78934"/>
                </a:lnTo>
                <a:lnTo>
                  <a:pt x="107100" y="94723"/>
                </a:lnTo>
                <a:lnTo>
                  <a:pt x="115137" y="111071"/>
                </a:lnTo>
                <a:lnTo>
                  <a:pt x="125427" y="120130"/>
                </a:lnTo>
                <a:lnTo>
                  <a:pt x="142689" y="125447"/>
                </a:lnTo>
                <a:lnTo>
                  <a:pt x="148198" y="124702"/>
                </a:lnTo>
                <a:lnTo>
                  <a:pt x="160901" y="119516"/>
                </a:lnTo>
                <a:lnTo>
                  <a:pt x="166953" y="113549"/>
                </a:lnTo>
                <a:lnTo>
                  <a:pt x="142861" y="113549"/>
                </a:lnTo>
                <a:lnTo>
                  <a:pt x="141783" y="113443"/>
                </a:lnTo>
                <a:lnTo>
                  <a:pt x="136099" y="111395"/>
                </a:lnTo>
                <a:lnTo>
                  <a:pt x="128227" y="104151"/>
                </a:lnTo>
                <a:lnTo>
                  <a:pt x="121251" y="88421"/>
                </a:lnTo>
                <a:lnTo>
                  <a:pt x="118256" y="60912"/>
                </a:lnTo>
                <a:lnTo>
                  <a:pt x="119189" y="49452"/>
                </a:lnTo>
                <a:lnTo>
                  <a:pt x="122691" y="33012"/>
                </a:lnTo>
                <a:lnTo>
                  <a:pt x="130470" y="18273"/>
                </a:lnTo>
                <a:lnTo>
                  <a:pt x="144232" y="11917"/>
                </a:lnTo>
                <a:lnTo>
                  <a:pt x="168633" y="11917"/>
                </a:lnTo>
                <a:lnTo>
                  <a:pt x="158273" y="4467"/>
                </a:lnTo>
                <a:lnTo>
                  <a:pt x="139559" y="272"/>
                </a:lnTo>
                <a:close/>
              </a:path>
              <a:path w="290194" h="125729">
                <a:moveTo>
                  <a:pt x="168633" y="11917"/>
                </a:moveTo>
                <a:lnTo>
                  <a:pt x="144232" y="11917"/>
                </a:lnTo>
                <a:lnTo>
                  <a:pt x="149958" y="13901"/>
                </a:lnTo>
                <a:lnTo>
                  <a:pt x="157969" y="21035"/>
                </a:lnTo>
                <a:lnTo>
                  <a:pt x="165093" y="36630"/>
                </a:lnTo>
                <a:lnTo>
                  <a:pt x="168156" y="63995"/>
                </a:lnTo>
                <a:lnTo>
                  <a:pt x="167241" y="75598"/>
                </a:lnTo>
                <a:lnTo>
                  <a:pt x="163824" y="92203"/>
                </a:lnTo>
                <a:lnTo>
                  <a:pt x="156250" y="107093"/>
                </a:lnTo>
                <a:lnTo>
                  <a:pt x="142861" y="113549"/>
                </a:lnTo>
                <a:lnTo>
                  <a:pt x="166953" y="113549"/>
                </a:lnTo>
                <a:lnTo>
                  <a:pt x="175163" y="105456"/>
                </a:lnTo>
                <a:lnTo>
                  <a:pt x="179141" y="96240"/>
                </a:lnTo>
                <a:lnTo>
                  <a:pt x="183187" y="80915"/>
                </a:lnTo>
                <a:lnTo>
                  <a:pt x="185010" y="59775"/>
                </a:lnTo>
                <a:lnTo>
                  <a:pt x="183991" y="48618"/>
                </a:lnTo>
                <a:lnTo>
                  <a:pt x="180632" y="32855"/>
                </a:lnTo>
                <a:lnTo>
                  <a:pt x="173534" y="17167"/>
                </a:lnTo>
                <a:lnTo>
                  <a:pt x="169647" y="12646"/>
                </a:lnTo>
                <a:lnTo>
                  <a:pt x="168633" y="11917"/>
                </a:lnTo>
                <a:close/>
              </a:path>
              <a:path w="290194" h="125729">
                <a:moveTo>
                  <a:pt x="244165" y="272"/>
                </a:moveTo>
                <a:lnTo>
                  <a:pt x="211649" y="30130"/>
                </a:lnTo>
                <a:lnTo>
                  <a:pt x="206135" y="67118"/>
                </a:lnTo>
                <a:lnTo>
                  <a:pt x="207613" y="78934"/>
                </a:lnTo>
                <a:lnTo>
                  <a:pt x="211706" y="94723"/>
                </a:lnTo>
                <a:lnTo>
                  <a:pt x="219743" y="111071"/>
                </a:lnTo>
                <a:lnTo>
                  <a:pt x="230033" y="120130"/>
                </a:lnTo>
                <a:lnTo>
                  <a:pt x="247295" y="125447"/>
                </a:lnTo>
                <a:lnTo>
                  <a:pt x="252804" y="124702"/>
                </a:lnTo>
                <a:lnTo>
                  <a:pt x="265507" y="119516"/>
                </a:lnTo>
                <a:lnTo>
                  <a:pt x="271559" y="113549"/>
                </a:lnTo>
                <a:lnTo>
                  <a:pt x="247467" y="113549"/>
                </a:lnTo>
                <a:lnTo>
                  <a:pt x="246389" y="113443"/>
                </a:lnTo>
                <a:lnTo>
                  <a:pt x="240705" y="111395"/>
                </a:lnTo>
                <a:lnTo>
                  <a:pt x="232833" y="104151"/>
                </a:lnTo>
                <a:lnTo>
                  <a:pt x="225856" y="88421"/>
                </a:lnTo>
                <a:lnTo>
                  <a:pt x="222861" y="60912"/>
                </a:lnTo>
                <a:lnTo>
                  <a:pt x="223795" y="49452"/>
                </a:lnTo>
                <a:lnTo>
                  <a:pt x="227297" y="33012"/>
                </a:lnTo>
                <a:lnTo>
                  <a:pt x="235076" y="18273"/>
                </a:lnTo>
                <a:lnTo>
                  <a:pt x="248838" y="11917"/>
                </a:lnTo>
                <a:lnTo>
                  <a:pt x="273238" y="11917"/>
                </a:lnTo>
                <a:lnTo>
                  <a:pt x="262879" y="4467"/>
                </a:lnTo>
                <a:lnTo>
                  <a:pt x="244165" y="272"/>
                </a:lnTo>
                <a:close/>
              </a:path>
              <a:path w="290194" h="125729">
                <a:moveTo>
                  <a:pt x="273238" y="11917"/>
                </a:moveTo>
                <a:lnTo>
                  <a:pt x="248838" y="11917"/>
                </a:lnTo>
                <a:lnTo>
                  <a:pt x="254564" y="13901"/>
                </a:lnTo>
                <a:lnTo>
                  <a:pt x="262575" y="21035"/>
                </a:lnTo>
                <a:lnTo>
                  <a:pt x="269698" y="36630"/>
                </a:lnTo>
                <a:lnTo>
                  <a:pt x="272762" y="63995"/>
                </a:lnTo>
                <a:lnTo>
                  <a:pt x="271847" y="75598"/>
                </a:lnTo>
                <a:lnTo>
                  <a:pt x="268430" y="92203"/>
                </a:lnTo>
                <a:lnTo>
                  <a:pt x="260855" y="107093"/>
                </a:lnTo>
                <a:lnTo>
                  <a:pt x="247467" y="113549"/>
                </a:lnTo>
                <a:lnTo>
                  <a:pt x="271559" y="113549"/>
                </a:lnTo>
                <a:lnTo>
                  <a:pt x="279769" y="105456"/>
                </a:lnTo>
                <a:lnTo>
                  <a:pt x="283747" y="96240"/>
                </a:lnTo>
                <a:lnTo>
                  <a:pt x="287794" y="80915"/>
                </a:lnTo>
                <a:lnTo>
                  <a:pt x="289616" y="59775"/>
                </a:lnTo>
                <a:lnTo>
                  <a:pt x="288597" y="48618"/>
                </a:lnTo>
                <a:lnTo>
                  <a:pt x="285239" y="32855"/>
                </a:lnTo>
                <a:lnTo>
                  <a:pt x="278140" y="17167"/>
                </a:lnTo>
                <a:lnTo>
                  <a:pt x="274253" y="12647"/>
                </a:lnTo>
                <a:lnTo>
                  <a:pt x="273238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53312" y="3563200"/>
            <a:ext cx="2240915" cy="581660"/>
          </a:xfrm>
          <a:custGeom>
            <a:avLst/>
            <a:gdLst/>
            <a:ahLst/>
            <a:cxnLst/>
            <a:rect l="l" t="t" r="r" b="b"/>
            <a:pathLst>
              <a:path w="2240915" h="581660">
                <a:moveTo>
                  <a:pt x="0" y="0"/>
                </a:moveTo>
                <a:lnTo>
                  <a:pt x="6589" y="32446"/>
                </a:lnTo>
                <a:lnTo>
                  <a:pt x="13179" y="48394"/>
                </a:lnTo>
                <a:lnTo>
                  <a:pt x="19768" y="91657"/>
                </a:lnTo>
                <a:lnTo>
                  <a:pt x="26358" y="167308"/>
                </a:lnTo>
                <a:lnTo>
                  <a:pt x="32948" y="206082"/>
                </a:lnTo>
                <a:lnTo>
                  <a:pt x="39538" y="248966"/>
                </a:lnTo>
                <a:lnTo>
                  <a:pt x="46127" y="276580"/>
                </a:lnTo>
                <a:lnTo>
                  <a:pt x="52717" y="403853"/>
                </a:lnTo>
                <a:lnTo>
                  <a:pt x="59307" y="430049"/>
                </a:lnTo>
                <a:lnTo>
                  <a:pt x="65896" y="559589"/>
                </a:lnTo>
                <a:lnTo>
                  <a:pt x="72486" y="568718"/>
                </a:lnTo>
                <a:lnTo>
                  <a:pt x="79075" y="529684"/>
                </a:lnTo>
                <a:lnTo>
                  <a:pt x="85665" y="553339"/>
                </a:lnTo>
                <a:lnTo>
                  <a:pt x="92255" y="558929"/>
                </a:lnTo>
                <a:lnTo>
                  <a:pt x="98844" y="567632"/>
                </a:lnTo>
                <a:lnTo>
                  <a:pt x="105434" y="581534"/>
                </a:lnTo>
                <a:lnTo>
                  <a:pt x="112024" y="580550"/>
                </a:lnTo>
                <a:lnTo>
                  <a:pt x="118613" y="574888"/>
                </a:lnTo>
                <a:lnTo>
                  <a:pt x="125203" y="560345"/>
                </a:lnTo>
                <a:lnTo>
                  <a:pt x="131793" y="568193"/>
                </a:lnTo>
                <a:lnTo>
                  <a:pt x="138382" y="547598"/>
                </a:lnTo>
                <a:lnTo>
                  <a:pt x="144972" y="552369"/>
                </a:lnTo>
                <a:lnTo>
                  <a:pt x="151562" y="551590"/>
                </a:lnTo>
                <a:lnTo>
                  <a:pt x="158151" y="552759"/>
                </a:lnTo>
                <a:lnTo>
                  <a:pt x="164741" y="542351"/>
                </a:lnTo>
                <a:lnTo>
                  <a:pt x="171331" y="532576"/>
                </a:lnTo>
                <a:lnTo>
                  <a:pt x="177920" y="542064"/>
                </a:lnTo>
                <a:lnTo>
                  <a:pt x="184510" y="532244"/>
                </a:lnTo>
                <a:lnTo>
                  <a:pt x="191100" y="545477"/>
                </a:lnTo>
                <a:lnTo>
                  <a:pt x="197689" y="540502"/>
                </a:lnTo>
                <a:lnTo>
                  <a:pt x="204279" y="544692"/>
                </a:lnTo>
                <a:lnTo>
                  <a:pt x="210869" y="562253"/>
                </a:lnTo>
                <a:lnTo>
                  <a:pt x="217458" y="561564"/>
                </a:lnTo>
                <a:lnTo>
                  <a:pt x="224048" y="558592"/>
                </a:lnTo>
                <a:lnTo>
                  <a:pt x="230638" y="554097"/>
                </a:lnTo>
                <a:lnTo>
                  <a:pt x="237227" y="544264"/>
                </a:lnTo>
                <a:lnTo>
                  <a:pt x="243817" y="547104"/>
                </a:lnTo>
                <a:lnTo>
                  <a:pt x="250407" y="552129"/>
                </a:lnTo>
                <a:lnTo>
                  <a:pt x="256996" y="554201"/>
                </a:lnTo>
                <a:lnTo>
                  <a:pt x="263586" y="573112"/>
                </a:lnTo>
                <a:lnTo>
                  <a:pt x="270176" y="563841"/>
                </a:lnTo>
                <a:lnTo>
                  <a:pt x="276765" y="542275"/>
                </a:lnTo>
                <a:lnTo>
                  <a:pt x="283355" y="558954"/>
                </a:lnTo>
                <a:lnTo>
                  <a:pt x="289944" y="556938"/>
                </a:lnTo>
                <a:lnTo>
                  <a:pt x="296534" y="555261"/>
                </a:lnTo>
                <a:lnTo>
                  <a:pt x="303124" y="554979"/>
                </a:lnTo>
                <a:lnTo>
                  <a:pt x="309713" y="552425"/>
                </a:lnTo>
                <a:lnTo>
                  <a:pt x="316303" y="552868"/>
                </a:lnTo>
                <a:lnTo>
                  <a:pt x="322893" y="554782"/>
                </a:lnTo>
                <a:lnTo>
                  <a:pt x="329482" y="558015"/>
                </a:lnTo>
                <a:lnTo>
                  <a:pt x="336072" y="561318"/>
                </a:lnTo>
                <a:lnTo>
                  <a:pt x="342662" y="556501"/>
                </a:lnTo>
                <a:lnTo>
                  <a:pt x="349251" y="555886"/>
                </a:lnTo>
                <a:lnTo>
                  <a:pt x="355841" y="568055"/>
                </a:lnTo>
                <a:lnTo>
                  <a:pt x="362431" y="570945"/>
                </a:lnTo>
                <a:lnTo>
                  <a:pt x="369020" y="548560"/>
                </a:lnTo>
                <a:lnTo>
                  <a:pt x="375610" y="482804"/>
                </a:lnTo>
                <a:lnTo>
                  <a:pt x="382200" y="405893"/>
                </a:lnTo>
                <a:lnTo>
                  <a:pt x="388789" y="419336"/>
                </a:lnTo>
                <a:lnTo>
                  <a:pt x="395379" y="502917"/>
                </a:lnTo>
                <a:lnTo>
                  <a:pt x="401969" y="544534"/>
                </a:lnTo>
                <a:lnTo>
                  <a:pt x="408558" y="561848"/>
                </a:lnTo>
                <a:lnTo>
                  <a:pt x="415148" y="540559"/>
                </a:lnTo>
                <a:lnTo>
                  <a:pt x="421738" y="502705"/>
                </a:lnTo>
                <a:lnTo>
                  <a:pt x="428327" y="476577"/>
                </a:lnTo>
                <a:lnTo>
                  <a:pt x="434917" y="449974"/>
                </a:lnTo>
                <a:lnTo>
                  <a:pt x="441507" y="456967"/>
                </a:lnTo>
                <a:lnTo>
                  <a:pt x="448096" y="518564"/>
                </a:lnTo>
                <a:lnTo>
                  <a:pt x="454686" y="534376"/>
                </a:lnTo>
                <a:lnTo>
                  <a:pt x="461276" y="542290"/>
                </a:lnTo>
                <a:lnTo>
                  <a:pt x="467865" y="548433"/>
                </a:lnTo>
                <a:lnTo>
                  <a:pt x="474455" y="550712"/>
                </a:lnTo>
                <a:lnTo>
                  <a:pt x="481045" y="551771"/>
                </a:lnTo>
                <a:lnTo>
                  <a:pt x="487634" y="551357"/>
                </a:lnTo>
                <a:lnTo>
                  <a:pt x="494224" y="552294"/>
                </a:lnTo>
                <a:lnTo>
                  <a:pt x="527172" y="541807"/>
                </a:lnTo>
                <a:lnTo>
                  <a:pt x="533762" y="541253"/>
                </a:lnTo>
                <a:lnTo>
                  <a:pt x="540351" y="543188"/>
                </a:lnTo>
                <a:lnTo>
                  <a:pt x="546941" y="545301"/>
                </a:lnTo>
                <a:lnTo>
                  <a:pt x="553531" y="548007"/>
                </a:lnTo>
                <a:lnTo>
                  <a:pt x="560120" y="542237"/>
                </a:lnTo>
                <a:lnTo>
                  <a:pt x="566710" y="534381"/>
                </a:lnTo>
                <a:lnTo>
                  <a:pt x="573300" y="529567"/>
                </a:lnTo>
                <a:lnTo>
                  <a:pt x="579889" y="527232"/>
                </a:lnTo>
                <a:lnTo>
                  <a:pt x="586479" y="528603"/>
                </a:lnTo>
                <a:lnTo>
                  <a:pt x="593069" y="534369"/>
                </a:lnTo>
                <a:lnTo>
                  <a:pt x="599658" y="542282"/>
                </a:lnTo>
                <a:lnTo>
                  <a:pt x="606248" y="550436"/>
                </a:lnTo>
                <a:lnTo>
                  <a:pt x="612838" y="561757"/>
                </a:lnTo>
                <a:lnTo>
                  <a:pt x="619427" y="567803"/>
                </a:lnTo>
                <a:lnTo>
                  <a:pt x="626017" y="565348"/>
                </a:lnTo>
                <a:lnTo>
                  <a:pt x="632607" y="563638"/>
                </a:lnTo>
                <a:lnTo>
                  <a:pt x="639196" y="560954"/>
                </a:lnTo>
                <a:lnTo>
                  <a:pt x="645786" y="556922"/>
                </a:lnTo>
                <a:lnTo>
                  <a:pt x="652376" y="553520"/>
                </a:lnTo>
                <a:lnTo>
                  <a:pt x="658965" y="568430"/>
                </a:lnTo>
                <a:lnTo>
                  <a:pt x="665555" y="563193"/>
                </a:lnTo>
                <a:lnTo>
                  <a:pt x="672145" y="565699"/>
                </a:lnTo>
                <a:lnTo>
                  <a:pt x="678734" y="568667"/>
                </a:lnTo>
                <a:lnTo>
                  <a:pt x="685324" y="572592"/>
                </a:lnTo>
                <a:lnTo>
                  <a:pt x="691913" y="575223"/>
                </a:lnTo>
                <a:lnTo>
                  <a:pt x="698503" y="577578"/>
                </a:lnTo>
                <a:lnTo>
                  <a:pt x="705093" y="575111"/>
                </a:lnTo>
                <a:lnTo>
                  <a:pt x="711682" y="575438"/>
                </a:lnTo>
                <a:lnTo>
                  <a:pt x="718272" y="575433"/>
                </a:lnTo>
                <a:lnTo>
                  <a:pt x="724862" y="574605"/>
                </a:lnTo>
                <a:lnTo>
                  <a:pt x="731451" y="572280"/>
                </a:lnTo>
                <a:lnTo>
                  <a:pt x="738041" y="573407"/>
                </a:lnTo>
                <a:lnTo>
                  <a:pt x="744631" y="576366"/>
                </a:lnTo>
                <a:lnTo>
                  <a:pt x="751220" y="570910"/>
                </a:lnTo>
                <a:lnTo>
                  <a:pt x="757810" y="560046"/>
                </a:lnTo>
                <a:lnTo>
                  <a:pt x="764400" y="560384"/>
                </a:lnTo>
                <a:lnTo>
                  <a:pt x="770989" y="562486"/>
                </a:lnTo>
                <a:lnTo>
                  <a:pt x="777579" y="563847"/>
                </a:lnTo>
                <a:lnTo>
                  <a:pt x="784169" y="568708"/>
                </a:lnTo>
                <a:lnTo>
                  <a:pt x="790758" y="572430"/>
                </a:lnTo>
                <a:lnTo>
                  <a:pt x="797348" y="575306"/>
                </a:lnTo>
                <a:lnTo>
                  <a:pt x="803938" y="577816"/>
                </a:lnTo>
                <a:lnTo>
                  <a:pt x="810527" y="578444"/>
                </a:lnTo>
                <a:lnTo>
                  <a:pt x="817117" y="569675"/>
                </a:lnTo>
                <a:lnTo>
                  <a:pt x="823707" y="574932"/>
                </a:lnTo>
                <a:lnTo>
                  <a:pt x="830296" y="575842"/>
                </a:lnTo>
                <a:lnTo>
                  <a:pt x="836886" y="551619"/>
                </a:lnTo>
                <a:lnTo>
                  <a:pt x="843476" y="547805"/>
                </a:lnTo>
                <a:lnTo>
                  <a:pt x="850065" y="551094"/>
                </a:lnTo>
                <a:lnTo>
                  <a:pt x="856655" y="553441"/>
                </a:lnTo>
                <a:lnTo>
                  <a:pt x="863245" y="555778"/>
                </a:lnTo>
                <a:lnTo>
                  <a:pt x="869834" y="562932"/>
                </a:lnTo>
                <a:lnTo>
                  <a:pt x="876424" y="564293"/>
                </a:lnTo>
                <a:lnTo>
                  <a:pt x="883014" y="535093"/>
                </a:lnTo>
                <a:lnTo>
                  <a:pt x="889603" y="507130"/>
                </a:lnTo>
                <a:lnTo>
                  <a:pt x="896193" y="502611"/>
                </a:lnTo>
                <a:lnTo>
                  <a:pt x="902782" y="517391"/>
                </a:lnTo>
                <a:lnTo>
                  <a:pt x="909372" y="550119"/>
                </a:lnTo>
                <a:lnTo>
                  <a:pt x="915962" y="555879"/>
                </a:lnTo>
                <a:lnTo>
                  <a:pt x="922551" y="556284"/>
                </a:lnTo>
                <a:lnTo>
                  <a:pt x="929141" y="555233"/>
                </a:lnTo>
                <a:lnTo>
                  <a:pt x="935731" y="552548"/>
                </a:lnTo>
                <a:lnTo>
                  <a:pt x="942320" y="557072"/>
                </a:lnTo>
                <a:lnTo>
                  <a:pt x="948910" y="561791"/>
                </a:lnTo>
                <a:lnTo>
                  <a:pt x="955500" y="518412"/>
                </a:lnTo>
                <a:lnTo>
                  <a:pt x="962089" y="546676"/>
                </a:lnTo>
                <a:lnTo>
                  <a:pt x="968679" y="575709"/>
                </a:lnTo>
                <a:lnTo>
                  <a:pt x="975269" y="569379"/>
                </a:lnTo>
                <a:lnTo>
                  <a:pt x="981858" y="572479"/>
                </a:lnTo>
                <a:lnTo>
                  <a:pt x="988448" y="579744"/>
                </a:lnTo>
                <a:lnTo>
                  <a:pt x="995038" y="579782"/>
                </a:lnTo>
                <a:lnTo>
                  <a:pt x="1001627" y="572659"/>
                </a:lnTo>
                <a:lnTo>
                  <a:pt x="1008217" y="568765"/>
                </a:lnTo>
                <a:lnTo>
                  <a:pt x="1014807" y="554459"/>
                </a:lnTo>
                <a:lnTo>
                  <a:pt x="1021396" y="554874"/>
                </a:lnTo>
                <a:lnTo>
                  <a:pt x="1027986" y="565206"/>
                </a:lnTo>
                <a:lnTo>
                  <a:pt x="1034576" y="524506"/>
                </a:lnTo>
                <a:lnTo>
                  <a:pt x="1041165" y="499513"/>
                </a:lnTo>
                <a:lnTo>
                  <a:pt x="1047755" y="544315"/>
                </a:lnTo>
                <a:lnTo>
                  <a:pt x="1054345" y="549214"/>
                </a:lnTo>
                <a:lnTo>
                  <a:pt x="1060934" y="513072"/>
                </a:lnTo>
                <a:lnTo>
                  <a:pt x="1067524" y="566937"/>
                </a:lnTo>
                <a:lnTo>
                  <a:pt x="1074114" y="574595"/>
                </a:lnTo>
                <a:lnTo>
                  <a:pt x="1080703" y="577974"/>
                </a:lnTo>
                <a:lnTo>
                  <a:pt x="1087293" y="575208"/>
                </a:lnTo>
                <a:lnTo>
                  <a:pt x="1093883" y="568844"/>
                </a:lnTo>
                <a:lnTo>
                  <a:pt x="1100472" y="553449"/>
                </a:lnTo>
                <a:lnTo>
                  <a:pt x="1107062" y="543141"/>
                </a:lnTo>
                <a:lnTo>
                  <a:pt x="1113651" y="539607"/>
                </a:lnTo>
                <a:lnTo>
                  <a:pt x="1120241" y="512315"/>
                </a:lnTo>
                <a:lnTo>
                  <a:pt x="1126831" y="496211"/>
                </a:lnTo>
                <a:lnTo>
                  <a:pt x="1133420" y="488507"/>
                </a:lnTo>
                <a:lnTo>
                  <a:pt x="1140010" y="480884"/>
                </a:lnTo>
                <a:lnTo>
                  <a:pt x="1146600" y="469241"/>
                </a:lnTo>
                <a:lnTo>
                  <a:pt x="1153189" y="435134"/>
                </a:lnTo>
                <a:lnTo>
                  <a:pt x="1159779" y="407993"/>
                </a:lnTo>
                <a:lnTo>
                  <a:pt x="1166369" y="390987"/>
                </a:lnTo>
                <a:lnTo>
                  <a:pt x="1172958" y="386668"/>
                </a:lnTo>
                <a:lnTo>
                  <a:pt x="1179548" y="394795"/>
                </a:lnTo>
                <a:lnTo>
                  <a:pt x="1186138" y="395821"/>
                </a:lnTo>
                <a:lnTo>
                  <a:pt x="1192727" y="419822"/>
                </a:lnTo>
                <a:lnTo>
                  <a:pt x="1199317" y="452343"/>
                </a:lnTo>
                <a:lnTo>
                  <a:pt x="1205907" y="473330"/>
                </a:lnTo>
                <a:lnTo>
                  <a:pt x="1212496" y="485249"/>
                </a:lnTo>
                <a:lnTo>
                  <a:pt x="1219086" y="492018"/>
                </a:lnTo>
                <a:lnTo>
                  <a:pt x="1225676" y="488905"/>
                </a:lnTo>
                <a:lnTo>
                  <a:pt x="1232265" y="491389"/>
                </a:lnTo>
                <a:lnTo>
                  <a:pt x="1238855" y="483636"/>
                </a:lnTo>
                <a:lnTo>
                  <a:pt x="1245445" y="474343"/>
                </a:lnTo>
                <a:lnTo>
                  <a:pt x="1252034" y="466645"/>
                </a:lnTo>
                <a:lnTo>
                  <a:pt x="1258624" y="455742"/>
                </a:lnTo>
                <a:lnTo>
                  <a:pt x="1265214" y="449670"/>
                </a:lnTo>
                <a:lnTo>
                  <a:pt x="1271803" y="441266"/>
                </a:lnTo>
                <a:lnTo>
                  <a:pt x="1278393" y="443373"/>
                </a:lnTo>
                <a:lnTo>
                  <a:pt x="1284983" y="435728"/>
                </a:lnTo>
                <a:lnTo>
                  <a:pt x="1291572" y="438604"/>
                </a:lnTo>
                <a:lnTo>
                  <a:pt x="1298162" y="440939"/>
                </a:lnTo>
                <a:lnTo>
                  <a:pt x="1304752" y="446011"/>
                </a:lnTo>
                <a:lnTo>
                  <a:pt x="1311341" y="443898"/>
                </a:lnTo>
                <a:lnTo>
                  <a:pt x="1317931" y="437647"/>
                </a:lnTo>
                <a:lnTo>
                  <a:pt x="1324520" y="447140"/>
                </a:lnTo>
                <a:lnTo>
                  <a:pt x="1331110" y="446885"/>
                </a:lnTo>
                <a:lnTo>
                  <a:pt x="1337700" y="443915"/>
                </a:lnTo>
                <a:lnTo>
                  <a:pt x="1344289" y="434760"/>
                </a:lnTo>
                <a:lnTo>
                  <a:pt x="1350879" y="434721"/>
                </a:lnTo>
                <a:lnTo>
                  <a:pt x="1364058" y="393721"/>
                </a:lnTo>
                <a:lnTo>
                  <a:pt x="1370648" y="339704"/>
                </a:lnTo>
                <a:lnTo>
                  <a:pt x="1377238" y="283191"/>
                </a:lnTo>
                <a:lnTo>
                  <a:pt x="1383827" y="216755"/>
                </a:lnTo>
                <a:lnTo>
                  <a:pt x="1390417" y="169410"/>
                </a:lnTo>
                <a:lnTo>
                  <a:pt x="1397007" y="157014"/>
                </a:lnTo>
                <a:lnTo>
                  <a:pt x="1403596" y="160890"/>
                </a:lnTo>
                <a:lnTo>
                  <a:pt x="1410186" y="163189"/>
                </a:lnTo>
                <a:lnTo>
                  <a:pt x="1416776" y="172845"/>
                </a:lnTo>
                <a:lnTo>
                  <a:pt x="1423365" y="207640"/>
                </a:lnTo>
                <a:lnTo>
                  <a:pt x="1429955" y="222965"/>
                </a:lnTo>
                <a:lnTo>
                  <a:pt x="1436545" y="269206"/>
                </a:lnTo>
                <a:lnTo>
                  <a:pt x="1443134" y="325767"/>
                </a:lnTo>
                <a:lnTo>
                  <a:pt x="1449724" y="313656"/>
                </a:lnTo>
                <a:lnTo>
                  <a:pt x="1456314" y="302988"/>
                </a:lnTo>
                <a:lnTo>
                  <a:pt x="1462903" y="302564"/>
                </a:lnTo>
                <a:lnTo>
                  <a:pt x="1469493" y="288960"/>
                </a:lnTo>
                <a:lnTo>
                  <a:pt x="1476083" y="236767"/>
                </a:lnTo>
                <a:lnTo>
                  <a:pt x="1482672" y="215928"/>
                </a:lnTo>
                <a:lnTo>
                  <a:pt x="1489262" y="227363"/>
                </a:lnTo>
                <a:lnTo>
                  <a:pt x="1495852" y="253340"/>
                </a:lnTo>
                <a:lnTo>
                  <a:pt x="1502441" y="293917"/>
                </a:lnTo>
                <a:lnTo>
                  <a:pt x="1509031" y="320473"/>
                </a:lnTo>
                <a:lnTo>
                  <a:pt x="1515620" y="374423"/>
                </a:lnTo>
                <a:lnTo>
                  <a:pt x="1522210" y="539742"/>
                </a:lnTo>
                <a:lnTo>
                  <a:pt x="1528800" y="543174"/>
                </a:lnTo>
                <a:lnTo>
                  <a:pt x="1535389" y="557980"/>
                </a:lnTo>
                <a:lnTo>
                  <a:pt x="1541979" y="550044"/>
                </a:lnTo>
                <a:lnTo>
                  <a:pt x="1548569" y="557932"/>
                </a:lnTo>
                <a:lnTo>
                  <a:pt x="1555158" y="561119"/>
                </a:lnTo>
                <a:lnTo>
                  <a:pt x="1561748" y="244724"/>
                </a:lnTo>
                <a:lnTo>
                  <a:pt x="1568338" y="265933"/>
                </a:lnTo>
                <a:lnTo>
                  <a:pt x="1574927" y="282246"/>
                </a:lnTo>
                <a:lnTo>
                  <a:pt x="1581517" y="284529"/>
                </a:lnTo>
                <a:lnTo>
                  <a:pt x="1588107" y="305212"/>
                </a:lnTo>
                <a:lnTo>
                  <a:pt x="1594696" y="311888"/>
                </a:lnTo>
                <a:lnTo>
                  <a:pt x="1601286" y="301054"/>
                </a:lnTo>
                <a:lnTo>
                  <a:pt x="1607876" y="295175"/>
                </a:lnTo>
                <a:lnTo>
                  <a:pt x="1614465" y="287233"/>
                </a:lnTo>
                <a:lnTo>
                  <a:pt x="1621055" y="264663"/>
                </a:lnTo>
                <a:lnTo>
                  <a:pt x="1627645" y="224796"/>
                </a:lnTo>
                <a:lnTo>
                  <a:pt x="1634234" y="212307"/>
                </a:lnTo>
                <a:lnTo>
                  <a:pt x="1640824" y="209251"/>
                </a:lnTo>
                <a:lnTo>
                  <a:pt x="1647414" y="191373"/>
                </a:lnTo>
                <a:lnTo>
                  <a:pt x="1654003" y="201508"/>
                </a:lnTo>
                <a:lnTo>
                  <a:pt x="1660593" y="230040"/>
                </a:lnTo>
                <a:lnTo>
                  <a:pt x="1667183" y="315721"/>
                </a:lnTo>
                <a:lnTo>
                  <a:pt x="1673772" y="373162"/>
                </a:lnTo>
                <a:lnTo>
                  <a:pt x="1680362" y="404573"/>
                </a:lnTo>
                <a:lnTo>
                  <a:pt x="1686952" y="400550"/>
                </a:lnTo>
                <a:lnTo>
                  <a:pt x="1693541" y="412027"/>
                </a:lnTo>
                <a:lnTo>
                  <a:pt x="1700131" y="461167"/>
                </a:lnTo>
                <a:lnTo>
                  <a:pt x="1706721" y="465730"/>
                </a:lnTo>
                <a:lnTo>
                  <a:pt x="1713310" y="464228"/>
                </a:lnTo>
                <a:lnTo>
                  <a:pt x="1719900" y="466996"/>
                </a:lnTo>
                <a:lnTo>
                  <a:pt x="1726489" y="462199"/>
                </a:lnTo>
                <a:lnTo>
                  <a:pt x="1733079" y="470137"/>
                </a:lnTo>
                <a:lnTo>
                  <a:pt x="1739669" y="466193"/>
                </a:lnTo>
                <a:lnTo>
                  <a:pt x="1746258" y="466133"/>
                </a:lnTo>
                <a:lnTo>
                  <a:pt x="1752848" y="452626"/>
                </a:lnTo>
                <a:lnTo>
                  <a:pt x="1759438" y="449723"/>
                </a:lnTo>
                <a:lnTo>
                  <a:pt x="1766027" y="438748"/>
                </a:lnTo>
                <a:lnTo>
                  <a:pt x="1772617" y="366014"/>
                </a:lnTo>
                <a:lnTo>
                  <a:pt x="1779207" y="255382"/>
                </a:lnTo>
                <a:lnTo>
                  <a:pt x="1785796" y="235753"/>
                </a:lnTo>
                <a:lnTo>
                  <a:pt x="1792386" y="298595"/>
                </a:lnTo>
                <a:lnTo>
                  <a:pt x="1798976" y="249929"/>
                </a:lnTo>
                <a:lnTo>
                  <a:pt x="1805565" y="223410"/>
                </a:lnTo>
                <a:lnTo>
                  <a:pt x="1812155" y="288675"/>
                </a:lnTo>
                <a:lnTo>
                  <a:pt x="1818745" y="327734"/>
                </a:lnTo>
                <a:lnTo>
                  <a:pt x="1825334" y="332309"/>
                </a:lnTo>
                <a:lnTo>
                  <a:pt x="1831924" y="282669"/>
                </a:lnTo>
                <a:lnTo>
                  <a:pt x="1838514" y="352433"/>
                </a:lnTo>
                <a:lnTo>
                  <a:pt x="1845103" y="397561"/>
                </a:lnTo>
                <a:lnTo>
                  <a:pt x="1851693" y="445040"/>
                </a:lnTo>
                <a:lnTo>
                  <a:pt x="1858283" y="441667"/>
                </a:lnTo>
                <a:lnTo>
                  <a:pt x="1864872" y="475646"/>
                </a:lnTo>
                <a:lnTo>
                  <a:pt x="1871462" y="481090"/>
                </a:lnTo>
                <a:lnTo>
                  <a:pt x="1878052" y="478126"/>
                </a:lnTo>
                <a:lnTo>
                  <a:pt x="1884641" y="474348"/>
                </a:lnTo>
                <a:lnTo>
                  <a:pt x="1891231" y="472183"/>
                </a:lnTo>
                <a:lnTo>
                  <a:pt x="1897821" y="464911"/>
                </a:lnTo>
                <a:lnTo>
                  <a:pt x="1904410" y="464979"/>
                </a:lnTo>
                <a:lnTo>
                  <a:pt x="1911000" y="471254"/>
                </a:lnTo>
                <a:lnTo>
                  <a:pt x="1917590" y="466370"/>
                </a:lnTo>
                <a:lnTo>
                  <a:pt x="1924179" y="461744"/>
                </a:lnTo>
                <a:lnTo>
                  <a:pt x="1930769" y="443855"/>
                </a:lnTo>
                <a:lnTo>
                  <a:pt x="1937358" y="372076"/>
                </a:lnTo>
                <a:lnTo>
                  <a:pt x="1943948" y="288787"/>
                </a:lnTo>
                <a:lnTo>
                  <a:pt x="1950538" y="284518"/>
                </a:lnTo>
                <a:lnTo>
                  <a:pt x="1957127" y="312831"/>
                </a:lnTo>
                <a:lnTo>
                  <a:pt x="1963717" y="268606"/>
                </a:lnTo>
                <a:lnTo>
                  <a:pt x="1970307" y="275448"/>
                </a:lnTo>
                <a:lnTo>
                  <a:pt x="1976896" y="328781"/>
                </a:lnTo>
                <a:lnTo>
                  <a:pt x="1983486" y="311834"/>
                </a:lnTo>
                <a:lnTo>
                  <a:pt x="1990076" y="295773"/>
                </a:lnTo>
                <a:lnTo>
                  <a:pt x="1996665" y="267795"/>
                </a:lnTo>
                <a:lnTo>
                  <a:pt x="2003255" y="257538"/>
                </a:lnTo>
                <a:lnTo>
                  <a:pt x="2009845" y="252314"/>
                </a:lnTo>
                <a:lnTo>
                  <a:pt x="2016434" y="252008"/>
                </a:lnTo>
                <a:lnTo>
                  <a:pt x="2023024" y="229011"/>
                </a:lnTo>
                <a:lnTo>
                  <a:pt x="2029614" y="217371"/>
                </a:lnTo>
                <a:lnTo>
                  <a:pt x="2036203" y="205970"/>
                </a:lnTo>
                <a:lnTo>
                  <a:pt x="2042793" y="207427"/>
                </a:lnTo>
                <a:lnTo>
                  <a:pt x="2049383" y="216520"/>
                </a:lnTo>
                <a:lnTo>
                  <a:pt x="2055972" y="214786"/>
                </a:lnTo>
                <a:lnTo>
                  <a:pt x="2062562" y="196220"/>
                </a:lnTo>
                <a:lnTo>
                  <a:pt x="2069152" y="201988"/>
                </a:lnTo>
                <a:lnTo>
                  <a:pt x="2075741" y="196167"/>
                </a:lnTo>
                <a:lnTo>
                  <a:pt x="2082331" y="196356"/>
                </a:lnTo>
                <a:lnTo>
                  <a:pt x="2088921" y="192671"/>
                </a:lnTo>
                <a:lnTo>
                  <a:pt x="2095509" y="193492"/>
                </a:lnTo>
                <a:lnTo>
                  <a:pt x="2102100" y="173767"/>
                </a:lnTo>
                <a:lnTo>
                  <a:pt x="2108690" y="195562"/>
                </a:lnTo>
                <a:lnTo>
                  <a:pt x="2115279" y="235450"/>
                </a:lnTo>
                <a:lnTo>
                  <a:pt x="2121869" y="282374"/>
                </a:lnTo>
                <a:lnTo>
                  <a:pt x="2128459" y="304488"/>
                </a:lnTo>
                <a:lnTo>
                  <a:pt x="2135048" y="331931"/>
                </a:lnTo>
                <a:lnTo>
                  <a:pt x="2141638" y="301720"/>
                </a:lnTo>
                <a:lnTo>
                  <a:pt x="2148227" y="266623"/>
                </a:lnTo>
                <a:lnTo>
                  <a:pt x="2154817" y="319582"/>
                </a:lnTo>
                <a:lnTo>
                  <a:pt x="2161407" y="403943"/>
                </a:lnTo>
                <a:lnTo>
                  <a:pt x="2167996" y="448663"/>
                </a:lnTo>
                <a:lnTo>
                  <a:pt x="2174586" y="464049"/>
                </a:lnTo>
                <a:lnTo>
                  <a:pt x="2181176" y="474469"/>
                </a:lnTo>
                <a:lnTo>
                  <a:pt x="2187765" y="485036"/>
                </a:lnTo>
                <a:lnTo>
                  <a:pt x="2194355" y="486502"/>
                </a:lnTo>
                <a:lnTo>
                  <a:pt x="2200945" y="484208"/>
                </a:lnTo>
                <a:lnTo>
                  <a:pt x="2207533" y="487370"/>
                </a:lnTo>
                <a:lnTo>
                  <a:pt x="2214124" y="490109"/>
                </a:lnTo>
                <a:lnTo>
                  <a:pt x="2220714" y="491939"/>
                </a:lnTo>
                <a:lnTo>
                  <a:pt x="2227303" y="486864"/>
                </a:lnTo>
                <a:lnTo>
                  <a:pt x="2233893" y="490655"/>
                </a:lnTo>
                <a:lnTo>
                  <a:pt x="2240483" y="490843"/>
                </a:lnTo>
              </a:path>
            </a:pathLst>
          </a:custGeom>
          <a:ln w="11494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53312" y="3671147"/>
            <a:ext cx="2240915" cy="475615"/>
          </a:xfrm>
          <a:custGeom>
            <a:avLst/>
            <a:gdLst/>
            <a:ahLst/>
            <a:cxnLst/>
            <a:rect l="l" t="t" r="r" b="b"/>
            <a:pathLst>
              <a:path w="2240915" h="475614">
                <a:moveTo>
                  <a:pt x="0" y="0"/>
                </a:moveTo>
                <a:lnTo>
                  <a:pt x="6589" y="36737"/>
                </a:lnTo>
                <a:lnTo>
                  <a:pt x="13179" y="53596"/>
                </a:lnTo>
                <a:lnTo>
                  <a:pt x="19768" y="54139"/>
                </a:lnTo>
                <a:lnTo>
                  <a:pt x="26358" y="74481"/>
                </a:lnTo>
                <a:lnTo>
                  <a:pt x="32948" y="135348"/>
                </a:lnTo>
                <a:lnTo>
                  <a:pt x="39538" y="254593"/>
                </a:lnTo>
                <a:lnTo>
                  <a:pt x="46127" y="287152"/>
                </a:lnTo>
                <a:lnTo>
                  <a:pt x="52717" y="334031"/>
                </a:lnTo>
                <a:lnTo>
                  <a:pt x="59307" y="388319"/>
                </a:lnTo>
                <a:lnTo>
                  <a:pt x="65896" y="463222"/>
                </a:lnTo>
                <a:lnTo>
                  <a:pt x="72486" y="467692"/>
                </a:lnTo>
                <a:lnTo>
                  <a:pt x="79075" y="447825"/>
                </a:lnTo>
                <a:lnTo>
                  <a:pt x="85665" y="458733"/>
                </a:lnTo>
                <a:lnTo>
                  <a:pt x="92255" y="464971"/>
                </a:lnTo>
                <a:lnTo>
                  <a:pt x="98844" y="468624"/>
                </a:lnTo>
                <a:lnTo>
                  <a:pt x="105434" y="475453"/>
                </a:lnTo>
                <a:lnTo>
                  <a:pt x="112024" y="474123"/>
                </a:lnTo>
                <a:lnTo>
                  <a:pt x="118613" y="470760"/>
                </a:lnTo>
                <a:lnTo>
                  <a:pt x="125203" y="459278"/>
                </a:lnTo>
                <a:lnTo>
                  <a:pt x="131793" y="463530"/>
                </a:lnTo>
                <a:lnTo>
                  <a:pt x="138382" y="454822"/>
                </a:lnTo>
                <a:lnTo>
                  <a:pt x="144972" y="455323"/>
                </a:lnTo>
                <a:lnTo>
                  <a:pt x="151562" y="455187"/>
                </a:lnTo>
                <a:lnTo>
                  <a:pt x="158151" y="456573"/>
                </a:lnTo>
                <a:lnTo>
                  <a:pt x="164741" y="453163"/>
                </a:lnTo>
                <a:lnTo>
                  <a:pt x="171331" y="437177"/>
                </a:lnTo>
                <a:lnTo>
                  <a:pt x="177920" y="443599"/>
                </a:lnTo>
                <a:lnTo>
                  <a:pt x="184510" y="440088"/>
                </a:lnTo>
                <a:lnTo>
                  <a:pt x="191100" y="457957"/>
                </a:lnTo>
                <a:lnTo>
                  <a:pt x="197689" y="448490"/>
                </a:lnTo>
                <a:lnTo>
                  <a:pt x="204279" y="450526"/>
                </a:lnTo>
                <a:lnTo>
                  <a:pt x="210869" y="463095"/>
                </a:lnTo>
                <a:lnTo>
                  <a:pt x="217458" y="463492"/>
                </a:lnTo>
                <a:lnTo>
                  <a:pt x="224048" y="461878"/>
                </a:lnTo>
                <a:lnTo>
                  <a:pt x="230638" y="459579"/>
                </a:lnTo>
                <a:lnTo>
                  <a:pt x="237227" y="453411"/>
                </a:lnTo>
                <a:lnTo>
                  <a:pt x="243817" y="447367"/>
                </a:lnTo>
                <a:lnTo>
                  <a:pt x="250407" y="454457"/>
                </a:lnTo>
                <a:lnTo>
                  <a:pt x="256996" y="459973"/>
                </a:lnTo>
                <a:lnTo>
                  <a:pt x="263586" y="471987"/>
                </a:lnTo>
                <a:lnTo>
                  <a:pt x="270176" y="464803"/>
                </a:lnTo>
                <a:lnTo>
                  <a:pt x="276765" y="458891"/>
                </a:lnTo>
                <a:lnTo>
                  <a:pt x="283355" y="465067"/>
                </a:lnTo>
                <a:lnTo>
                  <a:pt x="289944" y="462552"/>
                </a:lnTo>
                <a:lnTo>
                  <a:pt x="296534" y="464160"/>
                </a:lnTo>
                <a:lnTo>
                  <a:pt x="303124" y="464785"/>
                </a:lnTo>
                <a:lnTo>
                  <a:pt x="309713" y="464021"/>
                </a:lnTo>
                <a:lnTo>
                  <a:pt x="316303" y="463751"/>
                </a:lnTo>
                <a:lnTo>
                  <a:pt x="322893" y="464179"/>
                </a:lnTo>
                <a:lnTo>
                  <a:pt x="329482" y="465553"/>
                </a:lnTo>
                <a:lnTo>
                  <a:pt x="336072" y="467825"/>
                </a:lnTo>
                <a:lnTo>
                  <a:pt x="342662" y="466398"/>
                </a:lnTo>
                <a:lnTo>
                  <a:pt x="349251" y="465727"/>
                </a:lnTo>
                <a:lnTo>
                  <a:pt x="355841" y="471350"/>
                </a:lnTo>
                <a:lnTo>
                  <a:pt x="362431" y="470056"/>
                </a:lnTo>
                <a:lnTo>
                  <a:pt x="369020" y="455004"/>
                </a:lnTo>
                <a:lnTo>
                  <a:pt x="375610" y="419442"/>
                </a:lnTo>
                <a:lnTo>
                  <a:pt x="382200" y="389568"/>
                </a:lnTo>
                <a:lnTo>
                  <a:pt x="388789" y="400978"/>
                </a:lnTo>
                <a:lnTo>
                  <a:pt x="395379" y="427607"/>
                </a:lnTo>
                <a:lnTo>
                  <a:pt x="401969" y="451470"/>
                </a:lnTo>
                <a:lnTo>
                  <a:pt x="408558" y="454766"/>
                </a:lnTo>
                <a:lnTo>
                  <a:pt x="415148" y="448455"/>
                </a:lnTo>
                <a:lnTo>
                  <a:pt x="421738" y="433123"/>
                </a:lnTo>
                <a:lnTo>
                  <a:pt x="428327" y="421909"/>
                </a:lnTo>
                <a:lnTo>
                  <a:pt x="434917" y="412160"/>
                </a:lnTo>
                <a:lnTo>
                  <a:pt x="441507" y="410427"/>
                </a:lnTo>
                <a:lnTo>
                  <a:pt x="448096" y="435040"/>
                </a:lnTo>
                <a:lnTo>
                  <a:pt x="454686" y="442517"/>
                </a:lnTo>
                <a:lnTo>
                  <a:pt x="461276" y="447897"/>
                </a:lnTo>
                <a:lnTo>
                  <a:pt x="467865" y="452174"/>
                </a:lnTo>
                <a:lnTo>
                  <a:pt x="474455" y="454203"/>
                </a:lnTo>
                <a:lnTo>
                  <a:pt x="481045" y="456708"/>
                </a:lnTo>
                <a:lnTo>
                  <a:pt x="487634" y="456817"/>
                </a:lnTo>
                <a:lnTo>
                  <a:pt x="494224" y="455675"/>
                </a:lnTo>
                <a:lnTo>
                  <a:pt x="500813" y="455840"/>
                </a:lnTo>
                <a:lnTo>
                  <a:pt x="507403" y="455643"/>
                </a:lnTo>
                <a:lnTo>
                  <a:pt x="513993" y="454330"/>
                </a:lnTo>
                <a:lnTo>
                  <a:pt x="520582" y="448911"/>
                </a:lnTo>
                <a:lnTo>
                  <a:pt x="527172" y="443306"/>
                </a:lnTo>
                <a:lnTo>
                  <a:pt x="533762" y="439550"/>
                </a:lnTo>
                <a:lnTo>
                  <a:pt x="540351" y="438389"/>
                </a:lnTo>
                <a:lnTo>
                  <a:pt x="546941" y="442127"/>
                </a:lnTo>
                <a:lnTo>
                  <a:pt x="553531" y="445246"/>
                </a:lnTo>
                <a:lnTo>
                  <a:pt x="560120" y="445227"/>
                </a:lnTo>
                <a:lnTo>
                  <a:pt x="566710" y="445775"/>
                </a:lnTo>
                <a:lnTo>
                  <a:pt x="573300" y="445421"/>
                </a:lnTo>
                <a:lnTo>
                  <a:pt x="612838" y="458660"/>
                </a:lnTo>
                <a:lnTo>
                  <a:pt x="619427" y="462708"/>
                </a:lnTo>
                <a:lnTo>
                  <a:pt x="626017" y="463678"/>
                </a:lnTo>
                <a:lnTo>
                  <a:pt x="632607" y="462925"/>
                </a:lnTo>
                <a:lnTo>
                  <a:pt x="639196" y="461913"/>
                </a:lnTo>
                <a:lnTo>
                  <a:pt x="645786" y="460824"/>
                </a:lnTo>
                <a:lnTo>
                  <a:pt x="652376" y="459790"/>
                </a:lnTo>
                <a:lnTo>
                  <a:pt x="658965" y="468130"/>
                </a:lnTo>
                <a:lnTo>
                  <a:pt x="665555" y="466084"/>
                </a:lnTo>
                <a:lnTo>
                  <a:pt x="672145" y="466954"/>
                </a:lnTo>
                <a:lnTo>
                  <a:pt x="678734" y="467402"/>
                </a:lnTo>
                <a:lnTo>
                  <a:pt x="685324" y="468767"/>
                </a:lnTo>
                <a:lnTo>
                  <a:pt x="691913" y="469257"/>
                </a:lnTo>
                <a:lnTo>
                  <a:pt x="698503" y="469842"/>
                </a:lnTo>
                <a:lnTo>
                  <a:pt x="705093" y="468970"/>
                </a:lnTo>
                <a:lnTo>
                  <a:pt x="711682" y="469373"/>
                </a:lnTo>
                <a:lnTo>
                  <a:pt x="718272" y="470900"/>
                </a:lnTo>
                <a:lnTo>
                  <a:pt x="724862" y="470862"/>
                </a:lnTo>
                <a:lnTo>
                  <a:pt x="731451" y="469398"/>
                </a:lnTo>
                <a:lnTo>
                  <a:pt x="738041" y="468550"/>
                </a:lnTo>
                <a:lnTo>
                  <a:pt x="744631" y="469880"/>
                </a:lnTo>
                <a:lnTo>
                  <a:pt x="751220" y="469366"/>
                </a:lnTo>
                <a:lnTo>
                  <a:pt x="757810" y="466166"/>
                </a:lnTo>
                <a:lnTo>
                  <a:pt x="764400" y="465670"/>
                </a:lnTo>
                <a:lnTo>
                  <a:pt x="770989" y="466416"/>
                </a:lnTo>
                <a:lnTo>
                  <a:pt x="777579" y="467412"/>
                </a:lnTo>
                <a:lnTo>
                  <a:pt x="784169" y="469053"/>
                </a:lnTo>
                <a:lnTo>
                  <a:pt x="790758" y="469833"/>
                </a:lnTo>
                <a:lnTo>
                  <a:pt x="797348" y="470446"/>
                </a:lnTo>
                <a:lnTo>
                  <a:pt x="803938" y="471406"/>
                </a:lnTo>
                <a:lnTo>
                  <a:pt x="810527" y="471934"/>
                </a:lnTo>
                <a:lnTo>
                  <a:pt x="817117" y="465358"/>
                </a:lnTo>
                <a:lnTo>
                  <a:pt x="823707" y="470911"/>
                </a:lnTo>
                <a:lnTo>
                  <a:pt x="830296" y="473189"/>
                </a:lnTo>
                <a:lnTo>
                  <a:pt x="836886" y="460053"/>
                </a:lnTo>
                <a:lnTo>
                  <a:pt x="843476" y="457836"/>
                </a:lnTo>
                <a:lnTo>
                  <a:pt x="850065" y="459175"/>
                </a:lnTo>
                <a:lnTo>
                  <a:pt x="856655" y="459263"/>
                </a:lnTo>
                <a:lnTo>
                  <a:pt x="863245" y="460413"/>
                </a:lnTo>
                <a:lnTo>
                  <a:pt x="869834" y="463927"/>
                </a:lnTo>
                <a:lnTo>
                  <a:pt x="876424" y="463575"/>
                </a:lnTo>
                <a:lnTo>
                  <a:pt x="883014" y="441082"/>
                </a:lnTo>
                <a:lnTo>
                  <a:pt x="889603" y="430056"/>
                </a:lnTo>
                <a:lnTo>
                  <a:pt x="896193" y="426198"/>
                </a:lnTo>
                <a:lnTo>
                  <a:pt x="902782" y="431659"/>
                </a:lnTo>
                <a:lnTo>
                  <a:pt x="909372" y="445907"/>
                </a:lnTo>
                <a:lnTo>
                  <a:pt x="915962" y="453435"/>
                </a:lnTo>
                <a:lnTo>
                  <a:pt x="922551" y="456885"/>
                </a:lnTo>
                <a:lnTo>
                  <a:pt x="929141" y="457770"/>
                </a:lnTo>
                <a:lnTo>
                  <a:pt x="935731" y="456608"/>
                </a:lnTo>
                <a:lnTo>
                  <a:pt x="942320" y="459418"/>
                </a:lnTo>
                <a:lnTo>
                  <a:pt x="948910" y="459300"/>
                </a:lnTo>
                <a:lnTo>
                  <a:pt x="955500" y="439197"/>
                </a:lnTo>
                <a:lnTo>
                  <a:pt x="962089" y="442430"/>
                </a:lnTo>
                <a:lnTo>
                  <a:pt x="968679" y="474350"/>
                </a:lnTo>
                <a:lnTo>
                  <a:pt x="975269" y="466259"/>
                </a:lnTo>
                <a:lnTo>
                  <a:pt x="981858" y="473261"/>
                </a:lnTo>
                <a:lnTo>
                  <a:pt x="988448" y="475308"/>
                </a:lnTo>
                <a:lnTo>
                  <a:pt x="995038" y="474123"/>
                </a:lnTo>
                <a:lnTo>
                  <a:pt x="1001627" y="469734"/>
                </a:lnTo>
                <a:lnTo>
                  <a:pt x="1008217" y="466054"/>
                </a:lnTo>
                <a:lnTo>
                  <a:pt x="1014807" y="458146"/>
                </a:lnTo>
                <a:lnTo>
                  <a:pt x="1021396" y="460795"/>
                </a:lnTo>
                <a:lnTo>
                  <a:pt x="1027986" y="465315"/>
                </a:lnTo>
                <a:lnTo>
                  <a:pt x="1034576" y="442534"/>
                </a:lnTo>
                <a:lnTo>
                  <a:pt x="1041165" y="430421"/>
                </a:lnTo>
                <a:lnTo>
                  <a:pt x="1047755" y="454448"/>
                </a:lnTo>
                <a:lnTo>
                  <a:pt x="1054345" y="463490"/>
                </a:lnTo>
                <a:lnTo>
                  <a:pt x="1060934" y="444159"/>
                </a:lnTo>
                <a:lnTo>
                  <a:pt x="1067524" y="470035"/>
                </a:lnTo>
                <a:lnTo>
                  <a:pt x="1074114" y="472220"/>
                </a:lnTo>
                <a:lnTo>
                  <a:pt x="1080703" y="475497"/>
                </a:lnTo>
                <a:lnTo>
                  <a:pt x="1087293" y="474850"/>
                </a:lnTo>
                <a:lnTo>
                  <a:pt x="1093883" y="472861"/>
                </a:lnTo>
                <a:lnTo>
                  <a:pt x="1100472" y="466426"/>
                </a:lnTo>
                <a:lnTo>
                  <a:pt x="1107062" y="456921"/>
                </a:lnTo>
                <a:lnTo>
                  <a:pt x="1113651" y="447015"/>
                </a:lnTo>
                <a:lnTo>
                  <a:pt x="1120241" y="430581"/>
                </a:lnTo>
                <a:lnTo>
                  <a:pt x="1126831" y="421628"/>
                </a:lnTo>
                <a:lnTo>
                  <a:pt x="1133420" y="403591"/>
                </a:lnTo>
                <a:lnTo>
                  <a:pt x="1140010" y="381967"/>
                </a:lnTo>
                <a:lnTo>
                  <a:pt x="1146600" y="369736"/>
                </a:lnTo>
                <a:lnTo>
                  <a:pt x="1153189" y="358836"/>
                </a:lnTo>
                <a:lnTo>
                  <a:pt x="1159779" y="344526"/>
                </a:lnTo>
                <a:lnTo>
                  <a:pt x="1166369" y="328043"/>
                </a:lnTo>
                <a:lnTo>
                  <a:pt x="1172958" y="314691"/>
                </a:lnTo>
                <a:lnTo>
                  <a:pt x="1179548" y="306482"/>
                </a:lnTo>
                <a:lnTo>
                  <a:pt x="1186138" y="317389"/>
                </a:lnTo>
                <a:lnTo>
                  <a:pt x="1192727" y="341513"/>
                </a:lnTo>
                <a:lnTo>
                  <a:pt x="1199317" y="365051"/>
                </a:lnTo>
                <a:lnTo>
                  <a:pt x="1205907" y="381314"/>
                </a:lnTo>
                <a:lnTo>
                  <a:pt x="1212496" y="394765"/>
                </a:lnTo>
                <a:lnTo>
                  <a:pt x="1219086" y="404070"/>
                </a:lnTo>
                <a:lnTo>
                  <a:pt x="1225676" y="402336"/>
                </a:lnTo>
                <a:lnTo>
                  <a:pt x="1232265" y="401085"/>
                </a:lnTo>
                <a:lnTo>
                  <a:pt x="1238855" y="397922"/>
                </a:lnTo>
                <a:lnTo>
                  <a:pt x="1245445" y="390033"/>
                </a:lnTo>
                <a:lnTo>
                  <a:pt x="1252034" y="381930"/>
                </a:lnTo>
                <a:lnTo>
                  <a:pt x="1258624" y="370442"/>
                </a:lnTo>
                <a:lnTo>
                  <a:pt x="1265214" y="359436"/>
                </a:lnTo>
                <a:lnTo>
                  <a:pt x="1271803" y="350876"/>
                </a:lnTo>
                <a:lnTo>
                  <a:pt x="1278393" y="349991"/>
                </a:lnTo>
                <a:lnTo>
                  <a:pt x="1284983" y="345205"/>
                </a:lnTo>
                <a:lnTo>
                  <a:pt x="1291572" y="345855"/>
                </a:lnTo>
                <a:lnTo>
                  <a:pt x="1298162" y="345938"/>
                </a:lnTo>
                <a:lnTo>
                  <a:pt x="1304752" y="350341"/>
                </a:lnTo>
                <a:lnTo>
                  <a:pt x="1311341" y="349641"/>
                </a:lnTo>
                <a:lnTo>
                  <a:pt x="1317931" y="349592"/>
                </a:lnTo>
                <a:lnTo>
                  <a:pt x="1324520" y="348420"/>
                </a:lnTo>
                <a:lnTo>
                  <a:pt x="1331110" y="348367"/>
                </a:lnTo>
                <a:lnTo>
                  <a:pt x="1337700" y="348777"/>
                </a:lnTo>
                <a:lnTo>
                  <a:pt x="1344289" y="345937"/>
                </a:lnTo>
                <a:lnTo>
                  <a:pt x="1364058" y="295314"/>
                </a:lnTo>
                <a:lnTo>
                  <a:pt x="1377238" y="216196"/>
                </a:lnTo>
                <a:lnTo>
                  <a:pt x="1383827" y="184198"/>
                </a:lnTo>
                <a:lnTo>
                  <a:pt x="1390417" y="153369"/>
                </a:lnTo>
                <a:lnTo>
                  <a:pt x="1397007" y="137271"/>
                </a:lnTo>
                <a:lnTo>
                  <a:pt x="1403596" y="122442"/>
                </a:lnTo>
                <a:lnTo>
                  <a:pt x="1410186" y="124386"/>
                </a:lnTo>
                <a:lnTo>
                  <a:pt x="1416776" y="128390"/>
                </a:lnTo>
                <a:lnTo>
                  <a:pt x="1423365" y="150226"/>
                </a:lnTo>
                <a:lnTo>
                  <a:pt x="1429955" y="167759"/>
                </a:lnTo>
                <a:lnTo>
                  <a:pt x="1436545" y="195513"/>
                </a:lnTo>
                <a:lnTo>
                  <a:pt x="1443134" y="242531"/>
                </a:lnTo>
                <a:lnTo>
                  <a:pt x="1449724" y="250529"/>
                </a:lnTo>
                <a:lnTo>
                  <a:pt x="1456314" y="245275"/>
                </a:lnTo>
                <a:lnTo>
                  <a:pt x="1462903" y="223635"/>
                </a:lnTo>
                <a:lnTo>
                  <a:pt x="1469493" y="192806"/>
                </a:lnTo>
                <a:lnTo>
                  <a:pt x="1476083" y="184917"/>
                </a:lnTo>
                <a:lnTo>
                  <a:pt x="1482672" y="177294"/>
                </a:lnTo>
                <a:lnTo>
                  <a:pt x="1489262" y="173823"/>
                </a:lnTo>
                <a:lnTo>
                  <a:pt x="1495852" y="179937"/>
                </a:lnTo>
                <a:lnTo>
                  <a:pt x="1502441" y="207335"/>
                </a:lnTo>
                <a:lnTo>
                  <a:pt x="1509031" y="233804"/>
                </a:lnTo>
                <a:lnTo>
                  <a:pt x="1515620" y="303666"/>
                </a:lnTo>
                <a:lnTo>
                  <a:pt x="1522210" y="456173"/>
                </a:lnTo>
                <a:lnTo>
                  <a:pt x="1528800" y="455566"/>
                </a:lnTo>
                <a:lnTo>
                  <a:pt x="1535389" y="459439"/>
                </a:lnTo>
                <a:lnTo>
                  <a:pt x="1541979" y="456574"/>
                </a:lnTo>
                <a:lnTo>
                  <a:pt x="1548569" y="460677"/>
                </a:lnTo>
                <a:lnTo>
                  <a:pt x="1555158" y="466626"/>
                </a:lnTo>
                <a:lnTo>
                  <a:pt x="1561748" y="195046"/>
                </a:lnTo>
                <a:lnTo>
                  <a:pt x="1568338" y="207720"/>
                </a:lnTo>
                <a:lnTo>
                  <a:pt x="1574927" y="210649"/>
                </a:lnTo>
                <a:lnTo>
                  <a:pt x="1581517" y="204743"/>
                </a:lnTo>
                <a:lnTo>
                  <a:pt x="1588107" y="220002"/>
                </a:lnTo>
                <a:lnTo>
                  <a:pt x="1594696" y="222319"/>
                </a:lnTo>
                <a:lnTo>
                  <a:pt x="1601286" y="221681"/>
                </a:lnTo>
                <a:lnTo>
                  <a:pt x="1607876" y="207591"/>
                </a:lnTo>
                <a:lnTo>
                  <a:pt x="1614465" y="183239"/>
                </a:lnTo>
                <a:lnTo>
                  <a:pt x="1621055" y="160540"/>
                </a:lnTo>
                <a:lnTo>
                  <a:pt x="1627645" y="134738"/>
                </a:lnTo>
                <a:lnTo>
                  <a:pt x="1634234" y="118050"/>
                </a:lnTo>
                <a:lnTo>
                  <a:pt x="1640824" y="116321"/>
                </a:lnTo>
                <a:lnTo>
                  <a:pt x="1647414" y="119725"/>
                </a:lnTo>
                <a:lnTo>
                  <a:pt x="1654003" y="147611"/>
                </a:lnTo>
                <a:lnTo>
                  <a:pt x="1660593" y="194138"/>
                </a:lnTo>
                <a:lnTo>
                  <a:pt x="1667183" y="257816"/>
                </a:lnTo>
                <a:lnTo>
                  <a:pt x="1673772" y="315502"/>
                </a:lnTo>
                <a:lnTo>
                  <a:pt x="1680362" y="333368"/>
                </a:lnTo>
                <a:lnTo>
                  <a:pt x="1686952" y="339516"/>
                </a:lnTo>
                <a:lnTo>
                  <a:pt x="1693541" y="347761"/>
                </a:lnTo>
                <a:lnTo>
                  <a:pt x="1700131" y="369581"/>
                </a:lnTo>
                <a:lnTo>
                  <a:pt x="1706721" y="370072"/>
                </a:lnTo>
                <a:lnTo>
                  <a:pt x="1713310" y="372671"/>
                </a:lnTo>
                <a:lnTo>
                  <a:pt x="1719900" y="377642"/>
                </a:lnTo>
                <a:lnTo>
                  <a:pt x="1726489" y="373312"/>
                </a:lnTo>
                <a:lnTo>
                  <a:pt x="1733079" y="374923"/>
                </a:lnTo>
                <a:lnTo>
                  <a:pt x="1739669" y="368890"/>
                </a:lnTo>
                <a:lnTo>
                  <a:pt x="1746258" y="364006"/>
                </a:lnTo>
                <a:lnTo>
                  <a:pt x="1752848" y="349860"/>
                </a:lnTo>
                <a:lnTo>
                  <a:pt x="1759438" y="344130"/>
                </a:lnTo>
                <a:lnTo>
                  <a:pt x="1766027" y="333906"/>
                </a:lnTo>
                <a:lnTo>
                  <a:pt x="1772617" y="280352"/>
                </a:lnTo>
                <a:lnTo>
                  <a:pt x="1779207" y="218617"/>
                </a:lnTo>
                <a:lnTo>
                  <a:pt x="1785796" y="198625"/>
                </a:lnTo>
                <a:lnTo>
                  <a:pt x="1792386" y="193807"/>
                </a:lnTo>
                <a:lnTo>
                  <a:pt x="1798976" y="195308"/>
                </a:lnTo>
                <a:lnTo>
                  <a:pt x="1805565" y="171243"/>
                </a:lnTo>
                <a:lnTo>
                  <a:pt x="1812155" y="206744"/>
                </a:lnTo>
                <a:lnTo>
                  <a:pt x="1818745" y="234391"/>
                </a:lnTo>
                <a:lnTo>
                  <a:pt x="1825334" y="252294"/>
                </a:lnTo>
                <a:lnTo>
                  <a:pt x="1831924" y="231902"/>
                </a:lnTo>
                <a:lnTo>
                  <a:pt x="1838514" y="288212"/>
                </a:lnTo>
                <a:lnTo>
                  <a:pt x="1845103" y="334102"/>
                </a:lnTo>
                <a:lnTo>
                  <a:pt x="1851693" y="358292"/>
                </a:lnTo>
                <a:lnTo>
                  <a:pt x="1858283" y="363339"/>
                </a:lnTo>
                <a:lnTo>
                  <a:pt x="1864872" y="382538"/>
                </a:lnTo>
                <a:lnTo>
                  <a:pt x="1871462" y="392145"/>
                </a:lnTo>
                <a:lnTo>
                  <a:pt x="1878052" y="386967"/>
                </a:lnTo>
                <a:lnTo>
                  <a:pt x="1884641" y="391398"/>
                </a:lnTo>
                <a:lnTo>
                  <a:pt x="1891231" y="390185"/>
                </a:lnTo>
                <a:lnTo>
                  <a:pt x="1897821" y="384635"/>
                </a:lnTo>
                <a:lnTo>
                  <a:pt x="1904410" y="381410"/>
                </a:lnTo>
                <a:lnTo>
                  <a:pt x="1911000" y="377837"/>
                </a:lnTo>
                <a:lnTo>
                  <a:pt x="1917590" y="365015"/>
                </a:lnTo>
                <a:lnTo>
                  <a:pt x="1924179" y="356313"/>
                </a:lnTo>
                <a:lnTo>
                  <a:pt x="1930769" y="342240"/>
                </a:lnTo>
                <a:lnTo>
                  <a:pt x="1937358" y="294026"/>
                </a:lnTo>
                <a:lnTo>
                  <a:pt x="1943948" y="243207"/>
                </a:lnTo>
                <a:lnTo>
                  <a:pt x="1950538" y="231586"/>
                </a:lnTo>
                <a:lnTo>
                  <a:pt x="1957127" y="237795"/>
                </a:lnTo>
                <a:lnTo>
                  <a:pt x="1963717" y="214574"/>
                </a:lnTo>
                <a:lnTo>
                  <a:pt x="1970307" y="199444"/>
                </a:lnTo>
                <a:lnTo>
                  <a:pt x="1976896" y="257061"/>
                </a:lnTo>
                <a:lnTo>
                  <a:pt x="1983486" y="246447"/>
                </a:lnTo>
                <a:lnTo>
                  <a:pt x="1990076" y="227856"/>
                </a:lnTo>
                <a:lnTo>
                  <a:pt x="1996665" y="205021"/>
                </a:lnTo>
                <a:lnTo>
                  <a:pt x="2003255" y="196045"/>
                </a:lnTo>
                <a:lnTo>
                  <a:pt x="2009845" y="178161"/>
                </a:lnTo>
                <a:lnTo>
                  <a:pt x="2016434" y="156355"/>
                </a:lnTo>
                <a:lnTo>
                  <a:pt x="2023024" y="142126"/>
                </a:lnTo>
                <a:lnTo>
                  <a:pt x="2029614" y="142846"/>
                </a:lnTo>
                <a:lnTo>
                  <a:pt x="2036203" y="142392"/>
                </a:lnTo>
                <a:lnTo>
                  <a:pt x="2042793" y="142600"/>
                </a:lnTo>
                <a:lnTo>
                  <a:pt x="2049383" y="146421"/>
                </a:lnTo>
                <a:lnTo>
                  <a:pt x="2055972" y="143264"/>
                </a:lnTo>
                <a:lnTo>
                  <a:pt x="2062562" y="138099"/>
                </a:lnTo>
                <a:lnTo>
                  <a:pt x="2069152" y="150718"/>
                </a:lnTo>
                <a:lnTo>
                  <a:pt x="2075741" y="156081"/>
                </a:lnTo>
                <a:lnTo>
                  <a:pt x="2082331" y="161348"/>
                </a:lnTo>
                <a:lnTo>
                  <a:pt x="2088921" y="162114"/>
                </a:lnTo>
                <a:lnTo>
                  <a:pt x="2095509" y="172732"/>
                </a:lnTo>
                <a:lnTo>
                  <a:pt x="2102100" y="173578"/>
                </a:lnTo>
                <a:lnTo>
                  <a:pt x="2108690" y="197262"/>
                </a:lnTo>
                <a:lnTo>
                  <a:pt x="2115279" y="225532"/>
                </a:lnTo>
                <a:lnTo>
                  <a:pt x="2121869" y="249648"/>
                </a:lnTo>
                <a:lnTo>
                  <a:pt x="2128459" y="266820"/>
                </a:lnTo>
                <a:lnTo>
                  <a:pt x="2135048" y="282161"/>
                </a:lnTo>
                <a:lnTo>
                  <a:pt x="2141638" y="276683"/>
                </a:lnTo>
                <a:lnTo>
                  <a:pt x="2148227" y="252322"/>
                </a:lnTo>
                <a:lnTo>
                  <a:pt x="2154817" y="261226"/>
                </a:lnTo>
                <a:lnTo>
                  <a:pt x="2161407" y="306480"/>
                </a:lnTo>
                <a:lnTo>
                  <a:pt x="2167996" y="359833"/>
                </a:lnTo>
                <a:lnTo>
                  <a:pt x="2174586" y="380618"/>
                </a:lnTo>
                <a:lnTo>
                  <a:pt x="2181176" y="391290"/>
                </a:lnTo>
                <a:lnTo>
                  <a:pt x="2187765" y="398501"/>
                </a:lnTo>
                <a:lnTo>
                  <a:pt x="2194355" y="398718"/>
                </a:lnTo>
                <a:lnTo>
                  <a:pt x="2200945" y="393659"/>
                </a:lnTo>
                <a:lnTo>
                  <a:pt x="2207533" y="395968"/>
                </a:lnTo>
                <a:lnTo>
                  <a:pt x="2214124" y="400431"/>
                </a:lnTo>
                <a:lnTo>
                  <a:pt x="2220714" y="401766"/>
                </a:lnTo>
                <a:lnTo>
                  <a:pt x="2227303" y="396774"/>
                </a:lnTo>
                <a:lnTo>
                  <a:pt x="2233893" y="393222"/>
                </a:lnTo>
                <a:lnTo>
                  <a:pt x="2240483" y="396040"/>
                </a:lnTo>
              </a:path>
            </a:pathLst>
          </a:custGeom>
          <a:ln w="114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47566" y="3566180"/>
            <a:ext cx="2251976" cy="5916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53312" y="3570111"/>
            <a:ext cx="2240915" cy="579120"/>
          </a:xfrm>
          <a:custGeom>
            <a:avLst/>
            <a:gdLst/>
            <a:ahLst/>
            <a:cxnLst/>
            <a:rect l="l" t="t" r="r" b="b"/>
            <a:pathLst>
              <a:path w="2240915" h="579120">
                <a:moveTo>
                  <a:pt x="0" y="0"/>
                </a:moveTo>
                <a:lnTo>
                  <a:pt x="6589" y="62550"/>
                </a:lnTo>
                <a:lnTo>
                  <a:pt x="13179" y="105824"/>
                </a:lnTo>
                <a:lnTo>
                  <a:pt x="19768" y="143685"/>
                </a:lnTo>
                <a:lnTo>
                  <a:pt x="26358" y="212857"/>
                </a:lnTo>
                <a:lnTo>
                  <a:pt x="32948" y="265052"/>
                </a:lnTo>
                <a:lnTo>
                  <a:pt x="39538" y="220013"/>
                </a:lnTo>
                <a:lnTo>
                  <a:pt x="46127" y="208301"/>
                </a:lnTo>
                <a:lnTo>
                  <a:pt x="52717" y="383305"/>
                </a:lnTo>
                <a:lnTo>
                  <a:pt x="59307" y="421503"/>
                </a:lnTo>
                <a:lnTo>
                  <a:pt x="65896" y="562150"/>
                </a:lnTo>
                <a:lnTo>
                  <a:pt x="72486" y="566448"/>
                </a:lnTo>
                <a:lnTo>
                  <a:pt x="79075" y="570246"/>
                </a:lnTo>
                <a:lnTo>
                  <a:pt x="85665" y="570847"/>
                </a:lnTo>
                <a:lnTo>
                  <a:pt x="92255" y="568311"/>
                </a:lnTo>
                <a:lnTo>
                  <a:pt x="98844" y="568635"/>
                </a:lnTo>
                <a:lnTo>
                  <a:pt x="105434" y="576851"/>
                </a:lnTo>
                <a:lnTo>
                  <a:pt x="112024" y="572201"/>
                </a:lnTo>
                <a:lnTo>
                  <a:pt x="118613" y="564340"/>
                </a:lnTo>
                <a:lnTo>
                  <a:pt x="125203" y="549292"/>
                </a:lnTo>
                <a:lnTo>
                  <a:pt x="131793" y="563239"/>
                </a:lnTo>
                <a:lnTo>
                  <a:pt x="138382" y="538612"/>
                </a:lnTo>
                <a:lnTo>
                  <a:pt x="144972" y="544308"/>
                </a:lnTo>
                <a:lnTo>
                  <a:pt x="151562" y="544532"/>
                </a:lnTo>
                <a:lnTo>
                  <a:pt x="158151" y="547793"/>
                </a:lnTo>
                <a:lnTo>
                  <a:pt x="164741" y="534453"/>
                </a:lnTo>
                <a:lnTo>
                  <a:pt x="171331" y="518133"/>
                </a:lnTo>
                <a:lnTo>
                  <a:pt x="177920" y="517633"/>
                </a:lnTo>
                <a:lnTo>
                  <a:pt x="184510" y="532503"/>
                </a:lnTo>
                <a:lnTo>
                  <a:pt x="191100" y="546556"/>
                </a:lnTo>
                <a:lnTo>
                  <a:pt x="197689" y="546068"/>
                </a:lnTo>
                <a:lnTo>
                  <a:pt x="204279" y="546799"/>
                </a:lnTo>
                <a:lnTo>
                  <a:pt x="210869" y="551249"/>
                </a:lnTo>
                <a:lnTo>
                  <a:pt x="217458" y="550696"/>
                </a:lnTo>
                <a:lnTo>
                  <a:pt x="224048" y="547904"/>
                </a:lnTo>
                <a:lnTo>
                  <a:pt x="230638" y="543547"/>
                </a:lnTo>
                <a:lnTo>
                  <a:pt x="237227" y="532306"/>
                </a:lnTo>
                <a:lnTo>
                  <a:pt x="243817" y="536180"/>
                </a:lnTo>
                <a:lnTo>
                  <a:pt x="250407" y="537352"/>
                </a:lnTo>
                <a:lnTo>
                  <a:pt x="256996" y="536372"/>
                </a:lnTo>
                <a:lnTo>
                  <a:pt x="263586" y="569604"/>
                </a:lnTo>
                <a:lnTo>
                  <a:pt x="270176" y="561154"/>
                </a:lnTo>
                <a:lnTo>
                  <a:pt x="276765" y="548486"/>
                </a:lnTo>
                <a:lnTo>
                  <a:pt x="283355" y="551484"/>
                </a:lnTo>
                <a:lnTo>
                  <a:pt x="289944" y="551030"/>
                </a:lnTo>
                <a:lnTo>
                  <a:pt x="296534" y="556311"/>
                </a:lnTo>
                <a:lnTo>
                  <a:pt x="303124" y="557014"/>
                </a:lnTo>
                <a:lnTo>
                  <a:pt x="309713" y="557000"/>
                </a:lnTo>
                <a:lnTo>
                  <a:pt x="316303" y="561766"/>
                </a:lnTo>
                <a:lnTo>
                  <a:pt x="322893" y="564405"/>
                </a:lnTo>
                <a:lnTo>
                  <a:pt x="329482" y="566207"/>
                </a:lnTo>
                <a:lnTo>
                  <a:pt x="336072" y="566341"/>
                </a:lnTo>
                <a:lnTo>
                  <a:pt x="342662" y="562859"/>
                </a:lnTo>
                <a:lnTo>
                  <a:pt x="349251" y="562349"/>
                </a:lnTo>
                <a:lnTo>
                  <a:pt x="355841" y="568219"/>
                </a:lnTo>
                <a:lnTo>
                  <a:pt x="362431" y="562743"/>
                </a:lnTo>
                <a:lnTo>
                  <a:pt x="369020" y="544580"/>
                </a:lnTo>
                <a:lnTo>
                  <a:pt x="375610" y="420981"/>
                </a:lnTo>
                <a:lnTo>
                  <a:pt x="382200" y="284802"/>
                </a:lnTo>
                <a:lnTo>
                  <a:pt x="388789" y="313372"/>
                </a:lnTo>
                <a:lnTo>
                  <a:pt x="395379" y="454155"/>
                </a:lnTo>
                <a:lnTo>
                  <a:pt x="401969" y="557045"/>
                </a:lnTo>
                <a:lnTo>
                  <a:pt x="408558" y="547227"/>
                </a:lnTo>
                <a:lnTo>
                  <a:pt x="415148" y="516433"/>
                </a:lnTo>
                <a:lnTo>
                  <a:pt x="421738" y="458646"/>
                </a:lnTo>
                <a:lnTo>
                  <a:pt x="428327" y="414252"/>
                </a:lnTo>
                <a:lnTo>
                  <a:pt x="434917" y="368767"/>
                </a:lnTo>
                <a:lnTo>
                  <a:pt x="441507" y="378084"/>
                </a:lnTo>
                <a:lnTo>
                  <a:pt x="448096" y="483165"/>
                </a:lnTo>
                <a:lnTo>
                  <a:pt x="454686" y="508771"/>
                </a:lnTo>
                <a:lnTo>
                  <a:pt x="481045" y="544847"/>
                </a:lnTo>
                <a:lnTo>
                  <a:pt x="487634" y="548791"/>
                </a:lnTo>
                <a:lnTo>
                  <a:pt x="494224" y="553058"/>
                </a:lnTo>
                <a:lnTo>
                  <a:pt x="500813" y="554724"/>
                </a:lnTo>
                <a:lnTo>
                  <a:pt x="507403" y="555708"/>
                </a:lnTo>
                <a:lnTo>
                  <a:pt x="513993" y="557261"/>
                </a:lnTo>
                <a:lnTo>
                  <a:pt x="520582" y="558308"/>
                </a:lnTo>
                <a:lnTo>
                  <a:pt x="527172" y="558273"/>
                </a:lnTo>
                <a:lnTo>
                  <a:pt x="533762" y="556262"/>
                </a:lnTo>
                <a:lnTo>
                  <a:pt x="540351" y="554063"/>
                </a:lnTo>
                <a:lnTo>
                  <a:pt x="546941" y="554048"/>
                </a:lnTo>
                <a:lnTo>
                  <a:pt x="553531" y="556915"/>
                </a:lnTo>
                <a:lnTo>
                  <a:pt x="560120" y="560067"/>
                </a:lnTo>
                <a:lnTo>
                  <a:pt x="566710" y="562884"/>
                </a:lnTo>
                <a:lnTo>
                  <a:pt x="573300" y="563559"/>
                </a:lnTo>
                <a:lnTo>
                  <a:pt x="579889" y="564134"/>
                </a:lnTo>
                <a:lnTo>
                  <a:pt x="586479" y="562805"/>
                </a:lnTo>
                <a:lnTo>
                  <a:pt x="593069" y="562260"/>
                </a:lnTo>
                <a:lnTo>
                  <a:pt x="599658" y="561019"/>
                </a:lnTo>
                <a:lnTo>
                  <a:pt x="606248" y="557522"/>
                </a:lnTo>
                <a:lnTo>
                  <a:pt x="612838" y="554066"/>
                </a:lnTo>
                <a:lnTo>
                  <a:pt x="619427" y="553606"/>
                </a:lnTo>
                <a:lnTo>
                  <a:pt x="626017" y="554427"/>
                </a:lnTo>
                <a:lnTo>
                  <a:pt x="632607" y="554464"/>
                </a:lnTo>
                <a:lnTo>
                  <a:pt x="639196" y="552433"/>
                </a:lnTo>
                <a:lnTo>
                  <a:pt x="645786" y="550498"/>
                </a:lnTo>
                <a:lnTo>
                  <a:pt x="652376" y="547780"/>
                </a:lnTo>
                <a:lnTo>
                  <a:pt x="658965" y="552261"/>
                </a:lnTo>
                <a:lnTo>
                  <a:pt x="665555" y="555395"/>
                </a:lnTo>
                <a:lnTo>
                  <a:pt x="672145" y="554723"/>
                </a:lnTo>
                <a:lnTo>
                  <a:pt x="678734" y="556274"/>
                </a:lnTo>
                <a:lnTo>
                  <a:pt x="685324" y="558803"/>
                </a:lnTo>
                <a:lnTo>
                  <a:pt x="691913" y="560411"/>
                </a:lnTo>
                <a:lnTo>
                  <a:pt x="698503" y="561071"/>
                </a:lnTo>
                <a:lnTo>
                  <a:pt x="705093" y="560545"/>
                </a:lnTo>
                <a:lnTo>
                  <a:pt x="711682" y="559231"/>
                </a:lnTo>
                <a:lnTo>
                  <a:pt x="718272" y="558828"/>
                </a:lnTo>
                <a:lnTo>
                  <a:pt x="724862" y="556997"/>
                </a:lnTo>
                <a:lnTo>
                  <a:pt x="731451" y="554390"/>
                </a:lnTo>
                <a:lnTo>
                  <a:pt x="738041" y="555340"/>
                </a:lnTo>
                <a:lnTo>
                  <a:pt x="744631" y="558673"/>
                </a:lnTo>
                <a:lnTo>
                  <a:pt x="751220" y="562745"/>
                </a:lnTo>
                <a:lnTo>
                  <a:pt x="757810" y="562325"/>
                </a:lnTo>
                <a:lnTo>
                  <a:pt x="764400" y="563162"/>
                </a:lnTo>
                <a:lnTo>
                  <a:pt x="770989" y="562905"/>
                </a:lnTo>
                <a:lnTo>
                  <a:pt x="777579" y="563260"/>
                </a:lnTo>
                <a:lnTo>
                  <a:pt x="784169" y="563545"/>
                </a:lnTo>
                <a:lnTo>
                  <a:pt x="790758" y="562738"/>
                </a:lnTo>
                <a:lnTo>
                  <a:pt x="797348" y="561884"/>
                </a:lnTo>
                <a:lnTo>
                  <a:pt x="803938" y="561612"/>
                </a:lnTo>
                <a:lnTo>
                  <a:pt x="810527" y="560937"/>
                </a:lnTo>
                <a:lnTo>
                  <a:pt x="817117" y="554937"/>
                </a:lnTo>
                <a:lnTo>
                  <a:pt x="823707" y="559467"/>
                </a:lnTo>
                <a:lnTo>
                  <a:pt x="830296" y="566166"/>
                </a:lnTo>
                <a:lnTo>
                  <a:pt x="836886" y="542810"/>
                </a:lnTo>
                <a:lnTo>
                  <a:pt x="843476" y="541287"/>
                </a:lnTo>
                <a:lnTo>
                  <a:pt x="850065" y="544516"/>
                </a:lnTo>
                <a:lnTo>
                  <a:pt x="856655" y="547904"/>
                </a:lnTo>
                <a:lnTo>
                  <a:pt x="863245" y="551716"/>
                </a:lnTo>
                <a:lnTo>
                  <a:pt x="869834" y="555774"/>
                </a:lnTo>
                <a:lnTo>
                  <a:pt x="876424" y="555981"/>
                </a:lnTo>
                <a:lnTo>
                  <a:pt x="883014" y="546933"/>
                </a:lnTo>
                <a:lnTo>
                  <a:pt x="889603" y="542649"/>
                </a:lnTo>
                <a:lnTo>
                  <a:pt x="896193" y="542390"/>
                </a:lnTo>
                <a:lnTo>
                  <a:pt x="902782" y="549048"/>
                </a:lnTo>
                <a:lnTo>
                  <a:pt x="909372" y="556801"/>
                </a:lnTo>
                <a:lnTo>
                  <a:pt x="915962" y="557390"/>
                </a:lnTo>
                <a:lnTo>
                  <a:pt x="922551" y="556807"/>
                </a:lnTo>
                <a:lnTo>
                  <a:pt x="929141" y="554471"/>
                </a:lnTo>
                <a:lnTo>
                  <a:pt x="935731" y="549231"/>
                </a:lnTo>
                <a:lnTo>
                  <a:pt x="942320" y="546896"/>
                </a:lnTo>
                <a:lnTo>
                  <a:pt x="948910" y="555482"/>
                </a:lnTo>
                <a:lnTo>
                  <a:pt x="955500" y="493341"/>
                </a:lnTo>
                <a:lnTo>
                  <a:pt x="962089" y="528402"/>
                </a:lnTo>
                <a:lnTo>
                  <a:pt x="968679" y="575511"/>
                </a:lnTo>
                <a:lnTo>
                  <a:pt x="975269" y="572188"/>
                </a:lnTo>
                <a:lnTo>
                  <a:pt x="981858" y="575646"/>
                </a:lnTo>
                <a:lnTo>
                  <a:pt x="988448" y="573951"/>
                </a:lnTo>
                <a:lnTo>
                  <a:pt x="995038" y="573395"/>
                </a:lnTo>
                <a:lnTo>
                  <a:pt x="1001627" y="569998"/>
                </a:lnTo>
                <a:lnTo>
                  <a:pt x="1008217" y="570643"/>
                </a:lnTo>
                <a:lnTo>
                  <a:pt x="1014807" y="567750"/>
                </a:lnTo>
                <a:lnTo>
                  <a:pt x="1021396" y="558325"/>
                </a:lnTo>
                <a:lnTo>
                  <a:pt x="1027986" y="565248"/>
                </a:lnTo>
                <a:lnTo>
                  <a:pt x="1034576" y="557798"/>
                </a:lnTo>
                <a:lnTo>
                  <a:pt x="1041165" y="532841"/>
                </a:lnTo>
                <a:lnTo>
                  <a:pt x="1047755" y="541748"/>
                </a:lnTo>
                <a:lnTo>
                  <a:pt x="1054345" y="543336"/>
                </a:lnTo>
                <a:lnTo>
                  <a:pt x="1060934" y="523265"/>
                </a:lnTo>
                <a:lnTo>
                  <a:pt x="1067524" y="576183"/>
                </a:lnTo>
                <a:lnTo>
                  <a:pt x="1074114" y="561584"/>
                </a:lnTo>
                <a:lnTo>
                  <a:pt x="1080703" y="577879"/>
                </a:lnTo>
                <a:lnTo>
                  <a:pt x="1087293" y="578571"/>
                </a:lnTo>
                <a:lnTo>
                  <a:pt x="1113651" y="546000"/>
                </a:lnTo>
                <a:lnTo>
                  <a:pt x="1120241" y="512177"/>
                </a:lnTo>
                <a:lnTo>
                  <a:pt x="1126831" y="514818"/>
                </a:lnTo>
                <a:lnTo>
                  <a:pt x="1133420" y="508295"/>
                </a:lnTo>
                <a:lnTo>
                  <a:pt x="1140010" y="472645"/>
                </a:lnTo>
                <a:lnTo>
                  <a:pt x="1146600" y="447001"/>
                </a:lnTo>
                <a:lnTo>
                  <a:pt x="1153189" y="412207"/>
                </a:lnTo>
                <a:lnTo>
                  <a:pt x="1159779" y="376882"/>
                </a:lnTo>
                <a:lnTo>
                  <a:pt x="1166369" y="346909"/>
                </a:lnTo>
                <a:lnTo>
                  <a:pt x="1172958" y="323878"/>
                </a:lnTo>
                <a:lnTo>
                  <a:pt x="1179548" y="285342"/>
                </a:lnTo>
                <a:lnTo>
                  <a:pt x="1186138" y="255894"/>
                </a:lnTo>
                <a:lnTo>
                  <a:pt x="1192727" y="245870"/>
                </a:lnTo>
                <a:lnTo>
                  <a:pt x="1199317" y="247748"/>
                </a:lnTo>
                <a:lnTo>
                  <a:pt x="1205907" y="237903"/>
                </a:lnTo>
                <a:lnTo>
                  <a:pt x="1212496" y="240327"/>
                </a:lnTo>
                <a:lnTo>
                  <a:pt x="1219086" y="242692"/>
                </a:lnTo>
                <a:lnTo>
                  <a:pt x="1225676" y="250215"/>
                </a:lnTo>
                <a:lnTo>
                  <a:pt x="1232265" y="269401"/>
                </a:lnTo>
                <a:lnTo>
                  <a:pt x="1238855" y="278757"/>
                </a:lnTo>
                <a:lnTo>
                  <a:pt x="1245445" y="279912"/>
                </a:lnTo>
                <a:lnTo>
                  <a:pt x="1252034" y="286461"/>
                </a:lnTo>
                <a:lnTo>
                  <a:pt x="1258624" y="282897"/>
                </a:lnTo>
                <a:lnTo>
                  <a:pt x="1265214" y="285685"/>
                </a:lnTo>
                <a:lnTo>
                  <a:pt x="1271803" y="294370"/>
                </a:lnTo>
                <a:lnTo>
                  <a:pt x="1278393" y="315617"/>
                </a:lnTo>
                <a:lnTo>
                  <a:pt x="1284983" y="326108"/>
                </a:lnTo>
                <a:lnTo>
                  <a:pt x="1291572" y="341758"/>
                </a:lnTo>
                <a:lnTo>
                  <a:pt x="1298162" y="358827"/>
                </a:lnTo>
                <a:lnTo>
                  <a:pt x="1304752" y="384456"/>
                </a:lnTo>
                <a:lnTo>
                  <a:pt x="1311341" y="402128"/>
                </a:lnTo>
                <a:lnTo>
                  <a:pt x="1317931" y="427006"/>
                </a:lnTo>
                <a:lnTo>
                  <a:pt x="1324520" y="432232"/>
                </a:lnTo>
                <a:lnTo>
                  <a:pt x="1331110" y="431336"/>
                </a:lnTo>
                <a:lnTo>
                  <a:pt x="1337700" y="433776"/>
                </a:lnTo>
                <a:lnTo>
                  <a:pt x="1344289" y="433755"/>
                </a:lnTo>
                <a:lnTo>
                  <a:pt x="1350879" y="442987"/>
                </a:lnTo>
                <a:lnTo>
                  <a:pt x="1357469" y="441006"/>
                </a:lnTo>
                <a:lnTo>
                  <a:pt x="1364058" y="422256"/>
                </a:lnTo>
                <a:lnTo>
                  <a:pt x="1370648" y="405903"/>
                </a:lnTo>
                <a:lnTo>
                  <a:pt x="1377238" y="375978"/>
                </a:lnTo>
                <a:lnTo>
                  <a:pt x="1383827" y="372625"/>
                </a:lnTo>
                <a:lnTo>
                  <a:pt x="1390417" y="337859"/>
                </a:lnTo>
                <a:lnTo>
                  <a:pt x="1397007" y="306764"/>
                </a:lnTo>
                <a:lnTo>
                  <a:pt x="1403596" y="272599"/>
                </a:lnTo>
                <a:lnTo>
                  <a:pt x="1410186" y="226464"/>
                </a:lnTo>
                <a:lnTo>
                  <a:pt x="1416776" y="202051"/>
                </a:lnTo>
                <a:lnTo>
                  <a:pt x="1423365" y="227524"/>
                </a:lnTo>
                <a:lnTo>
                  <a:pt x="1429955" y="246640"/>
                </a:lnTo>
                <a:lnTo>
                  <a:pt x="1436545" y="286043"/>
                </a:lnTo>
                <a:lnTo>
                  <a:pt x="1443134" y="344682"/>
                </a:lnTo>
                <a:lnTo>
                  <a:pt x="1449724" y="375489"/>
                </a:lnTo>
                <a:lnTo>
                  <a:pt x="1456314" y="368683"/>
                </a:lnTo>
                <a:lnTo>
                  <a:pt x="1462903" y="339342"/>
                </a:lnTo>
                <a:lnTo>
                  <a:pt x="1469493" y="294616"/>
                </a:lnTo>
                <a:lnTo>
                  <a:pt x="1476083" y="263398"/>
                </a:lnTo>
                <a:lnTo>
                  <a:pt x="1482672" y="242833"/>
                </a:lnTo>
                <a:lnTo>
                  <a:pt x="1489262" y="245031"/>
                </a:lnTo>
                <a:lnTo>
                  <a:pt x="1495852" y="263309"/>
                </a:lnTo>
                <a:lnTo>
                  <a:pt x="1502441" y="307825"/>
                </a:lnTo>
                <a:lnTo>
                  <a:pt x="1509031" y="347238"/>
                </a:lnTo>
                <a:lnTo>
                  <a:pt x="1515620" y="431699"/>
                </a:lnTo>
                <a:lnTo>
                  <a:pt x="1522210" y="541895"/>
                </a:lnTo>
                <a:lnTo>
                  <a:pt x="1528800" y="545201"/>
                </a:lnTo>
                <a:lnTo>
                  <a:pt x="1535389" y="555265"/>
                </a:lnTo>
                <a:lnTo>
                  <a:pt x="1541979" y="537530"/>
                </a:lnTo>
                <a:lnTo>
                  <a:pt x="1548569" y="544939"/>
                </a:lnTo>
                <a:lnTo>
                  <a:pt x="1555158" y="547072"/>
                </a:lnTo>
                <a:lnTo>
                  <a:pt x="1561748" y="367266"/>
                </a:lnTo>
                <a:lnTo>
                  <a:pt x="1568338" y="367661"/>
                </a:lnTo>
                <a:lnTo>
                  <a:pt x="1574927" y="367439"/>
                </a:lnTo>
                <a:lnTo>
                  <a:pt x="1581517" y="365631"/>
                </a:lnTo>
                <a:lnTo>
                  <a:pt x="1588107" y="377249"/>
                </a:lnTo>
                <a:lnTo>
                  <a:pt x="1594696" y="378605"/>
                </a:lnTo>
                <a:lnTo>
                  <a:pt x="1601286" y="373357"/>
                </a:lnTo>
                <a:lnTo>
                  <a:pt x="1607876" y="368275"/>
                </a:lnTo>
                <a:lnTo>
                  <a:pt x="1614465" y="361562"/>
                </a:lnTo>
                <a:lnTo>
                  <a:pt x="1621055" y="350373"/>
                </a:lnTo>
                <a:lnTo>
                  <a:pt x="1627645" y="324838"/>
                </a:lnTo>
                <a:lnTo>
                  <a:pt x="1634234" y="320776"/>
                </a:lnTo>
                <a:lnTo>
                  <a:pt x="1640824" y="311195"/>
                </a:lnTo>
                <a:lnTo>
                  <a:pt x="1647414" y="302042"/>
                </a:lnTo>
                <a:lnTo>
                  <a:pt x="1654003" y="292547"/>
                </a:lnTo>
                <a:lnTo>
                  <a:pt x="1660593" y="276567"/>
                </a:lnTo>
                <a:lnTo>
                  <a:pt x="1667183" y="269307"/>
                </a:lnTo>
                <a:lnTo>
                  <a:pt x="1673772" y="287154"/>
                </a:lnTo>
                <a:lnTo>
                  <a:pt x="1680362" y="298149"/>
                </a:lnTo>
                <a:lnTo>
                  <a:pt x="1686952" y="320872"/>
                </a:lnTo>
                <a:lnTo>
                  <a:pt x="1693541" y="340881"/>
                </a:lnTo>
                <a:lnTo>
                  <a:pt x="1700131" y="334012"/>
                </a:lnTo>
                <a:lnTo>
                  <a:pt x="1706721" y="342150"/>
                </a:lnTo>
                <a:lnTo>
                  <a:pt x="1713310" y="378845"/>
                </a:lnTo>
                <a:lnTo>
                  <a:pt x="1719900" y="386866"/>
                </a:lnTo>
                <a:lnTo>
                  <a:pt x="1726489" y="392144"/>
                </a:lnTo>
                <a:lnTo>
                  <a:pt x="1733079" y="390372"/>
                </a:lnTo>
                <a:lnTo>
                  <a:pt x="1739669" y="393376"/>
                </a:lnTo>
                <a:lnTo>
                  <a:pt x="1746258" y="404126"/>
                </a:lnTo>
                <a:lnTo>
                  <a:pt x="1752848" y="404360"/>
                </a:lnTo>
                <a:lnTo>
                  <a:pt x="1759438" y="396763"/>
                </a:lnTo>
                <a:lnTo>
                  <a:pt x="1766027" y="394861"/>
                </a:lnTo>
                <a:lnTo>
                  <a:pt x="1772617" y="381398"/>
                </a:lnTo>
                <a:lnTo>
                  <a:pt x="1779207" y="373272"/>
                </a:lnTo>
                <a:lnTo>
                  <a:pt x="1785796" y="372332"/>
                </a:lnTo>
                <a:lnTo>
                  <a:pt x="1792386" y="364968"/>
                </a:lnTo>
                <a:lnTo>
                  <a:pt x="1798976" y="362906"/>
                </a:lnTo>
                <a:lnTo>
                  <a:pt x="1805565" y="343311"/>
                </a:lnTo>
                <a:lnTo>
                  <a:pt x="1812155" y="373760"/>
                </a:lnTo>
                <a:lnTo>
                  <a:pt x="1818745" y="392713"/>
                </a:lnTo>
                <a:lnTo>
                  <a:pt x="1825334" y="401308"/>
                </a:lnTo>
                <a:lnTo>
                  <a:pt x="1831924" y="292548"/>
                </a:lnTo>
                <a:lnTo>
                  <a:pt x="1838514" y="293984"/>
                </a:lnTo>
                <a:lnTo>
                  <a:pt x="1845103" y="307651"/>
                </a:lnTo>
                <a:lnTo>
                  <a:pt x="1851693" y="336671"/>
                </a:lnTo>
                <a:lnTo>
                  <a:pt x="1858283" y="353984"/>
                </a:lnTo>
                <a:lnTo>
                  <a:pt x="1864872" y="370597"/>
                </a:lnTo>
                <a:lnTo>
                  <a:pt x="1871462" y="366541"/>
                </a:lnTo>
                <a:lnTo>
                  <a:pt x="1878052" y="388452"/>
                </a:lnTo>
                <a:lnTo>
                  <a:pt x="1884641" y="408560"/>
                </a:lnTo>
                <a:lnTo>
                  <a:pt x="1891231" y="417877"/>
                </a:lnTo>
                <a:lnTo>
                  <a:pt x="1897821" y="411696"/>
                </a:lnTo>
                <a:lnTo>
                  <a:pt x="1904410" y="412549"/>
                </a:lnTo>
                <a:lnTo>
                  <a:pt x="1911000" y="417449"/>
                </a:lnTo>
                <a:lnTo>
                  <a:pt x="1917590" y="420760"/>
                </a:lnTo>
                <a:lnTo>
                  <a:pt x="1924179" y="408025"/>
                </a:lnTo>
                <a:lnTo>
                  <a:pt x="1930769" y="400024"/>
                </a:lnTo>
                <a:lnTo>
                  <a:pt x="1937358" y="390324"/>
                </a:lnTo>
                <a:lnTo>
                  <a:pt x="1943948" y="381537"/>
                </a:lnTo>
                <a:lnTo>
                  <a:pt x="1950538" y="383739"/>
                </a:lnTo>
                <a:lnTo>
                  <a:pt x="1957127" y="376015"/>
                </a:lnTo>
                <a:lnTo>
                  <a:pt x="1963717" y="364514"/>
                </a:lnTo>
                <a:lnTo>
                  <a:pt x="1970307" y="363845"/>
                </a:lnTo>
                <a:lnTo>
                  <a:pt x="1976896" y="398783"/>
                </a:lnTo>
                <a:lnTo>
                  <a:pt x="1983486" y="381353"/>
                </a:lnTo>
                <a:lnTo>
                  <a:pt x="1990076" y="367965"/>
                </a:lnTo>
                <a:lnTo>
                  <a:pt x="1996665" y="345681"/>
                </a:lnTo>
                <a:lnTo>
                  <a:pt x="2003255" y="342840"/>
                </a:lnTo>
                <a:lnTo>
                  <a:pt x="2009845" y="337230"/>
                </a:lnTo>
                <a:lnTo>
                  <a:pt x="2016434" y="335817"/>
                </a:lnTo>
                <a:lnTo>
                  <a:pt x="2023024" y="321908"/>
                </a:lnTo>
                <a:lnTo>
                  <a:pt x="2029614" y="305036"/>
                </a:lnTo>
                <a:lnTo>
                  <a:pt x="2036203" y="281942"/>
                </a:lnTo>
                <a:lnTo>
                  <a:pt x="2042793" y="264511"/>
                </a:lnTo>
                <a:lnTo>
                  <a:pt x="2049383" y="262340"/>
                </a:lnTo>
                <a:lnTo>
                  <a:pt x="2055972" y="252178"/>
                </a:lnTo>
                <a:lnTo>
                  <a:pt x="2062562" y="237396"/>
                </a:lnTo>
                <a:lnTo>
                  <a:pt x="2069152" y="242164"/>
                </a:lnTo>
                <a:lnTo>
                  <a:pt x="2075741" y="231614"/>
                </a:lnTo>
                <a:lnTo>
                  <a:pt x="2082331" y="237078"/>
                </a:lnTo>
                <a:lnTo>
                  <a:pt x="2088921" y="241066"/>
                </a:lnTo>
                <a:lnTo>
                  <a:pt x="2095509" y="258695"/>
                </a:lnTo>
                <a:lnTo>
                  <a:pt x="2102100" y="255756"/>
                </a:lnTo>
                <a:lnTo>
                  <a:pt x="2108690" y="285513"/>
                </a:lnTo>
                <a:lnTo>
                  <a:pt x="2115279" y="304560"/>
                </a:lnTo>
                <a:lnTo>
                  <a:pt x="2121869" y="300473"/>
                </a:lnTo>
                <a:lnTo>
                  <a:pt x="2128459" y="304376"/>
                </a:lnTo>
                <a:lnTo>
                  <a:pt x="2135048" y="330054"/>
                </a:lnTo>
                <a:lnTo>
                  <a:pt x="2141638" y="333131"/>
                </a:lnTo>
                <a:lnTo>
                  <a:pt x="2148227" y="309636"/>
                </a:lnTo>
                <a:lnTo>
                  <a:pt x="2154817" y="306113"/>
                </a:lnTo>
                <a:lnTo>
                  <a:pt x="2161407" y="316524"/>
                </a:lnTo>
                <a:lnTo>
                  <a:pt x="2167996" y="321155"/>
                </a:lnTo>
                <a:lnTo>
                  <a:pt x="2174586" y="321701"/>
                </a:lnTo>
                <a:lnTo>
                  <a:pt x="2181176" y="295807"/>
                </a:lnTo>
                <a:lnTo>
                  <a:pt x="2187765" y="293056"/>
                </a:lnTo>
                <a:lnTo>
                  <a:pt x="2194355" y="300825"/>
                </a:lnTo>
                <a:lnTo>
                  <a:pt x="2200945" y="328465"/>
                </a:lnTo>
                <a:lnTo>
                  <a:pt x="2207533" y="375595"/>
                </a:lnTo>
                <a:lnTo>
                  <a:pt x="2214124" y="397779"/>
                </a:lnTo>
                <a:lnTo>
                  <a:pt x="2220714" y="395398"/>
                </a:lnTo>
                <a:lnTo>
                  <a:pt x="2227303" y="370507"/>
                </a:lnTo>
                <a:lnTo>
                  <a:pt x="2233893" y="338292"/>
                </a:lnTo>
                <a:lnTo>
                  <a:pt x="2240483" y="300621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53312" y="3787716"/>
            <a:ext cx="2240915" cy="362585"/>
          </a:xfrm>
          <a:custGeom>
            <a:avLst/>
            <a:gdLst/>
            <a:ahLst/>
            <a:cxnLst/>
            <a:rect l="l" t="t" r="r" b="b"/>
            <a:pathLst>
              <a:path w="2240915" h="362585">
                <a:moveTo>
                  <a:pt x="0" y="0"/>
                </a:moveTo>
                <a:lnTo>
                  <a:pt x="6589" y="23611"/>
                </a:lnTo>
                <a:lnTo>
                  <a:pt x="13179" y="40579"/>
                </a:lnTo>
                <a:lnTo>
                  <a:pt x="19768" y="40981"/>
                </a:lnTo>
                <a:lnTo>
                  <a:pt x="26358" y="60654"/>
                </a:lnTo>
                <a:lnTo>
                  <a:pt x="32948" y="115094"/>
                </a:lnTo>
                <a:lnTo>
                  <a:pt x="39538" y="153141"/>
                </a:lnTo>
                <a:lnTo>
                  <a:pt x="46127" y="149572"/>
                </a:lnTo>
                <a:lnTo>
                  <a:pt x="52717" y="210023"/>
                </a:lnTo>
                <a:lnTo>
                  <a:pt x="59307" y="270106"/>
                </a:lnTo>
                <a:lnTo>
                  <a:pt x="65896" y="351422"/>
                </a:lnTo>
                <a:lnTo>
                  <a:pt x="72486" y="356040"/>
                </a:lnTo>
                <a:lnTo>
                  <a:pt x="79075" y="356783"/>
                </a:lnTo>
                <a:lnTo>
                  <a:pt x="85665" y="358635"/>
                </a:lnTo>
                <a:lnTo>
                  <a:pt x="92255" y="357080"/>
                </a:lnTo>
                <a:lnTo>
                  <a:pt x="98844" y="356397"/>
                </a:lnTo>
                <a:lnTo>
                  <a:pt x="105434" y="360181"/>
                </a:lnTo>
                <a:lnTo>
                  <a:pt x="112024" y="357951"/>
                </a:lnTo>
                <a:lnTo>
                  <a:pt x="118613" y="353761"/>
                </a:lnTo>
                <a:lnTo>
                  <a:pt x="125203" y="344815"/>
                </a:lnTo>
                <a:lnTo>
                  <a:pt x="131793" y="350886"/>
                </a:lnTo>
                <a:lnTo>
                  <a:pt x="138382" y="336999"/>
                </a:lnTo>
                <a:lnTo>
                  <a:pt x="144972" y="338419"/>
                </a:lnTo>
                <a:lnTo>
                  <a:pt x="151562" y="339455"/>
                </a:lnTo>
                <a:lnTo>
                  <a:pt x="158151" y="341339"/>
                </a:lnTo>
                <a:lnTo>
                  <a:pt x="164741" y="336986"/>
                </a:lnTo>
                <a:lnTo>
                  <a:pt x="171331" y="325348"/>
                </a:lnTo>
                <a:lnTo>
                  <a:pt x="177920" y="327213"/>
                </a:lnTo>
                <a:lnTo>
                  <a:pt x="184510" y="331226"/>
                </a:lnTo>
                <a:lnTo>
                  <a:pt x="191100" y="344120"/>
                </a:lnTo>
                <a:lnTo>
                  <a:pt x="197689" y="336159"/>
                </a:lnTo>
                <a:lnTo>
                  <a:pt x="204279" y="340412"/>
                </a:lnTo>
                <a:lnTo>
                  <a:pt x="210869" y="343804"/>
                </a:lnTo>
                <a:lnTo>
                  <a:pt x="217458" y="344536"/>
                </a:lnTo>
                <a:lnTo>
                  <a:pt x="224048" y="343313"/>
                </a:lnTo>
                <a:lnTo>
                  <a:pt x="230638" y="341189"/>
                </a:lnTo>
                <a:lnTo>
                  <a:pt x="237227" y="334810"/>
                </a:lnTo>
                <a:lnTo>
                  <a:pt x="243817" y="330828"/>
                </a:lnTo>
                <a:lnTo>
                  <a:pt x="250407" y="334483"/>
                </a:lnTo>
                <a:lnTo>
                  <a:pt x="256996" y="338532"/>
                </a:lnTo>
                <a:lnTo>
                  <a:pt x="263586" y="357486"/>
                </a:lnTo>
                <a:lnTo>
                  <a:pt x="270176" y="352377"/>
                </a:lnTo>
                <a:lnTo>
                  <a:pt x="276765" y="348116"/>
                </a:lnTo>
                <a:lnTo>
                  <a:pt x="283355" y="345983"/>
                </a:lnTo>
                <a:lnTo>
                  <a:pt x="289944" y="343228"/>
                </a:lnTo>
                <a:lnTo>
                  <a:pt x="296534" y="348196"/>
                </a:lnTo>
                <a:lnTo>
                  <a:pt x="303124" y="349304"/>
                </a:lnTo>
                <a:lnTo>
                  <a:pt x="309713" y="349645"/>
                </a:lnTo>
                <a:lnTo>
                  <a:pt x="316303" y="351073"/>
                </a:lnTo>
                <a:lnTo>
                  <a:pt x="322893" y="351568"/>
                </a:lnTo>
                <a:lnTo>
                  <a:pt x="329482" y="352326"/>
                </a:lnTo>
                <a:lnTo>
                  <a:pt x="336072" y="354048"/>
                </a:lnTo>
                <a:lnTo>
                  <a:pt x="342662" y="353551"/>
                </a:lnTo>
                <a:lnTo>
                  <a:pt x="349251" y="353246"/>
                </a:lnTo>
                <a:lnTo>
                  <a:pt x="355841" y="356740"/>
                </a:lnTo>
                <a:lnTo>
                  <a:pt x="362431" y="354450"/>
                </a:lnTo>
                <a:lnTo>
                  <a:pt x="369020" y="342670"/>
                </a:lnTo>
                <a:lnTo>
                  <a:pt x="375610" y="276706"/>
                </a:lnTo>
                <a:lnTo>
                  <a:pt x="382200" y="222737"/>
                </a:lnTo>
                <a:lnTo>
                  <a:pt x="388789" y="243314"/>
                </a:lnTo>
                <a:lnTo>
                  <a:pt x="395379" y="294354"/>
                </a:lnTo>
                <a:lnTo>
                  <a:pt x="401969" y="348398"/>
                </a:lnTo>
                <a:lnTo>
                  <a:pt x="408558" y="342741"/>
                </a:lnTo>
                <a:lnTo>
                  <a:pt x="415148" y="330548"/>
                </a:lnTo>
                <a:lnTo>
                  <a:pt x="421738" y="302254"/>
                </a:lnTo>
                <a:lnTo>
                  <a:pt x="428327" y="281356"/>
                </a:lnTo>
                <a:lnTo>
                  <a:pt x="434917" y="264433"/>
                </a:lnTo>
                <a:lnTo>
                  <a:pt x="441507" y="261314"/>
                </a:lnTo>
                <a:lnTo>
                  <a:pt x="448096" y="308960"/>
                </a:lnTo>
                <a:lnTo>
                  <a:pt x="454686" y="322212"/>
                </a:lnTo>
                <a:lnTo>
                  <a:pt x="487634" y="347540"/>
                </a:lnTo>
                <a:lnTo>
                  <a:pt x="513993" y="349638"/>
                </a:lnTo>
                <a:lnTo>
                  <a:pt x="520582" y="349229"/>
                </a:lnTo>
                <a:lnTo>
                  <a:pt x="527172" y="348183"/>
                </a:lnTo>
                <a:lnTo>
                  <a:pt x="533762" y="346560"/>
                </a:lnTo>
                <a:lnTo>
                  <a:pt x="540351" y="345380"/>
                </a:lnTo>
                <a:lnTo>
                  <a:pt x="546941" y="345186"/>
                </a:lnTo>
                <a:lnTo>
                  <a:pt x="553531" y="345578"/>
                </a:lnTo>
                <a:lnTo>
                  <a:pt x="560120" y="346156"/>
                </a:lnTo>
                <a:lnTo>
                  <a:pt x="566710" y="347199"/>
                </a:lnTo>
                <a:lnTo>
                  <a:pt x="573300" y="347955"/>
                </a:lnTo>
                <a:lnTo>
                  <a:pt x="579889" y="348927"/>
                </a:lnTo>
                <a:lnTo>
                  <a:pt x="586479" y="349606"/>
                </a:lnTo>
                <a:lnTo>
                  <a:pt x="593069" y="349467"/>
                </a:lnTo>
                <a:lnTo>
                  <a:pt x="599658" y="348706"/>
                </a:lnTo>
                <a:lnTo>
                  <a:pt x="606248" y="347966"/>
                </a:lnTo>
                <a:lnTo>
                  <a:pt x="612838" y="347677"/>
                </a:lnTo>
                <a:lnTo>
                  <a:pt x="619427" y="348276"/>
                </a:lnTo>
                <a:lnTo>
                  <a:pt x="626017" y="348859"/>
                </a:lnTo>
                <a:lnTo>
                  <a:pt x="632607" y="348976"/>
                </a:lnTo>
                <a:lnTo>
                  <a:pt x="639196" y="347920"/>
                </a:lnTo>
                <a:lnTo>
                  <a:pt x="645786" y="346939"/>
                </a:lnTo>
                <a:lnTo>
                  <a:pt x="652376" y="345699"/>
                </a:lnTo>
                <a:lnTo>
                  <a:pt x="658965" y="347836"/>
                </a:lnTo>
                <a:lnTo>
                  <a:pt x="665555" y="349833"/>
                </a:lnTo>
                <a:lnTo>
                  <a:pt x="672145" y="349293"/>
                </a:lnTo>
                <a:lnTo>
                  <a:pt x="678734" y="349497"/>
                </a:lnTo>
                <a:lnTo>
                  <a:pt x="685324" y="350626"/>
                </a:lnTo>
                <a:lnTo>
                  <a:pt x="691913" y="351108"/>
                </a:lnTo>
                <a:lnTo>
                  <a:pt x="698503" y="350936"/>
                </a:lnTo>
                <a:lnTo>
                  <a:pt x="705093" y="350323"/>
                </a:lnTo>
                <a:lnTo>
                  <a:pt x="711682" y="350041"/>
                </a:lnTo>
                <a:lnTo>
                  <a:pt x="718272" y="350937"/>
                </a:lnTo>
                <a:lnTo>
                  <a:pt x="724862" y="350380"/>
                </a:lnTo>
                <a:lnTo>
                  <a:pt x="731451" y="349018"/>
                </a:lnTo>
                <a:lnTo>
                  <a:pt x="738041" y="349700"/>
                </a:lnTo>
                <a:lnTo>
                  <a:pt x="744631" y="351404"/>
                </a:lnTo>
                <a:lnTo>
                  <a:pt x="751220" y="353080"/>
                </a:lnTo>
                <a:lnTo>
                  <a:pt x="757810" y="351651"/>
                </a:lnTo>
                <a:lnTo>
                  <a:pt x="764400" y="351012"/>
                </a:lnTo>
                <a:lnTo>
                  <a:pt x="770989" y="350746"/>
                </a:lnTo>
                <a:lnTo>
                  <a:pt x="777579" y="352026"/>
                </a:lnTo>
                <a:lnTo>
                  <a:pt x="784169" y="352660"/>
                </a:lnTo>
                <a:lnTo>
                  <a:pt x="790758" y="352217"/>
                </a:lnTo>
                <a:lnTo>
                  <a:pt x="797348" y="351823"/>
                </a:lnTo>
                <a:lnTo>
                  <a:pt x="803938" y="351958"/>
                </a:lnTo>
                <a:lnTo>
                  <a:pt x="810527" y="351860"/>
                </a:lnTo>
                <a:lnTo>
                  <a:pt x="817117" y="348325"/>
                </a:lnTo>
                <a:lnTo>
                  <a:pt x="823707" y="351425"/>
                </a:lnTo>
                <a:lnTo>
                  <a:pt x="830296" y="354887"/>
                </a:lnTo>
                <a:lnTo>
                  <a:pt x="836886" y="343124"/>
                </a:lnTo>
                <a:lnTo>
                  <a:pt x="869834" y="350008"/>
                </a:lnTo>
                <a:lnTo>
                  <a:pt x="876424" y="350232"/>
                </a:lnTo>
                <a:lnTo>
                  <a:pt x="883014" y="343400"/>
                </a:lnTo>
                <a:lnTo>
                  <a:pt x="889603" y="342590"/>
                </a:lnTo>
                <a:lnTo>
                  <a:pt x="896193" y="342671"/>
                </a:lnTo>
                <a:lnTo>
                  <a:pt x="902782" y="345561"/>
                </a:lnTo>
                <a:lnTo>
                  <a:pt x="909372" y="348956"/>
                </a:lnTo>
                <a:lnTo>
                  <a:pt x="915962" y="349882"/>
                </a:lnTo>
                <a:lnTo>
                  <a:pt x="922551" y="350269"/>
                </a:lnTo>
                <a:lnTo>
                  <a:pt x="929141" y="349661"/>
                </a:lnTo>
                <a:lnTo>
                  <a:pt x="935731" y="347835"/>
                </a:lnTo>
                <a:lnTo>
                  <a:pt x="942320" y="347826"/>
                </a:lnTo>
                <a:lnTo>
                  <a:pt x="948910" y="347077"/>
                </a:lnTo>
                <a:lnTo>
                  <a:pt x="955500" y="314672"/>
                </a:lnTo>
                <a:lnTo>
                  <a:pt x="962089" y="320416"/>
                </a:lnTo>
                <a:lnTo>
                  <a:pt x="968679" y="360896"/>
                </a:lnTo>
                <a:lnTo>
                  <a:pt x="975269" y="358096"/>
                </a:lnTo>
                <a:lnTo>
                  <a:pt x="981858" y="361335"/>
                </a:lnTo>
                <a:lnTo>
                  <a:pt x="988448" y="359170"/>
                </a:lnTo>
                <a:lnTo>
                  <a:pt x="995038" y="358053"/>
                </a:lnTo>
                <a:lnTo>
                  <a:pt x="1001627" y="355513"/>
                </a:lnTo>
                <a:lnTo>
                  <a:pt x="1008217" y="356491"/>
                </a:lnTo>
                <a:lnTo>
                  <a:pt x="1014807" y="357611"/>
                </a:lnTo>
                <a:lnTo>
                  <a:pt x="1021396" y="350531"/>
                </a:lnTo>
                <a:lnTo>
                  <a:pt x="1027986" y="353165"/>
                </a:lnTo>
                <a:lnTo>
                  <a:pt x="1034576" y="347718"/>
                </a:lnTo>
                <a:lnTo>
                  <a:pt x="1041165" y="337503"/>
                </a:lnTo>
                <a:lnTo>
                  <a:pt x="1047755" y="341651"/>
                </a:lnTo>
                <a:lnTo>
                  <a:pt x="1054345" y="348069"/>
                </a:lnTo>
                <a:lnTo>
                  <a:pt x="1060934" y="339695"/>
                </a:lnTo>
                <a:lnTo>
                  <a:pt x="1067524" y="360137"/>
                </a:lnTo>
                <a:lnTo>
                  <a:pt x="1074114" y="355228"/>
                </a:lnTo>
                <a:lnTo>
                  <a:pt x="1080703" y="361847"/>
                </a:lnTo>
                <a:lnTo>
                  <a:pt x="1087293" y="362215"/>
                </a:lnTo>
                <a:lnTo>
                  <a:pt x="1120241" y="324244"/>
                </a:lnTo>
                <a:lnTo>
                  <a:pt x="1126831" y="322592"/>
                </a:lnTo>
                <a:lnTo>
                  <a:pt x="1133420" y="310240"/>
                </a:lnTo>
                <a:lnTo>
                  <a:pt x="1140010" y="281217"/>
                </a:lnTo>
                <a:lnTo>
                  <a:pt x="1146600" y="261684"/>
                </a:lnTo>
                <a:lnTo>
                  <a:pt x="1166369" y="202268"/>
                </a:lnTo>
                <a:lnTo>
                  <a:pt x="1179548" y="148510"/>
                </a:lnTo>
                <a:lnTo>
                  <a:pt x="1186138" y="137371"/>
                </a:lnTo>
                <a:lnTo>
                  <a:pt x="1192727" y="138211"/>
                </a:lnTo>
                <a:lnTo>
                  <a:pt x="1199317" y="143931"/>
                </a:lnTo>
                <a:lnTo>
                  <a:pt x="1205907" y="145050"/>
                </a:lnTo>
                <a:lnTo>
                  <a:pt x="1212496" y="153491"/>
                </a:lnTo>
                <a:lnTo>
                  <a:pt x="1219086" y="159021"/>
                </a:lnTo>
                <a:lnTo>
                  <a:pt x="1225676" y="163185"/>
                </a:lnTo>
                <a:lnTo>
                  <a:pt x="1232265" y="172648"/>
                </a:lnTo>
                <a:lnTo>
                  <a:pt x="1238855" y="178656"/>
                </a:lnTo>
                <a:lnTo>
                  <a:pt x="1245445" y="179316"/>
                </a:lnTo>
                <a:lnTo>
                  <a:pt x="1252034" y="181644"/>
                </a:lnTo>
                <a:lnTo>
                  <a:pt x="1258624" y="179489"/>
                </a:lnTo>
                <a:lnTo>
                  <a:pt x="1265214" y="177175"/>
                </a:lnTo>
                <a:lnTo>
                  <a:pt x="1271803" y="175625"/>
                </a:lnTo>
                <a:lnTo>
                  <a:pt x="1278393" y="180711"/>
                </a:lnTo>
                <a:lnTo>
                  <a:pt x="1284983" y="181874"/>
                </a:lnTo>
                <a:lnTo>
                  <a:pt x="1291572" y="186705"/>
                </a:lnTo>
                <a:lnTo>
                  <a:pt x="1298162" y="193796"/>
                </a:lnTo>
                <a:lnTo>
                  <a:pt x="1304752" y="205035"/>
                </a:lnTo>
                <a:lnTo>
                  <a:pt x="1311341" y="212546"/>
                </a:lnTo>
                <a:lnTo>
                  <a:pt x="1317931" y="219099"/>
                </a:lnTo>
                <a:lnTo>
                  <a:pt x="1324520" y="219949"/>
                </a:lnTo>
                <a:lnTo>
                  <a:pt x="1331110" y="226743"/>
                </a:lnTo>
                <a:lnTo>
                  <a:pt x="1337700" y="232581"/>
                </a:lnTo>
                <a:lnTo>
                  <a:pt x="1344289" y="236853"/>
                </a:lnTo>
                <a:lnTo>
                  <a:pt x="1350879" y="240483"/>
                </a:lnTo>
                <a:lnTo>
                  <a:pt x="1357469" y="240281"/>
                </a:lnTo>
                <a:lnTo>
                  <a:pt x="1364058" y="230362"/>
                </a:lnTo>
                <a:lnTo>
                  <a:pt x="1370648" y="217569"/>
                </a:lnTo>
                <a:lnTo>
                  <a:pt x="1377238" y="200843"/>
                </a:lnTo>
                <a:lnTo>
                  <a:pt x="1383827" y="191265"/>
                </a:lnTo>
                <a:lnTo>
                  <a:pt x="1397007" y="153701"/>
                </a:lnTo>
                <a:lnTo>
                  <a:pt x="1416776" y="125224"/>
                </a:lnTo>
                <a:lnTo>
                  <a:pt x="1423365" y="140934"/>
                </a:lnTo>
                <a:lnTo>
                  <a:pt x="1429955" y="155073"/>
                </a:lnTo>
                <a:lnTo>
                  <a:pt x="1436545" y="175443"/>
                </a:lnTo>
                <a:lnTo>
                  <a:pt x="1443134" y="207766"/>
                </a:lnTo>
                <a:lnTo>
                  <a:pt x="1449724" y="222565"/>
                </a:lnTo>
                <a:lnTo>
                  <a:pt x="1456314" y="218863"/>
                </a:lnTo>
                <a:lnTo>
                  <a:pt x="1462903" y="202673"/>
                </a:lnTo>
                <a:lnTo>
                  <a:pt x="1469493" y="179007"/>
                </a:lnTo>
                <a:lnTo>
                  <a:pt x="1476083" y="167430"/>
                </a:lnTo>
                <a:lnTo>
                  <a:pt x="1482672" y="156096"/>
                </a:lnTo>
                <a:lnTo>
                  <a:pt x="1489262" y="153185"/>
                </a:lnTo>
                <a:lnTo>
                  <a:pt x="1495852" y="160141"/>
                </a:lnTo>
                <a:lnTo>
                  <a:pt x="1502441" y="184349"/>
                </a:lnTo>
                <a:lnTo>
                  <a:pt x="1509031" y="204815"/>
                </a:lnTo>
                <a:lnTo>
                  <a:pt x="1515620" y="255978"/>
                </a:lnTo>
                <a:lnTo>
                  <a:pt x="1522210" y="342410"/>
                </a:lnTo>
                <a:lnTo>
                  <a:pt x="1528800" y="341861"/>
                </a:lnTo>
                <a:lnTo>
                  <a:pt x="1535389" y="344839"/>
                </a:lnTo>
                <a:lnTo>
                  <a:pt x="1541979" y="340491"/>
                </a:lnTo>
                <a:lnTo>
                  <a:pt x="1548569" y="343722"/>
                </a:lnTo>
                <a:lnTo>
                  <a:pt x="1555158" y="348137"/>
                </a:lnTo>
                <a:lnTo>
                  <a:pt x="1561748" y="181015"/>
                </a:lnTo>
                <a:lnTo>
                  <a:pt x="1568338" y="182493"/>
                </a:lnTo>
                <a:lnTo>
                  <a:pt x="1574927" y="182626"/>
                </a:lnTo>
                <a:lnTo>
                  <a:pt x="1581517" y="182237"/>
                </a:lnTo>
                <a:lnTo>
                  <a:pt x="1588107" y="199085"/>
                </a:lnTo>
                <a:lnTo>
                  <a:pt x="1594696" y="203292"/>
                </a:lnTo>
                <a:lnTo>
                  <a:pt x="1601286" y="203221"/>
                </a:lnTo>
                <a:lnTo>
                  <a:pt x="1607876" y="199038"/>
                </a:lnTo>
                <a:lnTo>
                  <a:pt x="1614465" y="188150"/>
                </a:lnTo>
                <a:lnTo>
                  <a:pt x="1621055" y="172348"/>
                </a:lnTo>
                <a:lnTo>
                  <a:pt x="1627645" y="149446"/>
                </a:lnTo>
                <a:lnTo>
                  <a:pt x="1634234" y="134439"/>
                </a:lnTo>
                <a:lnTo>
                  <a:pt x="1640824" y="121864"/>
                </a:lnTo>
                <a:lnTo>
                  <a:pt x="1647414" y="115022"/>
                </a:lnTo>
                <a:lnTo>
                  <a:pt x="1654003" y="118126"/>
                </a:lnTo>
                <a:lnTo>
                  <a:pt x="1660593" y="114801"/>
                </a:lnTo>
                <a:lnTo>
                  <a:pt x="1667183" y="121747"/>
                </a:lnTo>
                <a:lnTo>
                  <a:pt x="1673772" y="143093"/>
                </a:lnTo>
                <a:lnTo>
                  <a:pt x="1680362" y="156615"/>
                </a:lnTo>
                <a:lnTo>
                  <a:pt x="1686952" y="178336"/>
                </a:lnTo>
                <a:lnTo>
                  <a:pt x="1693541" y="200272"/>
                </a:lnTo>
                <a:lnTo>
                  <a:pt x="1700131" y="204371"/>
                </a:lnTo>
                <a:lnTo>
                  <a:pt x="1706721" y="209038"/>
                </a:lnTo>
                <a:lnTo>
                  <a:pt x="1713310" y="225791"/>
                </a:lnTo>
                <a:lnTo>
                  <a:pt x="1719900" y="235848"/>
                </a:lnTo>
                <a:lnTo>
                  <a:pt x="1726489" y="237213"/>
                </a:lnTo>
                <a:lnTo>
                  <a:pt x="1733079" y="234324"/>
                </a:lnTo>
                <a:lnTo>
                  <a:pt x="1739669" y="231667"/>
                </a:lnTo>
                <a:lnTo>
                  <a:pt x="1746258" y="227583"/>
                </a:lnTo>
                <a:lnTo>
                  <a:pt x="1752848" y="215976"/>
                </a:lnTo>
                <a:lnTo>
                  <a:pt x="1759438" y="208267"/>
                </a:lnTo>
                <a:lnTo>
                  <a:pt x="1766027" y="205702"/>
                </a:lnTo>
                <a:lnTo>
                  <a:pt x="1772617" y="184255"/>
                </a:lnTo>
                <a:lnTo>
                  <a:pt x="1779207" y="168151"/>
                </a:lnTo>
                <a:lnTo>
                  <a:pt x="1785796" y="166315"/>
                </a:lnTo>
                <a:lnTo>
                  <a:pt x="1792386" y="160856"/>
                </a:lnTo>
                <a:lnTo>
                  <a:pt x="1798976" y="167369"/>
                </a:lnTo>
                <a:lnTo>
                  <a:pt x="1805565" y="167350"/>
                </a:lnTo>
                <a:lnTo>
                  <a:pt x="1812155" y="193194"/>
                </a:lnTo>
                <a:lnTo>
                  <a:pt x="1818745" y="212627"/>
                </a:lnTo>
                <a:lnTo>
                  <a:pt x="1825334" y="223192"/>
                </a:lnTo>
                <a:lnTo>
                  <a:pt x="1831924" y="130600"/>
                </a:lnTo>
                <a:lnTo>
                  <a:pt x="1838514" y="140822"/>
                </a:lnTo>
                <a:lnTo>
                  <a:pt x="1845103" y="160623"/>
                </a:lnTo>
                <a:lnTo>
                  <a:pt x="1851693" y="185149"/>
                </a:lnTo>
                <a:lnTo>
                  <a:pt x="1858283" y="204643"/>
                </a:lnTo>
                <a:lnTo>
                  <a:pt x="1864872" y="225889"/>
                </a:lnTo>
                <a:lnTo>
                  <a:pt x="1871462" y="232689"/>
                </a:lnTo>
                <a:lnTo>
                  <a:pt x="1878052" y="236064"/>
                </a:lnTo>
                <a:lnTo>
                  <a:pt x="1884641" y="249716"/>
                </a:lnTo>
                <a:lnTo>
                  <a:pt x="1891231" y="255272"/>
                </a:lnTo>
                <a:lnTo>
                  <a:pt x="1897821" y="250786"/>
                </a:lnTo>
                <a:lnTo>
                  <a:pt x="1904410" y="248601"/>
                </a:lnTo>
                <a:lnTo>
                  <a:pt x="1911000" y="243644"/>
                </a:lnTo>
                <a:lnTo>
                  <a:pt x="1917590" y="232279"/>
                </a:lnTo>
                <a:lnTo>
                  <a:pt x="1924179" y="222571"/>
                </a:lnTo>
                <a:lnTo>
                  <a:pt x="1930769" y="215568"/>
                </a:lnTo>
                <a:lnTo>
                  <a:pt x="1937358" y="198850"/>
                </a:lnTo>
                <a:lnTo>
                  <a:pt x="1943948" y="180416"/>
                </a:lnTo>
                <a:lnTo>
                  <a:pt x="1950538" y="175836"/>
                </a:lnTo>
                <a:lnTo>
                  <a:pt x="1957127" y="177351"/>
                </a:lnTo>
                <a:lnTo>
                  <a:pt x="1963717" y="175924"/>
                </a:lnTo>
                <a:lnTo>
                  <a:pt x="1970307" y="181373"/>
                </a:lnTo>
                <a:lnTo>
                  <a:pt x="1976896" y="222540"/>
                </a:lnTo>
                <a:lnTo>
                  <a:pt x="1983486" y="215513"/>
                </a:lnTo>
                <a:lnTo>
                  <a:pt x="1990076" y="201620"/>
                </a:lnTo>
                <a:lnTo>
                  <a:pt x="1996665" y="184969"/>
                </a:lnTo>
                <a:lnTo>
                  <a:pt x="2003255" y="178032"/>
                </a:lnTo>
                <a:lnTo>
                  <a:pt x="2009845" y="162896"/>
                </a:lnTo>
                <a:lnTo>
                  <a:pt x="2016434" y="142238"/>
                </a:lnTo>
                <a:lnTo>
                  <a:pt x="2023024" y="124851"/>
                </a:lnTo>
                <a:lnTo>
                  <a:pt x="2029614" y="119521"/>
                </a:lnTo>
                <a:lnTo>
                  <a:pt x="2036203" y="112212"/>
                </a:lnTo>
                <a:lnTo>
                  <a:pt x="2042793" y="103968"/>
                </a:lnTo>
                <a:lnTo>
                  <a:pt x="2049383" y="102830"/>
                </a:lnTo>
                <a:lnTo>
                  <a:pt x="2055972" y="92728"/>
                </a:lnTo>
                <a:lnTo>
                  <a:pt x="2062562" y="81137"/>
                </a:lnTo>
                <a:lnTo>
                  <a:pt x="2069152" y="80712"/>
                </a:lnTo>
                <a:lnTo>
                  <a:pt x="2075741" y="75127"/>
                </a:lnTo>
                <a:lnTo>
                  <a:pt x="2082331" y="79093"/>
                </a:lnTo>
                <a:lnTo>
                  <a:pt x="2088921" y="89641"/>
                </a:lnTo>
                <a:lnTo>
                  <a:pt x="2095509" y="114550"/>
                </a:lnTo>
                <a:lnTo>
                  <a:pt x="2102100" y="129093"/>
                </a:lnTo>
                <a:lnTo>
                  <a:pt x="2108690" y="160150"/>
                </a:lnTo>
                <a:lnTo>
                  <a:pt x="2115279" y="185537"/>
                </a:lnTo>
                <a:lnTo>
                  <a:pt x="2121869" y="186720"/>
                </a:lnTo>
                <a:lnTo>
                  <a:pt x="2128459" y="185938"/>
                </a:lnTo>
                <a:lnTo>
                  <a:pt x="2135048" y="188370"/>
                </a:lnTo>
                <a:lnTo>
                  <a:pt x="2141638" y="179698"/>
                </a:lnTo>
                <a:lnTo>
                  <a:pt x="2148227" y="155757"/>
                </a:lnTo>
                <a:lnTo>
                  <a:pt x="2154817" y="149470"/>
                </a:lnTo>
                <a:lnTo>
                  <a:pt x="2161407" y="161496"/>
                </a:lnTo>
                <a:lnTo>
                  <a:pt x="2167996" y="177608"/>
                </a:lnTo>
                <a:lnTo>
                  <a:pt x="2174586" y="190083"/>
                </a:lnTo>
                <a:lnTo>
                  <a:pt x="2181176" y="184682"/>
                </a:lnTo>
                <a:lnTo>
                  <a:pt x="2187765" y="188626"/>
                </a:lnTo>
                <a:lnTo>
                  <a:pt x="2194355" y="198601"/>
                </a:lnTo>
                <a:lnTo>
                  <a:pt x="2200945" y="213065"/>
                </a:lnTo>
                <a:lnTo>
                  <a:pt x="2207533" y="237327"/>
                </a:lnTo>
                <a:lnTo>
                  <a:pt x="2214124" y="249879"/>
                </a:lnTo>
                <a:lnTo>
                  <a:pt x="2220714" y="249683"/>
                </a:lnTo>
                <a:lnTo>
                  <a:pt x="2227303" y="237243"/>
                </a:lnTo>
                <a:lnTo>
                  <a:pt x="2233893" y="218259"/>
                </a:lnTo>
                <a:lnTo>
                  <a:pt x="2240483" y="197383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53312" y="3439550"/>
            <a:ext cx="2240915" cy="712470"/>
          </a:xfrm>
          <a:custGeom>
            <a:avLst/>
            <a:gdLst/>
            <a:ahLst/>
            <a:cxnLst/>
            <a:rect l="l" t="t" r="r" b="b"/>
            <a:pathLst>
              <a:path w="2240915" h="712470">
                <a:moveTo>
                  <a:pt x="0" y="346183"/>
                </a:moveTo>
                <a:lnTo>
                  <a:pt x="6589" y="325867"/>
                </a:lnTo>
                <a:lnTo>
                  <a:pt x="13179" y="247842"/>
                </a:lnTo>
                <a:lnTo>
                  <a:pt x="19768" y="185639"/>
                </a:lnTo>
                <a:lnTo>
                  <a:pt x="26358" y="177348"/>
                </a:lnTo>
                <a:lnTo>
                  <a:pt x="32948" y="320865"/>
                </a:lnTo>
                <a:lnTo>
                  <a:pt x="39538" y="560391"/>
                </a:lnTo>
                <a:lnTo>
                  <a:pt x="46127" y="673207"/>
                </a:lnTo>
                <a:lnTo>
                  <a:pt x="52717" y="679718"/>
                </a:lnTo>
                <a:lnTo>
                  <a:pt x="59307" y="700222"/>
                </a:lnTo>
                <a:lnTo>
                  <a:pt x="65896" y="703641"/>
                </a:lnTo>
                <a:lnTo>
                  <a:pt x="72486" y="700162"/>
                </a:lnTo>
                <a:lnTo>
                  <a:pt x="79075" y="691006"/>
                </a:lnTo>
                <a:lnTo>
                  <a:pt x="85665" y="681223"/>
                </a:lnTo>
                <a:lnTo>
                  <a:pt x="92255" y="680494"/>
                </a:lnTo>
                <a:lnTo>
                  <a:pt x="98844" y="668643"/>
                </a:lnTo>
                <a:lnTo>
                  <a:pt x="105434" y="711766"/>
                </a:lnTo>
                <a:lnTo>
                  <a:pt x="112024" y="695615"/>
                </a:lnTo>
                <a:lnTo>
                  <a:pt x="118613" y="601469"/>
                </a:lnTo>
                <a:lnTo>
                  <a:pt x="125203" y="561517"/>
                </a:lnTo>
                <a:lnTo>
                  <a:pt x="131793" y="677858"/>
                </a:lnTo>
                <a:lnTo>
                  <a:pt x="138382" y="699206"/>
                </a:lnTo>
                <a:lnTo>
                  <a:pt x="144972" y="680189"/>
                </a:lnTo>
                <a:lnTo>
                  <a:pt x="151562" y="677470"/>
                </a:lnTo>
                <a:lnTo>
                  <a:pt x="158151" y="691694"/>
                </a:lnTo>
                <a:lnTo>
                  <a:pt x="164741" y="687193"/>
                </a:lnTo>
                <a:lnTo>
                  <a:pt x="171331" y="678627"/>
                </a:lnTo>
                <a:lnTo>
                  <a:pt x="177920" y="675325"/>
                </a:lnTo>
                <a:lnTo>
                  <a:pt x="184510" y="679169"/>
                </a:lnTo>
                <a:lnTo>
                  <a:pt x="191100" y="691592"/>
                </a:lnTo>
                <a:lnTo>
                  <a:pt x="197689" y="690612"/>
                </a:lnTo>
                <a:lnTo>
                  <a:pt x="204279" y="707336"/>
                </a:lnTo>
                <a:lnTo>
                  <a:pt x="210869" y="705954"/>
                </a:lnTo>
                <a:lnTo>
                  <a:pt x="217458" y="702117"/>
                </a:lnTo>
                <a:lnTo>
                  <a:pt x="224048" y="700720"/>
                </a:lnTo>
                <a:lnTo>
                  <a:pt x="230638" y="706935"/>
                </a:lnTo>
                <a:lnTo>
                  <a:pt x="237227" y="705704"/>
                </a:lnTo>
                <a:lnTo>
                  <a:pt x="243817" y="699536"/>
                </a:lnTo>
                <a:lnTo>
                  <a:pt x="250407" y="699148"/>
                </a:lnTo>
                <a:lnTo>
                  <a:pt x="256996" y="699558"/>
                </a:lnTo>
                <a:lnTo>
                  <a:pt x="263586" y="683874"/>
                </a:lnTo>
                <a:lnTo>
                  <a:pt x="270176" y="689116"/>
                </a:lnTo>
                <a:lnTo>
                  <a:pt x="276765" y="703606"/>
                </a:lnTo>
                <a:lnTo>
                  <a:pt x="283355" y="712335"/>
                </a:lnTo>
                <a:lnTo>
                  <a:pt x="289944" y="711467"/>
                </a:lnTo>
                <a:lnTo>
                  <a:pt x="296534" y="711485"/>
                </a:lnTo>
                <a:lnTo>
                  <a:pt x="303124" y="711467"/>
                </a:lnTo>
                <a:lnTo>
                  <a:pt x="309713" y="711531"/>
                </a:lnTo>
                <a:lnTo>
                  <a:pt x="316303" y="711189"/>
                </a:lnTo>
                <a:lnTo>
                  <a:pt x="322893" y="709626"/>
                </a:lnTo>
                <a:lnTo>
                  <a:pt x="329482" y="707777"/>
                </a:lnTo>
                <a:lnTo>
                  <a:pt x="336072" y="707397"/>
                </a:lnTo>
                <a:lnTo>
                  <a:pt x="342662" y="709238"/>
                </a:lnTo>
                <a:lnTo>
                  <a:pt x="349251" y="707036"/>
                </a:lnTo>
                <a:lnTo>
                  <a:pt x="355841" y="703949"/>
                </a:lnTo>
                <a:lnTo>
                  <a:pt x="362431" y="706913"/>
                </a:lnTo>
                <a:lnTo>
                  <a:pt x="369020" y="695926"/>
                </a:lnTo>
                <a:lnTo>
                  <a:pt x="375610" y="667195"/>
                </a:lnTo>
                <a:lnTo>
                  <a:pt x="382200" y="672633"/>
                </a:lnTo>
                <a:lnTo>
                  <a:pt x="388789" y="680115"/>
                </a:lnTo>
                <a:lnTo>
                  <a:pt x="395379" y="670392"/>
                </a:lnTo>
                <a:lnTo>
                  <a:pt x="401969" y="678329"/>
                </a:lnTo>
                <a:lnTo>
                  <a:pt x="408558" y="676305"/>
                </a:lnTo>
                <a:lnTo>
                  <a:pt x="415148" y="675186"/>
                </a:lnTo>
                <a:lnTo>
                  <a:pt x="421738" y="676184"/>
                </a:lnTo>
                <a:lnTo>
                  <a:pt x="428327" y="680448"/>
                </a:lnTo>
                <a:lnTo>
                  <a:pt x="434917" y="680411"/>
                </a:lnTo>
                <a:lnTo>
                  <a:pt x="441507" y="679384"/>
                </a:lnTo>
                <a:lnTo>
                  <a:pt x="448096" y="665781"/>
                </a:lnTo>
                <a:lnTo>
                  <a:pt x="454686" y="660213"/>
                </a:lnTo>
                <a:lnTo>
                  <a:pt x="461276" y="650271"/>
                </a:lnTo>
                <a:lnTo>
                  <a:pt x="467865" y="656939"/>
                </a:lnTo>
                <a:lnTo>
                  <a:pt x="474455" y="680818"/>
                </a:lnTo>
                <a:lnTo>
                  <a:pt x="481045" y="672190"/>
                </a:lnTo>
                <a:lnTo>
                  <a:pt x="487634" y="662081"/>
                </a:lnTo>
                <a:lnTo>
                  <a:pt x="494224" y="666095"/>
                </a:lnTo>
                <a:lnTo>
                  <a:pt x="500813" y="666206"/>
                </a:lnTo>
                <a:lnTo>
                  <a:pt x="507403" y="670755"/>
                </a:lnTo>
                <a:lnTo>
                  <a:pt x="513993" y="668185"/>
                </a:lnTo>
                <a:lnTo>
                  <a:pt x="520582" y="661859"/>
                </a:lnTo>
                <a:lnTo>
                  <a:pt x="527172" y="663672"/>
                </a:lnTo>
                <a:lnTo>
                  <a:pt x="533762" y="663376"/>
                </a:lnTo>
                <a:lnTo>
                  <a:pt x="540351" y="660491"/>
                </a:lnTo>
                <a:lnTo>
                  <a:pt x="546941" y="657133"/>
                </a:lnTo>
                <a:lnTo>
                  <a:pt x="553531" y="655293"/>
                </a:lnTo>
                <a:lnTo>
                  <a:pt x="560120" y="653619"/>
                </a:lnTo>
                <a:lnTo>
                  <a:pt x="566710" y="663237"/>
                </a:lnTo>
                <a:lnTo>
                  <a:pt x="573300" y="659112"/>
                </a:lnTo>
                <a:lnTo>
                  <a:pt x="579889" y="650687"/>
                </a:lnTo>
                <a:lnTo>
                  <a:pt x="586479" y="650937"/>
                </a:lnTo>
                <a:lnTo>
                  <a:pt x="593069" y="664856"/>
                </a:lnTo>
                <a:lnTo>
                  <a:pt x="599658" y="670201"/>
                </a:lnTo>
                <a:lnTo>
                  <a:pt x="606248" y="685572"/>
                </a:lnTo>
                <a:lnTo>
                  <a:pt x="612838" y="690696"/>
                </a:lnTo>
                <a:lnTo>
                  <a:pt x="619427" y="689058"/>
                </a:lnTo>
                <a:lnTo>
                  <a:pt x="626017" y="682186"/>
                </a:lnTo>
                <a:lnTo>
                  <a:pt x="632607" y="687070"/>
                </a:lnTo>
                <a:lnTo>
                  <a:pt x="639196" y="685914"/>
                </a:lnTo>
                <a:lnTo>
                  <a:pt x="645786" y="685368"/>
                </a:lnTo>
                <a:lnTo>
                  <a:pt x="652376" y="685285"/>
                </a:lnTo>
                <a:lnTo>
                  <a:pt x="658965" y="711762"/>
                </a:lnTo>
                <a:lnTo>
                  <a:pt x="665555" y="710929"/>
                </a:lnTo>
                <a:lnTo>
                  <a:pt x="672145" y="710467"/>
                </a:lnTo>
                <a:lnTo>
                  <a:pt x="678734" y="710902"/>
                </a:lnTo>
                <a:lnTo>
                  <a:pt x="685324" y="709339"/>
                </a:lnTo>
                <a:lnTo>
                  <a:pt x="691913" y="709829"/>
                </a:lnTo>
                <a:lnTo>
                  <a:pt x="698503" y="709219"/>
                </a:lnTo>
                <a:lnTo>
                  <a:pt x="705093" y="709107"/>
                </a:lnTo>
                <a:lnTo>
                  <a:pt x="711682" y="705400"/>
                </a:lnTo>
                <a:lnTo>
                  <a:pt x="718272" y="702348"/>
                </a:lnTo>
                <a:lnTo>
                  <a:pt x="724862" y="701182"/>
                </a:lnTo>
                <a:lnTo>
                  <a:pt x="731451" y="704456"/>
                </a:lnTo>
                <a:lnTo>
                  <a:pt x="738041" y="705178"/>
                </a:lnTo>
                <a:lnTo>
                  <a:pt x="744631" y="706065"/>
                </a:lnTo>
                <a:lnTo>
                  <a:pt x="751220" y="703439"/>
                </a:lnTo>
                <a:lnTo>
                  <a:pt x="757810" y="702190"/>
                </a:lnTo>
                <a:lnTo>
                  <a:pt x="764400" y="705048"/>
                </a:lnTo>
                <a:lnTo>
                  <a:pt x="770989" y="710551"/>
                </a:lnTo>
                <a:lnTo>
                  <a:pt x="777579" y="710015"/>
                </a:lnTo>
                <a:lnTo>
                  <a:pt x="784169" y="709312"/>
                </a:lnTo>
                <a:lnTo>
                  <a:pt x="790758" y="711541"/>
                </a:lnTo>
                <a:lnTo>
                  <a:pt x="797348" y="710347"/>
                </a:lnTo>
                <a:lnTo>
                  <a:pt x="803938" y="709941"/>
                </a:lnTo>
                <a:lnTo>
                  <a:pt x="810527" y="712354"/>
                </a:lnTo>
                <a:lnTo>
                  <a:pt x="817117" y="711410"/>
                </a:lnTo>
                <a:lnTo>
                  <a:pt x="823707" y="711175"/>
                </a:lnTo>
                <a:lnTo>
                  <a:pt x="830296" y="711855"/>
                </a:lnTo>
                <a:lnTo>
                  <a:pt x="836886" y="688179"/>
                </a:lnTo>
                <a:lnTo>
                  <a:pt x="843476" y="685368"/>
                </a:lnTo>
                <a:lnTo>
                  <a:pt x="850065" y="686338"/>
                </a:lnTo>
                <a:lnTo>
                  <a:pt x="856655" y="686885"/>
                </a:lnTo>
                <a:lnTo>
                  <a:pt x="863245" y="687033"/>
                </a:lnTo>
                <a:lnTo>
                  <a:pt x="869834" y="685609"/>
                </a:lnTo>
                <a:lnTo>
                  <a:pt x="876424" y="686306"/>
                </a:lnTo>
                <a:lnTo>
                  <a:pt x="883014" y="651767"/>
                </a:lnTo>
                <a:lnTo>
                  <a:pt x="889603" y="652038"/>
                </a:lnTo>
                <a:lnTo>
                  <a:pt x="896193" y="659242"/>
                </a:lnTo>
                <a:lnTo>
                  <a:pt x="902782" y="662849"/>
                </a:lnTo>
                <a:lnTo>
                  <a:pt x="909372" y="664717"/>
                </a:lnTo>
                <a:lnTo>
                  <a:pt x="915962" y="667454"/>
                </a:lnTo>
                <a:lnTo>
                  <a:pt x="922551" y="668666"/>
                </a:lnTo>
                <a:lnTo>
                  <a:pt x="929141" y="669646"/>
                </a:lnTo>
                <a:lnTo>
                  <a:pt x="935731" y="664208"/>
                </a:lnTo>
                <a:lnTo>
                  <a:pt x="942320" y="665762"/>
                </a:lnTo>
                <a:lnTo>
                  <a:pt x="948910" y="682182"/>
                </a:lnTo>
                <a:lnTo>
                  <a:pt x="955500" y="686582"/>
                </a:lnTo>
                <a:lnTo>
                  <a:pt x="962089" y="701372"/>
                </a:lnTo>
                <a:lnTo>
                  <a:pt x="968679" y="689483"/>
                </a:lnTo>
                <a:lnTo>
                  <a:pt x="975269" y="674071"/>
                </a:lnTo>
                <a:lnTo>
                  <a:pt x="981858" y="696007"/>
                </a:lnTo>
                <a:lnTo>
                  <a:pt x="988448" y="711321"/>
                </a:lnTo>
                <a:lnTo>
                  <a:pt x="995038" y="707900"/>
                </a:lnTo>
                <a:lnTo>
                  <a:pt x="1001627" y="710126"/>
                </a:lnTo>
                <a:lnTo>
                  <a:pt x="1008217" y="692046"/>
                </a:lnTo>
                <a:lnTo>
                  <a:pt x="1014807" y="687431"/>
                </a:lnTo>
                <a:lnTo>
                  <a:pt x="1021396" y="679763"/>
                </a:lnTo>
                <a:lnTo>
                  <a:pt x="1027986" y="601574"/>
                </a:lnTo>
                <a:lnTo>
                  <a:pt x="1034576" y="408390"/>
                </a:lnTo>
                <a:lnTo>
                  <a:pt x="1041165" y="588282"/>
                </a:lnTo>
                <a:lnTo>
                  <a:pt x="1047755" y="676166"/>
                </a:lnTo>
                <a:lnTo>
                  <a:pt x="1054345" y="659353"/>
                </a:lnTo>
                <a:lnTo>
                  <a:pt x="1060934" y="685580"/>
                </a:lnTo>
                <a:lnTo>
                  <a:pt x="1067524" y="683762"/>
                </a:lnTo>
                <a:lnTo>
                  <a:pt x="1074114" y="704606"/>
                </a:lnTo>
                <a:lnTo>
                  <a:pt x="1080703" y="682150"/>
                </a:lnTo>
                <a:lnTo>
                  <a:pt x="1087293" y="700748"/>
                </a:lnTo>
                <a:lnTo>
                  <a:pt x="1093883" y="691523"/>
                </a:lnTo>
                <a:lnTo>
                  <a:pt x="1100472" y="594831"/>
                </a:lnTo>
                <a:lnTo>
                  <a:pt x="1107062" y="620650"/>
                </a:lnTo>
                <a:lnTo>
                  <a:pt x="1113651" y="628020"/>
                </a:lnTo>
                <a:lnTo>
                  <a:pt x="1120241" y="628834"/>
                </a:lnTo>
                <a:lnTo>
                  <a:pt x="1126831" y="601284"/>
                </a:lnTo>
                <a:lnTo>
                  <a:pt x="1133420" y="583602"/>
                </a:lnTo>
                <a:lnTo>
                  <a:pt x="1140010" y="606120"/>
                </a:lnTo>
                <a:lnTo>
                  <a:pt x="1146600" y="600368"/>
                </a:lnTo>
                <a:lnTo>
                  <a:pt x="1153189" y="606426"/>
                </a:lnTo>
                <a:lnTo>
                  <a:pt x="1159779" y="572642"/>
                </a:lnTo>
                <a:lnTo>
                  <a:pt x="1166369" y="578829"/>
                </a:lnTo>
                <a:lnTo>
                  <a:pt x="1172958" y="566465"/>
                </a:lnTo>
                <a:lnTo>
                  <a:pt x="1179548" y="565300"/>
                </a:lnTo>
                <a:lnTo>
                  <a:pt x="1186138" y="561350"/>
                </a:lnTo>
                <a:lnTo>
                  <a:pt x="1192727" y="588466"/>
                </a:lnTo>
                <a:lnTo>
                  <a:pt x="1199317" y="626217"/>
                </a:lnTo>
                <a:lnTo>
                  <a:pt x="1205907" y="647090"/>
                </a:lnTo>
                <a:lnTo>
                  <a:pt x="1212496" y="661221"/>
                </a:lnTo>
                <a:lnTo>
                  <a:pt x="1219086" y="663376"/>
                </a:lnTo>
                <a:lnTo>
                  <a:pt x="1225676" y="674696"/>
                </a:lnTo>
                <a:lnTo>
                  <a:pt x="1232265" y="681825"/>
                </a:lnTo>
                <a:lnTo>
                  <a:pt x="1238855" y="666936"/>
                </a:lnTo>
                <a:lnTo>
                  <a:pt x="1245445" y="654118"/>
                </a:lnTo>
                <a:lnTo>
                  <a:pt x="1252034" y="640829"/>
                </a:lnTo>
                <a:lnTo>
                  <a:pt x="1258624" y="622924"/>
                </a:lnTo>
                <a:lnTo>
                  <a:pt x="1265214" y="558456"/>
                </a:lnTo>
                <a:lnTo>
                  <a:pt x="1271803" y="585627"/>
                </a:lnTo>
                <a:lnTo>
                  <a:pt x="1278393" y="592878"/>
                </a:lnTo>
                <a:lnTo>
                  <a:pt x="1284983" y="585848"/>
                </a:lnTo>
                <a:lnTo>
                  <a:pt x="1291572" y="592498"/>
                </a:lnTo>
                <a:lnTo>
                  <a:pt x="1298162" y="598694"/>
                </a:lnTo>
                <a:lnTo>
                  <a:pt x="1304752" y="601052"/>
                </a:lnTo>
                <a:lnTo>
                  <a:pt x="1311341" y="600100"/>
                </a:lnTo>
                <a:lnTo>
                  <a:pt x="1317931" y="569849"/>
                </a:lnTo>
                <a:lnTo>
                  <a:pt x="1324520" y="573799"/>
                </a:lnTo>
                <a:lnTo>
                  <a:pt x="1331110" y="572938"/>
                </a:lnTo>
                <a:lnTo>
                  <a:pt x="1337700" y="581825"/>
                </a:lnTo>
                <a:lnTo>
                  <a:pt x="1344289" y="570784"/>
                </a:lnTo>
                <a:lnTo>
                  <a:pt x="1350879" y="555614"/>
                </a:lnTo>
                <a:lnTo>
                  <a:pt x="1357469" y="505334"/>
                </a:lnTo>
                <a:lnTo>
                  <a:pt x="1364058" y="466233"/>
                </a:lnTo>
                <a:lnTo>
                  <a:pt x="1370648" y="361479"/>
                </a:lnTo>
                <a:lnTo>
                  <a:pt x="1377238" y="277627"/>
                </a:lnTo>
                <a:lnTo>
                  <a:pt x="1383827" y="275989"/>
                </a:lnTo>
                <a:lnTo>
                  <a:pt x="1390417" y="244527"/>
                </a:lnTo>
                <a:lnTo>
                  <a:pt x="1397007" y="247394"/>
                </a:lnTo>
                <a:lnTo>
                  <a:pt x="1403596" y="326068"/>
                </a:lnTo>
                <a:lnTo>
                  <a:pt x="1410186" y="349420"/>
                </a:lnTo>
                <a:lnTo>
                  <a:pt x="1416776" y="395300"/>
                </a:lnTo>
                <a:lnTo>
                  <a:pt x="1423365" y="381184"/>
                </a:lnTo>
                <a:lnTo>
                  <a:pt x="1429955" y="280946"/>
                </a:lnTo>
                <a:lnTo>
                  <a:pt x="1436545" y="157520"/>
                </a:lnTo>
                <a:lnTo>
                  <a:pt x="1443134" y="32780"/>
                </a:lnTo>
                <a:lnTo>
                  <a:pt x="1449724" y="0"/>
                </a:lnTo>
                <a:lnTo>
                  <a:pt x="1456314" y="91579"/>
                </a:lnTo>
                <a:lnTo>
                  <a:pt x="1462903" y="93468"/>
                </a:lnTo>
                <a:lnTo>
                  <a:pt x="1469493" y="108441"/>
                </a:lnTo>
                <a:lnTo>
                  <a:pt x="1476083" y="168276"/>
                </a:lnTo>
                <a:lnTo>
                  <a:pt x="1482672" y="290944"/>
                </a:lnTo>
                <a:lnTo>
                  <a:pt x="1489262" y="393009"/>
                </a:lnTo>
                <a:lnTo>
                  <a:pt x="1495852" y="384005"/>
                </a:lnTo>
                <a:lnTo>
                  <a:pt x="1502441" y="318088"/>
                </a:lnTo>
                <a:lnTo>
                  <a:pt x="1509031" y="643571"/>
                </a:lnTo>
                <a:lnTo>
                  <a:pt x="1515620" y="710209"/>
                </a:lnTo>
                <a:lnTo>
                  <a:pt x="1522210" y="704956"/>
                </a:lnTo>
                <a:lnTo>
                  <a:pt x="1528800" y="691283"/>
                </a:lnTo>
                <a:lnTo>
                  <a:pt x="1535389" y="710725"/>
                </a:lnTo>
                <a:lnTo>
                  <a:pt x="1541979" y="679782"/>
                </a:lnTo>
                <a:lnTo>
                  <a:pt x="1548569" y="677138"/>
                </a:lnTo>
                <a:lnTo>
                  <a:pt x="1555158" y="699361"/>
                </a:lnTo>
                <a:lnTo>
                  <a:pt x="1561748" y="504450"/>
                </a:lnTo>
                <a:lnTo>
                  <a:pt x="1568338" y="201479"/>
                </a:lnTo>
                <a:lnTo>
                  <a:pt x="1574927" y="201597"/>
                </a:lnTo>
                <a:lnTo>
                  <a:pt x="1581517" y="180622"/>
                </a:lnTo>
                <a:lnTo>
                  <a:pt x="1588107" y="218650"/>
                </a:lnTo>
                <a:lnTo>
                  <a:pt x="1594696" y="272087"/>
                </a:lnTo>
                <a:lnTo>
                  <a:pt x="1601286" y="295327"/>
                </a:lnTo>
                <a:lnTo>
                  <a:pt x="1607876" y="291397"/>
                </a:lnTo>
                <a:lnTo>
                  <a:pt x="1614465" y="301154"/>
                </a:lnTo>
                <a:lnTo>
                  <a:pt x="1621055" y="310318"/>
                </a:lnTo>
                <a:lnTo>
                  <a:pt x="1627645" y="323266"/>
                </a:lnTo>
                <a:lnTo>
                  <a:pt x="1634234" y="329648"/>
                </a:lnTo>
                <a:lnTo>
                  <a:pt x="1640824" y="394633"/>
                </a:lnTo>
                <a:lnTo>
                  <a:pt x="1647414" y="419317"/>
                </a:lnTo>
                <a:lnTo>
                  <a:pt x="1654003" y="417302"/>
                </a:lnTo>
                <a:lnTo>
                  <a:pt x="1660593" y="410634"/>
                </a:lnTo>
                <a:lnTo>
                  <a:pt x="1667183" y="481937"/>
                </a:lnTo>
                <a:lnTo>
                  <a:pt x="1673772" y="538165"/>
                </a:lnTo>
                <a:lnTo>
                  <a:pt x="1680362" y="575103"/>
                </a:lnTo>
                <a:lnTo>
                  <a:pt x="1686952" y="532090"/>
                </a:lnTo>
                <a:lnTo>
                  <a:pt x="1693541" y="482122"/>
                </a:lnTo>
                <a:lnTo>
                  <a:pt x="1700131" y="604918"/>
                </a:lnTo>
                <a:lnTo>
                  <a:pt x="1706721" y="604252"/>
                </a:lnTo>
                <a:lnTo>
                  <a:pt x="1713310" y="601654"/>
                </a:lnTo>
                <a:lnTo>
                  <a:pt x="1719900" y="612918"/>
                </a:lnTo>
                <a:lnTo>
                  <a:pt x="1726489" y="620186"/>
                </a:lnTo>
                <a:lnTo>
                  <a:pt x="1733079" y="599794"/>
                </a:lnTo>
                <a:lnTo>
                  <a:pt x="1739669" y="593913"/>
                </a:lnTo>
                <a:lnTo>
                  <a:pt x="1746258" y="580854"/>
                </a:lnTo>
                <a:lnTo>
                  <a:pt x="1752848" y="557447"/>
                </a:lnTo>
                <a:lnTo>
                  <a:pt x="1759438" y="541384"/>
                </a:lnTo>
                <a:lnTo>
                  <a:pt x="1766027" y="502939"/>
                </a:lnTo>
                <a:lnTo>
                  <a:pt x="1772617" y="453211"/>
                </a:lnTo>
                <a:lnTo>
                  <a:pt x="1779207" y="374612"/>
                </a:lnTo>
                <a:lnTo>
                  <a:pt x="1785796" y="410439"/>
                </a:lnTo>
                <a:lnTo>
                  <a:pt x="1792386" y="381576"/>
                </a:lnTo>
                <a:lnTo>
                  <a:pt x="1798976" y="381677"/>
                </a:lnTo>
                <a:lnTo>
                  <a:pt x="1805565" y="335456"/>
                </a:lnTo>
                <a:lnTo>
                  <a:pt x="1812155" y="316890"/>
                </a:lnTo>
                <a:lnTo>
                  <a:pt x="1818745" y="458996"/>
                </a:lnTo>
                <a:lnTo>
                  <a:pt x="1825334" y="679747"/>
                </a:lnTo>
                <a:lnTo>
                  <a:pt x="1831924" y="632311"/>
                </a:lnTo>
                <a:lnTo>
                  <a:pt x="1838514" y="671367"/>
                </a:lnTo>
                <a:lnTo>
                  <a:pt x="1845103" y="689437"/>
                </a:lnTo>
                <a:lnTo>
                  <a:pt x="1851693" y="680993"/>
                </a:lnTo>
                <a:lnTo>
                  <a:pt x="1858283" y="655488"/>
                </a:lnTo>
                <a:lnTo>
                  <a:pt x="1864872" y="672374"/>
                </a:lnTo>
                <a:lnTo>
                  <a:pt x="1871462" y="683334"/>
                </a:lnTo>
                <a:lnTo>
                  <a:pt x="1878052" y="654960"/>
                </a:lnTo>
                <a:lnTo>
                  <a:pt x="1884641" y="636668"/>
                </a:lnTo>
                <a:lnTo>
                  <a:pt x="1891231" y="634133"/>
                </a:lnTo>
                <a:lnTo>
                  <a:pt x="1897821" y="630942"/>
                </a:lnTo>
                <a:lnTo>
                  <a:pt x="1904410" y="615877"/>
                </a:lnTo>
                <a:lnTo>
                  <a:pt x="1911000" y="616201"/>
                </a:lnTo>
                <a:lnTo>
                  <a:pt x="1917590" y="607461"/>
                </a:lnTo>
                <a:lnTo>
                  <a:pt x="1924179" y="600091"/>
                </a:lnTo>
                <a:lnTo>
                  <a:pt x="1930769" y="609857"/>
                </a:lnTo>
                <a:lnTo>
                  <a:pt x="1937358" y="626531"/>
                </a:lnTo>
                <a:lnTo>
                  <a:pt x="1943948" y="547968"/>
                </a:lnTo>
                <a:lnTo>
                  <a:pt x="1950538" y="449004"/>
                </a:lnTo>
                <a:lnTo>
                  <a:pt x="1957127" y="402494"/>
                </a:lnTo>
                <a:lnTo>
                  <a:pt x="1963717" y="401191"/>
                </a:lnTo>
                <a:lnTo>
                  <a:pt x="1970307" y="362533"/>
                </a:lnTo>
                <a:lnTo>
                  <a:pt x="1976896" y="353147"/>
                </a:lnTo>
                <a:lnTo>
                  <a:pt x="1983486" y="336173"/>
                </a:lnTo>
                <a:lnTo>
                  <a:pt x="1990076" y="312205"/>
                </a:lnTo>
                <a:lnTo>
                  <a:pt x="1996665" y="316154"/>
                </a:lnTo>
                <a:lnTo>
                  <a:pt x="2003255" y="355727"/>
                </a:lnTo>
                <a:lnTo>
                  <a:pt x="2009845" y="367380"/>
                </a:lnTo>
                <a:lnTo>
                  <a:pt x="2016434" y="379551"/>
                </a:lnTo>
                <a:lnTo>
                  <a:pt x="2023024" y="402301"/>
                </a:lnTo>
                <a:lnTo>
                  <a:pt x="2029614" y="396419"/>
                </a:lnTo>
                <a:lnTo>
                  <a:pt x="2036203" y="406188"/>
                </a:lnTo>
                <a:lnTo>
                  <a:pt x="2042793" y="420667"/>
                </a:lnTo>
                <a:lnTo>
                  <a:pt x="2049383" y="431839"/>
                </a:lnTo>
                <a:lnTo>
                  <a:pt x="2055972" y="449189"/>
                </a:lnTo>
                <a:lnTo>
                  <a:pt x="2062562" y="431294"/>
                </a:lnTo>
                <a:lnTo>
                  <a:pt x="2069152" y="464874"/>
                </a:lnTo>
                <a:lnTo>
                  <a:pt x="2075741" y="459130"/>
                </a:lnTo>
                <a:lnTo>
                  <a:pt x="2082331" y="458401"/>
                </a:lnTo>
                <a:lnTo>
                  <a:pt x="2088921" y="452482"/>
                </a:lnTo>
                <a:lnTo>
                  <a:pt x="2095509" y="436426"/>
                </a:lnTo>
                <a:lnTo>
                  <a:pt x="2102100" y="433855"/>
                </a:lnTo>
                <a:lnTo>
                  <a:pt x="2108690" y="439275"/>
                </a:lnTo>
                <a:lnTo>
                  <a:pt x="2115279" y="468638"/>
                </a:lnTo>
                <a:lnTo>
                  <a:pt x="2121869" y="477563"/>
                </a:lnTo>
                <a:lnTo>
                  <a:pt x="2128459" y="493366"/>
                </a:lnTo>
                <a:lnTo>
                  <a:pt x="2135048" y="508821"/>
                </a:lnTo>
                <a:lnTo>
                  <a:pt x="2141638" y="534438"/>
                </a:lnTo>
                <a:lnTo>
                  <a:pt x="2148227" y="537120"/>
                </a:lnTo>
                <a:lnTo>
                  <a:pt x="2154817" y="522721"/>
                </a:lnTo>
                <a:lnTo>
                  <a:pt x="2161407" y="552611"/>
                </a:lnTo>
                <a:lnTo>
                  <a:pt x="2167996" y="612761"/>
                </a:lnTo>
                <a:lnTo>
                  <a:pt x="2174586" y="625588"/>
                </a:lnTo>
                <a:lnTo>
                  <a:pt x="2181176" y="651141"/>
                </a:lnTo>
                <a:lnTo>
                  <a:pt x="2187765" y="652786"/>
                </a:lnTo>
                <a:lnTo>
                  <a:pt x="2194355" y="647812"/>
                </a:lnTo>
                <a:lnTo>
                  <a:pt x="2200945" y="634319"/>
                </a:lnTo>
                <a:lnTo>
                  <a:pt x="2207533" y="626162"/>
                </a:lnTo>
                <a:lnTo>
                  <a:pt x="2214124" y="616096"/>
                </a:lnTo>
                <a:lnTo>
                  <a:pt x="2220714" y="627099"/>
                </a:lnTo>
                <a:lnTo>
                  <a:pt x="2227303" y="622776"/>
                </a:lnTo>
                <a:lnTo>
                  <a:pt x="2233893" y="626041"/>
                </a:lnTo>
                <a:lnTo>
                  <a:pt x="2240483" y="618196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46839" y="2793474"/>
            <a:ext cx="417830" cy="125730"/>
          </a:xfrm>
          <a:custGeom>
            <a:avLst/>
            <a:gdLst/>
            <a:ahLst/>
            <a:cxnLst/>
            <a:rect l="l" t="t" r="r" b="b"/>
            <a:pathLst>
              <a:path w="417830" h="125730">
                <a:moveTo>
                  <a:pt x="46237" y="1"/>
                </a:moveTo>
                <a:lnTo>
                  <a:pt x="11498" y="19230"/>
                </a:lnTo>
                <a:lnTo>
                  <a:pt x="0" y="62892"/>
                </a:lnTo>
                <a:lnTo>
                  <a:pt x="322" y="68228"/>
                </a:lnTo>
                <a:lnTo>
                  <a:pt x="16441" y="112360"/>
                </a:lnTo>
                <a:lnTo>
                  <a:pt x="45833" y="125519"/>
                </a:lnTo>
                <a:lnTo>
                  <a:pt x="46001" y="125516"/>
                </a:lnTo>
                <a:lnTo>
                  <a:pt x="53034" y="124561"/>
                </a:lnTo>
                <a:lnTo>
                  <a:pt x="66530" y="119371"/>
                </a:lnTo>
                <a:lnTo>
                  <a:pt x="76232" y="110691"/>
                </a:lnTo>
                <a:lnTo>
                  <a:pt x="46006" y="110691"/>
                </a:lnTo>
                <a:lnTo>
                  <a:pt x="42262" y="109731"/>
                </a:lnTo>
                <a:lnTo>
                  <a:pt x="35223" y="104157"/>
                </a:lnTo>
                <a:lnTo>
                  <a:pt x="28394" y="89842"/>
                </a:lnTo>
                <a:lnTo>
                  <a:pt x="25355" y="62892"/>
                </a:lnTo>
                <a:lnTo>
                  <a:pt x="25343" y="62352"/>
                </a:lnTo>
                <a:lnTo>
                  <a:pt x="25743" y="54187"/>
                </a:lnTo>
                <a:lnTo>
                  <a:pt x="28179" y="37918"/>
                </a:lnTo>
                <a:lnTo>
                  <a:pt x="34457" y="22105"/>
                </a:lnTo>
                <a:lnTo>
                  <a:pt x="46396" y="15000"/>
                </a:lnTo>
                <a:lnTo>
                  <a:pt x="77064" y="15000"/>
                </a:lnTo>
                <a:lnTo>
                  <a:pt x="75866" y="12925"/>
                </a:lnTo>
                <a:lnTo>
                  <a:pt x="64326" y="4548"/>
                </a:lnTo>
                <a:lnTo>
                  <a:pt x="46237" y="1"/>
                </a:lnTo>
                <a:close/>
              </a:path>
              <a:path w="417830" h="125730">
                <a:moveTo>
                  <a:pt x="77064" y="15000"/>
                </a:moveTo>
                <a:lnTo>
                  <a:pt x="46396" y="15000"/>
                </a:lnTo>
                <a:lnTo>
                  <a:pt x="50105" y="15949"/>
                </a:lnTo>
                <a:lnTo>
                  <a:pt x="57206" y="21493"/>
                </a:lnTo>
                <a:lnTo>
                  <a:pt x="64103" y="35764"/>
                </a:lnTo>
                <a:lnTo>
                  <a:pt x="67202" y="62892"/>
                </a:lnTo>
                <a:lnTo>
                  <a:pt x="66771" y="71528"/>
                </a:lnTo>
                <a:lnTo>
                  <a:pt x="64301" y="87829"/>
                </a:lnTo>
                <a:lnTo>
                  <a:pt x="57982" y="103612"/>
                </a:lnTo>
                <a:lnTo>
                  <a:pt x="46006" y="110691"/>
                </a:lnTo>
                <a:lnTo>
                  <a:pt x="76232" y="110691"/>
                </a:lnTo>
                <a:lnTo>
                  <a:pt x="81132" y="106307"/>
                </a:lnTo>
                <a:lnTo>
                  <a:pt x="85546" y="97650"/>
                </a:lnTo>
                <a:lnTo>
                  <a:pt x="90307" y="82793"/>
                </a:lnTo>
                <a:lnTo>
                  <a:pt x="92533" y="62352"/>
                </a:lnTo>
                <a:lnTo>
                  <a:pt x="92204" y="56966"/>
                </a:lnTo>
                <a:lnTo>
                  <a:pt x="90276" y="44958"/>
                </a:lnTo>
                <a:lnTo>
                  <a:pt x="85309" y="29291"/>
                </a:lnTo>
                <a:lnTo>
                  <a:pt x="77064" y="15000"/>
                </a:lnTo>
                <a:close/>
              </a:path>
              <a:path w="417830" h="125730">
                <a:moveTo>
                  <a:pt x="121360" y="104656"/>
                </a:moveTo>
                <a:lnTo>
                  <a:pt x="121360" y="122071"/>
                </a:lnTo>
                <a:lnTo>
                  <a:pt x="131145" y="123862"/>
                </a:lnTo>
                <a:lnTo>
                  <a:pt x="147210" y="125519"/>
                </a:lnTo>
                <a:lnTo>
                  <a:pt x="153584" y="125070"/>
                </a:lnTo>
                <a:lnTo>
                  <a:pt x="167904" y="122014"/>
                </a:lnTo>
                <a:lnTo>
                  <a:pt x="183674" y="113785"/>
                </a:lnTo>
                <a:lnTo>
                  <a:pt x="185769" y="110691"/>
                </a:lnTo>
                <a:lnTo>
                  <a:pt x="146834" y="110691"/>
                </a:lnTo>
                <a:lnTo>
                  <a:pt x="139445" y="109865"/>
                </a:lnTo>
                <a:lnTo>
                  <a:pt x="121360" y="104656"/>
                </a:lnTo>
                <a:close/>
              </a:path>
              <a:path w="417830" h="125730">
                <a:moveTo>
                  <a:pt x="183074" y="62242"/>
                </a:moveTo>
                <a:lnTo>
                  <a:pt x="127908" y="62242"/>
                </a:lnTo>
                <a:lnTo>
                  <a:pt x="134520" y="62333"/>
                </a:lnTo>
                <a:lnTo>
                  <a:pt x="147070" y="64354"/>
                </a:lnTo>
                <a:lnTo>
                  <a:pt x="161923" y="71728"/>
                </a:lnTo>
                <a:lnTo>
                  <a:pt x="169093" y="87932"/>
                </a:lnTo>
                <a:lnTo>
                  <a:pt x="169093" y="98449"/>
                </a:lnTo>
                <a:lnTo>
                  <a:pt x="157030" y="110691"/>
                </a:lnTo>
                <a:lnTo>
                  <a:pt x="185769" y="110691"/>
                </a:lnTo>
                <a:lnTo>
                  <a:pt x="190392" y="103867"/>
                </a:lnTo>
                <a:lnTo>
                  <a:pt x="194397" y="84910"/>
                </a:lnTo>
                <a:lnTo>
                  <a:pt x="191067" y="72392"/>
                </a:lnTo>
                <a:lnTo>
                  <a:pt x="183074" y="62242"/>
                </a:lnTo>
                <a:close/>
              </a:path>
              <a:path w="417830" h="125730">
                <a:moveTo>
                  <a:pt x="192184" y="2931"/>
                </a:moveTo>
                <a:lnTo>
                  <a:pt x="123428" y="2931"/>
                </a:lnTo>
                <a:lnTo>
                  <a:pt x="123428" y="63103"/>
                </a:lnTo>
                <a:lnTo>
                  <a:pt x="127908" y="62242"/>
                </a:lnTo>
                <a:lnTo>
                  <a:pt x="183074" y="62242"/>
                </a:lnTo>
                <a:lnTo>
                  <a:pt x="179700" y="57958"/>
                </a:lnTo>
                <a:lnTo>
                  <a:pt x="173520" y="54579"/>
                </a:lnTo>
                <a:lnTo>
                  <a:pt x="159978" y="49930"/>
                </a:lnTo>
                <a:lnTo>
                  <a:pt x="139626" y="47586"/>
                </a:lnTo>
                <a:lnTo>
                  <a:pt x="141004" y="21896"/>
                </a:lnTo>
                <a:lnTo>
                  <a:pt x="192184" y="21896"/>
                </a:lnTo>
                <a:lnTo>
                  <a:pt x="192184" y="2931"/>
                </a:lnTo>
                <a:close/>
              </a:path>
              <a:path w="417830" h="125730">
                <a:moveTo>
                  <a:pt x="305105" y="108621"/>
                </a:moveTo>
                <a:lnTo>
                  <a:pt x="233247" y="108621"/>
                </a:lnTo>
                <a:lnTo>
                  <a:pt x="233247" y="122589"/>
                </a:lnTo>
                <a:lnTo>
                  <a:pt x="305105" y="122589"/>
                </a:lnTo>
                <a:lnTo>
                  <a:pt x="305105" y="108621"/>
                </a:lnTo>
                <a:close/>
              </a:path>
              <a:path w="417830" h="125730">
                <a:moveTo>
                  <a:pt x="281153" y="20345"/>
                </a:moveTo>
                <a:lnTo>
                  <a:pt x="257199" y="20345"/>
                </a:lnTo>
                <a:lnTo>
                  <a:pt x="257199" y="108621"/>
                </a:lnTo>
                <a:lnTo>
                  <a:pt x="281153" y="108621"/>
                </a:lnTo>
                <a:lnTo>
                  <a:pt x="281153" y="20345"/>
                </a:lnTo>
                <a:close/>
              </a:path>
              <a:path w="417830" h="125730">
                <a:moveTo>
                  <a:pt x="281153" y="0"/>
                </a:moveTo>
                <a:lnTo>
                  <a:pt x="233247" y="11896"/>
                </a:lnTo>
                <a:lnTo>
                  <a:pt x="233247" y="26379"/>
                </a:lnTo>
                <a:lnTo>
                  <a:pt x="257199" y="20345"/>
                </a:lnTo>
                <a:lnTo>
                  <a:pt x="281153" y="20345"/>
                </a:lnTo>
                <a:lnTo>
                  <a:pt x="281153" y="0"/>
                </a:lnTo>
                <a:close/>
              </a:path>
              <a:path w="417830" h="125730">
                <a:moveTo>
                  <a:pt x="403550" y="90690"/>
                </a:moveTo>
                <a:lnTo>
                  <a:pt x="382699" y="90690"/>
                </a:lnTo>
                <a:lnTo>
                  <a:pt x="382699" y="122589"/>
                </a:lnTo>
                <a:lnTo>
                  <a:pt x="403550" y="122589"/>
                </a:lnTo>
                <a:lnTo>
                  <a:pt x="403550" y="90690"/>
                </a:lnTo>
                <a:close/>
              </a:path>
              <a:path w="417830" h="125730">
                <a:moveTo>
                  <a:pt x="403550" y="2931"/>
                </a:moveTo>
                <a:lnTo>
                  <a:pt x="381666" y="2931"/>
                </a:lnTo>
                <a:lnTo>
                  <a:pt x="326866" y="72760"/>
                </a:lnTo>
                <a:lnTo>
                  <a:pt x="326866" y="90690"/>
                </a:lnTo>
                <a:lnTo>
                  <a:pt x="417509" y="90690"/>
                </a:lnTo>
                <a:lnTo>
                  <a:pt x="417509" y="72760"/>
                </a:lnTo>
                <a:lnTo>
                  <a:pt x="345994" y="72760"/>
                </a:lnTo>
                <a:lnTo>
                  <a:pt x="383217" y="25862"/>
                </a:lnTo>
                <a:lnTo>
                  <a:pt x="403550" y="25862"/>
                </a:lnTo>
                <a:lnTo>
                  <a:pt x="403550" y="2931"/>
                </a:lnTo>
                <a:close/>
              </a:path>
              <a:path w="417830" h="125730">
                <a:moveTo>
                  <a:pt x="403550" y="25862"/>
                </a:moveTo>
                <a:lnTo>
                  <a:pt x="383217" y="25862"/>
                </a:lnTo>
                <a:lnTo>
                  <a:pt x="383217" y="72760"/>
                </a:lnTo>
                <a:lnTo>
                  <a:pt x="403550" y="72760"/>
                </a:lnTo>
                <a:lnTo>
                  <a:pt x="403550" y="25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36690" y="2976064"/>
            <a:ext cx="889635" cy="130175"/>
          </a:xfrm>
          <a:custGeom>
            <a:avLst/>
            <a:gdLst/>
            <a:ahLst/>
            <a:cxnLst/>
            <a:rect l="l" t="t" r="r" b="b"/>
            <a:pathLst>
              <a:path w="889635" h="130175">
                <a:moveTo>
                  <a:pt x="22919" y="38793"/>
                </a:moveTo>
                <a:lnTo>
                  <a:pt x="0" y="38793"/>
                </a:lnTo>
                <a:lnTo>
                  <a:pt x="0" y="127588"/>
                </a:lnTo>
                <a:lnTo>
                  <a:pt x="22919" y="127588"/>
                </a:lnTo>
                <a:lnTo>
                  <a:pt x="22936" y="71183"/>
                </a:lnTo>
                <a:lnTo>
                  <a:pt x="29520" y="63245"/>
                </a:lnTo>
                <a:lnTo>
                  <a:pt x="43597" y="55690"/>
                </a:lnTo>
                <a:lnTo>
                  <a:pt x="130014" y="55690"/>
                </a:lnTo>
                <a:lnTo>
                  <a:pt x="129912" y="55518"/>
                </a:lnTo>
                <a:lnTo>
                  <a:pt x="22919" y="55518"/>
                </a:lnTo>
                <a:lnTo>
                  <a:pt x="22919" y="38793"/>
                </a:lnTo>
                <a:close/>
              </a:path>
              <a:path w="889635" h="130175">
                <a:moveTo>
                  <a:pt x="98051" y="55690"/>
                </a:moveTo>
                <a:lnTo>
                  <a:pt x="54282" y="55690"/>
                </a:lnTo>
                <a:lnTo>
                  <a:pt x="54282" y="127588"/>
                </a:lnTo>
                <a:lnTo>
                  <a:pt x="77200" y="127588"/>
                </a:lnTo>
                <a:lnTo>
                  <a:pt x="77216" y="71183"/>
                </a:lnTo>
                <a:lnTo>
                  <a:pt x="83886" y="63184"/>
                </a:lnTo>
                <a:lnTo>
                  <a:pt x="98051" y="55690"/>
                </a:lnTo>
                <a:close/>
              </a:path>
              <a:path w="889635" h="130175">
                <a:moveTo>
                  <a:pt x="130014" y="55690"/>
                </a:moveTo>
                <a:lnTo>
                  <a:pt x="108564" y="55690"/>
                </a:lnTo>
                <a:lnTo>
                  <a:pt x="108564" y="127588"/>
                </a:lnTo>
                <a:lnTo>
                  <a:pt x="131483" y="127588"/>
                </a:lnTo>
                <a:lnTo>
                  <a:pt x="131419" y="63184"/>
                </a:lnTo>
                <a:lnTo>
                  <a:pt x="130306" y="56186"/>
                </a:lnTo>
                <a:lnTo>
                  <a:pt x="130014" y="55690"/>
                </a:lnTo>
                <a:close/>
              </a:path>
              <a:path w="889635" h="130175">
                <a:moveTo>
                  <a:pt x="62725" y="36897"/>
                </a:moveTo>
                <a:lnTo>
                  <a:pt x="48839" y="37307"/>
                </a:lnTo>
                <a:lnTo>
                  <a:pt x="36430" y="41748"/>
                </a:lnTo>
                <a:lnTo>
                  <a:pt x="22919" y="55518"/>
                </a:lnTo>
                <a:lnTo>
                  <a:pt x="77200" y="55518"/>
                </a:lnTo>
                <a:lnTo>
                  <a:pt x="75650" y="46724"/>
                </a:lnTo>
                <a:lnTo>
                  <a:pt x="62725" y="36897"/>
                </a:lnTo>
                <a:close/>
              </a:path>
              <a:path w="889635" h="130175">
                <a:moveTo>
                  <a:pt x="103541" y="37307"/>
                </a:moveTo>
                <a:lnTo>
                  <a:pt x="91541" y="41782"/>
                </a:lnTo>
                <a:lnTo>
                  <a:pt x="77200" y="55518"/>
                </a:lnTo>
                <a:lnTo>
                  <a:pt x="129912" y="55518"/>
                </a:lnTo>
                <a:lnTo>
                  <a:pt x="122930" y="43693"/>
                </a:lnTo>
                <a:lnTo>
                  <a:pt x="103541" y="37307"/>
                </a:lnTo>
                <a:close/>
              </a:path>
              <a:path w="889635" h="130175">
                <a:moveTo>
                  <a:pt x="192134" y="37084"/>
                </a:moveTo>
                <a:lnTo>
                  <a:pt x="155213" y="67347"/>
                </a:lnTo>
                <a:lnTo>
                  <a:pt x="152710" y="87932"/>
                </a:lnTo>
                <a:lnTo>
                  <a:pt x="155935" y="101890"/>
                </a:lnTo>
                <a:lnTo>
                  <a:pt x="165200" y="117022"/>
                </a:lnTo>
                <a:lnTo>
                  <a:pt x="169949" y="120633"/>
                </a:lnTo>
                <a:lnTo>
                  <a:pt x="182436" y="126532"/>
                </a:lnTo>
                <a:lnTo>
                  <a:pt x="202406" y="129599"/>
                </a:lnTo>
                <a:lnTo>
                  <a:pt x="214364" y="128507"/>
                </a:lnTo>
                <a:lnTo>
                  <a:pt x="232625" y="124656"/>
                </a:lnTo>
                <a:lnTo>
                  <a:pt x="230489" y="112415"/>
                </a:lnTo>
                <a:lnTo>
                  <a:pt x="199059" y="112415"/>
                </a:lnTo>
                <a:lnTo>
                  <a:pt x="186091" y="105923"/>
                </a:lnTo>
                <a:lnTo>
                  <a:pt x="177655" y="87932"/>
                </a:lnTo>
                <a:lnTo>
                  <a:pt x="232616" y="87246"/>
                </a:lnTo>
                <a:lnTo>
                  <a:pt x="231956" y="77829"/>
                </a:lnTo>
                <a:lnTo>
                  <a:pt x="231312" y="74484"/>
                </a:lnTo>
                <a:lnTo>
                  <a:pt x="177309" y="74484"/>
                </a:lnTo>
                <a:lnTo>
                  <a:pt x="177410" y="73678"/>
                </a:lnTo>
                <a:lnTo>
                  <a:pt x="181227" y="61185"/>
                </a:lnTo>
                <a:lnTo>
                  <a:pt x="194684" y="51730"/>
                </a:lnTo>
                <a:lnTo>
                  <a:pt x="224011" y="51730"/>
                </a:lnTo>
                <a:lnTo>
                  <a:pt x="221904" y="47221"/>
                </a:lnTo>
                <a:lnTo>
                  <a:pt x="212019" y="40811"/>
                </a:lnTo>
                <a:lnTo>
                  <a:pt x="192134" y="37084"/>
                </a:lnTo>
                <a:close/>
              </a:path>
              <a:path w="889635" h="130175">
                <a:moveTo>
                  <a:pt x="229832" y="108648"/>
                </a:moveTo>
                <a:lnTo>
                  <a:pt x="217625" y="111343"/>
                </a:lnTo>
                <a:lnTo>
                  <a:pt x="199059" y="112415"/>
                </a:lnTo>
                <a:lnTo>
                  <a:pt x="230489" y="112415"/>
                </a:lnTo>
                <a:lnTo>
                  <a:pt x="229832" y="108648"/>
                </a:lnTo>
                <a:close/>
              </a:path>
              <a:path w="889635" h="130175">
                <a:moveTo>
                  <a:pt x="224011" y="51730"/>
                </a:moveTo>
                <a:lnTo>
                  <a:pt x="194684" y="51730"/>
                </a:lnTo>
                <a:lnTo>
                  <a:pt x="202412" y="55097"/>
                </a:lnTo>
                <a:lnTo>
                  <a:pt x="209017" y="74484"/>
                </a:lnTo>
                <a:lnTo>
                  <a:pt x="231312" y="74484"/>
                </a:lnTo>
                <a:lnTo>
                  <a:pt x="228974" y="62349"/>
                </a:lnTo>
                <a:lnTo>
                  <a:pt x="224011" y="51730"/>
                </a:lnTo>
                <a:close/>
              </a:path>
              <a:path w="889635" h="130175">
                <a:moveTo>
                  <a:pt x="319122" y="51551"/>
                </a:moveTo>
                <a:lnTo>
                  <a:pt x="300780" y="51551"/>
                </a:lnTo>
                <a:lnTo>
                  <a:pt x="300780" y="73449"/>
                </a:lnTo>
                <a:lnTo>
                  <a:pt x="290354" y="73598"/>
                </a:lnTo>
                <a:lnTo>
                  <a:pt x="254730" y="87306"/>
                </a:lnTo>
                <a:lnTo>
                  <a:pt x="248911" y="115346"/>
                </a:lnTo>
                <a:lnTo>
                  <a:pt x="263558" y="129656"/>
                </a:lnTo>
                <a:lnTo>
                  <a:pt x="275485" y="129646"/>
                </a:lnTo>
                <a:lnTo>
                  <a:pt x="284972" y="127746"/>
                </a:lnTo>
                <a:lnTo>
                  <a:pt x="300780" y="118104"/>
                </a:lnTo>
                <a:lnTo>
                  <a:pt x="333733" y="118104"/>
                </a:lnTo>
                <a:lnTo>
                  <a:pt x="333538" y="114312"/>
                </a:lnTo>
                <a:lnTo>
                  <a:pt x="323698" y="114312"/>
                </a:lnTo>
                <a:lnTo>
                  <a:pt x="323698" y="113277"/>
                </a:lnTo>
                <a:lnTo>
                  <a:pt x="278550" y="113277"/>
                </a:lnTo>
                <a:lnTo>
                  <a:pt x="272000" y="106725"/>
                </a:lnTo>
                <a:lnTo>
                  <a:pt x="272008" y="101532"/>
                </a:lnTo>
                <a:lnTo>
                  <a:pt x="275519" y="93744"/>
                </a:lnTo>
                <a:lnTo>
                  <a:pt x="295093" y="87242"/>
                </a:lnTo>
                <a:lnTo>
                  <a:pt x="323618" y="87242"/>
                </a:lnTo>
                <a:lnTo>
                  <a:pt x="323497" y="62224"/>
                </a:lnTo>
                <a:lnTo>
                  <a:pt x="320309" y="52735"/>
                </a:lnTo>
                <a:lnTo>
                  <a:pt x="319122" y="51551"/>
                </a:lnTo>
                <a:close/>
              </a:path>
              <a:path w="889635" h="130175">
                <a:moveTo>
                  <a:pt x="333733" y="118104"/>
                </a:moveTo>
                <a:lnTo>
                  <a:pt x="301814" y="118104"/>
                </a:lnTo>
                <a:lnTo>
                  <a:pt x="305949" y="129656"/>
                </a:lnTo>
                <a:lnTo>
                  <a:pt x="326493" y="129646"/>
                </a:lnTo>
                <a:lnTo>
                  <a:pt x="334210" y="127416"/>
                </a:lnTo>
                <a:lnTo>
                  <a:pt x="333733" y="118104"/>
                </a:lnTo>
                <a:close/>
              </a:path>
              <a:path w="889635" h="130175">
                <a:moveTo>
                  <a:pt x="333521" y="113967"/>
                </a:moveTo>
                <a:lnTo>
                  <a:pt x="331624" y="114312"/>
                </a:lnTo>
                <a:lnTo>
                  <a:pt x="333538" y="114312"/>
                </a:lnTo>
                <a:lnTo>
                  <a:pt x="333521" y="113967"/>
                </a:lnTo>
                <a:close/>
              </a:path>
              <a:path w="889635" h="130175">
                <a:moveTo>
                  <a:pt x="323618" y="87242"/>
                </a:moveTo>
                <a:lnTo>
                  <a:pt x="300780" y="87242"/>
                </a:lnTo>
                <a:lnTo>
                  <a:pt x="300780" y="105173"/>
                </a:lnTo>
                <a:lnTo>
                  <a:pt x="291990" y="113277"/>
                </a:lnTo>
                <a:lnTo>
                  <a:pt x="323698" y="113277"/>
                </a:lnTo>
                <a:lnTo>
                  <a:pt x="323618" y="87242"/>
                </a:lnTo>
                <a:close/>
              </a:path>
              <a:path w="889635" h="130175">
                <a:moveTo>
                  <a:pt x="286652" y="36966"/>
                </a:moveTo>
                <a:lnTo>
                  <a:pt x="274566" y="38284"/>
                </a:lnTo>
                <a:lnTo>
                  <a:pt x="256665" y="42931"/>
                </a:lnTo>
                <a:lnTo>
                  <a:pt x="257461" y="59062"/>
                </a:lnTo>
                <a:lnTo>
                  <a:pt x="267916" y="54692"/>
                </a:lnTo>
                <a:lnTo>
                  <a:pt x="285098" y="51551"/>
                </a:lnTo>
                <a:lnTo>
                  <a:pt x="319122" y="51551"/>
                </a:lnTo>
                <a:lnTo>
                  <a:pt x="309564" y="42025"/>
                </a:lnTo>
                <a:lnTo>
                  <a:pt x="286652" y="36966"/>
                </a:lnTo>
                <a:close/>
              </a:path>
              <a:path w="889635" h="130175">
                <a:moveTo>
                  <a:pt x="378390" y="38793"/>
                </a:moveTo>
                <a:lnTo>
                  <a:pt x="354609" y="38793"/>
                </a:lnTo>
                <a:lnTo>
                  <a:pt x="354609" y="127588"/>
                </a:lnTo>
                <a:lnTo>
                  <a:pt x="378390" y="127588"/>
                </a:lnTo>
                <a:lnTo>
                  <a:pt x="378535" y="71508"/>
                </a:lnTo>
                <a:lnTo>
                  <a:pt x="385946" y="62884"/>
                </a:lnTo>
                <a:lnTo>
                  <a:pt x="400447" y="55690"/>
                </a:lnTo>
                <a:lnTo>
                  <a:pt x="434223" y="55690"/>
                </a:lnTo>
                <a:lnTo>
                  <a:pt x="434223" y="55518"/>
                </a:lnTo>
                <a:lnTo>
                  <a:pt x="378390" y="55518"/>
                </a:lnTo>
                <a:lnTo>
                  <a:pt x="378390" y="38793"/>
                </a:lnTo>
                <a:close/>
              </a:path>
              <a:path w="889635" h="130175">
                <a:moveTo>
                  <a:pt x="434223" y="55690"/>
                </a:moveTo>
                <a:lnTo>
                  <a:pt x="410442" y="55690"/>
                </a:lnTo>
                <a:lnTo>
                  <a:pt x="410442" y="127588"/>
                </a:lnTo>
                <a:lnTo>
                  <a:pt x="434223" y="127588"/>
                </a:lnTo>
                <a:lnTo>
                  <a:pt x="434223" y="55690"/>
                </a:lnTo>
                <a:close/>
              </a:path>
              <a:path w="889635" h="130175">
                <a:moveTo>
                  <a:pt x="420610" y="36897"/>
                </a:moveTo>
                <a:lnTo>
                  <a:pt x="404741" y="37334"/>
                </a:lnTo>
                <a:lnTo>
                  <a:pt x="392408" y="41850"/>
                </a:lnTo>
                <a:lnTo>
                  <a:pt x="378390" y="55518"/>
                </a:lnTo>
                <a:lnTo>
                  <a:pt x="434223" y="55518"/>
                </a:lnTo>
                <a:lnTo>
                  <a:pt x="434223" y="51897"/>
                </a:lnTo>
                <a:lnTo>
                  <a:pt x="420610" y="36897"/>
                </a:lnTo>
                <a:close/>
              </a:path>
              <a:path w="889635" h="130175">
                <a:moveTo>
                  <a:pt x="590666" y="119128"/>
                </a:moveTo>
                <a:lnTo>
                  <a:pt x="542077" y="119128"/>
                </a:lnTo>
                <a:lnTo>
                  <a:pt x="550793" y="125190"/>
                </a:lnTo>
                <a:lnTo>
                  <a:pt x="568534" y="129583"/>
                </a:lnTo>
                <a:lnTo>
                  <a:pt x="580058" y="126906"/>
                </a:lnTo>
                <a:lnTo>
                  <a:pt x="590666" y="119128"/>
                </a:lnTo>
                <a:close/>
              </a:path>
              <a:path w="889635" h="130175">
                <a:moveTo>
                  <a:pt x="541559" y="0"/>
                </a:moveTo>
                <a:lnTo>
                  <a:pt x="517777" y="0"/>
                </a:lnTo>
                <a:lnTo>
                  <a:pt x="517777" y="127588"/>
                </a:lnTo>
                <a:lnTo>
                  <a:pt x="537250" y="127588"/>
                </a:lnTo>
                <a:lnTo>
                  <a:pt x="542077" y="119128"/>
                </a:lnTo>
                <a:lnTo>
                  <a:pt x="590666" y="119128"/>
                </a:lnTo>
                <a:lnTo>
                  <a:pt x="594761" y="116126"/>
                </a:lnTo>
                <a:lnTo>
                  <a:pt x="595906" y="114139"/>
                </a:lnTo>
                <a:lnTo>
                  <a:pt x="550348" y="114139"/>
                </a:lnTo>
                <a:lnTo>
                  <a:pt x="541559" y="104311"/>
                </a:lnTo>
                <a:lnTo>
                  <a:pt x="541617" y="69230"/>
                </a:lnTo>
                <a:lnTo>
                  <a:pt x="548613" y="61992"/>
                </a:lnTo>
                <a:lnTo>
                  <a:pt x="564120" y="55786"/>
                </a:lnTo>
                <a:lnTo>
                  <a:pt x="598814" y="55786"/>
                </a:lnTo>
                <a:lnTo>
                  <a:pt x="598686" y="55518"/>
                </a:lnTo>
                <a:lnTo>
                  <a:pt x="541559" y="55518"/>
                </a:lnTo>
                <a:lnTo>
                  <a:pt x="541559" y="0"/>
                </a:lnTo>
                <a:close/>
              </a:path>
              <a:path w="889635" h="130175">
                <a:moveTo>
                  <a:pt x="598814" y="55786"/>
                </a:moveTo>
                <a:lnTo>
                  <a:pt x="564120" y="55786"/>
                </a:lnTo>
                <a:lnTo>
                  <a:pt x="573522" y="61614"/>
                </a:lnTo>
                <a:lnTo>
                  <a:pt x="579470" y="82759"/>
                </a:lnTo>
                <a:lnTo>
                  <a:pt x="579470" y="97071"/>
                </a:lnTo>
                <a:lnTo>
                  <a:pt x="568958" y="114139"/>
                </a:lnTo>
                <a:lnTo>
                  <a:pt x="595906" y="114139"/>
                </a:lnTo>
                <a:lnTo>
                  <a:pt x="597921" y="110644"/>
                </a:lnTo>
                <a:lnTo>
                  <a:pt x="602523" y="97534"/>
                </a:lnTo>
                <a:lnTo>
                  <a:pt x="604775" y="76928"/>
                </a:lnTo>
                <a:lnTo>
                  <a:pt x="602390" y="63272"/>
                </a:lnTo>
                <a:lnTo>
                  <a:pt x="598814" y="55786"/>
                </a:lnTo>
                <a:close/>
              </a:path>
              <a:path w="889635" h="130175">
                <a:moveTo>
                  <a:pt x="567066" y="37244"/>
                </a:moveTo>
                <a:lnTo>
                  <a:pt x="554568" y="41610"/>
                </a:lnTo>
                <a:lnTo>
                  <a:pt x="541559" y="55518"/>
                </a:lnTo>
                <a:lnTo>
                  <a:pt x="598686" y="55518"/>
                </a:lnTo>
                <a:lnTo>
                  <a:pt x="594884" y="47557"/>
                </a:lnTo>
                <a:lnTo>
                  <a:pt x="585918" y="41214"/>
                </a:lnTo>
                <a:lnTo>
                  <a:pt x="567066" y="37244"/>
                </a:lnTo>
                <a:close/>
              </a:path>
              <a:path w="889635" h="130175">
                <a:moveTo>
                  <a:pt x="651173" y="38793"/>
                </a:moveTo>
                <a:lnTo>
                  <a:pt x="627392" y="38793"/>
                </a:lnTo>
                <a:lnTo>
                  <a:pt x="627392" y="127588"/>
                </a:lnTo>
                <a:lnTo>
                  <a:pt x="651173" y="127588"/>
                </a:lnTo>
                <a:lnTo>
                  <a:pt x="651173" y="38793"/>
                </a:lnTo>
                <a:close/>
              </a:path>
              <a:path w="889635" h="130175">
                <a:moveTo>
                  <a:pt x="651173" y="3964"/>
                </a:moveTo>
                <a:lnTo>
                  <a:pt x="627392" y="3964"/>
                </a:lnTo>
                <a:lnTo>
                  <a:pt x="627392" y="23966"/>
                </a:lnTo>
                <a:lnTo>
                  <a:pt x="651173" y="23966"/>
                </a:lnTo>
                <a:lnTo>
                  <a:pt x="651173" y="3964"/>
                </a:lnTo>
                <a:close/>
              </a:path>
              <a:path w="889635" h="130175">
                <a:moveTo>
                  <a:pt x="742958" y="51551"/>
                </a:moveTo>
                <a:lnTo>
                  <a:pt x="724615" y="51551"/>
                </a:lnTo>
                <a:lnTo>
                  <a:pt x="724615" y="73449"/>
                </a:lnTo>
                <a:lnTo>
                  <a:pt x="714189" y="73598"/>
                </a:lnTo>
                <a:lnTo>
                  <a:pt x="678565" y="87306"/>
                </a:lnTo>
                <a:lnTo>
                  <a:pt x="672745" y="115346"/>
                </a:lnTo>
                <a:lnTo>
                  <a:pt x="687393" y="129656"/>
                </a:lnTo>
                <a:lnTo>
                  <a:pt x="699319" y="129646"/>
                </a:lnTo>
                <a:lnTo>
                  <a:pt x="708807" y="127746"/>
                </a:lnTo>
                <a:lnTo>
                  <a:pt x="724615" y="118104"/>
                </a:lnTo>
                <a:lnTo>
                  <a:pt x="757569" y="118104"/>
                </a:lnTo>
                <a:lnTo>
                  <a:pt x="757374" y="114312"/>
                </a:lnTo>
                <a:lnTo>
                  <a:pt x="747534" y="114312"/>
                </a:lnTo>
                <a:lnTo>
                  <a:pt x="747534" y="113277"/>
                </a:lnTo>
                <a:lnTo>
                  <a:pt x="702386" y="113277"/>
                </a:lnTo>
                <a:lnTo>
                  <a:pt x="695836" y="106725"/>
                </a:lnTo>
                <a:lnTo>
                  <a:pt x="695844" y="101533"/>
                </a:lnTo>
                <a:lnTo>
                  <a:pt x="699354" y="93745"/>
                </a:lnTo>
                <a:lnTo>
                  <a:pt x="718927" y="87242"/>
                </a:lnTo>
                <a:lnTo>
                  <a:pt x="747454" y="87242"/>
                </a:lnTo>
                <a:lnTo>
                  <a:pt x="747333" y="62224"/>
                </a:lnTo>
                <a:lnTo>
                  <a:pt x="744145" y="52734"/>
                </a:lnTo>
                <a:lnTo>
                  <a:pt x="742958" y="51551"/>
                </a:lnTo>
                <a:close/>
              </a:path>
              <a:path w="889635" h="130175">
                <a:moveTo>
                  <a:pt x="757569" y="118104"/>
                </a:moveTo>
                <a:lnTo>
                  <a:pt x="725648" y="118104"/>
                </a:lnTo>
                <a:lnTo>
                  <a:pt x="729785" y="129656"/>
                </a:lnTo>
                <a:lnTo>
                  <a:pt x="750329" y="129646"/>
                </a:lnTo>
                <a:lnTo>
                  <a:pt x="758046" y="127416"/>
                </a:lnTo>
                <a:lnTo>
                  <a:pt x="757569" y="118104"/>
                </a:lnTo>
                <a:close/>
              </a:path>
              <a:path w="889635" h="130175">
                <a:moveTo>
                  <a:pt x="757356" y="113967"/>
                </a:moveTo>
                <a:lnTo>
                  <a:pt x="755460" y="114312"/>
                </a:lnTo>
                <a:lnTo>
                  <a:pt x="757374" y="114312"/>
                </a:lnTo>
                <a:lnTo>
                  <a:pt x="757356" y="113967"/>
                </a:lnTo>
                <a:close/>
              </a:path>
              <a:path w="889635" h="130175">
                <a:moveTo>
                  <a:pt x="747454" y="87242"/>
                </a:moveTo>
                <a:lnTo>
                  <a:pt x="724615" y="87242"/>
                </a:lnTo>
                <a:lnTo>
                  <a:pt x="724615" y="105173"/>
                </a:lnTo>
                <a:lnTo>
                  <a:pt x="715826" y="113277"/>
                </a:lnTo>
                <a:lnTo>
                  <a:pt x="747534" y="113277"/>
                </a:lnTo>
                <a:lnTo>
                  <a:pt x="747454" y="87242"/>
                </a:lnTo>
                <a:close/>
              </a:path>
              <a:path w="889635" h="130175">
                <a:moveTo>
                  <a:pt x="710487" y="36966"/>
                </a:moveTo>
                <a:lnTo>
                  <a:pt x="698400" y="38284"/>
                </a:lnTo>
                <a:lnTo>
                  <a:pt x="680500" y="42931"/>
                </a:lnTo>
                <a:lnTo>
                  <a:pt x="681296" y="59062"/>
                </a:lnTo>
                <a:lnTo>
                  <a:pt x="691752" y="54692"/>
                </a:lnTo>
                <a:lnTo>
                  <a:pt x="708934" y="51551"/>
                </a:lnTo>
                <a:lnTo>
                  <a:pt x="742958" y="51551"/>
                </a:lnTo>
                <a:lnTo>
                  <a:pt x="733399" y="42025"/>
                </a:lnTo>
                <a:lnTo>
                  <a:pt x="710487" y="36966"/>
                </a:lnTo>
                <a:close/>
              </a:path>
              <a:path w="889635" h="130175">
                <a:moveTo>
                  <a:pt x="776032" y="107242"/>
                </a:moveTo>
                <a:lnTo>
                  <a:pt x="776032" y="124829"/>
                </a:lnTo>
                <a:lnTo>
                  <a:pt x="778524" y="125501"/>
                </a:lnTo>
                <a:lnTo>
                  <a:pt x="790916" y="128075"/>
                </a:lnTo>
                <a:lnTo>
                  <a:pt x="808862" y="129649"/>
                </a:lnTo>
                <a:lnTo>
                  <a:pt x="819597" y="128367"/>
                </a:lnTo>
                <a:lnTo>
                  <a:pt x="835397" y="121812"/>
                </a:lnTo>
                <a:lnTo>
                  <a:pt x="844907" y="114656"/>
                </a:lnTo>
                <a:lnTo>
                  <a:pt x="821180" y="114656"/>
                </a:lnTo>
                <a:lnTo>
                  <a:pt x="805096" y="114608"/>
                </a:lnTo>
                <a:lnTo>
                  <a:pt x="794626" y="113108"/>
                </a:lnTo>
                <a:lnTo>
                  <a:pt x="776032" y="107242"/>
                </a:lnTo>
                <a:close/>
              </a:path>
              <a:path w="889635" h="130175">
                <a:moveTo>
                  <a:pt x="812546" y="36901"/>
                </a:moveTo>
                <a:lnTo>
                  <a:pt x="801647" y="38013"/>
                </a:lnTo>
                <a:lnTo>
                  <a:pt x="786025" y="43879"/>
                </a:lnTo>
                <a:lnTo>
                  <a:pt x="776376" y="50862"/>
                </a:lnTo>
                <a:lnTo>
                  <a:pt x="776376" y="72415"/>
                </a:lnTo>
                <a:lnTo>
                  <a:pt x="787749" y="84828"/>
                </a:lnTo>
                <a:lnTo>
                  <a:pt x="801019" y="90001"/>
                </a:lnTo>
                <a:lnTo>
                  <a:pt x="808945" y="93276"/>
                </a:lnTo>
                <a:lnTo>
                  <a:pt x="821180" y="98104"/>
                </a:lnTo>
                <a:lnTo>
                  <a:pt x="821180" y="114656"/>
                </a:lnTo>
                <a:lnTo>
                  <a:pt x="844907" y="114656"/>
                </a:lnTo>
                <a:lnTo>
                  <a:pt x="845823" y="113967"/>
                </a:lnTo>
                <a:lnTo>
                  <a:pt x="845823" y="91897"/>
                </a:lnTo>
                <a:lnTo>
                  <a:pt x="833588" y="79828"/>
                </a:lnTo>
                <a:lnTo>
                  <a:pt x="817906" y="73966"/>
                </a:lnTo>
                <a:lnTo>
                  <a:pt x="811014" y="71207"/>
                </a:lnTo>
                <a:lnTo>
                  <a:pt x="799984" y="67069"/>
                </a:lnTo>
                <a:lnTo>
                  <a:pt x="799984" y="51725"/>
                </a:lnTo>
                <a:lnTo>
                  <a:pt x="838738" y="51725"/>
                </a:lnTo>
                <a:lnTo>
                  <a:pt x="838694" y="39987"/>
                </a:lnTo>
                <a:lnTo>
                  <a:pt x="829271" y="38361"/>
                </a:lnTo>
                <a:lnTo>
                  <a:pt x="812546" y="36901"/>
                </a:lnTo>
                <a:close/>
              </a:path>
              <a:path w="889635" h="130175">
                <a:moveTo>
                  <a:pt x="838738" y="51725"/>
                </a:moveTo>
                <a:lnTo>
                  <a:pt x="824283" y="51725"/>
                </a:lnTo>
                <a:lnTo>
                  <a:pt x="838757" y="56724"/>
                </a:lnTo>
                <a:lnTo>
                  <a:pt x="838738" y="51725"/>
                </a:lnTo>
                <a:close/>
              </a:path>
              <a:path w="889635" h="130175">
                <a:moveTo>
                  <a:pt x="889389" y="103623"/>
                </a:moveTo>
                <a:lnTo>
                  <a:pt x="865435" y="103623"/>
                </a:lnTo>
                <a:lnTo>
                  <a:pt x="865435" y="127588"/>
                </a:lnTo>
                <a:lnTo>
                  <a:pt x="889389" y="127588"/>
                </a:lnTo>
                <a:lnTo>
                  <a:pt x="889389" y="103623"/>
                </a:lnTo>
                <a:close/>
              </a:path>
              <a:path w="889635" h="130175">
                <a:moveTo>
                  <a:pt x="889389" y="38793"/>
                </a:moveTo>
                <a:lnTo>
                  <a:pt x="865435" y="38793"/>
                </a:lnTo>
                <a:lnTo>
                  <a:pt x="865435" y="62759"/>
                </a:lnTo>
                <a:lnTo>
                  <a:pt x="889389" y="62759"/>
                </a:lnTo>
                <a:lnTo>
                  <a:pt x="889389" y="38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08078" y="2981063"/>
            <a:ext cx="444500" cy="125730"/>
          </a:xfrm>
          <a:custGeom>
            <a:avLst/>
            <a:gdLst/>
            <a:ahLst/>
            <a:cxnLst/>
            <a:rect l="l" t="t" r="r" b="b"/>
            <a:pathLst>
              <a:path w="444500" h="125730">
                <a:moveTo>
                  <a:pt x="73755" y="63795"/>
                </a:moveTo>
                <a:lnTo>
                  <a:pt x="0" y="63795"/>
                </a:lnTo>
                <a:lnTo>
                  <a:pt x="0" y="78623"/>
                </a:lnTo>
                <a:lnTo>
                  <a:pt x="73755" y="78623"/>
                </a:lnTo>
                <a:lnTo>
                  <a:pt x="73755" y="63795"/>
                </a:lnTo>
                <a:close/>
              </a:path>
              <a:path w="444500" h="125730">
                <a:moveTo>
                  <a:pt x="184924" y="108623"/>
                </a:moveTo>
                <a:lnTo>
                  <a:pt x="113066" y="108623"/>
                </a:lnTo>
                <a:lnTo>
                  <a:pt x="113066" y="122589"/>
                </a:lnTo>
                <a:lnTo>
                  <a:pt x="184924" y="122589"/>
                </a:lnTo>
                <a:lnTo>
                  <a:pt x="184924" y="108623"/>
                </a:lnTo>
                <a:close/>
              </a:path>
              <a:path w="444500" h="125730">
                <a:moveTo>
                  <a:pt x="160972" y="20346"/>
                </a:moveTo>
                <a:lnTo>
                  <a:pt x="137019" y="20346"/>
                </a:lnTo>
                <a:lnTo>
                  <a:pt x="137019" y="108623"/>
                </a:lnTo>
                <a:lnTo>
                  <a:pt x="160972" y="108623"/>
                </a:lnTo>
                <a:lnTo>
                  <a:pt x="160972" y="20346"/>
                </a:lnTo>
                <a:close/>
              </a:path>
              <a:path w="444500" h="125730">
                <a:moveTo>
                  <a:pt x="160972" y="0"/>
                </a:moveTo>
                <a:lnTo>
                  <a:pt x="113066" y="11897"/>
                </a:lnTo>
                <a:lnTo>
                  <a:pt x="113066" y="26380"/>
                </a:lnTo>
                <a:lnTo>
                  <a:pt x="137019" y="20346"/>
                </a:lnTo>
                <a:lnTo>
                  <a:pt x="160972" y="20346"/>
                </a:lnTo>
                <a:lnTo>
                  <a:pt x="160972" y="0"/>
                </a:lnTo>
                <a:close/>
              </a:path>
              <a:path w="444500" h="125730">
                <a:moveTo>
                  <a:pt x="253446" y="1"/>
                </a:moveTo>
                <a:lnTo>
                  <a:pt x="218705" y="19230"/>
                </a:lnTo>
                <a:lnTo>
                  <a:pt x="207207" y="62893"/>
                </a:lnTo>
                <a:lnTo>
                  <a:pt x="207529" y="68230"/>
                </a:lnTo>
                <a:lnTo>
                  <a:pt x="223648" y="112361"/>
                </a:lnTo>
                <a:lnTo>
                  <a:pt x="253041" y="125520"/>
                </a:lnTo>
                <a:lnTo>
                  <a:pt x="253208" y="125517"/>
                </a:lnTo>
                <a:lnTo>
                  <a:pt x="260241" y="124563"/>
                </a:lnTo>
                <a:lnTo>
                  <a:pt x="273737" y="119373"/>
                </a:lnTo>
                <a:lnTo>
                  <a:pt x="283441" y="110691"/>
                </a:lnTo>
                <a:lnTo>
                  <a:pt x="253213" y="110691"/>
                </a:lnTo>
                <a:lnTo>
                  <a:pt x="249470" y="109731"/>
                </a:lnTo>
                <a:lnTo>
                  <a:pt x="242430" y="104158"/>
                </a:lnTo>
                <a:lnTo>
                  <a:pt x="235601" y="89843"/>
                </a:lnTo>
                <a:lnTo>
                  <a:pt x="232561" y="62893"/>
                </a:lnTo>
                <a:lnTo>
                  <a:pt x="232549" y="62354"/>
                </a:lnTo>
                <a:lnTo>
                  <a:pt x="232949" y="54187"/>
                </a:lnTo>
                <a:lnTo>
                  <a:pt x="235386" y="37919"/>
                </a:lnTo>
                <a:lnTo>
                  <a:pt x="241664" y="22106"/>
                </a:lnTo>
                <a:lnTo>
                  <a:pt x="253605" y="15002"/>
                </a:lnTo>
                <a:lnTo>
                  <a:pt x="284270" y="15002"/>
                </a:lnTo>
                <a:lnTo>
                  <a:pt x="283073" y="12928"/>
                </a:lnTo>
                <a:lnTo>
                  <a:pt x="271534" y="4549"/>
                </a:lnTo>
                <a:lnTo>
                  <a:pt x="253446" y="1"/>
                </a:lnTo>
                <a:close/>
              </a:path>
              <a:path w="444500" h="125730">
                <a:moveTo>
                  <a:pt x="284270" y="15002"/>
                </a:moveTo>
                <a:lnTo>
                  <a:pt x="253605" y="15002"/>
                </a:lnTo>
                <a:lnTo>
                  <a:pt x="257313" y="15950"/>
                </a:lnTo>
                <a:lnTo>
                  <a:pt x="264414" y="21494"/>
                </a:lnTo>
                <a:lnTo>
                  <a:pt x="271311" y="35765"/>
                </a:lnTo>
                <a:lnTo>
                  <a:pt x="274409" y="62893"/>
                </a:lnTo>
                <a:lnTo>
                  <a:pt x="273978" y="71528"/>
                </a:lnTo>
                <a:lnTo>
                  <a:pt x="271509" y="87829"/>
                </a:lnTo>
                <a:lnTo>
                  <a:pt x="265190" y="103612"/>
                </a:lnTo>
                <a:lnTo>
                  <a:pt x="253213" y="110691"/>
                </a:lnTo>
                <a:lnTo>
                  <a:pt x="283441" y="110691"/>
                </a:lnTo>
                <a:lnTo>
                  <a:pt x="288339" y="106309"/>
                </a:lnTo>
                <a:lnTo>
                  <a:pt x="292753" y="97650"/>
                </a:lnTo>
                <a:lnTo>
                  <a:pt x="297514" y="82793"/>
                </a:lnTo>
                <a:lnTo>
                  <a:pt x="299741" y="62354"/>
                </a:lnTo>
                <a:lnTo>
                  <a:pt x="299412" y="56967"/>
                </a:lnTo>
                <a:lnTo>
                  <a:pt x="297483" y="44960"/>
                </a:lnTo>
                <a:lnTo>
                  <a:pt x="292517" y="29293"/>
                </a:lnTo>
                <a:lnTo>
                  <a:pt x="284270" y="15002"/>
                </a:lnTo>
                <a:close/>
              </a:path>
              <a:path w="444500" h="125730">
                <a:moveTo>
                  <a:pt x="341491" y="96727"/>
                </a:moveTo>
                <a:lnTo>
                  <a:pt x="315643" y="96727"/>
                </a:lnTo>
                <a:lnTo>
                  <a:pt x="315643" y="122589"/>
                </a:lnTo>
                <a:lnTo>
                  <a:pt x="341491" y="122589"/>
                </a:lnTo>
                <a:lnTo>
                  <a:pt x="341491" y="96727"/>
                </a:lnTo>
                <a:close/>
              </a:path>
              <a:path w="444500" h="125730">
                <a:moveTo>
                  <a:pt x="444056" y="108623"/>
                </a:moveTo>
                <a:lnTo>
                  <a:pt x="372197" y="108623"/>
                </a:lnTo>
                <a:lnTo>
                  <a:pt x="372197" y="122589"/>
                </a:lnTo>
                <a:lnTo>
                  <a:pt x="444056" y="122589"/>
                </a:lnTo>
                <a:lnTo>
                  <a:pt x="444056" y="108623"/>
                </a:lnTo>
                <a:close/>
              </a:path>
              <a:path w="444500" h="125730">
                <a:moveTo>
                  <a:pt x="420104" y="20346"/>
                </a:moveTo>
                <a:lnTo>
                  <a:pt x="396151" y="20346"/>
                </a:lnTo>
                <a:lnTo>
                  <a:pt x="396151" y="108623"/>
                </a:lnTo>
                <a:lnTo>
                  <a:pt x="420104" y="108623"/>
                </a:lnTo>
                <a:lnTo>
                  <a:pt x="420104" y="20346"/>
                </a:lnTo>
                <a:close/>
              </a:path>
              <a:path w="444500" h="125730">
                <a:moveTo>
                  <a:pt x="420104" y="0"/>
                </a:moveTo>
                <a:lnTo>
                  <a:pt x="372197" y="11897"/>
                </a:lnTo>
                <a:lnTo>
                  <a:pt x="372197" y="26380"/>
                </a:lnTo>
                <a:lnTo>
                  <a:pt x="396151" y="20346"/>
                </a:lnTo>
                <a:lnTo>
                  <a:pt x="420104" y="20346"/>
                </a:lnTo>
                <a:lnTo>
                  <a:pt x="4201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237456" y="2981064"/>
            <a:ext cx="340995" cy="125730"/>
          </a:xfrm>
          <a:custGeom>
            <a:avLst/>
            <a:gdLst/>
            <a:ahLst/>
            <a:cxnLst/>
            <a:rect l="l" t="t" r="r" b="b"/>
            <a:pathLst>
              <a:path w="340995" h="125730">
                <a:moveTo>
                  <a:pt x="73755" y="63794"/>
                </a:moveTo>
                <a:lnTo>
                  <a:pt x="0" y="63794"/>
                </a:lnTo>
                <a:lnTo>
                  <a:pt x="0" y="78621"/>
                </a:lnTo>
                <a:lnTo>
                  <a:pt x="73755" y="78621"/>
                </a:lnTo>
                <a:lnTo>
                  <a:pt x="73755" y="63794"/>
                </a:lnTo>
                <a:close/>
              </a:path>
              <a:path w="340995" h="125730">
                <a:moveTo>
                  <a:pt x="110308" y="104656"/>
                </a:moveTo>
                <a:lnTo>
                  <a:pt x="110308" y="122070"/>
                </a:lnTo>
                <a:lnTo>
                  <a:pt x="120094" y="123862"/>
                </a:lnTo>
                <a:lnTo>
                  <a:pt x="136159" y="125518"/>
                </a:lnTo>
                <a:lnTo>
                  <a:pt x="142533" y="125070"/>
                </a:lnTo>
                <a:lnTo>
                  <a:pt x="156853" y="122013"/>
                </a:lnTo>
                <a:lnTo>
                  <a:pt x="172623" y="113784"/>
                </a:lnTo>
                <a:lnTo>
                  <a:pt x="174719" y="110690"/>
                </a:lnTo>
                <a:lnTo>
                  <a:pt x="135783" y="110690"/>
                </a:lnTo>
                <a:lnTo>
                  <a:pt x="128394" y="109864"/>
                </a:lnTo>
                <a:lnTo>
                  <a:pt x="110308" y="104656"/>
                </a:lnTo>
                <a:close/>
              </a:path>
              <a:path w="340995" h="125730">
                <a:moveTo>
                  <a:pt x="172022" y="62241"/>
                </a:moveTo>
                <a:lnTo>
                  <a:pt x="116857" y="62241"/>
                </a:lnTo>
                <a:lnTo>
                  <a:pt x="123470" y="62331"/>
                </a:lnTo>
                <a:lnTo>
                  <a:pt x="136021" y="64354"/>
                </a:lnTo>
                <a:lnTo>
                  <a:pt x="150874" y="71728"/>
                </a:lnTo>
                <a:lnTo>
                  <a:pt x="158043" y="87932"/>
                </a:lnTo>
                <a:lnTo>
                  <a:pt x="158043" y="98450"/>
                </a:lnTo>
                <a:lnTo>
                  <a:pt x="145980" y="110690"/>
                </a:lnTo>
                <a:lnTo>
                  <a:pt x="174719" y="110690"/>
                </a:lnTo>
                <a:lnTo>
                  <a:pt x="179341" y="103867"/>
                </a:lnTo>
                <a:lnTo>
                  <a:pt x="183346" y="84910"/>
                </a:lnTo>
                <a:lnTo>
                  <a:pt x="180016" y="72392"/>
                </a:lnTo>
                <a:lnTo>
                  <a:pt x="172022" y="62241"/>
                </a:lnTo>
                <a:close/>
              </a:path>
              <a:path w="340995" h="125730">
                <a:moveTo>
                  <a:pt x="181133" y="2929"/>
                </a:moveTo>
                <a:lnTo>
                  <a:pt x="112377" y="2929"/>
                </a:lnTo>
                <a:lnTo>
                  <a:pt x="112377" y="63103"/>
                </a:lnTo>
                <a:lnTo>
                  <a:pt x="116857" y="62241"/>
                </a:lnTo>
                <a:lnTo>
                  <a:pt x="172022" y="62241"/>
                </a:lnTo>
                <a:lnTo>
                  <a:pt x="168649" y="57957"/>
                </a:lnTo>
                <a:lnTo>
                  <a:pt x="162469" y="54578"/>
                </a:lnTo>
                <a:lnTo>
                  <a:pt x="148926" y="49930"/>
                </a:lnTo>
                <a:lnTo>
                  <a:pt x="128574" y="47586"/>
                </a:lnTo>
                <a:lnTo>
                  <a:pt x="129954" y="21895"/>
                </a:lnTo>
                <a:lnTo>
                  <a:pt x="181133" y="21895"/>
                </a:lnTo>
                <a:lnTo>
                  <a:pt x="181133" y="2929"/>
                </a:lnTo>
                <a:close/>
              </a:path>
              <a:path w="340995" h="125730">
                <a:moveTo>
                  <a:pt x="232363" y="96725"/>
                </a:moveTo>
                <a:lnTo>
                  <a:pt x="206514" y="96725"/>
                </a:lnTo>
                <a:lnTo>
                  <a:pt x="206514" y="122587"/>
                </a:lnTo>
                <a:lnTo>
                  <a:pt x="232363" y="122587"/>
                </a:lnTo>
                <a:lnTo>
                  <a:pt x="232363" y="96725"/>
                </a:lnTo>
                <a:close/>
              </a:path>
              <a:path w="340995" h="125730">
                <a:moveTo>
                  <a:pt x="294317" y="0"/>
                </a:moveTo>
                <a:lnTo>
                  <a:pt x="259578" y="19228"/>
                </a:lnTo>
                <a:lnTo>
                  <a:pt x="248081" y="62892"/>
                </a:lnTo>
                <a:lnTo>
                  <a:pt x="248403" y="68228"/>
                </a:lnTo>
                <a:lnTo>
                  <a:pt x="264522" y="112359"/>
                </a:lnTo>
                <a:lnTo>
                  <a:pt x="293914" y="125518"/>
                </a:lnTo>
                <a:lnTo>
                  <a:pt x="294082" y="125516"/>
                </a:lnTo>
                <a:lnTo>
                  <a:pt x="301114" y="124561"/>
                </a:lnTo>
                <a:lnTo>
                  <a:pt x="314610" y="119371"/>
                </a:lnTo>
                <a:lnTo>
                  <a:pt x="324314" y="110690"/>
                </a:lnTo>
                <a:lnTo>
                  <a:pt x="294086" y="110690"/>
                </a:lnTo>
                <a:lnTo>
                  <a:pt x="290342" y="109729"/>
                </a:lnTo>
                <a:lnTo>
                  <a:pt x="283304" y="104156"/>
                </a:lnTo>
                <a:lnTo>
                  <a:pt x="276474" y="89842"/>
                </a:lnTo>
                <a:lnTo>
                  <a:pt x="273434" y="62892"/>
                </a:lnTo>
                <a:lnTo>
                  <a:pt x="273423" y="62352"/>
                </a:lnTo>
                <a:lnTo>
                  <a:pt x="273823" y="54187"/>
                </a:lnTo>
                <a:lnTo>
                  <a:pt x="276259" y="37918"/>
                </a:lnTo>
                <a:lnTo>
                  <a:pt x="282537" y="22105"/>
                </a:lnTo>
                <a:lnTo>
                  <a:pt x="294476" y="15000"/>
                </a:lnTo>
                <a:lnTo>
                  <a:pt x="325143" y="15000"/>
                </a:lnTo>
                <a:lnTo>
                  <a:pt x="323946" y="12925"/>
                </a:lnTo>
                <a:lnTo>
                  <a:pt x="312406" y="4547"/>
                </a:lnTo>
                <a:lnTo>
                  <a:pt x="294317" y="0"/>
                </a:lnTo>
                <a:close/>
              </a:path>
              <a:path w="340995" h="125730">
                <a:moveTo>
                  <a:pt x="325143" y="15000"/>
                </a:moveTo>
                <a:lnTo>
                  <a:pt x="294476" y="15000"/>
                </a:lnTo>
                <a:lnTo>
                  <a:pt x="298184" y="15948"/>
                </a:lnTo>
                <a:lnTo>
                  <a:pt x="305286" y="21493"/>
                </a:lnTo>
                <a:lnTo>
                  <a:pt x="312183" y="35764"/>
                </a:lnTo>
                <a:lnTo>
                  <a:pt x="315281" y="62892"/>
                </a:lnTo>
                <a:lnTo>
                  <a:pt x="314851" y="71526"/>
                </a:lnTo>
                <a:lnTo>
                  <a:pt x="312381" y="87827"/>
                </a:lnTo>
                <a:lnTo>
                  <a:pt x="306063" y="103610"/>
                </a:lnTo>
                <a:lnTo>
                  <a:pt x="294086" y="110690"/>
                </a:lnTo>
                <a:lnTo>
                  <a:pt x="324314" y="110690"/>
                </a:lnTo>
                <a:lnTo>
                  <a:pt x="329212" y="106308"/>
                </a:lnTo>
                <a:lnTo>
                  <a:pt x="333626" y="97649"/>
                </a:lnTo>
                <a:lnTo>
                  <a:pt x="338387" y="82792"/>
                </a:lnTo>
                <a:lnTo>
                  <a:pt x="340613" y="62352"/>
                </a:lnTo>
                <a:lnTo>
                  <a:pt x="340284" y="56965"/>
                </a:lnTo>
                <a:lnTo>
                  <a:pt x="338355" y="44958"/>
                </a:lnTo>
                <a:lnTo>
                  <a:pt x="333389" y="29291"/>
                </a:lnTo>
                <a:lnTo>
                  <a:pt x="325143" y="15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842824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721444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600066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478686" y="3180895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842824" y="4151951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42824" y="3597062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842824" y="3180895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693783" y="3449770"/>
            <a:ext cx="2503743" cy="9175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636998" y="4242161"/>
            <a:ext cx="179070" cy="125730"/>
          </a:xfrm>
          <a:custGeom>
            <a:avLst/>
            <a:gdLst/>
            <a:ahLst/>
            <a:cxnLst/>
            <a:rect l="l" t="t" r="r" b="b"/>
            <a:pathLst>
              <a:path w="179070" h="125729">
                <a:moveTo>
                  <a:pt x="0" y="108448"/>
                </a:moveTo>
                <a:lnTo>
                  <a:pt x="0" y="122758"/>
                </a:lnTo>
                <a:lnTo>
                  <a:pt x="7530" y="123936"/>
                </a:lnTo>
                <a:lnTo>
                  <a:pt x="25416" y="124850"/>
                </a:lnTo>
                <a:lnTo>
                  <a:pt x="39231" y="121923"/>
                </a:lnTo>
                <a:lnTo>
                  <a:pt x="54895" y="113376"/>
                </a:lnTo>
                <a:lnTo>
                  <a:pt x="11889" y="113275"/>
                </a:lnTo>
                <a:lnTo>
                  <a:pt x="0" y="108448"/>
                </a:lnTo>
                <a:close/>
              </a:path>
              <a:path w="179070" h="125729">
                <a:moveTo>
                  <a:pt x="51363" y="60172"/>
                </a:moveTo>
                <a:lnTo>
                  <a:pt x="6546" y="60172"/>
                </a:lnTo>
                <a:lnTo>
                  <a:pt x="13693" y="60304"/>
                </a:lnTo>
                <a:lnTo>
                  <a:pt x="26415" y="62580"/>
                </a:lnTo>
                <a:lnTo>
                  <a:pt x="40961" y="70411"/>
                </a:lnTo>
                <a:lnTo>
                  <a:pt x="47905" y="87240"/>
                </a:lnTo>
                <a:lnTo>
                  <a:pt x="47905" y="99310"/>
                </a:lnTo>
                <a:lnTo>
                  <a:pt x="34292" y="113275"/>
                </a:lnTo>
                <a:lnTo>
                  <a:pt x="54955" y="113275"/>
                </a:lnTo>
                <a:lnTo>
                  <a:pt x="60977" y="103194"/>
                </a:lnTo>
                <a:lnTo>
                  <a:pt x="64363" y="83662"/>
                </a:lnTo>
                <a:lnTo>
                  <a:pt x="60236" y="70957"/>
                </a:lnTo>
                <a:lnTo>
                  <a:pt x="51363" y="60172"/>
                </a:lnTo>
                <a:close/>
              </a:path>
              <a:path w="179070" h="125729">
                <a:moveTo>
                  <a:pt x="62553" y="2583"/>
                </a:moveTo>
                <a:lnTo>
                  <a:pt x="1896" y="2583"/>
                </a:lnTo>
                <a:lnTo>
                  <a:pt x="1896" y="60861"/>
                </a:lnTo>
                <a:lnTo>
                  <a:pt x="6546" y="60172"/>
                </a:lnTo>
                <a:lnTo>
                  <a:pt x="51363" y="60172"/>
                </a:lnTo>
                <a:lnTo>
                  <a:pt x="47994" y="56076"/>
                </a:lnTo>
                <a:lnTo>
                  <a:pt x="35821" y="50922"/>
                </a:lnTo>
                <a:lnTo>
                  <a:pt x="16026" y="48101"/>
                </a:lnTo>
                <a:lnTo>
                  <a:pt x="16026" y="16548"/>
                </a:lnTo>
                <a:lnTo>
                  <a:pt x="62553" y="16548"/>
                </a:lnTo>
                <a:lnTo>
                  <a:pt x="62553" y="2583"/>
                </a:lnTo>
                <a:close/>
              </a:path>
              <a:path w="179070" h="125729">
                <a:moveTo>
                  <a:pt x="133184" y="0"/>
                </a:moveTo>
                <a:lnTo>
                  <a:pt x="100667" y="29856"/>
                </a:lnTo>
                <a:lnTo>
                  <a:pt x="95152" y="66845"/>
                </a:lnTo>
                <a:lnTo>
                  <a:pt x="96631" y="78660"/>
                </a:lnTo>
                <a:lnTo>
                  <a:pt x="100723" y="94450"/>
                </a:lnTo>
                <a:lnTo>
                  <a:pt x="108761" y="110797"/>
                </a:lnTo>
                <a:lnTo>
                  <a:pt x="119051" y="119857"/>
                </a:lnTo>
                <a:lnTo>
                  <a:pt x="136312" y="125173"/>
                </a:lnTo>
                <a:lnTo>
                  <a:pt x="141822" y="124428"/>
                </a:lnTo>
                <a:lnTo>
                  <a:pt x="154526" y="119242"/>
                </a:lnTo>
                <a:lnTo>
                  <a:pt x="160578" y="113275"/>
                </a:lnTo>
                <a:lnTo>
                  <a:pt x="136485" y="113275"/>
                </a:lnTo>
                <a:lnTo>
                  <a:pt x="135407" y="113170"/>
                </a:lnTo>
                <a:lnTo>
                  <a:pt x="129723" y="111121"/>
                </a:lnTo>
                <a:lnTo>
                  <a:pt x="121850" y="103877"/>
                </a:lnTo>
                <a:lnTo>
                  <a:pt x="114874" y="88147"/>
                </a:lnTo>
                <a:lnTo>
                  <a:pt x="111879" y="60638"/>
                </a:lnTo>
                <a:lnTo>
                  <a:pt x="112812" y="49179"/>
                </a:lnTo>
                <a:lnTo>
                  <a:pt x="116315" y="32739"/>
                </a:lnTo>
                <a:lnTo>
                  <a:pt x="124094" y="18000"/>
                </a:lnTo>
                <a:lnTo>
                  <a:pt x="137856" y="11644"/>
                </a:lnTo>
                <a:lnTo>
                  <a:pt x="162259" y="11644"/>
                </a:lnTo>
                <a:lnTo>
                  <a:pt x="151899" y="4194"/>
                </a:lnTo>
                <a:lnTo>
                  <a:pt x="133184" y="0"/>
                </a:lnTo>
                <a:close/>
              </a:path>
              <a:path w="179070" h="125729">
                <a:moveTo>
                  <a:pt x="162259" y="11644"/>
                </a:moveTo>
                <a:lnTo>
                  <a:pt x="137856" y="11644"/>
                </a:lnTo>
                <a:lnTo>
                  <a:pt x="143582" y="13628"/>
                </a:lnTo>
                <a:lnTo>
                  <a:pt x="151593" y="20762"/>
                </a:lnTo>
                <a:lnTo>
                  <a:pt x="158716" y="36357"/>
                </a:lnTo>
                <a:lnTo>
                  <a:pt x="161780" y="63721"/>
                </a:lnTo>
                <a:lnTo>
                  <a:pt x="160865" y="75324"/>
                </a:lnTo>
                <a:lnTo>
                  <a:pt x="157448" y="91929"/>
                </a:lnTo>
                <a:lnTo>
                  <a:pt x="149874" y="106819"/>
                </a:lnTo>
                <a:lnTo>
                  <a:pt x="136485" y="113275"/>
                </a:lnTo>
                <a:lnTo>
                  <a:pt x="160578" y="113275"/>
                </a:lnTo>
                <a:lnTo>
                  <a:pt x="168787" y="105183"/>
                </a:lnTo>
                <a:lnTo>
                  <a:pt x="172765" y="95966"/>
                </a:lnTo>
                <a:lnTo>
                  <a:pt x="176811" y="80642"/>
                </a:lnTo>
                <a:lnTo>
                  <a:pt x="178633" y="59502"/>
                </a:lnTo>
                <a:lnTo>
                  <a:pt x="177614" y="48345"/>
                </a:lnTo>
                <a:lnTo>
                  <a:pt x="174256" y="32581"/>
                </a:lnTo>
                <a:lnTo>
                  <a:pt x="167159" y="16893"/>
                </a:lnTo>
                <a:lnTo>
                  <a:pt x="163272" y="12373"/>
                </a:lnTo>
                <a:lnTo>
                  <a:pt x="162259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467970" y="4241813"/>
            <a:ext cx="278765" cy="125730"/>
          </a:xfrm>
          <a:custGeom>
            <a:avLst/>
            <a:gdLst/>
            <a:ahLst/>
            <a:cxnLst/>
            <a:rect l="l" t="t" r="r" b="b"/>
            <a:pathLst>
              <a:path w="278765" h="125729">
                <a:moveTo>
                  <a:pt x="63931" y="110691"/>
                </a:moveTo>
                <a:lnTo>
                  <a:pt x="0" y="110691"/>
                </a:lnTo>
                <a:lnTo>
                  <a:pt x="0" y="122589"/>
                </a:lnTo>
                <a:lnTo>
                  <a:pt x="63931" y="122589"/>
                </a:lnTo>
                <a:lnTo>
                  <a:pt x="63931" y="110691"/>
                </a:lnTo>
                <a:close/>
              </a:path>
              <a:path w="278765" h="125729">
                <a:moveTo>
                  <a:pt x="39978" y="16206"/>
                </a:moveTo>
                <a:lnTo>
                  <a:pt x="23952" y="16206"/>
                </a:lnTo>
                <a:lnTo>
                  <a:pt x="23952" y="110691"/>
                </a:lnTo>
                <a:lnTo>
                  <a:pt x="39978" y="110691"/>
                </a:lnTo>
                <a:lnTo>
                  <a:pt x="39978" y="16206"/>
                </a:lnTo>
                <a:close/>
              </a:path>
              <a:path w="278765" h="125729">
                <a:moveTo>
                  <a:pt x="39978" y="0"/>
                </a:moveTo>
                <a:lnTo>
                  <a:pt x="0" y="10001"/>
                </a:lnTo>
                <a:lnTo>
                  <a:pt x="0" y="22241"/>
                </a:lnTo>
                <a:lnTo>
                  <a:pt x="23952" y="16206"/>
                </a:lnTo>
                <a:lnTo>
                  <a:pt x="39978" y="16206"/>
                </a:lnTo>
                <a:lnTo>
                  <a:pt x="39978" y="0"/>
                </a:lnTo>
                <a:close/>
              </a:path>
              <a:path w="278765" h="125729">
                <a:moveTo>
                  <a:pt x="128530" y="347"/>
                </a:moveTo>
                <a:lnTo>
                  <a:pt x="96013" y="30203"/>
                </a:lnTo>
                <a:lnTo>
                  <a:pt x="90499" y="67192"/>
                </a:lnTo>
                <a:lnTo>
                  <a:pt x="91978" y="79007"/>
                </a:lnTo>
                <a:lnTo>
                  <a:pt x="96070" y="94796"/>
                </a:lnTo>
                <a:lnTo>
                  <a:pt x="104108" y="111144"/>
                </a:lnTo>
                <a:lnTo>
                  <a:pt x="114397" y="120204"/>
                </a:lnTo>
                <a:lnTo>
                  <a:pt x="131659" y="125520"/>
                </a:lnTo>
                <a:lnTo>
                  <a:pt x="137169" y="124776"/>
                </a:lnTo>
                <a:lnTo>
                  <a:pt x="149873" y="119589"/>
                </a:lnTo>
                <a:lnTo>
                  <a:pt x="155925" y="113623"/>
                </a:lnTo>
                <a:lnTo>
                  <a:pt x="131833" y="113623"/>
                </a:lnTo>
                <a:lnTo>
                  <a:pt x="130755" y="113517"/>
                </a:lnTo>
                <a:lnTo>
                  <a:pt x="125071" y="111468"/>
                </a:lnTo>
                <a:lnTo>
                  <a:pt x="117198" y="104225"/>
                </a:lnTo>
                <a:lnTo>
                  <a:pt x="110222" y="88495"/>
                </a:lnTo>
                <a:lnTo>
                  <a:pt x="107227" y="60985"/>
                </a:lnTo>
                <a:lnTo>
                  <a:pt x="108160" y="49527"/>
                </a:lnTo>
                <a:lnTo>
                  <a:pt x="111662" y="33086"/>
                </a:lnTo>
                <a:lnTo>
                  <a:pt x="119441" y="18348"/>
                </a:lnTo>
                <a:lnTo>
                  <a:pt x="133203" y="11992"/>
                </a:lnTo>
                <a:lnTo>
                  <a:pt x="157605" y="11992"/>
                </a:lnTo>
                <a:lnTo>
                  <a:pt x="147245" y="4541"/>
                </a:lnTo>
                <a:lnTo>
                  <a:pt x="128530" y="347"/>
                </a:lnTo>
                <a:close/>
              </a:path>
              <a:path w="278765" h="125729">
                <a:moveTo>
                  <a:pt x="157605" y="11992"/>
                </a:moveTo>
                <a:lnTo>
                  <a:pt x="133203" y="11992"/>
                </a:lnTo>
                <a:lnTo>
                  <a:pt x="138929" y="13975"/>
                </a:lnTo>
                <a:lnTo>
                  <a:pt x="146940" y="21109"/>
                </a:lnTo>
                <a:lnTo>
                  <a:pt x="154063" y="36704"/>
                </a:lnTo>
                <a:lnTo>
                  <a:pt x="157127" y="64068"/>
                </a:lnTo>
                <a:lnTo>
                  <a:pt x="156212" y="75671"/>
                </a:lnTo>
                <a:lnTo>
                  <a:pt x="152795" y="92276"/>
                </a:lnTo>
                <a:lnTo>
                  <a:pt x="145221" y="107166"/>
                </a:lnTo>
                <a:lnTo>
                  <a:pt x="131833" y="113623"/>
                </a:lnTo>
                <a:lnTo>
                  <a:pt x="155925" y="113623"/>
                </a:lnTo>
                <a:lnTo>
                  <a:pt x="164134" y="105530"/>
                </a:lnTo>
                <a:lnTo>
                  <a:pt x="168112" y="96313"/>
                </a:lnTo>
                <a:lnTo>
                  <a:pt x="172159" y="80989"/>
                </a:lnTo>
                <a:lnTo>
                  <a:pt x="173981" y="59849"/>
                </a:lnTo>
                <a:lnTo>
                  <a:pt x="172962" y="48692"/>
                </a:lnTo>
                <a:lnTo>
                  <a:pt x="169604" y="32928"/>
                </a:lnTo>
                <a:lnTo>
                  <a:pt x="162506" y="17240"/>
                </a:lnTo>
                <a:lnTo>
                  <a:pt x="158618" y="12720"/>
                </a:lnTo>
                <a:lnTo>
                  <a:pt x="157605" y="11992"/>
                </a:lnTo>
                <a:close/>
              </a:path>
              <a:path w="278765" h="125729">
                <a:moveTo>
                  <a:pt x="233135" y="347"/>
                </a:moveTo>
                <a:lnTo>
                  <a:pt x="200619" y="30203"/>
                </a:lnTo>
                <a:lnTo>
                  <a:pt x="195105" y="67192"/>
                </a:lnTo>
                <a:lnTo>
                  <a:pt x="196584" y="79007"/>
                </a:lnTo>
                <a:lnTo>
                  <a:pt x="200676" y="94796"/>
                </a:lnTo>
                <a:lnTo>
                  <a:pt x="208714" y="111144"/>
                </a:lnTo>
                <a:lnTo>
                  <a:pt x="219004" y="120204"/>
                </a:lnTo>
                <a:lnTo>
                  <a:pt x="236265" y="125520"/>
                </a:lnTo>
                <a:lnTo>
                  <a:pt x="241774" y="124776"/>
                </a:lnTo>
                <a:lnTo>
                  <a:pt x="254478" y="119589"/>
                </a:lnTo>
                <a:lnTo>
                  <a:pt x="260530" y="113623"/>
                </a:lnTo>
                <a:lnTo>
                  <a:pt x="236438" y="113623"/>
                </a:lnTo>
                <a:lnTo>
                  <a:pt x="235360" y="113517"/>
                </a:lnTo>
                <a:lnTo>
                  <a:pt x="229677" y="111468"/>
                </a:lnTo>
                <a:lnTo>
                  <a:pt x="221804" y="104225"/>
                </a:lnTo>
                <a:lnTo>
                  <a:pt x="214828" y="88495"/>
                </a:lnTo>
                <a:lnTo>
                  <a:pt x="211833" y="60986"/>
                </a:lnTo>
                <a:lnTo>
                  <a:pt x="212766" y="49527"/>
                </a:lnTo>
                <a:lnTo>
                  <a:pt x="216268" y="33087"/>
                </a:lnTo>
                <a:lnTo>
                  <a:pt x="224046" y="18348"/>
                </a:lnTo>
                <a:lnTo>
                  <a:pt x="237808" y="11992"/>
                </a:lnTo>
                <a:lnTo>
                  <a:pt x="262210" y="11992"/>
                </a:lnTo>
                <a:lnTo>
                  <a:pt x="251850" y="4541"/>
                </a:lnTo>
                <a:lnTo>
                  <a:pt x="233135" y="347"/>
                </a:lnTo>
                <a:close/>
              </a:path>
              <a:path w="278765" h="125729">
                <a:moveTo>
                  <a:pt x="262210" y="11992"/>
                </a:moveTo>
                <a:lnTo>
                  <a:pt x="237808" y="11992"/>
                </a:lnTo>
                <a:lnTo>
                  <a:pt x="243534" y="13976"/>
                </a:lnTo>
                <a:lnTo>
                  <a:pt x="251545" y="21110"/>
                </a:lnTo>
                <a:lnTo>
                  <a:pt x="258669" y="36704"/>
                </a:lnTo>
                <a:lnTo>
                  <a:pt x="261733" y="64069"/>
                </a:lnTo>
                <a:lnTo>
                  <a:pt x="260818" y="75671"/>
                </a:lnTo>
                <a:lnTo>
                  <a:pt x="257401" y="92276"/>
                </a:lnTo>
                <a:lnTo>
                  <a:pt x="249827" y="107166"/>
                </a:lnTo>
                <a:lnTo>
                  <a:pt x="236438" y="113623"/>
                </a:lnTo>
                <a:lnTo>
                  <a:pt x="260530" y="113623"/>
                </a:lnTo>
                <a:lnTo>
                  <a:pt x="268739" y="105530"/>
                </a:lnTo>
                <a:lnTo>
                  <a:pt x="272717" y="96313"/>
                </a:lnTo>
                <a:lnTo>
                  <a:pt x="276763" y="80989"/>
                </a:lnTo>
                <a:lnTo>
                  <a:pt x="278586" y="59849"/>
                </a:lnTo>
                <a:lnTo>
                  <a:pt x="277567" y="48692"/>
                </a:lnTo>
                <a:lnTo>
                  <a:pt x="274209" y="32928"/>
                </a:lnTo>
                <a:lnTo>
                  <a:pt x="267110" y="17240"/>
                </a:lnTo>
                <a:lnTo>
                  <a:pt x="263224" y="12721"/>
                </a:lnTo>
                <a:lnTo>
                  <a:pt x="262210" y="11992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346590" y="4241813"/>
            <a:ext cx="278765" cy="125730"/>
          </a:xfrm>
          <a:custGeom>
            <a:avLst/>
            <a:gdLst/>
            <a:ahLst/>
            <a:cxnLst/>
            <a:rect l="l" t="t" r="r" b="b"/>
            <a:pathLst>
              <a:path w="278765" h="125729">
                <a:moveTo>
                  <a:pt x="63930" y="110691"/>
                </a:moveTo>
                <a:lnTo>
                  <a:pt x="0" y="110691"/>
                </a:lnTo>
                <a:lnTo>
                  <a:pt x="0" y="122589"/>
                </a:lnTo>
                <a:lnTo>
                  <a:pt x="63930" y="122589"/>
                </a:lnTo>
                <a:lnTo>
                  <a:pt x="63930" y="110691"/>
                </a:lnTo>
                <a:close/>
              </a:path>
              <a:path w="278765" h="125729">
                <a:moveTo>
                  <a:pt x="39979" y="16206"/>
                </a:moveTo>
                <a:lnTo>
                  <a:pt x="23952" y="16206"/>
                </a:lnTo>
                <a:lnTo>
                  <a:pt x="23952" y="110691"/>
                </a:lnTo>
                <a:lnTo>
                  <a:pt x="39979" y="110691"/>
                </a:lnTo>
                <a:lnTo>
                  <a:pt x="39979" y="16206"/>
                </a:lnTo>
                <a:close/>
              </a:path>
              <a:path w="278765" h="125729">
                <a:moveTo>
                  <a:pt x="39979" y="0"/>
                </a:moveTo>
                <a:lnTo>
                  <a:pt x="0" y="10001"/>
                </a:lnTo>
                <a:lnTo>
                  <a:pt x="0" y="22241"/>
                </a:lnTo>
                <a:lnTo>
                  <a:pt x="23952" y="16206"/>
                </a:lnTo>
                <a:lnTo>
                  <a:pt x="39979" y="16206"/>
                </a:lnTo>
                <a:lnTo>
                  <a:pt x="39979" y="0"/>
                </a:lnTo>
                <a:close/>
              </a:path>
              <a:path w="278765" h="125729">
                <a:moveTo>
                  <a:pt x="99951" y="108795"/>
                </a:moveTo>
                <a:lnTo>
                  <a:pt x="99951" y="123106"/>
                </a:lnTo>
                <a:lnTo>
                  <a:pt x="107482" y="124283"/>
                </a:lnTo>
                <a:lnTo>
                  <a:pt x="125368" y="125197"/>
                </a:lnTo>
                <a:lnTo>
                  <a:pt x="139183" y="122270"/>
                </a:lnTo>
                <a:lnTo>
                  <a:pt x="154847" y="113723"/>
                </a:lnTo>
                <a:lnTo>
                  <a:pt x="111842" y="113623"/>
                </a:lnTo>
                <a:lnTo>
                  <a:pt x="99951" y="108795"/>
                </a:lnTo>
                <a:close/>
              </a:path>
              <a:path w="278765" h="125729">
                <a:moveTo>
                  <a:pt x="151315" y="60519"/>
                </a:moveTo>
                <a:lnTo>
                  <a:pt x="106500" y="60519"/>
                </a:lnTo>
                <a:lnTo>
                  <a:pt x="113646" y="60651"/>
                </a:lnTo>
                <a:lnTo>
                  <a:pt x="126368" y="62927"/>
                </a:lnTo>
                <a:lnTo>
                  <a:pt x="140914" y="70758"/>
                </a:lnTo>
                <a:lnTo>
                  <a:pt x="147858" y="87588"/>
                </a:lnTo>
                <a:lnTo>
                  <a:pt x="147858" y="99658"/>
                </a:lnTo>
                <a:lnTo>
                  <a:pt x="134245" y="113623"/>
                </a:lnTo>
                <a:lnTo>
                  <a:pt x="154907" y="113623"/>
                </a:lnTo>
                <a:lnTo>
                  <a:pt x="160930" y="103542"/>
                </a:lnTo>
                <a:lnTo>
                  <a:pt x="164315" y="84009"/>
                </a:lnTo>
                <a:lnTo>
                  <a:pt x="160188" y="71305"/>
                </a:lnTo>
                <a:lnTo>
                  <a:pt x="151315" y="60519"/>
                </a:lnTo>
                <a:close/>
              </a:path>
              <a:path w="278765" h="125729">
                <a:moveTo>
                  <a:pt x="162506" y="2931"/>
                </a:moveTo>
                <a:lnTo>
                  <a:pt x="101847" y="2931"/>
                </a:lnTo>
                <a:lnTo>
                  <a:pt x="101847" y="61208"/>
                </a:lnTo>
                <a:lnTo>
                  <a:pt x="106500" y="60519"/>
                </a:lnTo>
                <a:lnTo>
                  <a:pt x="151315" y="60519"/>
                </a:lnTo>
                <a:lnTo>
                  <a:pt x="147947" y="56424"/>
                </a:lnTo>
                <a:lnTo>
                  <a:pt x="135774" y="51269"/>
                </a:lnTo>
                <a:lnTo>
                  <a:pt x="115978" y="48449"/>
                </a:lnTo>
                <a:lnTo>
                  <a:pt x="115978" y="16896"/>
                </a:lnTo>
                <a:lnTo>
                  <a:pt x="162506" y="16896"/>
                </a:lnTo>
                <a:lnTo>
                  <a:pt x="162506" y="2931"/>
                </a:lnTo>
                <a:close/>
              </a:path>
              <a:path w="278765" h="125729">
                <a:moveTo>
                  <a:pt x="233135" y="347"/>
                </a:moveTo>
                <a:lnTo>
                  <a:pt x="200619" y="30203"/>
                </a:lnTo>
                <a:lnTo>
                  <a:pt x="195105" y="67192"/>
                </a:lnTo>
                <a:lnTo>
                  <a:pt x="196584" y="79007"/>
                </a:lnTo>
                <a:lnTo>
                  <a:pt x="200676" y="94797"/>
                </a:lnTo>
                <a:lnTo>
                  <a:pt x="208713" y="111145"/>
                </a:lnTo>
                <a:lnTo>
                  <a:pt x="219004" y="120204"/>
                </a:lnTo>
                <a:lnTo>
                  <a:pt x="236265" y="125520"/>
                </a:lnTo>
                <a:lnTo>
                  <a:pt x="241775" y="124776"/>
                </a:lnTo>
                <a:lnTo>
                  <a:pt x="254479" y="119589"/>
                </a:lnTo>
                <a:lnTo>
                  <a:pt x="260531" y="113623"/>
                </a:lnTo>
                <a:lnTo>
                  <a:pt x="236438" y="113623"/>
                </a:lnTo>
                <a:lnTo>
                  <a:pt x="235360" y="113517"/>
                </a:lnTo>
                <a:lnTo>
                  <a:pt x="229676" y="111468"/>
                </a:lnTo>
                <a:lnTo>
                  <a:pt x="221803" y="104225"/>
                </a:lnTo>
                <a:lnTo>
                  <a:pt x="214827" y="88495"/>
                </a:lnTo>
                <a:lnTo>
                  <a:pt x="211831" y="60985"/>
                </a:lnTo>
                <a:lnTo>
                  <a:pt x="212765" y="49527"/>
                </a:lnTo>
                <a:lnTo>
                  <a:pt x="216267" y="33086"/>
                </a:lnTo>
                <a:lnTo>
                  <a:pt x="224046" y="18348"/>
                </a:lnTo>
                <a:lnTo>
                  <a:pt x="237808" y="11992"/>
                </a:lnTo>
                <a:lnTo>
                  <a:pt x="262211" y="11992"/>
                </a:lnTo>
                <a:lnTo>
                  <a:pt x="251851" y="4541"/>
                </a:lnTo>
                <a:lnTo>
                  <a:pt x="233135" y="347"/>
                </a:lnTo>
                <a:close/>
              </a:path>
              <a:path w="278765" h="125729">
                <a:moveTo>
                  <a:pt x="262211" y="11992"/>
                </a:moveTo>
                <a:lnTo>
                  <a:pt x="237808" y="11992"/>
                </a:lnTo>
                <a:lnTo>
                  <a:pt x="243533" y="13975"/>
                </a:lnTo>
                <a:lnTo>
                  <a:pt x="251544" y="21109"/>
                </a:lnTo>
                <a:lnTo>
                  <a:pt x="258668" y="36704"/>
                </a:lnTo>
                <a:lnTo>
                  <a:pt x="261731" y="64068"/>
                </a:lnTo>
                <a:lnTo>
                  <a:pt x="260817" y="75671"/>
                </a:lnTo>
                <a:lnTo>
                  <a:pt x="257400" y="92276"/>
                </a:lnTo>
                <a:lnTo>
                  <a:pt x="249826" y="107166"/>
                </a:lnTo>
                <a:lnTo>
                  <a:pt x="236438" y="113623"/>
                </a:lnTo>
                <a:lnTo>
                  <a:pt x="260531" y="113623"/>
                </a:lnTo>
                <a:lnTo>
                  <a:pt x="268740" y="105530"/>
                </a:lnTo>
                <a:lnTo>
                  <a:pt x="272717" y="96313"/>
                </a:lnTo>
                <a:lnTo>
                  <a:pt x="276764" y="80989"/>
                </a:lnTo>
                <a:lnTo>
                  <a:pt x="278586" y="59849"/>
                </a:lnTo>
                <a:lnTo>
                  <a:pt x="277567" y="48692"/>
                </a:lnTo>
                <a:lnTo>
                  <a:pt x="274209" y="32928"/>
                </a:lnTo>
                <a:lnTo>
                  <a:pt x="267112" y="17240"/>
                </a:lnTo>
                <a:lnTo>
                  <a:pt x="263224" y="12720"/>
                </a:lnTo>
                <a:lnTo>
                  <a:pt x="262211" y="11992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487647" y="3535527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5" h="125729">
                <a:moveTo>
                  <a:pt x="62860" y="11822"/>
                </a:moveTo>
                <a:lnTo>
                  <a:pt x="42736" y="11822"/>
                </a:lnTo>
                <a:lnTo>
                  <a:pt x="54797" y="23384"/>
                </a:lnTo>
                <a:lnTo>
                  <a:pt x="54338" y="37113"/>
                </a:lnTo>
                <a:lnTo>
                  <a:pt x="50007" y="48932"/>
                </a:lnTo>
                <a:lnTo>
                  <a:pt x="37222" y="64927"/>
                </a:lnTo>
                <a:lnTo>
                  <a:pt x="26674" y="74519"/>
                </a:lnTo>
                <a:lnTo>
                  <a:pt x="18894" y="82341"/>
                </a:lnTo>
                <a:lnTo>
                  <a:pt x="8422" y="94667"/>
                </a:lnTo>
                <a:lnTo>
                  <a:pt x="0" y="108549"/>
                </a:lnTo>
                <a:lnTo>
                  <a:pt x="0" y="122515"/>
                </a:lnTo>
                <a:lnTo>
                  <a:pt x="71169" y="122515"/>
                </a:lnTo>
                <a:lnTo>
                  <a:pt x="71169" y="108549"/>
                </a:lnTo>
                <a:lnTo>
                  <a:pt x="19128" y="108549"/>
                </a:lnTo>
                <a:lnTo>
                  <a:pt x="20654" y="104072"/>
                </a:lnTo>
                <a:lnTo>
                  <a:pt x="27112" y="92736"/>
                </a:lnTo>
                <a:lnTo>
                  <a:pt x="41357" y="77514"/>
                </a:lnTo>
                <a:lnTo>
                  <a:pt x="47673" y="71928"/>
                </a:lnTo>
                <a:lnTo>
                  <a:pt x="56072" y="64235"/>
                </a:lnTo>
                <a:lnTo>
                  <a:pt x="66517" y="52082"/>
                </a:lnTo>
                <a:lnTo>
                  <a:pt x="71686" y="43719"/>
                </a:lnTo>
                <a:lnTo>
                  <a:pt x="71683" y="32864"/>
                </a:lnTo>
                <a:lnTo>
                  <a:pt x="70034" y="23375"/>
                </a:lnTo>
                <a:lnTo>
                  <a:pt x="62860" y="11822"/>
                </a:lnTo>
                <a:close/>
              </a:path>
              <a:path w="290195" h="125729">
                <a:moveTo>
                  <a:pt x="32427" y="0"/>
                </a:moveTo>
                <a:lnTo>
                  <a:pt x="20560" y="1591"/>
                </a:lnTo>
                <a:lnTo>
                  <a:pt x="2928" y="7339"/>
                </a:lnTo>
                <a:lnTo>
                  <a:pt x="4390" y="20681"/>
                </a:lnTo>
                <a:lnTo>
                  <a:pt x="16112" y="15385"/>
                </a:lnTo>
                <a:lnTo>
                  <a:pt x="32224" y="11822"/>
                </a:lnTo>
                <a:lnTo>
                  <a:pt x="62860" y="11822"/>
                </a:lnTo>
                <a:lnTo>
                  <a:pt x="60676" y="8305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5" h="125729">
                <a:moveTo>
                  <a:pt x="139559" y="272"/>
                </a:moveTo>
                <a:lnTo>
                  <a:pt x="107043" y="30130"/>
                </a:lnTo>
                <a:lnTo>
                  <a:pt x="101529" y="67118"/>
                </a:lnTo>
                <a:lnTo>
                  <a:pt x="103008" y="78934"/>
                </a:lnTo>
                <a:lnTo>
                  <a:pt x="107100" y="94723"/>
                </a:lnTo>
                <a:lnTo>
                  <a:pt x="115137" y="111071"/>
                </a:lnTo>
                <a:lnTo>
                  <a:pt x="125427" y="120130"/>
                </a:lnTo>
                <a:lnTo>
                  <a:pt x="142689" y="125447"/>
                </a:lnTo>
                <a:lnTo>
                  <a:pt x="148198" y="124702"/>
                </a:lnTo>
                <a:lnTo>
                  <a:pt x="160901" y="119516"/>
                </a:lnTo>
                <a:lnTo>
                  <a:pt x="166954" y="113549"/>
                </a:lnTo>
                <a:lnTo>
                  <a:pt x="142862" y="113549"/>
                </a:lnTo>
                <a:lnTo>
                  <a:pt x="141784" y="113443"/>
                </a:lnTo>
                <a:lnTo>
                  <a:pt x="136100" y="111394"/>
                </a:lnTo>
                <a:lnTo>
                  <a:pt x="128227" y="104151"/>
                </a:lnTo>
                <a:lnTo>
                  <a:pt x="121250" y="88421"/>
                </a:lnTo>
                <a:lnTo>
                  <a:pt x="118255" y="60911"/>
                </a:lnTo>
                <a:lnTo>
                  <a:pt x="119189" y="49452"/>
                </a:lnTo>
                <a:lnTo>
                  <a:pt x="122691" y="33012"/>
                </a:lnTo>
                <a:lnTo>
                  <a:pt x="130470" y="18273"/>
                </a:lnTo>
                <a:lnTo>
                  <a:pt x="144232" y="11917"/>
                </a:lnTo>
                <a:lnTo>
                  <a:pt x="168633" y="11917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5" h="125729">
                <a:moveTo>
                  <a:pt x="168633" y="11917"/>
                </a:moveTo>
                <a:lnTo>
                  <a:pt x="144232" y="11917"/>
                </a:lnTo>
                <a:lnTo>
                  <a:pt x="149958" y="13901"/>
                </a:lnTo>
                <a:lnTo>
                  <a:pt x="157969" y="21035"/>
                </a:lnTo>
                <a:lnTo>
                  <a:pt x="165093" y="36630"/>
                </a:lnTo>
                <a:lnTo>
                  <a:pt x="168156" y="63995"/>
                </a:lnTo>
                <a:lnTo>
                  <a:pt x="167242" y="75598"/>
                </a:lnTo>
                <a:lnTo>
                  <a:pt x="163825" y="92203"/>
                </a:lnTo>
                <a:lnTo>
                  <a:pt x="156250" y="107093"/>
                </a:lnTo>
                <a:lnTo>
                  <a:pt x="142862" y="113549"/>
                </a:lnTo>
                <a:lnTo>
                  <a:pt x="166954" y="113549"/>
                </a:lnTo>
                <a:lnTo>
                  <a:pt x="175163" y="105456"/>
                </a:lnTo>
                <a:lnTo>
                  <a:pt x="179141" y="96240"/>
                </a:lnTo>
                <a:lnTo>
                  <a:pt x="183187" y="80915"/>
                </a:lnTo>
                <a:lnTo>
                  <a:pt x="185010" y="59775"/>
                </a:lnTo>
                <a:lnTo>
                  <a:pt x="183991" y="48618"/>
                </a:lnTo>
                <a:lnTo>
                  <a:pt x="180632" y="32855"/>
                </a:lnTo>
                <a:lnTo>
                  <a:pt x="173534" y="17167"/>
                </a:lnTo>
                <a:lnTo>
                  <a:pt x="169647" y="12646"/>
                </a:lnTo>
                <a:lnTo>
                  <a:pt x="168633" y="11917"/>
                </a:lnTo>
                <a:close/>
              </a:path>
              <a:path w="290195" h="125729">
                <a:moveTo>
                  <a:pt x="244165" y="272"/>
                </a:moveTo>
                <a:lnTo>
                  <a:pt x="211649" y="30130"/>
                </a:lnTo>
                <a:lnTo>
                  <a:pt x="206135" y="67118"/>
                </a:lnTo>
                <a:lnTo>
                  <a:pt x="207614" y="78934"/>
                </a:lnTo>
                <a:lnTo>
                  <a:pt x="211706" y="94723"/>
                </a:lnTo>
                <a:lnTo>
                  <a:pt x="219743" y="111071"/>
                </a:lnTo>
                <a:lnTo>
                  <a:pt x="230034" y="120130"/>
                </a:lnTo>
                <a:lnTo>
                  <a:pt x="247295" y="125447"/>
                </a:lnTo>
                <a:lnTo>
                  <a:pt x="252804" y="124702"/>
                </a:lnTo>
                <a:lnTo>
                  <a:pt x="265507" y="119516"/>
                </a:lnTo>
                <a:lnTo>
                  <a:pt x="271560" y="113549"/>
                </a:lnTo>
                <a:lnTo>
                  <a:pt x="247468" y="113549"/>
                </a:lnTo>
                <a:lnTo>
                  <a:pt x="246390" y="113443"/>
                </a:lnTo>
                <a:lnTo>
                  <a:pt x="240706" y="111394"/>
                </a:lnTo>
                <a:lnTo>
                  <a:pt x="232833" y="104151"/>
                </a:lnTo>
                <a:lnTo>
                  <a:pt x="225857" y="88421"/>
                </a:lnTo>
                <a:lnTo>
                  <a:pt x="222861" y="60911"/>
                </a:lnTo>
                <a:lnTo>
                  <a:pt x="223795" y="49452"/>
                </a:lnTo>
                <a:lnTo>
                  <a:pt x="227297" y="33012"/>
                </a:lnTo>
                <a:lnTo>
                  <a:pt x="235076" y="18273"/>
                </a:lnTo>
                <a:lnTo>
                  <a:pt x="248838" y="11917"/>
                </a:lnTo>
                <a:lnTo>
                  <a:pt x="273239" y="11917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5" h="125729">
                <a:moveTo>
                  <a:pt x="273239" y="11917"/>
                </a:moveTo>
                <a:lnTo>
                  <a:pt x="248838" y="11917"/>
                </a:lnTo>
                <a:lnTo>
                  <a:pt x="254564" y="13901"/>
                </a:lnTo>
                <a:lnTo>
                  <a:pt x="262575" y="21035"/>
                </a:lnTo>
                <a:lnTo>
                  <a:pt x="269699" y="36630"/>
                </a:lnTo>
                <a:lnTo>
                  <a:pt x="272763" y="63995"/>
                </a:lnTo>
                <a:lnTo>
                  <a:pt x="271848" y="75598"/>
                </a:lnTo>
                <a:lnTo>
                  <a:pt x="268431" y="92203"/>
                </a:lnTo>
                <a:lnTo>
                  <a:pt x="260856" y="107093"/>
                </a:lnTo>
                <a:lnTo>
                  <a:pt x="247468" y="113549"/>
                </a:lnTo>
                <a:lnTo>
                  <a:pt x="271560" y="113549"/>
                </a:lnTo>
                <a:lnTo>
                  <a:pt x="279769" y="105456"/>
                </a:lnTo>
                <a:lnTo>
                  <a:pt x="283746" y="96240"/>
                </a:lnTo>
                <a:lnTo>
                  <a:pt x="287792" y="80916"/>
                </a:lnTo>
                <a:lnTo>
                  <a:pt x="289615" y="59775"/>
                </a:lnTo>
                <a:lnTo>
                  <a:pt x="288596" y="48619"/>
                </a:lnTo>
                <a:lnTo>
                  <a:pt x="285238" y="32855"/>
                </a:lnTo>
                <a:lnTo>
                  <a:pt x="278140" y="17167"/>
                </a:lnTo>
                <a:lnTo>
                  <a:pt x="274253" y="12646"/>
                </a:lnTo>
                <a:lnTo>
                  <a:pt x="273239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60396" y="3646463"/>
            <a:ext cx="2213610" cy="506095"/>
          </a:xfrm>
          <a:custGeom>
            <a:avLst/>
            <a:gdLst/>
            <a:ahLst/>
            <a:cxnLst/>
            <a:rect l="l" t="t" r="r" b="b"/>
            <a:pathLst>
              <a:path w="2213609" h="506095">
                <a:moveTo>
                  <a:pt x="0" y="499495"/>
                </a:moveTo>
                <a:lnTo>
                  <a:pt x="17573" y="463699"/>
                </a:lnTo>
                <a:lnTo>
                  <a:pt x="35145" y="410551"/>
                </a:lnTo>
                <a:lnTo>
                  <a:pt x="52717" y="362060"/>
                </a:lnTo>
                <a:lnTo>
                  <a:pt x="70289" y="360970"/>
                </a:lnTo>
                <a:lnTo>
                  <a:pt x="87862" y="369112"/>
                </a:lnTo>
                <a:lnTo>
                  <a:pt x="105434" y="374111"/>
                </a:lnTo>
                <a:lnTo>
                  <a:pt x="123007" y="379344"/>
                </a:lnTo>
                <a:lnTo>
                  <a:pt x="140579" y="390356"/>
                </a:lnTo>
                <a:lnTo>
                  <a:pt x="158151" y="407943"/>
                </a:lnTo>
                <a:lnTo>
                  <a:pt x="175724" y="421088"/>
                </a:lnTo>
                <a:lnTo>
                  <a:pt x="193296" y="422288"/>
                </a:lnTo>
                <a:lnTo>
                  <a:pt x="210868" y="391254"/>
                </a:lnTo>
                <a:lnTo>
                  <a:pt x="228442" y="371529"/>
                </a:lnTo>
                <a:lnTo>
                  <a:pt x="246014" y="349410"/>
                </a:lnTo>
                <a:lnTo>
                  <a:pt x="263586" y="314643"/>
                </a:lnTo>
                <a:lnTo>
                  <a:pt x="281159" y="301812"/>
                </a:lnTo>
                <a:lnTo>
                  <a:pt x="298731" y="289441"/>
                </a:lnTo>
                <a:lnTo>
                  <a:pt x="316303" y="272906"/>
                </a:lnTo>
                <a:lnTo>
                  <a:pt x="333876" y="201431"/>
                </a:lnTo>
                <a:lnTo>
                  <a:pt x="351448" y="141293"/>
                </a:lnTo>
                <a:lnTo>
                  <a:pt x="369020" y="82516"/>
                </a:lnTo>
                <a:lnTo>
                  <a:pt x="386593" y="0"/>
                </a:lnTo>
                <a:lnTo>
                  <a:pt x="404165" y="28903"/>
                </a:lnTo>
                <a:lnTo>
                  <a:pt x="421737" y="98406"/>
                </a:lnTo>
                <a:lnTo>
                  <a:pt x="439311" y="138608"/>
                </a:lnTo>
                <a:lnTo>
                  <a:pt x="456883" y="141406"/>
                </a:lnTo>
                <a:lnTo>
                  <a:pt x="474455" y="148082"/>
                </a:lnTo>
                <a:lnTo>
                  <a:pt x="492028" y="164634"/>
                </a:lnTo>
                <a:lnTo>
                  <a:pt x="509600" y="189861"/>
                </a:lnTo>
                <a:lnTo>
                  <a:pt x="527171" y="194110"/>
                </a:lnTo>
                <a:lnTo>
                  <a:pt x="544745" y="199536"/>
                </a:lnTo>
                <a:lnTo>
                  <a:pt x="562317" y="175532"/>
                </a:lnTo>
                <a:lnTo>
                  <a:pt x="579888" y="200919"/>
                </a:lnTo>
                <a:lnTo>
                  <a:pt x="597462" y="255729"/>
                </a:lnTo>
                <a:lnTo>
                  <a:pt x="615034" y="237512"/>
                </a:lnTo>
                <a:lnTo>
                  <a:pt x="632605" y="208773"/>
                </a:lnTo>
                <a:lnTo>
                  <a:pt x="650180" y="201918"/>
                </a:lnTo>
                <a:lnTo>
                  <a:pt x="667752" y="217406"/>
                </a:lnTo>
                <a:lnTo>
                  <a:pt x="685324" y="218251"/>
                </a:lnTo>
                <a:lnTo>
                  <a:pt x="702897" y="196285"/>
                </a:lnTo>
                <a:lnTo>
                  <a:pt x="720469" y="199550"/>
                </a:lnTo>
                <a:lnTo>
                  <a:pt x="738040" y="222792"/>
                </a:lnTo>
                <a:lnTo>
                  <a:pt x="755613" y="177399"/>
                </a:lnTo>
                <a:lnTo>
                  <a:pt x="773186" y="120286"/>
                </a:lnTo>
                <a:lnTo>
                  <a:pt x="790757" y="92398"/>
                </a:lnTo>
                <a:lnTo>
                  <a:pt x="808331" y="94990"/>
                </a:lnTo>
                <a:lnTo>
                  <a:pt x="825902" y="86540"/>
                </a:lnTo>
                <a:lnTo>
                  <a:pt x="843474" y="79962"/>
                </a:lnTo>
                <a:lnTo>
                  <a:pt x="861048" y="93041"/>
                </a:lnTo>
                <a:lnTo>
                  <a:pt x="878620" y="129577"/>
                </a:lnTo>
                <a:lnTo>
                  <a:pt x="896193" y="195729"/>
                </a:lnTo>
                <a:lnTo>
                  <a:pt x="913766" y="291604"/>
                </a:lnTo>
                <a:lnTo>
                  <a:pt x="931337" y="320434"/>
                </a:lnTo>
                <a:lnTo>
                  <a:pt x="948910" y="338653"/>
                </a:lnTo>
                <a:lnTo>
                  <a:pt x="966482" y="351917"/>
                </a:lnTo>
                <a:lnTo>
                  <a:pt x="984054" y="377634"/>
                </a:lnTo>
                <a:lnTo>
                  <a:pt x="1001627" y="425554"/>
                </a:lnTo>
                <a:lnTo>
                  <a:pt x="1019200" y="442611"/>
                </a:lnTo>
                <a:lnTo>
                  <a:pt x="1036772" y="460255"/>
                </a:lnTo>
                <a:lnTo>
                  <a:pt x="1054344" y="451211"/>
                </a:lnTo>
                <a:lnTo>
                  <a:pt x="1071917" y="442905"/>
                </a:lnTo>
                <a:lnTo>
                  <a:pt x="1089489" y="432784"/>
                </a:lnTo>
                <a:lnTo>
                  <a:pt x="1107062" y="402841"/>
                </a:lnTo>
                <a:lnTo>
                  <a:pt x="1124634" y="393119"/>
                </a:lnTo>
                <a:lnTo>
                  <a:pt x="1142207" y="387838"/>
                </a:lnTo>
                <a:lnTo>
                  <a:pt x="1159780" y="364812"/>
                </a:lnTo>
                <a:lnTo>
                  <a:pt x="1177351" y="335284"/>
                </a:lnTo>
                <a:lnTo>
                  <a:pt x="1194924" y="276807"/>
                </a:lnTo>
                <a:lnTo>
                  <a:pt x="1212495" y="161957"/>
                </a:lnTo>
                <a:lnTo>
                  <a:pt x="1230068" y="147447"/>
                </a:lnTo>
                <a:lnTo>
                  <a:pt x="1247641" y="157386"/>
                </a:lnTo>
                <a:lnTo>
                  <a:pt x="1265215" y="178477"/>
                </a:lnTo>
                <a:lnTo>
                  <a:pt x="1282787" y="136655"/>
                </a:lnTo>
                <a:lnTo>
                  <a:pt x="1300358" y="133133"/>
                </a:lnTo>
                <a:lnTo>
                  <a:pt x="1317931" y="127764"/>
                </a:lnTo>
                <a:lnTo>
                  <a:pt x="1335503" y="120754"/>
                </a:lnTo>
                <a:lnTo>
                  <a:pt x="1353075" y="105788"/>
                </a:lnTo>
                <a:lnTo>
                  <a:pt x="1370649" y="135498"/>
                </a:lnTo>
                <a:lnTo>
                  <a:pt x="1388220" y="169441"/>
                </a:lnTo>
                <a:lnTo>
                  <a:pt x="1405793" y="195608"/>
                </a:lnTo>
                <a:lnTo>
                  <a:pt x="1423364" y="216138"/>
                </a:lnTo>
                <a:lnTo>
                  <a:pt x="1440937" y="225982"/>
                </a:lnTo>
                <a:lnTo>
                  <a:pt x="1458510" y="208957"/>
                </a:lnTo>
                <a:lnTo>
                  <a:pt x="1476082" y="205299"/>
                </a:lnTo>
                <a:lnTo>
                  <a:pt x="1493656" y="211990"/>
                </a:lnTo>
                <a:lnTo>
                  <a:pt x="1511227" y="228305"/>
                </a:lnTo>
                <a:lnTo>
                  <a:pt x="1528800" y="261370"/>
                </a:lnTo>
                <a:lnTo>
                  <a:pt x="1546371" y="214981"/>
                </a:lnTo>
                <a:lnTo>
                  <a:pt x="1563945" y="187546"/>
                </a:lnTo>
                <a:lnTo>
                  <a:pt x="1581516" y="226922"/>
                </a:lnTo>
                <a:lnTo>
                  <a:pt x="1599090" y="288043"/>
                </a:lnTo>
                <a:lnTo>
                  <a:pt x="1616662" y="307317"/>
                </a:lnTo>
                <a:lnTo>
                  <a:pt x="1634234" y="299859"/>
                </a:lnTo>
                <a:lnTo>
                  <a:pt x="1651806" y="308867"/>
                </a:lnTo>
                <a:lnTo>
                  <a:pt x="1669378" y="306966"/>
                </a:lnTo>
                <a:lnTo>
                  <a:pt x="1686951" y="300764"/>
                </a:lnTo>
                <a:lnTo>
                  <a:pt x="1704525" y="297194"/>
                </a:lnTo>
                <a:lnTo>
                  <a:pt x="1722096" y="331969"/>
                </a:lnTo>
                <a:lnTo>
                  <a:pt x="1739669" y="372692"/>
                </a:lnTo>
                <a:lnTo>
                  <a:pt x="1757241" y="399452"/>
                </a:lnTo>
                <a:lnTo>
                  <a:pt x="1774813" y="405822"/>
                </a:lnTo>
                <a:lnTo>
                  <a:pt x="1792386" y="392779"/>
                </a:lnTo>
                <a:lnTo>
                  <a:pt x="1809957" y="397186"/>
                </a:lnTo>
                <a:lnTo>
                  <a:pt x="1827531" y="385857"/>
                </a:lnTo>
                <a:lnTo>
                  <a:pt x="1845103" y="377102"/>
                </a:lnTo>
                <a:lnTo>
                  <a:pt x="1862675" y="368090"/>
                </a:lnTo>
                <a:lnTo>
                  <a:pt x="1880248" y="357935"/>
                </a:lnTo>
                <a:lnTo>
                  <a:pt x="1897820" y="352800"/>
                </a:lnTo>
                <a:lnTo>
                  <a:pt x="1915392" y="337861"/>
                </a:lnTo>
                <a:lnTo>
                  <a:pt x="1932966" y="323363"/>
                </a:lnTo>
                <a:lnTo>
                  <a:pt x="1950537" y="285126"/>
                </a:lnTo>
                <a:lnTo>
                  <a:pt x="1968111" y="231128"/>
                </a:lnTo>
                <a:lnTo>
                  <a:pt x="1985683" y="223151"/>
                </a:lnTo>
                <a:lnTo>
                  <a:pt x="2003254" y="239894"/>
                </a:lnTo>
                <a:lnTo>
                  <a:pt x="2020827" y="214337"/>
                </a:lnTo>
                <a:lnTo>
                  <a:pt x="2038399" y="226754"/>
                </a:lnTo>
                <a:lnTo>
                  <a:pt x="2055971" y="235511"/>
                </a:lnTo>
                <a:lnTo>
                  <a:pt x="2073545" y="233739"/>
                </a:lnTo>
                <a:lnTo>
                  <a:pt x="2091117" y="254202"/>
                </a:lnTo>
                <a:lnTo>
                  <a:pt x="2108688" y="274490"/>
                </a:lnTo>
                <a:lnTo>
                  <a:pt x="2126263" y="279131"/>
                </a:lnTo>
                <a:lnTo>
                  <a:pt x="2143834" y="305245"/>
                </a:lnTo>
                <a:lnTo>
                  <a:pt x="2161404" y="332968"/>
                </a:lnTo>
                <a:lnTo>
                  <a:pt x="2178979" y="431445"/>
                </a:lnTo>
                <a:lnTo>
                  <a:pt x="2196551" y="458219"/>
                </a:lnTo>
                <a:lnTo>
                  <a:pt x="2213532" y="505585"/>
                </a:lnTo>
              </a:path>
            </a:pathLst>
          </a:custGeom>
          <a:ln w="11494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076165" y="4107459"/>
            <a:ext cx="121920" cy="45085"/>
          </a:xfrm>
          <a:custGeom>
            <a:avLst/>
            <a:gdLst/>
            <a:ahLst/>
            <a:cxnLst/>
            <a:rect l="l" t="t" r="r" b="b"/>
            <a:pathLst>
              <a:path w="121920" h="45085">
                <a:moveTo>
                  <a:pt x="0" y="44589"/>
                </a:moveTo>
                <a:lnTo>
                  <a:pt x="15927" y="28635"/>
                </a:lnTo>
                <a:lnTo>
                  <a:pt x="33499" y="34425"/>
                </a:lnTo>
                <a:lnTo>
                  <a:pt x="51073" y="33121"/>
                </a:lnTo>
                <a:lnTo>
                  <a:pt x="68644" y="9308"/>
                </a:lnTo>
                <a:lnTo>
                  <a:pt x="86218" y="0"/>
                </a:lnTo>
                <a:lnTo>
                  <a:pt x="103790" y="8893"/>
                </a:lnTo>
                <a:lnTo>
                  <a:pt x="121363" y="15851"/>
                </a:lnTo>
              </a:path>
            </a:pathLst>
          </a:custGeom>
          <a:ln w="11493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860396" y="3449771"/>
            <a:ext cx="2337435" cy="690245"/>
          </a:xfrm>
          <a:custGeom>
            <a:avLst/>
            <a:gdLst/>
            <a:ahLst/>
            <a:cxnLst/>
            <a:rect l="l" t="t" r="r" b="b"/>
            <a:pathLst>
              <a:path w="2337434" h="690245">
                <a:moveTo>
                  <a:pt x="0" y="645370"/>
                </a:moveTo>
                <a:lnTo>
                  <a:pt x="17573" y="456590"/>
                </a:lnTo>
                <a:lnTo>
                  <a:pt x="35145" y="419073"/>
                </a:lnTo>
                <a:lnTo>
                  <a:pt x="52717" y="529541"/>
                </a:lnTo>
                <a:lnTo>
                  <a:pt x="70289" y="439559"/>
                </a:lnTo>
                <a:lnTo>
                  <a:pt x="87862" y="467915"/>
                </a:lnTo>
                <a:lnTo>
                  <a:pt x="105434" y="501599"/>
                </a:lnTo>
                <a:lnTo>
                  <a:pt x="123007" y="517483"/>
                </a:lnTo>
                <a:lnTo>
                  <a:pt x="140579" y="539547"/>
                </a:lnTo>
                <a:lnTo>
                  <a:pt x="158151" y="544736"/>
                </a:lnTo>
                <a:lnTo>
                  <a:pt x="175724" y="547933"/>
                </a:lnTo>
                <a:lnTo>
                  <a:pt x="193296" y="554187"/>
                </a:lnTo>
                <a:lnTo>
                  <a:pt x="210868" y="517711"/>
                </a:lnTo>
                <a:lnTo>
                  <a:pt x="228442" y="509260"/>
                </a:lnTo>
                <a:lnTo>
                  <a:pt x="246014" y="507061"/>
                </a:lnTo>
                <a:lnTo>
                  <a:pt x="263586" y="496848"/>
                </a:lnTo>
                <a:lnTo>
                  <a:pt x="281159" y="476374"/>
                </a:lnTo>
                <a:lnTo>
                  <a:pt x="298731" y="451132"/>
                </a:lnTo>
                <a:lnTo>
                  <a:pt x="316303" y="409762"/>
                </a:lnTo>
                <a:lnTo>
                  <a:pt x="333876" y="371215"/>
                </a:lnTo>
                <a:lnTo>
                  <a:pt x="351448" y="284855"/>
                </a:lnTo>
                <a:lnTo>
                  <a:pt x="369020" y="211132"/>
                </a:lnTo>
                <a:lnTo>
                  <a:pt x="386593" y="143486"/>
                </a:lnTo>
                <a:lnTo>
                  <a:pt x="404165" y="97851"/>
                </a:lnTo>
                <a:lnTo>
                  <a:pt x="421737" y="65958"/>
                </a:lnTo>
                <a:lnTo>
                  <a:pt x="439311" y="1355"/>
                </a:lnTo>
                <a:lnTo>
                  <a:pt x="456883" y="0"/>
                </a:lnTo>
                <a:lnTo>
                  <a:pt x="474455" y="98681"/>
                </a:lnTo>
                <a:lnTo>
                  <a:pt x="492028" y="190234"/>
                </a:lnTo>
                <a:lnTo>
                  <a:pt x="509600" y="220755"/>
                </a:lnTo>
                <a:lnTo>
                  <a:pt x="527171" y="280894"/>
                </a:lnTo>
                <a:lnTo>
                  <a:pt x="544745" y="287776"/>
                </a:lnTo>
                <a:lnTo>
                  <a:pt x="562317" y="223278"/>
                </a:lnTo>
                <a:lnTo>
                  <a:pt x="579888" y="213389"/>
                </a:lnTo>
                <a:lnTo>
                  <a:pt x="597462" y="400232"/>
                </a:lnTo>
                <a:lnTo>
                  <a:pt x="615034" y="384850"/>
                </a:lnTo>
                <a:lnTo>
                  <a:pt x="632605" y="388235"/>
                </a:lnTo>
                <a:lnTo>
                  <a:pt x="650180" y="366508"/>
                </a:lnTo>
                <a:lnTo>
                  <a:pt x="667752" y="360370"/>
                </a:lnTo>
                <a:lnTo>
                  <a:pt x="685324" y="351705"/>
                </a:lnTo>
                <a:lnTo>
                  <a:pt x="702897" y="338048"/>
                </a:lnTo>
                <a:lnTo>
                  <a:pt x="720469" y="254646"/>
                </a:lnTo>
                <a:lnTo>
                  <a:pt x="738040" y="329552"/>
                </a:lnTo>
                <a:lnTo>
                  <a:pt x="755613" y="289283"/>
                </a:lnTo>
                <a:lnTo>
                  <a:pt x="773186" y="234409"/>
                </a:lnTo>
                <a:lnTo>
                  <a:pt x="790757" y="202077"/>
                </a:lnTo>
                <a:lnTo>
                  <a:pt x="808331" y="194217"/>
                </a:lnTo>
                <a:lnTo>
                  <a:pt x="825902" y="171345"/>
                </a:lnTo>
                <a:lnTo>
                  <a:pt x="843474" y="194365"/>
                </a:lnTo>
                <a:lnTo>
                  <a:pt x="861048" y="262535"/>
                </a:lnTo>
                <a:lnTo>
                  <a:pt x="878620" y="258713"/>
                </a:lnTo>
                <a:lnTo>
                  <a:pt x="896193" y="292721"/>
                </a:lnTo>
                <a:lnTo>
                  <a:pt x="913766" y="336457"/>
                </a:lnTo>
                <a:lnTo>
                  <a:pt x="931337" y="365075"/>
                </a:lnTo>
                <a:lnTo>
                  <a:pt x="948910" y="393602"/>
                </a:lnTo>
                <a:lnTo>
                  <a:pt x="966482" y="442030"/>
                </a:lnTo>
                <a:lnTo>
                  <a:pt x="984054" y="498453"/>
                </a:lnTo>
                <a:lnTo>
                  <a:pt x="1001627" y="526747"/>
                </a:lnTo>
                <a:lnTo>
                  <a:pt x="1019200" y="559189"/>
                </a:lnTo>
                <a:lnTo>
                  <a:pt x="1036772" y="590105"/>
                </a:lnTo>
                <a:lnTo>
                  <a:pt x="1054344" y="576375"/>
                </a:lnTo>
                <a:lnTo>
                  <a:pt x="1071917" y="560240"/>
                </a:lnTo>
                <a:lnTo>
                  <a:pt x="1089489" y="554412"/>
                </a:lnTo>
                <a:lnTo>
                  <a:pt x="1107062" y="559240"/>
                </a:lnTo>
                <a:lnTo>
                  <a:pt x="1124634" y="547359"/>
                </a:lnTo>
                <a:lnTo>
                  <a:pt x="1142207" y="518370"/>
                </a:lnTo>
                <a:lnTo>
                  <a:pt x="1159780" y="500451"/>
                </a:lnTo>
                <a:lnTo>
                  <a:pt x="1177351" y="398225"/>
                </a:lnTo>
                <a:lnTo>
                  <a:pt x="1194924" y="301287"/>
                </a:lnTo>
                <a:lnTo>
                  <a:pt x="1212495" y="288991"/>
                </a:lnTo>
                <a:lnTo>
                  <a:pt x="1230068" y="320826"/>
                </a:lnTo>
                <a:lnTo>
                  <a:pt x="1247641" y="307044"/>
                </a:lnTo>
                <a:lnTo>
                  <a:pt x="1265215" y="288458"/>
                </a:lnTo>
                <a:lnTo>
                  <a:pt x="1282787" y="266221"/>
                </a:lnTo>
                <a:lnTo>
                  <a:pt x="1300358" y="264214"/>
                </a:lnTo>
                <a:lnTo>
                  <a:pt x="1317931" y="248048"/>
                </a:lnTo>
                <a:lnTo>
                  <a:pt x="1335503" y="270391"/>
                </a:lnTo>
                <a:lnTo>
                  <a:pt x="1353075" y="274191"/>
                </a:lnTo>
                <a:lnTo>
                  <a:pt x="1370649" y="253831"/>
                </a:lnTo>
                <a:lnTo>
                  <a:pt x="1388220" y="250655"/>
                </a:lnTo>
                <a:lnTo>
                  <a:pt x="1405793" y="223070"/>
                </a:lnTo>
                <a:lnTo>
                  <a:pt x="1423364" y="218224"/>
                </a:lnTo>
                <a:lnTo>
                  <a:pt x="1440937" y="219364"/>
                </a:lnTo>
                <a:lnTo>
                  <a:pt x="1458510" y="253939"/>
                </a:lnTo>
                <a:lnTo>
                  <a:pt x="1476082" y="306619"/>
                </a:lnTo>
                <a:lnTo>
                  <a:pt x="1493656" y="327726"/>
                </a:lnTo>
                <a:lnTo>
                  <a:pt x="1511227" y="351934"/>
                </a:lnTo>
                <a:lnTo>
                  <a:pt x="1528800" y="331789"/>
                </a:lnTo>
                <a:lnTo>
                  <a:pt x="1546371" y="322300"/>
                </a:lnTo>
                <a:lnTo>
                  <a:pt x="1563945" y="296628"/>
                </a:lnTo>
                <a:lnTo>
                  <a:pt x="1581516" y="267146"/>
                </a:lnTo>
                <a:lnTo>
                  <a:pt x="1599090" y="303006"/>
                </a:lnTo>
                <a:lnTo>
                  <a:pt x="1616662" y="344898"/>
                </a:lnTo>
                <a:lnTo>
                  <a:pt x="1634234" y="367027"/>
                </a:lnTo>
                <a:lnTo>
                  <a:pt x="1651806" y="394850"/>
                </a:lnTo>
                <a:lnTo>
                  <a:pt x="1669378" y="401725"/>
                </a:lnTo>
                <a:lnTo>
                  <a:pt x="1686951" y="401682"/>
                </a:lnTo>
                <a:lnTo>
                  <a:pt x="1704525" y="420795"/>
                </a:lnTo>
                <a:lnTo>
                  <a:pt x="1722096" y="449631"/>
                </a:lnTo>
                <a:lnTo>
                  <a:pt x="1739669" y="497726"/>
                </a:lnTo>
                <a:lnTo>
                  <a:pt x="1757241" y="499809"/>
                </a:lnTo>
                <a:lnTo>
                  <a:pt x="1774813" y="513922"/>
                </a:lnTo>
                <a:lnTo>
                  <a:pt x="1792386" y="528656"/>
                </a:lnTo>
                <a:lnTo>
                  <a:pt x="1809957" y="551121"/>
                </a:lnTo>
                <a:lnTo>
                  <a:pt x="1827531" y="562801"/>
                </a:lnTo>
                <a:lnTo>
                  <a:pt x="1845103" y="557013"/>
                </a:lnTo>
                <a:lnTo>
                  <a:pt x="1862675" y="539375"/>
                </a:lnTo>
                <a:lnTo>
                  <a:pt x="1880248" y="496476"/>
                </a:lnTo>
                <a:lnTo>
                  <a:pt x="1897820" y="476141"/>
                </a:lnTo>
                <a:lnTo>
                  <a:pt x="1915392" y="476841"/>
                </a:lnTo>
                <a:lnTo>
                  <a:pt x="1932966" y="472633"/>
                </a:lnTo>
                <a:lnTo>
                  <a:pt x="1950537" y="437167"/>
                </a:lnTo>
                <a:lnTo>
                  <a:pt x="1968111" y="373588"/>
                </a:lnTo>
                <a:lnTo>
                  <a:pt x="1985683" y="358408"/>
                </a:lnTo>
                <a:lnTo>
                  <a:pt x="2003254" y="365175"/>
                </a:lnTo>
                <a:lnTo>
                  <a:pt x="2020827" y="382291"/>
                </a:lnTo>
                <a:lnTo>
                  <a:pt x="2038399" y="415522"/>
                </a:lnTo>
                <a:lnTo>
                  <a:pt x="2055971" y="422399"/>
                </a:lnTo>
                <a:lnTo>
                  <a:pt x="2073545" y="407132"/>
                </a:lnTo>
                <a:lnTo>
                  <a:pt x="2091117" y="381012"/>
                </a:lnTo>
                <a:lnTo>
                  <a:pt x="2108688" y="356725"/>
                </a:lnTo>
                <a:lnTo>
                  <a:pt x="2126263" y="319649"/>
                </a:lnTo>
                <a:lnTo>
                  <a:pt x="2143834" y="305442"/>
                </a:lnTo>
                <a:lnTo>
                  <a:pt x="2161404" y="293130"/>
                </a:lnTo>
                <a:lnTo>
                  <a:pt x="2178979" y="435283"/>
                </a:lnTo>
                <a:lnTo>
                  <a:pt x="2196551" y="552435"/>
                </a:lnTo>
                <a:lnTo>
                  <a:pt x="2214124" y="689916"/>
                </a:lnTo>
                <a:lnTo>
                  <a:pt x="2231696" y="614176"/>
                </a:lnTo>
                <a:lnTo>
                  <a:pt x="2249268" y="588418"/>
                </a:lnTo>
                <a:lnTo>
                  <a:pt x="2266842" y="591600"/>
                </a:lnTo>
                <a:lnTo>
                  <a:pt x="2284413" y="597443"/>
                </a:lnTo>
                <a:lnTo>
                  <a:pt x="2301986" y="596391"/>
                </a:lnTo>
                <a:lnTo>
                  <a:pt x="2319558" y="616075"/>
                </a:lnTo>
                <a:lnTo>
                  <a:pt x="2337132" y="583824"/>
                </a:lnTo>
              </a:path>
            </a:pathLst>
          </a:custGeom>
          <a:ln w="11494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860396" y="3611493"/>
            <a:ext cx="2337435" cy="535305"/>
          </a:xfrm>
          <a:custGeom>
            <a:avLst/>
            <a:gdLst/>
            <a:ahLst/>
            <a:cxnLst/>
            <a:rect l="l" t="t" r="r" b="b"/>
            <a:pathLst>
              <a:path w="2337434" h="535304">
                <a:moveTo>
                  <a:pt x="0" y="509056"/>
                </a:moveTo>
                <a:lnTo>
                  <a:pt x="17573" y="396767"/>
                </a:lnTo>
                <a:lnTo>
                  <a:pt x="35145" y="351436"/>
                </a:lnTo>
                <a:lnTo>
                  <a:pt x="52717" y="382423"/>
                </a:lnTo>
                <a:lnTo>
                  <a:pt x="70289" y="336887"/>
                </a:lnTo>
                <a:lnTo>
                  <a:pt x="87862" y="355137"/>
                </a:lnTo>
                <a:lnTo>
                  <a:pt x="105434" y="374478"/>
                </a:lnTo>
                <a:lnTo>
                  <a:pt x="123007" y="385036"/>
                </a:lnTo>
                <a:lnTo>
                  <a:pt x="140579" y="401575"/>
                </a:lnTo>
                <a:lnTo>
                  <a:pt x="158151" y="412963"/>
                </a:lnTo>
                <a:lnTo>
                  <a:pt x="175724" y="421134"/>
                </a:lnTo>
                <a:lnTo>
                  <a:pt x="193296" y="424861"/>
                </a:lnTo>
                <a:lnTo>
                  <a:pt x="210868" y="391105"/>
                </a:lnTo>
                <a:lnTo>
                  <a:pt x="228442" y="377017"/>
                </a:lnTo>
                <a:lnTo>
                  <a:pt x="246014" y="364858"/>
                </a:lnTo>
                <a:lnTo>
                  <a:pt x="263586" y="342368"/>
                </a:lnTo>
                <a:lnTo>
                  <a:pt x="281159" y="325717"/>
                </a:lnTo>
                <a:lnTo>
                  <a:pt x="298731" y="306911"/>
                </a:lnTo>
                <a:lnTo>
                  <a:pt x="316303" y="277958"/>
                </a:lnTo>
                <a:lnTo>
                  <a:pt x="333876" y="222946"/>
                </a:lnTo>
                <a:lnTo>
                  <a:pt x="351448" y="149697"/>
                </a:lnTo>
                <a:lnTo>
                  <a:pt x="369020" y="83447"/>
                </a:lnTo>
                <a:lnTo>
                  <a:pt x="386593" y="8366"/>
                </a:lnTo>
                <a:lnTo>
                  <a:pt x="404165" y="0"/>
                </a:lnTo>
                <a:lnTo>
                  <a:pt x="421737" y="18806"/>
                </a:lnTo>
                <a:lnTo>
                  <a:pt x="439311" y="6605"/>
                </a:lnTo>
                <a:lnTo>
                  <a:pt x="456883" y="7325"/>
                </a:lnTo>
                <a:lnTo>
                  <a:pt x="474455" y="60005"/>
                </a:lnTo>
                <a:lnTo>
                  <a:pt x="492028" y="114057"/>
                </a:lnTo>
                <a:lnTo>
                  <a:pt x="509600" y="141931"/>
                </a:lnTo>
                <a:lnTo>
                  <a:pt x="527171" y="174125"/>
                </a:lnTo>
                <a:lnTo>
                  <a:pt x="544745" y="180279"/>
                </a:lnTo>
                <a:lnTo>
                  <a:pt x="562317" y="136029"/>
                </a:lnTo>
                <a:lnTo>
                  <a:pt x="579888" y="143778"/>
                </a:lnTo>
                <a:lnTo>
                  <a:pt x="597462" y="264604"/>
                </a:lnTo>
                <a:lnTo>
                  <a:pt x="615034" y="247804"/>
                </a:lnTo>
                <a:lnTo>
                  <a:pt x="632605" y="235127"/>
                </a:lnTo>
                <a:lnTo>
                  <a:pt x="650180" y="220836"/>
                </a:lnTo>
                <a:lnTo>
                  <a:pt x="667752" y="225512"/>
                </a:lnTo>
                <a:lnTo>
                  <a:pt x="685324" y="221601"/>
                </a:lnTo>
                <a:lnTo>
                  <a:pt x="702897" y="203790"/>
                </a:lnTo>
                <a:lnTo>
                  <a:pt x="720469" y="163721"/>
                </a:lnTo>
                <a:lnTo>
                  <a:pt x="738040" y="212794"/>
                </a:lnTo>
                <a:lnTo>
                  <a:pt x="755613" y="169964"/>
                </a:lnTo>
                <a:lnTo>
                  <a:pt x="773186" y="113971"/>
                </a:lnTo>
                <a:lnTo>
                  <a:pt x="790757" y="83861"/>
                </a:lnTo>
                <a:lnTo>
                  <a:pt x="808331" y="81227"/>
                </a:lnTo>
                <a:lnTo>
                  <a:pt x="825902" y="65566"/>
                </a:lnTo>
                <a:lnTo>
                  <a:pt x="843474" y="73786"/>
                </a:lnTo>
                <a:lnTo>
                  <a:pt x="861048" y="114411"/>
                </a:lnTo>
                <a:lnTo>
                  <a:pt x="878620" y="130769"/>
                </a:lnTo>
                <a:lnTo>
                  <a:pt x="896193" y="180849"/>
                </a:lnTo>
                <a:lnTo>
                  <a:pt x="913766" y="250654"/>
                </a:lnTo>
                <a:lnTo>
                  <a:pt x="931337" y="279377"/>
                </a:lnTo>
                <a:lnTo>
                  <a:pt x="948910" y="302750"/>
                </a:lnTo>
                <a:lnTo>
                  <a:pt x="966482" y="333597"/>
                </a:lnTo>
                <a:lnTo>
                  <a:pt x="984054" y="374667"/>
                </a:lnTo>
                <a:lnTo>
                  <a:pt x="1001627" y="412773"/>
                </a:lnTo>
                <a:lnTo>
                  <a:pt x="1019200" y="437523"/>
                </a:lnTo>
                <a:lnTo>
                  <a:pt x="1036772" y="461803"/>
                </a:lnTo>
                <a:lnTo>
                  <a:pt x="1054344" y="450416"/>
                </a:lnTo>
                <a:lnTo>
                  <a:pt x="1071917" y="438196"/>
                </a:lnTo>
                <a:lnTo>
                  <a:pt x="1089489" y="430221"/>
                </a:lnTo>
                <a:lnTo>
                  <a:pt x="1107062" y="417664"/>
                </a:lnTo>
                <a:lnTo>
                  <a:pt x="1124634" y="406862"/>
                </a:lnTo>
                <a:lnTo>
                  <a:pt x="1142207" y="389727"/>
                </a:lnTo>
                <a:lnTo>
                  <a:pt x="1159780" y="369255"/>
                </a:lnTo>
                <a:lnTo>
                  <a:pt x="1177351" y="303377"/>
                </a:lnTo>
                <a:lnTo>
                  <a:pt x="1194924" y="225671"/>
                </a:lnTo>
                <a:lnTo>
                  <a:pt x="1212495" y="162097"/>
                </a:lnTo>
                <a:lnTo>
                  <a:pt x="1230068" y="170760"/>
                </a:lnTo>
                <a:lnTo>
                  <a:pt x="1247641" y="168839"/>
                </a:lnTo>
                <a:lnTo>
                  <a:pt x="1265215" y="170091"/>
                </a:lnTo>
                <a:lnTo>
                  <a:pt x="1282787" y="138062"/>
                </a:lnTo>
                <a:lnTo>
                  <a:pt x="1300358" y="135296"/>
                </a:lnTo>
                <a:lnTo>
                  <a:pt x="1317931" y="124530"/>
                </a:lnTo>
                <a:lnTo>
                  <a:pt x="1335503" y="132196"/>
                </a:lnTo>
                <a:lnTo>
                  <a:pt x="1353075" y="126613"/>
                </a:lnTo>
                <a:lnTo>
                  <a:pt x="1370649" y="131288"/>
                </a:lnTo>
                <a:lnTo>
                  <a:pt x="1388220" y="146671"/>
                </a:lnTo>
                <a:lnTo>
                  <a:pt x="1405793" y="145962"/>
                </a:lnTo>
                <a:lnTo>
                  <a:pt x="1423364" y="153805"/>
                </a:lnTo>
                <a:lnTo>
                  <a:pt x="1440937" y="159296"/>
                </a:lnTo>
                <a:lnTo>
                  <a:pt x="1458510" y="168072"/>
                </a:lnTo>
                <a:lnTo>
                  <a:pt x="1476082" y="192582"/>
                </a:lnTo>
                <a:lnTo>
                  <a:pt x="1493656" y="206481"/>
                </a:lnTo>
                <a:lnTo>
                  <a:pt x="1511227" y="226743"/>
                </a:lnTo>
                <a:lnTo>
                  <a:pt x="1528800" y="233203"/>
                </a:lnTo>
                <a:lnTo>
                  <a:pt x="1546371" y="205263"/>
                </a:lnTo>
                <a:lnTo>
                  <a:pt x="1563945" y="178710"/>
                </a:lnTo>
                <a:lnTo>
                  <a:pt x="1581516" y="183657"/>
                </a:lnTo>
                <a:lnTo>
                  <a:pt x="1599090" y="232148"/>
                </a:lnTo>
                <a:lnTo>
                  <a:pt x="1616662" y="262731"/>
                </a:lnTo>
                <a:lnTo>
                  <a:pt x="1634234" y="270067"/>
                </a:lnTo>
                <a:lnTo>
                  <a:pt x="1651806" y="288481"/>
                </a:lnTo>
                <a:lnTo>
                  <a:pt x="1669378" y="290970"/>
                </a:lnTo>
                <a:lnTo>
                  <a:pt x="1686951" y="287846"/>
                </a:lnTo>
                <a:lnTo>
                  <a:pt x="1704525" y="295618"/>
                </a:lnTo>
                <a:lnTo>
                  <a:pt x="1722096" y="327424"/>
                </a:lnTo>
                <a:lnTo>
                  <a:pt x="1739669" y="371833"/>
                </a:lnTo>
                <a:lnTo>
                  <a:pt x="1757241" y="386255"/>
                </a:lnTo>
                <a:lnTo>
                  <a:pt x="1774813" y="396495"/>
                </a:lnTo>
                <a:lnTo>
                  <a:pt x="1792386" y="397341"/>
                </a:lnTo>
                <a:lnTo>
                  <a:pt x="1809957" y="410777"/>
                </a:lnTo>
                <a:lnTo>
                  <a:pt x="1827531" y="410953"/>
                </a:lnTo>
                <a:lnTo>
                  <a:pt x="1845103" y="403681"/>
                </a:lnTo>
                <a:lnTo>
                  <a:pt x="1862675" y="390355"/>
                </a:lnTo>
                <a:lnTo>
                  <a:pt x="1880248" y="363829"/>
                </a:lnTo>
                <a:lnTo>
                  <a:pt x="1897820" y="351094"/>
                </a:lnTo>
                <a:lnTo>
                  <a:pt x="1915392" y="343975"/>
                </a:lnTo>
                <a:lnTo>
                  <a:pt x="1932966" y="334622"/>
                </a:lnTo>
                <a:lnTo>
                  <a:pt x="1950537" y="297769"/>
                </a:lnTo>
                <a:lnTo>
                  <a:pt x="1968111" y="238982"/>
                </a:lnTo>
                <a:lnTo>
                  <a:pt x="1985683" y="227403"/>
                </a:lnTo>
                <a:lnTo>
                  <a:pt x="2003254" y="239157"/>
                </a:lnTo>
                <a:lnTo>
                  <a:pt x="2020827" y="234938"/>
                </a:lnTo>
                <a:lnTo>
                  <a:pt x="2038399" y="257762"/>
                </a:lnTo>
                <a:lnTo>
                  <a:pt x="2055971" y="265579"/>
                </a:lnTo>
                <a:lnTo>
                  <a:pt x="2073545" y="257059"/>
                </a:lnTo>
                <a:lnTo>
                  <a:pt x="2091117" y="254230"/>
                </a:lnTo>
                <a:lnTo>
                  <a:pt x="2108688" y="252231"/>
                </a:lnTo>
                <a:lnTo>
                  <a:pt x="2126263" y="236012"/>
                </a:lnTo>
                <a:lnTo>
                  <a:pt x="2143834" y="241967"/>
                </a:lnTo>
                <a:lnTo>
                  <a:pt x="2161404" y="249672"/>
                </a:lnTo>
                <a:lnTo>
                  <a:pt x="2178979" y="369987"/>
                </a:lnTo>
                <a:lnTo>
                  <a:pt x="2196551" y="441950"/>
                </a:lnTo>
                <a:lnTo>
                  <a:pt x="2214124" y="535198"/>
                </a:lnTo>
                <a:lnTo>
                  <a:pt x="2231696" y="488527"/>
                </a:lnTo>
                <a:lnTo>
                  <a:pt x="2249268" y="478544"/>
                </a:lnTo>
                <a:lnTo>
                  <a:pt x="2266842" y="479483"/>
                </a:lnTo>
                <a:lnTo>
                  <a:pt x="2284413" y="470497"/>
                </a:lnTo>
                <a:lnTo>
                  <a:pt x="2301986" y="465317"/>
                </a:lnTo>
                <a:lnTo>
                  <a:pt x="2319558" y="479605"/>
                </a:lnTo>
                <a:lnTo>
                  <a:pt x="2337132" y="466959"/>
                </a:lnTo>
              </a:path>
            </a:pathLst>
          </a:custGeom>
          <a:ln w="114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860395" y="3781958"/>
            <a:ext cx="2337131" cy="3700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60396" y="3930794"/>
            <a:ext cx="2178050" cy="221615"/>
          </a:xfrm>
          <a:custGeom>
            <a:avLst/>
            <a:gdLst/>
            <a:ahLst/>
            <a:cxnLst/>
            <a:rect l="l" t="t" r="r" b="b"/>
            <a:pathLst>
              <a:path w="2178050" h="221614">
                <a:moveTo>
                  <a:pt x="0" y="217213"/>
                </a:moveTo>
                <a:lnTo>
                  <a:pt x="17573" y="214135"/>
                </a:lnTo>
                <a:lnTo>
                  <a:pt x="35145" y="122522"/>
                </a:lnTo>
                <a:lnTo>
                  <a:pt x="52717" y="121430"/>
                </a:lnTo>
                <a:lnTo>
                  <a:pt x="70289" y="159331"/>
                </a:lnTo>
                <a:lnTo>
                  <a:pt x="87862" y="157723"/>
                </a:lnTo>
                <a:lnTo>
                  <a:pt x="105434" y="155379"/>
                </a:lnTo>
                <a:lnTo>
                  <a:pt x="123007" y="159319"/>
                </a:lnTo>
                <a:lnTo>
                  <a:pt x="140579" y="156439"/>
                </a:lnTo>
                <a:lnTo>
                  <a:pt x="158151" y="147266"/>
                </a:lnTo>
                <a:lnTo>
                  <a:pt x="175724" y="144802"/>
                </a:lnTo>
                <a:lnTo>
                  <a:pt x="193296" y="136061"/>
                </a:lnTo>
                <a:lnTo>
                  <a:pt x="210868" y="148624"/>
                </a:lnTo>
                <a:lnTo>
                  <a:pt x="228442" y="134589"/>
                </a:lnTo>
                <a:lnTo>
                  <a:pt x="246014" y="120627"/>
                </a:lnTo>
                <a:lnTo>
                  <a:pt x="263586" y="93274"/>
                </a:lnTo>
                <a:lnTo>
                  <a:pt x="281159" y="73082"/>
                </a:lnTo>
                <a:lnTo>
                  <a:pt x="298731" y="55200"/>
                </a:lnTo>
                <a:lnTo>
                  <a:pt x="316303" y="47314"/>
                </a:lnTo>
                <a:lnTo>
                  <a:pt x="333876" y="35458"/>
                </a:lnTo>
                <a:lnTo>
                  <a:pt x="351448" y="34451"/>
                </a:lnTo>
                <a:lnTo>
                  <a:pt x="369020" y="35447"/>
                </a:lnTo>
                <a:lnTo>
                  <a:pt x="386593" y="14070"/>
                </a:lnTo>
                <a:lnTo>
                  <a:pt x="404165" y="4197"/>
                </a:lnTo>
                <a:lnTo>
                  <a:pt x="421737" y="0"/>
                </a:lnTo>
                <a:lnTo>
                  <a:pt x="439311" y="25661"/>
                </a:lnTo>
                <a:lnTo>
                  <a:pt x="456883" y="44564"/>
                </a:lnTo>
                <a:lnTo>
                  <a:pt x="492028" y="77974"/>
                </a:lnTo>
                <a:lnTo>
                  <a:pt x="544745" y="89935"/>
                </a:lnTo>
                <a:lnTo>
                  <a:pt x="562317" y="77685"/>
                </a:lnTo>
                <a:lnTo>
                  <a:pt x="579888" y="84257"/>
                </a:lnTo>
                <a:lnTo>
                  <a:pt x="597462" y="79265"/>
                </a:lnTo>
                <a:lnTo>
                  <a:pt x="615034" y="72745"/>
                </a:lnTo>
                <a:lnTo>
                  <a:pt x="632605" y="76502"/>
                </a:lnTo>
                <a:lnTo>
                  <a:pt x="650180" y="74165"/>
                </a:lnTo>
                <a:lnTo>
                  <a:pt x="667752" y="74503"/>
                </a:lnTo>
                <a:lnTo>
                  <a:pt x="685324" y="74920"/>
                </a:lnTo>
                <a:lnTo>
                  <a:pt x="702897" y="68559"/>
                </a:lnTo>
                <a:lnTo>
                  <a:pt x="720469" y="63266"/>
                </a:lnTo>
                <a:lnTo>
                  <a:pt x="738040" y="58183"/>
                </a:lnTo>
                <a:lnTo>
                  <a:pt x="755613" y="50518"/>
                </a:lnTo>
                <a:lnTo>
                  <a:pt x="773186" y="30667"/>
                </a:lnTo>
                <a:lnTo>
                  <a:pt x="790757" y="19408"/>
                </a:lnTo>
                <a:lnTo>
                  <a:pt x="808331" y="19703"/>
                </a:lnTo>
                <a:lnTo>
                  <a:pt x="825902" y="20520"/>
                </a:lnTo>
                <a:lnTo>
                  <a:pt x="843474" y="25971"/>
                </a:lnTo>
                <a:lnTo>
                  <a:pt x="861048" y="43403"/>
                </a:lnTo>
                <a:lnTo>
                  <a:pt x="878620" y="55205"/>
                </a:lnTo>
                <a:lnTo>
                  <a:pt x="896193" y="76887"/>
                </a:lnTo>
                <a:lnTo>
                  <a:pt x="913766" y="128344"/>
                </a:lnTo>
                <a:lnTo>
                  <a:pt x="931337" y="143528"/>
                </a:lnTo>
                <a:lnTo>
                  <a:pt x="948910" y="164772"/>
                </a:lnTo>
                <a:lnTo>
                  <a:pt x="966482" y="163313"/>
                </a:lnTo>
                <a:lnTo>
                  <a:pt x="984054" y="147304"/>
                </a:lnTo>
                <a:lnTo>
                  <a:pt x="1001627" y="142942"/>
                </a:lnTo>
                <a:lnTo>
                  <a:pt x="1019200" y="147877"/>
                </a:lnTo>
                <a:lnTo>
                  <a:pt x="1036772" y="187982"/>
                </a:lnTo>
                <a:lnTo>
                  <a:pt x="1054344" y="180733"/>
                </a:lnTo>
                <a:lnTo>
                  <a:pt x="1071917" y="176060"/>
                </a:lnTo>
                <a:lnTo>
                  <a:pt x="1089489" y="170124"/>
                </a:lnTo>
                <a:lnTo>
                  <a:pt x="1107062" y="149757"/>
                </a:lnTo>
                <a:lnTo>
                  <a:pt x="1124634" y="132516"/>
                </a:lnTo>
                <a:lnTo>
                  <a:pt x="1142207" y="116414"/>
                </a:lnTo>
                <a:lnTo>
                  <a:pt x="1159780" y="119930"/>
                </a:lnTo>
                <a:lnTo>
                  <a:pt x="1177351" y="140842"/>
                </a:lnTo>
                <a:lnTo>
                  <a:pt x="1194924" y="126916"/>
                </a:lnTo>
                <a:lnTo>
                  <a:pt x="1212495" y="41897"/>
                </a:lnTo>
                <a:lnTo>
                  <a:pt x="1230068" y="36231"/>
                </a:lnTo>
                <a:lnTo>
                  <a:pt x="1247641" y="37542"/>
                </a:lnTo>
                <a:lnTo>
                  <a:pt x="1265215" y="33657"/>
                </a:lnTo>
                <a:lnTo>
                  <a:pt x="1282787" y="30132"/>
                </a:lnTo>
                <a:lnTo>
                  <a:pt x="1300358" y="28320"/>
                </a:lnTo>
                <a:lnTo>
                  <a:pt x="1317931" y="25645"/>
                </a:lnTo>
                <a:lnTo>
                  <a:pt x="1335503" y="33808"/>
                </a:lnTo>
                <a:lnTo>
                  <a:pt x="1353075" y="48197"/>
                </a:lnTo>
                <a:lnTo>
                  <a:pt x="1370649" y="71983"/>
                </a:lnTo>
                <a:lnTo>
                  <a:pt x="1388220" y="101956"/>
                </a:lnTo>
                <a:lnTo>
                  <a:pt x="1405793" y="123843"/>
                </a:lnTo>
                <a:lnTo>
                  <a:pt x="1423364" y="137928"/>
                </a:lnTo>
                <a:lnTo>
                  <a:pt x="1440937" y="141595"/>
                </a:lnTo>
                <a:lnTo>
                  <a:pt x="1458510" y="128029"/>
                </a:lnTo>
                <a:lnTo>
                  <a:pt x="1476082" y="112439"/>
                </a:lnTo>
                <a:lnTo>
                  <a:pt x="1493656" y="99954"/>
                </a:lnTo>
                <a:lnTo>
                  <a:pt x="1511227" y="100622"/>
                </a:lnTo>
                <a:lnTo>
                  <a:pt x="1528800" y="101437"/>
                </a:lnTo>
                <a:lnTo>
                  <a:pt x="1546371" y="77598"/>
                </a:lnTo>
                <a:lnTo>
                  <a:pt x="1563945" y="61260"/>
                </a:lnTo>
                <a:lnTo>
                  <a:pt x="1581516" y="85183"/>
                </a:lnTo>
                <a:lnTo>
                  <a:pt x="1599090" y="123596"/>
                </a:lnTo>
                <a:lnTo>
                  <a:pt x="1616662" y="138649"/>
                </a:lnTo>
                <a:lnTo>
                  <a:pt x="1634234" y="138473"/>
                </a:lnTo>
                <a:lnTo>
                  <a:pt x="1651806" y="137854"/>
                </a:lnTo>
                <a:lnTo>
                  <a:pt x="1669378" y="115054"/>
                </a:lnTo>
                <a:lnTo>
                  <a:pt x="1686951" y="99005"/>
                </a:lnTo>
                <a:lnTo>
                  <a:pt x="1704525" y="122931"/>
                </a:lnTo>
                <a:lnTo>
                  <a:pt x="1722096" y="132892"/>
                </a:lnTo>
                <a:lnTo>
                  <a:pt x="1739669" y="139352"/>
                </a:lnTo>
                <a:lnTo>
                  <a:pt x="1757241" y="143047"/>
                </a:lnTo>
                <a:lnTo>
                  <a:pt x="1774813" y="142258"/>
                </a:lnTo>
                <a:lnTo>
                  <a:pt x="1792386" y="142448"/>
                </a:lnTo>
                <a:lnTo>
                  <a:pt x="1809957" y="156447"/>
                </a:lnTo>
                <a:lnTo>
                  <a:pt x="1827531" y="165375"/>
                </a:lnTo>
                <a:lnTo>
                  <a:pt x="1845103" y="166435"/>
                </a:lnTo>
                <a:lnTo>
                  <a:pt x="1862675" y="160933"/>
                </a:lnTo>
                <a:lnTo>
                  <a:pt x="1880248" y="163031"/>
                </a:lnTo>
                <a:lnTo>
                  <a:pt x="1897820" y="164730"/>
                </a:lnTo>
                <a:lnTo>
                  <a:pt x="1915392" y="150747"/>
                </a:lnTo>
                <a:lnTo>
                  <a:pt x="1932966" y="143930"/>
                </a:lnTo>
                <a:lnTo>
                  <a:pt x="1950537" y="154883"/>
                </a:lnTo>
                <a:lnTo>
                  <a:pt x="1968111" y="141737"/>
                </a:lnTo>
                <a:lnTo>
                  <a:pt x="1985683" y="146182"/>
                </a:lnTo>
                <a:lnTo>
                  <a:pt x="2003254" y="135620"/>
                </a:lnTo>
                <a:lnTo>
                  <a:pt x="2020827" y="113103"/>
                </a:lnTo>
                <a:lnTo>
                  <a:pt x="2038399" y="117453"/>
                </a:lnTo>
                <a:lnTo>
                  <a:pt x="2055971" y="123767"/>
                </a:lnTo>
                <a:lnTo>
                  <a:pt x="2073545" y="117977"/>
                </a:lnTo>
                <a:lnTo>
                  <a:pt x="2091117" y="117742"/>
                </a:lnTo>
                <a:lnTo>
                  <a:pt x="2108688" y="117160"/>
                </a:lnTo>
                <a:lnTo>
                  <a:pt x="2126263" y="119472"/>
                </a:lnTo>
                <a:lnTo>
                  <a:pt x="2143834" y="131765"/>
                </a:lnTo>
                <a:lnTo>
                  <a:pt x="2161404" y="149567"/>
                </a:lnTo>
                <a:lnTo>
                  <a:pt x="2177889" y="221253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046189" y="4144568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4" h="7620">
                <a:moveTo>
                  <a:pt x="0" y="7480"/>
                </a:moveTo>
                <a:lnTo>
                  <a:pt x="10758" y="0"/>
                </a:lnTo>
                <a:lnTo>
                  <a:pt x="26027" y="7480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076054" y="4128454"/>
            <a:ext cx="121920" cy="24130"/>
          </a:xfrm>
          <a:custGeom>
            <a:avLst/>
            <a:gdLst/>
            <a:ahLst/>
            <a:cxnLst/>
            <a:rect l="l" t="t" r="r" b="b"/>
            <a:pathLst>
              <a:path w="121920" h="24129">
                <a:moveTo>
                  <a:pt x="0" y="23594"/>
                </a:moveTo>
                <a:lnTo>
                  <a:pt x="16037" y="11798"/>
                </a:lnTo>
                <a:lnTo>
                  <a:pt x="33610" y="14165"/>
                </a:lnTo>
                <a:lnTo>
                  <a:pt x="51184" y="12884"/>
                </a:lnTo>
                <a:lnTo>
                  <a:pt x="68755" y="2885"/>
                </a:lnTo>
                <a:lnTo>
                  <a:pt x="86328" y="0"/>
                </a:lnTo>
                <a:lnTo>
                  <a:pt x="103900" y="3436"/>
                </a:lnTo>
                <a:lnTo>
                  <a:pt x="121473" y="8223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860396" y="3781958"/>
            <a:ext cx="2337435" cy="364490"/>
          </a:xfrm>
          <a:custGeom>
            <a:avLst/>
            <a:gdLst/>
            <a:ahLst/>
            <a:cxnLst/>
            <a:rect l="l" t="t" r="r" b="b"/>
            <a:pathLst>
              <a:path w="2337434" h="364489">
                <a:moveTo>
                  <a:pt x="0" y="337193"/>
                </a:moveTo>
                <a:lnTo>
                  <a:pt x="17573" y="185300"/>
                </a:lnTo>
                <a:lnTo>
                  <a:pt x="35145" y="202487"/>
                </a:lnTo>
                <a:lnTo>
                  <a:pt x="52717" y="232005"/>
                </a:lnTo>
                <a:lnTo>
                  <a:pt x="70289" y="64264"/>
                </a:lnTo>
                <a:lnTo>
                  <a:pt x="87862" y="104054"/>
                </a:lnTo>
                <a:lnTo>
                  <a:pt x="105434" y="139258"/>
                </a:lnTo>
                <a:lnTo>
                  <a:pt x="140579" y="201337"/>
                </a:lnTo>
                <a:lnTo>
                  <a:pt x="175724" y="231212"/>
                </a:lnTo>
                <a:lnTo>
                  <a:pt x="193296" y="241286"/>
                </a:lnTo>
                <a:lnTo>
                  <a:pt x="210868" y="129006"/>
                </a:lnTo>
                <a:lnTo>
                  <a:pt x="228442" y="116332"/>
                </a:lnTo>
                <a:lnTo>
                  <a:pt x="246014" y="116865"/>
                </a:lnTo>
                <a:lnTo>
                  <a:pt x="263586" y="116471"/>
                </a:lnTo>
                <a:lnTo>
                  <a:pt x="281159" y="118921"/>
                </a:lnTo>
                <a:lnTo>
                  <a:pt x="298731" y="123898"/>
                </a:lnTo>
                <a:lnTo>
                  <a:pt x="316303" y="115813"/>
                </a:lnTo>
                <a:lnTo>
                  <a:pt x="333876" y="109373"/>
                </a:lnTo>
                <a:lnTo>
                  <a:pt x="351448" y="82246"/>
                </a:lnTo>
                <a:lnTo>
                  <a:pt x="369020" y="68697"/>
                </a:lnTo>
                <a:lnTo>
                  <a:pt x="386593" y="71341"/>
                </a:lnTo>
                <a:lnTo>
                  <a:pt x="404165" y="108195"/>
                </a:lnTo>
                <a:lnTo>
                  <a:pt x="421737" y="137967"/>
                </a:lnTo>
                <a:lnTo>
                  <a:pt x="439311" y="126186"/>
                </a:lnTo>
                <a:lnTo>
                  <a:pt x="456883" y="124078"/>
                </a:lnTo>
                <a:lnTo>
                  <a:pt x="474455" y="144279"/>
                </a:lnTo>
                <a:lnTo>
                  <a:pt x="492028" y="166485"/>
                </a:lnTo>
                <a:lnTo>
                  <a:pt x="509600" y="170501"/>
                </a:lnTo>
                <a:lnTo>
                  <a:pt x="527171" y="181510"/>
                </a:lnTo>
                <a:lnTo>
                  <a:pt x="544745" y="184394"/>
                </a:lnTo>
                <a:lnTo>
                  <a:pt x="562317" y="181173"/>
                </a:lnTo>
                <a:lnTo>
                  <a:pt x="579888" y="178047"/>
                </a:lnTo>
                <a:lnTo>
                  <a:pt x="597462" y="184934"/>
                </a:lnTo>
                <a:lnTo>
                  <a:pt x="615034" y="183648"/>
                </a:lnTo>
                <a:lnTo>
                  <a:pt x="632605" y="184347"/>
                </a:lnTo>
                <a:lnTo>
                  <a:pt x="650180" y="182028"/>
                </a:lnTo>
                <a:lnTo>
                  <a:pt x="667752" y="199615"/>
                </a:lnTo>
                <a:lnTo>
                  <a:pt x="685324" y="200776"/>
                </a:lnTo>
                <a:lnTo>
                  <a:pt x="702897" y="184158"/>
                </a:lnTo>
                <a:lnTo>
                  <a:pt x="720469" y="148888"/>
                </a:lnTo>
                <a:lnTo>
                  <a:pt x="738040" y="190123"/>
                </a:lnTo>
                <a:lnTo>
                  <a:pt x="755613" y="148995"/>
                </a:lnTo>
                <a:lnTo>
                  <a:pt x="773186" y="109927"/>
                </a:lnTo>
                <a:lnTo>
                  <a:pt x="790757" y="84708"/>
                </a:lnTo>
                <a:lnTo>
                  <a:pt x="808331" y="98690"/>
                </a:lnTo>
                <a:lnTo>
                  <a:pt x="825902" y="92014"/>
                </a:lnTo>
                <a:lnTo>
                  <a:pt x="843474" y="103494"/>
                </a:lnTo>
                <a:lnTo>
                  <a:pt x="861048" y="127506"/>
                </a:lnTo>
                <a:lnTo>
                  <a:pt x="878620" y="123427"/>
                </a:lnTo>
                <a:lnTo>
                  <a:pt x="896193" y="96842"/>
                </a:lnTo>
                <a:lnTo>
                  <a:pt x="913766" y="49551"/>
                </a:lnTo>
                <a:lnTo>
                  <a:pt x="931337" y="42318"/>
                </a:lnTo>
                <a:lnTo>
                  <a:pt x="948910" y="35207"/>
                </a:lnTo>
                <a:lnTo>
                  <a:pt x="966482" y="78855"/>
                </a:lnTo>
                <a:lnTo>
                  <a:pt x="984054" y="146981"/>
                </a:lnTo>
                <a:lnTo>
                  <a:pt x="1001627" y="197698"/>
                </a:lnTo>
                <a:lnTo>
                  <a:pt x="1019200" y="246725"/>
                </a:lnTo>
                <a:lnTo>
                  <a:pt x="1036772" y="230830"/>
                </a:lnTo>
                <a:lnTo>
                  <a:pt x="1054344" y="209916"/>
                </a:lnTo>
                <a:lnTo>
                  <a:pt x="1071917" y="185257"/>
                </a:lnTo>
                <a:lnTo>
                  <a:pt x="1089489" y="179367"/>
                </a:lnTo>
                <a:lnTo>
                  <a:pt x="1107062" y="188672"/>
                </a:lnTo>
                <a:lnTo>
                  <a:pt x="1124634" y="200372"/>
                </a:lnTo>
                <a:lnTo>
                  <a:pt x="1142207" y="186693"/>
                </a:lnTo>
                <a:lnTo>
                  <a:pt x="1159780" y="168712"/>
                </a:lnTo>
                <a:lnTo>
                  <a:pt x="1177351" y="134736"/>
                </a:lnTo>
                <a:lnTo>
                  <a:pt x="1194924" y="105305"/>
                </a:lnTo>
                <a:lnTo>
                  <a:pt x="1212495" y="149750"/>
                </a:lnTo>
                <a:lnTo>
                  <a:pt x="1230068" y="161298"/>
                </a:lnTo>
                <a:lnTo>
                  <a:pt x="1247641" y="155245"/>
                </a:lnTo>
                <a:lnTo>
                  <a:pt x="1265215" y="154543"/>
                </a:lnTo>
                <a:lnTo>
                  <a:pt x="1282787" y="134921"/>
                </a:lnTo>
                <a:lnTo>
                  <a:pt x="1300358" y="142256"/>
                </a:lnTo>
                <a:lnTo>
                  <a:pt x="1317931" y="139834"/>
                </a:lnTo>
                <a:lnTo>
                  <a:pt x="1335503" y="147594"/>
                </a:lnTo>
                <a:lnTo>
                  <a:pt x="1353075" y="134645"/>
                </a:lnTo>
                <a:lnTo>
                  <a:pt x="1370649" y="109065"/>
                </a:lnTo>
                <a:lnTo>
                  <a:pt x="1388220" y="64766"/>
                </a:lnTo>
                <a:lnTo>
                  <a:pt x="1405793" y="23425"/>
                </a:lnTo>
                <a:lnTo>
                  <a:pt x="1423364" y="0"/>
                </a:lnTo>
                <a:lnTo>
                  <a:pt x="1440937" y="1026"/>
                </a:lnTo>
                <a:lnTo>
                  <a:pt x="1458510" y="34494"/>
                </a:lnTo>
                <a:lnTo>
                  <a:pt x="1476082" y="86470"/>
                </a:lnTo>
                <a:lnTo>
                  <a:pt x="1493656" y="107239"/>
                </a:lnTo>
                <a:lnTo>
                  <a:pt x="1511227" y="93074"/>
                </a:lnTo>
                <a:lnTo>
                  <a:pt x="1528800" y="76853"/>
                </a:lnTo>
                <a:lnTo>
                  <a:pt x="1546371" y="57087"/>
                </a:lnTo>
                <a:lnTo>
                  <a:pt x="1563945" y="34109"/>
                </a:lnTo>
                <a:lnTo>
                  <a:pt x="1581516" y="20128"/>
                </a:lnTo>
                <a:lnTo>
                  <a:pt x="1599090" y="37401"/>
                </a:lnTo>
                <a:lnTo>
                  <a:pt x="1616662" y="64256"/>
                </a:lnTo>
                <a:lnTo>
                  <a:pt x="1634234" y="97535"/>
                </a:lnTo>
                <a:lnTo>
                  <a:pt x="1651806" y="127132"/>
                </a:lnTo>
                <a:lnTo>
                  <a:pt x="1669378" y="182422"/>
                </a:lnTo>
                <a:lnTo>
                  <a:pt x="1686951" y="236020"/>
                </a:lnTo>
                <a:lnTo>
                  <a:pt x="1704525" y="227017"/>
                </a:lnTo>
                <a:lnTo>
                  <a:pt x="1722096" y="216322"/>
                </a:lnTo>
                <a:lnTo>
                  <a:pt x="1739669" y="208005"/>
                </a:lnTo>
                <a:lnTo>
                  <a:pt x="1757241" y="196045"/>
                </a:lnTo>
                <a:lnTo>
                  <a:pt x="1774813" y="196643"/>
                </a:lnTo>
                <a:lnTo>
                  <a:pt x="1792386" y="195813"/>
                </a:lnTo>
                <a:lnTo>
                  <a:pt x="1809957" y="195232"/>
                </a:lnTo>
                <a:lnTo>
                  <a:pt x="1827531" y="184094"/>
                </a:lnTo>
                <a:lnTo>
                  <a:pt x="1845103" y="176151"/>
                </a:lnTo>
                <a:lnTo>
                  <a:pt x="1862675" y="161613"/>
                </a:lnTo>
                <a:lnTo>
                  <a:pt x="1880248" y="107869"/>
                </a:lnTo>
                <a:lnTo>
                  <a:pt x="1897820" y="78203"/>
                </a:lnTo>
                <a:lnTo>
                  <a:pt x="1915392" y="81589"/>
                </a:lnTo>
                <a:lnTo>
                  <a:pt x="1932966" y="94336"/>
                </a:lnTo>
                <a:lnTo>
                  <a:pt x="1950537" y="93421"/>
                </a:lnTo>
                <a:lnTo>
                  <a:pt x="1968111" y="104407"/>
                </a:lnTo>
                <a:lnTo>
                  <a:pt x="1985683" y="109332"/>
                </a:lnTo>
                <a:lnTo>
                  <a:pt x="2003254" y="134031"/>
                </a:lnTo>
                <a:lnTo>
                  <a:pt x="2020827" y="169438"/>
                </a:lnTo>
                <a:lnTo>
                  <a:pt x="2038399" y="172227"/>
                </a:lnTo>
                <a:lnTo>
                  <a:pt x="2055971" y="149049"/>
                </a:lnTo>
                <a:lnTo>
                  <a:pt x="2073545" y="121527"/>
                </a:lnTo>
                <a:lnTo>
                  <a:pt x="2091117" y="92472"/>
                </a:lnTo>
                <a:lnTo>
                  <a:pt x="2108688" y="73247"/>
                </a:lnTo>
                <a:lnTo>
                  <a:pt x="2126263" y="45100"/>
                </a:lnTo>
                <a:lnTo>
                  <a:pt x="2143834" y="35874"/>
                </a:lnTo>
                <a:lnTo>
                  <a:pt x="2161404" y="23868"/>
                </a:lnTo>
                <a:lnTo>
                  <a:pt x="2178979" y="178890"/>
                </a:lnTo>
                <a:lnTo>
                  <a:pt x="2196551" y="279693"/>
                </a:lnTo>
                <a:lnTo>
                  <a:pt x="2214124" y="364002"/>
                </a:lnTo>
                <a:lnTo>
                  <a:pt x="2231696" y="312934"/>
                </a:lnTo>
                <a:lnTo>
                  <a:pt x="2249268" y="300795"/>
                </a:lnTo>
                <a:lnTo>
                  <a:pt x="2266842" y="305828"/>
                </a:lnTo>
                <a:lnTo>
                  <a:pt x="2284413" y="307521"/>
                </a:lnTo>
                <a:lnTo>
                  <a:pt x="2301986" y="307105"/>
                </a:lnTo>
                <a:lnTo>
                  <a:pt x="2319558" y="315155"/>
                </a:lnTo>
                <a:lnTo>
                  <a:pt x="2337132" y="299186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860396" y="3899083"/>
            <a:ext cx="2337435" cy="250825"/>
          </a:xfrm>
          <a:custGeom>
            <a:avLst/>
            <a:gdLst/>
            <a:ahLst/>
            <a:cxnLst/>
            <a:rect l="l" t="t" r="r" b="b"/>
            <a:pathLst>
              <a:path w="2337434" h="250825">
                <a:moveTo>
                  <a:pt x="0" y="234496"/>
                </a:moveTo>
                <a:lnTo>
                  <a:pt x="17573" y="157011"/>
                </a:lnTo>
                <a:lnTo>
                  <a:pt x="35145" y="119798"/>
                </a:lnTo>
                <a:lnTo>
                  <a:pt x="52717" y="134011"/>
                </a:lnTo>
                <a:lnTo>
                  <a:pt x="70289" y="69091"/>
                </a:lnTo>
                <a:lnTo>
                  <a:pt x="87862" y="88182"/>
                </a:lnTo>
                <a:lnTo>
                  <a:pt x="105434" y="104611"/>
                </a:lnTo>
                <a:lnTo>
                  <a:pt x="123007" y="123432"/>
                </a:lnTo>
                <a:lnTo>
                  <a:pt x="140579" y="136181"/>
                </a:lnTo>
                <a:lnTo>
                  <a:pt x="158151" y="141258"/>
                </a:lnTo>
                <a:lnTo>
                  <a:pt x="175724" y="145299"/>
                </a:lnTo>
                <a:lnTo>
                  <a:pt x="193296" y="145967"/>
                </a:lnTo>
                <a:lnTo>
                  <a:pt x="210868" y="96109"/>
                </a:lnTo>
                <a:lnTo>
                  <a:pt x="228442" y="82754"/>
                </a:lnTo>
                <a:lnTo>
                  <a:pt x="246014" y="76040"/>
                </a:lnTo>
                <a:lnTo>
                  <a:pt x="263586" y="62166"/>
                </a:lnTo>
                <a:lnTo>
                  <a:pt x="281159" y="53296"/>
                </a:lnTo>
                <a:lnTo>
                  <a:pt x="298731" y="46842"/>
                </a:lnTo>
                <a:lnTo>
                  <a:pt x="316303" y="38857"/>
                </a:lnTo>
                <a:lnTo>
                  <a:pt x="333876" y="29709"/>
                </a:lnTo>
                <a:lnTo>
                  <a:pt x="351448" y="15642"/>
                </a:lnTo>
                <a:lnTo>
                  <a:pt x="369020" y="9366"/>
                </a:lnTo>
                <a:lnTo>
                  <a:pt x="386593" y="0"/>
                </a:lnTo>
                <a:lnTo>
                  <a:pt x="404165" y="13488"/>
                </a:lnTo>
                <a:lnTo>
                  <a:pt x="421737" y="26276"/>
                </a:lnTo>
                <a:lnTo>
                  <a:pt x="439311" y="33217"/>
                </a:lnTo>
                <a:lnTo>
                  <a:pt x="456883" y="41615"/>
                </a:lnTo>
                <a:lnTo>
                  <a:pt x="474455" y="61607"/>
                </a:lnTo>
                <a:lnTo>
                  <a:pt x="492028" y="79523"/>
                </a:lnTo>
                <a:lnTo>
                  <a:pt x="509600" y="84960"/>
                </a:lnTo>
                <a:lnTo>
                  <a:pt x="527171" y="92571"/>
                </a:lnTo>
                <a:lnTo>
                  <a:pt x="544745" y="94458"/>
                </a:lnTo>
                <a:lnTo>
                  <a:pt x="562317" y="86723"/>
                </a:lnTo>
                <a:lnTo>
                  <a:pt x="579888" y="88445"/>
                </a:lnTo>
                <a:lnTo>
                  <a:pt x="597462" y="89393"/>
                </a:lnTo>
                <a:lnTo>
                  <a:pt x="615034" y="85490"/>
                </a:lnTo>
                <a:lnTo>
                  <a:pt x="632605" y="87718"/>
                </a:lnTo>
                <a:lnTo>
                  <a:pt x="650180" y="85390"/>
                </a:lnTo>
                <a:lnTo>
                  <a:pt x="667752" y="94353"/>
                </a:lnTo>
                <a:lnTo>
                  <a:pt x="685324" y="95142"/>
                </a:lnTo>
                <a:lnTo>
                  <a:pt x="702897" y="83652"/>
                </a:lnTo>
                <a:lnTo>
                  <a:pt x="720469" y="63370"/>
                </a:lnTo>
                <a:lnTo>
                  <a:pt x="738040" y="81447"/>
                </a:lnTo>
                <a:lnTo>
                  <a:pt x="755613" y="57050"/>
                </a:lnTo>
                <a:lnTo>
                  <a:pt x="773186" y="27591"/>
                </a:lnTo>
                <a:lnTo>
                  <a:pt x="790757" y="9351"/>
                </a:lnTo>
                <a:lnTo>
                  <a:pt x="808331" y="16490"/>
                </a:lnTo>
                <a:lnTo>
                  <a:pt x="825902" y="13560"/>
                </a:lnTo>
                <a:lnTo>
                  <a:pt x="843474" y="22026"/>
                </a:lnTo>
                <a:lnTo>
                  <a:pt x="861048" y="42748"/>
                </a:lnTo>
                <a:lnTo>
                  <a:pt x="878620" y="46609"/>
                </a:lnTo>
                <a:lnTo>
                  <a:pt x="896193" y="44158"/>
                </a:lnTo>
                <a:lnTo>
                  <a:pt x="913766" y="46242"/>
                </a:lnTo>
                <a:lnTo>
                  <a:pt x="931337" y="50216"/>
                </a:lnTo>
                <a:lnTo>
                  <a:pt x="948910" y="57283"/>
                </a:lnTo>
                <a:lnTo>
                  <a:pt x="966482" y="78378"/>
                </a:lnTo>
                <a:lnTo>
                  <a:pt x="984054" y="104435"/>
                </a:lnTo>
                <a:lnTo>
                  <a:pt x="1001627" y="127614"/>
                </a:lnTo>
                <a:lnTo>
                  <a:pt x="1019200" y="154594"/>
                </a:lnTo>
                <a:lnTo>
                  <a:pt x="1036772" y="166699"/>
                </a:lnTo>
                <a:lnTo>
                  <a:pt x="1054344" y="152619"/>
                </a:lnTo>
                <a:lnTo>
                  <a:pt x="1071917" y="137953"/>
                </a:lnTo>
                <a:lnTo>
                  <a:pt x="1089489" y="132039"/>
                </a:lnTo>
                <a:lnTo>
                  <a:pt x="1107062" y="126508"/>
                </a:lnTo>
                <a:lnTo>
                  <a:pt x="1124634" y="123737"/>
                </a:lnTo>
                <a:lnTo>
                  <a:pt x="1142207" y="108847"/>
                </a:lnTo>
                <a:lnTo>
                  <a:pt x="1159780" y="101614"/>
                </a:lnTo>
                <a:lnTo>
                  <a:pt x="1177351" y="95082"/>
                </a:lnTo>
                <a:lnTo>
                  <a:pt x="1194924" y="73405"/>
                </a:lnTo>
                <a:lnTo>
                  <a:pt x="1212495" y="53116"/>
                </a:lnTo>
                <a:lnTo>
                  <a:pt x="1230068" y="56058"/>
                </a:lnTo>
                <a:lnTo>
                  <a:pt x="1247641" y="53687"/>
                </a:lnTo>
                <a:lnTo>
                  <a:pt x="1265215" y="51393"/>
                </a:lnTo>
                <a:lnTo>
                  <a:pt x="1282787" y="39819"/>
                </a:lnTo>
                <a:lnTo>
                  <a:pt x="1300358" y="42581"/>
                </a:lnTo>
                <a:lnTo>
                  <a:pt x="1317931" y="40032"/>
                </a:lnTo>
                <a:lnTo>
                  <a:pt x="1335503" y="47994"/>
                </a:lnTo>
                <a:lnTo>
                  <a:pt x="1353075" y="48715"/>
                </a:lnTo>
                <a:lnTo>
                  <a:pt x="1370649" y="47817"/>
                </a:lnTo>
                <a:lnTo>
                  <a:pt x="1388220" y="40655"/>
                </a:lnTo>
                <a:lnTo>
                  <a:pt x="1405793" y="30928"/>
                </a:lnTo>
                <a:lnTo>
                  <a:pt x="1423364" y="26257"/>
                </a:lnTo>
                <a:lnTo>
                  <a:pt x="1440937" y="28604"/>
                </a:lnTo>
                <a:lnTo>
                  <a:pt x="1458510" y="38555"/>
                </a:lnTo>
                <a:lnTo>
                  <a:pt x="1476082" y="56748"/>
                </a:lnTo>
                <a:lnTo>
                  <a:pt x="1493656" y="60890"/>
                </a:lnTo>
                <a:lnTo>
                  <a:pt x="1511227" y="54141"/>
                </a:lnTo>
                <a:lnTo>
                  <a:pt x="1528800" y="46439"/>
                </a:lnTo>
                <a:lnTo>
                  <a:pt x="1546371" y="24636"/>
                </a:lnTo>
                <a:lnTo>
                  <a:pt x="1563945" y="4977"/>
                </a:lnTo>
                <a:lnTo>
                  <a:pt x="1581516" y="9948"/>
                </a:lnTo>
                <a:lnTo>
                  <a:pt x="1599090" y="37791"/>
                </a:lnTo>
                <a:lnTo>
                  <a:pt x="1616662" y="58745"/>
                </a:lnTo>
                <a:lnTo>
                  <a:pt x="1634234" y="75298"/>
                </a:lnTo>
                <a:lnTo>
                  <a:pt x="1651806" y="89787"/>
                </a:lnTo>
                <a:lnTo>
                  <a:pt x="1669378" y="106031"/>
                </a:lnTo>
                <a:lnTo>
                  <a:pt x="1686951" y="124807"/>
                </a:lnTo>
                <a:lnTo>
                  <a:pt x="1704525" y="132267"/>
                </a:lnTo>
                <a:lnTo>
                  <a:pt x="1722096" y="131900"/>
                </a:lnTo>
                <a:lnTo>
                  <a:pt x="1739669" y="130971"/>
                </a:lnTo>
                <a:lnTo>
                  <a:pt x="1757241" y="126839"/>
                </a:lnTo>
                <a:lnTo>
                  <a:pt x="1774813" y="126744"/>
                </a:lnTo>
                <a:lnTo>
                  <a:pt x="1792386" y="126423"/>
                </a:lnTo>
                <a:lnTo>
                  <a:pt x="1809957" y="133132"/>
                </a:lnTo>
                <a:lnTo>
                  <a:pt x="1827531" y="132027"/>
                </a:lnTo>
                <a:lnTo>
                  <a:pt x="1845103" y="128586"/>
                </a:lnTo>
                <a:lnTo>
                  <a:pt x="1862675" y="118567"/>
                </a:lnTo>
                <a:lnTo>
                  <a:pt x="1880248" y="92743"/>
                </a:lnTo>
                <a:lnTo>
                  <a:pt x="1897820" y="78760"/>
                </a:lnTo>
                <a:lnTo>
                  <a:pt x="1915392" y="73461"/>
                </a:lnTo>
                <a:lnTo>
                  <a:pt x="1932966" y="76426"/>
                </a:lnTo>
                <a:lnTo>
                  <a:pt x="1950537" y="81446"/>
                </a:lnTo>
                <a:lnTo>
                  <a:pt x="1968111" y="80365"/>
                </a:lnTo>
                <a:lnTo>
                  <a:pt x="1985683" y="85050"/>
                </a:lnTo>
                <a:lnTo>
                  <a:pt x="2003254" y="92118"/>
                </a:lnTo>
                <a:lnTo>
                  <a:pt x="2020827" y="98564"/>
                </a:lnTo>
                <a:lnTo>
                  <a:pt x="2038399" y="102134"/>
                </a:lnTo>
                <a:lnTo>
                  <a:pt x="2055971" y="93702"/>
                </a:lnTo>
                <a:lnTo>
                  <a:pt x="2073545" y="77046"/>
                </a:lnTo>
                <a:lnTo>
                  <a:pt x="2091117" y="62401"/>
                </a:lnTo>
                <a:lnTo>
                  <a:pt x="2108688" y="52497"/>
                </a:lnTo>
                <a:lnTo>
                  <a:pt x="2126263" y="39579"/>
                </a:lnTo>
                <a:lnTo>
                  <a:pt x="2143834" y="41114"/>
                </a:lnTo>
                <a:lnTo>
                  <a:pt x="2161404" y="44012"/>
                </a:lnTo>
                <a:lnTo>
                  <a:pt x="2178979" y="159733"/>
                </a:lnTo>
                <a:lnTo>
                  <a:pt x="2196551" y="204027"/>
                </a:lnTo>
                <a:lnTo>
                  <a:pt x="2214124" y="250486"/>
                </a:lnTo>
                <a:lnTo>
                  <a:pt x="2231696" y="218489"/>
                </a:lnTo>
                <a:lnTo>
                  <a:pt x="2249268" y="213603"/>
                </a:lnTo>
                <a:lnTo>
                  <a:pt x="2266842" y="215479"/>
                </a:lnTo>
                <a:lnTo>
                  <a:pt x="2284413" y="211326"/>
                </a:lnTo>
                <a:lnTo>
                  <a:pt x="2301986" y="209676"/>
                </a:lnTo>
                <a:lnTo>
                  <a:pt x="2319558" y="215418"/>
                </a:lnTo>
                <a:lnTo>
                  <a:pt x="2337132" y="209827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60396" y="3307150"/>
            <a:ext cx="2337435" cy="841375"/>
          </a:xfrm>
          <a:custGeom>
            <a:avLst/>
            <a:gdLst/>
            <a:ahLst/>
            <a:cxnLst/>
            <a:rect l="l" t="t" r="r" b="b"/>
            <a:pathLst>
              <a:path w="2337434" h="841375">
                <a:moveTo>
                  <a:pt x="0" y="828404"/>
                </a:moveTo>
                <a:lnTo>
                  <a:pt x="17573" y="794500"/>
                </a:lnTo>
                <a:lnTo>
                  <a:pt x="35145" y="651967"/>
                </a:lnTo>
                <a:lnTo>
                  <a:pt x="52717" y="654260"/>
                </a:lnTo>
                <a:lnTo>
                  <a:pt x="70289" y="622378"/>
                </a:lnTo>
                <a:lnTo>
                  <a:pt x="87862" y="647548"/>
                </a:lnTo>
                <a:lnTo>
                  <a:pt x="105434" y="659005"/>
                </a:lnTo>
                <a:lnTo>
                  <a:pt x="123007" y="656933"/>
                </a:lnTo>
                <a:lnTo>
                  <a:pt x="140579" y="672091"/>
                </a:lnTo>
                <a:lnTo>
                  <a:pt x="158151" y="670442"/>
                </a:lnTo>
                <a:lnTo>
                  <a:pt x="175724" y="674375"/>
                </a:lnTo>
                <a:lnTo>
                  <a:pt x="193296" y="681718"/>
                </a:lnTo>
                <a:lnTo>
                  <a:pt x="210868" y="533175"/>
                </a:lnTo>
                <a:lnTo>
                  <a:pt x="228442" y="538878"/>
                </a:lnTo>
                <a:lnTo>
                  <a:pt x="246014" y="631805"/>
                </a:lnTo>
                <a:lnTo>
                  <a:pt x="263586" y="591929"/>
                </a:lnTo>
                <a:lnTo>
                  <a:pt x="281159" y="569890"/>
                </a:lnTo>
                <a:lnTo>
                  <a:pt x="298731" y="567486"/>
                </a:lnTo>
                <a:lnTo>
                  <a:pt x="316303" y="563148"/>
                </a:lnTo>
                <a:lnTo>
                  <a:pt x="333876" y="495368"/>
                </a:lnTo>
                <a:lnTo>
                  <a:pt x="351448" y="386859"/>
                </a:lnTo>
                <a:lnTo>
                  <a:pt x="369020" y="293667"/>
                </a:lnTo>
                <a:lnTo>
                  <a:pt x="386593" y="229965"/>
                </a:lnTo>
                <a:lnTo>
                  <a:pt x="404165" y="154823"/>
                </a:lnTo>
                <a:lnTo>
                  <a:pt x="421737" y="8481"/>
                </a:lnTo>
                <a:lnTo>
                  <a:pt x="439311" y="15741"/>
                </a:lnTo>
                <a:lnTo>
                  <a:pt x="456883" y="150865"/>
                </a:lnTo>
                <a:lnTo>
                  <a:pt x="474455" y="165399"/>
                </a:lnTo>
                <a:lnTo>
                  <a:pt x="492028" y="101219"/>
                </a:lnTo>
                <a:lnTo>
                  <a:pt x="509600" y="73689"/>
                </a:lnTo>
                <a:lnTo>
                  <a:pt x="527171" y="0"/>
                </a:lnTo>
                <a:lnTo>
                  <a:pt x="544745" y="120606"/>
                </a:lnTo>
                <a:lnTo>
                  <a:pt x="562317" y="386397"/>
                </a:lnTo>
                <a:lnTo>
                  <a:pt x="579888" y="689830"/>
                </a:lnTo>
                <a:lnTo>
                  <a:pt x="597462" y="758904"/>
                </a:lnTo>
                <a:lnTo>
                  <a:pt x="615034" y="541727"/>
                </a:lnTo>
                <a:lnTo>
                  <a:pt x="632605" y="281172"/>
                </a:lnTo>
                <a:lnTo>
                  <a:pt x="650180" y="239288"/>
                </a:lnTo>
                <a:lnTo>
                  <a:pt x="667752" y="217988"/>
                </a:lnTo>
                <a:lnTo>
                  <a:pt x="685324" y="262861"/>
                </a:lnTo>
                <a:lnTo>
                  <a:pt x="702897" y="325651"/>
                </a:lnTo>
                <a:lnTo>
                  <a:pt x="720469" y="821230"/>
                </a:lnTo>
                <a:lnTo>
                  <a:pt x="738040" y="817171"/>
                </a:lnTo>
                <a:lnTo>
                  <a:pt x="755613" y="397680"/>
                </a:lnTo>
                <a:lnTo>
                  <a:pt x="773186" y="325702"/>
                </a:lnTo>
                <a:lnTo>
                  <a:pt x="790757" y="349081"/>
                </a:lnTo>
                <a:lnTo>
                  <a:pt x="808331" y="377612"/>
                </a:lnTo>
                <a:lnTo>
                  <a:pt x="825902" y="412218"/>
                </a:lnTo>
                <a:lnTo>
                  <a:pt x="843474" y="413726"/>
                </a:lnTo>
                <a:lnTo>
                  <a:pt x="861048" y="418091"/>
                </a:lnTo>
                <a:lnTo>
                  <a:pt x="878620" y="426174"/>
                </a:lnTo>
                <a:lnTo>
                  <a:pt x="896193" y="428560"/>
                </a:lnTo>
                <a:lnTo>
                  <a:pt x="913766" y="500658"/>
                </a:lnTo>
                <a:lnTo>
                  <a:pt x="931337" y="624815"/>
                </a:lnTo>
                <a:lnTo>
                  <a:pt x="948910" y="753734"/>
                </a:lnTo>
                <a:lnTo>
                  <a:pt x="966482" y="734839"/>
                </a:lnTo>
                <a:lnTo>
                  <a:pt x="984054" y="762630"/>
                </a:lnTo>
                <a:lnTo>
                  <a:pt x="1001627" y="775125"/>
                </a:lnTo>
                <a:lnTo>
                  <a:pt x="1019200" y="816889"/>
                </a:lnTo>
                <a:lnTo>
                  <a:pt x="1036772" y="821227"/>
                </a:lnTo>
                <a:lnTo>
                  <a:pt x="1054344" y="780914"/>
                </a:lnTo>
                <a:lnTo>
                  <a:pt x="1071917" y="804950"/>
                </a:lnTo>
                <a:lnTo>
                  <a:pt x="1089489" y="780415"/>
                </a:lnTo>
                <a:lnTo>
                  <a:pt x="1107062" y="725434"/>
                </a:lnTo>
                <a:lnTo>
                  <a:pt x="1124634" y="761456"/>
                </a:lnTo>
                <a:lnTo>
                  <a:pt x="1142207" y="783217"/>
                </a:lnTo>
                <a:lnTo>
                  <a:pt x="1159780" y="779037"/>
                </a:lnTo>
                <a:lnTo>
                  <a:pt x="1177351" y="517508"/>
                </a:lnTo>
                <a:lnTo>
                  <a:pt x="1194924" y="466114"/>
                </a:lnTo>
                <a:lnTo>
                  <a:pt x="1212495" y="252537"/>
                </a:lnTo>
                <a:lnTo>
                  <a:pt x="1230068" y="283511"/>
                </a:lnTo>
                <a:lnTo>
                  <a:pt x="1247641" y="319275"/>
                </a:lnTo>
                <a:lnTo>
                  <a:pt x="1265215" y="357655"/>
                </a:lnTo>
                <a:lnTo>
                  <a:pt x="1282787" y="381144"/>
                </a:lnTo>
                <a:lnTo>
                  <a:pt x="1300358" y="404099"/>
                </a:lnTo>
                <a:lnTo>
                  <a:pt x="1317931" y="416130"/>
                </a:lnTo>
                <a:lnTo>
                  <a:pt x="1335503" y="429336"/>
                </a:lnTo>
                <a:lnTo>
                  <a:pt x="1353075" y="429096"/>
                </a:lnTo>
                <a:lnTo>
                  <a:pt x="1370649" y="439602"/>
                </a:lnTo>
                <a:lnTo>
                  <a:pt x="1388220" y="459430"/>
                </a:lnTo>
                <a:lnTo>
                  <a:pt x="1405793" y="483475"/>
                </a:lnTo>
                <a:lnTo>
                  <a:pt x="1423364" y="480747"/>
                </a:lnTo>
                <a:lnTo>
                  <a:pt x="1440937" y="454261"/>
                </a:lnTo>
                <a:lnTo>
                  <a:pt x="1458510" y="498596"/>
                </a:lnTo>
                <a:lnTo>
                  <a:pt x="1476082" y="525009"/>
                </a:lnTo>
                <a:lnTo>
                  <a:pt x="1493656" y="533452"/>
                </a:lnTo>
                <a:lnTo>
                  <a:pt x="1511227" y="539418"/>
                </a:lnTo>
                <a:lnTo>
                  <a:pt x="1528800" y="547288"/>
                </a:lnTo>
                <a:lnTo>
                  <a:pt x="1546371" y="550488"/>
                </a:lnTo>
                <a:lnTo>
                  <a:pt x="1563945" y="560549"/>
                </a:lnTo>
                <a:lnTo>
                  <a:pt x="1581516" y="564887"/>
                </a:lnTo>
                <a:lnTo>
                  <a:pt x="1599090" y="577289"/>
                </a:lnTo>
                <a:lnTo>
                  <a:pt x="1616662" y="598754"/>
                </a:lnTo>
                <a:lnTo>
                  <a:pt x="1634234" y="595979"/>
                </a:lnTo>
                <a:lnTo>
                  <a:pt x="1651806" y="598402"/>
                </a:lnTo>
                <a:lnTo>
                  <a:pt x="1669378" y="611544"/>
                </a:lnTo>
                <a:lnTo>
                  <a:pt x="1686951" y="593814"/>
                </a:lnTo>
                <a:lnTo>
                  <a:pt x="1704525" y="578241"/>
                </a:lnTo>
                <a:lnTo>
                  <a:pt x="1722096" y="558311"/>
                </a:lnTo>
                <a:lnTo>
                  <a:pt x="1739669" y="629883"/>
                </a:lnTo>
                <a:lnTo>
                  <a:pt x="1757241" y="707974"/>
                </a:lnTo>
                <a:lnTo>
                  <a:pt x="1774813" y="724936"/>
                </a:lnTo>
                <a:lnTo>
                  <a:pt x="1792386" y="733416"/>
                </a:lnTo>
                <a:lnTo>
                  <a:pt x="1809957" y="718211"/>
                </a:lnTo>
                <a:lnTo>
                  <a:pt x="1827531" y="711082"/>
                </a:lnTo>
                <a:lnTo>
                  <a:pt x="1845103" y="702851"/>
                </a:lnTo>
                <a:lnTo>
                  <a:pt x="1862675" y="697487"/>
                </a:lnTo>
                <a:lnTo>
                  <a:pt x="1880248" y="668799"/>
                </a:lnTo>
                <a:lnTo>
                  <a:pt x="1897820" y="508695"/>
                </a:lnTo>
                <a:lnTo>
                  <a:pt x="1915392" y="608575"/>
                </a:lnTo>
                <a:lnTo>
                  <a:pt x="1932966" y="634803"/>
                </a:lnTo>
                <a:lnTo>
                  <a:pt x="1950537" y="557821"/>
                </a:lnTo>
                <a:lnTo>
                  <a:pt x="1968111" y="496377"/>
                </a:lnTo>
                <a:lnTo>
                  <a:pt x="1985683" y="508538"/>
                </a:lnTo>
                <a:lnTo>
                  <a:pt x="2003254" y="499742"/>
                </a:lnTo>
                <a:lnTo>
                  <a:pt x="2020827" y="546557"/>
                </a:lnTo>
                <a:lnTo>
                  <a:pt x="2038399" y="569899"/>
                </a:lnTo>
                <a:lnTo>
                  <a:pt x="2055971" y="576299"/>
                </a:lnTo>
                <a:lnTo>
                  <a:pt x="2073545" y="570389"/>
                </a:lnTo>
                <a:lnTo>
                  <a:pt x="2091117" y="576271"/>
                </a:lnTo>
                <a:lnTo>
                  <a:pt x="2108688" y="587443"/>
                </a:lnTo>
                <a:lnTo>
                  <a:pt x="2126263" y="580424"/>
                </a:lnTo>
                <a:lnTo>
                  <a:pt x="2143834" y="574921"/>
                </a:lnTo>
                <a:lnTo>
                  <a:pt x="2161404" y="569967"/>
                </a:lnTo>
                <a:lnTo>
                  <a:pt x="2178979" y="580819"/>
                </a:lnTo>
                <a:lnTo>
                  <a:pt x="2196551" y="585843"/>
                </a:lnTo>
                <a:lnTo>
                  <a:pt x="2214124" y="841244"/>
                </a:lnTo>
                <a:lnTo>
                  <a:pt x="2231696" y="837874"/>
                </a:lnTo>
                <a:lnTo>
                  <a:pt x="2249268" y="828894"/>
                </a:lnTo>
                <a:lnTo>
                  <a:pt x="2266842" y="806125"/>
                </a:lnTo>
                <a:lnTo>
                  <a:pt x="2284413" y="793603"/>
                </a:lnTo>
                <a:lnTo>
                  <a:pt x="2301986" y="789931"/>
                </a:lnTo>
                <a:lnTo>
                  <a:pt x="2319558" y="809538"/>
                </a:lnTo>
                <a:lnTo>
                  <a:pt x="2337132" y="823428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942940" y="2793337"/>
            <a:ext cx="418465" cy="125730"/>
          </a:xfrm>
          <a:custGeom>
            <a:avLst/>
            <a:gdLst/>
            <a:ahLst/>
            <a:cxnLst/>
            <a:rect l="l" t="t" r="r" b="b"/>
            <a:pathLst>
              <a:path w="418464" h="125730">
                <a:moveTo>
                  <a:pt x="46238" y="138"/>
                </a:moveTo>
                <a:lnTo>
                  <a:pt x="11498" y="19366"/>
                </a:lnTo>
                <a:lnTo>
                  <a:pt x="0" y="63029"/>
                </a:lnTo>
                <a:lnTo>
                  <a:pt x="322" y="68365"/>
                </a:lnTo>
                <a:lnTo>
                  <a:pt x="16440" y="112497"/>
                </a:lnTo>
                <a:lnTo>
                  <a:pt x="45833" y="125655"/>
                </a:lnTo>
                <a:lnTo>
                  <a:pt x="46001" y="125653"/>
                </a:lnTo>
                <a:lnTo>
                  <a:pt x="53034" y="124698"/>
                </a:lnTo>
                <a:lnTo>
                  <a:pt x="66530" y="119508"/>
                </a:lnTo>
                <a:lnTo>
                  <a:pt x="76232" y="110828"/>
                </a:lnTo>
                <a:lnTo>
                  <a:pt x="46006" y="110828"/>
                </a:lnTo>
                <a:lnTo>
                  <a:pt x="42262" y="109867"/>
                </a:lnTo>
                <a:lnTo>
                  <a:pt x="35223" y="104294"/>
                </a:lnTo>
                <a:lnTo>
                  <a:pt x="28394" y="89979"/>
                </a:lnTo>
                <a:lnTo>
                  <a:pt x="25355" y="63029"/>
                </a:lnTo>
                <a:lnTo>
                  <a:pt x="25343" y="62489"/>
                </a:lnTo>
                <a:lnTo>
                  <a:pt x="25743" y="54323"/>
                </a:lnTo>
                <a:lnTo>
                  <a:pt x="28179" y="38055"/>
                </a:lnTo>
                <a:lnTo>
                  <a:pt x="34457" y="22242"/>
                </a:lnTo>
                <a:lnTo>
                  <a:pt x="46398" y="15137"/>
                </a:lnTo>
                <a:lnTo>
                  <a:pt x="77064" y="15137"/>
                </a:lnTo>
                <a:lnTo>
                  <a:pt x="75867" y="13063"/>
                </a:lnTo>
                <a:lnTo>
                  <a:pt x="64327" y="4685"/>
                </a:lnTo>
                <a:lnTo>
                  <a:pt x="46238" y="138"/>
                </a:lnTo>
                <a:close/>
              </a:path>
              <a:path w="418464" h="125730">
                <a:moveTo>
                  <a:pt x="77064" y="15137"/>
                </a:moveTo>
                <a:lnTo>
                  <a:pt x="46398" y="15137"/>
                </a:lnTo>
                <a:lnTo>
                  <a:pt x="50105" y="16085"/>
                </a:lnTo>
                <a:lnTo>
                  <a:pt x="57206" y="21630"/>
                </a:lnTo>
                <a:lnTo>
                  <a:pt x="64104" y="35901"/>
                </a:lnTo>
                <a:lnTo>
                  <a:pt x="67202" y="63029"/>
                </a:lnTo>
                <a:lnTo>
                  <a:pt x="66771" y="71665"/>
                </a:lnTo>
                <a:lnTo>
                  <a:pt x="64301" y="87966"/>
                </a:lnTo>
                <a:lnTo>
                  <a:pt x="57982" y="103749"/>
                </a:lnTo>
                <a:lnTo>
                  <a:pt x="46006" y="110828"/>
                </a:lnTo>
                <a:lnTo>
                  <a:pt x="76232" y="110828"/>
                </a:lnTo>
                <a:lnTo>
                  <a:pt x="81132" y="106444"/>
                </a:lnTo>
                <a:lnTo>
                  <a:pt x="85546" y="97786"/>
                </a:lnTo>
                <a:lnTo>
                  <a:pt x="90307" y="82930"/>
                </a:lnTo>
                <a:lnTo>
                  <a:pt x="92533" y="62489"/>
                </a:lnTo>
                <a:lnTo>
                  <a:pt x="92204" y="57103"/>
                </a:lnTo>
                <a:lnTo>
                  <a:pt x="90276" y="45095"/>
                </a:lnTo>
                <a:lnTo>
                  <a:pt x="85309" y="29428"/>
                </a:lnTo>
                <a:lnTo>
                  <a:pt x="77064" y="15137"/>
                </a:lnTo>
                <a:close/>
              </a:path>
              <a:path w="418464" h="125730">
                <a:moveTo>
                  <a:pt x="121360" y="104793"/>
                </a:moveTo>
                <a:lnTo>
                  <a:pt x="121360" y="122207"/>
                </a:lnTo>
                <a:lnTo>
                  <a:pt x="131145" y="123999"/>
                </a:lnTo>
                <a:lnTo>
                  <a:pt x="147210" y="125655"/>
                </a:lnTo>
                <a:lnTo>
                  <a:pt x="153585" y="125207"/>
                </a:lnTo>
                <a:lnTo>
                  <a:pt x="167904" y="122150"/>
                </a:lnTo>
                <a:lnTo>
                  <a:pt x="183674" y="113921"/>
                </a:lnTo>
                <a:lnTo>
                  <a:pt x="185770" y="110828"/>
                </a:lnTo>
                <a:lnTo>
                  <a:pt x="146835" y="110828"/>
                </a:lnTo>
                <a:lnTo>
                  <a:pt x="139446" y="110002"/>
                </a:lnTo>
                <a:lnTo>
                  <a:pt x="121360" y="104793"/>
                </a:lnTo>
                <a:close/>
              </a:path>
              <a:path w="418464" h="125730">
                <a:moveTo>
                  <a:pt x="183075" y="62379"/>
                </a:moveTo>
                <a:lnTo>
                  <a:pt x="127908" y="62379"/>
                </a:lnTo>
                <a:lnTo>
                  <a:pt x="134521" y="62470"/>
                </a:lnTo>
                <a:lnTo>
                  <a:pt x="147072" y="64491"/>
                </a:lnTo>
                <a:lnTo>
                  <a:pt x="161924" y="71865"/>
                </a:lnTo>
                <a:lnTo>
                  <a:pt x="169094" y="88069"/>
                </a:lnTo>
                <a:lnTo>
                  <a:pt x="169094" y="98585"/>
                </a:lnTo>
                <a:lnTo>
                  <a:pt x="157032" y="110828"/>
                </a:lnTo>
                <a:lnTo>
                  <a:pt x="185770" y="110828"/>
                </a:lnTo>
                <a:lnTo>
                  <a:pt x="190393" y="104003"/>
                </a:lnTo>
                <a:lnTo>
                  <a:pt x="194398" y="85046"/>
                </a:lnTo>
                <a:lnTo>
                  <a:pt x="191068" y="72528"/>
                </a:lnTo>
                <a:lnTo>
                  <a:pt x="183075" y="62379"/>
                </a:lnTo>
                <a:close/>
              </a:path>
              <a:path w="418464" h="125730">
                <a:moveTo>
                  <a:pt x="192185" y="3067"/>
                </a:moveTo>
                <a:lnTo>
                  <a:pt x="123428" y="3067"/>
                </a:lnTo>
                <a:lnTo>
                  <a:pt x="123428" y="63240"/>
                </a:lnTo>
                <a:lnTo>
                  <a:pt x="127908" y="62379"/>
                </a:lnTo>
                <a:lnTo>
                  <a:pt x="183075" y="62379"/>
                </a:lnTo>
                <a:lnTo>
                  <a:pt x="179700" y="58094"/>
                </a:lnTo>
                <a:lnTo>
                  <a:pt x="173521" y="54716"/>
                </a:lnTo>
                <a:lnTo>
                  <a:pt x="159979" y="50067"/>
                </a:lnTo>
                <a:lnTo>
                  <a:pt x="139628" y="47723"/>
                </a:lnTo>
                <a:lnTo>
                  <a:pt x="141006" y="22032"/>
                </a:lnTo>
                <a:lnTo>
                  <a:pt x="192185" y="22032"/>
                </a:lnTo>
                <a:lnTo>
                  <a:pt x="192185" y="3067"/>
                </a:lnTo>
                <a:close/>
              </a:path>
              <a:path w="418464" h="125730">
                <a:moveTo>
                  <a:pt x="305106" y="108758"/>
                </a:moveTo>
                <a:lnTo>
                  <a:pt x="233247" y="108758"/>
                </a:lnTo>
                <a:lnTo>
                  <a:pt x="233247" y="122726"/>
                </a:lnTo>
                <a:lnTo>
                  <a:pt x="305106" y="122726"/>
                </a:lnTo>
                <a:lnTo>
                  <a:pt x="305106" y="108758"/>
                </a:lnTo>
                <a:close/>
              </a:path>
              <a:path w="418464" h="125730">
                <a:moveTo>
                  <a:pt x="281153" y="20482"/>
                </a:moveTo>
                <a:lnTo>
                  <a:pt x="257199" y="20482"/>
                </a:lnTo>
                <a:lnTo>
                  <a:pt x="257199" y="108758"/>
                </a:lnTo>
                <a:lnTo>
                  <a:pt x="281153" y="108758"/>
                </a:lnTo>
                <a:lnTo>
                  <a:pt x="281153" y="20482"/>
                </a:lnTo>
                <a:close/>
              </a:path>
              <a:path w="418464" h="125730">
                <a:moveTo>
                  <a:pt x="281153" y="136"/>
                </a:moveTo>
                <a:lnTo>
                  <a:pt x="233247" y="12032"/>
                </a:lnTo>
                <a:lnTo>
                  <a:pt x="233247" y="26515"/>
                </a:lnTo>
                <a:lnTo>
                  <a:pt x="257199" y="20482"/>
                </a:lnTo>
                <a:lnTo>
                  <a:pt x="281153" y="20482"/>
                </a:lnTo>
                <a:lnTo>
                  <a:pt x="281153" y="136"/>
                </a:lnTo>
                <a:close/>
              </a:path>
              <a:path w="418464" h="125730">
                <a:moveTo>
                  <a:pt x="380492" y="0"/>
                </a:moveTo>
                <a:lnTo>
                  <a:pt x="341624" y="17370"/>
                </a:lnTo>
                <a:lnTo>
                  <a:pt x="327458" y="68158"/>
                </a:lnTo>
                <a:lnTo>
                  <a:pt x="328589" y="79326"/>
                </a:lnTo>
                <a:lnTo>
                  <a:pt x="346120" y="115373"/>
                </a:lnTo>
                <a:lnTo>
                  <a:pt x="379130" y="125293"/>
                </a:lnTo>
                <a:lnTo>
                  <a:pt x="392227" y="121809"/>
                </a:lnTo>
                <a:lnTo>
                  <a:pt x="407865" y="111471"/>
                </a:lnTo>
                <a:lnTo>
                  <a:pt x="408241" y="110828"/>
                </a:lnTo>
                <a:lnTo>
                  <a:pt x="365123" y="110828"/>
                </a:lnTo>
                <a:lnTo>
                  <a:pt x="353406" y="95483"/>
                </a:lnTo>
                <a:lnTo>
                  <a:pt x="353406" y="73413"/>
                </a:lnTo>
                <a:lnTo>
                  <a:pt x="365468" y="60482"/>
                </a:lnTo>
                <a:lnTo>
                  <a:pt x="409647" y="60482"/>
                </a:lnTo>
                <a:lnTo>
                  <a:pt x="408932" y="59275"/>
                </a:lnTo>
                <a:lnTo>
                  <a:pt x="352370" y="59275"/>
                </a:lnTo>
                <a:lnTo>
                  <a:pt x="352487" y="55938"/>
                </a:lnTo>
                <a:lnTo>
                  <a:pt x="354284" y="42162"/>
                </a:lnTo>
                <a:lnTo>
                  <a:pt x="360307" y="26588"/>
                </a:lnTo>
                <a:lnTo>
                  <a:pt x="366394" y="20615"/>
                </a:lnTo>
                <a:lnTo>
                  <a:pt x="383435" y="14991"/>
                </a:lnTo>
                <a:lnTo>
                  <a:pt x="411082" y="14991"/>
                </a:lnTo>
                <a:lnTo>
                  <a:pt x="409897" y="3991"/>
                </a:lnTo>
                <a:lnTo>
                  <a:pt x="397361" y="1557"/>
                </a:lnTo>
                <a:lnTo>
                  <a:pt x="380492" y="0"/>
                </a:lnTo>
                <a:close/>
              </a:path>
              <a:path w="418464" h="125730">
                <a:moveTo>
                  <a:pt x="409647" y="60482"/>
                </a:moveTo>
                <a:lnTo>
                  <a:pt x="383389" y="60482"/>
                </a:lnTo>
                <a:lnTo>
                  <a:pt x="394073" y="74620"/>
                </a:lnTo>
                <a:lnTo>
                  <a:pt x="394073" y="97724"/>
                </a:lnTo>
                <a:lnTo>
                  <a:pt x="383560" y="110828"/>
                </a:lnTo>
                <a:lnTo>
                  <a:pt x="408241" y="110828"/>
                </a:lnTo>
                <a:lnTo>
                  <a:pt x="414212" y="100643"/>
                </a:lnTo>
                <a:lnTo>
                  <a:pt x="417993" y="81978"/>
                </a:lnTo>
                <a:lnTo>
                  <a:pt x="415915" y="71061"/>
                </a:lnTo>
                <a:lnTo>
                  <a:pt x="409647" y="60482"/>
                </a:lnTo>
                <a:close/>
              </a:path>
              <a:path w="418464" h="125730">
                <a:moveTo>
                  <a:pt x="379191" y="45766"/>
                </a:moveTo>
                <a:lnTo>
                  <a:pt x="367297" y="48612"/>
                </a:lnTo>
                <a:lnTo>
                  <a:pt x="352370" y="59275"/>
                </a:lnTo>
                <a:lnTo>
                  <a:pt x="408932" y="59275"/>
                </a:lnTo>
                <a:lnTo>
                  <a:pt x="406707" y="55520"/>
                </a:lnTo>
                <a:lnTo>
                  <a:pt x="397511" y="49706"/>
                </a:lnTo>
                <a:lnTo>
                  <a:pt x="379191" y="45766"/>
                </a:lnTo>
                <a:close/>
              </a:path>
              <a:path w="418464" h="125730">
                <a:moveTo>
                  <a:pt x="411082" y="14991"/>
                </a:moveTo>
                <a:lnTo>
                  <a:pt x="383435" y="14991"/>
                </a:lnTo>
                <a:lnTo>
                  <a:pt x="393651" y="16297"/>
                </a:lnTo>
                <a:lnTo>
                  <a:pt x="411823" y="21861"/>
                </a:lnTo>
                <a:lnTo>
                  <a:pt x="411082" y="14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177647" y="2976064"/>
            <a:ext cx="889635" cy="130175"/>
          </a:xfrm>
          <a:custGeom>
            <a:avLst/>
            <a:gdLst/>
            <a:ahLst/>
            <a:cxnLst/>
            <a:rect l="l" t="t" r="r" b="b"/>
            <a:pathLst>
              <a:path w="889635" h="130175">
                <a:moveTo>
                  <a:pt x="22919" y="38793"/>
                </a:moveTo>
                <a:lnTo>
                  <a:pt x="0" y="38793"/>
                </a:lnTo>
                <a:lnTo>
                  <a:pt x="0" y="127588"/>
                </a:lnTo>
                <a:lnTo>
                  <a:pt x="22919" y="127588"/>
                </a:lnTo>
                <a:lnTo>
                  <a:pt x="22936" y="71183"/>
                </a:lnTo>
                <a:lnTo>
                  <a:pt x="29520" y="63245"/>
                </a:lnTo>
                <a:lnTo>
                  <a:pt x="43597" y="55690"/>
                </a:lnTo>
                <a:lnTo>
                  <a:pt x="130014" y="55690"/>
                </a:lnTo>
                <a:lnTo>
                  <a:pt x="129912" y="55518"/>
                </a:lnTo>
                <a:lnTo>
                  <a:pt x="22919" y="55518"/>
                </a:lnTo>
                <a:lnTo>
                  <a:pt x="22919" y="38793"/>
                </a:lnTo>
                <a:close/>
              </a:path>
              <a:path w="889635" h="130175">
                <a:moveTo>
                  <a:pt x="98051" y="55690"/>
                </a:moveTo>
                <a:lnTo>
                  <a:pt x="54282" y="55690"/>
                </a:lnTo>
                <a:lnTo>
                  <a:pt x="54282" y="127588"/>
                </a:lnTo>
                <a:lnTo>
                  <a:pt x="77200" y="127588"/>
                </a:lnTo>
                <a:lnTo>
                  <a:pt x="77216" y="71183"/>
                </a:lnTo>
                <a:lnTo>
                  <a:pt x="83886" y="63184"/>
                </a:lnTo>
                <a:lnTo>
                  <a:pt x="98051" y="55690"/>
                </a:lnTo>
                <a:close/>
              </a:path>
              <a:path w="889635" h="130175">
                <a:moveTo>
                  <a:pt x="130014" y="55690"/>
                </a:moveTo>
                <a:lnTo>
                  <a:pt x="108564" y="55690"/>
                </a:lnTo>
                <a:lnTo>
                  <a:pt x="108564" y="127588"/>
                </a:lnTo>
                <a:lnTo>
                  <a:pt x="131483" y="127588"/>
                </a:lnTo>
                <a:lnTo>
                  <a:pt x="131419" y="63184"/>
                </a:lnTo>
                <a:lnTo>
                  <a:pt x="130306" y="56186"/>
                </a:lnTo>
                <a:lnTo>
                  <a:pt x="130014" y="55690"/>
                </a:lnTo>
                <a:close/>
              </a:path>
              <a:path w="889635" h="130175">
                <a:moveTo>
                  <a:pt x="62726" y="36897"/>
                </a:moveTo>
                <a:lnTo>
                  <a:pt x="48840" y="37307"/>
                </a:lnTo>
                <a:lnTo>
                  <a:pt x="36430" y="41748"/>
                </a:lnTo>
                <a:lnTo>
                  <a:pt x="22919" y="55518"/>
                </a:lnTo>
                <a:lnTo>
                  <a:pt x="77200" y="55518"/>
                </a:lnTo>
                <a:lnTo>
                  <a:pt x="75650" y="46724"/>
                </a:lnTo>
                <a:lnTo>
                  <a:pt x="62726" y="36897"/>
                </a:lnTo>
                <a:close/>
              </a:path>
              <a:path w="889635" h="130175">
                <a:moveTo>
                  <a:pt x="103541" y="37307"/>
                </a:moveTo>
                <a:lnTo>
                  <a:pt x="91542" y="41782"/>
                </a:lnTo>
                <a:lnTo>
                  <a:pt x="77200" y="55518"/>
                </a:lnTo>
                <a:lnTo>
                  <a:pt x="129912" y="55518"/>
                </a:lnTo>
                <a:lnTo>
                  <a:pt x="122930" y="43693"/>
                </a:lnTo>
                <a:lnTo>
                  <a:pt x="103541" y="37307"/>
                </a:lnTo>
                <a:close/>
              </a:path>
              <a:path w="889635" h="130175">
                <a:moveTo>
                  <a:pt x="192134" y="37084"/>
                </a:moveTo>
                <a:lnTo>
                  <a:pt x="155213" y="67347"/>
                </a:lnTo>
                <a:lnTo>
                  <a:pt x="152710" y="87932"/>
                </a:lnTo>
                <a:lnTo>
                  <a:pt x="155935" y="101890"/>
                </a:lnTo>
                <a:lnTo>
                  <a:pt x="165200" y="117022"/>
                </a:lnTo>
                <a:lnTo>
                  <a:pt x="169949" y="120633"/>
                </a:lnTo>
                <a:lnTo>
                  <a:pt x="182436" y="126532"/>
                </a:lnTo>
                <a:lnTo>
                  <a:pt x="202406" y="129599"/>
                </a:lnTo>
                <a:lnTo>
                  <a:pt x="214364" y="128507"/>
                </a:lnTo>
                <a:lnTo>
                  <a:pt x="232625" y="124656"/>
                </a:lnTo>
                <a:lnTo>
                  <a:pt x="230489" y="112415"/>
                </a:lnTo>
                <a:lnTo>
                  <a:pt x="199059" y="112415"/>
                </a:lnTo>
                <a:lnTo>
                  <a:pt x="186091" y="105923"/>
                </a:lnTo>
                <a:lnTo>
                  <a:pt x="177655" y="87932"/>
                </a:lnTo>
                <a:lnTo>
                  <a:pt x="232616" y="87246"/>
                </a:lnTo>
                <a:lnTo>
                  <a:pt x="231956" y="77829"/>
                </a:lnTo>
                <a:lnTo>
                  <a:pt x="231312" y="74484"/>
                </a:lnTo>
                <a:lnTo>
                  <a:pt x="177311" y="74484"/>
                </a:lnTo>
                <a:lnTo>
                  <a:pt x="177412" y="73678"/>
                </a:lnTo>
                <a:lnTo>
                  <a:pt x="181227" y="61185"/>
                </a:lnTo>
                <a:lnTo>
                  <a:pt x="194684" y="51730"/>
                </a:lnTo>
                <a:lnTo>
                  <a:pt x="224011" y="51730"/>
                </a:lnTo>
                <a:lnTo>
                  <a:pt x="221904" y="47221"/>
                </a:lnTo>
                <a:lnTo>
                  <a:pt x="212019" y="40811"/>
                </a:lnTo>
                <a:lnTo>
                  <a:pt x="192134" y="37084"/>
                </a:lnTo>
                <a:close/>
              </a:path>
              <a:path w="889635" h="130175">
                <a:moveTo>
                  <a:pt x="229831" y="108648"/>
                </a:moveTo>
                <a:lnTo>
                  <a:pt x="217624" y="111343"/>
                </a:lnTo>
                <a:lnTo>
                  <a:pt x="199059" y="112415"/>
                </a:lnTo>
                <a:lnTo>
                  <a:pt x="230489" y="112415"/>
                </a:lnTo>
                <a:lnTo>
                  <a:pt x="229831" y="108648"/>
                </a:lnTo>
                <a:close/>
              </a:path>
              <a:path w="889635" h="130175">
                <a:moveTo>
                  <a:pt x="224011" y="51730"/>
                </a:moveTo>
                <a:lnTo>
                  <a:pt x="194684" y="51730"/>
                </a:lnTo>
                <a:lnTo>
                  <a:pt x="202412" y="55097"/>
                </a:lnTo>
                <a:lnTo>
                  <a:pt x="209017" y="74484"/>
                </a:lnTo>
                <a:lnTo>
                  <a:pt x="231312" y="74484"/>
                </a:lnTo>
                <a:lnTo>
                  <a:pt x="228974" y="62349"/>
                </a:lnTo>
                <a:lnTo>
                  <a:pt x="224011" y="51730"/>
                </a:lnTo>
                <a:close/>
              </a:path>
              <a:path w="889635" h="130175">
                <a:moveTo>
                  <a:pt x="319122" y="51551"/>
                </a:moveTo>
                <a:lnTo>
                  <a:pt x="300780" y="51551"/>
                </a:lnTo>
                <a:lnTo>
                  <a:pt x="300780" y="73449"/>
                </a:lnTo>
                <a:lnTo>
                  <a:pt x="290354" y="73598"/>
                </a:lnTo>
                <a:lnTo>
                  <a:pt x="254730" y="87306"/>
                </a:lnTo>
                <a:lnTo>
                  <a:pt x="248911" y="115346"/>
                </a:lnTo>
                <a:lnTo>
                  <a:pt x="263558" y="129656"/>
                </a:lnTo>
                <a:lnTo>
                  <a:pt x="275485" y="129646"/>
                </a:lnTo>
                <a:lnTo>
                  <a:pt x="284972" y="127746"/>
                </a:lnTo>
                <a:lnTo>
                  <a:pt x="300780" y="118104"/>
                </a:lnTo>
                <a:lnTo>
                  <a:pt x="333733" y="118104"/>
                </a:lnTo>
                <a:lnTo>
                  <a:pt x="333538" y="114312"/>
                </a:lnTo>
                <a:lnTo>
                  <a:pt x="323698" y="114312"/>
                </a:lnTo>
                <a:lnTo>
                  <a:pt x="323698" y="113277"/>
                </a:lnTo>
                <a:lnTo>
                  <a:pt x="278550" y="113277"/>
                </a:lnTo>
                <a:lnTo>
                  <a:pt x="272000" y="106725"/>
                </a:lnTo>
                <a:lnTo>
                  <a:pt x="272008" y="101532"/>
                </a:lnTo>
                <a:lnTo>
                  <a:pt x="275519" y="93744"/>
                </a:lnTo>
                <a:lnTo>
                  <a:pt x="295093" y="87242"/>
                </a:lnTo>
                <a:lnTo>
                  <a:pt x="323618" y="87242"/>
                </a:lnTo>
                <a:lnTo>
                  <a:pt x="323497" y="62224"/>
                </a:lnTo>
                <a:lnTo>
                  <a:pt x="320309" y="52735"/>
                </a:lnTo>
                <a:lnTo>
                  <a:pt x="319122" y="51551"/>
                </a:lnTo>
                <a:close/>
              </a:path>
              <a:path w="889635" h="130175">
                <a:moveTo>
                  <a:pt x="333733" y="118104"/>
                </a:moveTo>
                <a:lnTo>
                  <a:pt x="301814" y="118104"/>
                </a:lnTo>
                <a:lnTo>
                  <a:pt x="305949" y="129656"/>
                </a:lnTo>
                <a:lnTo>
                  <a:pt x="326493" y="129646"/>
                </a:lnTo>
                <a:lnTo>
                  <a:pt x="334210" y="127416"/>
                </a:lnTo>
                <a:lnTo>
                  <a:pt x="333733" y="118104"/>
                </a:lnTo>
                <a:close/>
              </a:path>
              <a:path w="889635" h="130175">
                <a:moveTo>
                  <a:pt x="333521" y="113967"/>
                </a:moveTo>
                <a:lnTo>
                  <a:pt x="331626" y="114312"/>
                </a:lnTo>
                <a:lnTo>
                  <a:pt x="333538" y="114312"/>
                </a:lnTo>
                <a:lnTo>
                  <a:pt x="333521" y="113967"/>
                </a:lnTo>
                <a:close/>
              </a:path>
              <a:path w="889635" h="130175">
                <a:moveTo>
                  <a:pt x="323618" y="87242"/>
                </a:moveTo>
                <a:lnTo>
                  <a:pt x="300780" y="87242"/>
                </a:lnTo>
                <a:lnTo>
                  <a:pt x="300780" y="105173"/>
                </a:lnTo>
                <a:lnTo>
                  <a:pt x="291992" y="113277"/>
                </a:lnTo>
                <a:lnTo>
                  <a:pt x="323698" y="113277"/>
                </a:lnTo>
                <a:lnTo>
                  <a:pt x="323618" y="87242"/>
                </a:lnTo>
                <a:close/>
              </a:path>
              <a:path w="889635" h="130175">
                <a:moveTo>
                  <a:pt x="286652" y="36966"/>
                </a:moveTo>
                <a:lnTo>
                  <a:pt x="274566" y="38284"/>
                </a:lnTo>
                <a:lnTo>
                  <a:pt x="256665" y="42931"/>
                </a:lnTo>
                <a:lnTo>
                  <a:pt x="257461" y="59062"/>
                </a:lnTo>
                <a:lnTo>
                  <a:pt x="267916" y="54692"/>
                </a:lnTo>
                <a:lnTo>
                  <a:pt x="285098" y="51551"/>
                </a:lnTo>
                <a:lnTo>
                  <a:pt x="319122" y="51551"/>
                </a:lnTo>
                <a:lnTo>
                  <a:pt x="309564" y="42025"/>
                </a:lnTo>
                <a:lnTo>
                  <a:pt x="286652" y="36966"/>
                </a:lnTo>
                <a:close/>
              </a:path>
              <a:path w="889635" h="130175">
                <a:moveTo>
                  <a:pt x="378390" y="38793"/>
                </a:moveTo>
                <a:lnTo>
                  <a:pt x="354609" y="38793"/>
                </a:lnTo>
                <a:lnTo>
                  <a:pt x="354609" y="127588"/>
                </a:lnTo>
                <a:lnTo>
                  <a:pt x="378390" y="127588"/>
                </a:lnTo>
                <a:lnTo>
                  <a:pt x="378535" y="71508"/>
                </a:lnTo>
                <a:lnTo>
                  <a:pt x="385946" y="62884"/>
                </a:lnTo>
                <a:lnTo>
                  <a:pt x="400447" y="55690"/>
                </a:lnTo>
                <a:lnTo>
                  <a:pt x="434223" y="55690"/>
                </a:lnTo>
                <a:lnTo>
                  <a:pt x="434223" y="55518"/>
                </a:lnTo>
                <a:lnTo>
                  <a:pt x="378390" y="55518"/>
                </a:lnTo>
                <a:lnTo>
                  <a:pt x="378390" y="38793"/>
                </a:lnTo>
                <a:close/>
              </a:path>
              <a:path w="889635" h="130175">
                <a:moveTo>
                  <a:pt x="434223" y="55690"/>
                </a:moveTo>
                <a:lnTo>
                  <a:pt x="410442" y="55690"/>
                </a:lnTo>
                <a:lnTo>
                  <a:pt x="410442" y="127588"/>
                </a:lnTo>
                <a:lnTo>
                  <a:pt x="434223" y="127588"/>
                </a:lnTo>
                <a:lnTo>
                  <a:pt x="434223" y="55690"/>
                </a:lnTo>
                <a:close/>
              </a:path>
              <a:path w="889635" h="130175">
                <a:moveTo>
                  <a:pt x="420610" y="36897"/>
                </a:moveTo>
                <a:lnTo>
                  <a:pt x="404741" y="37334"/>
                </a:lnTo>
                <a:lnTo>
                  <a:pt x="392409" y="41850"/>
                </a:lnTo>
                <a:lnTo>
                  <a:pt x="378390" y="55518"/>
                </a:lnTo>
                <a:lnTo>
                  <a:pt x="434223" y="55518"/>
                </a:lnTo>
                <a:lnTo>
                  <a:pt x="434223" y="51897"/>
                </a:lnTo>
                <a:lnTo>
                  <a:pt x="420610" y="36897"/>
                </a:lnTo>
                <a:close/>
              </a:path>
              <a:path w="889635" h="130175">
                <a:moveTo>
                  <a:pt x="590665" y="119128"/>
                </a:moveTo>
                <a:lnTo>
                  <a:pt x="542076" y="119128"/>
                </a:lnTo>
                <a:lnTo>
                  <a:pt x="550792" y="125190"/>
                </a:lnTo>
                <a:lnTo>
                  <a:pt x="568533" y="129583"/>
                </a:lnTo>
                <a:lnTo>
                  <a:pt x="580057" y="126906"/>
                </a:lnTo>
                <a:lnTo>
                  <a:pt x="590665" y="119128"/>
                </a:lnTo>
                <a:close/>
              </a:path>
              <a:path w="889635" h="130175">
                <a:moveTo>
                  <a:pt x="541559" y="0"/>
                </a:moveTo>
                <a:lnTo>
                  <a:pt x="517777" y="0"/>
                </a:lnTo>
                <a:lnTo>
                  <a:pt x="517777" y="127588"/>
                </a:lnTo>
                <a:lnTo>
                  <a:pt x="537250" y="127588"/>
                </a:lnTo>
                <a:lnTo>
                  <a:pt x="542076" y="119128"/>
                </a:lnTo>
                <a:lnTo>
                  <a:pt x="590665" y="119128"/>
                </a:lnTo>
                <a:lnTo>
                  <a:pt x="594760" y="116126"/>
                </a:lnTo>
                <a:lnTo>
                  <a:pt x="595905" y="114139"/>
                </a:lnTo>
                <a:lnTo>
                  <a:pt x="550348" y="114139"/>
                </a:lnTo>
                <a:lnTo>
                  <a:pt x="541559" y="104311"/>
                </a:lnTo>
                <a:lnTo>
                  <a:pt x="541617" y="69230"/>
                </a:lnTo>
                <a:lnTo>
                  <a:pt x="548613" y="61992"/>
                </a:lnTo>
                <a:lnTo>
                  <a:pt x="564120" y="55786"/>
                </a:lnTo>
                <a:lnTo>
                  <a:pt x="598814" y="55786"/>
                </a:lnTo>
                <a:lnTo>
                  <a:pt x="598686" y="55518"/>
                </a:lnTo>
                <a:lnTo>
                  <a:pt x="541559" y="55518"/>
                </a:lnTo>
                <a:lnTo>
                  <a:pt x="541559" y="0"/>
                </a:lnTo>
                <a:close/>
              </a:path>
              <a:path w="889635" h="130175">
                <a:moveTo>
                  <a:pt x="598814" y="55786"/>
                </a:moveTo>
                <a:lnTo>
                  <a:pt x="564120" y="55786"/>
                </a:lnTo>
                <a:lnTo>
                  <a:pt x="573522" y="61614"/>
                </a:lnTo>
                <a:lnTo>
                  <a:pt x="579470" y="82759"/>
                </a:lnTo>
                <a:lnTo>
                  <a:pt x="579470" y="97071"/>
                </a:lnTo>
                <a:lnTo>
                  <a:pt x="568958" y="114139"/>
                </a:lnTo>
                <a:lnTo>
                  <a:pt x="595905" y="114139"/>
                </a:lnTo>
                <a:lnTo>
                  <a:pt x="597920" y="110644"/>
                </a:lnTo>
                <a:lnTo>
                  <a:pt x="602523" y="97534"/>
                </a:lnTo>
                <a:lnTo>
                  <a:pt x="604775" y="76928"/>
                </a:lnTo>
                <a:lnTo>
                  <a:pt x="602390" y="63272"/>
                </a:lnTo>
                <a:lnTo>
                  <a:pt x="598814" y="55786"/>
                </a:lnTo>
                <a:close/>
              </a:path>
              <a:path w="889635" h="130175">
                <a:moveTo>
                  <a:pt x="567066" y="37244"/>
                </a:moveTo>
                <a:lnTo>
                  <a:pt x="554569" y="41610"/>
                </a:lnTo>
                <a:lnTo>
                  <a:pt x="541559" y="55518"/>
                </a:lnTo>
                <a:lnTo>
                  <a:pt x="598686" y="55518"/>
                </a:lnTo>
                <a:lnTo>
                  <a:pt x="594884" y="47557"/>
                </a:lnTo>
                <a:lnTo>
                  <a:pt x="585918" y="41214"/>
                </a:lnTo>
                <a:lnTo>
                  <a:pt x="567066" y="37244"/>
                </a:lnTo>
                <a:close/>
              </a:path>
              <a:path w="889635" h="130175">
                <a:moveTo>
                  <a:pt x="651173" y="38793"/>
                </a:moveTo>
                <a:lnTo>
                  <a:pt x="627392" y="38793"/>
                </a:lnTo>
                <a:lnTo>
                  <a:pt x="627392" y="127588"/>
                </a:lnTo>
                <a:lnTo>
                  <a:pt x="651173" y="127588"/>
                </a:lnTo>
                <a:lnTo>
                  <a:pt x="651173" y="38793"/>
                </a:lnTo>
                <a:close/>
              </a:path>
              <a:path w="889635" h="130175">
                <a:moveTo>
                  <a:pt x="651173" y="3964"/>
                </a:moveTo>
                <a:lnTo>
                  <a:pt x="627392" y="3964"/>
                </a:lnTo>
                <a:lnTo>
                  <a:pt x="627392" y="23966"/>
                </a:lnTo>
                <a:lnTo>
                  <a:pt x="651173" y="23966"/>
                </a:lnTo>
                <a:lnTo>
                  <a:pt x="651173" y="3964"/>
                </a:lnTo>
                <a:close/>
              </a:path>
              <a:path w="889635" h="130175">
                <a:moveTo>
                  <a:pt x="742958" y="51551"/>
                </a:moveTo>
                <a:lnTo>
                  <a:pt x="724616" y="51551"/>
                </a:lnTo>
                <a:lnTo>
                  <a:pt x="724616" y="73449"/>
                </a:lnTo>
                <a:lnTo>
                  <a:pt x="714189" y="73598"/>
                </a:lnTo>
                <a:lnTo>
                  <a:pt x="678565" y="87306"/>
                </a:lnTo>
                <a:lnTo>
                  <a:pt x="672745" y="115346"/>
                </a:lnTo>
                <a:lnTo>
                  <a:pt x="687393" y="129656"/>
                </a:lnTo>
                <a:lnTo>
                  <a:pt x="699320" y="129646"/>
                </a:lnTo>
                <a:lnTo>
                  <a:pt x="708808" y="127746"/>
                </a:lnTo>
                <a:lnTo>
                  <a:pt x="724616" y="118104"/>
                </a:lnTo>
                <a:lnTo>
                  <a:pt x="757569" y="118104"/>
                </a:lnTo>
                <a:lnTo>
                  <a:pt x="757374" y="114312"/>
                </a:lnTo>
                <a:lnTo>
                  <a:pt x="747534" y="114312"/>
                </a:lnTo>
                <a:lnTo>
                  <a:pt x="747534" y="113277"/>
                </a:lnTo>
                <a:lnTo>
                  <a:pt x="702386" y="113277"/>
                </a:lnTo>
                <a:lnTo>
                  <a:pt x="695836" y="106725"/>
                </a:lnTo>
                <a:lnTo>
                  <a:pt x="695844" y="101533"/>
                </a:lnTo>
                <a:lnTo>
                  <a:pt x="699354" y="93745"/>
                </a:lnTo>
                <a:lnTo>
                  <a:pt x="718927" y="87242"/>
                </a:lnTo>
                <a:lnTo>
                  <a:pt x="747454" y="87242"/>
                </a:lnTo>
                <a:lnTo>
                  <a:pt x="747333" y="62224"/>
                </a:lnTo>
                <a:lnTo>
                  <a:pt x="744145" y="52734"/>
                </a:lnTo>
                <a:lnTo>
                  <a:pt x="742958" y="51551"/>
                </a:lnTo>
                <a:close/>
              </a:path>
              <a:path w="889635" h="130175">
                <a:moveTo>
                  <a:pt x="757569" y="118104"/>
                </a:moveTo>
                <a:lnTo>
                  <a:pt x="725650" y="118104"/>
                </a:lnTo>
                <a:lnTo>
                  <a:pt x="729785" y="129656"/>
                </a:lnTo>
                <a:lnTo>
                  <a:pt x="750329" y="129646"/>
                </a:lnTo>
                <a:lnTo>
                  <a:pt x="758046" y="127416"/>
                </a:lnTo>
                <a:lnTo>
                  <a:pt x="757569" y="118104"/>
                </a:lnTo>
                <a:close/>
              </a:path>
              <a:path w="889635" h="130175">
                <a:moveTo>
                  <a:pt x="757356" y="113967"/>
                </a:moveTo>
                <a:lnTo>
                  <a:pt x="755460" y="114312"/>
                </a:lnTo>
                <a:lnTo>
                  <a:pt x="757374" y="114312"/>
                </a:lnTo>
                <a:lnTo>
                  <a:pt x="757356" y="113967"/>
                </a:lnTo>
                <a:close/>
              </a:path>
              <a:path w="889635" h="130175">
                <a:moveTo>
                  <a:pt x="747454" y="87242"/>
                </a:moveTo>
                <a:lnTo>
                  <a:pt x="724616" y="87242"/>
                </a:lnTo>
                <a:lnTo>
                  <a:pt x="724616" y="105173"/>
                </a:lnTo>
                <a:lnTo>
                  <a:pt x="715826" y="113277"/>
                </a:lnTo>
                <a:lnTo>
                  <a:pt x="747534" y="113277"/>
                </a:lnTo>
                <a:lnTo>
                  <a:pt x="747454" y="87242"/>
                </a:lnTo>
                <a:close/>
              </a:path>
              <a:path w="889635" h="130175">
                <a:moveTo>
                  <a:pt x="710487" y="36966"/>
                </a:moveTo>
                <a:lnTo>
                  <a:pt x="698400" y="38284"/>
                </a:lnTo>
                <a:lnTo>
                  <a:pt x="680500" y="42931"/>
                </a:lnTo>
                <a:lnTo>
                  <a:pt x="681296" y="59062"/>
                </a:lnTo>
                <a:lnTo>
                  <a:pt x="691752" y="54692"/>
                </a:lnTo>
                <a:lnTo>
                  <a:pt x="708934" y="51551"/>
                </a:lnTo>
                <a:lnTo>
                  <a:pt x="742958" y="51551"/>
                </a:lnTo>
                <a:lnTo>
                  <a:pt x="733399" y="42025"/>
                </a:lnTo>
                <a:lnTo>
                  <a:pt x="710487" y="36966"/>
                </a:lnTo>
                <a:close/>
              </a:path>
              <a:path w="889635" h="130175">
                <a:moveTo>
                  <a:pt x="776032" y="107242"/>
                </a:moveTo>
                <a:lnTo>
                  <a:pt x="776032" y="124829"/>
                </a:lnTo>
                <a:lnTo>
                  <a:pt x="778525" y="125501"/>
                </a:lnTo>
                <a:lnTo>
                  <a:pt x="790917" y="128075"/>
                </a:lnTo>
                <a:lnTo>
                  <a:pt x="808863" y="129649"/>
                </a:lnTo>
                <a:lnTo>
                  <a:pt x="819597" y="128367"/>
                </a:lnTo>
                <a:lnTo>
                  <a:pt x="835397" y="121812"/>
                </a:lnTo>
                <a:lnTo>
                  <a:pt x="844906" y="114656"/>
                </a:lnTo>
                <a:lnTo>
                  <a:pt x="821180" y="114656"/>
                </a:lnTo>
                <a:lnTo>
                  <a:pt x="805096" y="114608"/>
                </a:lnTo>
                <a:lnTo>
                  <a:pt x="794626" y="113108"/>
                </a:lnTo>
                <a:lnTo>
                  <a:pt x="776032" y="107242"/>
                </a:lnTo>
                <a:close/>
              </a:path>
              <a:path w="889635" h="130175">
                <a:moveTo>
                  <a:pt x="812546" y="36901"/>
                </a:moveTo>
                <a:lnTo>
                  <a:pt x="801648" y="38013"/>
                </a:lnTo>
                <a:lnTo>
                  <a:pt x="786027" y="43879"/>
                </a:lnTo>
                <a:lnTo>
                  <a:pt x="776376" y="50862"/>
                </a:lnTo>
                <a:lnTo>
                  <a:pt x="776376" y="72415"/>
                </a:lnTo>
                <a:lnTo>
                  <a:pt x="787750" y="84828"/>
                </a:lnTo>
                <a:lnTo>
                  <a:pt x="801019" y="90001"/>
                </a:lnTo>
                <a:lnTo>
                  <a:pt x="808945" y="93276"/>
                </a:lnTo>
                <a:lnTo>
                  <a:pt x="821180" y="98104"/>
                </a:lnTo>
                <a:lnTo>
                  <a:pt x="821180" y="114656"/>
                </a:lnTo>
                <a:lnTo>
                  <a:pt x="844906" y="114656"/>
                </a:lnTo>
                <a:lnTo>
                  <a:pt x="845822" y="113967"/>
                </a:lnTo>
                <a:lnTo>
                  <a:pt x="845822" y="91897"/>
                </a:lnTo>
                <a:lnTo>
                  <a:pt x="833588" y="79828"/>
                </a:lnTo>
                <a:lnTo>
                  <a:pt x="817906" y="73966"/>
                </a:lnTo>
                <a:lnTo>
                  <a:pt x="811014" y="71207"/>
                </a:lnTo>
                <a:lnTo>
                  <a:pt x="799984" y="67069"/>
                </a:lnTo>
                <a:lnTo>
                  <a:pt x="799984" y="51725"/>
                </a:lnTo>
                <a:lnTo>
                  <a:pt x="838740" y="51725"/>
                </a:lnTo>
                <a:lnTo>
                  <a:pt x="838695" y="39987"/>
                </a:lnTo>
                <a:lnTo>
                  <a:pt x="829271" y="38361"/>
                </a:lnTo>
                <a:lnTo>
                  <a:pt x="812546" y="36901"/>
                </a:lnTo>
                <a:close/>
              </a:path>
              <a:path w="889635" h="130175">
                <a:moveTo>
                  <a:pt x="838740" y="51725"/>
                </a:moveTo>
                <a:lnTo>
                  <a:pt x="824283" y="51725"/>
                </a:lnTo>
                <a:lnTo>
                  <a:pt x="838758" y="56724"/>
                </a:lnTo>
                <a:lnTo>
                  <a:pt x="838740" y="51725"/>
                </a:lnTo>
                <a:close/>
              </a:path>
              <a:path w="889635" h="130175">
                <a:moveTo>
                  <a:pt x="889389" y="103623"/>
                </a:moveTo>
                <a:lnTo>
                  <a:pt x="865435" y="103623"/>
                </a:lnTo>
                <a:lnTo>
                  <a:pt x="865435" y="127588"/>
                </a:lnTo>
                <a:lnTo>
                  <a:pt x="889389" y="127588"/>
                </a:lnTo>
                <a:lnTo>
                  <a:pt x="889389" y="103623"/>
                </a:lnTo>
                <a:close/>
              </a:path>
              <a:path w="889635" h="130175">
                <a:moveTo>
                  <a:pt x="889389" y="38793"/>
                </a:moveTo>
                <a:lnTo>
                  <a:pt x="865435" y="38793"/>
                </a:lnTo>
                <a:lnTo>
                  <a:pt x="865435" y="62759"/>
                </a:lnTo>
                <a:lnTo>
                  <a:pt x="889389" y="62759"/>
                </a:lnTo>
                <a:lnTo>
                  <a:pt x="889389" y="38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149036" y="2980922"/>
            <a:ext cx="447675" cy="125730"/>
          </a:xfrm>
          <a:custGeom>
            <a:avLst/>
            <a:gdLst/>
            <a:ahLst/>
            <a:cxnLst/>
            <a:rect l="l" t="t" r="r" b="b"/>
            <a:pathLst>
              <a:path w="447675" h="125730">
                <a:moveTo>
                  <a:pt x="73753" y="63937"/>
                </a:moveTo>
                <a:lnTo>
                  <a:pt x="0" y="63937"/>
                </a:lnTo>
                <a:lnTo>
                  <a:pt x="0" y="78764"/>
                </a:lnTo>
                <a:lnTo>
                  <a:pt x="73753" y="78764"/>
                </a:lnTo>
                <a:lnTo>
                  <a:pt x="73753" y="63937"/>
                </a:lnTo>
                <a:close/>
              </a:path>
              <a:path w="447675" h="125730">
                <a:moveTo>
                  <a:pt x="174240" y="90833"/>
                </a:moveTo>
                <a:lnTo>
                  <a:pt x="153388" y="90833"/>
                </a:lnTo>
                <a:lnTo>
                  <a:pt x="153388" y="122730"/>
                </a:lnTo>
                <a:lnTo>
                  <a:pt x="174240" y="122730"/>
                </a:lnTo>
                <a:lnTo>
                  <a:pt x="174240" y="90833"/>
                </a:lnTo>
                <a:close/>
              </a:path>
              <a:path w="447675" h="125730">
                <a:moveTo>
                  <a:pt x="174240" y="3072"/>
                </a:moveTo>
                <a:lnTo>
                  <a:pt x="152354" y="3072"/>
                </a:lnTo>
                <a:lnTo>
                  <a:pt x="97556" y="72902"/>
                </a:lnTo>
                <a:lnTo>
                  <a:pt x="97556" y="90833"/>
                </a:lnTo>
                <a:lnTo>
                  <a:pt x="188198" y="90833"/>
                </a:lnTo>
                <a:lnTo>
                  <a:pt x="188198" y="72902"/>
                </a:lnTo>
                <a:lnTo>
                  <a:pt x="116683" y="72902"/>
                </a:lnTo>
                <a:lnTo>
                  <a:pt x="153904" y="26003"/>
                </a:lnTo>
                <a:lnTo>
                  <a:pt x="174240" y="26003"/>
                </a:lnTo>
                <a:lnTo>
                  <a:pt x="174240" y="3072"/>
                </a:lnTo>
                <a:close/>
              </a:path>
              <a:path w="447675" h="125730">
                <a:moveTo>
                  <a:pt x="174240" y="26003"/>
                </a:moveTo>
                <a:lnTo>
                  <a:pt x="153904" y="26003"/>
                </a:lnTo>
                <a:lnTo>
                  <a:pt x="153904" y="72902"/>
                </a:lnTo>
                <a:lnTo>
                  <a:pt x="174240" y="72902"/>
                </a:lnTo>
                <a:lnTo>
                  <a:pt x="174240" y="26003"/>
                </a:lnTo>
                <a:close/>
              </a:path>
              <a:path w="447675" h="125730">
                <a:moveTo>
                  <a:pt x="255362" y="0"/>
                </a:moveTo>
                <a:lnTo>
                  <a:pt x="243609" y="1631"/>
                </a:lnTo>
                <a:lnTo>
                  <a:pt x="227854" y="8682"/>
                </a:lnTo>
                <a:lnTo>
                  <a:pt x="222032" y="15663"/>
                </a:lnTo>
                <a:lnTo>
                  <a:pt x="217196" y="33206"/>
                </a:lnTo>
                <a:lnTo>
                  <a:pt x="220893" y="44302"/>
                </a:lnTo>
                <a:lnTo>
                  <a:pt x="234257" y="58591"/>
                </a:lnTo>
                <a:lnTo>
                  <a:pt x="233462" y="59076"/>
                </a:lnTo>
                <a:lnTo>
                  <a:pt x="225666" y="64986"/>
                </a:lnTo>
                <a:lnTo>
                  <a:pt x="215528" y="76953"/>
                </a:lnTo>
                <a:lnTo>
                  <a:pt x="210510" y="94146"/>
                </a:lnTo>
                <a:lnTo>
                  <a:pt x="213184" y="104052"/>
                </a:lnTo>
                <a:lnTo>
                  <a:pt x="225369" y="118650"/>
                </a:lnTo>
                <a:lnTo>
                  <a:pt x="237015" y="123082"/>
                </a:lnTo>
                <a:lnTo>
                  <a:pt x="257198" y="125467"/>
                </a:lnTo>
                <a:lnTo>
                  <a:pt x="270750" y="123082"/>
                </a:lnTo>
                <a:lnTo>
                  <a:pt x="286572" y="115562"/>
                </a:lnTo>
                <a:lnTo>
                  <a:pt x="290383" y="111005"/>
                </a:lnTo>
                <a:lnTo>
                  <a:pt x="246147" y="111005"/>
                </a:lnTo>
                <a:lnTo>
                  <a:pt x="233051" y="98937"/>
                </a:lnTo>
                <a:lnTo>
                  <a:pt x="233051" y="89415"/>
                </a:lnTo>
                <a:lnTo>
                  <a:pt x="234854" y="81652"/>
                </a:lnTo>
                <a:lnTo>
                  <a:pt x="246147" y="66695"/>
                </a:lnTo>
                <a:lnTo>
                  <a:pt x="289212" y="66695"/>
                </a:lnTo>
                <a:lnTo>
                  <a:pt x="277228" y="53575"/>
                </a:lnTo>
                <a:lnTo>
                  <a:pt x="280249" y="50315"/>
                </a:lnTo>
                <a:lnTo>
                  <a:pt x="260450" y="50315"/>
                </a:lnTo>
                <a:lnTo>
                  <a:pt x="246837" y="42900"/>
                </a:lnTo>
                <a:lnTo>
                  <a:pt x="237703" y="34107"/>
                </a:lnTo>
                <a:lnTo>
                  <a:pt x="237703" y="22384"/>
                </a:lnTo>
                <a:lnTo>
                  <a:pt x="247008" y="15142"/>
                </a:lnTo>
                <a:lnTo>
                  <a:pt x="293192" y="15142"/>
                </a:lnTo>
                <a:lnTo>
                  <a:pt x="293192" y="14798"/>
                </a:lnTo>
                <a:lnTo>
                  <a:pt x="282780" y="7096"/>
                </a:lnTo>
                <a:lnTo>
                  <a:pt x="274196" y="3026"/>
                </a:lnTo>
                <a:lnTo>
                  <a:pt x="255362" y="0"/>
                </a:lnTo>
                <a:close/>
              </a:path>
              <a:path w="447675" h="125730">
                <a:moveTo>
                  <a:pt x="289212" y="66695"/>
                </a:moveTo>
                <a:lnTo>
                  <a:pt x="246147" y="66695"/>
                </a:lnTo>
                <a:lnTo>
                  <a:pt x="268721" y="79454"/>
                </a:lnTo>
                <a:lnTo>
                  <a:pt x="276821" y="88246"/>
                </a:lnTo>
                <a:lnTo>
                  <a:pt x="276821" y="101522"/>
                </a:lnTo>
                <a:lnTo>
                  <a:pt x="264930" y="111005"/>
                </a:lnTo>
                <a:lnTo>
                  <a:pt x="290383" y="111005"/>
                </a:lnTo>
                <a:lnTo>
                  <a:pt x="293442" y="107347"/>
                </a:lnTo>
                <a:lnTo>
                  <a:pt x="298508" y="89836"/>
                </a:lnTo>
                <a:lnTo>
                  <a:pt x="297128" y="82166"/>
                </a:lnTo>
                <a:lnTo>
                  <a:pt x="291162" y="68830"/>
                </a:lnTo>
                <a:lnTo>
                  <a:pt x="289212" y="66695"/>
                </a:lnTo>
                <a:close/>
              </a:path>
              <a:path w="447675" h="125730">
                <a:moveTo>
                  <a:pt x="293192" y="15142"/>
                </a:moveTo>
                <a:lnTo>
                  <a:pt x="262516" y="15142"/>
                </a:lnTo>
                <a:lnTo>
                  <a:pt x="272514" y="23417"/>
                </a:lnTo>
                <a:lnTo>
                  <a:pt x="272514" y="41004"/>
                </a:lnTo>
                <a:lnTo>
                  <a:pt x="260450" y="50315"/>
                </a:lnTo>
                <a:lnTo>
                  <a:pt x="280249" y="50315"/>
                </a:lnTo>
                <a:lnTo>
                  <a:pt x="287451" y="42544"/>
                </a:lnTo>
                <a:lnTo>
                  <a:pt x="293192" y="27038"/>
                </a:lnTo>
                <a:lnTo>
                  <a:pt x="293192" y="15142"/>
                </a:lnTo>
                <a:close/>
              </a:path>
              <a:path w="447675" h="125730">
                <a:moveTo>
                  <a:pt x="341491" y="96868"/>
                </a:moveTo>
                <a:lnTo>
                  <a:pt x="315641" y="96868"/>
                </a:lnTo>
                <a:lnTo>
                  <a:pt x="315641" y="122730"/>
                </a:lnTo>
                <a:lnTo>
                  <a:pt x="341491" y="122730"/>
                </a:lnTo>
                <a:lnTo>
                  <a:pt x="341491" y="96868"/>
                </a:lnTo>
                <a:close/>
              </a:path>
              <a:path w="447675" h="125730">
                <a:moveTo>
                  <a:pt x="433372" y="90833"/>
                </a:moveTo>
                <a:lnTo>
                  <a:pt x="412521" y="90833"/>
                </a:lnTo>
                <a:lnTo>
                  <a:pt x="412521" y="122730"/>
                </a:lnTo>
                <a:lnTo>
                  <a:pt x="433372" y="122730"/>
                </a:lnTo>
                <a:lnTo>
                  <a:pt x="433372" y="90833"/>
                </a:lnTo>
                <a:close/>
              </a:path>
              <a:path w="447675" h="125730">
                <a:moveTo>
                  <a:pt x="433372" y="3072"/>
                </a:moveTo>
                <a:lnTo>
                  <a:pt x="411485" y="3072"/>
                </a:lnTo>
                <a:lnTo>
                  <a:pt x="356687" y="72902"/>
                </a:lnTo>
                <a:lnTo>
                  <a:pt x="356687" y="90833"/>
                </a:lnTo>
                <a:lnTo>
                  <a:pt x="447329" y="90833"/>
                </a:lnTo>
                <a:lnTo>
                  <a:pt x="447329" y="72902"/>
                </a:lnTo>
                <a:lnTo>
                  <a:pt x="375815" y="72902"/>
                </a:lnTo>
                <a:lnTo>
                  <a:pt x="413037" y="26003"/>
                </a:lnTo>
                <a:lnTo>
                  <a:pt x="433372" y="26003"/>
                </a:lnTo>
                <a:lnTo>
                  <a:pt x="433372" y="3072"/>
                </a:lnTo>
                <a:close/>
              </a:path>
              <a:path w="447675" h="125730">
                <a:moveTo>
                  <a:pt x="433372" y="26003"/>
                </a:moveTo>
                <a:lnTo>
                  <a:pt x="413037" y="26003"/>
                </a:lnTo>
                <a:lnTo>
                  <a:pt x="413037" y="72902"/>
                </a:lnTo>
                <a:lnTo>
                  <a:pt x="433372" y="72902"/>
                </a:lnTo>
                <a:lnTo>
                  <a:pt x="433372" y="260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78414" y="2980922"/>
            <a:ext cx="448945" cy="125730"/>
          </a:xfrm>
          <a:custGeom>
            <a:avLst/>
            <a:gdLst/>
            <a:ahLst/>
            <a:cxnLst/>
            <a:rect l="l" t="t" r="r" b="b"/>
            <a:pathLst>
              <a:path w="448945" h="125730">
                <a:moveTo>
                  <a:pt x="73753" y="63937"/>
                </a:moveTo>
                <a:lnTo>
                  <a:pt x="0" y="63937"/>
                </a:lnTo>
                <a:lnTo>
                  <a:pt x="0" y="78764"/>
                </a:lnTo>
                <a:lnTo>
                  <a:pt x="73753" y="78764"/>
                </a:lnTo>
                <a:lnTo>
                  <a:pt x="73753" y="63937"/>
                </a:lnTo>
                <a:close/>
              </a:path>
              <a:path w="448945" h="125730">
                <a:moveTo>
                  <a:pt x="184923" y="108764"/>
                </a:moveTo>
                <a:lnTo>
                  <a:pt x="113065" y="108764"/>
                </a:lnTo>
                <a:lnTo>
                  <a:pt x="113065" y="122730"/>
                </a:lnTo>
                <a:lnTo>
                  <a:pt x="184923" y="122730"/>
                </a:lnTo>
                <a:lnTo>
                  <a:pt x="184923" y="108764"/>
                </a:lnTo>
                <a:close/>
              </a:path>
              <a:path w="448945" h="125730">
                <a:moveTo>
                  <a:pt x="160971" y="20487"/>
                </a:moveTo>
                <a:lnTo>
                  <a:pt x="137017" y="20487"/>
                </a:lnTo>
                <a:lnTo>
                  <a:pt x="137017" y="108764"/>
                </a:lnTo>
                <a:lnTo>
                  <a:pt x="160971" y="108764"/>
                </a:lnTo>
                <a:lnTo>
                  <a:pt x="160971" y="20487"/>
                </a:lnTo>
                <a:close/>
              </a:path>
              <a:path w="448945" h="125730">
                <a:moveTo>
                  <a:pt x="160971" y="141"/>
                </a:moveTo>
                <a:lnTo>
                  <a:pt x="113065" y="12038"/>
                </a:lnTo>
                <a:lnTo>
                  <a:pt x="113065" y="26521"/>
                </a:lnTo>
                <a:lnTo>
                  <a:pt x="137017" y="20487"/>
                </a:lnTo>
                <a:lnTo>
                  <a:pt x="160971" y="20487"/>
                </a:lnTo>
                <a:lnTo>
                  <a:pt x="160971" y="141"/>
                </a:lnTo>
                <a:close/>
              </a:path>
              <a:path w="448945" h="125730">
                <a:moveTo>
                  <a:pt x="253445" y="142"/>
                </a:moveTo>
                <a:lnTo>
                  <a:pt x="218704" y="19371"/>
                </a:lnTo>
                <a:lnTo>
                  <a:pt x="207207" y="63034"/>
                </a:lnTo>
                <a:lnTo>
                  <a:pt x="207529" y="68371"/>
                </a:lnTo>
                <a:lnTo>
                  <a:pt x="223648" y="112502"/>
                </a:lnTo>
                <a:lnTo>
                  <a:pt x="253041" y="125661"/>
                </a:lnTo>
                <a:lnTo>
                  <a:pt x="253208" y="125659"/>
                </a:lnTo>
                <a:lnTo>
                  <a:pt x="260240" y="124704"/>
                </a:lnTo>
                <a:lnTo>
                  <a:pt x="273735" y="119514"/>
                </a:lnTo>
                <a:lnTo>
                  <a:pt x="283439" y="110833"/>
                </a:lnTo>
                <a:lnTo>
                  <a:pt x="253212" y="110833"/>
                </a:lnTo>
                <a:lnTo>
                  <a:pt x="249469" y="109872"/>
                </a:lnTo>
                <a:lnTo>
                  <a:pt x="242430" y="104299"/>
                </a:lnTo>
                <a:lnTo>
                  <a:pt x="235600" y="89984"/>
                </a:lnTo>
                <a:lnTo>
                  <a:pt x="232561" y="63034"/>
                </a:lnTo>
                <a:lnTo>
                  <a:pt x="232549" y="62495"/>
                </a:lnTo>
                <a:lnTo>
                  <a:pt x="232949" y="54329"/>
                </a:lnTo>
                <a:lnTo>
                  <a:pt x="235386" y="38060"/>
                </a:lnTo>
                <a:lnTo>
                  <a:pt x="241664" y="22247"/>
                </a:lnTo>
                <a:lnTo>
                  <a:pt x="253604" y="15143"/>
                </a:lnTo>
                <a:lnTo>
                  <a:pt x="284269" y="15143"/>
                </a:lnTo>
                <a:lnTo>
                  <a:pt x="283072" y="13069"/>
                </a:lnTo>
                <a:lnTo>
                  <a:pt x="271533" y="4690"/>
                </a:lnTo>
                <a:lnTo>
                  <a:pt x="253445" y="142"/>
                </a:lnTo>
                <a:close/>
              </a:path>
              <a:path w="448945" h="125730">
                <a:moveTo>
                  <a:pt x="284269" y="15143"/>
                </a:moveTo>
                <a:lnTo>
                  <a:pt x="253604" y="15143"/>
                </a:lnTo>
                <a:lnTo>
                  <a:pt x="257312" y="16091"/>
                </a:lnTo>
                <a:lnTo>
                  <a:pt x="264412" y="21636"/>
                </a:lnTo>
                <a:lnTo>
                  <a:pt x="271310" y="35907"/>
                </a:lnTo>
                <a:lnTo>
                  <a:pt x="274408" y="63034"/>
                </a:lnTo>
                <a:lnTo>
                  <a:pt x="273977" y="71669"/>
                </a:lnTo>
                <a:lnTo>
                  <a:pt x="271507" y="87970"/>
                </a:lnTo>
                <a:lnTo>
                  <a:pt x="265189" y="103753"/>
                </a:lnTo>
                <a:lnTo>
                  <a:pt x="253212" y="110833"/>
                </a:lnTo>
                <a:lnTo>
                  <a:pt x="283439" y="110833"/>
                </a:lnTo>
                <a:lnTo>
                  <a:pt x="288338" y="106450"/>
                </a:lnTo>
                <a:lnTo>
                  <a:pt x="292752" y="97792"/>
                </a:lnTo>
                <a:lnTo>
                  <a:pt x="297513" y="82935"/>
                </a:lnTo>
                <a:lnTo>
                  <a:pt x="299739" y="62495"/>
                </a:lnTo>
                <a:lnTo>
                  <a:pt x="299410" y="57109"/>
                </a:lnTo>
                <a:lnTo>
                  <a:pt x="297482" y="45101"/>
                </a:lnTo>
                <a:lnTo>
                  <a:pt x="292515" y="29435"/>
                </a:lnTo>
                <a:lnTo>
                  <a:pt x="284269" y="15143"/>
                </a:lnTo>
                <a:close/>
              </a:path>
              <a:path w="448945" h="125730">
                <a:moveTo>
                  <a:pt x="341491" y="96868"/>
                </a:moveTo>
                <a:lnTo>
                  <a:pt x="315641" y="96868"/>
                </a:lnTo>
                <a:lnTo>
                  <a:pt x="315641" y="122730"/>
                </a:lnTo>
                <a:lnTo>
                  <a:pt x="341491" y="122730"/>
                </a:lnTo>
                <a:lnTo>
                  <a:pt x="341491" y="96868"/>
                </a:lnTo>
                <a:close/>
              </a:path>
              <a:path w="448945" h="125730">
                <a:moveTo>
                  <a:pt x="405365" y="0"/>
                </a:moveTo>
                <a:lnTo>
                  <a:pt x="393613" y="1631"/>
                </a:lnTo>
                <a:lnTo>
                  <a:pt x="377858" y="8682"/>
                </a:lnTo>
                <a:lnTo>
                  <a:pt x="372036" y="15663"/>
                </a:lnTo>
                <a:lnTo>
                  <a:pt x="367200" y="33205"/>
                </a:lnTo>
                <a:lnTo>
                  <a:pt x="370896" y="44302"/>
                </a:lnTo>
                <a:lnTo>
                  <a:pt x="384260" y="58591"/>
                </a:lnTo>
                <a:lnTo>
                  <a:pt x="383464" y="59076"/>
                </a:lnTo>
                <a:lnTo>
                  <a:pt x="375669" y="64986"/>
                </a:lnTo>
                <a:lnTo>
                  <a:pt x="365530" y="76953"/>
                </a:lnTo>
                <a:lnTo>
                  <a:pt x="360513" y="94146"/>
                </a:lnTo>
                <a:lnTo>
                  <a:pt x="363186" y="104052"/>
                </a:lnTo>
                <a:lnTo>
                  <a:pt x="375371" y="118650"/>
                </a:lnTo>
                <a:lnTo>
                  <a:pt x="387016" y="123082"/>
                </a:lnTo>
                <a:lnTo>
                  <a:pt x="407200" y="125467"/>
                </a:lnTo>
                <a:lnTo>
                  <a:pt x="420751" y="123082"/>
                </a:lnTo>
                <a:lnTo>
                  <a:pt x="436574" y="115562"/>
                </a:lnTo>
                <a:lnTo>
                  <a:pt x="440384" y="111005"/>
                </a:lnTo>
                <a:lnTo>
                  <a:pt x="396149" y="111005"/>
                </a:lnTo>
                <a:lnTo>
                  <a:pt x="383052" y="98937"/>
                </a:lnTo>
                <a:lnTo>
                  <a:pt x="383052" y="89415"/>
                </a:lnTo>
                <a:lnTo>
                  <a:pt x="384855" y="81652"/>
                </a:lnTo>
                <a:lnTo>
                  <a:pt x="396149" y="66695"/>
                </a:lnTo>
                <a:lnTo>
                  <a:pt x="439215" y="66695"/>
                </a:lnTo>
                <a:lnTo>
                  <a:pt x="427231" y="53575"/>
                </a:lnTo>
                <a:lnTo>
                  <a:pt x="430253" y="50315"/>
                </a:lnTo>
                <a:lnTo>
                  <a:pt x="410452" y="50315"/>
                </a:lnTo>
                <a:lnTo>
                  <a:pt x="396839" y="42900"/>
                </a:lnTo>
                <a:lnTo>
                  <a:pt x="387706" y="34107"/>
                </a:lnTo>
                <a:lnTo>
                  <a:pt x="387706" y="22384"/>
                </a:lnTo>
                <a:lnTo>
                  <a:pt x="397010" y="15142"/>
                </a:lnTo>
                <a:lnTo>
                  <a:pt x="443194" y="15142"/>
                </a:lnTo>
                <a:lnTo>
                  <a:pt x="443194" y="14798"/>
                </a:lnTo>
                <a:lnTo>
                  <a:pt x="432782" y="7096"/>
                </a:lnTo>
                <a:lnTo>
                  <a:pt x="424198" y="3026"/>
                </a:lnTo>
                <a:lnTo>
                  <a:pt x="405365" y="0"/>
                </a:lnTo>
                <a:close/>
              </a:path>
              <a:path w="448945" h="125730">
                <a:moveTo>
                  <a:pt x="439215" y="66695"/>
                </a:moveTo>
                <a:lnTo>
                  <a:pt x="396149" y="66695"/>
                </a:lnTo>
                <a:lnTo>
                  <a:pt x="418724" y="79454"/>
                </a:lnTo>
                <a:lnTo>
                  <a:pt x="426822" y="88246"/>
                </a:lnTo>
                <a:lnTo>
                  <a:pt x="426822" y="101522"/>
                </a:lnTo>
                <a:lnTo>
                  <a:pt x="414933" y="111005"/>
                </a:lnTo>
                <a:lnTo>
                  <a:pt x="440384" y="111005"/>
                </a:lnTo>
                <a:lnTo>
                  <a:pt x="443444" y="107347"/>
                </a:lnTo>
                <a:lnTo>
                  <a:pt x="448510" y="89836"/>
                </a:lnTo>
                <a:lnTo>
                  <a:pt x="447130" y="82166"/>
                </a:lnTo>
                <a:lnTo>
                  <a:pt x="441165" y="68830"/>
                </a:lnTo>
                <a:lnTo>
                  <a:pt x="439215" y="66695"/>
                </a:lnTo>
                <a:close/>
              </a:path>
              <a:path w="448945" h="125730">
                <a:moveTo>
                  <a:pt x="443194" y="15142"/>
                </a:moveTo>
                <a:lnTo>
                  <a:pt x="412521" y="15142"/>
                </a:lnTo>
                <a:lnTo>
                  <a:pt x="422515" y="23417"/>
                </a:lnTo>
                <a:lnTo>
                  <a:pt x="422515" y="41004"/>
                </a:lnTo>
                <a:lnTo>
                  <a:pt x="410452" y="50315"/>
                </a:lnTo>
                <a:lnTo>
                  <a:pt x="430253" y="50315"/>
                </a:lnTo>
                <a:lnTo>
                  <a:pt x="437453" y="42544"/>
                </a:lnTo>
                <a:lnTo>
                  <a:pt x="443194" y="27038"/>
                </a:lnTo>
                <a:lnTo>
                  <a:pt x="443194" y="151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346722" y="4880242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873894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401067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928240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455412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982584" y="4880242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346722" y="5851299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46722" y="5296410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346722" y="4880243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 h="0">
                <a:moveTo>
                  <a:pt x="0" y="0"/>
                </a:moveTo>
                <a:lnTo>
                  <a:pt x="2635862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97682" y="5178336"/>
            <a:ext cx="2600867" cy="8883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741799" y="5941162"/>
            <a:ext cx="278765" cy="125730"/>
          </a:xfrm>
          <a:custGeom>
            <a:avLst/>
            <a:gdLst/>
            <a:ahLst/>
            <a:cxnLst/>
            <a:rect l="l" t="t" r="r" b="b"/>
            <a:pathLst>
              <a:path w="278764" h="125729">
                <a:moveTo>
                  <a:pt x="63933" y="110692"/>
                </a:moveTo>
                <a:lnTo>
                  <a:pt x="0" y="110692"/>
                </a:lnTo>
                <a:lnTo>
                  <a:pt x="0" y="122588"/>
                </a:lnTo>
                <a:lnTo>
                  <a:pt x="63933" y="122588"/>
                </a:lnTo>
                <a:lnTo>
                  <a:pt x="63933" y="110692"/>
                </a:lnTo>
                <a:close/>
              </a:path>
              <a:path w="278764" h="125729">
                <a:moveTo>
                  <a:pt x="39979" y="16207"/>
                </a:moveTo>
                <a:lnTo>
                  <a:pt x="23953" y="16207"/>
                </a:lnTo>
                <a:lnTo>
                  <a:pt x="23953" y="110692"/>
                </a:lnTo>
                <a:lnTo>
                  <a:pt x="39979" y="110692"/>
                </a:lnTo>
                <a:lnTo>
                  <a:pt x="39979" y="16207"/>
                </a:lnTo>
                <a:close/>
              </a:path>
              <a:path w="278764" h="125729">
                <a:moveTo>
                  <a:pt x="39979" y="0"/>
                </a:moveTo>
                <a:lnTo>
                  <a:pt x="0" y="10000"/>
                </a:lnTo>
                <a:lnTo>
                  <a:pt x="0" y="22241"/>
                </a:lnTo>
                <a:lnTo>
                  <a:pt x="23953" y="16207"/>
                </a:lnTo>
                <a:lnTo>
                  <a:pt x="39979" y="16207"/>
                </a:lnTo>
                <a:lnTo>
                  <a:pt x="39979" y="0"/>
                </a:lnTo>
                <a:close/>
              </a:path>
              <a:path w="278764" h="125729">
                <a:moveTo>
                  <a:pt x="128531" y="347"/>
                </a:moveTo>
                <a:lnTo>
                  <a:pt x="96015" y="30204"/>
                </a:lnTo>
                <a:lnTo>
                  <a:pt x="90500" y="67192"/>
                </a:lnTo>
                <a:lnTo>
                  <a:pt x="91979" y="79007"/>
                </a:lnTo>
                <a:lnTo>
                  <a:pt x="96071" y="94797"/>
                </a:lnTo>
                <a:lnTo>
                  <a:pt x="104108" y="111144"/>
                </a:lnTo>
                <a:lnTo>
                  <a:pt x="114399" y="120203"/>
                </a:lnTo>
                <a:lnTo>
                  <a:pt x="131660" y="125519"/>
                </a:lnTo>
                <a:lnTo>
                  <a:pt x="137170" y="124775"/>
                </a:lnTo>
                <a:lnTo>
                  <a:pt x="149873" y="119589"/>
                </a:lnTo>
                <a:lnTo>
                  <a:pt x="155925" y="113623"/>
                </a:lnTo>
                <a:lnTo>
                  <a:pt x="131833" y="113623"/>
                </a:lnTo>
                <a:lnTo>
                  <a:pt x="130755" y="113517"/>
                </a:lnTo>
                <a:lnTo>
                  <a:pt x="125071" y="111468"/>
                </a:lnTo>
                <a:lnTo>
                  <a:pt x="117198" y="104225"/>
                </a:lnTo>
                <a:lnTo>
                  <a:pt x="110222" y="88495"/>
                </a:lnTo>
                <a:lnTo>
                  <a:pt x="107227" y="60985"/>
                </a:lnTo>
                <a:lnTo>
                  <a:pt x="108160" y="49526"/>
                </a:lnTo>
                <a:lnTo>
                  <a:pt x="111663" y="33085"/>
                </a:lnTo>
                <a:lnTo>
                  <a:pt x="119442" y="18347"/>
                </a:lnTo>
                <a:lnTo>
                  <a:pt x="133204" y="11991"/>
                </a:lnTo>
                <a:lnTo>
                  <a:pt x="157604" y="11991"/>
                </a:lnTo>
                <a:lnTo>
                  <a:pt x="147246" y="4542"/>
                </a:lnTo>
                <a:lnTo>
                  <a:pt x="128531" y="347"/>
                </a:lnTo>
                <a:close/>
              </a:path>
              <a:path w="278764" h="125729">
                <a:moveTo>
                  <a:pt x="157604" y="11991"/>
                </a:moveTo>
                <a:lnTo>
                  <a:pt x="133204" y="11991"/>
                </a:lnTo>
                <a:lnTo>
                  <a:pt x="138930" y="13975"/>
                </a:lnTo>
                <a:lnTo>
                  <a:pt x="146941" y="21109"/>
                </a:lnTo>
                <a:lnTo>
                  <a:pt x="154064" y="36704"/>
                </a:lnTo>
                <a:lnTo>
                  <a:pt x="157128" y="64069"/>
                </a:lnTo>
                <a:lnTo>
                  <a:pt x="156213" y="75671"/>
                </a:lnTo>
                <a:lnTo>
                  <a:pt x="152796" y="92277"/>
                </a:lnTo>
                <a:lnTo>
                  <a:pt x="145222" y="107166"/>
                </a:lnTo>
                <a:lnTo>
                  <a:pt x="131833" y="113623"/>
                </a:lnTo>
                <a:lnTo>
                  <a:pt x="155925" y="113623"/>
                </a:lnTo>
                <a:lnTo>
                  <a:pt x="164134" y="105530"/>
                </a:lnTo>
                <a:lnTo>
                  <a:pt x="168113" y="96313"/>
                </a:lnTo>
                <a:lnTo>
                  <a:pt x="172160" y="80989"/>
                </a:lnTo>
                <a:lnTo>
                  <a:pt x="173982" y="59849"/>
                </a:lnTo>
                <a:lnTo>
                  <a:pt x="172963" y="48692"/>
                </a:lnTo>
                <a:lnTo>
                  <a:pt x="169605" y="32928"/>
                </a:lnTo>
                <a:lnTo>
                  <a:pt x="162506" y="17240"/>
                </a:lnTo>
                <a:lnTo>
                  <a:pt x="158619" y="12721"/>
                </a:lnTo>
                <a:lnTo>
                  <a:pt x="157604" y="11991"/>
                </a:lnTo>
                <a:close/>
              </a:path>
              <a:path w="278764" h="125729">
                <a:moveTo>
                  <a:pt x="233137" y="347"/>
                </a:moveTo>
                <a:lnTo>
                  <a:pt x="200621" y="30204"/>
                </a:lnTo>
                <a:lnTo>
                  <a:pt x="195106" y="67192"/>
                </a:lnTo>
                <a:lnTo>
                  <a:pt x="196585" y="79007"/>
                </a:lnTo>
                <a:lnTo>
                  <a:pt x="200677" y="94797"/>
                </a:lnTo>
                <a:lnTo>
                  <a:pt x="208714" y="111144"/>
                </a:lnTo>
                <a:lnTo>
                  <a:pt x="219005" y="120203"/>
                </a:lnTo>
                <a:lnTo>
                  <a:pt x="236266" y="125519"/>
                </a:lnTo>
                <a:lnTo>
                  <a:pt x="241776" y="124775"/>
                </a:lnTo>
                <a:lnTo>
                  <a:pt x="254479" y="119589"/>
                </a:lnTo>
                <a:lnTo>
                  <a:pt x="260531" y="113623"/>
                </a:lnTo>
                <a:lnTo>
                  <a:pt x="236439" y="113623"/>
                </a:lnTo>
                <a:lnTo>
                  <a:pt x="235361" y="113517"/>
                </a:lnTo>
                <a:lnTo>
                  <a:pt x="229677" y="111468"/>
                </a:lnTo>
                <a:lnTo>
                  <a:pt x="221804" y="104225"/>
                </a:lnTo>
                <a:lnTo>
                  <a:pt x="214828" y="88495"/>
                </a:lnTo>
                <a:lnTo>
                  <a:pt x="211833" y="60985"/>
                </a:lnTo>
                <a:lnTo>
                  <a:pt x="212766" y="49526"/>
                </a:lnTo>
                <a:lnTo>
                  <a:pt x="216269" y="33085"/>
                </a:lnTo>
                <a:lnTo>
                  <a:pt x="224048" y="18347"/>
                </a:lnTo>
                <a:lnTo>
                  <a:pt x="237811" y="11991"/>
                </a:lnTo>
                <a:lnTo>
                  <a:pt x="262210" y="11991"/>
                </a:lnTo>
                <a:lnTo>
                  <a:pt x="251852" y="4541"/>
                </a:lnTo>
                <a:lnTo>
                  <a:pt x="233137" y="347"/>
                </a:lnTo>
                <a:close/>
              </a:path>
              <a:path w="278764" h="125729">
                <a:moveTo>
                  <a:pt x="262210" y="11991"/>
                </a:moveTo>
                <a:lnTo>
                  <a:pt x="237811" y="11991"/>
                </a:lnTo>
                <a:lnTo>
                  <a:pt x="243536" y="13975"/>
                </a:lnTo>
                <a:lnTo>
                  <a:pt x="251547" y="21109"/>
                </a:lnTo>
                <a:lnTo>
                  <a:pt x="258671" y="36704"/>
                </a:lnTo>
                <a:lnTo>
                  <a:pt x="261734" y="64069"/>
                </a:lnTo>
                <a:lnTo>
                  <a:pt x="260819" y="75671"/>
                </a:lnTo>
                <a:lnTo>
                  <a:pt x="257402" y="92277"/>
                </a:lnTo>
                <a:lnTo>
                  <a:pt x="249828" y="107166"/>
                </a:lnTo>
                <a:lnTo>
                  <a:pt x="236439" y="113623"/>
                </a:lnTo>
                <a:lnTo>
                  <a:pt x="260531" y="113623"/>
                </a:lnTo>
                <a:lnTo>
                  <a:pt x="268740" y="105530"/>
                </a:lnTo>
                <a:lnTo>
                  <a:pt x="272718" y="96313"/>
                </a:lnTo>
                <a:lnTo>
                  <a:pt x="276765" y="80989"/>
                </a:lnTo>
                <a:lnTo>
                  <a:pt x="278587" y="59849"/>
                </a:lnTo>
                <a:lnTo>
                  <a:pt x="277568" y="48692"/>
                </a:lnTo>
                <a:lnTo>
                  <a:pt x="274210" y="32929"/>
                </a:lnTo>
                <a:lnTo>
                  <a:pt x="267112" y="17240"/>
                </a:lnTo>
                <a:lnTo>
                  <a:pt x="263225" y="12721"/>
                </a:lnTo>
                <a:lnTo>
                  <a:pt x="262210" y="11991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257944" y="5941236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29">
                <a:moveTo>
                  <a:pt x="62859" y="11822"/>
                </a:moveTo>
                <a:lnTo>
                  <a:pt x="42735" y="11822"/>
                </a:lnTo>
                <a:lnTo>
                  <a:pt x="54797" y="23383"/>
                </a:lnTo>
                <a:lnTo>
                  <a:pt x="54338" y="37113"/>
                </a:lnTo>
                <a:lnTo>
                  <a:pt x="50007" y="48932"/>
                </a:lnTo>
                <a:lnTo>
                  <a:pt x="37221" y="64926"/>
                </a:lnTo>
                <a:lnTo>
                  <a:pt x="26674" y="74517"/>
                </a:lnTo>
                <a:lnTo>
                  <a:pt x="18893" y="82340"/>
                </a:lnTo>
                <a:lnTo>
                  <a:pt x="8421" y="94666"/>
                </a:lnTo>
                <a:lnTo>
                  <a:pt x="0" y="108548"/>
                </a:lnTo>
                <a:lnTo>
                  <a:pt x="0" y="122514"/>
                </a:lnTo>
                <a:lnTo>
                  <a:pt x="71168" y="122514"/>
                </a:lnTo>
                <a:lnTo>
                  <a:pt x="71168" y="108548"/>
                </a:lnTo>
                <a:lnTo>
                  <a:pt x="19127" y="108548"/>
                </a:lnTo>
                <a:lnTo>
                  <a:pt x="20653" y="104070"/>
                </a:lnTo>
                <a:lnTo>
                  <a:pt x="27112" y="92735"/>
                </a:lnTo>
                <a:lnTo>
                  <a:pt x="41357" y="77513"/>
                </a:lnTo>
                <a:lnTo>
                  <a:pt x="47672" y="71927"/>
                </a:lnTo>
                <a:lnTo>
                  <a:pt x="56071" y="64234"/>
                </a:lnTo>
                <a:lnTo>
                  <a:pt x="66516" y="52081"/>
                </a:lnTo>
                <a:lnTo>
                  <a:pt x="71686" y="43719"/>
                </a:lnTo>
                <a:lnTo>
                  <a:pt x="71683" y="32863"/>
                </a:lnTo>
                <a:lnTo>
                  <a:pt x="70033" y="23374"/>
                </a:lnTo>
                <a:lnTo>
                  <a:pt x="62859" y="11822"/>
                </a:lnTo>
                <a:close/>
              </a:path>
              <a:path w="290194" h="125729">
                <a:moveTo>
                  <a:pt x="32426" y="0"/>
                </a:moveTo>
                <a:lnTo>
                  <a:pt x="20560" y="1591"/>
                </a:lnTo>
                <a:lnTo>
                  <a:pt x="2928" y="7339"/>
                </a:lnTo>
                <a:lnTo>
                  <a:pt x="4389" y="20681"/>
                </a:lnTo>
                <a:lnTo>
                  <a:pt x="16111" y="15384"/>
                </a:lnTo>
                <a:lnTo>
                  <a:pt x="32223" y="11822"/>
                </a:lnTo>
                <a:lnTo>
                  <a:pt x="62859" y="11822"/>
                </a:lnTo>
                <a:lnTo>
                  <a:pt x="60675" y="8304"/>
                </a:lnTo>
                <a:lnTo>
                  <a:pt x="51414" y="3343"/>
                </a:lnTo>
                <a:lnTo>
                  <a:pt x="32426" y="0"/>
                </a:lnTo>
                <a:close/>
              </a:path>
              <a:path w="290194" h="125729">
                <a:moveTo>
                  <a:pt x="139559" y="272"/>
                </a:moveTo>
                <a:lnTo>
                  <a:pt x="107043" y="30129"/>
                </a:lnTo>
                <a:lnTo>
                  <a:pt x="101528" y="67117"/>
                </a:lnTo>
                <a:lnTo>
                  <a:pt x="103007" y="78932"/>
                </a:lnTo>
                <a:lnTo>
                  <a:pt x="107099" y="94722"/>
                </a:lnTo>
                <a:lnTo>
                  <a:pt x="115137" y="111069"/>
                </a:lnTo>
                <a:lnTo>
                  <a:pt x="125427" y="120128"/>
                </a:lnTo>
                <a:lnTo>
                  <a:pt x="142688" y="125445"/>
                </a:lnTo>
                <a:lnTo>
                  <a:pt x="148198" y="124700"/>
                </a:lnTo>
                <a:lnTo>
                  <a:pt x="160901" y="119514"/>
                </a:lnTo>
                <a:lnTo>
                  <a:pt x="166953" y="113548"/>
                </a:lnTo>
                <a:lnTo>
                  <a:pt x="142861" y="113548"/>
                </a:lnTo>
                <a:lnTo>
                  <a:pt x="141783" y="113442"/>
                </a:lnTo>
                <a:lnTo>
                  <a:pt x="136099" y="111394"/>
                </a:lnTo>
                <a:lnTo>
                  <a:pt x="128227" y="104150"/>
                </a:lnTo>
                <a:lnTo>
                  <a:pt x="121250" y="88420"/>
                </a:lnTo>
                <a:lnTo>
                  <a:pt x="118255" y="60911"/>
                </a:lnTo>
                <a:lnTo>
                  <a:pt x="119189" y="49451"/>
                </a:lnTo>
                <a:lnTo>
                  <a:pt x="122691" y="33011"/>
                </a:lnTo>
                <a:lnTo>
                  <a:pt x="130470" y="18272"/>
                </a:lnTo>
                <a:lnTo>
                  <a:pt x="144232" y="11917"/>
                </a:lnTo>
                <a:lnTo>
                  <a:pt x="168633" y="11917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4" h="125729">
                <a:moveTo>
                  <a:pt x="168633" y="11917"/>
                </a:moveTo>
                <a:lnTo>
                  <a:pt x="144232" y="11917"/>
                </a:lnTo>
                <a:lnTo>
                  <a:pt x="149958" y="13900"/>
                </a:lnTo>
                <a:lnTo>
                  <a:pt x="157968" y="21035"/>
                </a:lnTo>
                <a:lnTo>
                  <a:pt x="165092" y="36629"/>
                </a:lnTo>
                <a:lnTo>
                  <a:pt x="168155" y="63994"/>
                </a:lnTo>
                <a:lnTo>
                  <a:pt x="167240" y="75597"/>
                </a:lnTo>
                <a:lnTo>
                  <a:pt x="163824" y="92202"/>
                </a:lnTo>
                <a:lnTo>
                  <a:pt x="156249" y="107092"/>
                </a:lnTo>
                <a:lnTo>
                  <a:pt x="142861" y="113548"/>
                </a:lnTo>
                <a:lnTo>
                  <a:pt x="166953" y="113548"/>
                </a:lnTo>
                <a:lnTo>
                  <a:pt x="175163" y="105455"/>
                </a:lnTo>
                <a:lnTo>
                  <a:pt x="179141" y="96239"/>
                </a:lnTo>
                <a:lnTo>
                  <a:pt x="183187" y="80914"/>
                </a:lnTo>
                <a:lnTo>
                  <a:pt x="185010" y="59774"/>
                </a:lnTo>
                <a:lnTo>
                  <a:pt x="183991" y="48617"/>
                </a:lnTo>
                <a:lnTo>
                  <a:pt x="180632" y="32854"/>
                </a:lnTo>
                <a:lnTo>
                  <a:pt x="173534" y="17166"/>
                </a:lnTo>
                <a:lnTo>
                  <a:pt x="169647" y="12646"/>
                </a:lnTo>
                <a:lnTo>
                  <a:pt x="168633" y="11917"/>
                </a:lnTo>
                <a:close/>
              </a:path>
              <a:path w="290194" h="125729">
                <a:moveTo>
                  <a:pt x="244165" y="272"/>
                </a:moveTo>
                <a:lnTo>
                  <a:pt x="211649" y="30129"/>
                </a:lnTo>
                <a:lnTo>
                  <a:pt x="206134" y="67117"/>
                </a:lnTo>
                <a:lnTo>
                  <a:pt x="207613" y="78932"/>
                </a:lnTo>
                <a:lnTo>
                  <a:pt x="211705" y="94722"/>
                </a:lnTo>
                <a:lnTo>
                  <a:pt x="219743" y="111069"/>
                </a:lnTo>
                <a:lnTo>
                  <a:pt x="230033" y="120128"/>
                </a:lnTo>
                <a:lnTo>
                  <a:pt x="247294" y="125445"/>
                </a:lnTo>
                <a:lnTo>
                  <a:pt x="252804" y="124701"/>
                </a:lnTo>
                <a:lnTo>
                  <a:pt x="265507" y="119514"/>
                </a:lnTo>
                <a:lnTo>
                  <a:pt x="271559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4"/>
                </a:lnTo>
                <a:lnTo>
                  <a:pt x="232833" y="104151"/>
                </a:lnTo>
                <a:lnTo>
                  <a:pt x="225856" y="88421"/>
                </a:lnTo>
                <a:lnTo>
                  <a:pt x="222861" y="60911"/>
                </a:lnTo>
                <a:lnTo>
                  <a:pt x="223795" y="49452"/>
                </a:lnTo>
                <a:lnTo>
                  <a:pt x="227297" y="33011"/>
                </a:lnTo>
                <a:lnTo>
                  <a:pt x="235075" y="18272"/>
                </a:lnTo>
                <a:lnTo>
                  <a:pt x="248837" y="11917"/>
                </a:lnTo>
                <a:lnTo>
                  <a:pt x="273239" y="11917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4" h="125729">
                <a:moveTo>
                  <a:pt x="273239" y="11917"/>
                </a:moveTo>
                <a:lnTo>
                  <a:pt x="248837" y="11917"/>
                </a:lnTo>
                <a:lnTo>
                  <a:pt x="254563" y="13901"/>
                </a:lnTo>
                <a:lnTo>
                  <a:pt x="262574" y="21035"/>
                </a:lnTo>
                <a:lnTo>
                  <a:pt x="269698" y="36630"/>
                </a:lnTo>
                <a:lnTo>
                  <a:pt x="272761" y="63994"/>
                </a:lnTo>
                <a:lnTo>
                  <a:pt x="271846" y="75597"/>
                </a:lnTo>
                <a:lnTo>
                  <a:pt x="268430" y="92202"/>
                </a:lnTo>
                <a:lnTo>
                  <a:pt x="260855" y="107092"/>
                </a:lnTo>
                <a:lnTo>
                  <a:pt x="247467" y="113548"/>
                </a:lnTo>
                <a:lnTo>
                  <a:pt x="271559" y="113548"/>
                </a:lnTo>
                <a:lnTo>
                  <a:pt x="279769" y="105455"/>
                </a:lnTo>
                <a:lnTo>
                  <a:pt x="283746" y="96239"/>
                </a:lnTo>
                <a:lnTo>
                  <a:pt x="287792" y="80914"/>
                </a:lnTo>
                <a:lnTo>
                  <a:pt x="289615" y="59774"/>
                </a:lnTo>
                <a:lnTo>
                  <a:pt x="288596" y="48618"/>
                </a:lnTo>
                <a:lnTo>
                  <a:pt x="285238" y="32854"/>
                </a:lnTo>
                <a:lnTo>
                  <a:pt x="278140" y="17166"/>
                </a:lnTo>
                <a:lnTo>
                  <a:pt x="274253" y="12646"/>
                </a:lnTo>
                <a:lnTo>
                  <a:pt x="273239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788217" y="5941165"/>
            <a:ext cx="287020" cy="125730"/>
          </a:xfrm>
          <a:custGeom>
            <a:avLst/>
            <a:gdLst/>
            <a:ahLst/>
            <a:cxnLst/>
            <a:rect l="l" t="t" r="r" b="b"/>
            <a:pathLst>
              <a:path w="287019" h="125729">
                <a:moveTo>
                  <a:pt x="0" y="106895"/>
                </a:moveTo>
                <a:lnTo>
                  <a:pt x="0" y="121723"/>
                </a:lnTo>
                <a:lnTo>
                  <a:pt x="1441" y="122033"/>
                </a:lnTo>
                <a:lnTo>
                  <a:pt x="13351" y="124091"/>
                </a:lnTo>
                <a:lnTo>
                  <a:pt x="30564" y="125401"/>
                </a:lnTo>
                <a:lnTo>
                  <a:pt x="43573" y="123190"/>
                </a:lnTo>
                <a:lnTo>
                  <a:pt x="59090" y="115395"/>
                </a:lnTo>
                <a:lnTo>
                  <a:pt x="60367" y="113620"/>
                </a:lnTo>
                <a:lnTo>
                  <a:pt x="26679" y="113616"/>
                </a:lnTo>
                <a:lnTo>
                  <a:pt x="18646" y="112551"/>
                </a:lnTo>
                <a:lnTo>
                  <a:pt x="0" y="106895"/>
                </a:lnTo>
                <a:close/>
              </a:path>
              <a:path w="287019" h="125729">
                <a:moveTo>
                  <a:pt x="58289" y="11920"/>
                </a:moveTo>
                <a:lnTo>
                  <a:pt x="28689" y="11920"/>
                </a:lnTo>
                <a:lnTo>
                  <a:pt x="40608" y="15114"/>
                </a:lnTo>
                <a:lnTo>
                  <a:pt x="49622" y="30569"/>
                </a:lnTo>
                <a:lnTo>
                  <a:pt x="47924" y="37612"/>
                </a:lnTo>
                <a:lnTo>
                  <a:pt x="38945" y="48176"/>
                </a:lnTo>
                <a:lnTo>
                  <a:pt x="16544" y="53618"/>
                </a:lnTo>
                <a:lnTo>
                  <a:pt x="11028" y="53791"/>
                </a:lnTo>
                <a:lnTo>
                  <a:pt x="11028" y="64481"/>
                </a:lnTo>
                <a:lnTo>
                  <a:pt x="18674" y="64526"/>
                </a:lnTo>
                <a:lnTo>
                  <a:pt x="30406" y="66273"/>
                </a:lnTo>
                <a:lnTo>
                  <a:pt x="45247" y="73385"/>
                </a:lnTo>
                <a:lnTo>
                  <a:pt x="52558" y="89653"/>
                </a:lnTo>
                <a:lnTo>
                  <a:pt x="52558" y="100343"/>
                </a:lnTo>
                <a:lnTo>
                  <a:pt x="38256" y="113620"/>
                </a:lnTo>
                <a:lnTo>
                  <a:pt x="60370" y="113616"/>
                </a:lnTo>
                <a:lnTo>
                  <a:pt x="65207" y="106890"/>
                </a:lnTo>
                <a:lnTo>
                  <a:pt x="69580" y="88629"/>
                </a:lnTo>
                <a:lnTo>
                  <a:pt x="67693" y="79976"/>
                </a:lnTo>
                <a:lnTo>
                  <a:pt x="59664" y="67389"/>
                </a:lnTo>
                <a:lnTo>
                  <a:pt x="41014" y="57624"/>
                </a:lnTo>
                <a:lnTo>
                  <a:pt x="48729" y="53583"/>
                </a:lnTo>
                <a:lnTo>
                  <a:pt x="59869" y="43187"/>
                </a:lnTo>
                <a:lnTo>
                  <a:pt x="65452" y="25471"/>
                </a:lnTo>
                <a:lnTo>
                  <a:pt x="62263" y="15915"/>
                </a:lnTo>
                <a:lnTo>
                  <a:pt x="58289" y="11920"/>
                </a:lnTo>
                <a:close/>
              </a:path>
              <a:path w="287019" h="125729">
                <a:moveTo>
                  <a:pt x="28657" y="0"/>
                </a:moveTo>
                <a:lnTo>
                  <a:pt x="19183" y="772"/>
                </a:lnTo>
                <a:lnTo>
                  <a:pt x="1550" y="4824"/>
                </a:lnTo>
                <a:lnTo>
                  <a:pt x="1899" y="18458"/>
                </a:lnTo>
                <a:lnTo>
                  <a:pt x="11771" y="14798"/>
                </a:lnTo>
                <a:lnTo>
                  <a:pt x="28689" y="11920"/>
                </a:lnTo>
                <a:lnTo>
                  <a:pt x="58289" y="11920"/>
                </a:lnTo>
                <a:lnTo>
                  <a:pt x="51530" y="5126"/>
                </a:lnTo>
                <a:lnTo>
                  <a:pt x="28657" y="0"/>
                </a:lnTo>
                <a:close/>
              </a:path>
              <a:path w="287019" h="125729">
                <a:moveTo>
                  <a:pt x="136458" y="344"/>
                </a:moveTo>
                <a:lnTo>
                  <a:pt x="103941" y="30201"/>
                </a:lnTo>
                <a:lnTo>
                  <a:pt x="98426" y="67189"/>
                </a:lnTo>
                <a:lnTo>
                  <a:pt x="99905" y="79004"/>
                </a:lnTo>
                <a:lnTo>
                  <a:pt x="103998" y="94793"/>
                </a:lnTo>
                <a:lnTo>
                  <a:pt x="112035" y="111141"/>
                </a:lnTo>
                <a:lnTo>
                  <a:pt x="122325" y="120200"/>
                </a:lnTo>
                <a:lnTo>
                  <a:pt x="139586" y="125516"/>
                </a:lnTo>
                <a:lnTo>
                  <a:pt x="145096" y="124772"/>
                </a:lnTo>
                <a:lnTo>
                  <a:pt x="157800" y="119585"/>
                </a:lnTo>
                <a:lnTo>
                  <a:pt x="163852" y="113620"/>
                </a:lnTo>
                <a:lnTo>
                  <a:pt x="139759" y="113620"/>
                </a:lnTo>
                <a:lnTo>
                  <a:pt x="138681" y="113514"/>
                </a:lnTo>
                <a:lnTo>
                  <a:pt x="132998" y="111465"/>
                </a:lnTo>
                <a:lnTo>
                  <a:pt x="125125" y="104222"/>
                </a:lnTo>
                <a:lnTo>
                  <a:pt x="118149" y="88492"/>
                </a:lnTo>
                <a:lnTo>
                  <a:pt x="115154" y="60982"/>
                </a:lnTo>
                <a:lnTo>
                  <a:pt x="116087" y="49523"/>
                </a:lnTo>
                <a:lnTo>
                  <a:pt x="119590" y="33083"/>
                </a:lnTo>
                <a:lnTo>
                  <a:pt x="127368" y="18344"/>
                </a:lnTo>
                <a:lnTo>
                  <a:pt x="141130" y="11988"/>
                </a:lnTo>
                <a:lnTo>
                  <a:pt x="165532" y="11988"/>
                </a:lnTo>
                <a:lnTo>
                  <a:pt x="155173" y="4538"/>
                </a:lnTo>
                <a:lnTo>
                  <a:pt x="136458" y="344"/>
                </a:lnTo>
                <a:close/>
              </a:path>
              <a:path w="287019" h="125729">
                <a:moveTo>
                  <a:pt x="165532" y="11988"/>
                </a:moveTo>
                <a:lnTo>
                  <a:pt x="141130" y="11988"/>
                </a:lnTo>
                <a:lnTo>
                  <a:pt x="146856" y="13972"/>
                </a:lnTo>
                <a:lnTo>
                  <a:pt x="154867" y="21106"/>
                </a:lnTo>
                <a:lnTo>
                  <a:pt x="161991" y="36701"/>
                </a:lnTo>
                <a:lnTo>
                  <a:pt x="165054" y="64066"/>
                </a:lnTo>
                <a:lnTo>
                  <a:pt x="164139" y="75668"/>
                </a:lnTo>
                <a:lnTo>
                  <a:pt x="160722" y="92273"/>
                </a:lnTo>
                <a:lnTo>
                  <a:pt x="153148" y="107163"/>
                </a:lnTo>
                <a:lnTo>
                  <a:pt x="139759" y="113620"/>
                </a:lnTo>
                <a:lnTo>
                  <a:pt x="163852" y="113620"/>
                </a:lnTo>
                <a:lnTo>
                  <a:pt x="172062" y="105527"/>
                </a:lnTo>
                <a:lnTo>
                  <a:pt x="176039" y="96310"/>
                </a:lnTo>
                <a:lnTo>
                  <a:pt x="180086" y="80986"/>
                </a:lnTo>
                <a:lnTo>
                  <a:pt x="181908" y="59845"/>
                </a:lnTo>
                <a:lnTo>
                  <a:pt x="180890" y="48689"/>
                </a:lnTo>
                <a:lnTo>
                  <a:pt x="177531" y="32925"/>
                </a:lnTo>
                <a:lnTo>
                  <a:pt x="170433" y="17237"/>
                </a:lnTo>
                <a:lnTo>
                  <a:pt x="166546" y="12718"/>
                </a:lnTo>
                <a:lnTo>
                  <a:pt x="165532" y="11988"/>
                </a:lnTo>
                <a:close/>
              </a:path>
              <a:path w="287019" h="125729">
                <a:moveTo>
                  <a:pt x="241063" y="344"/>
                </a:moveTo>
                <a:lnTo>
                  <a:pt x="208547" y="30200"/>
                </a:lnTo>
                <a:lnTo>
                  <a:pt x="203033" y="67189"/>
                </a:lnTo>
                <a:lnTo>
                  <a:pt x="204511" y="79004"/>
                </a:lnTo>
                <a:lnTo>
                  <a:pt x="208604" y="94793"/>
                </a:lnTo>
                <a:lnTo>
                  <a:pt x="216641" y="111141"/>
                </a:lnTo>
                <a:lnTo>
                  <a:pt x="226931" y="120200"/>
                </a:lnTo>
                <a:lnTo>
                  <a:pt x="244193" y="125516"/>
                </a:lnTo>
                <a:lnTo>
                  <a:pt x="249702" y="124772"/>
                </a:lnTo>
                <a:lnTo>
                  <a:pt x="262406" y="119586"/>
                </a:lnTo>
                <a:lnTo>
                  <a:pt x="268458" y="113620"/>
                </a:lnTo>
                <a:lnTo>
                  <a:pt x="244365" y="113620"/>
                </a:lnTo>
                <a:lnTo>
                  <a:pt x="243287" y="113514"/>
                </a:lnTo>
                <a:lnTo>
                  <a:pt x="237603" y="111465"/>
                </a:lnTo>
                <a:lnTo>
                  <a:pt x="229730" y="104221"/>
                </a:lnTo>
                <a:lnTo>
                  <a:pt x="222754" y="88491"/>
                </a:lnTo>
                <a:lnTo>
                  <a:pt x="219759" y="60982"/>
                </a:lnTo>
                <a:lnTo>
                  <a:pt x="220692" y="49522"/>
                </a:lnTo>
                <a:lnTo>
                  <a:pt x="224195" y="33082"/>
                </a:lnTo>
                <a:lnTo>
                  <a:pt x="231974" y="18344"/>
                </a:lnTo>
                <a:lnTo>
                  <a:pt x="245737" y="11988"/>
                </a:lnTo>
                <a:lnTo>
                  <a:pt x="270138" y="11988"/>
                </a:lnTo>
                <a:lnTo>
                  <a:pt x="259778" y="4538"/>
                </a:lnTo>
                <a:lnTo>
                  <a:pt x="241063" y="344"/>
                </a:lnTo>
                <a:close/>
              </a:path>
              <a:path w="287019" h="125729">
                <a:moveTo>
                  <a:pt x="270138" y="11988"/>
                </a:moveTo>
                <a:lnTo>
                  <a:pt x="245737" y="11988"/>
                </a:lnTo>
                <a:lnTo>
                  <a:pt x="251462" y="13972"/>
                </a:lnTo>
                <a:lnTo>
                  <a:pt x="259473" y="21106"/>
                </a:lnTo>
                <a:lnTo>
                  <a:pt x="266597" y="36701"/>
                </a:lnTo>
                <a:lnTo>
                  <a:pt x="269660" y="64066"/>
                </a:lnTo>
                <a:lnTo>
                  <a:pt x="268745" y="75668"/>
                </a:lnTo>
                <a:lnTo>
                  <a:pt x="265328" y="92273"/>
                </a:lnTo>
                <a:lnTo>
                  <a:pt x="257754" y="107163"/>
                </a:lnTo>
                <a:lnTo>
                  <a:pt x="244365" y="113620"/>
                </a:lnTo>
                <a:lnTo>
                  <a:pt x="268458" y="113620"/>
                </a:lnTo>
                <a:lnTo>
                  <a:pt x="276667" y="105527"/>
                </a:lnTo>
                <a:lnTo>
                  <a:pt x="280645" y="96310"/>
                </a:lnTo>
                <a:lnTo>
                  <a:pt x="284691" y="80986"/>
                </a:lnTo>
                <a:lnTo>
                  <a:pt x="286513" y="59846"/>
                </a:lnTo>
                <a:lnTo>
                  <a:pt x="285495" y="48689"/>
                </a:lnTo>
                <a:lnTo>
                  <a:pt x="282136" y="32925"/>
                </a:lnTo>
                <a:lnTo>
                  <a:pt x="275039" y="17237"/>
                </a:lnTo>
                <a:lnTo>
                  <a:pt x="271152" y="12717"/>
                </a:lnTo>
                <a:lnTo>
                  <a:pt x="270138" y="11988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306945" y="5941509"/>
            <a:ext cx="295275" cy="125730"/>
          </a:xfrm>
          <a:custGeom>
            <a:avLst/>
            <a:gdLst/>
            <a:ahLst/>
            <a:cxnLst/>
            <a:rect l="l" t="t" r="r" b="b"/>
            <a:pathLst>
              <a:path w="295275" h="125729">
                <a:moveTo>
                  <a:pt x="68757" y="88447"/>
                </a:moveTo>
                <a:lnTo>
                  <a:pt x="53766" y="88447"/>
                </a:lnTo>
                <a:lnTo>
                  <a:pt x="53766" y="122241"/>
                </a:lnTo>
                <a:lnTo>
                  <a:pt x="68757" y="122241"/>
                </a:lnTo>
                <a:lnTo>
                  <a:pt x="68757" y="88447"/>
                </a:lnTo>
                <a:close/>
              </a:path>
              <a:path w="295275" h="125729">
                <a:moveTo>
                  <a:pt x="68757" y="2583"/>
                </a:moveTo>
                <a:lnTo>
                  <a:pt x="53766" y="2583"/>
                </a:lnTo>
                <a:lnTo>
                  <a:pt x="0" y="76378"/>
                </a:lnTo>
                <a:lnTo>
                  <a:pt x="0" y="88447"/>
                </a:lnTo>
                <a:lnTo>
                  <a:pt x="84783" y="88447"/>
                </a:lnTo>
                <a:lnTo>
                  <a:pt x="84783" y="75343"/>
                </a:lnTo>
                <a:lnTo>
                  <a:pt x="15681" y="75343"/>
                </a:lnTo>
                <a:lnTo>
                  <a:pt x="54971" y="22239"/>
                </a:lnTo>
                <a:lnTo>
                  <a:pt x="68757" y="22239"/>
                </a:lnTo>
                <a:lnTo>
                  <a:pt x="68757" y="2583"/>
                </a:lnTo>
                <a:close/>
              </a:path>
              <a:path w="295275" h="125729">
                <a:moveTo>
                  <a:pt x="68757" y="22239"/>
                </a:moveTo>
                <a:lnTo>
                  <a:pt x="54971" y="22239"/>
                </a:lnTo>
                <a:lnTo>
                  <a:pt x="54971" y="75343"/>
                </a:lnTo>
                <a:lnTo>
                  <a:pt x="68757" y="75343"/>
                </a:lnTo>
                <a:lnTo>
                  <a:pt x="68757" y="22239"/>
                </a:lnTo>
                <a:close/>
              </a:path>
              <a:path w="295275" h="125729">
                <a:moveTo>
                  <a:pt x="144902" y="0"/>
                </a:moveTo>
                <a:lnTo>
                  <a:pt x="112386" y="29856"/>
                </a:lnTo>
                <a:lnTo>
                  <a:pt x="106872" y="66845"/>
                </a:lnTo>
                <a:lnTo>
                  <a:pt x="108351" y="78660"/>
                </a:lnTo>
                <a:lnTo>
                  <a:pt x="112443" y="94449"/>
                </a:lnTo>
                <a:lnTo>
                  <a:pt x="120480" y="110797"/>
                </a:lnTo>
                <a:lnTo>
                  <a:pt x="130770" y="119856"/>
                </a:lnTo>
                <a:lnTo>
                  <a:pt x="148032" y="125172"/>
                </a:lnTo>
                <a:lnTo>
                  <a:pt x="153541" y="124428"/>
                </a:lnTo>
                <a:lnTo>
                  <a:pt x="166244" y="119242"/>
                </a:lnTo>
                <a:lnTo>
                  <a:pt x="172296" y="113275"/>
                </a:lnTo>
                <a:lnTo>
                  <a:pt x="148205" y="113275"/>
                </a:lnTo>
                <a:lnTo>
                  <a:pt x="147127" y="113170"/>
                </a:lnTo>
                <a:lnTo>
                  <a:pt x="141443" y="111121"/>
                </a:lnTo>
                <a:lnTo>
                  <a:pt x="133571" y="103878"/>
                </a:lnTo>
                <a:lnTo>
                  <a:pt x="126595" y="88148"/>
                </a:lnTo>
                <a:lnTo>
                  <a:pt x="123600" y="60638"/>
                </a:lnTo>
                <a:lnTo>
                  <a:pt x="124533" y="49179"/>
                </a:lnTo>
                <a:lnTo>
                  <a:pt x="128035" y="32739"/>
                </a:lnTo>
                <a:lnTo>
                  <a:pt x="135813" y="18000"/>
                </a:lnTo>
                <a:lnTo>
                  <a:pt x="149575" y="11644"/>
                </a:lnTo>
                <a:lnTo>
                  <a:pt x="173976" y="11644"/>
                </a:lnTo>
                <a:lnTo>
                  <a:pt x="163617" y="4194"/>
                </a:lnTo>
                <a:lnTo>
                  <a:pt x="144902" y="0"/>
                </a:lnTo>
                <a:close/>
              </a:path>
              <a:path w="295275" h="125729">
                <a:moveTo>
                  <a:pt x="173976" y="11644"/>
                </a:moveTo>
                <a:lnTo>
                  <a:pt x="149575" y="11644"/>
                </a:lnTo>
                <a:lnTo>
                  <a:pt x="155301" y="13628"/>
                </a:lnTo>
                <a:lnTo>
                  <a:pt x="163312" y="20762"/>
                </a:lnTo>
                <a:lnTo>
                  <a:pt x="170436" y="36357"/>
                </a:lnTo>
                <a:lnTo>
                  <a:pt x="173499" y="63722"/>
                </a:lnTo>
                <a:lnTo>
                  <a:pt x="172585" y="75324"/>
                </a:lnTo>
                <a:lnTo>
                  <a:pt x="169168" y="91929"/>
                </a:lnTo>
                <a:lnTo>
                  <a:pt x="161593" y="106819"/>
                </a:lnTo>
                <a:lnTo>
                  <a:pt x="148205" y="113275"/>
                </a:lnTo>
                <a:lnTo>
                  <a:pt x="172296" y="113275"/>
                </a:lnTo>
                <a:lnTo>
                  <a:pt x="180506" y="105183"/>
                </a:lnTo>
                <a:lnTo>
                  <a:pt x="184484" y="95966"/>
                </a:lnTo>
                <a:lnTo>
                  <a:pt x="188530" y="80641"/>
                </a:lnTo>
                <a:lnTo>
                  <a:pt x="190353" y="59501"/>
                </a:lnTo>
                <a:lnTo>
                  <a:pt x="189334" y="48345"/>
                </a:lnTo>
                <a:lnTo>
                  <a:pt x="185975" y="32581"/>
                </a:lnTo>
                <a:lnTo>
                  <a:pt x="178877" y="16893"/>
                </a:lnTo>
                <a:lnTo>
                  <a:pt x="174990" y="12373"/>
                </a:lnTo>
                <a:lnTo>
                  <a:pt x="173976" y="11644"/>
                </a:lnTo>
                <a:close/>
              </a:path>
              <a:path w="295275" h="125729">
                <a:moveTo>
                  <a:pt x="249508" y="0"/>
                </a:moveTo>
                <a:lnTo>
                  <a:pt x="216992" y="29856"/>
                </a:lnTo>
                <a:lnTo>
                  <a:pt x="211478" y="66845"/>
                </a:lnTo>
                <a:lnTo>
                  <a:pt x="212957" y="78660"/>
                </a:lnTo>
                <a:lnTo>
                  <a:pt x="217049" y="94450"/>
                </a:lnTo>
                <a:lnTo>
                  <a:pt x="225085" y="110797"/>
                </a:lnTo>
                <a:lnTo>
                  <a:pt x="235376" y="119856"/>
                </a:lnTo>
                <a:lnTo>
                  <a:pt x="252638" y="125172"/>
                </a:lnTo>
                <a:lnTo>
                  <a:pt x="258147" y="124428"/>
                </a:lnTo>
                <a:lnTo>
                  <a:pt x="270850" y="119242"/>
                </a:lnTo>
                <a:lnTo>
                  <a:pt x="276902" y="113275"/>
                </a:lnTo>
                <a:lnTo>
                  <a:pt x="252811" y="113275"/>
                </a:lnTo>
                <a:lnTo>
                  <a:pt x="251733" y="113170"/>
                </a:lnTo>
                <a:lnTo>
                  <a:pt x="246049" y="111121"/>
                </a:lnTo>
                <a:lnTo>
                  <a:pt x="238176" y="103878"/>
                </a:lnTo>
                <a:lnTo>
                  <a:pt x="231199" y="88147"/>
                </a:lnTo>
                <a:lnTo>
                  <a:pt x="228204" y="60638"/>
                </a:lnTo>
                <a:lnTo>
                  <a:pt x="229138" y="49179"/>
                </a:lnTo>
                <a:lnTo>
                  <a:pt x="232640" y="32738"/>
                </a:lnTo>
                <a:lnTo>
                  <a:pt x="240419" y="18000"/>
                </a:lnTo>
                <a:lnTo>
                  <a:pt x="254181" y="11644"/>
                </a:lnTo>
                <a:lnTo>
                  <a:pt x="278582" y="11644"/>
                </a:lnTo>
                <a:lnTo>
                  <a:pt x="268223" y="4194"/>
                </a:lnTo>
                <a:lnTo>
                  <a:pt x="249508" y="0"/>
                </a:lnTo>
                <a:close/>
              </a:path>
              <a:path w="295275" h="125729">
                <a:moveTo>
                  <a:pt x="278582" y="11644"/>
                </a:moveTo>
                <a:lnTo>
                  <a:pt x="254181" y="11644"/>
                </a:lnTo>
                <a:lnTo>
                  <a:pt x="259907" y="13628"/>
                </a:lnTo>
                <a:lnTo>
                  <a:pt x="267918" y="20762"/>
                </a:lnTo>
                <a:lnTo>
                  <a:pt x="275042" y="36357"/>
                </a:lnTo>
                <a:lnTo>
                  <a:pt x="278105" y="63722"/>
                </a:lnTo>
                <a:lnTo>
                  <a:pt x="277191" y="75324"/>
                </a:lnTo>
                <a:lnTo>
                  <a:pt x="273774" y="91929"/>
                </a:lnTo>
                <a:lnTo>
                  <a:pt x="266199" y="106819"/>
                </a:lnTo>
                <a:lnTo>
                  <a:pt x="252811" y="113275"/>
                </a:lnTo>
                <a:lnTo>
                  <a:pt x="276902" y="113275"/>
                </a:lnTo>
                <a:lnTo>
                  <a:pt x="285112" y="105183"/>
                </a:lnTo>
                <a:lnTo>
                  <a:pt x="289090" y="95966"/>
                </a:lnTo>
                <a:lnTo>
                  <a:pt x="293136" y="80641"/>
                </a:lnTo>
                <a:lnTo>
                  <a:pt x="294959" y="59501"/>
                </a:lnTo>
                <a:lnTo>
                  <a:pt x="293940" y="48345"/>
                </a:lnTo>
                <a:lnTo>
                  <a:pt x="290581" y="32581"/>
                </a:lnTo>
                <a:lnTo>
                  <a:pt x="283483" y="16893"/>
                </a:lnTo>
                <a:lnTo>
                  <a:pt x="279596" y="12373"/>
                </a:lnTo>
                <a:lnTo>
                  <a:pt x="278582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845836" y="5941509"/>
            <a:ext cx="283845" cy="125730"/>
          </a:xfrm>
          <a:custGeom>
            <a:avLst/>
            <a:gdLst/>
            <a:ahLst/>
            <a:cxnLst/>
            <a:rect l="l" t="t" r="r" b="b"/>
            <a:pathLst>
              <a:path w="283845" h="125729">
                <a:moveTo>
                  <a:pt x="0" y="108448"/>
                </a:moveTo>
                <a:lnTo>
                  <a:pt x="0" y="122758"/>
                </a:lnTo>
                <a:lnTo>
                  <a:pt x="7529" y="123936"/>
                </a:lnTo>
                <a:lnTo>
                  <a:pt x="25415" y="124849"/>
                </a:lnTo>
                <a:lnTo>
                  <a:pt x="39230" y="121923"/>
                </a:lnTo>
                <a:lnTo>
                  <a:pt x="54894" y="113376"/>
                </a:lnTo>
                <a:lnTo>
                  <a:pt x="11891" y="113275"/>
                </a:lnTo>
                <a:lnTo>
                  <a:pt x="0" y="108448"/>
                </a:lnTo>
                <a:close/>
              </a:path>
              <a:path w="283845" h="125729">
                <a:moveTo>
                  <a:pt x="51361" y="60171"/>
                </a:moveTo>
                <a:lnTo>
                  <a:pt x="6548" y="60171"/>
                </a:lnTo>
                <a:lnTo>
                  <a:pt x="13693" y="60303"/>
                </a:lnTo>
                <a:lnTo>
                  <a:pt x="26415" y="62580"/>
                </a:lnTo>
                <a:lnTo>
                  <a:pt x="40962" y="70411"/>
                </a:lnTo>
                <a:lnTo>
                  <a:pt x="47905" y="87240"/>
                </a:lnTo>
                <a:lnTo>
                  <a:pt x="47905" y="99310"/>
                </a:lnTo>
                <a:lnTo>
                  <a:pt x="34291" y="113275"/>
                </a:lnTo>
                <a:lnTo>
                  <a:pt x="54954" y="113275"/>
                </a:lnTo>
                <a:lnTo>
                  <a:pt x="60977" y="103194"/>
                </a:lnTo>
                <a:lnTo>
                  <a:pt x="64363" y="83662"/>
                </a:lnTo>
                <a:lnTo>
                  <a:pt x="60235" y="70957"/>
                </a:lnTo>
                <a:lnTo>
                  <a:pt x="51361" y="60171"/>
                </a:lnTo>
                <a:close/>
              </a:path>
              <a:path w="283845" h="125729">
                <a:moveTo>
                  <a:pt x="62552" y="2583"/>
                </a:moveTo>
                <a:lnTo>
                  <a:pt x="1894" y="2583"/>
                </a:lnTo>
                <a:lnTo>
                  <a:pt x="1894" y="60861"/>
                </a:lnTo>
                <a:lnTo>
                  <a:pt x="6548" y="60171"/>
                </a:lnTo>
                <a:lnTo>
                  <a:pt x="51361" y="60171"/>
                </a:lnTo>
                <a:lnTo>
                  <a:pt x="47993" y="56077"/>
                </a:lnTo>
                <a:lnTo>
                  <a:pt x="35820" y="50922"/>
                </a:lnTo>
                <a:lnTo>
                  <a:pt x="16024" y="48102"/>
                </a:lnTo>
                <a:lnTo>
                  <a:pt x="16024" y="16549"/>
                </a:lnTo>
                <a:lnTo>
                  <a:pt x="62552" y="16549"/>
                </a:lnTo>
                <a:lnTo>
                  <a:pt x="62552" y="2583"/>
                </a:lnTo>
                <a:close/>
              </a:path>
              <a:path w="283845" h="125729">
                <a:moveTo>
                  <a:pt x="133182" y="0"/>
                </a:moveTo>
                <a:lnTo>
                  <a:pt x="100667" y="29857"/>
                </a:lnTo>
                <a:lnTo>
                  <a:pt x="95152" y="66845"/>
                </a:lnTo>
                <a:lnTo>
                  <a:pt x="96631" y="78660"/>
                </a:lnTo>
                <a:lnTo>
                  <a:pt x="100723" y="94450"/>
                </a:lnTo>
                <a:lnTo>
                  <a:pt x="108761" y="110797"/>
                </a:lnTo>
                <a:lnTo>
                  <a:pt x="119051" y="119856"/>
                </a:lnTo>
                <a:lnTo>
                  <a:pt x="136314" y="125172"/>
                </a:lnTo>
                <a:lnTo>
                  <a:pt x="141822" y="124428"/>
                </a:lnTo>
                <a:lnTo>
                  <a:pt x="154525" y="119242"/>
                </a:lnTo>
                <a:lnTo>
                  <a:pt x="160577" y="113275"/>
                </a:lnTo>
                <a:lnTo>
                  <a:pt x="136485" y="113275"/>
                </a:lnTo>
                <a:lnTo>
                  <a:pt x="135407" y="113170"/>
                </a:lnTo>
                <a:lnTo>
                  <a:pt x="129724" y="111121"/>
                </a:lnTo>
                <a:lnTo>
                  <a:pt x="121851" y="103878"/>
                </a:lnTo>
                <a:lnTo>
                  <a:pt x="114875" y="88148"/>
                </a:lnTo>
                <a:lnTo>
                  <a:pt x="111880" y="60638"/>
                </a:lnTo>
                <a:lnTo>
                  <a:pt x="112813" y="49179"/>
                </a:lnTo>
                <a:lnTo>
                  <a:pt x="116315" y="32739"/>
                </a:lnTo>
                <a:lnTo>
                  <a:pt x="124094" y="18000"/>
                </a:lnTo>
                <a:lnTo>
                  <a:pt x="137855" y="11644"/>
                </a:lnTo>
                <a:lnTo>
                  <a:pt x="162256" y="11644"/>
                </a:lnTo>
                <a:lnTo>
                  <a:pt x="151897" y="4194"/>
                </a:lnTo>
                <a:lnTo>
                  <a:pt x="133182" y="0"/>
                </a:lnTo>
                <a:close/>
              </a:path>
              <a:path w="283845" h="125729">
                <a:moveTo>
                  <a:pt x="162256" y="11644"/>
                </a:moveTo>
                <a:lnTo>
                  <a:pt x="137855" y="11644"/>
                </a:lnTo>
                <a:lnTo>
                  <a:pt x="143582" y="13628"/>
                </a:lnTo>
                <a:lnTo>
                  <a:pt x="151593" y="20762"/>
                </a:lnTo>
                <a:lnTo>
                  <a:pt x="158716" y="36357"/>
                </a:lnTo>
                <a:lnTo>
                  <a:pt x="161780" y="63722"/>
                </a:lnTo>
                <a:lnTo>
                  <a:pt x="160865" y="75324"/>
                </a:lnTo>
                <a:lnTo>
                  <a:pt x="157448" y="91929"/>
                </a:lnTo>
                <a:lnTo>
                  <a:pt x="149874" y="106819"/>
                </a:lnTo>
                <a:lnTo>
                  <a:pt x="136485" y="113275"/>
                </a:lnTo>
                <a:lnTo>
                  <a:pt x="160577" y="113275"/>
                </a:lnTo>
                <a:lnTo>
                  <a:pt x="168786" y="105183"/>
                </a:lnTo>
                <a:lnTo>
                  <a:pt x="172764" y="95966"/>
                </a:lnTo>
                <a:lnTo>
                  <a:pt x="176811" y="80641"/>
                </a:lnTo>
                <a:lnTo>
                  <a:pt x="178633" y="59501"/>
                </a:lnTo>
                <a:lnTo>
                  <a:pt x="177614" y="48345"/>
                </a:lnTo>
                <a:lnTo>
                  <a:pt x="174256" y="32581"/>
                </a:lnTo>
                <a:lnTo>
                  <a:pt x="167158" y="16893"/>
                </a:lnTo>
                <a:lnTo>
                  <a:pt x="163271" y="12373"/>
                </a:lnTo>
                <a:lnTo>
                  <a:pt x="162256" y="11644"/>
                </a:lnTo>
                <a:close/>
              </a:path>
              <a:path w="283845" h="125729">
                <a:moveTo>
                  <a:pt x="237789" y="0"/>
                </a:moveTo>
                <a:lnTo>
                  <a:pt x="205273" y="29856"/>
                </a:lnTo>
                <a:lnTo>
                  <a:pt x="199759" y="66845"/>
                </a:lnTo>
                <a:lnTo>
                  <a:pt x="201237" y="78660"/>
                </a:lnTo>
                <a:lnTo>
                  <a:pt x="205329" y="94449"/>
                </a:lnTo>
                <a:lnTo>
                  <a:pt x="213366" y="110797"/>
                </a:lnTo>
                <a:lnTo>
                  <a:pt x="223657" y="119856"/>
                </a:lnTo>
                <a:lnTo>
                  <a:pt x="240919" y="125172"/>
                </a:lnTo>
                <a:lnTo>
                  <a:pt x="246428" y="124428"/>
                </a:lnTo>
                <a:lnTo>
                  <a:pt x="259131" y="119242"/>
                </a:lnTo>
                <a:lnTo>
                  <a:pt x="265183" y="113275"/>
                </a:lnTo>
                <a:lnTo>
                  <a:pt x="241091" y="113275"/>
                </a:lnTo>
                <a:lnTo>
                  <a:pt x="240013" y="113170"/>
                </a:lnTo>
                <a:lnTo>
                  <a:pt x="234330" y="111121"/>
                </a:lnTo>
                <a:lnTo>
                  <a:pt x="226457" y="103878"/>
                </a:lnTo>
                <a:lnTo>
                  <a:pt x="219481" y="88148"/>
                </a:lnTo>
                <a:lnTo>
                  <a:pt x="216486" y="60638"/>
                </a:lnTo>
                <a:lnTo>
                  <a:pt x="217419" y="49179"/>
                </a:lnTo>
                <a:lnTo>
                  <a:pt x="220921" y="32739"/>
                </a:lnTo>
                <a:lnTo>
                  <a:pt x="228700" y="18000"/>
                </a:lnTo>
                <a:lnTo>
                  <a:pt x="242461" y="11644"/>
                </a:lnTo>
                <a:lnTo>
                  <a:pt x="266862" y="11644"/>
                </a:lnTo>
                <a:lnTo>
                  <a:pt x="256503" y="4194"/>
                </a:lnTo>
                <a:lnTo>
                  <a:pt x="237789" y="0"/>
                </a:lnTo>
                <a:close/>
              </a:path>
              <a:path w="283845" h="125729">
                <a:moveTo>
                  <a:pt x="266862" y="11644"/>
                </a:moveTo>
                <a:lnTo>
                  <a:pt x="242461" y="11644"/>
                </a:lnTo>
                <a:lnTo>
                  <a:pt x="248188" y="13628"/>
                </a:lnTo>
                <a:lnTo>
                  <a:pt x="256199" y="20762"/>
                </a:lnTo>
                <a:lnTo>
                  <a:pt x="263322" y="36357"/>
                </a:lnTo>
                <a:lnTo>
                  <a:pt x="266386" y="63722"/>
                </a:lnTo>
                <a:lnTo>
                  <a:pt x="265471" y="75324"/>
                </a:lnTo>
                <a:lnTo>
                  <a:pt x="262054" y="91929"/>
                </a:lnTo>
                <a:lnTo>
                  <a:pt x="254480" y="106819"/>
                </a:lnTo>
                <a:lnTo>
                  <a:pt x="241091" y="113275"/>
                </a:lnTo>
                <a:lnTo>
                  <a:pt x="265183" y="113275"/>
                </a:lnTo>
                <a:lnTo>
                  <a:pt x="273392" y="105183"/>
                </a:lnTo>
                <a:lnTo>
                  <a:pt x="277370" y="95966"/>
                </a:lnTo>
                <a:lnTo>
                  <a:pt x="281417" y="80641"/>
                </a:lnTo>
                <a:lnTo>
                  <a:pt x="283239" y="59501"/>
                </a:lnTo>
                <a:lnTo>
                  <a:pt x="282220" y="48345"/>
                </a:lnTo>
                <a:lnTo>
                  <a:pt x="278862" y="32581"/>
                </a:lnTo>
                <a:lnTo>
                  <a:pt x="271764" y="16893"/>
                </a:lnTo>
                <a:lnTo>
                  <a:pt x="267877" y="12373"/>
                </a:lnTo>
                <a:lnTo>
                  <a:pt x="266862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91547" y="5234876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4" h="125729">
                <a:moveTo>
                  <a:pt x="62860" y="11821"/>
                </a:moveTo>
                <a:lnTo>
                  <a:pt x="42736" y="11821"/>
                </a:lnTo>
                <a:lnTo>
                  <a:pt x="54798" y="23383"/>
                </a:lnTo>
                <a:lnTo>
                  <a:pt x="54339" y="37113"/>
                </a:lnTo>
                <a:lnTo>
                  <a:pt x="50007" y="48932"/>
                </a:lnTo>
                <a:lnTo>
                  <a:pt x="37221" y="64926"/>
                </a:lnTo>
                <a:lnTo>
                  <a:pt x="26674" y="74516"/>
                </a:lnTo>
                <a:lnTo>
                  <a:pt x="18894" y="82339"/>
                </a:lnTo>
                <a:lnTo>
                  <a:pt x="8422" y="94665"/>
                </a:lnTo>
                <a:lnTo>
                  <a:pt x="0" y="108547"/>
                </a:lnTo>
                <a:lnTo>
                  <a:pt x="0" y="122514"/>
                </a:lnTo>
                <a:lnTo>
                  <a:pt x="71169" y="122514"/>
                </a:lnTo>
                <a:lnTo>
                  <a:pt x="71169" y="108547"/>
                </a:lnTo>
                <a:lnTo>
                  <a:pt x="19128" y="108547"/>
                </a:lnTo>
                <a:lnTo>
                  <a:pt x="20654" y="104069"/>
                </a:lnTo>
                <a:lnTo>
                  <a:pt x="27112" y="92734"/>
                </a:lnTo>
                <a:lnTo>
                  <a:pt x="41357" y="77512"/>
                </a:lnTo>
                <a:lnTo>
                  <a:pt x="47672" y="71927"/>
                </a:lnTo>
                <a:lnTo>
                  <a:pt x="56072" y="64233"/>
                </a:lnTo>
                <a:lnTo>
                  <a:pt x="66517" y="52080"/>
                </a:lnTo>
                <a:lnTo>
                  <a:pt x="71686" y="43720"/>
                </a:lnTo>
                <a:lnTo>
                  <a:pt x="71683" y="32863"/>
                </a:lnTo>
                <a:lnTo>
                  <a:pt x="70034" y="23374"/>
                </a:lnTo>
                <a:lnTo>
                  <a:pt x="62860" y="11821"/>
                </a:lnTo>
                <a:close/>
              </a:path>
              <a:path w="290194" h="125729">
                <a:moveTo>
                  <a:pt x="32427" y="0"/>
                </a:moveTo>
                <a:lnTo>
                  <a:pt x="20561" y="1591"/>
                </a:lnTo>
                <a:lnTo>
                  <a:pt x="2929" y="7339"/>
                </a:lnTo>
                <a:lnTo>
                  <a:pt x="4390" y="20680"/>
                </a:lnTo>
                <a:lnTo>
                  <a:pt x="16111" y="15384"/>
                </a:lnTo>
                <a:lnTo>
                  <a:pt x="32224" y="11821"/>
                </a:lnTo>
                <a:lnTo>
                  <a:pt x="62860" y="11821"/>
                </a:lnTo>
                <a:lnTo>
                  <a:pt x="60675" y="8304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4" h="125729">
                <a:moveTo>
                  <a:pt x="139559" y="272"/>
                </a:moveTo>
                <a:lnTo>
                  <a:pt x="107043" y="30129"/>
                </a:lnTo>
                <a:lnTo>
                  <a:pt x="101529" y="67117"/>
                </a:lnTo>
                <a:lnTo>
                  <a:pt x="103008" y="78933"/>
                </a:lnTo>
                <a:lnTo>
                  <a:pt x="107100" y="94722"/>
                </a:lnTo>
                <a:lnTo>
                  <a:pt x="115137" y="111069"/>
                </a:lnTo>
                <a:lnTo>
                  <a:pt x="125427" y="120128"/>
                </a:lnTo>
                <a:lnTo>
                  <a:pt x="142689" y="125444"/>
                </a:lnTo>
                <a:lnTo>
                  <a:pt x="148198" y="124700"/>
                </a:lnTo>
                <a:lnTo>
                  <a:pt x="160901" y="119514"/>
                </a:lnTo>
                <a:lnTo>
                  <a:pt x="166953" y="113548"/>
                </a:lnTo>
                <a:lnTo>
                  <a:pt x="142861" y="113548"/>
                </a:lnTo>
                <a:lnTo>
                  <a:pt x="141783" y="113442"/>
                </a:lnTo>
                <a:lnTo>
                  <a:pt x="136099" y="111393"/>
                </a:lnTo>
                <a:lnTo>
                  <a:pt x="128227" y="104150"/>
                </a:lnTo>
                <a:lnTo>
                  <a:pt x="121251" y="88420"/>
                </a:lnTo>
                <a:lnTo>
                  <a:pt x="118256" y="60910"/>
                </a:lnTo>
                <a:lnTo>
                  <a:pt x="119189" y="49451"/>
                </a:lnTo>
                <a:lnTo>
                  <a:pt x="122691" y="33010"/>
                </a:lnTo>
                <a:lnTo>
                  <a:pt x="130470" y="18272"/>
                </a:lnTo>
                <a:lnTo>
                  <a:pt x="144232" y="11916"/>
                </a:lnTo>
                <a:lnTo>
                  <a:pt x="168632" y="11916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4" h="125729">
                <a:moveTo>
                  <a:pt x="168632" y="11916"/>
                </a:moveTo>
                <a:lnTo>
                  <a:pt x="144232" y="11916"/>
                </a:lnTo>
                <a:lnTo>
                  <a:pt x="149958" y="13900"/>
                </a:lnTo>
                <a:lnTo>
                  <a:pt x="157969" y="21034"/>
                </a:lnTo>
                <a:lnTo>
                  <a:pt x="165093" y="36629"/>
                </a:lnTo>
                <a:lnTo>
                  <a:pt x="168156" y="63994"/>
                </a:lnTo>
                <a:lnTo>
                  <a:pt x="167241" y="75597"/>
                </a:lnTo>
                <a:lnTo>
                  <a:pt x="163824" y="92202"/>
                </a:lnTo>
                <a:lnTo>
                  <a:pt x="156250" y="107092"/>
                </a:lnTo>
                <a:lnTo>
                  <a:pt x="142861" y="113548"/>
                </a:lnTo>
                <a:lnTo>
                  <a:pt x="166953" y="113548"/>
                </a:lnTo>
                <a:lnTo>
                  <a:pt x="175163" y="105455"/>
                </a:lnTo>
                <a:lnTo>
                  <a:pt x="179141" y="96238"/>
                </a:lnTo>
                <a:lnTo>
                  <a:pt x="183187" y="80913"/>
                </a:lnTo>
                <a:lnTo>
                  <a:pt x="185010" y="59773"/>
                </a:lnTo>
                <a:lnTo>
                  <a:pt x="183991" y="48617"/>
                </a:lnTo>
                <a:lnTo>
                  <a:pt x="180633" y="32854"/>
                </a:lnTo>
                <a:lnTo>
                  <a:pt x="173534" y="17165"/>
                </a:lnTo>
                <a:lnTo>
                  <a:pt x="169647" y="12646"/>
                </a:lnTo>
                <a:lnTo>
                  <a:pt x="168632" y="11916"/>
                </a:lnTo>
                <a:close/>
              </a:path>
              <a:path w="290194" h="125729">
                <a:moveTo>
                  <a:pt x="244165" y="272"/>
                </a:moveTo>
                <a:lnTo>
                  <a:pt x="211649" y="30129"/>
                </a:lnTo>
                <a:lnTo>
                  <a:pt x="206135" y="67117"/>
                </a:lnTo>
                <a:lnTo>
                  <a:pt x="207613" y="78933"/>
                </a:lnTo>
                <a:lnTo>
                  <a:pt x="211705" y="94722"/>
                </a:lnTo>
                <a:lnTo>
                  <a:pt x="219743" y="111069"/>
                </a:lnTo>
                <a:lnTo>
                  <a:pt x="230033" y="120128"/>
                </a:lnTo>
                <a:lnTo>
                  <a:pt x="247295" y="125444"/>
                </a:lnTo>
                <a:lnTo>
                  <a:pt x="252804" y="124700"/>
                </a:lnTo>
                <a:lnTo>
                  <a:pt x="265507" y="119514"/>
                </a:lnTo>
                <a:lnTo>
                  <a:pt x="271559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3"/>
                </a:lnTo>
                <a:lnTo>
                  <a:pt x="232833" y="104150"/>
                </a:lnTo>
                <a:lnTo>
                  <a:pt x="225856" y="88420"/>
                </a:lnTo>
                <a:lnTo>
                  <a:pt x="222861" y="60910"/>
                </a:lnTo>
                <a:lnTo>
                  <a:pt x="223795" y="49451"/>
                </a:lnTo>
                <a:lnTo>
                  <a:pt x="227297" y="33010"/>
                </a:lnTo>
                <a:lnTo>
                  <a:pt x="235076" y="18272"/>
                </a:lnTo>
                <a:lnTo>
                  <a:pt x="248838" y="11916"/>
                </a:lnTo>
                <a:lnTo>
                  <a:pt x="273238" y="11916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4" h="125729">
                <a:moveTo>
                  <a:pt x="273238" y="11916"/>
                </a:moveTo>
                <a:lnTo>
                  <a:pt x="248838" y="11916"/>
                </a:lnTo>
                <a:lnTo>
                  <a:pt x="254564" y="13900"/>
                </a:lnTo>
                <a:lnTo>
                  <a:pt x="262575" y="21034"/>
                </a:lnTo>
                <a:lnTo>
                  <a:pt x="269698" y="36629"/>
                </a:lnTo>
                <a:lnTo>
                  <a:pt x="272762" y="63994"/>
                </a:lnTo>
                <a:lnTo>
                  <a:pt x="271847" y="75597"/>
                </a:lnTo>
                <a:lnTo>
                  <a:pt x="268430" y="92202"/>
                </a:lnTo>
                <a:lnTo>
                  <a:pt x="260856" y="107092"/>
                </a:lnTo>
                <a:lnTo>
                  <a:pt x="247467" y="113548"/>
                </a:lnTo>
                <a:lnTo>
                  <a:pt x="271559" y="113548"/>
                </a:lnTo>
                <a:lnTo>
                  <a:pt x="279769" y="105455"/>
                </a:lnTo>
                <a:lnTo>
                  <a:pt x="283747" y="96238"/>
                </a:lnTo>
                <a:lnTo>
                  <a:pt x="287794" y="80913"/>
                </a:lnTo>
                <a:lnTo>
                  <a:pt x="289616" y="59773"/>
                </a:lnTo>
                <a:lnTo>
                  <a:pt x="288597" y="48617"/>
                </a:lnTo>
                <a:lnTo>
                  <a:pt x="285239" y="32854"/>
                </a:lnTo>
                <a:lnTo>
                  <a:pt x="278140" y="17165"/>
                </a:lnTo>
                <a:lnTo>
                  <a:pt x="274253" y="12646"/>
                </a:lnTo>
                <a:lnTo>
                  <a:pt x="273238" y="11916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351994" y="5181607"/>
            <a:ext cx="2440940" cy="666115"/>
          </a:xfrm>
          <a:custGeom>
            <a:avLst/>
            <a:gdLst/>
            <a:ahLst/>
            <a:cxnLst/>
            <a:rect l="l" t="t" r="r" b="b"/>
            <a:pathLst>
              <a:path w="2440940" h="666114">
                <a:moveTo>
                  <a:pt x="0" y="0"/>
                </a:moveTo>
                <a:lnTo>
                  <a:pt x="5271" y="92890"/>
                </a:lnTo>
                <a:lnTo>
                  <a:pt x="10543" y="176604"/>
                </a:lnTo>
                <a:lnTo>
                  <a:pt x="15815" y="250339"/>
                </a:lnTo>
                <a:lnTo>
                  <a:pt x="21086" y="311335"/>
                </a:lnTo>
                <a:lnTo>
                  <a:pt x="31630" y="371386"/>
                </a:lnTo>
                <a:lnTo>
                  <a:pt x="36902" y="293291"/>
                </a:lnTo>
                <a:lnTo>
                  <a:pt x="42173" y="285532"/>
                </a:lnTo>
                <a:lnTo>
                  <a:pt x="47445" y="584402"/>
                </a:lnTo>
                <a:lnTo>
                  <a:pt x="52717" y="589706"/>
                </a:lnTo>
                <a:lnTo>
                  <a:pt x="57989" y="594450"/>
                </a:lnTo>
                <a:lnTo>
                  <a:pt x="63260" y="623373"/>
                </a:lnTo>
                <a:lnTo>
                  <a:pt x="68532" y="621319"/>
                </a:lnTo>
                <a:lnTo>
                  <a:pt x="73804" y="628867"/>
                </a:lnTo>
                <a:lnTo>
                  <a:pt x="79075" y="643107"/>
                </a:lnTo>
                <a:lnTo>
                  <a:pt x="84347" y="634315"/>
                </a:lnTo>
                <a:lnTo>
                  <a:pt x="89619" y="619874"/>
                </a:lnTo>
                <a:lnTo>
                  <a:pt x="94891" y="630972"/>
                </a:lnTo>
                <a:lnTo>
                  <a:pt x="100162" y="629952"/>
                </a:lnTo>
                <a:lnTo>
                  <a:pt x="105434" y="629052"/>
                </a:lnTo>
                <a:lnTo>
                  <a:pt x="110706" y="619933"/>
                </a:lnTo>
                <a:lnTo>
                  <a:pt x="115977" y="618619"/>
                </a:lnTo>
                <a:lnTo>
                  <a:pt x="121249" y="613579"/>
                </a:lnTo>
                <a:lnTo>
                  <a:pt x="126521" y="620591"/>
                </a:lnTo>
                <a:lnTo>
                  <a:pt x="131793" y="618425"/>
                </a:lnTo>
                <a:lnTo>
                  <a:pt x="137064" y="627154"/>
                </a:lnTo>
                <a:lnTo>
                  <a:pt x="142336" y="640208"/>
                </a:lnTo>
                <a:lnTo>
                  <a:pt x="147608" y="638547"/>
                </a:lnTo>
                <a:lnTo>
                  <a:pt x="152880" y="636669"/>
                </a:lnTo>
                <a:lnTo>
                  <a:pt x="158151" y="636993"/>
                </a:lnTo>
                <a:lnTo>
                  <a:pt x="163423" y="638745"/>
                </a:lnTo>
                <a:lnTo>
                  <a:pt x="168695" y="638910"/>
                </a:lnTo>
                <a:lnTo>
                  <a:pt x="173966" y="640075"/>
                </a:lnTo>
                <a:lnTo>
                  <a:pt x="179238" y="640545"/>
                </a:lnTo>
                <a:lnTo>
                  <a:pt x="184510" y="636859"/>
                </a:lnTo>
                <a:lnTo>
                  <a:pt x="189782" y="636469"/>
                </a:lnTo>
                <a:lnTo>
                  <a:pt x="195053" y="634170"/>
                </a:lnTo>
                <a:lnTo>
                  <a:pt x="200325" y="635108"/>
                </a:lnTo>
                <a:lnTo>
                  <a:pt x="205597" y="632796"/>
                </a:lnTo>
                <a:lnTo>
                  <a:pt x="210868" y="619970"/>
                </a:lnTo>
                <a:lnTo>
                  <a:pt x="216140" y="612370"/>
                </a:lnTo>
                <a:lnTo>
                  <a:pt x="221412" y="622889"/>
                </a:lnTo>
                <a:lnTo>
                  <a:pt x="226684" y="625745"/>
                </a:lnTo>
                <a:lnTo>
                  <a:pt x="231955" y="640083"/>
                </a:lnTo>
                <a:lnTo>
                  <a:pt x="237227" y="642113"/>
                </a:lnTo>
                <a:lnTo>
                  <a:pt x="242499" y="639204"/>
                </a:lnTo>
                <a:lnTo>
                  <a:pt x="247771" y="623493"/>
                </a:lnTo>
                <a:lnTo>
                  <a:pt x="253042" y="603201"/>
                </a:lnTo>
                <a:lnTo>
                  <a:pt x="258314" y="579165"/>
                </a:lnTo>
                <a:lnTo>
                  <a:pt x="263586" y="573140"/>
                </a:lnTo>
                <a:lnTo>
                  <a:pt x="268857" y="537035"/>
                </a:lnTo>
                <a:lnTo>
                  <a:pt x="274129" y="515099"/>
                </a:lnTo>
                <a:lnTo>
                  <a:pt x="279401" y="522756"/>
                </a:lnTo>
                <a:lnTo>
                  <a:pt x="284673" y="502039"/>
                </a:lnTo>
                <a:lnTo>
                  <a:pt x="289944" y="463465"/>
                </a:lnTo>
                <a:lnTo>
                  <a:pt x="295216" y="445208"/>
                </a:lnTo>
                <a:lnTo>
                  <a:pt x="300488" y="443897"/>
                </a:lnTo>
                <a:lnTo>
                  <a:pt x="305760" y="377057"/>
                </a:lnTo>
                <a:lnTo>
                  <a:pt x="311031" y="351256"/>
                </a:lnTo>
                <a:lnTo>
                  <a:pt x="316303" y="263876"/>
                </a:lnTo>
                <a:lnTo>
                  <a:pt x="321575" y="209557"/>
                </a:lnTo>
                <a:lnTo>
                  <a:pt x="326846" y="235051"/>
                </a:lnTo>
                <a:lnTo>
                  <a:pt x="332118" y="226337"/>
                </a:lnTo>
                <a:lnTo>
                  <a:pt x="337390" y="224891"/>
                </a:lnTo>
                <a:lnTo>
                  <a:pt x="342662" y="248599"/>
                </a:lnTo>
                <a:lnTo>
                  <a:pt x="347933" y="306297"/>
                </a:lnTo>
                <a:lnTo>
                  <a:pt x="353205" y="338897"/>
                </a:lnTo>
                <a:lnTo>
                  <a:pt x="358477" y="355163"/>
                </a:lnTo>
                <a:lnTo>
                  <a:pt x="363749" y="363326"/>
                </a:lnTo>
                <a:lnTo>
                  <a:pt x="369020" y="382152"/>
                </a:lnTo>
                <a:lnTo>
                  <a:pt x="374292" y="373131"/>
                </a:lnTo>
                <a:lnTo>
                  <a:pt x="379564" y="347671"/>
                </a:lnTo>
                <a:lnTo>
                  <a:pt x="384835" y="407452"/>
                </a:lnTo>
                <a:lnTo>
                  <a:pt x="390107" y="392453"/>
                </a:lnTo>
                <a:lnTo>
                  <a:pt x="395379" y="469985"/>
                </a:lnTo>
                <a:lnTo>
                  <a:pt x="400651" y="442517"/>
                </a:lnTo>
                <a:lnTo>
                  <a:pt x="405922" y="442293"/>
                </a:lnTo>
                <a:lnTo>
                  <a:pt x="411194" y="392818"/>
                </a:lnTo>
                <a:lnTo>
                  <a:pt x="416466" y="369248"/>
                </a:lnTo>
                <a:lnTo>
                  <a:pt x="421737" y="316537"/>
                </a:lnTo>
                <a:lnTo>
                  <a:pt x="427009" y="198865"/>
                </a:lnTo>
                <a:lnTo>
                  <a:pt x="432281" y="215212"/>
                </a:lnTo>
                <a:lnTo>
                  <a:pt x="437553" y="233220"/>
                </a:lnTo>
                <a:lnTo>
                  <a:pt x="442824" y="213503"/>
                </a:lnTo>
                <a:lnTo>
                  <a:pt x="448096" y="227615"/>
                </a:lnTo>
                <a:lnTo>
                  <a:pt x="453368" y="260127"/>
                </a:lnTo>
                <a:lnTo>
                  <a:pt x="458640" y="308039"/>
                </a:lnTo>
                <a:lnTo>
                  <a:pt x="463911" y="345376"/>
                </a:lnTo>
                <a:lnTo>
                  <a:pt x="469183" y="357591"/>
                </a:lnTo>
                <a:lnTo>
                  <a:pt x="474455" y="357727"/>
                </a:lnTo>
                <a:lnTo>
                  <a:pt x="479726" y="354121"/>
                </a:lnTo>
                <a:lnTo>
                  <a:pt x="484998" y="368208"/>
                </a:lnTo>
                <a:lnTo>
                  <a:pt x="490270" y="390666"/>
                </a:lnTo>
                <a:lnTo>
                  <a:pt x="495542" y="446013"/>
                </a:lnTo>
                <a:lnTo>
                  <a:pt x="500813" y="473481"/>
                </a:lnTo>
                <a:lnTo>
                  <a:pt x="506085" y="479133"/>
                </a:lnTo>
                <a:lnTo>
                  <a:pt x="511357" y="471026"/>
                </a:lnTo>
                <a:lnTo>
                  <a:pt x="516629" y="413039"/>
                </a:lnTo>
                <a:lnTo>
                  <a:pt x="521900" y="447358"/>
                </a:lnTo>
                <a:lnTo>
                  <a:pt x="527172" y="362459"/>
                </a:lnTo>
                <a:lnTo>
                  <a:pt x="532444" y="328104"/>
                </a:lnTo>
                <a:lnTo>
                  <a:pt x="537715" y="322702"/>
                </a:lnTo>
                <a:lnTo>
                  <a:pt x="542987" y="232311"/>
                </a:lnTo>
                <a:lnTo>
                  <a:pt x="548259" y="141313"/>
                </a:lnTo>
                <a:lnTo>
                  <a:pt x="553531" y="633675"/>
                </a:lnTo>
                <a:lnTo>
                  <a:pt x="558802" y="632722"/>
                </a:lnTo>
                <a:lnTo>
                  <a:pt x="564074" y="623651"/>
                </a:lnTo>
                <a:lnTo>
                  <a:pt x="569346" y="611332"/>
                </a:lnTo>
                <a:lnTo>
                  <a:pt x="574618" y="621831"/>
                </a:lnTo>
                <a:lnTo>
                  <a:pt x="579889" y="623084"/>
                </a:lnTo>
                <a:lnTo>
                  <a:pt x="585161" y="613644"/>
                </a:lnTo>
                <a:lnTo>
                  <a:pt x="590433" y="607069"/>
                </a:lnTo>
                <a:lnTo>
                  <a:pt x="595704" y="550440"/>
                </a:lnTo>
                <a:lnTo>
                  <a:pt x="600976" y="420528"/>
                </a:lnTo>
                <a:lnTo>
                  <a:pt x="606248" y="240831"/>
                </a:lnTo>
                <a:lnTo>
                  <a:pt x="611520" y="251617"/>
                </a:lnTo>
                <a:lnTo>
                  <a:pt x="616791" y="280586"/>
                </a:lnTo>
                <a:lnTo>
                  <a:pt x="622063" y="216301"/>
                </a:lnTo>
                <a:lnTo>
                  <a:pt x="627335" y="148116"/>
                </a:lnTo>
                <a:lnTo>
                  <a:pt x="632606" y="234769"/>
                </a:lnTo>
                <a:lnTo>
                  <a:pt x="637878" y="228307"/>
                </a:lnTo>
                <a:lnTo>
                  <a:pt x="643150" y="213997"/>
                </a:lnTo>
                <a:lnTo>
                  <a:pt x="648422" y="182614"/>
                </a:lnTo>
                <a:lnTo>
                  <a:pt x="653693" y="196963"/>
                </a:lnTo>
                <a:lnTo>
                  <a:pt x="658965" y="230867"/>
                </a:lnTo>
                <a:lnTo>
                  <a:pt x="664237" y="208628"/>
                </a:lnTo>
                <a:lnTo>
                  <a:pt x="669509" y="176861"/>
                </a:lnTo>
                <a:lnTo>
                  <a:pt x="674780" y="29800"/>
                </a:lnTo>
                <a:lnTo>
                  <a:pt x="680052" y="138947"/>
                </a:lnTo>
                <a:lnTo>
                  <a:pt x="685324" y="158551"/>
                </a:lnTo>
                <a:lnTo>
                  <a:pt x="690595" y="124076"/>
                </a:lnTo>
                <a:lnTo>
                  <a:pt x="695867" y="175296"/>
                </a:lnTo>
                <a:lnTo>
                  <a:pt x="701139" y="276641"/>
                </a:lnTo>
                <a:lnTo>
                  <a:pt x="706411" y="247451"/>
                </a:lnTo>
                <a:lnTo>
                  <a:pt x="711682" y="282056"/>
                </a:lnTo>
                <a:lnTo>
                  <a:pt x="716954" y="337597"/>
                </a:lnTo>
                <a:lnTo>
                  <a:pt x="722226" y="366587"/>
                </a:lnTo>
                <a:lnTo>
                  <a:pt x="727498" y="370320"/>
                </a:lnTo>
                <a:lnTo>
                  <a:pt x="732769" y="390816"/>
                </a:lnTo>
                <a:lnTo>
                  <a:pt x="738041" y="448583"/>
                </a:lnTo>
                <a:lnTo>
                  <a:pt x="743313" y="461839"/>
                </a:lnTo>
                <a:lnTo>
                  <a:pt x="748584" y="441297"/>
                </a:lnTo>
                <a:lnTo>
                  <a:pt x="753856" y="433058"/>
                </a:lnTo>
                <a:lnTo>
                  <a:pt x="759128" y="411143"/>
                </a:lnTo>
                <a:lnTo>
                  <a:pt x="764400" y="411109"/>
                </a:lnTo>
                <a:lnTo>
                  <a:pt x="769671" y="398323"/>
                </a:lnTo>
                <a:lnTo>
                  <a:pt x="774943" y="379048"/>
                </a:lnTo>
                <a:lnTo>
                  <a:pt x="780215" y="390663"/>
                </a:lnTo>
                <a:lnTo>
                  <a:pt x="785486" y="398909"/>
                </a:lnTo>
                <a:lnTo>
                  <a:pt x="790758" y="231207"/>
                </a:lnTo>
                <a:lnTo>
                  <a:pt x="796030" y="235972"/>
                </a:lnTo>
                <a:lnTo>
                  <a:pt x="801302" y="257461"/>
                </a:lnTo>
                <a:lnTo>
                  <a:pt x="806573" y="260665"/>
                </a:lnTo>
                <a:lnTo>
                  <a:pt x="811845" y="341296"/>
                </a:lnTo>
                <a:lnTo>
                  <a:pt x="817117" y="409738"/>
                </a:lnTo>
                <a:lnTo>
                  <a:pt x="822389" y="528311"/>
                </a:lnTo>
                <a:lnTo>
                  <a:pt x="827660" y="592417"/>
                </a:lnTo>
                <a:lnTo>
                  <a:pt x="832932" y="564101"/>
                </a:lnTo>
                <a:lnTo>
                  <a:pt x="838204" y="593161"/>
                </a:lnTo>
                <a:lnTo>
                  <a:pt x="843475" y="602423"/>
                </a:lnTo>
                <a:lnTo>
                  <a:pt x="848747" y="599916"/>
                </a:lnTo>
                <a:lnTo>
                  <a:pt x="854019" y="598861"/>
                </a:lnTo>
                <a:lnTo>
                  <a:pt x="859291" y="613857"/>
                </a:lnTo>
                <a:lnTo>
                  <a:pt x="864562" y="624734"/>
                </a:lnTo>
                <a:lnTo>
                  <a:pt x="869834" y="622332"/>
                </a:lnTo>
                <a:lnTo>
                  <a:pt x="875106" y="621029"/>
                </a:lnTo>
                <a:lnTo>
                  <a:pt x="880378" y="600637"/>
                </a:lnTo>
                <a:lnTo>
                  <a:pt x="885649" y="585807"/>
                </a:lnTo>
                <a:lnTo>
                  <a:pt x="890921" y="527060"/>
                </a:lnTo>
                <a:lnTo>
                  <a:pt x="896193" y="443982"/>
                </a:lnTo>
                <a:lnTo>
                  <a:pt x="901464" y="419021"/>
                </a:lnTo>
                <a:lnTo>
                  <a:pt x="906736" y="336957"/>
                </a:lnTo>
                <a:lnTo>
                  <a:pt x="912008" y="272909"/>
                </a:lnTo>
                <a:lnTo>
                  <a:pt x="917280" y="218942"/>
                </a:lnTo>
                <a:lnTo>
                  <a:pt x="922551" y="267319"/>
                </a:lnTo>
                <a:lnTo>
                  <a:pt x="927823" y="270685"/>
                </a:lnTo>
                <a:lnTo>
                  <a:pt x="933095" y="130934"/>
                </a:lnTo>
                <a:lnTo>
                  <a:pt x="938367" y="10082"/>
                </a:lnTo>
                <a:lnTo>
                  <a:pt x="943638" y="116504"/>
                </a:lnTo>
                <a:lnTo>
                  <a:pt x="948910" y="130836"/>
                </a:lnTo>
                <a:lnTo>
                  <a:pt x="954182" y="183995"/>
                </a:lnTo>
                <a:lnTo>
                  <a:pt x="959453" y="257744"/>
                </a:lnTo>
                <a:lnTo>
                  <a:pt x="964725" y="239253"/>
                </a:lnTo>
                <a:lnTo>
                  <a:pt x="969997" y="253806"/>
                </a:lnTo>
                <a:lnTo>
                  <a:pt x="975269" y="316270"/>
                </a:lnTo>
                <a:lnTo>
                  <a:pt x="980540" y="376789"/>
                </a:lnTo>
                <a:lnTo>
                  <a:pt x="985812" y="407057"/>
                </a:lnTo>
                <a:lnTo>
                  <a:pt x="991084" y="409146"/>
                </a:lnTo>
                <a:lnTo>
                  <a:pt x="996355" y="425107"/>
                </a:lnTo>
                <a:lnTo>
                  <a:pt x="1001627" y="459457"/>
                </a:lnTo>
                <a:lnTo>
                  <a:pt x="1006899" y="340527"/>
                </a:lnTo>
                <a:lnTo>
                  <a:pt x="1012171" y="338568"/>
                </a:lnTo>
                <a:lnTo>
                  <a:pt x="1017442" y="328515"/>
                </a:lnTo>
                <a:lnTo>
                  <a:pt x="1022714" y="272065"/>
                </a:lnTo>
                <a:lnTo>
                  <a:pt x="1027986" y="211675"/>
                </a:lnTo>
                <a:lnTo>
                  <a:pt x="1033258" y="180378"/>
                </a:lnTo>
                <a:lnTo>
                  <a:pt x="1038529" y="159202"/>
                </a:lnTo>
                <a:lnTo>
                  <a:pt x="1043801" y="178523"/>
                </a:lnTo>
                <a:lnTo>
                  <a:pt x="1049073" y="155534"/>
                </a:lnTo>
                <a:lnTo>
                  <a:pt x="1054344" y="166294"/>
                </a:lnTo>
                <a:lnTo>
                  <a:pt x="1059616" y="239179"/>
                </a:lnTo>
                <a:lnTo>
                  <a:pt x="1064888" y="271929"/>
                </a:lnTo>
                <a:lnTo>
                  <a:pt x="1070160" y="292658"/>
                </a:lnTo>
                <a:lnTo>
                  <a:pt x="1075431" y="278734"/>
                </a:lnTo>
                <a:lnTo>
                  <a:pt x="1080703" y="266667"/>
                </a:lnTo>
                <a:lnTo>
                  <a:pt x="1085975" y="296874"/>
                </a:lnTo>
                <a:lnTo>
                  <a:pt x="1091247" y="336533"/>
                </a:lnTo>
                <a:lnTo>
                  <a:pt x="1096518" y="303152"/>
                </a:lnTo>
                <a:lnTo>
                  <a:pt x="1101790" y="278188"/>
                </a:lnTo>
                <a:lnTo>
                  <a:pt x="1107062" y="299400"/>
                </a:lnTo>
                <a:lnTo>
                  <a:pt x="1112333" y="337319"/>
                </a:lnTo>
                <a:lnTo>
                  <a:pt x="1117605" y="365435"/>
                </a:lnTo>
                <a:lnTo>
                  <a:pt x="1122877" y="368998"/>
                </a:lnTo>
                <a:lnTo>
                  <a:pt x="1128149" y="349449"/>
                </a:lnTo>
                <a:lnTo>
                  <a:pt x="1133420" y="351792"/>
                </a:lnTo>
                <a:lnTo>
                  <a:pt x="1138692" y="303364"/>
                </a:lnTo>
                <a:lnTo>
                  <a:pt x="1143964" y="285403"/>
                </a:lnTo>
                <a:lnTo>
                  <a:pt x="1149236" y="250785"/>
                </a:lnTo>
                <a:lnTo>
                  <a:pt x="1154507" y="207858"/>
                </a:lnTo>
                <a:lnTo>
                  <a:pt x="1159779" y="199454"/>
                </a:lnTo>
                <a:lnTo>
                  <a:pt x="1165051" y="240458"/>
                </a:lnTo>
                <a:lnTo>
                  <a:pt x="1170322" y="228412"/>
                </a:lnTo>
                <a:lnTo>
                  <a:pt x="1175594" y="173992"/>
                </a:lnTo>
                <a:lnTo>
                  <a:pt x="1180866" y="193885"/>
                </a:lnTo>
                <a:lnTo>
                  <a:pt x="1186138" y="232459"/>
                </a:lnTo>
                <a:lnTo>
                  <a:pt x="1191409" y="234511"/>
                </a:lnTo>
                <a:lnTo>
                  <a:pt x="1196681" y="239224"/>
                </a:lnTo>
                <a:lnTo>
                  <a:pt x="1201953" y="206315"/>
                </a:lnTo>
                <a:lnTo>
                  <a:pt x="1207224" y="164751"/>
                </a:lnTo>
                <a:lnTo>
                  <a:pt x="1212496" y="149464"/>
                </a:lnTo>
                <a:lnTo>
                  <a:pt x="1217768" y="145908"/>
                </a:lnTo>
                <a:lnTo>
                  <a:pt x="1223040" y="155491"/>
                </a:lnTo>
                <a:lnTo>
                  <a:pt x="1228311" y="156668"/>
                </a:lnTo>
                <a:lnTo>
                  <a:pt x="1233583" y="218410"/>
                </a:lnTo>
                <a:lnTo>
                  <a:pt x="1238855" y="277330"/>
                </a:lnTo>
                <a:lnTo>
                  <a:pt x="1244127" y="326936"/>
                </a:lnTo>
                <a:lnTo>
                  <a:pt x="1249398" y="362423"/>
                </a:lnTo>
                <a:lnTo>
                  <a:pt x="1254670" y="340125"/>
                </a:lnTo>
                <a:lnTo>
                  <a:pt x="1259942" y="320396"/>
                </a:lnTo>
                <a:lnTo>
                  <a:pt x="1265213" y="363960"/>
                </a:lnTo>
                <a:lnTo>
                  <a:pt x="1270485" y="319233"/>
                </a:lnTo>
                <a:lnTo>
                  <a:pt x="1275757" y="307301"/>
                </a:lnTo>
                <a:lnTo>
                  <a:pt x="1281029" y="594729"/>
                </a:lnTo>
                <a:lnTo>
                  <a:pt x="1286300" y="618319"/>
                </a:lnTo>
                <a:lnTo>
                  <a:pt x="1291572" y="653885"/>
                </a:lnTo>
                <a:lnTo>
                  <a:pt x="1296844" y="655933"/>
                </a:lnTo>
                <a:lnTo>
                  <a:pt x="1302116" y="663879"/>
                </a:lnTo>
                <a:lnTo>
                  <a:pt x="1307387" y="601716"/>
                </a:lnTo>
                <a:lnTo>
                  <a:pt x="1312659" y="526912"/>
                </a:lnTo>
                <a:lnTo>
                  <a:pt x="1317931" y="475598"/>
                </a:lnTo>
                <a:lnTo>
                  <a:pt x="1323202" y="564071"/>
                </a:lnTo>
                <a:lnTo>
                  <a:pt x="1328474" y="581569"/>
                </a:lnTo>
                <a:lnTo>
                  <a:pt x="1333746" y="500935"/>
                </a:lnTo>
                <a:lnTo>
                  <a:pt x="1339018" y="415599"/>
                </a:lnTo>
                <a:lnTo>
                  <a:pt x="1344289" y="362538"/>
                </a:lnTo>
                <a:lnTo>
                  <a:pt x="1349561" y="367845"/>
                </a:lnTo>
                <a:lnTo>
                  <a:pt x="1354833" y="340252"/>
                </a:lnTo>
                <a:lnTo>
                  <a:pt x="1360105" y="413038"/>
                </a:lnTo>
                <a:lnTo>
                  <a:pt x="1365376" y="427515"/>
                </a:lnTo>
                <a:lnTo>
                  <a:pt x="1370648" y="419003"/>
                </a:lnTo>
                <a:lnTo>
                  <a:pt x="1375920" y="449191"/>
                </a:lnTo>
                <a:lnTo>
                  <a:pt x="1381191" y="413163"/>
                </a:lnTo>
                <a:lnTo>
                  <a:pt x="1386463" y="349882"/>
                </a:lnTo>
                <a:lnTo>
                  <a:pt x="1391735" y="255133"/>
                </a:lnTo>
                <a:lnTo>
                  <a:pt x="1397007" y="187744"/>
                </a:lnTo>
                <a:lnTo>
                  <a:pt x="1402278" y="196066"/>
                </a:lnTo>
                <a:lnTo>
                  <a:pt x="1407550" y="286512"/>
                </a:lnTo>
                <a:lnTo>
                  <a:pt x="1412822" y="331931"/>
                </a:lnTo>
                <a:lnTo>
                  <a:pt x="1418093" y="340811"/>
                </a:lnTo>
                <a:lnTo>
                  <a:pt x="1423365" y="370168"/>
                </a:lnTo>
                <a:lnTo>
                  <a:pt x="1428637" y="415622"/>
                </a:lnTo>
                <a:lnTo>
                  <a:pt x="1433909" y="437521"/>
                </a:lnTo>
                <a:lnTo>
                  <a:pt x="1439180" y="466611"/>
                </a:lnTo>
                <a:lnTo>
                  <a:pt x="1444452" y="437569"/>
                </a:lnTo>
                <a:lnTo>
                  <a:pt x="1449724" y="391114"/>
                </a:lnTo>
                <a:lnTo>
                  <a:pt x="1454996" y="381576"/>
                </a:lnTo>
                <a:lnTo>
                  <a:pt x="1460267" y="398961"/>
                </a:lnTo>
                <a:lnTo>
                  <a:pt x="1465539" y="407659"/>
                </a:lnTo>
                <a:lnTo>
                  <a:pt x="1470811" y="430379"/>
                </a:lnTo>
                <a:lnTo>
                  <a:pt x="1476082" y="425853"/>
                </a:lnTo>
                <a:lnTo>
                  <a:pt x="1481354" y="420332"/>
                </a:lnTo>
                <a:lnTo>
                  <a:pt x="1486626" y="409855"/>
                </a:lnTo>
                <a:lnTo>
                  <a:pt x="1491898" y="397666"/>
                </a:lnTo>
                <a:lnTo>
                  <a:pt x="1497169" y="388092"/>
                </a:lnTo>
                <a:lnTo>
                  <a:pt x="1502441" y="394784"/>
                </a:lnTo>
                <a:lnTo>
                  <a:pt x="1507713" y="287607"/>
                </a:lnTo>
                <a:lnTo>
                  <a:pt x="1512985" y="238592"/>
                </a:lnTo>
                <a:lnTo>
                  <a:pt x="1518256" y="209244"/>
                </a:lnTo>
                <a:lnTo>
                  <a:pt x="1523528" y="175279"/>
                </a:lnTo>
                <a:lnTo>
                  <a:pt x="1528800" y="183948"/>
                </a:lnTo>
                <a:lnTo>
                  <a:pt x="1534071" y="191690"/>
                </a:lnTo>
                <a:lnTo>
                  <a:pt x="1539343" y="193706"/>
                </a:lnTo>
                <a:lnTo>
                  <a:pt x="1544615" y="331679"/>
                </a:lnTo>
                <a:lnTo>
                  <a:pt x="1549887" y="410098"/>
                </a:lnTo>
                <a:lnTo>
                  <a:pt x="1555158" y="447365"/>
                </a:lnTo>
                <a:lnTo>
                  <a:pt x="1560430" y="544298"/>
                </a:lnTo>
                <a:lnTo>
                  <a:pt x="1565702" y="597745"/>
                </a:lnTo>
                <a:lnTo>
                  <a:pt x="1570973" y="629421"/>
                </a:lnTo>
                <a:lnTo>
                  <a:pt x="1576245" y="623201"/>
                </a:lnTo>
                <a:lnTo>
                  <a:pt x="1581517" y="632897"/>
                </a:lnTo>
                <a:lnTo>
                  <a:pt x="1586789" y="601180"/>
                </a:lnTo>
                <a:lnTo>
                  <a:pt x="1592060" y="557221"/>
                </a:lnTo>
                <a:lnTo>
                  <a:pt x="1597332" y="559554"/>
                </a:lnTo>
                <a:lnTo>
                  <a:pt x="1602604" y="562383"/>
                </a:lnTo>
                <a:lnTo>
                  <a:pt x="1607876" y="529010"/>
                </a:lnTo>
                <a:lnTo>
                  <a:pt x="1613147" y="598279"/>
                </a:lnTo>
                <a:lnTo>
                  <a:pt x="1618419" y="436807"/>
                </a:lnTo>
                <a:lnTo>
                  <a:pt x="1623691" y="377764"/>
                </a:lnTo>
                <a:lnTo>
                  <a:pt x="1628962" y="393802"/>
                </a:lnTo>
                <a:lnTo>
                  <a:pt x="1634234" y="375662"/>
                </a:lnTo>
                <a:lnTo>
                  <a:pt x="1639506" y="370365"/>
                </a:lnTo>
                <a:lnTo>
                  <a:pt x="1644778" y="397706"/>
                </a:lnTo>
                <a:lnTo>
                  <a:pt x="1650049" y="365615"/>
                </a:lnTo>
                <a:lnTo>
                  <a:pt x="1655321" y="368966"/>
                </a:lnTo>
                <a:lnTo>
                  <a:pt x="1660593" y="362543"/>
                </a:lnTo>
                <a:lnTo>
                  <a:pt x="1665865" y="384242"/>
                </a:lnTo>
                <a:lnTo>
                  <a:pt x="1671136" y="390337"/>
                </a:lnTo>
                <a:lnTo>
                  <a:pt x="1676408" y="387380"/>
                </a:lnTo>
                <a:lnTo>
                  <a:pt x="1681680" y="376191"/>
                </a:lnTo>
                <a:lnTo>
                  <a:pt x="1686951" y="371090"/>
                </a:lnTo>
                <a:lnTo>
                  <a:pt x="1692223" y="237995"/>
                </a:lnTo>
                <a:lnTo>
                  <a:pt x="1697495" y="235368"/>
                </a:lnTo>
                <a:lnTo>
                  <a:pt x="1702767" y="192099"/>
                </a:lnTo>
                <a:lnTo>
                  <a:pt x="1708038" y="168877"/>
                </a:lnTo>
                <a:lnTo>
                  <a:pt x="1713310" y="133533"/>
                </a:lnTo>
                <a:lnTo>
                  <a:pt x="1718582" y="100230"/>
                </a:lnTo>
                <a:lnTo>
                  <a:pt x="1723854" y="72867"/>
                </a:lnTo>
                <a:lnTo>
                  <a:pt x="1729125" y="61475"/>
                </a:lnTo>
                <a:lnTo>
                  <a:pt x="1734397" y="71204"/>
                </a:lnTo>
                <a:lnTo>
                  <a:pt x="1739669" y="96067"/>
                </a:lnTo>
                <a:lnTo>
                  <a:pt x="1744940" y="107748"/>
                </a:lnTo>
                <a:lnTo>
                  <a:pt x="1750212" y="104203"/>
                </a:lnTo>
                <a:lnTo>
                  <a:pt x="1755484" y="225202"/>
                </a:lnTo>
                <a:lnTo>
                  <a:pt x="1760756" y="277784"/>
                </a:lnTo>
                <a:lnTo>
                  <a:pt x="1766027" y="345383"/>
                </a:lnTo>
                <a:lnTo>
                  <a:pt x="1771299" y="410797"/>
                </a:lnTo>
                <a:lnTo>
                  <a:pt x="1776571" y="470365"/>
                </a:lnTo>
                <a:lnTo>
                  <a:pt x="1781842" y="508896"/>
                </a:lnTo>
                <a:lnTo>
                  <a:pt x="1787114" y="536158"/>
                </a:lnTo>
                <a:lnTo>
                  <a:pt x="1792386" y="571254"/>
                </a:lnTo>
                <a:lnTo>
                  <a:pt x="1797658" y="569059"/>
                </a:lnTo>
                <a:lnTo>
                  <a:pt x="1802929" y="622892"/>
                </a:lnTo>
                <a:lnTo>
                  <a:pt x="1808201" y="615447"/>
                </a:lnTo>
                <a:lnTo>
                  <a:pt x="1813473" y="627956"/>
                </a:lnTo>
                <a:lnTo>
                  <a:pt x="1818745" y="641584"/>
                </a:lnTo>
                <a:lnTo>
                  <a:pt x="1824016" y="665943"/>
                </a:lnTo>
                <a:lnTo>
                  <a:pt x="1829288" y="660284"/>
                </a:lnTo>
                <a:lnTo>
                  <a:pt x="1834560" y="662284"/>
                </a:lnTo>
                <a:lnTo>
                  <a:pt x="1839831" y="655565"/>
                </a:lnTo>
                <a:lnTo>
                  <a:pt x="1845103" y="648608"/>
                </a:lnTo>
                <a:lnTo>
                  <a:pt x="1850375" y="647470"/>
                </a:lnTo>
                <a:lnTo>
                  <a:pt x="1855647" y="643891"/>
                </a:lnTo>
                <a:lnTo>
                  <a:pt x="1860918" y="635154"/>
                </a:lnTo>
                <a:lnTo>
                  <a:pt x="1866190" y="625216"/>
                </a:lnTo>
                <a:lnTo>
                  <a:pt x="1871462" y="624652"/>
                </a:lnTo>
                <a:lnTo>
                  <a:pt x="1876734" y="619244"/>
                </a:lnTo>
                <a:lnTo>
                  <a:pt x="1882005" y="617805"/>
                </a:lnTo>
                <a:lnTo>
                  <a:pt x="1887277" y="609552"/>
                </a:lnTo>
                <a:lnTo>
                  <a:pt x="1892549" y="599785"/>
                </a:lnTo>
                <a:lnTo>
                  <a:pt x="1897820" y="603695"/>
                </a:lnTo>
                <a:lnTo>
                  <a:pt x="1903092" y="607874"/>
                </a:lnTo>
                <a:lnTo>
                  <a:pt x="1908364" y="620213"/>
                </a:lnTo>
                <a:lnTo>
                  <a:pt x="1913636" y="630539"/>
                </a:lnTo>
                <a:lnTo>
                  <a:pt x="1918907" y="612494"/>
                </a:lnTo>
                <a:lnTo>
                  <a:pt x="1924179" y="597720"/>
                </a:lnTo>
                <a:lnTo>
                  <a:pt x="1929451" y="582018"/>
                </a:lnTo>
                <a:lnTo>
                  <a:pt x="1934723" y="566645"/>
                </a:lnTo>
                <a:lnTo>
                  <a:pt x="1939994" y="553221"/>
                </a:lnTo>
                <a:lnTo>
                  <a:pt x="1945266" y="552124"/>
                </a:lnTo>
                <a:lnTo>
                  <a:pt x="1950538" y="565677"/>
                </a:lnTo>
                <a:lnTo>
                  <a:pt x="1955809" y="574302"/>
                </a:lnTo>
                <a:lnTo>
                  <a:pt x="1961081" y="573876"/>
                </a:lnTo>
                <a:lnTo>
                  <a:pt x="1966353" y="563217"/>
                </a:lnTo>
                <a:lnTo>
                  <a:pt x="1971625" y="539071"/>
                </a:lnTo>
                <a:lnTo>
                  <a:pt x="1976896" y="504901"/>
                </a:lnTo>
                <a:lnTo>
                  <a:pt x="1982168" y="491475"/>
                </a:lnTo>
                <a:lnTo>
                  <a:pt x="1987440" y="517711"/>
                </a:lnTo>
                <a:lnTo>
                  <a:pt x="1992711" y="536230"/>
                </a:lnTo>
                <a:lnTo>
                  <a:pt x="1997983" y="545129"/>
                </a:lnTo>
                <a:lnTo>
                  <a:pt x="2003255" y="540339"/>
                </a:lnTo>
                <a:lnTo>
                  <a:pt x="2008527" y="544603"/>
                </a:lnTo>
                <a:lnTo>
                  <a:pt x="2013798" y="546406"/>
                </a:lnTo>
                <a:lnTo>
                  <a:pt x="2019070" y="542471"/>
                </a:lnTo>
                <a:lnTo>
                  <a:pt x="2024342" y="543185"/>
                </a:lnTo>
                <a:lnTo>
                  <a:pt x="2029614" y="544437"/>
                </a:lnTo>
                <a:lnTo>
                  <a:pt x="2034885" y="558353"/>
                </a:lnTo>
                <a:lnTo>
                  <a:pt x="2040157" y="582834"/>
                </a:lnTo>
                <a:lnTo>
                  <a:pt x="2045429" y="654001"/>
                </a:lnTo>
                <a:lnTo>
                  <a:pt x="2050700" y="653044"/>
                </a:lnTo>
                <a:lnTo>
                  <a:pt x="2055972" y="650875"/>
                </a:lnTo>
                <a:lnTo>
                  <a:pt x="2061244" y="650150"/>
                </a:lnTo>
                <a:lnTo>
                  <a:pt x="2066516" y="650791"/>
                </a:lnTo>
                <a:lnTo>
                  <a:pt x="2071787" y="652107"/>
                </a:lnTo>
                <a:lnTo>
                  <a:pt x="2077059" y="653271"/>
                </a:lnTo>
                <a:lnTo>
                  <a:pt x="2082331" y="654235"/>
                </a:lnTo>
                <a:lnTo>
                  <a:pt x="2087603" y="654432"/>
                </a:lnTo>
                <a:lnTo>
                  <a:pt x="2092874" y="652761"/>
                </a:lnTo>
                <a:lnTo>
                  <a:pt x="2098146" y="651333"/>
                </a:lnTo>
                <a:lnTo>
                  <a:pt x="2103418" y="649726"/>
                </a:lnTo>
                <a:lnTo>
                  <a:pt x="2108689" y="648675"/>
                </a:lnTo>
                <a:lnTo>
                  <a:pt x="2113961" y="650060"/>
                </a:lnTo>
                <a:lnTo>
                  <a:pt x="2119233" y="649936"/>
                </a:lnTo>
                <a:lnTo>
                  <a:pt x="2124505" y="651759"/>
                </a:lnTo>
                <a:lnTo>
                  <a:pt x="2129776" y="652211"/>
                </a:lnTo>
                <a:lnTo>
                  <a:pt x="2135048" y="654091"/>
                </a:lnTo>
                <a:lnTo>
                  <a:pt x="2140320" y="651127"/>
                </a:lnTo>
                <a:lnTo>
                  <a:pt x="2145592" y="649861"/>
                </a:lnTo>
                <a:lnTo>
                  <a:pt x="2150863" y="647115"/>
                </a:lnTo>
                <a:lnTo>
                  <a:pt x="2156135" y="645712"/>
                </a:lnTo>
                <a:lnTo>
                  <a:pt x="2161407" y="645255"/>
                </a:lnTo>
                <a:lnTo>
                  <a:pt x="2166678" y="645017"/>
                </a:lnTo>
                <a:lnTo>
                  <a:pt x="2171950" y="645997"/>
                </a:lnTo>
                <a:lnTo>
                  <a:pt x="2177222" y="644623"/>
                </a:lnTo>
                <a:lnTo>
                  <a:pt x="2182494" y="644506"/>
                </a:lnTo>
                <a:lnTo>
                  <a:pt x="2187765" y="644307"/>
                </a:lnTo>
                <a:lnTo>
                  <a:pt x="2193037" y="648082"/>
                </a:lnTo>
                <a:lnTo>
                  <a:pt x="2198309" y="638619"/>
                </a:lnTo>
                <a:lnTo>
                  <a:pt x="2203580" y="636836"/>
                </a:lnTo>
                <a:lnTo>
                  <a:pt x="2208851" y="635376"/>
                </a:lnTo>
                <a:lnTo>
                  <a:pt x="2214124" y="631190"/>
                </a:lnTo>
                <a:lnTo>
                  <a:pt x="2219396" y="618201"/>
                </a:lnTo>
                <a:lnTo>
                  <a:pt x="2224667" y="587790"/>
                </a:lnTo>
                <a:lnTo>
                  <a:pt x="2229939" y="519534"/>
                </a:lnTo>
                <a:lnTo>
                  <a:pt x="2235211" y="466572"/>
                </a:lnTo>
                <a:lnTo>
                  <a:pt x="2240483" y="424636"/>
                </a:lnTo>
                <a:lnTo>
                  <a:pt x="2245754" y="373535"/>
                </a:lnTo>
                <a:lnTo>
                  <a:pt x="2251026" y="394077"/>
                </a:lnTo>
                <a:lnTo>
                  <a:pt x="2256298" y="392662"/>
                </a:lnTo>
                <a:lnTo>
                  <a:pt x="2261569" y="388215"/>
                </a:lnTo>
                <a:lnTo>
                  <a:pt x="2266841" y="343370"/>
                </a:lnTo>
                <a:lnTo>
                  <a:pt x="2272113" y="352079"/>
                </a:lnTo>
                <a:lnTo>
                  <a:pt x="2277385" y="400417"/>
                </a:lnTo>
                <a:lnTo>
                  <a:pt x="2282656" y="351078"/>
                </a:lnTo>
                <a:lnTo>
                  <a:pt x="2287928" y="313513"/>
                </a:lnTo>
                <a:lnTo>
                  <a:pt x="2293200" y="266960"/>
                </a:lnTo>
                <a:lnTo>
                  <a:pt x="2298472" y="213983"/>
                </a:lnTo>
                <a:lnTo>
                  <a:pt x="2303743" y="170479"/>
                </a:lnTo>
                <a:lnTo>
                  <a:pt x="2309015" y="171778"/>
                </a:lnTo>
                <a:lnTo>
                  <a:pt x="2314287" y="193634"/>
                </a:lnTo>
                <a:lnTo>
                  <a:pt x="2319558" y="176055"/>
                </a:lnTo>
                <a:lnTo>
                  <a:pt x="2324830" y="173276"/>
                </a:lnTo>
                <a:lnTo>
                  <a:pt x="2330102" y="174589"/>
                </a:lnTo>
                <a:lnTo>
                  <a:pt x="2335374" y="200132"/>
                </a:lnTo>
                <a:lnTo>
                  <a:pt x="2340645" y="244412"/>
                </a:lnTo>
                <a:lnTo>
                  <a:pt x="2345917" y="282179"/>
                </a:lnTo>
                <a:lnTo>
                  <a:pt x="2351189" y="308364"/>
                </a:lnTo>
                <a:lnTo>
                  <a:pt x="2356460" y="289551"/>
                </a:lnTo>
                <a:lnTo>
                  <a:pt x="2361732" y="292443"/>
                </a:lnTo>
                <a:lnTo>
                  <a:pt x="2367004" y="302353"/>
                </a:lnTo>
                <a:lnTo>
                  <a:pt x="2372276" y="298125"/>
                </a:lnTo>
                <a:lnTo>
                  <a:pt x="2377547" y="312800"/>
                </a:lnTo>
                <a:lnTo>
                  <a:pt x="2382819" y="311233"/>
                </a:lnTo>
                <a:lnTo>
                  <a:pt x="2388091" y="326432"/>
                </a:lnTo>
                <a:lnTo>
                  <a:pt x="2393363" y="357164"/>
                </a:lnTo>
                <a:lnTo>
                  <a:pt x="2398634" y="385843"/>
                </a:lnTo>
                <a:lnTo>
                  <a:pt x="2403906" y="396047"/>
                </a:lnTo>
                <a:lnTo>
                  <a:pt x="2409178" y="390372"/>
                </a:lnTo>
                <a:lnTo>
                  <a:pt x="2414449" y="312555"/>
                </a:lnTo>
                <a:lnTo>
                  <a:pt x="2419721" y="306834"/>
                </a:lnTo>
                <a:lnTo>
                  <a:pt x="2424993" y="296099"/>
                </a:lnTo>
                <a:lnTo>
                  <a:pt x="2430265" y="304462"/>
                </a:lnTo>
                <a:lnTo>
                  <a:pt x="2435536" y="318628"/>
                </a:lnTo>
                <a:lnTo>
                  <a:pt x="2440808" y="319620"/>
                </a:lnTo>
              </a:path>
            </a:pathLst>
          </a:custGeom>
          <a:ln w="11494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351994" y="5312463"/>
            <a:ext cx="2440940" cy="536575"/>
          </a:xfrm>
          <a:custGeom>
            <a:avLst/>
            <a:gdLst/>
            <a:ahLst/>
            <a:cxnLst/>
            <a:rect l="l" t="t" r="r" b="b"/>
            <a:pathLst>
              <a:path w="2440940" h="536575">
                <a:moveTo>
                  <a:pt x="0" y="0"/>
                </a:moveTo>
                <a:lnTo>
                  <a:pt x="5271" y="45123"/>
                </a:lnTo>
                <a:lnTo>
                  <a:pt x="10543" y="108479"/>
                </a:lnTo>
                <a:lnTo>
                  <a:pt x="15815" y="165370"/>
                </a:lnTo>
                <a:lnTo>
                  <a:pt x="21086" y="201467"/>
                </a:lnTo>
                <a:lnTo>
                  <a:pt x="26358" y="224833"/>
                </a:lnTo>
                <a:lnTo>
                  <a:pt x="31630" y="278200"/>
                </a:lnTo>
                <a:lnTo>
                  <a:pt x="36902" y="295754"/>
                </a:lnTo>
                <a:lnTo>
                  <a:pt x="42173" y="337455"/>
                </a:lnTo>
                <a:lnTo>
                  <a:pt x="47445" y="469930"/>
                </a:lnTo>
                <a:lnTo>
                  <a:pt x="52717" y="482029"/>
                </a:lnTo>
                <a:lnTo>
                  <a:pt x="57989" y="482264"/>
                </a:lnTo>
                <a:lnTo>
                  <a:pt x="63260" y="494669"/>
                </a:lnTo>
                <a:lnTo>
                  <a:pt x="68532" y="502896"/>
                </a:lnTo>
                <a:lnTo>
                  <a:pt x="73804" y="511602"/>
                </a:lnTo>
                <a:lnTo>
                  <a:pt x="79075" y="519150"/>
                </a:lnTo>
                <a:lnTo>
                  <a:pt x="84347" y="514358"/>
                </a:lnTo>
                <a:lnTo>
                  <a:pt x="89619" y="511952"/>
                </a:lnTo>
                <a:lnTo>
                  <a:pt x="94891" y="518760"/>
                </a:lnTo>
                <a:lnTo>
                  <a:pt x="100162" y="518160"/>
                </a:lnTo>
                <a:lnTo>
                  <a:pt x="105434" y="516620"/>
                </a:lnTo>
                <a:lnTo>
                  <a:pt x="110706" y="503513"/>
                </a:lnTo>
                <a:lnTo>
                  <a:pt x="115977" y="500464"/>
                </a:lnTo>
                <a:lnTo>
                  <a:pt x="121249" y="500804"/>
                </a:lnTo>
                <a:lnTo>
                  <a:pt x="126521" y="496461"/>
                </a:lnTo>
                <a:lnTo>
                  <a:pt x="131793" y="495895"/>
                </a:lnTo>
                <a:lnTo>
                  <a:pt x="137064" y="504827"/>
                </a:lnTo>
                <a:lnTo>
                  <a:pt x="142336" y="512766"/>
                </a:lnTo>
                <a:lnTo>
                  <a:pt x="147608" y="515039"/>
                </a:lnTo>
                <a:lnTo>
                  <a:pt x="152880" y="515802"/>
                </a:lnTo>
                <a:lnTo>
                  <a:pt x="158151" y="514279"/>
                </a:lnTo>
                <a:lnTo>
                  <a:pt x="163423" y="513400"/>
                </a:lnTo>
                <a:lnTo>
                  <a:pt x="168695" y="512543"/>
                </a:lnTo>
                <a:lnTo>
                  <a:pt x="173966" y="513856"/>
                </a:lnTo>
                <a:lnTo>
                  <a:pt x="179238" y="514232"/>
                </a:lnTo>
                <a:lnTo>
                  <a:pt x="184510" y="512562"/>
                </a:lnTo>
                <a:lnTo>
                  <a:pt x="189782" y="513145"/>
                </a:lnTo>
                <a:lnTo>
                  <a:pt x="195053" y="512355"/>
                </a:lnTo>
                <a:lnTo>
                  <a:pt x="200325" y="513578"/>
                </a:lnTo>
                <a:lnTo>
                  <a:pt x="205597" y="511009"/>
                </a:lnTo>
                <a:lnTo>
                  <a:pt x="210868" y="505608"/>
                </a:lnTo>
                <a:lnTo>
                  <a:pt x="216140" y="508400"/>
                </a:lnTo>
                <a:lnTo>
                  <a:pt x="221412" y="511352"/>
                </a:lnTo>
                <a:lnTo>
                  <a:pt x="226684" y="511956"/>
                </a:lnTo>
                <a:lnTo>
                  <a:pt x="231955" y="517466"/>
                </a:lnTo>
                <a:lnTo>
                  <a:pt x="237227" y="517296"/>
                </a:lnTo>
                <a:lnTo>
                  <a:pt x="242499" y="516762"/>
                </a:lnTo>
                <a:lnTo>
                  <a:pt x="247771" y="511282"/>
                </a:lnTo>
                <a:lnTo>
                  <a:pt x="253042" y="494342"/>
                </a:lnTo>
                <a:lnTo>
                  <a:pt x="258314" y="479607"/>
                </a:lnTo>
                <a:lnTo>
                  <a:pt x="263586" y="473389"/>
                </a:lnTo>
                <a:lnTo>
                  <a:pt x="268857" y="457805"/>
                </a:lnTo>
                <a:lnTo>
                  <a:pt x="274129" y="453667"/>
                </a:lnTo>
                <a:lnTo>
                  <a:pt x="279401" y="457511"/>
                </a:lnTo>
                <a:lnTo>
                  <a:pt x="284673" y="444586"/>
                </a:lnTo>
                <a:lnTo>
                  <a:pt x="289944" y="423897"/>
                </a:lnTo>
                <a:lnTo>
                  <a:pt x="295216" y="401476"/>
                </a:lnTo>
                <a:lnTo>
                  <a:pt x="300488" y="382100"/>
                </a:lnTo>
                <a:lnTo>
                  <a:pt x="305760" y="337975"/>
                </a:lnTo>
                <a:lnTo>
                  <a:pt x="311031" y="266102"/>
                </a:lnTo>
                <a:lnTo>
                  <a:pt x="316303" y="195456"/>
                </a:lnTo>
                <a:lnTo>
                  <a:pt x="321575" y="174752"/>
                </a:lnTo>
                <a:lnTo>
                  <a:pt x="326846" y="193124"/>
                </a:lnTo>
                <a:lnTo>
                  <a:pt x="332118" y="188431"/>
                </a:lnTo>
                <a:lnTo>
                  <a:pt x="337390" y="185801"/>
                </a:lnTo>
                <a:lnTo>
                  <a:pt x="342662" y="174804"/>
                </a:lnTo>
                <a:lnTo>
                  <a:pt x="347933" y="188572"/>
                </a:lnTo>
                <a:lnTo>
                  <a:pt x="353205" y="220822"/>
                </a:lnTo>
                <a:lnTo>
                  <a:pt x="358477" y="251746"/>
                </a:lnTo>
                <a:lnTo>
                  <a:pt x="363749" y="263731"/>
                </a:lnTo>
                <a:lnTo>
                  <a:pt x="369020" y="269626"/>
                </a:lnTo>
                <a:lnTo>
                  <a:pt x="374292" y="279900"/>
                </a:lnTo>
                <a:lnTo>
                  <a:pt x="379564" y="276616"/>
                </a:lnTo>
                <a:lnTo>
                  <a:pt x="384835" y="315968"/>
                </a:lnTo>
                <a:lnTo>
                  <a:pt x="390107" y="332991"/>
                </a:lnTo>
                <a:lnTo>
                  <a:pt x="395379" y="380733"/>
                </a:lnTo>
                <a:lnTo>
                  <a:pt x="400651" y="376150"/>
                </a:lnTo>
                <a:lnTo>
                  <a:pt x="405922" y="387004"/>
                </a:lnTo>
                <a:lnTo>
                  <a:pt x="411194" y="338973"/>
                </a:lnTo>
                <a:lnTo>
                  <a:pt x="416466" y="310257"/>
                </a:lnTo>
                <a:lnTo>
                  <a:pt x="421737" y="239080"/>
                </a:lnTo>
                <a:lnTo>
                  <a:pt x="427009" y="175750"/>
                </a:lnTo>
                <a:lnTo>
                  <a:pt x="432281" y="182696"/>
                </a:lnTo>
                <a:lnTo>
                  <a:pt x="437553" y="197486"/>
                </a:lnTo>
                <a:lnTo>
                  <a:pt x="442824" y="189030"/>
                </a:lnTo>
                <a:lnTo>
                  <a:pt x="448096" y="183892"/>
                </a:lnTo>
                <a:lnTo>
                  <a:pt x="453368" y="174093"/>
                </a:lnTo>
                <a:lnTo>
                  <a:pt x="458640" y="182523"/>
                </a:lnTo>
                <a:lnTo>
                  <a:pt x="463911" y="225644"/>
                </a:lnTo>
                <a:lnTo>
                  <a:pt x="469183" y="248677"/>
                </a:lnTo>
                <a:lnTo>
                  <a:pt x="474455" y="266532"/>
                </a:lnTo>
                <a:lnTo>
                  <a:pt x="479726" y="279513"/>
                </a:lnTo>
                <a:lnTo>
                  <a:pt x="484998" y="293658"/>
                </a:lnTo>
                <a:lnTo>
                  <a:pt x="490270" y="299036"/>
                </a:lnTo>
                <a:lnTo>
                  <a:pt x="495542" y="327221"/>
                </a:lnTo>
                <a:lnTo>
                  <a:pt x="500813" y="400266"/>
                </a:lnTo>
                <a:lnTo>
                  <a:pt x="506085" y="395477"/>
                </a:lnTo>
                <a:lnTo>
                  <a:pt x="511357" y="355279"/>
                </a:lnTo>
                <a:lnTo>
                  <a:pt x="516629" y="339777"/>
                </a:lnTo>
                <a:lnTo>
                  <a:pt x="521900" y="330228"/>
                </a:lnTo>
                <a:lnTo>
                  <a:pt x="527172" y="257159"/>
                </a:lnTo>
                <a:lnTo>
                  <a:pt x="532444" y="217402"/>
                </a:lnTo>
                <a:lnTo>
                  <a:pt x="537715" y="220559"/>
                </a:lnTo>
                <a:lnTo>
                  <a:pt x="542987" y="209777"/>
                </a:lnTo>
                <a:lnTo>
                  <a:pt x="548259" y="177170"/>
                </a:lnTo>
                <a:lnTo>
                  <a:pt x="553531" y="506165"/>
                </a:lnTo>
                <a:lnTo>
                  <a:pt x="558802" y="513287"/>
                </a:lnTo>
                <a:lnTo>
                  <a:pt x="564074" y="513041"/>
                </a:lnTo>
                <a:lnTo>
                  <a:pt x="569346" y="507270"/>
                </a:lnTo>
                <a:lnTo>
                  <a:pt x="574618" y="507622"/>
                </a:lnTo>
                <a:lnTo>
                  <a:pt x="579889" y="501252"/>
                </a:lnTo>
                <a:lnTo>
                  <a:pt x="585161" y="492152"/>
                </a:lnTo>
                <a:lnTo>
                  <a:pt x="590433" y="486536"/>
                </a:lnTo>
                <a:lnTo>
                  <a:pt x="595704" y="440786"/>
                </a:lnTo>
                <a:lnTo>
                  <a:pt x="600976" y="382882"/>
                </a:lnTo>
                <a:lnTo>
                  <a:pt x="606248" y="268376"/>
                </a:lnTo>
                <a:lnTo>
                  <a:pt x="611520" y="154012"/>
                </a:lnTo>
                <a:lnTo>
                  <a:pt x="616791" y="187735"/>
                </a:lnTo>
                <a:lnTo>
                  <a:pt x="622063" y="244317"/>
                </a:lnTo>
                <a:lnTo>
                  <a:pt x="627335" y="225377"/>
                </a:lnTo>
                <a:lnTo>
                  <a:pt x="632606" y="175554"/>
                </a:lnTo>
                <a:lnTo>
                  <a:pt x="637878" y="145013"/>
                </a:lnTo>
                <a:lnTo>
                  <a:pt x="643150" y="223424"/>
                </a:lnTo>
                <a:lnTo>
                  <a:pt x="648422" y="170752"/>
                </a:lnTo>
                <a:lnTo>
                  <a:pt x="653693" y="147340"/>
                </a:lnTo>
                <a:lnTo>
                  <a:pt x="658965" y="185597"/>
                </a:lnTo>
                <a:lnTo>
                  <a:pt x="664237" y="179522"/>
                </a:lnTo>
                <a:lnTo>
                  <a:pt x="669509" y="150525"/>
                </a:lnTo>
                <a:lnTo>
                  <a:pt x="674780" y="102293"/>
                </a:lnTo>
                <a:lnTo>
                  <a:pt x="680052" y="114166"/>
                </a:lnTo>
                <a:lnTo>
                  <a:pt x="685324" y="102338"/>
                </a:lnTo>
                <a:lnTo>
                  <a:pt x="690595" y="100069"/>
                </a:lnTo>
                <a:lnTo>
                  <a:pt x="695867" y="148034"/>
                </a:lnTo>
                <a:lnTo>
                  <a:pt x="701139" y="203142"/>
                </a:lnTo>
                <a:lnTo>
                  <a:pt x="706411" y="213023"/>
                </a:lnTo>
                <a:lnTo>
                  <a:pt x="711682" y="236101"/>
                </a:lnTo>
                <a:lnTo>
                  <a:pt x="716954" y="267264"/>
                </a:lnTo>
                <a:lnTo>
                  <a:pt x="722226" y="289694"/>
                </a:lnTo>
                <a:lnTo>
                  <a:pt x="727498" y="300080"/>
                </a:lnTo>
                <a:lnTo>
                  <a:pt x="732769" y="310331"/>
                </a:lnTo>
                <a:lnTo>
                  <a:pt x="738041" y="341594"/>
                </a:lnTo>
                <a:lnTo>
                  <a:pt x="743313" y="347527"/>
                </a:lnTo>
                <a:lnTo>
                  <a:pt x="748584" y="324593"/>
                </a:lnTo>
                <a:lnTo>
                  <a:pt x="753856" y="320399"/>
                </a:lnTo>
                <a:lnTo>
                  <a:pt x="759128" y="314929"/>
                </a:lnTo>
                <a:lnTo>
                  <a:pt x="764400" y="315000"/>
                </a:lnTo>
                <a:lnTo>
                  <a:pt x="769671" y="299428"/>
                </a:lnTo>
                <a:lnTo>
                  <a:pt x="774943" y="283217"/>
                </a:lnTo>
                <a:lnTo>
                  <a:pt x="780215" y="292238"/>
                </a:lnTo>
                <a:lnTo>
                  <a:pt x="785486" y="311530"/>
                </a:lnTo>
                <a:lnTo>
                  <a:pt x="790758" y="166124"/>
                </a:lnTo>
                <a:lnTo>
                  <a:pt x="796030" y="169141"/>
                </a:lnTo>
                <a:lnTo>
                  <a:pt x="801302" y="173368"/>
                </a:lnTo>
                <a:lnTo>
                  <a:pt x="806573" y="175469"/>
                </a:lnTo>
                <a:lnTo>
                  <a:pt x="811845" y="231635"/>
                </a:lnTo>
                <a:lnTo>
                  <a:pt x="817117" y="345928"/>
                </a:lnTo>
                <a:lnTo>
                  <a:pt x="822389" y="438962"/>
                </a:lnTo>
                <a:lnTo>
                  <a:pt x="827660" y="484234"/>
                </a:lnTo>
                <a:lnTo>
                  <a:pt x="832932" y="461799"/>
                </a:lnTo>
                <a:lnTo>
                  <a:pt x="838204" y="484979"/>
                </a:lnTo>
                <a:lnTo>
                  <a:pt x="843475" y="493176"/>
                </a:lnTo>
                <a:lnTo>
                  <a:pt x="848747" y="492744"/>
                </a:lnTo>
                <a:lnTo>
                  <a:pt x="854019" y="497228"/>
                </a:lnTo>
                <a:lnTo>
                  <a:pt x="859291" y="500877"/>
                </a:lnTo>
                <a:lnTo>
                  <a:pt x="864562" y="501470"/>
                </a:lnTo>
                <a:lnTo>
                  <a:pt x="869834" y="502874"/>
                </a:lnTo>
                <a:lnTo>
                  <a:pt x="890921" y="431349"/>
                </a:lnTo>
                <a:lnTo>
                  <a:pt x="896193" y="376984"/>
                </a:lnTo>
                <a:lnTo>
                  <a:pt x="901464" y="360413"/>
                </a:lnTo>
                <a:lnTo>
                  <a:pt x="906736" y="305949"/>
                </a:lnTo>
                <a:lnTo>
                  <a:pt x="912008" y="207513"/>
                </a:lnTo>
                <a:lnTo>
                  <a:pt x="917280" y="183165"/>
                </a:lnTo>
                <a:lnTo>
                  <a:pt x="922551" y="204370"/>
                </a:lnTo>
                <a:lnTo>
                  <a:pt x="927823" y="202940"/>
                </a:lnTo>
                <a:lnTo>
                  <a:pt x="933095" y="132342"/>
                </a:lnTo>
                <a:lnTo>
                  <a:pt x="938367" y="89629"/>
                </a:lnTo>
                <a:lnTo>
                  <a:pt x="943638" y="96784"/>
                </a:lnTo>
                <a:lnTo>
                  <a:pt x="948910" y="108460"/>
                </a:lnTo>
                <a:lnTo>
                  <a:pt x="954182" y="150281"/>
                </a:lnTo>
                <a:lnTo>
                  <a:pt x="959453" y="194202"/>
                </a:lnTo>
                <a:lnTo>
                  <a:pt x="964725" y="201420"/>
                </a:lnTo>
                <a:lnTo>
                  <a:pt x="969997" y="221575"/>
                </a:lnTo>
                <a:lnTo>
                  <a:pt x="975269" y="250266"/>
                </a:lnTo>
                <a:lnTo>
                  <a:pt x="980540" y="282738"/>
                </a:lnTo>
                <a:lnTo>
                  <a:pt x="985812" y="299458"/>
                </a:lnTo>
                <a:lnTo>
                  <a:pt x="991084" y="306559"/>
                </a:lnTo>
                <a:lnTo>
                  <a:pt x="996355" y="321538"/>
                </a:lnTo>
                <a:lnTo>
                  <a:pt x="1001627" y="342646"/>
                </a:lnTo>
                <a:lnTo>
                  <a:pt x="1006899" y="245282"/>
                </a:lnTo>
                <a:lnTo>
                  <a:pt x="1012171" y="226332"/>
                </a:lnTo>
                <a:lnTo>
                  <a:pt x="1017442" y="218014"/>
                </a:lnTo>
                <a:lnTo>
                  <a:pt x="1022714" y="173675"/>
                </a:lnTo>
                <a:lnTo>
                  <a:pt x="1027986" y="134056"/>
                </a:lnTo>
                <a:lnTo>
                  <a:pt x="1033258" y="110650"/>
                </a:lnTo>
                <a:lnTo>
                  <a:pt x="1038529" y="90867"/>
                </a:lnTo>
                <a:lnTo>
                  <a:pt x="1043801" y="94786"/>
                </a:lnTo>
                <a:lnTo>
                  <a:pt x="1049073" y="94865"/>
                </a:lnTo>
                <a:lnTo>
                  <a:pt x="1054344" y="114913"/>
                </a:lnTo>
                <a:lnTo>
                  <a:pt x="1059616" y="170820"/>
                </a:lnTo>
                <a:lnTo>
                  <a:pt x="1064888" y="201438"/>
                </a:lnTo>
                <a:lnTo>
                  <a:pt x="1070160" y="215739"/>
                </a:lnTo>
                <a:lnTo>
                  <a:pt x="1075431" y="205066"/>
                </a:lnTo>
                <a:lnTo>
                  <a:pt x="1080703" y="210179"/>
                </a:lnTo>
                <a:lnTo>
                  <a:pt x="1085975" y="213460"/>
                </a:lnTo>
                <a:lnTo>
                  <a:pt x="1091247" y="218490"/>
                </a:lnTo>
                <a:lnTo>
                  <a:pt x="1096518" y="222095"/>
                </a:lnTo>
                <a:lnTo>
                  <a:pt x="1101790" y="216955"/>
                </a:lnTo>
                <a:lnTo>
                  <a:pt x="1107062" y="218506"/>
                </a:lnTo>
                <a:lnTo>
                  <a:pt x="1112333" y="225880"/>
                </a:lnTo>
                <a:lnTo>
                  <a:pt x="1117605" y="241108"/>
                </a:lnTo>
                <a:lnTo>
                  <a:pt x="1122877" y="257792"/>
                </a:lnTo>
                <a:lnTo>
                  <a:pt x="1128149" y="251118"/>
                </a:lnTo>
                <a:lnTo>
                  <a:pt x="1133420" y="235797"/>
                </a:lnTo>
                <a:lnTo>
                  <a:pt x="1138692" y="216884"/>
                </a:lnTo>
                <a:lnTo>
                  <a:pt x="1143964" y="203621"/>
                </a:lnTo>
                <a:lnTo>
                  <a:pt x="1149236" y="163233"/>
                </a:lnTo>
                <a:lnTo>
                  <a:pt x="1154507" y="122982"/>
                </a:lnTo>
                <a:lnTo>
                  <a:pt x="1159779" y="99589"/>
                </a:lnTo>
                <a:lnTo>
                  <a:pt x="1165051" y="120825"/>
                </a:lnTo>
                <a:lnTo>
                  <a:pt x="1170322" y="134810"/>
                </a:lnTo>
                <a:lnTo>
                  <a:pt x="1175594" y="114136"/>
                </a:lnTo>
                <a:lnTo>
                  <a:pt x="1180866" y="123988"/>
                </a:lnTo>
                <a:lnTo>
                  <a:pt x="1186138" y="153768"/>
                </a:lnTo>
                <a:lnTo>
                  <a:pt x="1191409" y="151476"/>
                </a:lnTo>
                <a:lnTo>
                  <a:pt x="1196681" y="133125"/>
                </a:lnTo>
                <a:lnTo>
                  <a:pt x="1201953" y="107769"/>
                </a:lnTo>
                <a:lnTo>
                  <a:pt x="1207224" y="98809"/>
                </a:lnTo>
                <a:lnTo>
                  <a:pt x="1212496" y="98639"/>
                </a:lnTo>
                <a:lnTo>
                  <a:pt x="1217768" y="99629"/>
                </a:lnTo>
                <a:lnTo>
                  <a:pt x="1223040" y="104215"/>
                </a:lnTo>
                <a:lnTo>
                  <a:pt x="1228311" y="105133"/>
                </a:lnTo>
                <a:lnTo>
                  <a:pt x="1233583" y="126670"/>
                </a:lnTo>
                <a:lnTo>
                  <a:pt x="1238855" y="196121"/>
                </a:lnTo>
                <a:lnTo>
                  <a:pt x="1244127" y="272058"/>
                </a:lnTo>
                <a:lnTo>
                  <a:pt x="1249398" y="292302"/>
                </a:lnTo>
                <a:lnTo>
                  <a:pt x="1254670" y="276622"/>
                </a:lnTo>
                <a:lnTo>
                  <a:pt x="1259942" y="275067"/>
                </a:lnTo>
                <a:lnTo>
                  <a:pt x="1265213" y="280442"/>
                </a:lnTo>
                <a:lnTo>
                  <a:pt x="1270485" y="232380"/>
                </a:lnTo>
                <a:lnTo>
                  <a:pt x="1275757" y="194544"/>
                </a:lnTo>
                <a:lnTo>
                  <a:pt x="1281029" y="494592"/>
                </a:lnTo>
                <a:lnTo>
                  <a:pt x="1286300" y="506741"/>
                </a:lnTo>
                <a:lnTo>
                  <a:pt x="1291572" y="525846"/>
                </a:lnTo>
                <a:lnTo>
                  <a:pt x="1296844" y="528828"/>
                </a:lnTo>
                <a:lnTo>
                  <a:pt x="1302116" y="535124"/>
                </a:lnTo>
                <a:lnTo>
                  <a:pt x="1307387" y="486139"/>
                </a:lnTo>
                <a:lnTo>
                  <a:pt x="1312659" y="444598"/>
                </a:lnTo>
                <a:lnTo>
                  <a:pt x="1317931" y="420684"/>
                </a:lnTo>
                <a:lnTo>
                  <a:pt x="1323202" y="475295"/>
                </a:lnTo>
                <a:lnTo>
                  <a:pt x="1328474" y="491605"/>
                </a:lnTo>
                <a:lnTo>
                  <a:pt x="1333746" y="433524"/>
                </a:lnTo>
                <a:lnTo>
                  <a:pt x="1339018" y="385083"/>
                </a:lnTo>
                <a:lnTo>
                  <a:pt x="1344289" y="296455"/>
                </a:lnTo>
                <a:lnTo>
                  <a:pt x="1349561" y="256861"/>
                </a:lnTo>
                <a:lnTo>
                  <a:pt x="1354833" y="246349"/>
                </a:lnTo>
                <a:lnTo>
                  <a:pt x="1360105" y="304798"/>
                </a:lnTo>
                <a:lnTo>
                  <a:pt x="1365376" y="345758"/>
                </a:lnTo>
                <a:lnTo>
                  <a:pt x="1370648" y="335755"/>
                </a:lnTo>
                <a:lnTo>
                  <a:pt x="1375920" y="349656"/>
                </a:lnTo>
                <a:lnTo>
                  <a:pt x="1381191" y="334401"/>
                </a:lnTo>
                <a:lnTo>
                  <a:pt x="1386463" y="298325"/>
                </a:lnTo>
                <a:lnTo>
                  <a:pt x="1391735" y="244116"/>
                </a:lnTo>
                <a:lnTo>
                  <a:pt x="1397007" y="212677"/>
                </a:lnTo>
                <a:lnTo>
                  <a:pt x="1402278" y="216609"/>
                </a:lnTo>
                <a:lnTo>
                  <a:pt x="1407550" y="249667"/>
                </a:lnTo>
                <a:lnTo>
                  <a:pt x="1412822" y="276555"/>
                </a:lnTo>
                <a:lnTo>
                  <a:pt x="1418093" y="302682"/>
                </a:lnTo>
                <a:lnTo>
                  <a:pt x="1423365" y="329431"/>
                </a:lnTo>
                <a:lnTo>
                  <a:pt x="1428637" y="348699"/>
                </a:lnTo>
                <a:lnTo>
                  <a:pt x="1433909" y="349147"/>
                </a:lnTo>
                <a:lnTo>
                  <a:pt x="1439180" y="352965"/>
                </a:lnTo>
                <a:lnTo>
                  <a:pt x="1444452" y="341401"/>
                </a:lnTo>
                <a:lnTo>
                  <a:pt x="1449724" y="322153"/>
                </a:lnTo>
                <a:lnTo>
                  <a:pt x="1454996" y="307200"/>
                </a:lnTo>
                <a:lnTo>
                  <a:pt x="1460267" y="302264"/>
                </a:lnTo>
                <a:lnTo>
                  <a:pt x="1465539" y="297496"/>
                </a:lnTo>
                <a:lnTo>
                  <a:pt x="1470811" y="301984"/>
                </a:lnTo>
                <a:lnTo>
                  <a:pt x="1476082" y="317675"/>
                </a:lnTo>
                <a:lnTo>
                  <a:pt x="1481354" y="325796"/>
                </a:lnTo>
                <a:lnTo>
                  <a:pt x="1502441" y="279754"/>
                </a:lnTo>
                <a:lnTo>
                  <a:pt x="1507713" y="212101"/>
                </a:lnTo>
                <a:lnTo>
                  <a:pt x="1512985" y="194254"/>
                </a:lnTo>
                <a:lnTo>
                  <a:pt x="1518256" y="182003"/>
                </a:lnTo>
                <a:lnTo>
                  <a:pt x="1523528" y="170606"/>
                </a:lnTo>
                <a:lnTo>
                  <a:pt x="1528800" y="182705"/>
                </a:lnTo>
                <a:lnTo>
                  <a:pt x="1534071" y="192270"/>
                </a:lnTo>
                <a:lnTo>
                  <a:pt x="1539343" y="219448"/>
                </a:lnTo>
                <a:lnTo>
                  <a:pt x="1544615" y="339630"/>
                </a:lnTo>
                <a:lnTo>
                  <a:pt x="1549887" y="402676"/>
                </a:lnTo>
                <a:lnTo>
                  <a:pt x="1555158" y="434644"/>
                </a:lnTo>
                <a:lnTo>
                  <a:pt x="1560430" y="472201"/>
                </a:lnTo>
                <a:lnTo>
                  <a:pt x="1565702" y="495301"/>
                </a:lnTo>
                <a:lnTo>
                  <a:pt x="1570973" y="509887"/>
                </a:lnTo>
                <a:lnTo>
                  <a:pt x="1576245" y="510102"/>
                </a:lnTo>
                <a:lnTo>
                  <a:pt x="1581517" y="515932"/>
                </a:lnTo>
                <a:lnTo>
                  <a:pt x="1586789" y="488319"/>
                </a:lnTo>
                <a:lnTo>
                  <a:pt x="1592060" y="467715"/>
                </a:lnTo>
                <a:lnTo>
                  <a:pt x="1597332" y="456294"/>
                </a:lnTo>
                <a:lnTo>
                  <a:pt x="1602604" y="455971"/>
                </a:lnTo>
                <a:lnTo>
                  <a:pt x="1607876" y="458649"/>
                </a:lnTo>
                <a:lnTo>
                  <a:pt x="1613147" y="499817"/>
                </a:lnTo>
                <a:lnTo>
                  <a:pt x="1618419" y="408085"/>
                </a:lnTo>
                <a:lnTo>
                  <a:pt x="1623691" y="374173"/>
                </a:lnTo>
                <a:lnTo>
                  <a:pt x="1628962" y="327027"/>
                </a:lnTo>
                <a:lnTo>
                  <a:pt x="1634234" y="283152"/>
                </a:lnTo>
                <a:lnTo>
                  <a:pt x="1639506" y="272785"/>
                </a:lnTo>
                <a:lnTo>
                  <a:pt x="1644778" y="284208"/>
                </a:lnTo>
                <a:lnTo>
                  <a:pt x="1650049" y="270585"/>
                </a:lnTo>
                <a:lnTo>
                  <a:pt x="1655321" y="278705"/>
                </a:lnTo>
                <a:lnTo>
                  <a:pt x="1660593" y="270043"/>
                </a:lnTo>
                <a:lnTo>
                  <a:pt x="1665865" y="283899"/>
                </a:lnTo>
                <a:lnTo>
                  <a:pt x="1671136" y="287829"/>
                </a:lnTo>
                <a:lnTo>
                  <a:pt x="1676408" y="287560"/>
                </a:lnTo>
                <a:lnTo>
                  <a:pt x="1681680" y="279282"/>
                </a:lnTo>
                <a:lnTo>
                  <a:pt x="1686951" y="268877"/>
                </a:lnTo>
                <a:lnTo>
                  <a:pt x="1692223" y="124525"/>
                </a:lnTo>
                <a:lnTo>
                  <a:pt x="1697495" y="122390"/>
                </a:lnTo>
                <a:lnTo>
                  <a:pt x="1702767" y="112201"/>
                </a:lnTo>
                <a:lnTo>
                  <a:pt x="1708038" y="117533"/>
                </a:lnTo>
                <a:lnTo>
                  <a:pt x="1713310" y="116219"/>
                </a:lnTo>
                <a:lnTo>
                  <a:pt x="1718582" y="108384"/>
                </a:lnTo>
                <a:lnTo>
                  <a:pt x="1723854" y="86836"/>
                </a:lnTo>
                <a:lnTo>
                  <a:pt x="1729125" y="78707"/>
                </a:lnTo>
                <a:lnTo>
                  <a:pt x="1734397" y="77012"/>
                </a:lnTo>
                <a:lnTo>
                  <a:pt x="1739669" y="87701"/>
                </a:lnTo>
                <a:lnTo>
                  <a:pt x="1744940" y="86746"/>
                </a:lnTo>
                <a:lnTo>
                  <a:pt x="1750212" y="86650"/>
                </a:lnTo>
                <a:lnTo>
                  <a:pt x="1755484" y="138310"/>
                </a:lnTo>
                <a:lnTo>
                  <a:pt x="1760756" y="189016"/>
                </a:lnTo>
                <a:lnTo>
                  <a:pt x="1766027" y="249800"/>
                </a:lnTo>
                <a:lnTo>
                  <a:pt x="1771299" y="329802"/>
                </a:lnTo>
                <a:lnTo>
                  <a:pt x="1776571" y="411028"/>
                </a:lnTo>
                <a:lnTo>
                  <a:pt x="1781842" y="441539"/>
                </a:lnTo>
                <a:lnTo>
                  <a:pt x="1787114" y="457441"/>
                </a:lnTo>
                <a:lnTo>
                  <a:pt x="1792386" y="479935"/>
                </a:lnTo>
                <a:lnTo>
                  <a:pt x="1797658" y="482407"/>
                </a:lnTo>
                <a:lnTo>
                  <a:pt x="1802929" y="504727"/>
                </a:lnTo>
                <a:lnTo>
                  <a:pt x="1808201" y="501726"/>
                </a:lnTo>
                <a:lnTo>
                  <a:pt x="1813473" y="508067"/>
                </a:lnTo>
                <a:lnTo>
                  <a:pt x="1818745" y="519558"/>
                </a:lnTo>
                <a:lnTo>
                  <a:pt x="1824016" y="536438"/>
                </a:lnTo>
                <a:lnTo>
                  <a:pt x="1829288" y="532284"/>
                </a:lnTo>
                <a:lnTo>
                  <a:pt x="1834560" y="534131"/>
                </a:lnTo>
                <a:lnTo>
                  <a:pt x="1839831" y="529437"/>
                </a:lnTo>
                <a:lnTo>
                  <a:pt x="1845103" y="525448"/>
                </a:lnTo>
                <a:lnTo>
                  <a:pt x="1850375" y="524575"/>
                </a:lnTo>
                <a:lnTo>
                  <a:pt x="1855647" y="523183"/>
                </a:lnTo>
                <a:lnTo>
                  <a:pt x="1860918" y="521016"/>
                </a:lnTo>
                <a:lnTo>
                  <a:pt x="1866190" y="517499"/>
                </a:lnTo>
                <a:lnTo>
                  <a:pt x="1871462" y="516975"/>
                </a:lnTo>
                <a:lnTo>
                  <a:pt x="1876734" y="511279"/>
                </a:lnTo>
                <a:lnTo>
                  <a:pt x="1882005" y="507347"/>
                </a:lnTo>
                <a:lnTo>
                  <a:pt x="1887277" y="499961"/>
                </a:lnTo>
                <a:lnTo>
                  <a:pt x="1892549" y="492267"/>
                </a:lnTo>
                <a:lnTo>
                  <a:pt x="1897820" y="492914"/>
                </a:lnTo>
                <a:lnTo>
                  <a:pt x="1903092" y="497190"/>
                </a:lnTo>
                <a:lnTo>
                  <a:pt x="1908364" y="505586"/>
                </a:lnTo>
                <a:lnTo>
                  <a:pt x="1913636" y="508817"/>
                </a:lnTo>
                <a:lnTo>
                  <a:pt x="1918907" y="502034"/>
                </a:lnTo>
                <a:lnTo>
                  <a:pt x="1924179" y="491848"/>
                </a:lnTo>
                <a:lnTo>
                  <a:pt x="1929451" y="459968"/>
                </a:lnTo>
                <a:lnTo>
                  <a:pt x="1934723" y="446682"/>
                </a:lnTo>
                <a:lnTo>
                  <a:pt x="1939994" y="435332"/>
                </a:lnTo>
                <a:lnTo>
                  <a:pt x="1945266" y="432888"/>
                </a:lnTo>
                <a:lnTo>
                  <a:pt x="1950538" y="440491"/>
                </a:lnTo>
                <a:lnTo>
                  <a:pt x="1955809" y="446882"/>
                </a:lnTo>
                <a:lnTo>
                  <a:pt x="1961081" y="447609"/>
                </a:lnTo>
                <a:lnTo>
                  <a:pt x="1966353" y="438737"/>
                </a:lnTo>
                <a:lnTo>
                  <a:pt x="1971625" y="424742"/>
                </a:lnTo>
                <a:lnTo>
                  <a:pt x="1976896" y="404367"/>
                </a:lnTo>
                <a:lnTo>
                  <a:pt x="1982168" y="394652"/>
                </a:lnTo>
                <a:lnTo>
                  <a:pt x="1987440" y="409503"/>
                </a:lnTo>
                <a:lnTo>
                  <a:pt x="1992711" y="421541"/>
                </a:lnTo>
                <a:lnTo>
                  <a:pt x="1997983" y="427968"/>
                </a:lnTo>
                <a:lnTo>
                  <a:pt x="2003255" y="423094"/>
                </a:lnTo>
                <a:lnTo>
                  <a:pt x="2008527" y="427104"/>
                </a:lnTo>
                <a:lnTo>
                  <a:pt x="2013798" y="432097"/>
                </a:lnTo>
                <a:lnTo>
                  <a:pt x="2019070" y="435487"/>
                </a:lnTo>
                <a:lnTo>
                  <a:pt x="2024342" y="433621"/>
                </a:lnTo>
                <a:lnTo>
                  <a:pt x="2029614" y="443280"/>
                </a:lnTo>
                <a:lnTo>
                  <a:pt x="2034885" y="461184"/>
                </a:lnTo>
                <a:lnTo>
                  <a:pt x="2040157" y="488766"/>
                </a:lnTo>
                <a:lnTo>
                  <a:pt x="2045429" y="527336"/>
                </a:lnTo>
                <a:lnTo>
                  <a:pt x="2050700" y="526439"/>
                </a:lnTo>
                <a:lnTo>
                  <a:pt x="2055972" y="524966"/>
                </a:lnTo>
                <a:lnTo>
                  <a:pt x="2061244" y="524407"/>
                </a:lnTo>
                <a:lnTo>
                  <a:pt x="2066516" y="524600"/>
                </a:lnTo>
                <a:lnTo>
                  <a:pt x="2071787" y="525333"/>
                </a:lnTo>
                <a:lnTo>
                  <a:pt x="2077059" y="525668"/>
                </a:lnTo>
                <a:lnTo>
                  <a:pt x="2082331" y="525817"/>
                </a:lnTo>
                <a:lnTo>
                  <a:pt x="2087603" y="525334"/>
                </a:lnTo>
                <a:lnTo>
                  <a:pt x="2092874" y="524487"/>
                </a:lnTo>
                <a:lnTo>
                  <a:pt x="2098146" y="523939"/>
                </a:lnTo>
                <a:lnTo>
                  <a:pt x="2103418" y="523059"/>
                </a:lnTo>
                <a:lnTo>
                  <a:pt x="2108689" y="523234"/>
                </a:lnTo>
                <a:lnTo>
                  <a:pt x="2113961" y="524195"/>
                </a:lnTo>
                <a:lnTo>
                  <a:pt x="2119233" y="524574"/>
                </a:lnTo>
                <a:lnTo>
                  <a:pt x="2124505" y="525800"/>
                </a:lnTo>
                <a:lnTo>
                  <a:pt x="2129776" y="526141"/>
                </a:lnTo>
                <a:lnTo>
                  <a:pt x="2135048" y="526613"/>
                </a:lnTo>
                <a:lnTo>
                  <a:pt x="2140320" y="524131"/>
                </a:lnTo>
                <a:lnTo>
                  <a:pt x="2145592" y="524081"/>
                </a:lnTo>
                <a:lnTo>
                  <a:pt x="2150863" y="522613"/>
                </a:lnTo>
                <a:lnTo>
                  <a:pt x="2156135" y="521986"/>
                </a:lnTo>
                <a:lnTo>
                  <a:pt x="2161407" y="521108"/>
                </a:lnTo>
                <a:lnTo>
                  <a:pt x="2166678" y="521025"/>
                </a:lnTo>
                <a:lnTo>
                  <a:pt x="2171950" y="521486"/>
                </a:lnTo>
                <a:lnTo>
                  <a:pt x="2177222" y="520375"/>
                </a:lnTo>
                <a:lnTo>
                  <a:pt x="2182494" y="520075"/>
                </a:lnTo>
                <a:lnTo>
                  <a:pt x="2187765" y="519162"/>
                </a:lnTo>
                <a:lnTo>
                  <a:pt x="2193037" y="520132"/>
                </a:lnTo>
                <a:lnTo>
                  <a:pt x="2198309" y="515033"/>
                </a:lnTo>
                <a:lnTo>
                  <a:pt x="2203580" y="513382"/>
                </a:lnTo>
                <a:lnTo>
                  <a:pt x="2208851" y="513624"/>
                </a:lnTo>
                <a:lnTo>
                  <a:pt x="2214124" y="511830"/>
                </a:lnTo>
                <a:lnTo>
                  <a:pt x="2219396" y="505489"/>
                </a:lnTo>
                <a:lnTo>
                  <a:pt x="2224667" y="481034"/>
                </a:lnTo>
                <a:lnTo>
                  <a:pt x="2229939" y="439932"/>
                </a:lnTo>
                <a:lnTo>
                  <a:pt x="2235211" y="419369"/>
                </a:lnTo>
                <a:lnTo>
                  <a:pt x="2240483" y="382928"/>
                </a:lnTo>
                <a:lnTo>
                  <a:pt x="2245754" y="332937"/>
                </a:lnTo>
                <a:lnTo>
                  <a:pt x="2251026" y="327702"/>
                </a:lnTo>
                <a:lnTo>
                  <a:pt x="2256298" y="313762"/>
                </a:lnTo>
                <a:lnTo>
                  <a:pt x="2261569" y="303736"/>
                </a:lnTo>
                <a:lnTo>
                  <a:pt x="2266841" y="277632"/>
                </a:lnTo>
                <a:lnTo>
                  <a:pt x="2272113" y="274029"/>
                </a:lnTo>
                <a:lnTo>
                  <a:pt x="2277385" y="300399"/>
                </a:lnTo>
                <a:lnTo>
                  <a:pt x="2282656" y="282166"/>
                </a:lnTo>
                <a:lnTo>
                  <a:pt x="2287928" y="234577"/>
                </a:lnTo>
                <a:lnTo>
                  <a:pt x="2293200" y="202579"/>
                </a:lnTo>
                <a:lnTo>
                  <a:pt x="2298472" y="165509"/>
                </a:lnTo>
                <a:lnTo>
                  <a:pt x="2303743" y="135887"/>
                </a:lnTo>
                <a:lnTo>
                  <a:pt x="2309015" y="126221"/>
                </a:lnTo>
                <a:lnTo>
                  <a:pt x="2314287" y="147570"/>
                </a:lnTo>
                <a:lnTo>
                  <a:pt x="2319558" y="136104"/>
                </a:lnTo>
                <a:lnTo>
                  <a:pt x="2324830" y="126489"/>
                </a:lnTo>
                <a:lnTo>
                  <a:pt x="2330102" y="121230"/>
                </a:lnTo>
                <a:lnTo>
                  <a:pt x="2335374" y="140430"/>
                </a:lnTo>
                <a:lnTo>
                  <a:pt x="2340645" y="166846"/>
                </a:lnTo>
                <a:lnTo>
                  <a:pt x="2345917" y="195736"/>
                </a:lnTo>
                <a:lnTo>
                  <a:pt x="2351189" y="208575"/>
                </a:lnTo>
                <a:lnTo>
                  <a:pt x="2356460" y="207452"/>
                </a:lnTo>
                <a:lnTo>
                  <a:pt x="2361732" y="229957"/>
                </a:lnTo>
                <a:lnTo>
                  <a:pt x="2367004" y="265795"/>
                </a:lnTo>
                <a:lnTo>
                  <a:pt x="2372276" y="276268"/>
                </a:lnTo>
                <a:lnTo>
                  <a:pt x="2377547" y="258977"/>
                </a:lnTo>
                <a:lnTo>
                  <a:pt x="2382819" y="253621"/>
                </a:lnTo>
                <a:lnTo>
                  <a:pt x="2388091" y="267984"/>
                </a:lnTo>
                <a:lnTo>
                  <a:pt x="2393363" y="287410"/>
                </a:lnTo>
                <a:lnTo>
                  <a:pt x="2398634" y="319092"/>
                </a:lnTo>
                <a:lnTo>
                  <a:pt x="2403906" y="347124"/>
                </a:lnTo>
                <a:lnTo>
                  <a:pt x="2409178" y="298489"/>
                </a:lnTo>
                <a:lnTo>
                  <a:pt x="2414449" y="237710"/>
                </a:lnTo>
                <a:lnTo>
                  <a:pt x="2419721" y="228152"/>
                </a:lnTo>
                <a:lnTo>
                  <a:pt x="2424993" y="215630"/>
                </a:lnTo>
                <a:lnTo>
                  <a:pt x="2430265" y="213830"/>
                </a:lnTo>
                <a:lnTo>
                  <a:pt x="2435536" y="211502"/>
                </a:lnTo>
                <a:lnTo>
                  <a:pt x="2440808" y="203575"/>
                </a:lnTo>
              </a:path>
            </a:pathLst>
          </a:custGeom>
          <a:ln w="114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346248" y="5262587"/>
            <a:ext cx="2452300" cy="5945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351994" y="5265857"/>
            <a:ext cx="2440940" cy="581660"/>
          </a:xfrm>
          <a:custGeom>
            <a:avLst/>
            <a:gdLst/>
            <a:ahLst/>
            <a:cxnLst/>
            <a:rect l="l" t="t" r="r" b="b"/>
            <a:pathLst>
              <a:path w="2440940" h="581660">
                <a:moveTo>
                  <a:pt x="0" y="0"/>
                </a:moveTo>
                <a:lnTo>
                  <a:pt x="5271" y="47907"/>
                </a:lnTo>
                <a:lnTo>
                  <a:pt x="10543" y="99490"/>
                </a:lnTo>
                <a:lnTo>
                  <a:pt x="15815" y="166047"/>
                </a:lnTo>
                <a:lnTo>
                  <a:pt x="21086" y="210229"/>
                </a:lnTo>
                <a:lnTo>
                  <a:pt x="26358" y="236778"/>
                </a:lnTo>
                <a:lnTo>
                  <a:pt x="31630" y="314760"/>
                </a:lnTo>
                <a:lnTo>
                  <a:pt x="36902" y="388005"/>
                </a:lnTo>
                <a:lnTo>
                  <a:pt x="42173" y="420548"/>
                </a:lnTo>
                <a:lnTo>
                  <a:pt x="47445" y="478933"/>
                </a:lnTo>
                <a:lnTo>
                  <a:pt x="52717" y="483917"/>
                </a:lnTo>
                <a:lnTo>
                  <a:pt x="57989" y="487783"/>
                </a:lnTo>
                <a:lnTo>
                  <a:pt x="63260" y="529596"/>
                </a:lnTo>
                <a:lnTo>
                  <a:pt x="68532" y="546985"/>
                </a:lnTo>
                <a:lnTo>
                  <a:pt x="73804" y="552744"/>
                </a:lnTo>
                <a:lnTo>
                  <a:pt x="79075" y="563694"/>
                </a:lnTo>
                <a:lnTo>
                  <a:pt x="84347" y="555538"/>
                </a:lnTo>
                <a:lnTo>
                  <a:pt x="89619" y="530653"/>
                </a:lnTo>
                <a:lnTo>
                  <a:pt x="94891" y="539550"/>
                </a:lnTo>
                <a:lnTo>
                  <a:pt x="100162" y="537834"/>
                </a:lnTo>
                <a:lnTo>
                  <a:pt x="105434" y="536341"/>
                </a:lnTo>
                <a:lnTo>
                  <a:pt x="110706" y="518006"/>
                </a:lnTo>
                <a:lnTo>
                  <a:pt x="115977" y="507707"/>
                </a:lnTo>
                <a:lnTo>
                  <a:pt x="121249" y="494682"/>
                </a:lnTo>
                <a:lnTo>
                  <a:pt x="126521" y="502089"/>
                </a:lnTo>
                <a:lnTo>
                  <a:pt x="131793" y="518754"/>
                </a:lnTo>
                <a:lnTo>
                  <a:pt x="137064" y="541606"/>
                </a:lnTo>
                <a:lnTo>
                  <a:pt x="142336" y="542746"/>
                </a:lnTo>
                <a:lnTo>
                  <a:pt x="147608" y="541157"/>
                </a:lnTo>
                <a:lnTo>
                  <a:pt x="152880" y="538948"/>
                </a:lnTo>
                <a:lnTo>
                  <a:pt x="158151" y="541599"/>
                </a:lnTo>
                <a:lnTo>
                  <a:pt x="163423" y="548165"/>
                </a:lnTo>
                <a:lnTo>
                  <a:pt x="168695" y="550817"/>
                </a:lnTo>
                <a:lnTo>
                  <a:pt x="173966" y="549549"/>
                </a:lnTo>
                <a:lnTo>
                  <a:pt x="179238" y="549524"/>
                </a:lnTo>
                <a:lnTo>
                  <a:pt x="184510" y="547482"/>
                </a:lnTo>
                <a:lnTo>
                  <a:pt x="189782" y="547209"/>
                </a:lnTo>
                <a:lnTo>
                  <a:pt x="195053" y="545535"/>
                </a:lnTo>
                <a:lnTo>
                  <a:pt x="200325" y="546517"/>
                </a:lnTo>
                <a:lnTo>
                  <a:pt x="205597" y="542820"/>
                </a:lnTo>
                <a:lnTo>
                  <a:pt x="210868" y="528419"/>
                </a:lnTo>
                <a:lnTo>
                  <a:pt x="216140" y="532277"/>
                </a:lnTo>
                <a:lnTo>
                  <a:pt x="221412" y="536340"/>
                </a:lnTo>
                <a:lnTo>
                  <a:pt x="226684" y="532592"/>
                </a:lnTo>
                <a:lnTo>
                  <a:pt x="231955" y="554518"/>
                </a:lnTo>
                <a:lnTo>
                  <a:pt x="253042" y="513844"/>
                </a:lnTo>
                <a:lnTo>
                  <a:pt x="258314" y="475331"/>
                </a:lnTo>
                <a:lnTo>
                  <a:pt x="263586" y="473164"/>
                </a:lnTo>
                <a:lnTo>
                  <a:pt x="268857" y="453629"/>
                </a:lnTo>
                <a:lnTo>
                  <a:pt x="274129" y="434128"/>
                </a:lnTo>
                <a:lnTo>
                  <a:pt x="279401" y="440210"/>
                </a:lnTo>
                <a:lnTo>
                  <a:pt x="284673" y="420982"/>
                </a:lnTo>
                <a:lnTo>
                  <a:pt x="289944" y="387759"/>
                </a:lnTo>
                <a:lnTo>
                  <a:pt x="295216" y="372551"/>
                </a:lnTo>
                <a:lnTo>
                  <a:pt x="300488" y="374354"/>
                </a:lnTo>
                <a:lnTo>
                  <a:pt x="305760" y="317939"/>
                </a:lnTo>
                <a:lnTo>
                  <a:pt x="311031" y="292537"/>
                </a:lnTo>
                <a:lnTo>
                  <a:pt x="316303" y="331527"/>
                </a:lnTo>
                <a:lnTo>
                  <a:pt x="321575" y="276194"/>
                </a:lnTo>
                <a:lnTo>
                  <a:pt x="326846" y="253134"/>
                </a:lnTo>
                <a:lnTo>
                  <a:pt x="332118" y="223348"/>
                </a:lnTo>
                <a:lnTo>
                  <a:pt x="337390" y="219242"/>
                </a:lnTo>
                <a:lnTo>
                  <a:pt x="342662" y="230686"/>
                </a:lnTo>
                <a:lnTo>
                  <a:pt x="347933" y="275415"/>
                </a:lnTo>
                <a:lnTo>
                  <a:pt x="353205" y="334001"/>
                </a:lnTo>
                <a:lnTo>
                  <a:pt x="358477" y="372813"/>
                </a:lnTo>
                <a:lnTo>
                  <a:pt x="363749" y="372878"/>
                </a:lnTo>
                <a:lnTo>
                  <a:pt x="369020" y="360423"/>
                </a:lnTo>
                <a:lnTo>
                  <a:pt x="374292" y="369091"/>
                </a:lnTo>
                <a:lnTo>
                  <a:pt x="379564" y="361890"/>
                </a:lnTo>
                <a:lnTo>
                  <a:pt x="384835" y="409416"/>
                </a:lnTo>
                <a:lnTo>
                  <a:pt x="390107" y="395415"/>
                </a:lnTo>
                <a:lnTo>
                  <a:pt x="395379" y="397267"/>
                </a:lnTo>
                <a:lnTo>
                  <a:pt x="400651" y="374847"/>
                </a:lnTo>
                <a:lnTo>
                  <a:pt x="405922" y="378036"/>
                </a:lnTo>
                <a:lnTo>
                  <a:pt x="411194" y="331425"/>
                </a:lnTo>
                <a:lnTo>
                  <a:pt x="416466" y="311670"/>
                </a:lnTo>
                <a:lnTo>
                  <a:pt x="421737" y="339342"/>
                </a:lnTo>
                <a:lnTo>
                  <a:pt x="427009" y="264630"/>
                </a:lnTo>
                <a:lnTo>
                  <a:pt x="432281" y="234937"/>
                </a:lnTo>
                <a:lnTo>
                  <a:pt x="437553" y="235113"/>
                </a:lnTo>
                <a:lnTo>
                  <a:pt x="442824" y="208857"/>
                </a:lnTo>
                <a:lnTo>
                  <a:pt x="448096" y="215615"/>
                </a:lnTo>
                <a:lnTo>
                  <a:pt x="453368" y="237413"/>
                </a:lnTo>
                <a:lnTo>
                  <a:pt x="458640" y="280165"/>
                </a:lnTo>
                <a:lnTo>
                  <a:pt x="463911" y="344599"/>
                </a:lnTo>
                <a:lnTo>
                  <a:pt x="469183" y="369776"/>
                </a:lnTo>
                <a:lnTo>
                  <a:pt x="474455" y="392551"/>
                </a:lnTo>
                <a:lnTo>
                  <a:pt x="479726" y="400741"/>
                </a:lnTo>
                <a:lnTo>
                  <a:pt x="484998" y="398553"/>
                </a:lnTo>
                <a:lnTo>
                  <a:pt x="490270" y="394520"/>
                </a:lnTo>
                <a:lnTo>
                  <a:pt x="495542" y="403471"/>
                </a:lnTo>
                <a:lnTo>
                  <a:pt x="500813" y="410125"/>
                </a:lnTo>
                <a:lnTo>
                  <a:pt x="506085" y="410480"/>
                </a:lnTo>
                <a:lnTo>
                  <a:pt x="511357" y="416701"/>
                </a:lnTo>
                <a:lnTo>
                  <a:pt x="516629" y="392861"/>
                </a:lnTo>
                <a:lnTo>
                  <a:pt x="521900" y="399690"/>
                </a:lnTo>
                <a:lnTo>
                  <a:pt x="527172" y="321740"/>
                </a:lnTo>
                <a:lnTo>
                  <a:pt x="532444" y="299719"/>
                </a:lnTo>
                <a:lnTo>
                  <a:pt x="537715" y="300643"/>
                </a:lnTo>
                <a:lnTo>
                  <a:pt x="542987" y="320942"/>
                </a:lnTo>
                <a:lnTo>
                  <a:pt x="548259" y="331434"/>
                </a:lnTo>
                <a:lnTo>
                  <a:pt x="553531" y="542164"/>
                </a:lnTo>
                <a:lnTo>
                  <a:pt x="558802" y="538816"/>
                </a:lnTo>
                <a:lnTo>
                  <a:pt x="564074" y="567465"/>
                </a:lnTo>
                <a:lnTo>
                  <a:pt x="569346" y="565179"/>
                </a:lnTo>
                <a:lnTo>
                  <a:pt x="574618" y="559304"/>
                </a:lnTo>
                <a:lnTo>
                  <a:pt x="579889" y="539111"/>
                </a:lnTo>
                <a:lnTo>
                  <a:pt x="585161" y="539963"/>
                </a:lnTo>
                <a:lnTo>
                  <a:pt x="590433" y="541233"/>
                </a:lnTo>
                <a:lnTo>
                  <a:pt x="595704" y="516588"/>
                </a:lnTo>
                <a:lnTo>
                  <a:pt x="600976" y="474358"/>
                </a:lnTo>
                <a:lnTo>
                  <a:pt x="606248" y="405422"/>
                </a:lnTo>
                <a:lnTo>
                  <a:pt x="611520" y="381393"/>
                </a:lnTo>
                <a:lnTo>
                  <a:pt x="616791" y="365079"/>
                </a:lnTo>
                <a:lnTo>
                  <a:pt x="622063" y="367062"/>
                </a:lnTo>
                <a:lnTo>
                  <a:pt x="627335" y="357486"/>
                </a:lnTo>
                <a:lnTo>
                  <a:pt x="632606" y="362681"/>
                </a:lnTo>
                <a:lnTo>
                  <a:pt x="637878" y="370526"/>
                </a:lnTo>
                <a:lnTo>
                  <a:pt x="643150" y="357853"/>
                </a:lnTo>
                <a:lnTo>
                  <a:pt x="648422" y="352165"/>
                </a:lnTo>
                <a:lnTo>
                  <a:pt x="653693" y="329554"/>
                </a:lnTo>
                <a:lnTo>
                  <a:pt x="658965" y="351124"/>
                </a:lnTo>
                <a:lnTo>
                  <a:pt x="664237" y="355629"/>
                </a:lnTo>
                <a:lnTo>
                  <a:pt x="669509" y="344971"/>
                </a:lnTo>
                <a:lnTo>
                  <a:pt x="674780" y="303045"/>
                </a:lnTo>
                <a:lnTo>
                  <a:pt x="680052" y="224905"/>
                </a:lnTo>
                <a:lnTo>
                  <a:pt x="685324" y="158418"/>
                </a:lnTo>
                <a:lnTo>
                  <a:pt x="690595" y="124094"/>
                </a:lnTo>
                <a:lnTo>
                  <a:pt x="695867" y="104435"/>
                </a:lnTo>
                <a:lnTo>
                  <a:pt x="701139" y="108345"/>
                </a:lnTo>
                <a:lnTo>
                  <a:pt x="706411" y="119210"/>
                </a:lnTo>
                <a:lnTo>
                  <a:pt x="711682" y="170583"/>
                </a:lnTo>
                <a:lnTo>
                  <a:pt x="716954" y="231574"/>
                </a:lnTo>
                <a:lnTo>
                  <a:pt x="722226" y="265645"/>
                </a:lnTo>
                <a:lnTo>
                  <a:pt x="727498" y="298121"/>
                </a:lnTo>
                <a:lnTo>
                  <a:pt x="732769" y="327047"/>
                </a:lnTo>
                <a:lnTo>
                  <a:pt x="738041" y="376414"/>
                </a:lnTo>
                <a:lnTo>
                  <a:pt x="743313" y="389518"/>
                </a:lnTo>
                <a:lnTo>
                  <a:pt x="748584" y="356685"/>
                </a:lnTo>
                <a:lnTo>
                  <a:pt x="753856" y="329691"/>
                </a:lnTo>
                <a:lnTo>
                  <a:pt x="759128" y="306322"/>
                </a:lnTo>
                <a:lnTo>
                  <a:pt x="764400" y="292206"/>
                </a:lnTo>
                <a:lnTo>
                  <a:pt x="769671" y="272644"/>
                </a:lnTo>
                <a:lnTo>
                  <a:pt x="774943" y="237723"/>
                </a:lnTo>
                <a:lnTo>
                  <a:pt x="780215" y="254475"/>
                </a:lnTo>
                <a:lnTo>
                  <a:pt x="785486" y="263246"/>
                </a:lnTo>
                <a:lnTo>
                  <a:pt x="790758" y="191393"/>
                </a:lnTo>
                <a:lnTo>
                  <a:pt x="796030" y="193669"/>
                </a:lnTo>
                <a:lnTo>
                  <a:pt x="801302" y="199277"/>
                </a:lnTo>
                <a:lnTo>
                  <a:pt x="806573" y="200278"/>
                </a:lnTo>
                <a:lnTo>
                  <a:pt x="811845" y="278655"/>
                </a:lnTo>
                <a:lnTo>
                  <a:pt x="817117" y="359282"/>
                </a:lnTo>
                <a:lnTo>
                  <a:pt x="822389" y="460143"/>
                </a:lnTo>
                <a:lnTo>
                  <a:pt x="827660" y="507642"/>
                </a:lnTo>
                <a:lnTo>
                  <a:pt x="832932" y="487426"/>
                </a:lnTo>
                <a:lnTo>
                  <a:pt x="838204" y="527567"/>
                </a:lnTo>
                <a:lnTo>
                  <a:pt x="843475" y="541752"/>
                </a:lnTo>
                <a:lnTo>
                  <a:pt x="848747" y="552188"/>
                </a:lnTo>
                <a:lnTo>
                  <a:pt x="854019" y="557395"/>
                </a:lnTo>
                <a:lnTo>
                  <a:pt x="859291" y="556113"/>
                </a:lnTo>
                <a:lnTo>
                  <a:pt x="864562" y="556832"/>
                </a:lnTo>
                <a:lnTo>
                  <a:pt x="869834" y="552993"/>
                </a:lnTo>
                <a:lnTo>
                  <a:pt x="875106" y="545212"/>
                </a:lnTo>
                <a:lnTo>
                  <a:pt x="880378" y="541855"/>
                </a:lnTo>
                <a:lnTo>
                  <a:pt x="885649" y="539811"/>
                </a:lnTo>
                <a:lnTo>
                  <a:pt x="890921" y="520671"/>
                </a:lnTo>
                <a:lnTo>
                  <a:pt x="896193" y="519018"/>
                </a:lnTo>
                <a:lnTo>
                  <a:pt x="901464" y="469144"/>
                </a:lnTo>
                <a:lnTo>
                  <a:pt x="906736" y="441643"/>
                </a:lnTo>
                <a:lnTo>
                  <a:pt x="912008" y="358907"/>
                </a:lnTo>
                <a:lnTo>
                  <a:pt x="917280" y="338883"/>
                </a:lnTo>
                <a:lnTo>
                  <a:pt x="922551" y="363187"/>
                </a:lnTo>
                <a:lnTo>
                  <a:pt x="927823" y="370004"/>
                </a:lnTo>
                <a:lnTo>
                  <a:pt x="933095" y="343092"/>
                </a:lnTo>
                <a:lnTo>
                  <a:pt x="938367" y="293387"/>
                </a:lnTo>
                <a:lnTo>
                  <a:pt x="943638" y="225115"/>
                </a:lnTo>
                <a:lnTo>
                  <a:pt x="948910" y="156215"/>
                </a:lnTo>
                <a:lnTo>
                  <a:pt x="954182" y="159734"/>
                </a:lnTo>
                <a:lnTo>
                  <a:pt x="959453" y="147108"/>
                </a:lnTo>
                <a:lnTo>
                  <a:pt x="964725" y="111474"/>
                </a:lnTo>
                <a:lnTo>
                  <a:pt x="969997" y="154737"/>
                </a:lnTo>
                <a:lnTo>
                  <a:pt x="975269" y="222095"/>
                </a:lnTo>
                <a:lnTo>
                  <a:pt x="980540" y="287467"/>
                </a:lnTo>
                <a:lnTo>
                  <a:pt x="985812" y="322613"/>
                </a:lnTo>
                <a:lnTo>
                  <a:pt x="991084" y="332224"/>
                </a:lnTo>
                <a:lnTo>
                  <a:pt x="996355" y="352550"/>
                </a:lnTo>
                <a:lnTo>
                  <a:pt x="1001627" y="369069"/>
                </a:lnTo>
                <a:lnTo>
                  <a:pt x="1006899" y="272809"/>
                </a:lnTo>
                <a:lnTo>
                  <a:pt x="1012171" y="264473"/>
                </a:lnTo>
                <a:lnTo>
                  <a:pt x="1017442" y="245783"/>
                </a:lnTo>
                <a:lnTo>
                  <a:pt x="1022714" y="229557"/>
                </a:lnTo>
                <a:lnTo>
                  <a:pt x="1027986" y="196066"/>
                </a:lnTo>
                <a:lnTo>
                  <a:pt x="1033258" y="182837"/>
                </a:lnTo>
                <a:lnTo>
                  <a:pt x="1038529" y="186901"/>
                </a:lnTo>
                <a:lnTo>
                  <a:pt x="1043801" y="231088"/>
                </a:lnTo>
                <a:lnTo>
                  <a:pt x="1049073" y="257035"/>
                </a:lnTo>
                <a:lnTo>
                  <a:pt x="1054344" y="255865"/>
                </a:lnTo>
                <a:lnTo>
                  <a:pt x="1059616" y="251732"/>
                </a:lnTo>
                <a:lnTo>
                  <a:pt x="1064888" y="256406"/>
                </a:lnTo>
                <a:lnTo>
                  <a:pt x="1070160" y="263939"/>
                </a:lnTo>
                <a:lnTo>
                  <a:pt x="1075431" y="258263"/>
                </a:lnTo>
                <a:lnTo>
                  <a:pt x="1080703" y="284916"/>
                </a:lnTo>
                <a:lnTo>
                  <a:pt x="1085975" y="268413"/>
                </a:lnTo>
                <a:lnTo>
                  <a:pt x="1091247" y="272509"/>
                </a:lnTo>
                <a:lnTo>
                  <a:pt x="1096518" y="279478"/>
                </a:lnTo>
                <a:lnTo>
                  <a:pt x="1101790" y="275028"/>
                </a:lnTo>
                <a:lnTo>
                  <a:pt x="1107062" y="280553"/>
                </a:lnTo>
                <a:lnTo>
                  <a:pt x="1112333" y="285191"/>
                </a:lnTo>
                <a:lnTo>
                  <a:pt x="1117605" y="305169"/>
                </a:lnTo>
                <a:lnTo>
                  <a:pt x="1122877" y="321140"/>
                </a:lnTo>
                <a:lnTo>
                  <a:pt x="1128149" y="306705"/>
                </a:lnTo>
                <a:lnTo>
                  <a:pt x="1133420" y="311843"/>
                </a:lnTo>
                <a:lnTo>
                  <a:pt x="1138692" y="295481"/>
                </a:lnTo>
                <a:lnTo>
                  <a:pt x="1143964" y="288318"/>
                </a:lnTo>
                <a:lnTo>
                  <a:pt x="1149236" y="258926"/>
                </a:lnTo>
                <a:lnTo>
                  <a:pt x="1154507" y="232544"/>
                </a:lnTo>
                <a:lnTo>
                  <a:pt x="1159779" y="223956"/>
                </a:lnTo>
                <a:lnTo>
                  <a:pt x="1165051" y="244624"/>
                </a:lnTo>
                <a:lnTo>
                  <a:pt x="1170322" y="265228"/>
                </a:lnTo>
                <a:lnTo>
                  <a:pt x="1175594" y="267948"/>
                </a:lnTo>
                <a:lnTo>
                  <a:pt x="1180866" y="269198"/>
                </a:lnTo>
                <a:lnTo>
                  <a:pt x="1186138" y="278640"/>
                </a:lnTo>
                <a:lnTo>
                  <a:pt x="1191409" y="273297"/>
                </a:lnTo>
                <a:lnTo>
                  <a:pt x="1196681" y="247493"/>
                </a:lnTo>
                <a:lnTo>
                  <a:pt x="1201953" y="206510"/>
                </a:lnTo>
                <a:lnTo>
                  <a:pt x="1207224" y="173924"/>
                </a:lnTo>
                <a:lnTo>
                  <a:pt x="1212496" y="170751"/>
                </a:lnTo>
                <a:lnTo>
                  <a:pt x="1217768" y="171338"/>
                </a:lnTo>
                <a:lnTo>
                  <a:pt x="1223040" y="171721"/>
                </a:lnTo>
                <a:lnTo>
                  <a:pt x="1228311" y="173981"/>
                </a:lnTo>
                <a:lnTo>
                  <a:pt x="1233583" y="196090"/>
                </a:lnTo>
                <a:lnTo>
                  <a:pt x="1238855" y="252641"/>
                </a:lnTo>
                <a:lnTo>
                  <a:pt x="1244127" y="274246"/>
                </a:lnTo>
                <a:lnTo>
                  <a:pt x="1249398" y="307875"/>
                </a:lnTo>
                <a:lnTo>
                  <a:pt x="1254670" y="270102"/>
                </a:lnTo>
                <a:lnTo>
                  <a:pt x="1259942" y="274891"/>
                </a:lnTo>
                <a:lnTo>
                  <a:pt x="1265213" y="332438"/>
                </a:lnTo>
                <a:lnTo>
                  <a:pt x="1270485" y="288686"/>
                </a:lnTo>
                <a:lnTo>
                  <a:pt x="1275757" y="269022"/>
                </a:lnTo>
                <a:lnTo>
                  <a:pt x="1281029" y="510236"/>
                </a:lnTo>
                <a:lnTo>
                  <a:pt x="1286300" y="532679"/>
                </a:lnTo>
                <a:lnTo>
                  <a:pt x="1291572" y="561464"/>
                </a:lnTo>
                <a:lnTo>
                  <a:pt x="1296844" y="563698"/>
                </a:lnTo>
                <a:lnTo>
                  <a:pt x="1302116" y="577330"/>
                </a:lnTo>
                <a:lnTo>
                  <a:pt x="1307387" y="517571"/>
                </a:lnTo>
                <a:lnTo>
                  <a:pt x="1312659" y="505249"/>
                </a:lnTo>
                <a:lnTo>
                  <a:pt x="1317931" y="499265"/>
                </a:lnTo>
                <a:lnTo>
                  <a:pt x="1323202" y="525027"/>
                </a:lnTo>
                <a:lnTo>
                  <a:pt x="1328474" y="530145"/>
                </a:lnTo>
                <a:lnTo>
                  <a:pt x="1333746" y="477246"/>
                </a:lnTo>
                <a:lnTo>
                  <a:pt x="1339018" y="413647"/>
                </a:lnTo>
                <a:lnTo>
                  <a:pt x="1344289" y="403227"/>
                </a:lnTo>
                <a:lnTo>
                  <a:pt x="1349561" y="409325"/>
                </a:lnTo>
                <a:lnTo>
                  <a:pt x="1354833" y="410458"/>
                </a:lnTo>
                <a:lnTo>
                  <a:pt x="1360105" y="410522"/>
                </a:lnTo>
                <a:lnTo>
                  <a:pt x="1365376" y="404139"/>
                </a:lnTo>
                <a:lnTo>
                  <a:pt x="1370648" y="394955"/>
                </a:lnTo>
                <a:lnTo>
                  <a:pt x="1375920" y="385996"/>
                </a:lnTo>
                <a:lnTo>
                  <a:pt x="1381191" y="350321"/>
                </a:lnTo>
                <a:lnTo>
                  <a:pt x="1386463" y="301864"/>
                </a:lnTo>
                <a:lnTo>
                  <a:pt x="1391735" y="220133"/>
                </a:lnTo>
                <a:lnTo>
                  <a:pt x="1397007" y="204108"/>
                </a:lnTo>
                <a:lnTo>
                  <a:pt x="1402278" y="227745"/>
                </a:lnTo>
                <a:lnTo>
                  <a:pt x="1407550" y="263817"/>
                </a:lnTo>
                <a:lnTo>
                  <a:pt x="1412822" y="271917"/>
                </a:lnTo>
                <a:lnTo>
                  <a:pt x="1418093" y="263995"/>
                </a:lnTo>
                <a:lnTo>
                  <a:pt x="1423365" y="275615"/>
                </a:lnTo>
                <a:lnTo>
                  <a:pt x="1428637" y="302004"/>
                </a:lnTo>
                <a:lnTo>
                  <a:pt x="1433909" y="323898"/>
                </a:lnTo>
                <a:lnTo>
                  <a:pt x="1439180" y="347613"/>
                </a:lnTo>
                <a:lnTo>
                  <a:pt x="1444452" y="359538"/>
                </a:lnTo>
                <a:lnTo>
                  <a:pt x="1449724" y="362080"/>
                </a:lnTo>
                <a:lnTo>
                  <a:pt x="1454996" y="347157"/>
                </a:lnTo>
                <a:lnTo>
                  <a:pt x="1460267" y="330960"/>
                </a:lnTo>
                <a:lnTo>
                  <a:pt x="1465539" y="322563"/>
                </a:lnTo>
                <a:lnTo>
                  <a:pt x="1470811" y="315654"/>
                </a:lnTo>
                <a:lnTo>
                  <a:pt x="1476082" y="325867"/>
                </a:lnTo>
                <a:lnTo>
                  <a:pt x="1481354" y="330310"/>
                </a:lnTo>
                <a:lnTo>
                  <a:pt x="1486626" y="330313"/>
                </a:lnTo>
                <a:lnTo>
                  <a:pt x="1491898" y="325318"/>
                </a:lnTo>
                <a:lnTo>
                  <a:pt x="1497169" y="319342"/>
                </a:lnTo>
                <a:lnTo>
                  <a:pt x="1502441" y="314148"/>
                </a:lnTo>
                <a:lnTo>
                  <a:pt x="1507713" y="340538"/>
                </a:lnTo>
                <a:lnTo>
                  <a:pt x="1512985" y="359618"/>
                </a:lnTo>
                <a:lnTo>
                  <a:pt x="1518256" y="355673"/>
                </a:lnTo>
                <a:lnTo>
                  <a:pt x="1523528" y="353676"/>
                </a:lnTo>
                <a:lnTo>
                  <a:pt x="1528800" y="363331"/>
                </a:lnTo>
                <a:lnTo>
                  <a:pt x="1534071" y="362137"/>
                </a:lnTo>
                <a:lnTo>
                  <a:pt x="1539343" y="356338"/>
                </a:lnTo>
                <a:lnTo>
                  <a:pt x="1544615" y="375407"/>
                </a:lnTo>
                <a:lnTo>
                  <a:pt x="1549887" y="403688"/>
                </a:lnTo>
                <a:lnTo>
                  <a:pt x="1555158" y="432826"/>
                </a:lnTo>
                <a:lnTo>
                  <a:pt x="1560430" y="504078"/>
                </a:lnTo>
                <a:lnTo>
                  <a:pt x="1565702" y="535188"/>
                </a:lnTo>
                <a:lnTo>
                  <a:pt x="1570973" y="539719"/>
                </a:lnTo>
                <a:lnTo>
                  <a:pt x="1576245" y="531971"/>
                </a:lnTo>
                <a:lnTo>
                  <a:pt x="1581517" y="542051"/>
                </a:lnTo>
                <a:lnTo>
                  <a:pt x="1586789" y="507129"/>
                </a:lnTo>
                <a:lnTo>
                  <a:pt x="1592060" y="492331"/>
                </a:lnTo>
                <a:lnTo>
                  <a:pt x="1597332" y="492580"/>
                </a:lnTo>
                <a:lnTo>
                  <a:pt x="1602604" y="485089"/>
                </a:lnTo>
                <a:lnTo>
                  <a:pt x="1607876" y="450288"/>
                </a:lnTo>
                <a:lnTo>
                  <a:pt x="1613147" y="503386"/>
                </a:lnTo>
                <a:lnTo>
                  <a:pt x="1618419" y="404887"/>
                </a:lnTo>
                <a:lnTo>
                  <a:pt x="1623691" y="349169"/>
                </a:lnTo>
                <a:lnTo>
                  <a:pt x="1628962" y="347991"/>
                </a:lnTo>
                <a:lnTo>
                  <a:pt x="1634234" y="350202"/>
                </a:lnTo>
                <a:lnTo>
                  <a:pt x="1639506" y="340783"/>
                </a:lnTo>
                <a:lnTo>
                  <a:pt x="1644778" y="358503"/>
                </a:lnTo>
                <a:lnTo>
                  <a:pt x="1650049" y="347306"/>
                </a:lnTo>
                <a:lnTo>
                  <a:pt x="1655321" y="347922"/>
                </a:lnTo>
                <a:lnTo>
                  <a:pt x="1660593" y="337169"/>
                </a:lnTo>
                <a:lnTo>
                  <a:pt x="1665865" y="343568"/>
                </a:lnTo>
                <a:lnTo>
                  <a:pt x="1671136" y="334364"/>
                </a:lnTo>
                <a:lnTo>
                  <a:pt x="1676408" y="324573"/>
                </a:lnTo>
                <a:lnTo>
                  <a:pt x="1681680" y="295266"/>
                </a:lnTo>
                <a:lnTo>
                  <a:pt x="1686951" y="275900"/>
                </a:lnTo>
                <a:lnTo>
                  <a:pt x="1692223" y="187524"/>
                </a:lnTo>
                <a:lnTo>
                  <a:pt x="1697495" y="165065"/>
                </a:lnTo>
                <a:lnTo>
                  <a:pt x="1702767" y="116990"/>
                </a:lnTo>
                <a:lnTo>
                  <a:pt x="1708038" y="82544"/>
                </a:lnTo>
                <a:lnTo>
                  <a:pt x="1713310" y="49680"/>
                </a:lnTo>
                <a:lnTo>
                  <a:pt x="1718582" y="41618"/>
                </a:lnTo>
                <a:lnTo>
                  <a:pt x="1723854" y="40766"/>
                </a:lnTo>
                <a:lnTo>
                  <a:pt x="1729125" y="57987"/>
                </a:lnTo>
                <a:lnTo>
                  <a:pt x="1734397" y="74788"/>
                </a:lnTo>
                <a:lnTo>
                  <a:pt x="1739669" y="102479"/>
                </a:lnTo>
                <a:lnTo>
                  <a:pt x="1744940" y="108608"/>
                </a:lnTo>
                <a:lnTo>
                  <a:pt x="1750212" y="73825"/>
                </a:lnTo>
                <a:lnTo>
                  <a:pt x="1755484" y="143252"/>
                </a:lnTo>
                <a:lnTo>
                  <a:pt x="1760756" y="258010"/>
                </a:lnTo>
                <a:lnTo>
                  <a:pt x="1766027" y="309292"/>
                </a:lnTo>
                <a:lnTo>
                  <a:pt x="1771299" y="400670"/>
                </a:lnTo>
                <a:lnTo>
                  <a:pt x="1776571" y="489983"/>
                </a:lnTo>
                <a:lnTo>
                  <a:pt x="1781842" y="522138"/>
                </a:lnTo>
                <a:lnTo>
                  <a:pt x="1787114" y="530648"/>
                </a:lnTo>
                <a:lnTo>
                  <a:pt x="1792386" y="539472"/>
                </a:lnTo>
                <a:lnTo>
                  <a:pt x="1797658" y="537725"/>
                </a:lnTo>
                <a:lnTo>
                  <a:pt x="1802929" y="548816"/>
                </a:lnTo>
                <a:lnTo>
                  <a:pt x="1808201" y="547615"/>
                </a:lnTo>
                <a:lnTo>
                  <a:pt x="1813473" y="554202"/>
                </a:lnTo>
                <a:lnTo>
                  <a:pt x="1818745" y="565001"/>
                </a:lnTo>
                <a:lnTo>
                  <a:pt x="1824016" y="581664"/>
                </a:lnTo>
                <a:lnTo>
                  <a:pt x="1829288" y="575722"/>
                </a:lnTo>
                <a:lnTo>
                  <a:pt x="1834560" y="581332"/>
                </a:lnTo>
                <a:lnTo>
                  <a:pt x="1839831" y="578061"/>
                </a:lnTo>
                <a:lnTo>
                  <a:pt x="1845103" y="574370"/>
                </a:lnTo>
                <a:lnTo>
                  <a:pt x="1850375" y="572516"/>
                </a:lnTo>
                <a:lnTo>
                  <a:pt x="1855647" y="569002"/>
                </a:lnTo>
                <a:lnTo>
                  <a:pt x="1860918" y="563535"/>
                </a:lnTo>
                <a:lnTo>
                  <a:pt x="1866190" y="557526"/>
                </a:lnTo>
                <a:lnTo>
                  <a:pt x="1871462" y="561618"/>
                </a:lnTo>
                <a:lnTo>
                  <a:pt x="1876734" y="559911"/>
                </a:lnTo>
                <a:lnTo>
                  <a:pt x="1882005" y="560738"/>
                </a:lnTo>
                <a:lnTo>
                  <a:pt x="1887277" y="555074"/>
                </a:lnTo>
                <a:lnTo>
                  <a:pt x="1892549" y="549297"/>
                </a:lnTo>
                <a:lnTo>
                  <a:pt x="1897820" y="552343"/>
                </a:lnTo>
                <a:lnTo>
                  <a:pt x="1903092" y="559469"/>
                </a:lnTo>
                <a:lnTo>
                  <a:pt x="1908364" y="567034"/>
                </a:lnTo>
                <a:lnTo>
                  <a:pt x="1913636" y="568777"/>
                </a:lnTo>
                <a:lnTo>
                  <a:pt x="1918907" y="561797"/>
                </a:lnTo>
                <a:lnTo>
                  <a:pt x="1924179" y="556910"/>
                </a:lnTo>
                <a:lnTo>
                  <a:pt x="1929451" y="532705"/>
                </a:lnTo>
                <a:lnTo>
                  <a:pt x="1934723" y="524141"/>
                </a:lnTo>
                <a:lnTo>
                  <a:pt x="1939994" y="521904"/>
                </a:lnTo>
                <a:lnTo>
                  <a:pt x="1945266" y="525260"/>
                </a:lnTo>
                <a:lnTo>
                  <a:pt x="1950538" y="526550"/>
                </a:lnTo>
                <a:lnTo>
                  <a:pt x="1955809" y="524655"/>
                </a:lnTo>
                <a:lnTo>
                  <a:pt x="1961081" y="524612"/>
                </a:lnTo>
                <a:lnTo>
                  <a:pt x="1966353" y="520912"/>
                </a:lnTo>
                <a:lnTo>
                  <a:pt x="1971625" y="516435"/>
                </a:lnTo>
                <a:lnTo>
                  <a:pt x="1976896" y="508289"/>
                </a:lnTo>
                <a:lnTo>
                  <a:pt x="1982168" y="506658"/>
                </a:lnTo>
                <a:lnTo>
                  <a:pt x="1987440" y="514302"/>
                </a:lnTo>
                <a:lnTo>
                  <a:pt x="1992711" y="518441"/>
                </a:lnTo>
                <a:lnTo>
                  <a:pt x="1997983" y="518822"/>
                </a:lnTo>
                <a:lnTo>
                  <a:pt x="2003255" y="516561"/>
                </a:lnTo>
                <a:lnTo>
                  <a:pt x="2008527" y="514716"/>
                </a:lnTo>
                <a:lnTo>
                  <a:pt x="2013798" y="514325"/>
                </a:lnTo>
                <a:lnTo>
                  <a:pt x="2019070" y="513179"/>
                </a:lnTo>
                <a:lnTo>
                  <a:pt x="2024342" y="513819"/>
                </a:lnTo>
                <a:lnTo>
                  <a:pt x="2029614" y="514517"/>
                </a:lnTo>
                <a:lnTo>
                  <a:pt x="2034885" y="522338"/>
                </a:lnTo>
                <a:lnTo>
                  <a:pt x="2040157" y="536769"/>
                </a:lnTo>
                <a:lnTo>
                  <a:pt x="2045429" y="571297"/>
                </a:lnTo>
                <a:lnTo>
                  <a:pt x="2050700" y="570378"/>
                </a:lnTo>
                <a:lnTo>
                  <a:pt x="2055972" y="568383"/>
                </a:lnTo>
                <a:lnTo>
                  <a:pt x="2061244" y="566218"/>
                </a:lnTo>
                <a:lnTo>
                  <a:pt x="2066516" y="566018"/>
                </a:lnTo>
                <a:lnTo>
                  <a:pt x="2071787" y="566678"/>
                </a:lnTo>
                <a:lnTo>
                  <a:pt x="2077059" y="567573"/>
                </a:lnTo>
                <a:lnTo>
                  <a:pt x="2082331" y="568470"/>
                </a:lnTo>
                <a:lnTo>
                  <a:pt x="2087603" y="568557"/>
                </a:lnTo>
                <a:lnTo>
                  <a:pt x="2092874" y="568449"/>
                </a:lnTo>
                <a:lnTo>
                  <a:pt x="2098146" y="566666"/>
                </a:lnTo>
                <a:lnTo>
                  <a:pt x="2103418" y="563895"/>
                </a:lnTo>
                <a:lnTo>
                  <a:pt x="2108689" y="562157"/>
                </a:lnTo>
                <a:lnTo>
                  <a:pt x="2113961" y="563083"/>
                </a:lnTo>
                <a:lnTo>
                  <a:pt x="2119233" y="562554"/>
                </a:lnTo>
                <a:lnTo>
                  <a:pt x="2124505" y="563745"/>
                </a:lnTo>
                <a:lnTo>
                  <a:pt x="2129776" y="564119"/>
                </a:lnTo>
                <a:lnTo>
                  <a:pt x="2135048" y="564489"/>
                </a:lnTo>
                <a:lnTo>
                  <a:pt x="2140320" y="559818"/>
                </a:lnTo>
                <a:lnTo>
                  <a:pt x="2145592" y="559289"/>
                </a:lnTo>
                <a:lnTo>
                  <a:pt x="2150863" y="556236"/>
                </a:lnTo>
                <a:lnTo>
                  <a:pt x="2156135" y="556077"/>
                </a:lnTo>
                <a:lnTo>
                  <a:pt x="2161407" y="555600"/>
                </a:lnTo>
                <a:lnTo>
                  <a:pt x="2166678" y="555290"/>
                </a:lnTo>
                <a:lnTo>
                  <a:pt x="2171950" y="556935"/>
                </a:lnTo>
                <a:lnTo>
                  <a:pt x="2177222" y="556060"/>
                </a:lnTo>
                <a:lnTo>
                  <a:pt x="2182494" y="555799"/>
                </a:lnTo>
                <a:lnTo>
                  <a:pt x="2187765" y="556416"/>
                </a:lnTo>
                <a:lnTo>
                  <a:pt x="2193037" y="560048"/>
                </a:lnTo>
                <a:lnTo>
                  <a:pt x="2198309" y="552515"/>
                </a:lnTo>
                <a:lnTo>
                  <a:pt x="2203580" y="550498"/>
                </a:lnTo>
                <a:lnTo>
                  <a:pt x="2208851" y="549008"/>
                </a:lnTo>
                <a:lnTo>
                  <a:pt x="2214124" y="545657"/>
                </a:lnTo>
                <a:lnTo>
                  <a:pt x="2219396" y="536751"/>
                </a:lnTo>
                <a:lnTo>
                  <a:pt x="2224667" y="516968"/>
                </a:lnTo>
                <a:lnTo>
                  <a:pt x="2229939" y="483237"/>
                </a:lnTo>
                <a:lnTo>
                  <a:pt x="2235211" y="460047"/>
                </a:lnTo>
                <a:lnTo>
                  <a:pt x="2240483" y="419257"/>
                </a:lnTo>
                <a:lnTo>
                  <a:pt x="2245754" y="365622"/>
                </a:lnTo>
                <a:lnTo>
                  <a:pt x="2251026" y="374686"/>
                </a:lnTo>
                <a:lnTo>
                  <a:pt x="2256298" y="370539"/>
                </a:lnTo>
                <a:lnTo>
                  <a:pt x="2261569" y="359624"/>
                </a:lnTo>
                <a:lnTo>
                  <a:pt x="2266841" y="316966"/>
                </a:lnTo>
                <a:lnTo>
                  <a:pt x="2272113" y="318828"/>
                </a:lnTo>
                <a:lnTo>
                  <a:pt x="2277385" y="356570"/>
                </a:lnTo>
                <a:lnTo>
                  <a:pt x="2282656" y="316229"/>
                </a:lnTo>
                <a:lnTo>
                  <a:pt x="2287928" y="270478"/>
                </a:lnTo>
                <a:lnTo>
                  <a:pt x="2293200" y="231274"/>
                </a:lnTo>
                <a:lnTo>
                  <a:pt x="2298472" y="180733"/>
                </a:lnTo>
                <a:lnTo>
                  <a:pt x="2303743" y="145553"/>
                </a:lnTo>
                <a:lnTo>
                  <a:pt x="2309015" y="145396"/>
                </a:lnTo>
                <a:lnTo>
                  <a:pt x="2314287" y="192975"/>
                </a:lnTo>
                <a:lnTo>
                  <a:pt x="2319558" y="181532"/>
                </a:lnTo>
                <a:lnTo>
                  <a:pt x="2324830" y="151815"/>
                </a:lnTo>
                <a:lnTo>
                  <a:pt x="2330102" y="134156"/>
                </a:lnTo>
                <a:lnTo>
                  <a:pt x="2335374" y="129131"/>
                </a:lnTo>
                <a:lnTo>
                  <a:pt x="2340645" y="131619"/>
                </a:lnTo>
                <a:lnTo>
                  <a:pt x="2345917" y="148157"/>
                </a:lnTo>
                <a:lnTo>
                  <a:pt x="2351189" y="170962"/>
                </a:lnTo>
                <a:lnTo>
                  <a:pt x="2356460" y="179205"/>
                </a:lnTo>
                <a:lnTo>
                  <a:pt x="2361732" y="164975"/>
                </a:lnTo>
                <a:lnTo>
                  <a:pt x="2367004" y="156920"/>
                </a:lnTo>
                <a:lnTo>
                  <a:pt x="2372276" y="152669"/>
                </a:lnTo>
                <a:lnTo>
                  <a:pt x="2377547" y="167369"/>
                </a:lnTo>
                <a:lnTo>
                  <a:pt x="2382819" y="171126"/>
                </a:lnTo>
                <a:lnTo>
                  <a:pt x="2388091" y="183863"/>
                </a:lnTo>
                <a:lnTo>
                  <a:pt x="2393363" y="200420"/>
                </a:lnTo>
                <a:lnTo>
                  <a:pt x="2398634" y="211492"/>
                </a:lnTo>
                <a:lnTo>
                  <a:pt x="2403906" y="226285"/>
                </a:lnTo>
                <a:lnTo>
                  <a:pt x="2409178" y="220111"/>
                </a:lnTo>
                <a:lnTo>
                  <a:pt x="2414449" y="210049"/>
                </a:lnTo>
                <a:lnTo>
                  <a:pt x="2419721" y="185150"/>
                </a:lnTo>
                <a:lnTo>
                  <a:pt x="2424993" y="175592"/>
                </a:lnTo>
                <a:lnTo>
                  <a:pt x="2430265" y="164788"/>
                </a:lnTo>
                <a:lnTo>
                  <a:pt x="2435536" y="163157"/>
                </a:lnTo>
                <a:lnTo>
                  <a:pt x="2440808" y="159739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351994" y="5411366"/>
            <a:ext cx="2440940" cy="438150"/>
          </a:xfrm>
          <a:custGeom>
            <a:avLst/>
            <a:gdLst/>
            <a:ahLst/>
            <a:cxnLst/>
            <a:rect l="l" t="t" r="r" b="b"/>
            <a:pathLst>
              <a:path w="2440940" h="438150">
                <a:moveTo>
                  <a:pt x="0" y="0"/>
                </a:moveTo>
                <a:lnTo>
                  <a:pt x="5271" y="28636"/>
                </a:lnTo>
                <a:lnTo>
                  <a:pt x="10543" y="67688"/>
                </a:lnTo>
                <a:lnTo>
                  <a:pt x="15815" y="115069"/>
                </a:lnTo>
                <a:lnTo>
                  <a:pt x="21086" y="139680"/>
                </a:lnTo>
                <a:lnTo>
                  <a:pt x="26358" y="152676"/>
                </a:lnTo>
                <a:lnTo>
                  <a:pt x="31630" y="209407"/>
                </a:lnTo>
                <a:lnTo>
                  <a:pt x="36902" y="292642"/>
                </a:lnTo>
                <a:lnTo>
                  <a:pt x="42173" y="320086"/>
                </a:lnTo>
                <a:lnTo>
                  <a:pt x="47445" y="380027"/>
                </a:lnTo>
                <a:lnTo>
                  <a:pt x="52717" y="385862"/>
                </a:lnTo>
                <a:lnTo>
                  <a:pt x="57989" y="387121"/>
                </a:lnTo>
                <a:lnTo>
                  <a:pt x="63260" y="402874"/>
                </a:lnTo>
                <a:lnTo>
                  <a:pt x="68532" y="412229"/>
                </a:lnTo>
                <a:lnTo>
                  <a:pt x="73804" y="417814"/>
                </a:lnTo>
                <a:lnTo>
                  <a:pt x="79075" y="422411"/>
                </a:lnTo>
                <a:lnTo>
                  <a:pt x="84347" y="418158"/>
                </a:lnTo>
                <a:lnTo>
                  <a:pt x="89619" y="412011"/>
                </a:lnTo>
                <a:lnTo>
                  <a:pt x="94891" y="416586"/>
                </a:lnTo>
                <a:lnTo>
                  <a:pt x="100162" y="415870"/>
                </a:lnTo>
                <a:lnTo>
                  <a:pt x="105434" y="412537"/>
                </a:lnTo>
                <a:lnTo>
                  <a:pt x="110706" y="395296"/>
                </a:lnTo>
                <a:lnTo>
                  <a:pt x="115977" y="388836"/>
                </a:lnTo>
                <a:lnTo>
                  <a:pt x="121249" y="385361"/>
                </a:lnTo>
                <a:lnTo>
                  <a:pt x="126521" y="381908"/>
                </a:lnTo>
                <a:lnTo>
                  <a:pt x="131793" y="384340"/>
                </a:lnTo>
                <a:lnTo>
                  <a:pt x="137064" y="398258"/>
                </a:lnTo>
                <a:lnTo>
                  <a:pt x="142336" y="407707"/>
                </a:lnTo>
                <a:lnTo>
                  <a:pt x="147608" y="410317"/>
                </a:lnTo>
                <a:lnTo>
                  <a:pt x="152880" y="410620"/>
                </a:lnTo>
                <a:lnTo>
                  <a:pt x="158151" y="410162"/>
                </a:lnTo>
                <a:lnTo>
                  <a:pt x="163423" y="410560"/>
                </a:lnTo>
                <a:lnTo>
                  <a:pt x="168695" y="410057"/>
                </a:lnTo>
                <a:lnTo>
                  <a:pt x="173966" y="410926"/>
                </a:lnTo>
                <a:lnTo>
                  <a:pt x="179238" y="411002"/>
                </a:lnTo>
                <a:lnTo>
                  <a:pt x="184510" y="409717"/>
                </a:lnTo>
                <a:lnTo>
                  <a:pt x="189782" y="410418"/>
                </a:lnTo>
                <a:lnTo>
                  <a:pt x="195053" y="409794"/>
                </a:lnTo>
                <a:lnTo>
                  <a:pt x="200325" y="411329"/>
                </a:lnTo>
                <a:lnTo>
                  <a:pt x="205597" y="408592"/>
                </a:lnTo>
                <a:lnTo>
                  <a:pt x="210868" y="402939"/>
                </a:lnTo>
                <a:lnTo>
                  <a:pt x="216140" y="412623"/>
                </a:lnTo>
                <a:lnTo>
                  <a:pt x="221412" y="413122"/>
                </a:lnTo>
                <a:lnTo>
                  <a:pt x="226684" y="412935"/>
                </a:lnTo>
                <a:lnTo>
                  <a:pt x="231955" y="422466"/>
                </a:lnTo>
                <a:lnTo>
                  <a:pt x="258314" y="386971"/>
                </a:lnTo>
                <a:lnTo>
                  <a:pt x="263586" y="384521"/>
                </a:lnTo>
                <a:lnTo>
                  <a:pt x="268857" y="375027"/>
                </a:lnTo>
                <a:lnTo>
                  <a:pt x="274129" y="370480"/>
                </a:lnTo>
                <a:lnTo>
                  <a:pt x="279401" y="374041"/>
                </a:lnTo>
                <a:lnTo>
                  <a:pt x="284673" y="366176"/>
                </a:lnTo>
                <a:lnTo>
                  <a:pt x="289944" y="350285"/>
                </a:lnTo>
                <a:lnTo>
                  <a:pt x="295216" y="340501"/>
                </a:lnTo>
                <a:lnTo>
                  <a:pt x="300488" y="339467"/>
                </a:lnTo>
                <a:lnTo>
                  <a:pt x="305760" y="312113"/>
                </a:lnTo>
                <a:lnTo>
                  <a:pt x="311031" y="258789"/>
                </a:lnTo>
                <a:lnTo>
                  <a:pt x="316303" y="203536"/>
                </a:lnTo>
                <a:lnTo>
                  <a:pt x="321575" y="177150"/>
                </a:lnTo>
                <a:lnTo>
                  <a:pt x="326846" y="186021"/>
                </a:lnTo>
                <a:lnTo>
                  <a:pt x="332118" y="181375"/>
                </a:lnTo>
                <a:lnTo>
                  <a:pt x="337390" y="181471"/>
                </a:lnTo>
                <a:lnTo>
                  <a:pt x="342662" y="177084"/>
                </a:lnTo>
                <a:lnTo>
                  <a:pt x="347933" y="193319"/>
                </a:lnTo>
                <a:lnTo>
                  <a:pt x="353205" y="222932"/>
                </a:lnTo>
                <a:lnTo>
                  <a:pt x="358477" y="244420"/>
                </a:lnTo>
                <a:lnTo>
                  <a:pt x="363749" y="250775"/>
                </a:lnTo>
                <a:lnTo>
                  <a:pt x="369020" y="251716"/>
                </a:lnTo>
                <a:lnTo>
                  <a:pt x="374292" y="254684"/>
                </a:lnTo>
                <a:lnTo>
                  <a:pt x="379564" y="252994"/>
                </a:lnTo>
                <a:lnTo>
                  <a:pt x="384835" y="294055"/>
                </a:lnTo>
                <a:lnTo>
                  <a:pt x="390107" y="300815"/>
                </a:lnTo>
                <a:lnTo>
                  <a:pt x="395379" y="332272"/>
                </a:lnTo>
                <a:lnTo>
                  <a:pt x="400651" y="332986"/>
                </a:lnTo>
                <a:lnTo>
                  <a:pt x="405922" y="341465"/>
                </a:lnTo>
                <a:lnTo>
                  <a:pt x="411194" y="315238"/>
                </a:lnTo>
                <a:lnTo>
                  <a:pt x="416466" y="285954"/>
                </a:lnTo>
                <a:lnTo>
                  <a:pt x="421737" y="240612"/>
                </a:lnTo>
                <a:lnTo>
                  <a:pt x="427009" y="178417"/>
                </a:lnTo>
                <a:lnTo>
                  <a:pt x="432281" y="174293"/>
                </a:lnTo>
                <a:lnTo>
                  <a:pt x="437553" y="186606"/>
                </a:lnTo>
                <a:lnTo>
                  <a:pt x="442824" y="178156"/>
                </a:lnTo>
                <a:lnTo>
                  <a:pt x="448096" y="176544"/>
                </a:lnTo>
                <a:lnTo>
                  <a:pt x="453368" y="176942"/>
                </a:lnTo>
                <a:lnTo>
                  <a:pt x="458640" y="191894"/>
                </a:lnTo>
                <a:lnTo>
                  <a:pt x="463911" y="226370"/>
                </a:lnTo>
                <a:lnTo>
                  <a:pt x="469183" y="240925"/>
                </a:lnTo>
                <a:lnTo>
                  <a:pt x="474455" y="251815"/>
                </a:lnTo>
                <a:lnTo>
                  <a:pt x="479726" y="259712"/>
                </a:lnTo>
                <a:lnTo>
                  <a:pt x="484998" y="267114"/>
                </a:lnTo>
                <a:lnTo>
                  <a:pt x="490270" y="268701"/>
                </a:lnTo>
                <a:lnTo>
                  <a:pt x="495542" y="285988"/>
                </a:lnTo>
                <a:lnTo>
                  <a:pt x="500813" y="336663"/>
                </a:lnTo>
                <a:lnTo>
                  <a:pt x="506085" y="336236"/>
                </a:lnTo>
                <a:lnTo>
                  <a:pt x="511357" y="307745"/>
                </a:lnTo>
                <a:lnTo>
                  <a:pt x="516629" y="303902"/>
                </a:lnTo>
                <a:lnTo>
                  <a:pt x="521900" y="299386"/>
                </a:lnTo>
                <a:lnTo>
                  <a:pt x="527172" y="266200"/>
                </a:lnTo>
                <a:lnTo>
                  <a:pt x="532444" y="205344"/>
                </a:lnTo>
                <a:lnTo>
                  <a:pt x="537715" y="198467"/>
                </a:lnTo>
                <a:lnTo>
                  <a:pt x="542987" y="208153"/>
                </a:lnTo>
                <a:lnTo>
                  <a:pt x="548259" y="219198"/>
                </a:lnTo>
                <a:lnTo>
                  <a:pt x="553531" y="412469"/>
                </a:lnTo>
                <a:lnTo>
                  <a:pt x="558802" y="414349"/>
                </a:lnTo>
                <a:lnTo>
                  <a:pt x="564074" y="427582"/>
                </a:lnTo>
                <a:lnTo>
                  <a:pt x="569346" y="425943"/>
                </a:lnTo>
                <a:lnTo>
                  <a:pt x="574618" y="421770"/>
                </a:lnTo>
                <a:lnTo>
                  <a:pt x="579889" y="411630"/>
                </a:lnTo>
                <a:lnTo>
                  <a:pt x="585161" y="410164"/>
                </a:lnTo>
                <a:lnTo>
                  <a:pt x="606248" y="339043"/>
                </a:lnTo>
                <a:lnTo>
                  <a:pt x="611520" y="300386"/>
                </a:lnTo>
                <a:lnTo>
                  <a:pt x="616791" y="294386"/>
                </a:lnTo>
                <a:lnTo>
                  <a:pt x="622063" y="310278"/>
                </a:lnTo>
                <a:lnTo>
                  <a:pt x="627335" y="307794"/>
                </a:lnTo>
                <a:lnTo>
                  <a:pt x="632606" y="298828"/>
                </a:lnTo>
                <a:lnTo>
                  <a:pt x="637878" y="290152"/>
                </a:lnTo>
                <a:lnTo>
                  <a:pt x="643150" y="299020"/>
                </a:lnTo>
                <a:lnTo>
                  <a:pt x="648422" y="249282"/>
                </a:lnTo>
                <a:lnTo>
                  <a:pt x="653693" y="233298"/>
                </a:lnTo>
                <a:lnTo>
                  <a:pt x="674780" y="185422"/>
                </a:lnTo>
                <a:lnTo>
                  <a:pt x="685324" y="113764"/>
                </a:lnTo>
                <a:lnTo>
                  <a:pt x="690595" y="85007"/>
                </a:lnTo>
                <a:lnTo>
                  <a:pt x="695867" y="77426"/>
                </a:lnTo>
                <a:lnTo>
                  <a:pt x="701139" y="96970"/>
                </a:lnTo>
                <a:lnTo>
                  <a:pt x="706411" y="110535"/>
                </a:lnTo>
                <a:lnTo>
                  <a:pt x="711682" y="131907"/>
                </a:lnTo>
                <a:lnTo>
                  <a:pt x="716954" y="159949"/>
                </a:lnTo>
                <a:lnTo>
                  <a:pt x="722226" y="182914"/>
                </a:lnTo>
                <a:lnTo>
                  <a:pt x="727498" y="205549"/>
                </a:lnTo>
                <a:lnTo>
                  <a:pt x="732769" y="220331"/>
                </a:lnTo>
                <a:lnTo>
                  <a:pt x="738041" y="248792"/>
                </a:lnTo>
                <a:lnTo>
                  <a:pt x="743313" y="258239"/>
                </a:lnTo>
                <a:lnTo>
                  <a:pt x="748584" y="237822"/>
                </a:lnTo>
                <a:lnTo>
                  <a:pt x="753856" y="227360"/>
                </a:lnTo>
                <a:lnTo>
                  <a:pt x="759128" y="220814"/>
                </a:lnTo>
                <a:lnTo>
                  <a:pt x="764400" y="220000"/>
                </a:lnTo>
                <a:lnTo>
                  <a:pt x="769671" y="210481"/>
                </a:lnTo>
                <a:lnTo>
                  <a:pt x="774943" y="195707"/>
                </a:lnTo>
                <a:lnTo>
                  <a:pt x="780215" y="211497"/>
                </a:lnTo>
                <a:lnTo>
                  <a:pt x="785486" y="226907"/>
                </a:lnTo>
                <a:lnTo>
                  <a:pt x="790758" y="125618"/>
                </a:lnTo>
                <a:lnTo>
                  <a:pt x="796030" y="119106"/>
                </a:lnTo>
                <a:lnTo>
                  <a:pt x="801302" y="111070"/>
                </a:lnTo>
                <a:lnTo>
                  <a:pt x="806573" y="105880"/>
                </a:lnTo>
                <a:lnTo>
                  <a:pt x="811845" y="148321"/>
                </a:lnTo>
                <a:lnTo>
                  <a:pt x="817117" y="261112"/>
                </a:lnTo>
                <a:lnTo>
                  <a:pt x="822389" y="344114"/>
                </a:lnTo>
                <a:lnTo>
                  <a:pt x="827660" y="383120"/>
                </a:lnTo>
                <a:lnTo>
                  <a:pt x="832932" y="363337"/>
                </a:lnTo>
                <a:lnTo>
                  <a:pt x="838204" y="399137"/>
                </a:lnTo>
                <a:lnTo>
                  <a:pt x="843475" y="409132"/>
                </a:lnTo>
                <a:lnTo>
                  <a:pt x="848747" y="412240"/>
                </a:lnTo>
                <a:lnTo>
                  <a:pt x="854019" y="416915"/>
                </a:lnTo>
                <a:lnTo>
                  <a:pt x="859291" y="417891"/>
                </a:lnTo>
                <a:lnTo>
                  <a:pt x="864562" y="416546"/>
                </a:lnTo>
                <a:lnTo>
                  <a:pt x="869834" y="415400"/>
                </a:lnTo>
                <a:lnTo>
                  <a:pt x="896193" y="375070"/>
                </a:lnTo>
                <a:lnTo>
                  <a:pt x="901464" y="360818"/>
                </a:lnTo>
                <a:lnTo>
                  <a:pt x="906736" y="321493"/>
                </a:lnTo>
                <a:lnTo>
                  <a:pt x="912008" y="260118"/>
                </a:lnTo>
                <a:lnTo>
                  <a:pt x="917280" y="248258"/>
                </a:lnTo>
                <a:lnTo>
                  <a:pt x="922551" y="256813"/>
                </a:lnTo>
                <a:lnTo>
                  <a:pt x="927823" y="252916"/>
                </a:lnTo>
                <a:lnTo>
                  <a:pt x="933095" y="224524"/>
                </a:lnTo>
                <a:lnTo>
                  <a:pt x="938367" y="195345"/>
                </a:lnTo>
                <a:lnTo>
                  <a:pt x="943638" y="161036"/>
                </a:lnTo>
                <a:lnTo>
                  <a:pt x="948910" y="133290"/>
                </a:lnTo>
                <a:lnTo>
                  <a:pt x="954182" y="113726"/>
                </a:lnTo>
                <a:lnTo>
                  <a:pt x="959453" y="111009"/>
                </a:lnTo>
                <a:lnTo>
                  <a:pt x="964725" y="105715"/>
                </a:lnTo>
                <a:lnTo>
                  <a:pt x="969997" y="128595"/>
                </a:lnTo>
                <a:lnTo>
                  <a:pt x="975269" y="155275"/>
                </a:lnTo>
                <a:lnTo>
                  <a:pt x="980540" y="188502"/>
                </a:lnTo>
                <a:lnTo>
                  <a:pt x="985812" y="208184"/>
                </a:lnTo>
                <a:lnTo>
                  <a:pt x="991084" y="220019"/>
                </a:lnTo>
                <a:lnTo>
                  <a:pt x="996355" y="238534"/>
                </a:lnTo>
                <a:lnTo>
                  <a:pt x="1001627" y="253356"/>
                </a:lnTo>
                <a:lnTo>
                  <a:pt x="1006899" y="198945"/>
                </a:lnTo>
                <a:lnTo>
                  <a:pt x="1012171" y="185419"/>
                </a:lnTo>
                <a:lnTo>
                  <a:pt x="1017442" y="176514"/>
                </a:lnTo>
                <a:lnTo>
                  <a:pt x="1022714" y="146995"/>
                </a:lnTo>
                <a:lnTo>
                  <a:pt x="1027986" y="115551"/>
                </a:lnTo>
                <a:lnTo>
                  <a:pt x="1033258" y="98717"/>
                </a:lnTo>
                <a:lnTo>
                  <a:pt x="1038529" y="92919"/>
                </a:lnTo>
                <a:lnTo>
                  <a:pt x="1043801" y="112450"/>
                </a:lnTo>
                <a:lnTo>
                  <a:pt x="1049073" y="124161"/>
                </a:lnTo>
                <a:lnTo>
                  <a:pt x="1054344" y="127248"/>
                </a:lnTo>
                <a:lnTo>
                  <a:pt x="1059616" y="149468"/>
                </a:lnTo>
                <a:lnTo>
                  <a:pt x="1064888" y="162788"/>
                </a:lnTo>
                <a:lnTo>
                  <a:pt x="1070160" y="180094"/>
                </a:lnTo>
                <a:lnTo>
                  <a:pt x="1075431" y="184806"/>
                </a:lnTo>
                <a:lnTo>
                  <a:pt x="1080703" y="201124"/>
                </a:lnTo>
                <a:lnTo>
                  <a:pt x="1085975" y="192738"/>
                </a:lnTo>
                <a:lnTo>
                  <a:pt x="1091247" y="197759"/>
                </a:lnTo>
                <a:lnTo>
                  <a:pt x="1096518" y="203247"/>
                </a:lnTo>
                <a:lnTo>
                  <a:pt x="1101790" y="206427"/>
                </a:lnTo>
                <a:lnTo>
                  <a:pt x="1107062" y="215919"/>
                </a:lnTo>
                <a:lnTo>
                  <a:pt x="1112333" y="222588"/>
                </a:lnTo>
                <a:lnTo>
                  <a:pt x="1117605" y="236718"/>
                </a:lnTo>
                <a:lnTo>
                  <a:pt x="1122877" y="242070"/>
                </a:lnTo>
                <a:lnTo>
                  <a:pt x="1128149" y="230403"/>
                </a:lnTo>
                <a:lnTo>
                  <a:pt x="1133420" y="228787"/>
                </a:lnTo>
                <a:lnTo>
                  <a:pt x="1138692" y="220410"/>
                </a:lnTo>
                <a:lnTo>
                  <a:pt x="1143964" y="215205"/>
                </a:lnTo>
                <a:lnTo>
                  <a:pt x="1149236" y="199173"/>
                </a:lnTo>
                <a:lnTo>
                  <a:pt x="1154507" y="180411"/>
                </a:lnTo>
                <a:lnTo>
                  <a:pt x="1159779" y="164585"/>
                </a:lnTo>
                <a:lnTo>
                  <a:pt x="1165051" y="166750"/>
                </a:lnTo>
                <a:lnTo>
                  <a:pt x="1170322" y="169728"/>
                </a:lnTo>
                <a:lnTo>
                  <a:pt x="1175594" y="157439"/>
                </a:lnTo>
                <a:lnTo>
                  <a:pt x="1180866" y="157914"/>
                </a:lnTo>
                <a:lnTo>
                  <a:pt x="1186138" y="168598"/>
                </a:lnTo>
                <a:lnTo>
                  <a:pt x="1191409" y="162603"/>
                </a:lnTo>
                <a:lnTo>
                  <a:pt x="1196681" y="139416"/>
                </a:lnTo>
                <a:lnTo>
                  <a:pt x="1201953" y="110594"/>
                </a:lnTo>
                <a:lnTo>
                  <a:pt x="1207224" y="89887"/>
                </a:lnTo>
                <a:lnTo>
                  <a:pt x="1212496" y="81322"/>
                </a:lnTo>
                <a:lnTo>
                  <a:pt x="1217768" y="76504"/>
                </a:lnTo>
                <a:lnTo>
                  <a:pt x="1223040" y="75398"/>
                </a:lnTo>
                <a:lnTo>
                  <a:pt x="1228311" y="79158"/>
                </a:lnTo>
                <a:lnTo>
                  <a:pt x="1233583" y="91245"/>
                </a:lnTo>
                <a:lnTo>
                  <a:pt x="1238855" y="132260"/>
                </a:lnTo>
                <a:lnTo>
                  <a:pt x="1244127" y="192879"/>
                </a:lnTo>
                <a:lnTo>
                  <a:pt x="1249398" y="210327"/>
                </a:lnTo>
                <a:lnTo>
                  <a:pt x="1254670" y="194554"/>
                </a:lnTo>
                <a:lnTo>
                  <a:pt x="1259942" y="200953"/>
                </a:lnTo>
                <a:lnTo>
                  <a:pt x="1265213" y="210208"/>
                </a:lnTo>
                <a:lnTo>
                  <a:pt x="1270485" y="171704"/>
                </a:lnTo>
                <a:lnTo>
                  <a:pt x="1275757" y="135701"/>
                </a:lnTo>
                <a:lnTo>
                  <a:pt x="1281029" y="393904"/>
                </a:lnTo>
                <a:lnTo>
                  <a:pt x="1286300" y="405149"/>
                </a:lnTo>
                <a:lnTo>
                  <a:pt x="1291572" y="422738"/>
                </a:lnTo>
                <a:lnTo>
                  <a:pt x="1296844" y="425955"/>
                </a:lnTo>
                <a:lnTo>
                  <a:pt x="1302116" y="434911"/>
                </a:lnTo>
                <a:lnTo>
                  <a:pt x="1307387" y="390691"/>
                </a:lnTo>
                <a:lnTo>
                  <a:pt x="1312659" y="379257"/>
                </a:lnTo>
                <a:lnTo>
                  <a:pt x="1317931" y="376653"/>
                </a:lnTo>
                <a:lnTo>
                  <a:pt x="1323202" y="403137"/>
                </a:lnTo>
                <a:lnTo>
                  <a:pt x="1328474" y="409564"/>
                </a:lnTo>
                <a:lnTo>
                  <a:pt x="1339018" y="348757"/>
                </a:lnTo>
                <a:lnTo>
                  <a:pt x="1354833" y="317327"/>
                </a:lnTo>
                <a:lnTo>
                  <a:pt x="1360105" y="325297"/>
                </a:lnTo>
                <a:lnTo>
                  <a:pt x="1365376" y="328682"/>
                </a:lnTo>
                <a:lnTo>
                  <a:pt x="1370648" y="313701"/>
                </a:lnTo>
                <a:lnTo>
                  <a:pt x="1375920" y="305643"/>
                </a:lnTo>
                <a:lnTo>
                  <a:pt x="1381191" y="281487"/>
                </a:lnTo>
                <a:lnTo>
                  <a:pt x="1386463" y="249784"/>
                </a:lnTo>
                <a:lnTo>
                  <a:pt x="1391735" y="198481"/>
                </a:lnTo>
                <a:lnTo>
                  <a:pt x="1397007" y="171205"/>
                </a:lnTo>
                <a:lnTo>
                  <a:pt x="1402278" y="162295"/>
                </a:lnTo>
                <a:lnTo>
                  <a:pt x="1407550" y="160380"/>
                </a:lnTo>
                <a:lnTo>
                  <a:pt x="1412822" y="165325"/>
                </a:lnTo>
                <a:lnTo>
                  <a:pt x="1418093" y="184284"/>
                </a:lnTo>
                <a:lnTo>
                  <a:pt x="1423365" y="209074"/>
                </a:lnTo>
                <a:lnTo>
                  <a:pt x="1428637" y="225065"/>
                </a:lnTo>
                <a:lnTo>
                  <a:pt x="1433909" y="230796"/>
                </a:lnTo>
                <a:lnTo>
                  <a:pt x="1439180" y="245976"/>
                </a:lnTo>
                <a:lnTo>
                  <a:pt x="1444452" y="259449"/>
                </a:lnTo>
                <a:lnTo>
                  <a:pt x="1449724" y="269739"/>
                </a:lnTo>
                <a:lnTo>
                  <a:pt x="1454996" y="270215"/>
                </a:lnTo>
                <a:lnTo>
                  <a:pt x="1460267" y="267700"/>
                </a:lnTo>
                <a:lnTo>
                  <a:pt x="1465539" y="264663"/>
                </a:lnTo>
                <a:lnTo>
                  <a:pt x="1470811" y="263974"/>
                </a:lnTo>
                <a:lnTo>
                  <a:pt x="1476082" y="271027"/>
                </a:lnTo>
                <a:lnTo>
                  <a:pt x="1481354" y="274166"/>
                </a:lnTo>
                <a:lnTo>
                  <a:pt x="1486626" y="273612"/>
                </a:lnTo>
                <a:lnTo>
                  <a:pt x="1491898" y="269744"/>
                </a:lnTo>
                <a:lnTo>
                  <a:pt x="1497169" y="263158"/>
                </a:lnTo>
                <a:lnTo>
                  <a:pt x="1502441" y="256411"/>
                </a:lnTo>
                <a:lnTo>
                  <a:pt x="1507713" y="220866"/>
                </a:lnTo>
                <a:lnTo>
                  <a:pt x="1512985" y="233267"/>
                </a:lnTo>
                <a:lnTo>
                  <a:pt x="1518256" y="234193"/>
                </a:lnTo>
                <a:lnTo>
                  <a:pt x="1523528" y="231578"/>
                </a:lnTo>
                <a:lnTo>
                  <a:pt x="1528800" y="233782"/>
                </a:lnTo>
                <a:lnTo>
                  <a:pt x="1534071" y="233232"/>
                </a:lnTo>
                <a:lnTo>
                  <a:pt x="1539343" y="251501"/>
                </a:lnTo>
                <a:lnTo>
                  <a:pt x="1544615" y="326111"/>
                </a:lnTo>
                <a:lnTo>
                  <a:pt x="1549887" y="353717"/>
                </a:lnTo>
                <a:lnTo>
                  <a:pt x="1555158" y="371424"/>
                </a:lnTo>
                <a:lnTo>
                  <a:pt x="1560430" y="390266"/>
                </a:lnTo>
                <a:lnTo>
                  <a:pt x="1565702" y="404721"/>
                </a:lnTo>
                <a:lnTo>
                  <a:pt x="1570973" y="410021"/>
                </a:lnTo>
                <a:lnTo>
                  <a:pt x="1576245" y="409515"/>
                </a:lnTo>
                <a:lnTo>
                  <a:pt x="1581517" y="415129"/>
                </a:lnTo>
                <a:lnTo>
                  <a:pt x="1586789" y="389609"/>
                </a:lnTo>
                <a:lnTo>
                  <a:pt x="1592060" y="377342"/>
                </a:lnTo>
                <a:lnTo>
                  <a:pt x="1597332" y="363573"/>
                </a:lnTo>
                <a:lnTo>
                  <a:pt x="1602604" y="359040"/>
                </a:lnTo>
                <a:lnTo>
                  <a:pt x="1607876" y="362540"/>
                </a:lnTo>
                <a:lnTo>
                  <a:pt x="1613147" y="398494"/>
                </a:lnTo>
                <a:lnTo>
                  <a:pt x="1618419" y="336859"/>
                </a:lnTo>
                <a:lnTo>
                  <a:pt x="1623691" y="308473"/>
                </a:lnTo>
                <a:lnTo>
                  <a:pt x="1628962" y="277075"/>
                </a:lnTo>
                <a:lnTo>
                  <a:pt x="1634234" y="250200"/>
                </a:lnTo>
                <a:lnTo>
                  <a:pt x="1639506" y="240612"/>
                </a:lnTo>
                <a:lnTo>
                  <a:pt x="1644778" y="251408"/>
                </a:lnTo>
                <a:lnTo>
                  <a:pt x="1650049" y="242281"/>
                </a:lnTo>
                <a:lnTo>
                  <a:pt x="1655321" y="245216"/>
                </a:lnTo>
                <a:lnTo>
                  <a:pt x="1660593" y="237702"/>
                </a:lnTo>
                <a:lnTo>
                  <a:pt x="1665865" y="241838"/>
                </a:lnTo>
                <a:lnTo>
                  <a:pt x="1671136" y="232858"/>
                </a:lnTo>
                <a:lnTo>
                  <a:pt x="1676408" y="221931"/>
                </a:lnTo>
                <a:lnTo>
                  <a:pt x="1681680" y="195397"/>
                </a:lnTo>
                <a:lnTo>
                  <a:pt x="1686951" y="174014"/>
                </a:lnTo>
                <a:lnTo>
                  <a:pt x="1692223" y="70869"/>
                </a:lnTo>
                <a:lnTo>
                  <a:pt x="1697495" y="70969"/>
                </a:lnTo>
                <a:lnTo>
                  <a:pt x="1702767" y="57739"/>
                </a:lnTo>
                <a:lnTo>
                  <a:pt x="1708038" y="54286"/>
                </a:lnTo>
                <a:lnTo>
                  <a:pt x="1713310" y="53264"/>
                </a:lnTo>
                <a:lnTo>
                  <a:pt x="1718582" y="64206"/>
                </a:lnTo>
                <a:lnTo>
                  <a:pt x="1723854" y="74956"/>
                </a:lnTo>
                <a:lnTo>
                  <a:pt x="1729125" y="88394"/>
                </a:lnTo>
                <a:lnTo>
                  <a:pt x="1734397" y="102822"/>
                </a:lnTo>
                <a:lnTo>
                  <a:pt x="1739669" y="119191"/>
                </a:lnTo>
                <a:lnTo>
                  <a:pt x="1744940" y="125165"/>
                </a:lnTo>
                <a:lnTo>
                  <a:pt x="1750212" y="109895"/>
                </a:lnTo>
                <a:lnTo>
                  <a:pt x="1755484" y="151966"/>
                </a:lnTo>
                <a:lnTo>
                  <a:pt x="1760756" y="215105"/>
                </a:lnTo>
                <a:lnTo>
                  <a:pt x="1766027" y="254860"/>
                </a:lnTo>
                <a:lnTo>
                  <a:pt x="1771299" y="312591"/>
                </a:lnTo>
                <a:lnTo>
                  <a:pt x="1776571" y="367108"/>
                </a:lnTo>
                <a:lnTo>
                  <a:pt x="1781842" y="382556"/>
                </a:lnTo>
                <a:lnTo>
                  <a:pt x="1787114" y="389571"/>
                </a:lnTo>
                <a:lnTo>
                  <a:pt x="1792386" y="400831"/>
                </a:lnTo>
                <a:lnTo>
                  <a:pt x="1797658" y="402839"/>
                </a:lnTo>
                <a:lnTo>
                  <a:pt x="1802929" y="411588"/>
                </a:lnTo>
                <a:lnTo>
                  <a:pt x="1808201" y="409995"/>
                </a:lnTo>
                <a:lnTo>
                  <a:pt x="1813473" y="414128"/>
                </a:lnTo>
                <a:lnTo>
                  <a:pt x="1818745" y="422728"/>
                </a:lnTo>
                <a:lnTo>
                  <a:pt x="1824016" y="437569"/>
                </a:lnTo>
                <a:lnTo>
                  <a:pt x="1829288" y="433292"/>
                </a:lnTo>
                <a:lnTo>
                  <a:pt x="1834560" y="437687"/>
                </a:lnTo>
                <a:lnTo>
                  <a:pt x="1839831" y="435685"/>
                </a:lnTo>
                <a:lnTo>
                  <a:pt x="1845103" y="434000"/>
                </a:lnTo>
                <a:lnTo>
                  <a:pt x="1850375" y="433110"/>
                </a:lnTo>
                <a:lnTo>
                  <a:pt x="1855647" y="431412"/>
                </a:lnTo>
                <a:lnTo>
                  <a:pt x="1860918" y="429527"/>
                </a:lnTo>
                <a:lnTo>
                  <a:pt x="1866190" y="426919"/>
                </a:lnTo>
                <a:lnTo>
                  <a:pt x="1871462" y="428198"/>
                </a:lnTo>
                <a:lnTo>
                  <a:pt x="1876734" y="426269"/>
                </a:lnTo>
                <a:lnTo>
                  <a:pt x="1882005" y="425508"/>
                </a:lnTo>
                <a:lnTo>
                  <a:pt x="1887277" y="421812"/>
                </a:lnTo>
                <a:lnTo>
                  <a:pt x="1892549" y="417966"/>
                </a:lnTo>
                <a:lnTo>
                  <a:pt x="1897820" y="418604"/>
                </a:lnTo>
                <a:lnTo>
                  <a:pt x="1903092" y="422189"/>
                </a:lnTo>
                <a:lnTo>
                  <a:pt x="1908364" y="427902"/>
                </a:lnTo>
                <a:lnTo>
                  <a:pt x="1913636" y="427735"/>
                </a:lnTo>
                <a:lnTo>
                  <a:pt x="1918907" y="423730"/>
                </a:lnTo>
                <a:lnTo>
                  <a:pt x="1924179" y="419298"/>
                </a:lnTo>
                <a:lnTo>
                  <a:pt x="1929451" y="402273"/>
                </a:lnTo>
                <a:lnTo>
                  <a:pt x="1934723" y="396684"/>
                </a:lnTo>
                <a:lnTo>
                  <a:pt x="1939994" y="392948"/>
                </a:lnTo>
                <a:lnTo>
                  <a:pt x="1945266" y="393268"/>
                </a:lnTo>
                <a:lnTo>
                  <a:pt x="1950538" y="393814"/>
                </a:lnTo>
                <a:lnTo>
                  <a:pt x="1955809" y="395669"/>
                </a:lnTo>
                <a:lnTo>
                  <a:pt x="1961081" y="395603"/>
                </a:lnTo>
                <a:lnTo>
                  <a:pt x="1966353" y="392777"/>
                </a:lnTo>
                <a:lnTo>
                  <a:pt x="1971625" y="389923"/>
                </a:lnTo>
                <a:lnTo>
                  <a:pt x="1976896" y="384326"/>
                </a:lnTo>
                <a:lnTo>
                  <a:pt x="1982168" y="381502"/>
                </a:lnTo>
                <a:lnTo>
                  <a:pt x="1987440" y="384735"/>
                </a:lnTo>
                <a:lnTo>
                  <a:pt x="1992711" y="388452"/>
                </a:lnTo>
                <a:lnTo>
                  <a:pt x="1997983" y="390610"/>
                </a:lnTo>
                <a:lnTo>
                  <a:pt x="2003255" y="389017"/>
                </a:lnTo>
                <a:lnTo>
                  <a:pt x="2008527" y="389929"/>
                </a:lnTo>
                <a:lnTo>
                  <a:pt x="2013798" y="391268"/>
                </a:lnTo>
                <a:lnTo>
                  <a:pt x="2019070" y="392810"/>
                </a:lnTo>
                <a:lnTo>
                  <a:pt x="2024342" y="392432"/>
                </a:lnTo>
                <a:lnTo>
                  <a:pt x="2029614" y="395711"/>
                </a:lnTo>
                <a:lnTo>
                  <a:pt x="2034885" y="401963"/>
                </a:lnTo>
                <a:lnTo>
                  <a:pt x="2040157" y="413383"/>
                </a:lnTo>
                <a:lnTo>
                  <a:pt x="2045429" y="427763"/>
                </a:lnTo>
                <a:lnTo>
                  <a:pt x="2050700" y="426648"/>
                </a:lnTo>
                <a:lnTo>
                  <a:pt x="2055972" y="424996"/>
                </a:lnTo>
                <a:lnTo>
                  <a:pt x="2061244" y="424021"/>
                </a:lnTo>
                <a:lnTo>
                  <a:pt x="2066516" y="423991"/>
                </a:lnTo>
                <a:lnTo>
                  <a:pt x="2071787" y="424801"/>
                </a:lnTo>
                <a:lnTo>
                  <a:pt x="2077059" y="425118"/>
                </a:lnTo>
                <a:lnTo>
                  <a:pt x="2082331" y="425367"/>
                </a:lnTo>
                <a:lnTo>
                  <a:pt x="2087603" y="424844"/>
                </a:lnTo>
                <a:lnTo>
                  <a:pt x="2092874" y="423657"/>
                </a:lnTo>
                <a:lnTo>
                  <a:pt x="2098146" y="422596"/>
                </a:lnTo>
                <a:lnTo>
                  <a:pt x="2103418" y="420836"/>
                </a:lnTo>
                <a:lnTo>
                  <a:pt x="2108689" y="420852"/>
                </a:lnTo>
                <a:lnTo>
                  <a:pt x="2113961" y="421852"/>
                </a:lnTo>
                <a:lnTo>
                  <a:pt x="2119233" y="422265"/>
                </a:lnTo>
                <a:lnTo>
                  <a:pt x="2124505" y="423650"/>
                </a:lnTo>
                <a:lnTo>
                  <a:pt x="2129776" y="424136"/>
                </a:lnTo>
                <a:lnTo>
                  <a:pt x="2135048" y="424580"/>
                </a:lnTo>
                <a:lnTo>
                  <a:pt x="2140320" y="420799"/>
                </a:lnTo>
                <a:lnTo>
                  <a:pt x="2145592" y="420517"/>
                </a:lnTo>
                <a:lnTo>
                  <a:pt x="2150863" y="418602"/>
                </a:lnTo>
                <a:lnTo>
                  <a:pt x="2156135" y="418466"/>
                </a:lnTo>
                <a:lnTo>
                  <a:pt x="2161407" y="417320"/>
                </a:lnTo>
                <a:lnTo>
                  <a:pt x="2166678" y="417183"/>
                </a:lnTo>
                <a:lnTo>
                  <a:pt x="2171950" y="417950"/>
                </a:lnTo>
                <a:lnTo>
                  <a:pt x="2177222" y="416795"/>
                </a:lnTo>
                <a:lnTo>
                  <a:pt x="2182494" y="416539"/>
                </a:lnTo>
                <a:lnTo>
                  <a:pt x="2187765" y="415595"/>
                </a:lnTo>
                <a:lnTo>
                  <a:pt x="2193037" y="418809"/>
                </a:lnTo>
                <a:lnTo>
                  <a:pt x="2198309" y="412534"/>
                </a:lnTo>
                <a:lnTo>
                  <a:pt x="2203580" y="410950"/>
                </a:lnTo>
                <a:lnTo>
                  <a:pt x="2208851" y="411226"/>
                </a:lnTo>
                <a:lnTo>
                  <a:pt x="2214124" y="409494"/>
                </a:lnTo>
                <a:lnTo>
                  <a:pt x="2219396" y="406133"/>
                </a:lnTo>
                <a:lnTo>
                  <a:pt x="2224667" y="393903"/>
                </a:lnTo>
                <a:lnTo>
                  <a:pt x="2229939" y="375507"/>
                </a:lnTo>
                <a:lnTo>
                  <a:pt x="2235211" y="363522"/>
                </a:lnTo>
                <a:lnTo>
                  <a:pt x="2240483" y="340709"/>
                </a:lnTo>
                <a:lnTo>
                  <a:pt x="2245754" y="312738"/>
                </a:lnTo>
                <a:lnTo>
                  <a:pt x="2251026" y="312640"/>
                </a:lnTo>
                <a:lnTo>
                  <a:pt x="2256298" y="305980"/>
                </a:lnTo>
                <a:lnTo>
                  <a:pt x="2261569" y="298282"/>
                </a:lnTo>
                <a:lnTo>
                  <a:pt x="2266841" y="278589"/>
                </a:lnTo>
                <a:lnTo>
                  <a:pt x="2272113" y="276142"/>
                </a:lnTo>
                <a:lnTo>
                  <a:pt x="2277385" y="294581"/>
                </a:lnTo>
                <a:lnTo>
                  <a:pt x="2282656" y="276747"/>
                </a:lnTo>
                <a:lnTo>
                  <a:pt x="2287928" y="238563"/>
                </a:lnTo>
                <a:lnTo>
                  <a:pt x="2293200" y="211040"/>
                </a:lnTo>
                <a:lnTo>
                  <a:pt x="2298472" y="182345"/>
                </a:lnTo>
                <a:lnTo>
                  <a:pt x="2303743" y="160805"/>
                </a:lnTo>
                <a:lnTo>
                  <a:pt x="2309015" y="158314"/>
                </a:lnTo>
                <a:lnTo>
                  <a:pt x="2314287" y="185866"/>
                </a:lnTo>
                <a:lnTo>
                  <a:pt x="2319558" y="178130"/>
                </a:lnTo>
                <a:lnTo>
                  <a:pt x="2324830" y="155630"/>
                </a:lnTo>
                <a:lnTo>
                  <a:pt x="2330102" y="138328"/>
                </a:lnTo>
                <a:lnTo>
                  <a:pt x="2335374" y="127779"/>
                </a:lnTo>
                <a:lnTo>
                  <a:pt x="2340645" y="116186"/>
                </a:lnTo>
                <a:lnTo>
                  <a:pt x="2345917" y="114255"/>
                </a:lnTo>
                <a:lnTo>
                  <a:pt x="2351189" y="112580"/>
                </a:lnTo>
                <a:lnTo>
                  <a:pt x="2356460" y="96111"/>
                </a:lnTo>
                <a:lnTo>
                  <a:pt x="2361732" y="106890"/>
                </a:lnTo>
                <a:lnTo>
                  <a:pt x="2367004" y="129018"/>
                </a:lnTo>
                <a:lnTo>
                  <a:pt x="2372276" y="135808"/>
                </a:lnTo>
                <a:lnTo>
                  <a:pt x="2377547" y="117336"/>
                </a:lnTo>
                <a:lnTo>
                  <a:pt x="2382819" y="109001"/>
                </a:lnTo>
                <a:lnTo>
                  <a:pt x="2388091" y="120356"/>
                </a:lnTo>
                <a:lnTo>
                  <a:pt x="2393363" y="136554"/>
                </a:lnTo>
                <a:lnTo>
                  <a:pt x="2398634" y="169109"/>
                </a:lnTo>
                <a:lnTo>
                  <a:pt x="2403906" y="204824"/>
                </a:lnTo>
                <a:lnTo>
                  <a:pt x="2409178" y="162061"/>
                </a:lnTo>
                <a:lnTo>
                  <a:pt x="2414449" y="110698"/>
                </a:lnTo>
                <a:lnTo>
                  <a:pt x="2435536" y="83856"/>
                </a:lnTo>
                <a:lnTo>
                  <a:pt x="2440808" y="81701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351994" y="5167734"/>
            <a:ext cx="2440940" cy="683895"/>
          </a:xfrm>
          <a:custGeom>
            <a:avLst/>
            <a:gdLst/>
            <a:ahLst/>
            <a:cxnLst/>
            <a:rect l="l" t="t" r="r" b="b"/>
            <a:pathLst>
              <a:path w="2440940" h="683895">
                <a:moveTo>
                  <a:pt x="0" y="302503"/>
                </a:moveTo>
                <a:lnTo>
                  <a:pt x="5271" y="229933"/>
                </a:lnTo>
                <a:lnTo>
                  <a:pt x="10543" y="222643"/>
                </a:lnTo>
                <a:lnTo>
                  <a:pt x="15815" y="237100"/>
                </a:lnTo>
                <a:lnTo>
                  <a:pt x="21086" y="214709"/>
                </a:lnTo>
                <a:lnTo>
                  <a:pt x="26358" y="285847"/>
                </a:lnTo>
                <a:lnTo>
                  <a:pt x="31630" y="353227"/>
                </a:lnTo>
                <a:lnTo>
                  <a:pt x="36902" y="452943"/>
                </a:lnTo>
                <a:lnTo>
                  <a:pt x="42173" y="602584"/>
                </a:lnTo>
                <a:lnTo>
                  <a:pt x="47445" y="610577"/>
                </a:lnTo>
                <a:lnTo>
                  <a:pt x="52717" y="622776"/>
                </a:lnTo>
                <a:lnTo>
                  <a:pt x="57989" y="616570"/>
                </a:lnTo>
                <a:lnTo>
                  <a:pt x="63260" y="614258"/>
                </a:lnTo>
                <a:lnTo>
                  <a:pt x="68532" y="611003"/>
                </a:lnTo>
                <a:lnTo>
                  <a:pt x="73804" y="616367"/>
                </a:lnTo>
                <a:lnTo>
                  <a:pt x="79075" y="624395"/>
                </a:lnTo>
                <a:lnTo>
                  <a:pt x="84347" y="645497"/>
                </a:lnTo>
                <a:lnTo>
                  <a:pt x="89619" y="678896"/>
                </a:lnTo>
                <a:lnTo>
                  <a:pt x="94891" y="638720"/>
                </a:lnTo>
                <a:lnTo>
                  <a:pt x="100162" y="627595"/>
                </a:lnTo>
                <a:lnTo>
                  <a:pt x="105434" y="631608"/>
                </a:lnTo>
                <a:lnTo>
                  <a:pt x="110706" y="640384"/>
                </a:lnTo>
                <a:lnTo>
                  <a:pt x="115977" y="640310"/>
                </a:lnTo>
                <a:lnTo>
                  <a:pt x="121249" y="628260"/>
                </a:lnTo>
                <a:lnTo>
                  <a:pt x="126521" y="616515"/>
                </a:lnTo>
                <a:lnTo>
                  <a:pt x="131793" y="641836"/>
                </a:lnTo>
                <a:lnTo>
                  <a:pt x="137064" y="668925"/>
                </a:lnTo>
                <a:lnTo>
                  <a:pt x="142336" y="635141"/>
                </a:lnTo>
                <a:lnTo>
                  <a:pt x="147608" y="609810"/>
                </a:lnTo>
                <a:lnTo>
                  <a:pt x="152880" y="608386"/>
                </a:lnTo>
                <a:lnTo>
                  <a:pt x="158151" y="619983"/>
                </a:lnTo>
                <a:lnTo>
                  <a:pt x="163423" y="647154"/>
                </a:lnTo>
                <a:lnTo>
                  <a:pt x="168695" y="644731"/>
                </a:lnTo>
                <a:lnTo>
                  <a:pt x="173966" y="667620"/>
                </a:lnTo>
                <a:lnTo>
                  <a:pt x="179238" y="670561"/>
                </a:lnTo>
                <a:lnTo>
                  <a:pt x="184510" y="663903"/>
                </a:lnTo>
                <a:lnTo>
                  <a:pt x="189782" y="658650"/>
                </a:lnTo>
                <a:lnTo>
                  <a:pt x="195053" y="656837"/>
                </a:lnTo>
                <a:lnTo>
                  <a:pt x="200325" y="667002"/>
                </a:lnTo>
                <a:lnTo>
                  <a:pt x="205597" y="652564"/>
                </a:lnTo>
                <a:lnTo>
                  <a:pt x="210868" y="662589"/>
                </a:lnTo>
                <a:lnTo>
                  <a:pt x="216140" y="636557"/>
                </a:lnTo>
                <a:lnTo>
                  <a:pt x="221412" y="642040"/>
                </a:lnTo>
                <a:lnTo>
                  <a:pt x="226684" y="644500"/>
                </a:lnTo>
                <a:lnTo>
                  <a:pt x="231955" y="647783"/>
                </a:lnTo>
                <a:lnTo>
                  <a:pt x="237227" y="647690"/>
                </a:lnTo>
                <a:lnTo>
                  <a:pt x="242499" y="649364"/>
                </a:lnTo>
                <a:lnTo>
                  <a:pt x="247771" y="656653"/>
                </a:lnTo>
                <a:lnTo>
                  <a:pt x="253042" y="651242"/>
                </a:lnTo>
                <a:lnTo>
                  <a:pt x="258314" y="651344"/>
                </a:lnTo>
                <a:lnTo>
                  <a:pt x="263586" y="653739"/>
                </a:lnTo>
                <a:lnTo>
                  <a:pt x="268857" y="650863"/>
                </a:lnTo>
                <a:lnTo>
                  <a:pt x="274129" y="644148"/>
                </a:lnTo>
                <a:lnTo>
                  <a:pt x="279401" y="643039"/>
                </a:lnTo>
                <a:lnTo>
                  <a:pt x="284673" y="631534"/>
                </a:lnTo>
                <a:lnTo>
                  <a:pt x="289944" y="630008"/>
                </a:lnTo>
                <a:lnTo>
                  <a:pt x="295216" y="569719"/>
                </a:lnTo>
                <a:lnTo>
                  <a:pt x="300488" y="498778"/>
                </a:lnTo>
                <a:lnTo>
                  <a:pt x="305760" y="544093"/>
                </a:lnTo>
                <a:lnTo>
                  <a:pt x="311031" y="430292"/>
                </a:lnTo>
                <a:lnTo>
                  <a:pt x="316303" y="281840"/>
                </a:lnTo>
                <a:lnTo>
                  <a:pt x="321575" y="119567"/>
                </a:lnTo>
                <a:lnTo>
                  <a:pt x="326846" y="144633"/>
                </a:lnTo>
                <a:lnTo>
                  <a:pt x="332118" y="120768"/>
                </a:lnTo>
                <a:lnTo>
                  <a:pt x="337390" y="60590"/>
                </a:lnTo>
                <a:lnTo>
                  <a:pt x="342662" y="192808"/>
                </a:lnTo>
                <a:lnTo>
                  <a:pt x="347933" y="240624"/>
                </a:lnTo>
                <a:lnTo>
                  <a:pt x="353205" y="308806"/>
                </a:lnTo>
                <a:lnTo>
                  <a:pt x="358477" y="384181"/>
                </a:lnTo>
                <a:lnTo>
                  <a:pt x="363749" y="311993"/>
                </a:lnTo>
                <a:lnTo>
                  <a:pt x="369020" y="400293"/>
                </a:lnTo>
                <a:lnTo>
                  <a:pt x="374292" y="401939"/>
                </a:lnTo>
                <a:lnTo>
                  <a:pt x="379564" y="340415"/>
                </a:lnTo>
                <a:lnTo>
                  <a:pt x="384835" y="531719"/>
                </a:lnTo>
                <a:lnTo>
                  <a:pt x="390107" y="462626"/>
                </a:lnTo>
                <a:lnTo>
                  <a:pt x="395379" y="486672"/>
                </a:lnTo>
                <a:lnTo>
                  <a:pt x="400651" y="492747"/>
                </a:lnTo>
                <a:lnTo>
                  <a:pt x="405922" y="487374"/>
                </a:lnTo>
                <a:lnTo>
                  <a:pt x="411194" y="502772"/>
                </a:lnTo>
                <a:lnTo>
                  <a:pt x="416466" y="337786"/>
                </a:lnTo>
                <a:lnTo>
                  <a:pt x="421737" y="253263"/>
                </a:lnTo>
                <a:lnTo>
                  <a:pt x="427009" y="73286"/>
                </a:lnTo>
                <a:lnTo>
                  <a:pt x="432281" y="129402"/>
                </a:lnTo>
                <a:lnTo>
                  <a:pt x="437553" y="151457"/>
                </a:lnTo>
                <a:lnTo>
                  <a:pt x="442824" y="91899"/>
                </a:lnTo>
                <a:lnTo>
                  <a:pt x="448096" y="0"/>
                </a:lnTo>
                <a:lnTo>
                  <a:pt x="453368" y="143345"/>
                </a:lnTo>
                <a:lnTo>
                  <a:pt x="458640" y="287568"/>
                </a:lnTo>
                <a:lnTo>
                  <a:pt x="463911" y="368642"/>
                </a:lnTo>
                <a:lnTo>
                  <a:pt x="469183" y="440510"/>
                </a:lnTo>
                <a:lnTo>
                  <a:pt x="474455" y="466221"/>
                </a:lnTo>
                <a:lnTo>
                  <a:pt x="479726" y="454725"/>
                </a:lnTo>
                <a:lnTo>
                  <a:pt x="484998" y="439112"/>
                </a:lnTo>
                <a:lnTo>
                  <a:pt x="490270" y="426989"/>
                </a:lnTo>
                <a:lnTo>
                  <a:pt x="495542" y="409654"/>
                </a:lnTo>
                <a:lnTo>
                  <a:pt x="500813" y="574149"/>
                </a:lnTo>
                <a:lnTo>
                  <a:pt x="506085" y="597723"/>
                </a:lnTo>
                <a:lnTo>
                  <a:pt x="511357" y="534946"/>
                </a:lnTo>
                <a:lnTo>
                  <a:pt x="516629" y="437943"/>
                </a:lnTo>
                <a:lnTo>
                  <a:pt x="521900" y="384220"/>
                </a:lnTo>
                <a:lnTo>
                  <a:pt x="527172" y="427129"/>
                </a:lnTo>
                <a:lnTo>
                  <a:pt x="532444" y="419480"/>
                </a:lnTo>
                <a:lnTo>
                  <a:pt x="537715" y="393138"/>
                </a:lnTo>
                <a:lnTo>
                  <a:pt x="542987" y="370764"/>
                </a:lnTo>
                <a:lnTo>
                  <a:pt x="548259" y="382847"/>
                </a:lnTo>
                <a:lnTo>
                  <a:pt x="553531" y="677007"/>
                </a:lnTo>
                <a:lnTo>
                  <a:pt x="558802" y="679805"/>
                </a:lnTo>
                <a:lnTo>
                  <a:pt x="564074" y="674263"/>
                </a:lnTo>
                <a:lnTo>
                  <a:pt x="569346" y="657130"/>
                </a:lnTo>
                <a:lnTo>
                  <a:pt x="574618" y="643908"/>
                </a:lnTo>
                <a:lnTo>
                  <a:pt x="579889" y="656400"/>
                </a:lnTo>
                <a:lnTo>
                  <a:pt x="585161" y="621683"/>
                </a:lnTo>
                <a:lnTo>
                  <a:pt x="590433" y="589103"/>
                </a:lnTo>
                <a:lnTo>
                  <a:pt x="595704" y="539460"/>
                </a:lnTo>
                <a:lnTo>
                  <a:pt x="600976" y="346874"/>
                </a:lnTo>
                <a:lnTo>
                  <a:pt x="606248" y="295799"/>
                </a:lnTo>
                <a:lnTo>
                  <a:pt x="611520" y="311659"/>
                </a:lnTo>
                <a:lnTo>
                  <a:pt x="616791" y="328278"/>
                </a:lnTo>
                <a:lnTo>
                  <a:pt x="622063" y="305519"/>
                </a:lnTo>
                <a:lnTo>
                  <a:pt x="627335" y="302587"/>
                </a:lnTo>
                <a:lnTo>
                  <a:pt x="632606" y="294245"/>
                </a:lnTo>
                <a:lnTo>
                  <a:pt x="637878" y="328759"/>
                </a:lnTo>
                <a:lnTo>
                  <a:pt x="643150" y="307100"/>
                </a:lnTo>
                <a:lnTo>
                  <a:pt x="648422" y="300185"/>
                </a:lnTo>
                <a:lnTo>
                  <a:pt x="653693" y="289713"/>
                </a:lnTo>
                <a:lnTo>
                  <a:pt x="658965" y="314988"/>
                </a:lnTo>
                <a:lnTo>
                  <a:pt x="664237" y="324856"/>
                </a:lnTo>
                <a:lnTo>
                  <a:pt x="669509" y="246367"/>
                </a:lnTo>
                <a:lnTo>
                  <a:pt x="674780" y="184201"/>
                </a:lnTo>
                <a:lnTo>
                  <a:pt x="680052" y="299609"/>
                </a:lnTo>
                <a:lnTo>
                  <a:pt x="685324" y="360378"/>
                </a:lnTo>
                <a:lnTo>
                  <a:pt x="690595" y="332671"/>
                </a:lnTo>
                <a:lnTo>
                  <a:pt x="695867" y="321850"/>
                </a:lnTo>
                <a:lnTo>
                  <a:pt x="701139" y="300451"/>
                </a:lnTo>
                <a:lnTo>
                  <a:pt x="706411" y="330368"/>
                </a:lnTo>
                <a:lnTo>
                  <a:pt x="711682" y="369358"/>
                </a:lnTo>
                <a:lnTo>
                  <a:pt x="716954" y="374353"/>
                </a:lnTo>
                <a:lnTo>
                  <a:pt x="722226" y="411447"/>
                </a:lnTo>
                <a:lnTo>
                  <a:pt x="727498" y="411012"/>
                </a:lnTo>
                <a:lnTo>
                  <a:pt x="732769" y="420417"/>
                </a:lnTo>
                <a:lnTo>
                  <a:pt x="738041" y="404631"/>
                </a:lnTo>
                <a:lnTo>
                  <a:pt x="743313" y="399461"/>
                </a:lnTo>
                <a:lnTo>
                  <a:pt x="748584" y="389463"/>
                </a:lnTo>
                <a:lnTo>
                  <a:pt x="753856" y="377821"/>
                </a:lnTo>
                <a:lnTo>
                  <a:pt x="759128" y="350215"/>
                </a:lnTo>
                <a:lnTo>
                  <a:pt x="764400" y="368193"/>
                </a:lnTo>
                <a:lnTo>
                  <a:pt x="769671" y="365456"/>
                </a:lnTo>
                <a:lnTo>
                  <a:pt x="774943" y="322100"/>
                </a:lnTo>
                <a:lnTo>
                  <a:pt x="780215" y="269386"/>
                </a:lnTo>
                <a:lnTo>
                  <a:pt x="785486" y="312478"/>
                </a:lnTo>
                <a:lnTo>
                  <a:pt x="790758" y="264207"/>
                </a:lnTo>
                <a:lnTo>
                  <a:pt x="796030" y="232125"/>
                </a:lnTo>
                <a:lnTo>
                  <a:pt x="801302" y="260751"/>
                </a:lnTo>
                <a:lnTo>
                  <a:pt x="806573" y="299396"/>
                </a:lnTo>
                <a:lnTo>
                  <a:pt x="811845" y="313157"/>
                </a:lnTo>
                <a:lnTo>
                  <a:pt x="817117" y="497538"/>
                </a:lnTo>
                <a:lnTo>
                  <a:pt x="822389" y="647336"/>
                </a:lnTo>
                <a:lnTo>
                  <a:pt x="827660" y="672123"/>
                </a:lnTo>
                <a:lnTo>
                  <a:pt x="832932" y="679144"/>
                </a:lnTo>
                <a:lnTo>
                  <a:pt x="838204" y="584257"/>
                </a:lnTo>
                <a:lnTo>
                  <a:pt x="843475" y="610032"/>
                </a:lnTo>
                <a:lnTo>
                  <a:pt x="848747" y="626124"/>
                </a:lnTo>
                <a:lnTo>
                  <a:pt x="854019" y="634317"/>
                </a:lnTo>
                <a:lnTo>
                  <a:pt x="859291" y="602707"/>
                </a:lnTo>
                <a:lnTo>
                  <a:pt x="864562" y="581317"/>
                </a:lnTo>
                <a:lnTo>
                  <a:pt x="869834" y="587199"/>
                </a:lnTo>
                <a:lnTo>
                  <a:pt x="875106" y="626633"/>
                </a:lnTo>
                <a:lnTo>
                  <a:pt x="880378" y="625550"/>
                </a:lnTo>
                <a:lnTo>
                  <a:pt x="885649" y="625560"/>
                </a:lnTo>
                <a:lnTo>
                  <a:pt x="890921" y="526370"/>
                </a:lnTo>
                <a:lnTo>
                  <a:pt x="896193" y="495698"/>
                </a:lnTo>
                <a:lnTo>
                  <a:pt x="901464" y="333892"/>
                </a:lnTo>
                <a:lnTo>
                  <a:pt x="906736" y="305710"/>
                </a:lnTo>
                <a:lnTo>
                  <a:pt x="912008" y="312491"/>
                </a:lnTo>
                <a:lnTo>
                  <a:pt x="917280" y="332597"/>
                </a:lnTo>
                <a:lnTo>
                  <a:pt x="922551" y="329036"/>
                </a:lnTo>
                <a:lnTo>
                  <a:pt x="927823" y="295984"/>
                </a:lnTo>
                <a:lnTo>
                  <a:pt x="933095" y="269645"/>
                </a:lnTo>
                <a:lnTo>
                  <a:pt x="938367" y="304593"/>
                </a:lnTo>
                <a:lnTo>
                  <a:pt x="943638" y="302781"/>
                </a:lnTo>
                <a:lnTo>
                  <a:pt x="948910" y="340726"/>
                </a:lnTo>
                <a:lnTo>
                  <a:pt x="954182" y="351288"/>
                </a:lnTo>
                <a:lnTo>
                  <a:pt x="959453" y="362598"/>
                </a:lnTo>
                <a:lnTo>
                  <a:pt x="964725" y="379947"/>
                </a:lnTo>
                <a:lnTo>
                  <a:pt x="969997" y="392026"/>
                </a:lnTo>
                <a:lnTo>
                  <a:pt x="975269" y="394097"/>
                </a:lnTo>
                <a:lnTo>
                  <a:pt x="980540" y="419937"/>
                </a:lnTo>
                <a:lnTo>
                  <a:pt x="985812" y="427021"/>
                </a:lnTo>
                <a:lnTo>
                  <a:pt x="991084" y="397871"/>
                </a:lnTo>
                <a:lnTo>
                  <a:pt x="996355" y="392358"/>
                </a:lnTo>
                <a:lnTo>
                  <a:pt x="1001627" y="403925"/>
                </a:lnTo>
                <a:lnTo>
                  <a:pt x="1006899" y="246430"/>
                </a:lnTo>
                <a:lnTo>
                  <a:pt x="1012171" y="241531"/>
                </a:lnTo>
                <a:lnTo>
                  <a:pt x="1017442" y="248291"/>
                </a:lnTo>
                <a:lnTo>
                  <a:pt x="1022714" y="268729"/>
                </a:lnTo>
                <a:lnTo>
                  <a:pt x="1027986" y="216810"/>
                </a:lnTo>
                <a:lnTo>
                  <a:pt x="1033258" y="172327"/>
                </a:lnTo>
                <a:lnTo>
                  <a:pt x="1038529" y="166824"/>
                </a:lnTo>
                <a:lnTo>
                  <a:pt x="1043801" y="126030"/>
                </a:lnTo>
                <a:lnTo>
                  <a:pt x="1049073" y="126484"/>
                </a:lnTo>
                <a:lnTo>
                  <a:pt x="1054344" y="151204"/>
                </a:lnTo>
                <a:lnTo>
                  <a:pt x="1059616" y="224643"/>
                </a:lnTo>
                <a:lnTo>
                  <a:pt x="1064888" y="343356"/>
                </a:lnTo>
                <a:lnTo>
                  <a:pt x="1070160" y="363459"/>
                </a:lnTo>
                <a:lnTo>
                  <a:pt x="1075431" y="345480"/>
                </a:lnTo>
                <a:lnTo>
                  <a:pt x="1080703" y="403826"/>
                </a:lnTo>
                <a:lnTo>
                  <a:pt x="1085975" y="426447"/>
                </a:lnTo>
                <a:lnTo>
                  <a:pt x="1091247" y="424079"/>
                </a:lnTo>
                <a:lnTo>
                  <a:pt x="1096518" y="445683"/>
                </a:lnTo>
                <a:lnTo>
                  <a:pt x="1101790" y="451852"/>
                </a:lnTo>
                <a:lnTo>
                  <a:pt x="1107062" y="375469"/>
                </a:lnTo>
                <a:lnTo>
                  <a:pt x="1112333" y="423182"/>
                </a:lnTo>
                <a:lnTo>
                  <a:pt x="1117605" y="443843"/>
                </a:lnTo>
                <a:lnTo>
                  <a:pt x="1122877" y="440283"/>
                </a:lnTo>
                <a:lnTo>
                  <a:pt x="1128149" y="127288"/>
                </a:lnTo>
                <a:lnTo>
                  <a:pt x="1133420" y="340282"/>
                </a:lnTo>
                <a:lnTo>
                  <a:pt x="1138692" y="379753"/>
                </a:lnTo>
                <a:lnTo>
                  <a:pt x="1143964" y="317736"/>
                </a:lnTo>
                <a:lnTo>
                  <a:pt x="1149236" y="275064"/>
                </a:lnTo>
                <a:lnTo>
                  <a:pt x="1154507" y="187308"/>
                </a:lnTo>
                <a:lnTo>
                  <a:pt x="1159779" y="51740"/>
                </a:lnTo>
                <a:lnTo>
                  <a:pt x="1165051" y="77514"/>
                </a:lnTo>
                <a:lnTo>
                  <a:pt x="1170322" y="135251"/>
                </a:lnTo>
                <a:lnTo>
                  <a:pt x="1175594" y="168498"/>
                </a:lnTo>
                <a:lnTo>
                  <a:pt x="1180866" y="145370"/>
                </a:lnTo>
                <a:lnTo>
                  <a:pt x="1186138" y="161238"/>
                </a:lnTo>
                <a:lnTo>
                  <a:pt x="1191409" y="183952"/>
                </a:lnTo>
                <a:lnTo>
                  <a:pt x="1196681" y="213962"/>
                </a:lnTo>
                <a:lnTo>
                  <a:pt x="1201953" y="206286"/>
                </a:lnTo>
                <a:lnTo>
                  <a:pt x="1207224" y="155643"/>
                </a:lnTo>
                <a:lnTo>
                  <a:pt x="1212496" y="137979"/>
                </a:lnTo>
                <a:lnTo>
                  <a:pt x="1217768" y="94449"/>
                </a:lnTo>
                <a:lnTo>
                  <a:pt x="1223040" y="78616"/>
                </a:lnTo>
                <a:lnTo>
                  <a:pt x="1228311" y="106231"/>
                </a:lnTo>
                <a:lnTo>
                  <a:pt x="1233583" y="100718"/>
                </a:lnTo>
                <a:lnTo>
                  <a:pt x="1238855" y="280789"/>
                </a:lnTo>
                <a:lnTo>
                  <a:pt x="1244127" y="400191"/>
                </a:lnTo>
                <a:lnTo>
                  <a:pt x="1249398" y="479097"/>
                </a:lnTo>
                <a:lnTo>
                  <a:pt x="1254670" y="520741"/>
                </a:lnTo>
                <a:lnTo>
                  <a:pt x="1259942" y="454294"/>
                </a:lnTo>
                <a:lnTo>
                  <a:pt x="1265213" y="482899"/>
                </a:lnTo>
                <a:lnTo>
                  <a:pt x="1270485" y="314063"/>
                </a:lnTo>
                <a:lnTo>
                  <a:pt x="1275757" y="254887"/>
                </a:lnTo>
                <a:lnTo>
                  <a:pt x="1281029" y="681187"/>
                </a:lnTo>
                <a:lnTo>
                  <a:pt x="1286300" y="669397"/>
                </a:lnTo>
                <a:lnTo>
                  <a:pt x="1291572" y="669667"/>
                </a:lnTo>
                <a:lnTo>
                  <a:pt x="1296844" y="681648"/>
                </a:lnTo>
                <a:lnTo>
                  <a:pt x="1302116" y="683398"/>
                </a:lnTo>
                <a:lnTo>
                  <a:pt x="1307387" y="662607"/>
                </a:lnTo>
                <a:lnTo>
                  <a:pt x="1312659" y="673594"/>
                </a:lnTo>
                <a:lnTo>
                  <a:pt x="1317931" y="535309"/>
                </a:lnTo>
                <a:lnTo>
                  <a:pt x="1323202" y="589269"/>
                </a:lnTo>
                <a:lnTo>
                  <a:pt x="1328474" y="503364"/>
                </a:lnTo>
                <a:lnTo>
                  <a:pt x="1333746" y="511096"/>
                </a:lnTo>
                <a:lnTo>
                  <a:pt x="1339018" y="459944"/>
                </a:lnTo>
                <a:lnTo>
                  <a:pt x="1344289" y="477293"/>
                </a:lnTo>
                <a:lnTo>
                  <a:pt x="1349561" y="483786"/>
                </a:lnTo>
                <a:lnTo>
                  <a:pt x="1354833" y="397639"/>
                </a:lnTo>
                <a:lnTo>
                  <a:pt x="1360105" y="309486"/>
                </a:lnTo>
                <a:lnTo>
                  <a:pt x="1365376" y="279688"/>
                </a:lnTo>
                <a:lnTo>
                  <a:pt x="1370648" y="353534"/>
                </a:lnTo>
                <a:lnTo>
                  <a:pt x="1375920" y="373029"/>
                </a:lnTo>
                <a:lnTo>
                  <a:pt x="1381191" y="426161"/>
                </a:lnTo>
                <a:lnTo>
                  <a:pt x="1386463" y="420427"/>
                </a:lnTo>
                <a:lnTo>
                  <a:pt x="1391735" y="379901"/>
                </a:lnTo>
                <a:lnTo>
                  <a:pt x="1397007" y="373076"/>
                </a:lnTo>
                <a:lnTo>
                  <a:pt x="1402278" y="373585"/>
                </a:lnTo>
                <a:lnTo>
                  <a:pt x="1407550" y="401255"/>
                </a:lnTo>
                <a:lnTo>
                  <a:pt x="1412822" y="525079"/>
                </a:lnTo>
                <a:lnTo>
                  <a:pt x="1418093" y="554997"/>
                </a:lnTo>
                <a:lnTo>
                  <a:pt x="1423365" y="591037"/>
                </a:lnTo>
                <a:lnTo>
                  <a:pt x="1428637" y="600710"/>
                </a:lnTo>
                <a:lnTo>
                  <a:pt x="1433909" y="578728"/>
                </a:lnTo>
                <a:lnTo>
                  <a:pt x="1439180" y="574649"/>
                </a:lnTo>
                <a:lnTo>
                  <a:pt x="1444452" y="549050"/>
                </a:lnTo>
                <a:lnTo>
                  <a:pt x="1449724" y="501523"/>
                </a:lnTo>
                <a:lnTo>
                  <a:pt x="1454996" y="511132"/>
                </a:lnTo>
                <a:lnTo>
                  <a:pt x="1460267" y="505583"/>
                </a:lnTo>
                <a:lnTo>
                  <a:pt x="1465539" y="473632"/>
                </a:lnTo>
                <a:lnTo>
                  <a:pt x="1470811" y="457056"/>
                </a:lnTo>
                <a:lnTo>
                  <a:pt x="1476082" y="494162"/>
                </a:lnTo>
                <a:lnTo>
                  <a:pt x="1481354" y="461877"/>
                </a:lnTo>
                <a:lnTo>
                  <a:pt x="1486626" y="429980"/>
                </a:lnTo>
                <a:lnTo>
                  <a:pt x="1491898" y="421943"/>
                </a:lnTo>
                <a:lnTo>
                  <a:pt x="1497169" y="431293"/>
                </a:lnTo>
                <a:lnTo>
                  <a:pt x="1502441" y="426374"/>
                </a:lnTo>
                <a:lnTo>
                  <a:pt x="1507713" y="297709"/>
                </a:lnTo>
                <a:lnTo>
                  <a:pt x="1512985" y="346644"/>
                </a:lnTo>
                <a:lnTo>
                  <a:pt x="1518256" y="324033"/>
                </a:lnTo>
                <a:lnTo>
                  <a:pt x="1523528" y="337492"/>
                </a:lnTo>
                <a:lnTo>
                  <a:pt x="1528800" y="337142"/>
                </a:lnTo>
                <a:lnTo>
                  <a:pt x="1534071" y="353544"/>
                </a:lnTo>
                <a:lnTo>
                  <a:pt x="1539343" y="377181"/>
                </a:lnTo>
                <a:lnTo>
                  <a:pt x="1544615" y="443385"/>
                </a:lnTo>
                <a:lnTo>
                  <a:pt x="1549887" y="580845"/>
                </a:lnTo>
                <a:lnTo>
                  <a:pt x="1555158" y="629994"/>
                </a:lnTo>
                <a:lnTo>
                  <a:pt x="1560430" y="681748"/>
                </a:lnTo>
                <a:lnTo>
                  <a:pt x="1565702" y="676351"/>
                </a:lnTo>
                <a:lnTo>
                  <a:pt x="1570973" y="671651"/>
                </a:lnTo>
                <a:lnTo>
                  <a:pt x="1576245" y="672767"/>
                </a:lnTo>
                <a:lnTo>
                  <a:pt x="1581517" y="671080"/>
                </a:lnTo>
                <a:lnTo>
                  <a:pt x="1586789" y="679918"/>
                </a:lnTo>
                <a:lnTo>
                  <a:pt x="1592060" y="658326"/>
                </a:lnTo>
                <a:lnTo>
                  <a:pt x="1597332" y="643465"/>
                </a:lnTo>
                <a:lnTo>
                  <a:pt x="1602604" y="652398"/>
                </a:lnTo>
                <a:lnTo>
                  <a:pt x="1607876" y="660018"/>
                </a:lnTo>
                <a:lnTo>
                  <a:pt x="1613147" y="672062"/>
                </a:lnTo>
                <a:lnTo>
                  <a:pt x="1618419" y="675085"/>
                </a:lnTo>
                <a:lnTo>
                  <a:pt x="1623691" y="499177"/>
                </a:lnTo>
                <a:lnTo>
                  <a:pt x="1628962" y="210863"/>
                </a:lnTo>
                <a:lnTo>
                  <a:pt x="1634234" y="280787"/>
                </a:lnTo>
                <a:lnTo>
                  <a:pt x="1639506" y="182962"/>
                </a:lnTo>
                <a:lnTo>
                  <a:pt x="1644778" y="195345"/>
                </a:lnTo>
                <a:lnTo>
                  <a:pt x="1650049" y="214692"/>
                </a:lnTo>
                <a:lnTo>
                  <a:pt x="1655321" y="220482"/>
                </a:lnTo>
                <a:lnTo>
                  <a:pt x="1660593" y="237092"/>
                </a:lnTo>
                <a:lnTo>
                  <a:pt x="1665865" y="252249"/>
                </a:lnTo>
                <a:lnTo>
                  <a:pt x="1671136" y="253442"/>
                </a:lnTo>
                <a:lnTo>
                  <a:pt x="1676408" y="256697"/>
                </a:lnTo>
                <a:lnTo>
                  <a:pt x="1681680" y="262413"/>
                </a:lnTo>
                <a:lnTo>
                  <a:pt x="1686951" y="275667"/>
                </a:lnTo>
                <a:lnTo>
                  <a:pt x="1692223" y="282909"/>
                </a:lnTo>
                <a:lnTo>
                  <a:pt x="1697495" y="257511"/>
                </a:lnTo>
                <a:lnTo>
                  <a:pt x="1702767" y="256448"/>
                </a:lnTo>
                <a:lnTo>
                  <a:pt x="1708038" y="251371"/>
                </a:lnTo>
                <a:lnTo>
                  <a:pt x="1713310" y="245951"/>
                </a:lnTo>
                <a:lnTo>
                  <a:pt x="1718582" y="222655"/>
                </a:lnTo>
                <a:lnTo>
                  <a:pt x="1723854" y="202106"/>
                </a:lnTo>
                <a:lnTo>
                  <a:pt x="1729125" y="204399"/>
                </a:lnTo>
                <a:lnTo>
                  <a:pt x="1734397" y="212047"/>
                </a:lnTo>
                <a:lnTo>
                  <a:pt x="1739669" y="168953"/>
                </a:lnTo>
                <a:lnTo>
                  <a:pt x="1744940" y="138109"/>
                </a:lnTo>
                <a:lnTo>
                  <a:pt x="1750212" y="150316"/>
                </a:lnTo>
                <a:lnTo>
                  <a:pt x="1755484" y="190462"/>
                </a:lnTo>
                <a:lnTo>
                  <a:pt x="1760756" y="232994"/>
                </a:lnTo>
                <a:lnTo>
                  <a:pt x="1766027" y="371254"/>
                </a:lnTo>
                <a:lnTo>
                  <a:pt x="1771299" y="484650"/>
                </a:lnTo>
                <a:lnTo>
                  <a:pt x="1776571" y="539802"/>
                </a:lnTo>
                <a:lnTo>
                  <a:pt x="1781842" y="574599"/>
                </a:lnTo>
                <a:lnTo>
                  <a:pt x="1787114" y="621722"/>
                </a:lnTo>
                <a:lnTo>
                  <a:pt x="1792386" y="643926"/>
                </a:lnTo>
                <a:lnTo>
                  <a:pt x="1797658" y="653933"/>
                </a:lnTo>
                <a:lnTo>
                  <a:pt x="1802929" y="637948"/>
                </a:lnTo>
                <a:lnTo>
                  <a:pt x="1808201" y="627875"/>
                </a:lnTo>
                <a:lnTo>
                  <a:pt x="1813473" y="618141"/>
                </a:lnTo>
                <a:lnTo>
                  <a:pt x="1818745" y="656430"/>
                </a:lnTo>
                <a:lnTo>
                  <a:pt x="1824016" y="666622"/>
                </a:lnTo>
                <a:lnTo>
                  <a:pt x="1829288" y="673317"/>
                </a:lnTo>
                <a:lnTo>
                  <a:pt x="1834560" y="675629"/>
                </a:lnTo>
                <a:lnTo>
                  <a:pt x="1839831" y="661261"/>
                </a:lnTo>
                <a:lnTo>
                  <a:pt x="1845103" y="654919"/>
                </a:lnTo>
                <a:lnTo>
                  <a:pt x="1850375" y="658872"/>
                </a:lnTo>
                <a:lnTo>
                  <a:pt x="1855647" y="662271"/>
                </a:lnTo>
                <a:lnTo>
                  <a:pt x="1860918" y="666594"/>
                </a:lnTo>
                <a:lnTo>
                  <a:pt x="1866190" y="660484"/>
                </a:lnTo>
                <a:lnTo>
                  <a:pt x="1871462" y="658317"/>
                </a:lnTo>
                <a:lnTo>
                  <a:pt x="1876734" y="653201"/>
                </a:lnTo>
                <a:lnTo>
                  <a:pt x="1882005" y="655504"/>
                </a:lnTo>
                <a:lnTo>
                  <a:pt x="1887277" y="652651"/>
                </a:lnTo>
                <a:lnTo>
                  <a:pt x="1892549" y="658410"/>
                </a:lnTo>
                <a:lnTo>
                  <a:pt x="1918907" y="615590"/>
                </a:lnTo>
                <a:lnTo>
                  <a:pt x="1924179" y="611216"/>
                </a:lnTo>
                <a:lnTo>
                  <a:pt x="1929451" y="586107"/>
                </a:lnTo>
                <a:lnTo>
                  <a:pt x="1934723" y="611522"/>
                </a:lnTo>
                <a:lnTo>
                  <a:pt x="1939994" y="596619"/>
                </a:lnTo>
                <a:lnTo>
                  <a:pt x="1945266" y="621102"/>
                </a:lnTo>
                <a:lnTo>
                  <a:pt x="1950538" y="621892"/>
                </a:lnTo>
                <a:lnTo>
                  <a:pt x="1955809" y="594146"/>
                </a:lnTo>
                <a:lnTo>
                  <a:pt x="1961081" y="589447"/>
                </a:lnTo>
                <a:lnTo>
                  <a:pt x="1966353" y="581889"/>
                </a:lnTo>
                <a:lnTo>
                  <a:pt x="1971625" y="565059"/>
                </a:lnTo>
                <a:lnTo>
                  <a:pt x="1976896" y="550239"/>
                </a:lnTo>
                <a:lnTo>
                  <a:pt x="1982168" y="547221"/>
                </a:lnTo>
                <a:lnTo>
                  <a:pt x="1987440" y="526716"/>
                </a:lnTo>
                <a:lnTo>
                  <a:pt x="1992711" y="575268"/>
                </a:lnTo>
                <a:lnTo>
                  <a:pt x="1997983" y="560934"/>
                </a:lnTo>
                <a:lnTo>
                  <a:pt x="2003255" y="560078"/>
                </a:lnTo>
                <a:lnTo>
                  <a:pt x="2008527" y="543399"/>
                </a:lnTo>
                <a:lnTo>
                  <a:pt x="2013798" y="548399"/>
                </a:lnTo>
                <a:lnTo>
                  <a:pt x="2019070" y="567343"/>
                </a:lnTo>
                <a:lnTo>
                  <a:pt x="2024342" y="579300"/>
                </a:lnTo>
                <a:lnTo>
                  <a:pt x="2029614" y="565788"/>
                </a:lnTo>
                <a:lnTo>
                  <a:pt x="2034885" y="581150"/>
                </a:lnTo>
                <a:lnTo>
                  <a:pt x="2040157" y="645934"/>
                </a:lnTo>
                <a:lnTo>
                  <a:pt x="2045429" y="681281"/>
                </a:lnTo>
                <a:lnTo>
                  <a:pt x="2050700" y="680041"/>
                </a:lnTo>
                <a:lnTo>
                  <a:pt x="2055972" y="670191"/>
                </a:lnTo>
                <a:lnTo>
                  <a:pt x="2061244" y="677073"/>
                </a:lnTo>
                <a:lnTo>
                  <a:pt x="2066516" y="677970"/>
                </a:lnTo>
                <a:lnTo>
                  <a:pt x="2071787" y="676610"/>
                </a:lnTo>
                <a:lnTo>
                  <a:pt x="2077059" y="677839"/>
                </a:lnTo>
                <a:lnTo>
                  <a:pt x="2082331" y="676222"/>
                </a:lnTo>
                <a:lnTo>
                  <a:pt x="2087603" y="669248"/>
                </a:lnTo>
                <a:lnTo>
                  <a:pt x="2092874" y="666603"/>
                </a:lnTo>
                <a:lnTo>
                  <a:pt x="2098146" y="662266"/>
                </a:lnTo>
                <a:lnTo>
                  <a:pt x="2103418" y="660759"/>
                </a:lnTo>
                <a:lnTo>
                  <a:pt x="2108689" y="663662"/>
                </a:lnTo>
                <a:lnTo>
                  <a:pt x="2113961" y="666603"/>
                </a:lnTo>
                <a:lnTo>
                  <a:pt x="2119233" y="675500"/>
                </a:lnTo>
                <a:lnTo>
                  <a:pt x="2124505" y="679116"/>
                </a:lnTo>
                <a:lnTo>
                  <a:pt x="2129776" y="678348"/>
                </a:lnTo>
                <a:lnTo>
                  <a:pt x="2135048" y="682705"/>
                </a:lnTo>
                <a:lnTo>
                  <a:pt x="2140320" y="680522"/>
                </a:lnTo>
                <a:lnTo>
                  <a:pt x="2145592" y="680541"/>
                </a:lnTo>
                <a:lnTo>
                  <a:pt x="2150863" y="675861"/>
                </a:lnTo>
                <a:lnTo>
                  <a:pt x="2156135" y="678663"/>
                </a:lnTo>
                <a:lnTo>
                  <a:pt x="2161407" y="673249"/>
                </a:lnTo>
                <a:lnTo>
                  <a:pt x="2166678" y="680041"/>
                </a:lnTo>
                <a:lnTo>
                  <a:pt x="2171950" y="678495"/>
                </a:lnTo>
                <a:lnTo>
                  <a:pt x="2177222" y="678015"/>
                </a:lnTo>
                <a:lnTo>
                  <a:pt x="2182494" y="682988"/>
                </a:lnTo>
                <a:lnTo>
                  <a:pt x="2187765" y="682270"/>
                </a:lnTo>
                <a:lnTo>
                  <a:pt x="2193037" y="676558"/>
                </a:lnTo>
                <a:lnTo>
                  <a:pt x="2198309" y="673132"/>
                </a:lnTo>
                <a:lnTo>
                  <a:pt x="2203580" y="669163"/>
                </a:lnTo>
                <a:lnTo>
                  <a:pt x="2208851" y="644671"/>
                </a:lnTo>
                <a:lnTo>
                  <a:pt x="2214124" y="656282"/>
                </a:lnTo>
                <a:lnTo>
                  <a:pt x="2219396" y="634284"/>
                </a:lnTo>
                <a:lnTo>
                  <a:pt x="2224667" y="564809"/>
                </a:lnTo>
                <a:lnTo>
                  <a:pt x="2229939" y="538377"/>
                </a:lnTo>
                <a:lnTo>
                  <a:pt x="2235211" y="455320"/>
                </a:lnTo>
                <a:lnTo>
                  <a:pt x="2240483" y="336471"/>
                </a:lnTo>
                <a:lnTo>
                  <a:pt x="2245754" y="405574"/>
                </a:lnTo>
                <a:lnTo>
                  <a:pt x="2251026" y="412741"/>
                </a:lnTo>
                <a:lnTo>
                  <a:pt x="2256298" y="383314"/>
                </a:lnTo>
                <a:lnTo>
                  <a:pt x="2261569" y="389695"/>
                </a:lnTo>
                <a:lnTo>
                  <a:pt x="2266841" y="343299"/>
                </a:lnTo>
                <a:lnTo>
                  <a:pt x="2272113" y="361313"/>
                </a:lnTo>
                <a:lnTo>
                  <a:pt x="2277385" y="425781"/>
                </a:lnTo>
                <a:lnTo>
                  <a:pt x="2282656" y="418846"/>
                </a:lnTo>
                <a:lnTo>
                  <a:pt x="2287928" y="380586"/>
                </a:lnTo>
                <a:lnTo>
                  <a:pt x="2293200" y="384608"/>
                </a:lnTo>
                <a:lnTo>
                  <a:pt x="2298472" y="348856"/>
                </a:lnTo>
                <a:lnTo>
                  <a:pt x="2303743" y="221527"/>
                </a:lnTo>
                <a:lnTo>
                  <a:pt x="2309015" y="195549"/>
                </a:lnTo>
                <a:lnTo>
                  <a:pt x="2314287" y="158575"/>
                </a:lnTo>
                <a:lnTo>
                  <a:pt x="2319558" y="146007"/>
                </a:lnTo>
                <a:lnTo>
                  <a:pt x="2324830" y="146672"/>
                </a:lnTo>
                <a:lnTo>
                  <a:pt x="2330102" y="171208"/>
                </a:lnTo>
                <a:lnTo>
                  <a:pt x="2335374" y="196816"/>
                </a:lnTo>
                <a:lnTo>
                  <a:pt x="2340645" y="324849"/>
                </a:lnTo>
                <a:lnTo>
                  <a:pt x="2345917" y="526994"/>
                </a:lnTo>
                <a:lnTo>
                  <a:pt x="2351189" y="635012"/>
                </a:lnTo>
                <a:lnTo>
                  <a:pt x="2356460" y="638017"/>
                </a:lnTo>
                <a:lnTo>
                  <a:pt x="2361732" y="652620"/>
                </a:lnTo>
                <a:lnTo>
                  <a:pt x="2367004" y="532368"/>
                </a:lnTo>
                <a:lnTo>
                  <a:pt x="2372276" y="545877"/>
                </a:lnTo>
                <a:lnTo>
                  <a:pt x="2377547" y="601071"/>
                </a:lnTo>
                <a:lnTo>
                  <a:pt x="2382819" y="620224"/>
                </a:lnTo>
                <a:lnTo>
                  <a:pt x="2388091" y="608626"/>
                </a:lnTo>
                <a:lnTo>
                  <a:pt x="2393363" y="590611"/>
                </a:lnTo>
                <a:lnTo>
                  <a:pt x="2398634" y="574935"/>
                </a:lnTo>
                <a:lnTo>
                  <a:pt x="2403906" y="569544"/>
                </a:lnTo>
                <a:lnTo>
                  <a:pt x="2409178" y="547381"/>
                </a:lnTo>
                <a:lnTo>
                  <a:pt x="2414449" y="434315"/>
                </a:lnTo>
                <a:lnTo>
                  <a:pt x="2419721" y="412892"/>
                </a:lnTo>
                <a:lnTo>
                  <a:pt x="2424993" y="396531"/>
                </a:lnTo>
                <a:lnTo>
                  <a:pt x="2430265" y="391580"/>
                </a:lnTo>
                <a:lnTo>
                  <a:pt x="2435536" y="407803"/>
                </a:lnTo>
                <a:lnTo>
                  <a:pt x="2440808" y="395965"/>
                </a:lnTo>
              </a:path>
            </a:pathLst>
          </a:custGeom>
          <a:ln w="11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446839" y="4492821"/>
            <a:ext cx="420370" cy="125730"/>
          </a:xfrm>
          <a:custGeom>
            <a:avLst/>
            <a:gdLst/>
            <a:ahLst/>
            <a:cxnLst/>
            <a:rect l="l" t="t" r="r" b="b"/>
            <a:pathLst>
              <a:path w="420369" h="125729">
                <a:moveTo>
                  <a:pt x="46237" y="1"/>
                </a:moveTo>
                <a:lnTo>
                  <a:pt x="11498" y="19230"/>
                </a:lnTo>
                <a:lnTo>
                  <a:pt x="0" y="62892"/>
                </a:lnTo>
                <a:lnTo>
                  <a:pt x="322" y="68229"/>
                </a:lnTo>
                <a:lnTo>
                  <a:pt x="16441" y="112359"/>
                </a:lnTo>
                <a:lnTo>
                  <a:pt x="45833" y="125520"/>
                </a:lnTo>
                <a:lnTo>
                  <a:pt x="46001" y="125517"/>
                </a:lnTo>
                <a:lnTo>
                  <a:pt x="53034" y="124563"/>
                </a:lnTo>
                <a:lnTo>
                  <a:pt x="66530" y="119372"/>
                </a:lnTo>
                <a:lnTo>
                  <a:pt x="76233" y="110691"/>
                </a:lnTo>
                <a:lnTo>
                  <a:pt x="46006" y="110691"/>
                </a:lnTo>
                <a:lnTo>
                  <a:pt x="42262" y="109731"/>
                </a:lnTo>
                <a:lnTo>
                  <a:pt x="35223" y="104157"/>
                </a:lnTo>
                <a:lnTo>
                  <a:pt x="28394" y="89842"/>
                </a:lnTo>
                <a:lnTo>
                  <a:pt x="25355" y="62892"/>
                </a:lnTo>
                <a:lnTo>
                  <a:pt x="25343" y="62354"/>
                </a:lnTo>
                <a:lnTo>
                  <a:pt x="25743" y="54187"/>
                </a:lnTo>
                <a:lnTo>
                  <a:pt x="28179" y="37918"/>
                </a:lnTo>
                <a:lnTo>
                  <a:pt x="34457" y="22105"/>
                </a:lnTo>
                <a:lnTo>
                  <a:pt x="46396" y="15000"/>
                </a:lnTo>
                <a:lnTo>
                  <a:pt x="77063" y="15000"/>
                </a:lnTo>
                <a:lnTo>
                  <a:pt x="75866" y="12926"/>
                </a:lnTo>
                <a:lnTo>
                  <a:pt x="64326" y="4548"/>
                </a:lnTo>
                <a:lnTo>
                  <a:pt x="46237" y="1"/>
                </a:lnTo>
                <a:close/>
              </a:path>
              <a:path w="420369" h="125729">
                <a:moveTo>
                  <a:pt x="77063" y="15000"/>
                </a:moveTo>
                <a:lnTo>
                  <a:pt x="46396" y="15000"/>
                </a:lnTo>
                <a:lnTo>
                  <a:pt x="50105" y="15949"/>
                </a:lnTo>
                <a:lnTo>
                  <a:pt x="57206" y="21493"/>
                </a:lnTo>
                <a:lnTo>
                  <a:pt x="64103" y="35764"/>
                </a:lnTo>
                <a:lnTo>
                  <a:pt x="67202" y="62892"/>
                </a:lnTo>
                <a:lnTo>
                  <a:pt x="66771" y="71528"/>
                </a:lnTo>
                <a:lnTo>
                  <a:pt x="64301" y="87829"/>
                </a:lnTo>
                <a:lnTo>
                  <a:pt x="57982" y="103612"/>
                </a:lnTo>
                <a:lnTo>
                  <a:pt x="46006" y="110691"/>
                </a:lnTo>
                <a:lnTo>
                  <a:pt x="76233" y="110691"/>
                </a:lnTo>
                <a:lnTo>
                  <a:pt x="81132" y="106308"/>
                </a:lnTo>
                <a:lnTo>
                  <a:pt x="85546" y="97651"/>
                </a:lnTo>
                <a:lnTo>
                  <a:pt x="90307" y="82794"/>
                </a:lnTo>
                <a:lnTo>
                  <a:pt x="92533" y="62354"/>
                </a:lnTo>
                <a:lnTo>
                  <a:pt x="92204" y="56966"/>
                </a:lnTo>
                <a:lnTo>
                  <a:pt x="90275" y="44959"/>
                </a:lnTo>
                <a:lnTo>
                  <a:pt x="85309" y="29292"/>
                </a:lnTo>
                <a:lnTo>
                  <a:pt x="77063" y="15000"/>
                </a:lnTo>
                <a:close/>
              </a:path>
              <a:path w="420369" h="125729">
                <a:moveTo>
                  <a:pt x="121360" y="104656"/>
                </a:moveTo>
                <a:lnTo>
                  <a:pt x="121360" y="122072"/>
                </a:lnTo>
                <a:lnTo>
                  <a:pt x="131145" y="123863"/>
                </a:lnTo>
                <a:lnTo>
                  <a:pt x="147210" y="125520"/>
                </a:lnTo>
                <a:lnTo>
                  <a:pt x="153584" y="125071"/>
                </a:lnTo>
                <a:lnTo>
                  <a:pt x="167904" y="122015"/>
                </a:lnTo>
                <a:lnTo>
                  <a:pt x="183674" y="113785"/>
                </a:lnTo>
                <a:lnTo>
                  <a:pt x="185769" y="110691"/>
                </a:lnTo>
                <a:lnTo>
                  <a:pt x="146834" y="110691"/>
                </a:lnTo>
                <a:lnTo>
                  <a:pt x="139445" y="109865"/>
                </a:lnTo>
                <a:lnTo>
                  <a:pt x="121360" y="104656"/>
                </a:lnTo>
                <a:close/>
              </a:path>
              <a:path w="420369" h="125729">
                <a:moveTo>
                  <a:pt x="183073" y="62242"/>
                </a:moveTo>
                <a:lnTo>
                  <a:pt x="127908" y="62242"/>
                </a:lnTo>
                <a:lnTo>
                  <a:pt x="134520" y="62333"/>
                </a:lnTo>
                <a:lnTo>
                  <a:pt x="147070" y="64354"/>
                </a:lnTo>
                <a:lnTo>
                  <a:pt x="161923" y="71728"/>
                </a:lnTo>
                <a:lnTo>
                  <a:pt x="169093" y="87932"/>
                </a:lnTo>
                <a:lnTo>
                  <a:pt x="169093" y="98450"/>
                </a:lnTo>
                <a:lnTo>
                  <a:pt x="157031" y="110691"/>
                </a:lnTo>
                <a:lnTo>
                  <a:pt x="185769" y="110691"/>
                </a:lnTo>
                <a:lnTo>
                  <a:pt x="190392" y="103867"/>
                </a:lnTo>
                <a:lnTo>
                  <a:pt x="194397" y="84911"/>
                </a:lnTo>
                <a:lnTo>
                  <a:pt x="191067" y="72393"/>
                </a:lnTo>
                <a:lnTo>
                  <a:pt x="183073" y="62242"/>
                </a:lnTo>
                <a:close/>
              </a:path>
              <a:path w="420369" h="125729">
                <a:moveTo>
                  <a:pt x="192184" y="2931"/>
                </a:moveTo>
                <a:lnTo>
                  <a:pt x="123428" y="2931"/>
                </a:lnTo>
                <a:lnTo>
                  <a:pt x="123428" y="63105"/>
                </a:lnTo>
                <a:lnTo>
                  <a:pt x="127908" y="62242"/>
                </a:lnTo>
                <a:lnTo>
                  <a:pt x="183073" y="62242"/>
                </a:lnTo>
                <a:lnTo>
                  <a:pt x="179700" y="57959"/>
                </a:lnTo>
                <a:lnTo>
                  <a:pt x="173520" y="54579"/>
                </a:lnTo>
                <a:lnTo>
                  <a:pt x="159978" y="49930"/>
                </a:lnTo>
                <a:lnTo>
                  <a:pt x="139626" y="47586"/>
                </a:lnTo>
                <a:lnTo>
                  <a:pt x="141004" y="21897"/>
                </a:lnTo>
                <a:lnTo>
                  <a:pt x="192184" y="21897"/>
                </a:lnTo>
                <a:lnTo>
                  <a:pt x="192184" y="2931"/>
                </a:lnTo>
                <a:close/>
              </a:path>
              <a:path w="420369" h="125729">
                <a:moveTo>
                  <a:pt x="305105" y="108623"/>
                </a:moveTo>
                <a:lnTo>
                  <a:pt x="233247" y="108623"/>
                </a:lnTo>
                <a:lnTo>
                  <a:pt x="233247" y="122588"/>
                </a:lnTo>
                <a:lnTo>
                  <a:pt x="305105" y="122588"/>
                </a:lnTo>
                <a:lnTo>
                  <a:pt x="305105" y="108623"/>
                </a:lnTo>
                <a:close/>
              </a:path>
              <a:path w="420369" h="125729">
                <a:moveTo>
                  <a:pt x="281153" y="20345"/>
                </a:moveTo>
                <a:lnTo>
                  <a:pt x="257199" y="20345"/>
                </a:lnTo>
                <a:lnTo>
                  <a:pt x="257199" y="108623"/>
                </a:lnTo>
                <a:lnTo>
                  <a:pt x="281153" y="108623"/>
                </a:lnTo>
                <a:lnTo>
                  <a:pt x="281153" y="20345"/>
                </a:lnTo>
                <a:close/>
              </a:path>
              <a:path w="420369" h="125729">
                <a:moveTo>
                  <a:pt x="281153" y="0"/>
                </a:moveTo>
                <a:lnTo>
                  <a:pt x="233247" y="11897"/>
                </a:lnTo>
                <a:lnTo>
                  <a:pt x="233247" y="26380"/>
                </a:lnTo>
                <a:lnTo>
                  <a:pt x="257199" y="20345"/>
                </a:lnTo>
                <a:lnTo>
                  <a:pt x="281153" y="20345"/>
                </a:lnTo>
                <a:lnTo>
                  <a:pt x="281153" y="0"/>
                </a:lnTo>
                <a:close/>
              </a:path>
              <a:path w="420369" h="125729">
                <a:moveTo>
                  <a:pt x="335999" y="104485"/>
                </a:moveTo>
                <a:lnTo>
                  <a:pt x="335999" y="121726"/>
                </a:lnTo>
                <a:lnTo>
                  <a:pt x="337238" y="121985"/>
                </a:lnTo>
                <a:lnTo>
                  <a:pt x="349217" y="124063"/>
                </a:lnTo>
                <a:lnTo>
                  <a:pt x="365975" y="125465"/>
                </a:lnTo>
                <a:lnTo>
                  <a:pt x="375935" y="124103"/>
                </a:lnTo>
                <a:lnTo>
                  <a:pt x="390773" y="119022"/>
                </a:lnTo>
                <a:lnTo>
                  <a:pt x="401569" y="110679"/>
                </a:lnTo>
                <a:lnTo>
                  <a:pt x="363812" y="110679"/>
                </a:lnTo>
                <a:lnTo>
                  <a:pt x="353824" y="109580"/>
                </a:lnTo>
                <a:lnTo>
                  <a:pt x="335999" y="104485"/>
                </a:lnTo>
                <a:close/>
              </a:path>
              <a:path w="420369" h="125729">
                <a:moveTo>
                  <a:pt x="418762" y="69772"/>
                </a:moveTo>
                <a:lnTo>
                  <a:pt x="394834" y="69772"/>
                </a:lnTo>
                <a:lnTo>
                  <a:pt x="393025" y="83170"/>
                </a:lnTo>
                <a:lnTo>
                  <a:pt x="386743" y="98889"/>
                </a:lnTo>
                <a:lnTo>
                  <a:pt x="380628" y="104924"/>
                </a:lnTo>
                <a:lnTo>
                  <a:pt x="363812" y="110679"/>
                </a:lnTo>
                <a:lnTo>
                  <a:pt x="401569" y="110679"/>
                </a:lnTo>
                <a:lnTo>
                  <a:pt x="405343" y="107761"/>
                </a:lnTo>
                <a:lnTo>
                  <a:pt x="408109" y="103736"/>
                </a:lnTo>
                <a:lnTo>
                  <a:pt x="413122" y="93820"/>
                </a:lnTo>
                <a:lnTo>
                  <a:pt x="417918" y="78199"/>
                </a:lnTo>
                <a:lnTo>
                  <a:pt x="418762" y="69772"/>
                </a:lnTo>
                <a:close/>
              </a:path>
              <a:path w="420369" h="125729">
                <a:moveTo>
                  <a:pt x="368600" y="355"/>
                </a:moveTo>
                <a:lnTo>
                  <a:pt x="355560" y="3826"/>
                </a:lnTo>
                <a:lnTo>
                  <a:pt x="339871" y="14166"/>
                </a:lnTo>
                <a:lnTo>
                  <a:pt x="333474" y="24972"/>
                </a:lnTo>
                <a:lnTo>
                  <a:pt x="329662" y="43594"/>
                </a:lnTo>
                <a:lnTo>
                  <a:pt x="331792" y="54583"/>
                </a:lnTo>
                <a:lnTo>
                  <a:pt x="341045" y="70181"/>
                </a:lnTo>
                <a:lnTo>
                  <a:pt x="350064" y="76207"/>
                </a:lnTo>
                <a:lnTo>
                  <a:pt x="367937" y="80480"/>
                </a:lnTo>
                <a:lnTo>
                  <a:pt x="379262" y="78461"/>
                </a:lnTo>
                <a:lnTo>
                  <a:pt x="394834" y="69772"/>
                </a:lnTo>
                <a:lnTo>
                  <a:pt x="418762" y="69772"/>
                </a:lnTo>
                <a:lnTo>
                  <a:pt x="419171" y="65690"/>
                </a:lnTo>
                <a:lnTo>
                  <a:pt x="364260" y="65690"/>
                </a:lnTo>
                <a:lnTo>
                  <a:pt x="353577" y="51380"/>
                </a:lnTo>
                <a:lnTo>
                  <a:pt x="353577" y="27931"/>
                </a:lnTo>
                <a:lnTo>
                  <a:pt x="364087" y="14999"/>
                </a:lnTo>
                <a:lnTo>
                  <a:pt x="406750" y="14999"/>
                </a:lnTo>
                <a:lnTo>
                  <a:pt x="401491" y="10312"/>
                </a:lnTo>
                <a:lnTo>
                  <a:pt x="388699" y="3558"/>
                </a:lnTo>
                <a:lnTo>
                  <a:pt x="368600" y="355"/>
                </a:lnTo>
                <a:close/>
              </a:path>
              <a:path w="420369" h="125729">
                <a:moveTo>
                  <a:pt x="406750" y="14999"/>
                </a:moveTo>
                <a:lnTo>
                  <a:pt x="382527" y="14999"/>
                </a:lnTo>
                <a:lnTo>
                  <a:pt x="394073" y="30516"/>
                </a:lnTo>
                <a:lnTo>
                  <a:pt x="394073" y="52759"/>
                </a:lnTo>
                <a:lnTo>
                  <a:pt x="382182" y="65690"/>
                </a:lnTo>
                <a:lnTo>
                  <a:pt x="419171" y="65690"/>
                </a:lnTo>
                <a:lnTo>
                  <a:pt x="420036" y="57058"/>
                </a:lnTo>
                <a:lnTo>
                  <a:pt x="418968" y="46266"/>
                </a:lnTo>
                <a:lnTo>
                  <a:pt x="415235" y="30690"/>
                </a:lnTo>
                <a:lnTo>
                  <a:pt x="407168" y="15372"/>
                </a:lnTo>
                <a:lnTo>
                  <a:pt x="406750" y="14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736690" y="4675411"/>
            <a:ext cx="889635" cy="130175"/>
          </a:xfrm>
          <a:custGeom>
            <a:avLst/>
            <a:gdLst/>
            <a:ahLst/>
            <a:cxnLst/>
            <a:rect l="l" t="t" r="r" b="b"/>
            <a:pathLst>
              <a:path w="889635" h="130175">
                <a:moveTo>
                  <a:pt x="22919" y="38794"/>
                </a:moveTo>
                <a:lnTo>
                  <a:pt x="0" y="38794"/>
                </a:lnTo>
                <a:lnTo>
                  <a:pt x="0" y="127590"/>
                </a:lnTo>
                <a:lnTo>
                  <a:pt x="22919" y="127590"/>
                </a:lnTo>
                <a:lnTo>
                  <a:pt x="22936" y="71185"/>
                </a:lnTo>
                <a:lnTo>
                  <a:pt x="29520" y="63246"/>
                </a:lnTo>
                <a:lnTo>
                  <a:pt x="43597" y="55692"/>
                </a:lnTo>
                <a:lnTo>
                  <a:pt x="130013" y="55692"/>
                </a:lnTo>
                <a:lnTo>
                  <a:pt x="129911" y="55519"/>
                </a:lnTo>
                <a:lnTo>
                  <a:pt x="22919" y="55519"/>
                </a:lnTo>
                <a:lnTo>
                  <a:pt x="22919" y="38794"/>
                </a:lnTo>
                <a:close/>
              </a:path>
              <a:path w="889635" h="130175">
                <a:moveTo>
                  <a:pt x="98051" y="55692"/>
                </a:moveTo>
                <a:lnTo>
                  <a:pt x="54282" y="55692"/>
                </a:lnTo>
                <a:lnTo>
                  <a:pt x="54282" y="127590"/>
                </a:lnTo>
                <a:lnTo>
                  <a:pt x="77200" y="127590"/>
                </a:lnTo>
                <a:lnTo>
                  <a:pt x="77216" y="71185"/>
                </a:lnTo>
                <a:lnTo>
                  <a:pt x="83886" y="63185"/>
                </a:lnTo>
                <a:lnTo>
                  <a:pt x="98051" y="55692"/>
                </a:lnTo>
                <a:close/>
              </a:path>
              <a:path w="889635" h="130175">
                <a:moveTo>
                  <a:pt x="130013" y="55692"/>
                </a:moveTo>
                <a:lnTo>
                  <a:pt x="108564" y="55692"/>
                </a:lnTo>
                <a:lnTo>
                  <a:pt x="108564" y="127590"/>
                </a:lnTo>
                <a:lnTo>
                  <a:pt x="131483" y="127590"/>
                </a:lnTo>
                <a:lnTo>
                  <a:pt x="131419" y="63185"/>
                </a:lnTo>
                <a:lnTo>
                  <a:pt x="130306" y="56188"/>
                </a:lnTo>
                <a:lnTo>
                  <a:pt x="130013" y="55692"/>
                </a:lnTo>
                <a:close/>
              </a:path>
              <a:path w="889635" h="130175">
                <a:moveTo>
                  <a:pt x="62725" y="36898"/>
                </a:moveTo>
                <a:lnTo>
                  <a:pt x="48839" y="37308"/>
                </a:lnTo>
                <a:lnTo>
                  <a:pt x="36430" y="41749"/>
                </a:lnTo>
                <a:lnTo>
                  <a:pt x="22919" y="55519"/>
                </a:lnTo>
                <a:lnTo>
                  <a:pt x="77200" y="55519"/>
                </a:lnTo>
                <a:lnTo>
                  <a:pt x="75650" y="46725"/>
                </a:lnTo>
                <a:lnTo>
                  <a:pt x="62725" y="36898"/>
                </a:lnTo>
                <a:close/>
              </a:path>
              <a:path w="889635" h="130175">
                <a:moveTo>
                  <a:pt x="103541" y="37308"/>
                </a:moveTo>
                <a:lnTo>
                  <a:pt x="91541" y="41784"/>
                </a:lnTo>
                <a:lnTo>
                  <a:pt x="77200" y="55519"/>
                </a:lnTo>
                <a:lnTo>
                  <a:pt x="129911" y="55519"/>
                </a:lnTo>
                <a:lnTo>
                  <a:pt x="122930" y="43695"/>
                </a:lnTo>
                <a:lnTo>
                  <a:pt x="103541" y="37308"/>
                </a:lnTo>
                <a:close/>
              </a:path>
              <a:path w="889635" h="130175">
                <a:moveTo>
                  <a:pt x="192134" y="37085"/>
                </a:moveTo>
                <a:lnTo>
                  <a:pt x="155213" y="67349"/>
                </a:lnTo>
                <a:lnTo>
                  <a:pt x="152710" y="87933"/>
                </a:lnTo>
                <a:lnTo>
                  <a:pt x="155935" y="101892"/>
                </a:lnTo>
                <a:lnTo>
                  <a:pt x="165200" y="117024"/>
                </a:lnTo>
                <a:lnTo>
                  <a:pt x="169949" y="120635"/>
                </a:lnTo>
                <a:lnTo>
                  <a:pt x="182436" y="126534"/>
                </a:lnTo>
                <a:lnTo>
                  <a:pt x="202406" y="129602"/>
                </a:lnTo>
                <a:lnTo>
                  <a:pt x="214364" y="128510"/>
                </a:lnTo>
                <a:lnTo>
                  <a:pt x="232625" y="124659"/>
                </a:lnTo>
                <a:lnTo>
                  <a:pt x="230489" y="112416"/>
                </a:lnTo>
                <a:lnTo>
                  <a:pt x="199059" y="112416"/>
                </a:lnTo>
                <a:lnTo>
                  <a:pt x="186091" y="105924"/>
                </a:lnTo>
                <a:lnTo>
                  <a:pt x="177655" y="87933"/>
                </a:lnTo>
                <a:lnTo>
                  <a:pt x="232616" y="87248"/>
                </a:lnTo>
                <a:lnTo>
                  <a:pt x="231956" y="77831"/>
                </a:lnTo>
                <a:lnTo>
                  <a:pt x="231312" y="74485"/>
                </a:lnTo>
                <a:lnTo>
                  <a:pt x="177309" y="74485"/>
                </a:lnTo>
                <a:lnTo>
                  <a:pt x="177411" y="73678"/>
                </a:lnTo>
                <a:lnTo>
                  <a:pt x="181227" y="61185"/>
                </a:lnTo>
                <a:lnTo>
                  <a:pt x="194684" y="51730"/>
                </a:lnTo>
                <a:lnTo>
                  <a:pt x="224011" y="51730"/>
                </a:lnTo>
                <a:lnTo>
                  <a:pt x="221904" y="47222"/>
                </a:lnTo>
                <a:lnTo>
                  <a:pt x="212019" y="40812"/>
                </a:lnTo>
                <a:lnTo>
                  <a:pt x="192134" y="37085"/>
                </a:lnTo>
                <a:close/>
              </a:path>
              <a:path w="889635" h="130175">
                <a:moveTo>
                  <a:pt x="229832" y="108650"/>
                </a:moveTo>
                <a:lnTo>
                  <a:pt x="217625" y="111344"/>
                </a:lnTo>
                <a:lnTo>
                  <a:pt x="199059" y="112416"/>
                </a:lnTo>
                <a:lnTo>
                  <a:pt x="230489" y="112416"/>
                </a:lnTo>
                <a:lnTo>
                  <a:pt x="229832" y="108650"/>
                </a:lnTo>
                <a:close/>
              </a:path>
              <a:path w="889635" h="130175">
                <a:moveTo>
                  <a:pt x="224011" y="51730"/>
                </a:moveTo>
                <a:lnTo>
                  <a:pt x="194684" y="51730"/>
                </a:lnTo>
                <a:lnTo>
                  <a:pt x="202412" y="55098"/>
                </a:lnTo>
                <a:lnTo>
                  <a:pt x="209017" y="74485"/>
                </a:lnTo>
                <a:lnTo>
                  <a:pt x="231312" y="74485"/>
                </a:lnTo>
                <a:lnTo>
                  <a:pt x="228974" y="62351"/>
                </a:lnTo>
                <a:lnTo>
                  <a:pt x="224011" y="51730"/>
                </a:lnTo>
                <a:close/>
              </a:path>
              <a:path w="889635" h="130175">
                <a:moveTo>
                  <a:pt x="319122" y="51553"/>
                </a:moveTo>
                <a:lnTo>
                  <a:pt x="300780" y="51553"/>
                </a:lnTo>
                <a:lnTo>
                  <a:pt x="300780" y="73450"/>
                </a:lnTo>
                <a:lnTo>
                  <a:pt x="290354" y="73600"/>
                </a:lnTo>
                <a:lnTo>
                  <a:pt x="254730" y="87308"/>
                </a:lnTo>
                <a:lnTo>
                  <a:pt x="248911" y="115347"/>
                </a:lnTo>
                <a:lnTo>
                  <a:pt x="263558" y="129659"/>
                </a:lnTo>
                <a:lnTo>
                  <a:pt x="275485" y="129648"/>
                </a:lnTo>
                <a:lnTo>
                  <a:pt x="284972" y="127748"/>
                </a:lnTo>
                <a:lnTo>
                  <a:pt x="300780" y="118107"/>
                </a:lnTo>
                <a:lnTo>
                  <a:pt x="333733" y="118107"/>
                </a:lnTo>
                <a:lnTo>
                  <a:pt x="333538" y="114313"/>
                </a:lnTo>
                <a:lnTo>
                  <a:pt x="323698" y="114313"/>
                </a:lnTo>
                <a:lnTo>
                  <a:pt x="323698" y="113278"/>
                </a:lnTo>
                <a:lnTo>
                  <a:pt x="278550" y="113278"/>
                </a:lnTo>
                <a:lnTo>
                  <a:pt x="272000" y="106728"/>
                </a:lnTo>
                <a:lnTo>
                  <a:pt x="272008" y="101534"/>
                </a:lnTo>
                <a:lnTo>
                  <a:pt x="275518" y="93747"/>
                </a:lnTo>
                <a:lnTo>
                  <a:pt x="295093" y="87245"/>
                </a:lnTo>
                <a:lnTo>
                  <a:pt x="323618" y="87245"/>
                </a:lnTo>
                <a:lnTo>
                  <a:pt x="323497" y="62225"/>
                </a:lnTo>
                <a:lnTo>
                  <a:pt x="320309" y="52736"/>
                </a:lnTo>
                <a:lnTo>
                  <a:pt x="319122" y="51553"/>
                </a:lnTo>
                <a:close/>
              </a:path>
              <a:path w="889635" h="130175">
                <a:moveTo>
                  <a:pt x="333733" y="118107"/>
                </a:moveTo>
                <a:lnTo>
                  <a:pt x="301814" y="118107"/>
                </a:lnTo>
                <a:lnTo>
                  <a:pt x="305949" y="129659"/>
                </a:lnTo>
                <a:lnTo>
                  <a:pt x="326493" y="129648"/>
                </a:lnTo>
                <a:lnTo>
                  <a:pt x="334210" y="127416"/>
                </a:lnTo>
                <a:lnTo>
                  <a:pt x="333733" y="118107"/>
                </a:lnTo>
                <a:close/>
              </a:path>
              <a:path w="889635" h="130175">
                <a:moveTo>
                  <a:pt x="333521" y="113968"/>
                </a:moveTo>
                <a:lnTo>
                  <a:pt x="331624" y="114313"/>
                </a:lnTo>
                <a:lnTo>
                  <a:pt x="333538" y="114313"/>
                </a:lnTo>
                <a:lnTo>
                  <a:pt x="333521" y="113968"/>
                </a:lnTo>
                <a:close/>
              </a:path>
              <a:path w="889635" h="130175">
                <a:moveTo>
                  <a:pt x="323618" y="87245"/>
                </a:moveTo>
                <a:lnTo>
                  <a:pt x="300780" y="87245"/>
                </a:lnTo>
                <a:lnTo>
                  <a:pt x="300780" y="105175"/>
                </a:lnTo>
                <a:lnTo>
                  <a:pt x="291990" y="113278"/>
                </a:lnTo>
                <a:lnTo>
                  <a:pt x="323698" y="113278"/>
                </a:lnTo>
                <a:lnTo>
                  <a:pt x="323618" y="87245"/>
                </a:lnTo>
                <a:close/>
              </a:path>
              <a:path w="889635" h="130175">
                <a:moveTo>
                  <a:pt x="286652" y="36967"/>
                </a:moveTo>
                <a:lnTo>
                  <a:pt x="274566" y="38285"/>
                </a:lnTo>
                <a:lnTo>
                  <a:pt x="256665" y="42932"/>
                </a:lnTo>
                <a:lnTo>
                  <a:pt x="257461" y="59065"/>
                </a:lnTo>
                <a:lnTo>
                  <a:pt x="267917" y="54694"/>
                </a:lnTo>
                <a:lnTo>
                  <a:pt x="285098" y="51553"/>
                </a:lnTo>
                <a:lnTo>
                  <a:pt x="319122" y="51553"/>
                </a:lnTo>
                <a:lnTo>
                  <a:pt x="309564" y="42026"/>
                </a:lnTo>
                <a:lnTo>
                  <a:pt x="286652" y="36967"/>
                </a:lnTo>
                <a:close/>
              </a:path>
              <a:path w="889635" h="130175">
                <a:moveTo>
                  <a:pt x="378390" y="38794"/>
                </a:moveTo>
                <a:lnTo>
                  <a:pt x="354609" y="38794"/>
                </a:lnTo>
                <a:lnTo>
                  <a:pt x="354609" y="127590"/>
                </a:lnTo>
                <a:lnTo>
                  <a:pt x="378390" y="127590"/>
                </a:lnTo>
                <a:lnTo>
                  <a:pt x="378535" y="71511"/>
                </a:lnTo>
                <a:lnTo>
                  <a:pt x="385946" y="62886"/>
                </a:lnTo>
                <a:lnTo>
                  <a:pt x="400447" y="55692"/>
                </a:lnTo>
                <a:lnTo>
                  <a:pt x="434223" y="55692"/>
                </a:lnTo>
                <a:lnTo>
                  <a:pt x="434223" y="55519"/>
                </a:lnTo>
                <a:lnTo>
                  <a:pt x="378390" y="55519"/>
                </a:lnTo>
                <a:lnTo>
                  <a:pt x="378390" y="38794"/>
                </a:lnTo>
                <a:close/>
              </a:path>
              <a:path w="889635" h="130175">
                <a:moveTo>
                  <a:pt x="434223" y="55692"/>
                </a:moveTo>
                <a:lnTo>
                  <a:pt x="410442" y="55692"/>
                </a:lnTo>
                <a:lnTo>
                  <a:pt x="410442" y="127590"/>
                </a:lnTo>
                <a:lnTo>
                  <a:pt x="434223" y="127590"/>
                </a:lnTo>
                <a:lnTo>
                  <a:pt x="434223" y="55692"/>
                </a:lnTo>
                <a:close/>
              </a:path>
              <a:path w="889635" h="130175">
                <a:moveTo>
                  <a:pt x="420610" y="36898"/>
                </a:moveTo>
                <a:lnTo>
                  <a:pt x="404741" y="37335"/>
                </a:lnTo>
                <a:lnTo>
                  <a:pt x="392408" y="41852"/>
                </a:lnTo>
                <a:lnTo>
                  <a:pt x="378390" y="55519"/>
                </a:lnTo>
                <a:lnTo>
                  <a:pt x="434223" y="55519"/>
                </a:lnTo>
                <a:lnTo>
                  <a:pt x="434223" y="51898"/>
                </a:lnTo>
                <a:lnTo>
                  <a:pt x="420610" y="36898"/>
                </a:lnTo>
                <a:close/>
              </a:path>
              <a:path w="889635" h="130175">
                <a:moveTo>
                  <a:pt x="590667" y="119129"/>
                </a:moveTo>
                <a:lnTo>
                  <a:pt x="542077" y="119129"/>
                </a:lnTo>
                <a:lnTo>
                  <a:pt x="550793" y="125192"/>
                </a:lnTo>
                <a:lnTo>
                  <a:pt x="568534" y="129585"/>
                </a:lnTo>
                <a:lnTo>
                  <a:pt x="580058" y="126907"/>
                </a:lnTo>
                <a:lnTo>
                  <a:pt x="590667" y="119129"/>
                </a:lnTo>
                <a:close/>
              </a:path>
              <a:path w="889635" h="130175">
                <a:moveTo>
                  <a:pt x="541559" y="0"/>
                </a:moveTo>
                <a:lnTo>
                  <a:pt x="517777" y="0"/>
                </a:lnTo>
                <a:lnTo>
                  <a:pt x="517777" y="127590"/>
                </a:lnTo>
                <a:lnTo>
                  <a:pt x="537250" y="127590"/>
                </a:lnTo>
                <a:lnTo>
                  <a:pt x="542077" y="119129"/>
                </a:lnTo>
                <a:lnTo>
                  <a:pt x="590667" y="119129"/>
                </a:lnTo>
                <a:lnTo>
                  <a:pt x="594761" y="116126"/>
                </a:lnTo>
                <a:lnTo>
                  <a:pt x="595906" y="114141"/>
                </a:lnTo>
                <a:lnTo>
                  <a:pt x="550348" y="114141"/>
                </a:lnTo>
                <a:lnTo>
                  <a:pt x="541559" y="104313"/>
                </a:lnTo>
                <a:lnTo>
                  <a:pt x="541617" y="69233"/>
                </a:lnTo>
                <a:lnTo>
                  <a:pt x="548613" y="61993"/>
                </a:lnTo>
                <a:lnTo>
                  <a:pt x="564120" y="55787"/>
                </a:lnTo>
                <a:lnTo>
                  <a:pt x="598814" y="55787"/>
                </a:lnTo>
                <a:lnTo>
                  <a:pt x="598686" y="55519"/>
                </a:lnTo>
                <a:lnTo>
                  <a:pt x="541559" y="55519"/>
                </a:lnTo>
                <a:lnTo>
                  <a:pt x="541559" y="0"/>
                </a:lnTo>
                <a:close/>
              </a:path>
              <a:path w="889635" h="130175">
                <a:moveTo>
                  <a:pt x="598814" y="55787"/>
                </a:moveTo>
                <a:lnTo>
                  <a:pt x="564120" y="55787"/>
                </a:lnTo>
                <a:lnTo>
                  <a:pt x="573522" y="61616"/>
                </a:lnTo>
                <a:lnTo>
                  <a:pt x="579470" y="82762"/>
                </a:lnTo>
                <a:lnTo>
                  <a:pt x="579470" y="97071"/>
                </a:lnTo>
                <a:lnTo>
                  <a:pt x="568958" y="114141"/>
                </a:lnTo>
                <a:lnTo>
                  <a:pt x="595906" y="114141"/>
                </a:lnTo>
                <a:lnTo>
                  <a:pt x="597921" y="110645"/>
                </a:lnTo>
                <a:lnTo>
                  <a:pt x="602523" y="97536"/>
                </a:lnTo>
                <a:lnTo>
                  <a:pt x="604775" y="76929"/>
                </a:lnTo>
                <a:lnTo>
                  <a:pt x="602390" y="63274"/>
                </a:lnTo>
                <a:lnTo>
                  <a:pt x="598814" y="55787"/>
                </a:lnTo>
                <a:close/>
              </a:path>
              <a:path w="889635" h="130175">
                <a:moveTo>
                  <a:pt x="567066" y="37245"/>
                </a:moveTo>
                <a:lnTo>
                  <a:pt x="554568" y="41612"/>
                </a:lnTo>
                <a:lnTo>
                  <a:pt x="541559" y="55519"/>
                </a:lnTo>
                <a:lnTo>
                  <a:pt x="598686" y="55519"/>
                </a:lnTo>
                <a:lnTo>
                  <a:pt x="594884" y="47558"/>
                </a:lnTo>
                <a:lnTo>
                  <a:pt x="585918" y="41216"/>
                </a:lnTo>
                <a:lnTo>
                  <a:pt x="567066" y="37245"/>
                </a:lnTo>
                <a:close/>
              </a:path>
              <a:path w="889635" h="130175">
                <a:moveTo>
                  <a:pt x="651173" y="38794"/>
                </a:moveTo>
                <a:lnTo>
                  <a:pt x="627392" y="38794"/>
                </a:lnTo>
                <a:lnTo>
                  <a:pt x="627392" y="127590"/>
                </a:lnTo>
                <a:lnTo>
                  <a:pt x="651173" y="127590"/>
                </a:lnTo>
                <a:lnTo>
                  <a:pt x="651173" y="38794"/>
                </a:lnTo>
                <a:close/>
              </a:path>
              <a:path w="889635" h="130175">
                <a:moveTo>
                  <a:pt x="651173" y="3966"/>
                </a:moveTo>
                <a:lnTo>
                  <a:pt x="627392" y="3966"/>
                </a:lnTo>
                <a:lnTo>
                  <a:pt x="627392" y="23966"/>
                </a:lnTo>
                <a:lnTo>
                  <a:pt x="651173" y="23966"/>
                </a:lnTo>
                <a:lnTo>
                  <a:pt x="651173" y="3966"/>
                </a:lnTo>
                <a:close/>
              </a:path>
              <a:path w="889635" h="130175">
                <a:moveTo>
                  <a:pt x="742958" y="51553"/>
                </a:moveTo>
                <a:lnTo>
                  <a:pt x="724615" y="51553"/>
                </a:lnTo>
                <a:lnTo>
                  <a:pt x="724615" y="73450"/>
                </a:lnTo>
                <a:lnTo>
                  <a:pt x="714189" y="73600"/>
                </a:lnTo>
                <a:lnTo>
                  <a:pt x="678565" y="87308"/>
                </a:lnTo>
                <a:lnTo>
                  <a:pt x="672745" y="115347"/>
                </a:lnTo>
                <a:lnTo>
                  <a:pt x="687393" y="129659"/>
                </a:lnTo>
                <a:lnTo>
                  <a:pt x="699319" y="129648"/>
                </a:lnTo>
                <a:lnTo>
                  <a:pt x="708807" y="127748"/>
                </a:lnTo>
                <a:lnTo>
                  <a:pt x="724615" y="118107"/>
                </a:lnTo>
                <a:lnTo>
                  <a:pt x="757569" y="118107"/>
                </a:lnTo>
                <a:lnTo>
                  <a:pt x="757374" y="114313"/>
                </a:lnTo>
                <a:lnTo>
                  <a:pt x="747534" y="114313"/>
                </a:lnTo>
                <a:lnTo>
                  <a:pt x="747534" y="113278"/>
                </a:lnTo>
                <a:lnTo>
                  <a:pt x="702386" y="113278"/>
                </a:lnTo>
                <a:lnTo>
                  <a:pt x="695836" y="106728"/>
                </a:lnTo>
                <a:lnTo>
                  <a:pt x="695844" y="101534"/>
                </a:lnTo>
                <a:lnTo>
                  <a:pt x="699354" y="93747"/>
                </a:lnTo>
                <a:lnTo>
                  <a:pt x="718927" y="87245"/>
                </a:lnTo>
                <a:lnTo>
                  <a:pt x="747454" y="87245"/>
                </a:lnTo>
                <a:lnTo>
                  <a:pt x="747333" y="62225"/>
                </a:lnTo>
                <a:lnTo>
                  <a:pt x="744145" y="52736"/>
                </a:lnTo>
                <a:lnTo>
                  <a:pt x="742958" y="51553"/>
                </a:lnTo>
                <a:close/>
              </a:path>
              <a:path w="889635" h="130175">
                <a:moveTo>
                  <a:pt x="757569" y="118107"/>
                </a:moveTo>
                <a:lnTo>
                  <a:pt x="725648" y="118107"/>
                </a:lnTo>
                <a:lnTo>
                  <a:pt x="729785" y="129659"/>
                </a:lnTo>
                <a:lnTo>
                  <a:pt x="750329" y="129648"/>
                </a:lnTo>
                <a:lnTo>
                  <a:pt x="758046" y="127416"/>
                </a:lnTo>
                <a:lnTo>
                  <a:pt x="757569" y="118107"/>
                </a:lnTo>
                <a:close/>
              </a:path>
              <a:path w="889635" h="130175">
                <a:moveTo>
                  <a:pt x="757356" y="113968"/>
                </a:moveTo>
                <a:lnTo>
                  <a:pt x="755460" y="114313"/>
                </a:lnTo>
                <a:lnTo>
                  <a:pt x="757374" y="114313"/>
                </a:lnTo>
                <a:lnTo>
                  <a:pt x="757356" y="113968"/>
                </a:lnTo>
                <a:close/>
              </a:path>
              <a:path w="889635" h="130175">
                <a:moveTo>
                  <a:pt x="747454" y="87245"/>
                </a:moveTo>
                <a:lnTo>
                  <a:pt x="724615" y="87245"/>
                </a:lnTo>
                <a:lnTo>
                  <a:pt x="724615" y="105175"/>
                </a:lnTo>
                <a:lnTo>
                  <a:pt x="715826" y="113278"/>
                </a:lnTo>
                <a:lnTo>
                  <a:pt x="747534" y="113278"/>
                </a:lnTo>
                <a:lnTo>
                  <a:pt x="747454" y="87245"/>
                </a:lnTo>
                <a:close/>
              </a:path>
              <a:path w="889635" h="130175">
                <a:moveTo>
                  <a:pt x="710487" y="36967"/>
                </a:moveTo>
                <a:lnTo>
                  <a:pt x="698400" y="38285"/>
                </a:lnTo>
                <a:lnTo>
                  <a:pt x="680500" y="42932"/>
                </a:lnTo>
                <a:lnTo>
                  <a:pt x="681296" y="59065"/>
                </a:lnTo>
                <a:lnTo>
                  <a:pt x="691752" y="54694"/>
                </a:lnTo>
                <a:lnTo>
                  <a:pt x="708934" y="51553"/>
                </a:lnTo>
                <a:lnTo>
                  <a:pt x="742958" y="51553"/>
                </a:lnTo>
                <a:lnTo>
                  <a:pt x="733399" y="42026"/>
                </a:lnTo>
                <a:lnTo>
                  <a:pt x="710487" y="36967"/>
                </a:lnTo>
                <a:close/>
              </a:path>
              <a:path w="889635" h="130175">
                <a:moveTo>
                  <a:pt x="776032" y="107243"/>
                </a:moveTo>
                <a:lnTo>
                  <a:pt x="776032" y="124830"/>
                </a:lnTo>
                <a:lnTo>
                  <a:pt x="778524" y="125503"/>
                </a:lnTo>
                <a:lnTo>
                  <a:pt x="790916" y="128077"/>
                </a:lnTo>
                <a:lnTo>
                  <a:pt x="808862" y="129652"/>
                </a:lnTo>
                <a:lnTo>
                  <a:pt x="819597" y="128369"/>
                </a:lnTo>
                <a:lnTo>
                  <a:pt x="835397" y="121814"/>
                </a:lnTo>
                <a:lnTo>
                  <a:pt x="844907" y="114658"/>
                </a:lnTo>
                <a:lnTo>
                  <a:pt x="821180" y="114658"/>
                </a:lnTo>
                <a:lnTo>
                  <a:pt x="805096" y="114610"/>
                </a:lnTo>
                <a:lnTo>
                  <a:pt x="794626" y="113110"/>
                </a:lnTo>
                <a:lnTo>
                  <a:pt x="776032" y="107243"/>
                </a:lnTo>
                <a:close/>
              </a:path>
              <a:path w="889635" h="130175">
                <a:moveTo>
                  <a:pt x="812546" y="36902"/>
                </a:moveTo>
                <a:lnTo>
                  <a:pt x="801647" y="38015"/>
                </a:lnTo>
                <a:lnTo>
                  <a:pt x="786025" y="43881"/>
                </a:lnTo>
                <a:lnTo>
                  <a:pt x="776376" y="50863"/>
                </a:lnTo>
                <a:lnTo>
                  <a:pt x="776376" y="72416"/>
                </a:lnTo>
                <a:lnTo>
                  <a:pt x="787749" y="84830"/>
                </a:lnTo>
                <a:lnTo>
                  <a:pt x="801019" y="90002"/>
                </a:lnTo>
                <a:lnTo>
                  <a:pt x="808945" y="93278"/>
                </a:lnTo>
                <a:lnTo>
                  <a:pt x="821180" y="98106"/>
                </a:lnTo>
                <a:lnTo>
                  <a:pt x="821180" y="114658"/>
                </a:lnTo>
                <a:lnTo>
                  <a:pt x="844907" y="114658"/>
                </a:lnTo>
                <a:lnTo>
                  <a:pt x="845823" y="113968"/>
                </a:lnTo>
                <a:lnTo>
                  <a:pt x="845823" y="91899"/>
                </a:lnTo>
                <a:lnTo>
                  <a:pt x="833588" y="79829"/>
                </a:lnTo>
                <a:lnTo>
                  <a:pt x="817906" y="73968"/>
                </a:lnTo>
                <a:lnTo>
                  <a:pt x="811014" y="71208"/>
                </a:lnTo>
                <a:lnTo>
                  <a:pt x="799984" y="67071"/>
                </a:lnTo>
                <a:lnTo>
                  <a:pt x="799984" y="51725"/>
                </a:lnTo>
                <a:lnTo>
                  <a:pt x="838738" y="51725"/>
                </a:lnTo>
                <a:lnTo>
                  <a:pt x="838694" y="39989"/>
                </a:lnTo>
                <a:lnTo>
                  <a:pt x="829271" y="38363"/>
                </a:lnTo>
                <a:lnTo>
                  <a:pt x="812546" y="36902"/>
                </a:lnTo>
                <a:close/>
              </a:path>
              <a:path w="889635" h="130175">
                <a:moveTo>
                  <a:pt x="838738" y="51725"/>
                </a:moveTo>
                <a:lnTo>
                  <a:pt x="824283" y="51725"/>
                </a:lnTo>
                <a:lnTo>
                  <a:pt x="838757" y="56725"/>
                </a:lnTo>
                <a:lnTo>
                  <a:pt x="838738" y="51725"/>
                </a:lnTo>
                <a:close/>
              </a:path>
              <a:path w="889635" h="130175">
                <a:moveTo>
                  <a:pt x="889389" y="103624"/>
                </a:moveTo>
                <a:lnTo>
                  <a:pt x="865435" y="103624"/>
                </a:lnTo>
                <a:lnTo>
                  <a:pt x="865435" y="127590"/>
                </a:lnTo>
                <a:lnTo>
                  <a:pt x="889389" y="127590"/>
                </a:lnTo>
                <a:lnTo>
                  <a:pt x="889389" y="103624"/>
                </a:lnTo>
                <a:close/>
              </a:path>
              <a:path w="889635" h="130175">
                <a:moveTo>
                  <a:pt x="889389" y="38794"/>
                </a:moveTo>
                <a:lnTo>
                  <a:pt x="865435" y="38794"/>
                </a:lnTo>
                <a:lnTo>
                  <a:pt x="865435" y="62760"/>
                </a:lnTo>
                <a:lnTo>
                  <a:pt x="889389" y="62760"/>
                </a:lnTo>
                <a:lnTo>
                  <a:pt x="889389" y="38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708078" y="4680581"/>
            <a:ext cx="450215" cy="125730"/>
          </a:xfrm>
          <a:custGeom>
            <a:avLst/>
            <a:gdLst/>
            <a:ahLst/>
            <a:cxnLst/>
            <a:rect l="l" t="t" r="r" b="b"/>
            <a:pathLst>
              <a:path w="450214" h="125729">
                <a:moveTo>
                  <a:pt x="73755" y="63624"/>
                </a:moveTo>
                <a:lnTo>
                  <a:pt x="0" y="63624"/>
                </a:lnTo>
                <a:lnTo>
                  <a:pt x="0" y="78452"/>
                </a:lnTo>
                <a:lnTo>
                  <a:pt x="73755" y="78452"/>
                </a:lnTo>
                <a:lnTo>
                  <a:pt x="73755" y="63624"/>
                </a:lnTo>
                <a:close/>
              </a:path>
              <a:path w="450214" h="125729">
                <a:moveTo>
                  <a:pt x="174184" y="15218"/>
                </a:moveTo>
                <a:lnTo>
                  <a:pt x="136268" y="15218"/>
                </a:lnTo>
                <a:lnTo>
                  <a:pt x="148020" y="18729"/>
                </a:lnTo>
                <a:lnTo>
                  <a:pt x="156591" y="34936"/>
                </a:lnTo>
                <a:lnTo>
                  <a:pt x="154752" y="41993"/>
                </a:lnTo>
                <a:lnTo>
                  <a:pt x="147855" y="54639"/>
                </a:lnTo>
                <a:lnTo>
                  <a:pt x="132539" y="71383"/>
                </a:lnTo>
                <a:lnTo>
                  <a:pt x="122177" y="80482"/>
                </a:lnTo>
                <a:lnTo>
                  <a:pt x="114830" y="87665"/>
                </a:lnTo>
                <a:lnTo>
                  <a:pt x="102899" y="101729"/>
                </a:lnTo>
                <a:lnTo>
                  <a:pt x="101692" y="103453"/>
                </a:lnTo>
                <a:lnTo>
                  <a:pt x="101692" y="122420"/>
                </a:lnTo>
                <a:lnTo>
                  <a:pt x="181651" y="122420"/>
                </a:lnTo>
                <a:lnTo>
                  <a:pt x="181651" y="103453"/>
                </a:lnTo>
                <a:lnTo>
                  <a:pt x="129255" y="102015"/>
                </a:lnTo>
                <a:lnTo>
                  <a:pt x="134517" y="92871"/>
                </a:lnTo>
                <a:lnTo>
                  <a:pt x="148737" y="78281"/>
                </a:lnTo>
                <a:lnTo>
                  <a:pt x="157177" y="71624"/>
                </a:lnTo>
                <a:lnTo>
                  <a:pt x="165770" y="64039"/>
                </a:lnTo>
                <a:lnTo>
                  <a:pt x="176480" y="51987"/>
                </a:lnTo>
                <a:lnTo>
                  <a:pt x="181994" y="43451"/>
                </a:lnTo>
                <a:lnTo>
                  <a:pt x="181953" y="32073"/>
                </a:lnTo>
                <a:lnTo>
                  <a:pt x="179334" y="21742"/>
                </a:lnTo>
                <a:lnTo>
                  <a:pt x="174184" y="15218"/>
                </a:lnTo>
                <a:close/>
              </a:path>
              <a:path w="450214" h="125729">
                <a:moveTo>
                  <a:pt x="136108" y="0"/>
                </a:moveTo>
                <a:lnTo>
                  <a:pt x="122997" y="1649"/>
                </a:lnTo>
                <a:lnTo>
                  <a:pt x="104794" y="6555"/>
                </a:lnTo>
                <a:lnTo>
                  <a:pt x="107183" y="22992"/>
                </a:lnTo>
                <a:lnTo>
                  <a:pt x="119599" y="18186"/>
                </a:lnTo>
                <a:lnTo>
                  <a:pt x="136268" y="15218"/>
                </a:lnTo>
                <a:lnTo>
                  <a:pt x="174184" y="15218"/>
                </a:lnTo>
                <a:lnTo>
                  <a:pt x="167704" y="7010"/>
                </a:lnTo>
                <a:lnTo>
                  <a:pt x="156289" y="2482"/>
                </a:lnTo>
                <a:lnTo>
                  <a:pt x="136108" y="0"/>
                </a:lnTo>
                <a:close/>
              </a:path>
              <a:path w="450214" h="125729">
                <a:moveTo>
                  <a:pt x="283370" y="90521"/>
                </a:moveTo>
                <a:lnTo>
                  <a:pt x="262519" y="90521"/>
                </a:lnTo>
                <a:lnTo>
                  <a:pt x="262519" y="122420"/>
                </a:lnTo>
                <a:lnTo>
                  <a:pt x="283370" y="122420"/>
                </a:lnTo>
                <a:lnTo>
                  <a:pt x="283370" y="90521"/>
                </a:lnTo>
                <a:close/>
              </a:path>
              <a:path w="450214" h="125729">
                <a:moveTo>
                  <a:pt x="283370" y="2762"/>
                </a:moveTo>
                <a:lnTo>
                  <a:pt x="261485" y="2762"/>
                </a:lnTo>
                <a:lnTo>
                  <a:pt x="206686" y="72591"/>
                </a:lnTo>
                <a:lnTo>
                  <a:pt x="206686" y="90521"/>
                </a:lnTo>
                <a:lnTo>
                  <a:pt x="297328" y="90521"/>
                </a:lnTo>
                <a:lnTo>
                  <a:pt x="297328" y="72591"/>
                </a:lnTo>
                <a:lnTo>
                  <a:pt x="225813" y="72591"/>
                </a:lnTo>
                <a:lnTo>
                  <a:pt x="263036" y="25693"/>
                </a:lnTo>
                <a:lnTo>
                  <a:pt x="283370" y="25693"/>
                </a:lnTo>
                <a:lnTo>
                  <a:pt x="283370" y="2762"/>
                </a:lnTo>
                <a:close/>
              </a:path>
              <a:path w="450214" h="125729">
                <a:moveTo>
                  <a:pt x="283370" y="25693"/>
                </a:moveTo>
                <a:lnTo>
                  <a:pt x="263036" y="25693"/>
                </a:lnTo>
                <a:lnTo>
                  <a:pt x="263036" y="72591"/>
                </a:lnTo>
                <a:lnTo>
                  <a:pt x="283370" y="72591"/>
                </a:lnTo>
                <a:lnTo>
                  <a:pt x="283370" y="25693"/>
                </a:lnTo>
                <a:close/>
              </a:path>
              <a:path w="450214" h="125729">
                <a:moveTo>
                  <a:pt x="341491" y="96556"/>
                </a:moveTo>
                <a:lnTo>
                  <a:pt x="315643" y="96556"/>
                </a:lnTo>
                <a:lnTo>
                  <a:pt x="315643" y="122420"/>
                </a:lnTo>
                <a:lnTo>
                  <a:pt x="341491" y="122420"/>
                </a:lnTo>
                <a:lnTo>
                  <a:pt x="341491" y="96556"/>
                </a:lnTo>
                <a:close/>
              </a:path>
              <a:path w="450214" h="125729">
                <a:moveTo>
                  <a:pt x="365822" y="104315"/>
                </a:moveTo>
                <a:lnTo>
                  <a:pt x="365822" y="121556"/>
                </a:lnTo>
                <a:lnTo>
                  <a:pt x="367060" y="121815"/>
                </a:lnTo>
                <a:lnTo>
                  <a:pt x="379039" y="123892"/>
                </a:lnTo>
                <a:lnTo>
                  <a:pt x="395797" y="125295"/>
                </a:lnTo>
                <a:lnTo>
                  <a:pt x="405756" y="123933"/>
                </a:lnTo>
                <a:lnTo>
                  <a:pt x="420595" y="118852"/>
                </a:lnTo>
                <a:lnTo>
                  <a:pt x="431390" y="110510"/>
                </a:lnTo>
                <a:lnTo>
                  <a:pt x="393634" y="110510"/>
                </a:lnTo>
                <a:lnTo>
                  <a:pt x="383646" y="109411"/>
                </a:lnTo>
                <a:lnTo>
                  <a:pt x="365822" y="104315"/>
                </a:lnTo>
                <a:close/>
              </a:path>
              <a:path w="450214" h="125729">
                <a:moveTo>
                  <a:pt x="448583" y="69603"/>
                </a:moveTo>
                <a:lnTo>
                  <a:pt x="424654" y="69603"/>
                </a:lnTo>
                <a:lnTo>
                  <a:pt x="422845" y="83001"/>
                </a:lnTo>
                <a:lnTo>
                  <a:pt x="416564" y="98721"/>
                </a:lnTo>
                <a:lnTo>
                  <a:pt x="410449" y="104754"/>
                </a:lnTo>
                <a:lnTo>
                  <a:pt x="393634" y="110510"/>
                </a:lnTo>
                <a:lnTo>
                  <a:pt x="431390" y="110510"/>
                </a:lnTo>
                <a:lnTo>
                  <a:pt x="435165" y="107592"/>
                </a:lnTo>
                <a:lnTo>
                  <a:pt x="437931" y="103567"/>
                </a:lnTo>
                <a:lnTo>
                  <a:pt x="442943" y="93651"/>
                </a:lnTo>
                <a:lnTo>
                  <a:pt x="447739" y="78030"/>
                </a:lnTo>
                <a:lnTo>
                  <a:pt x="448583" y="69603"/>
                </a:lnTo>
                <a:close/>
              </a:path>
              <a:path w="450214" h="125729">
                <a:moveTo>
                  <a:pt x="398421" y="185"/>
                </a:moveTo>
                <a:lnTo>
                  <a:pt x="385381" y="3656"/>
                </a:lnTo>
                <a:lnTo>
                  <a:pt x="369693" y="13996"/>
                </a:lnTo>
                <a:lnTo>
                  <a:pt x="363296" y="24801"/>
                </a:lnTo>
                <a:lnTo>
                  <a:pt x="359483" y="43424"/>
                </a:lnTo>
                <a:lnTo>
                  <a:pt x="361613" y="54413"/>
                </a:lnTo>
                <a:lnTo>
                  <a:pt x="370866" y="70011"/>
                </a:lnTo>
                <a:lnTo>
                  <a:pt x="379886" y="76038"/>
                </a:lnTo>
                <a:lnTo>
                  <a:pt x="397758" y="80311"/>
                </a:lnTo>
                <a:lnTo>
                  <a:pt x="409083" y="78292"/>
                </a:lnTo>
                <a:lnTo>
                  <a:pt x="424654" y="69603"/>
                </a:lnTo>
                <a:lnTo>
                  <a:pt x="448583" y="69603"/>
                </a:lnTo>
                <a:lnTo>
                  <a:pt x="448992" y="65521"/>
                </a:lnTo>
                <a:lnTo>
                  <a:pt x="394082" y="65521"/>
                </a:lnTo>
                <a:lnTo>
                  <a:pt x="383399" y="51211"/>
                </a:lnTo>
                <a:lnTo>
                  <a:pt x="383399" y="27761"/>
                </a:lnTo>
                <a:lnTo>
                  <a:pt x="393910" y="14830"/>
                </a:lnTo>
                <a:lnTo>
                  <a:pt x="436573" y="14830"/>
                </a:lnTo>
                <a:lnTo>
                  <a:pt x="431312" y="10142"/>
                </a:lnTo>
                <a:lnTo>
                  <a:pt x="418520" y="3388"/>
                </a:lnTo>
                <a:lnTo>
                  <a:pt x="398421" y="185"/>
                </a:lnTo>
                <a:close/>
              </a:path>
              <a:path w="450214" h="125729">
                <a:moveTo>
                  <a:pt x="436573" y="14830"/>
                </a:moveTo>
                <a:lnTo>
                  <a:pt x="412348" y="14830"/>
                </a:lnTo>
                <a:lnTo>
                  <a:pt x="423895" y="30348"/>
                </a:lnTo>
                <a:lnTo>
                  <a:pt x="423895" y="52590"/>
                </a:lnTo>
                <a:lnTo>
                  <a:pt x="412004" y="65521"/>
                </a:lnTo>
                <a:lnTo>
                  <a:pt x="448992" y="65521"/>
                </a:lnTo>
                <a:lnTo>
                  <a:pt x="449857" y="56888"/>
                </a:lnTo>
                <a:lnTo>
                  <a:pt x="448788" y="46096"/>
                </a:lnTo>
                <a:lnTo>
                  <a:pt x="445056" y="30520"/>
                </a:lnTo>
                <a:lnTo>
                  <a:pt x="436990" y="15202"/>
                </a:lnTo>
                <a:lnTo>
                  <a:pt x="436573" y="148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37456" y="4680322"/>
            <a:ext cx="334645" cy="125730"/>
          </a:xfrm>
          <a:custGeom>
            <a:avLst/>
            <a:gdLst/>
            <a:ahLst/>
            <a:cxnLst/>
            <a:rect l="l" t="t" r="r" b="b"/>
            <a:pathLst>
              <a:path w="334645" h="125729">
                <a:moveTo>
                  <a:pt x="73755" y="63883"/>
                </a:moveTo>
                <a:lnTo>
                  <a:pt x="0" y="63883"/>
                </a:lnTo>
                <a:lnTo>
                  <a:pt x="0" y="78711"/>
                </a:lnTo>
                <a:lnTo>
                  <a:pt x="73755" y="78711"/>
                </a:lnTo>
                <a:lnTo>
                  <a:pt x="73755" y="63883"/>
                </a:lnTo>
                <a:close/>
              </a:path>
              <a:path w="334645" h="125729">
                <a:moveTo>
                  <a:pt x="191301" y="3021"/>
                </a:moveTo>
                <a:lnTo>
                  <a:pt x="109447" y="3021"/>
                </a:lnTo>
                <a:lnTo>
                  <a:pt x="109447" y="22504"/>
                </a:lnTo>
                <a:lnTo>
                  <a:pt x="171657" y="22504"/>
                </a:lnTo>
                <a:lnTo>
                  <a:pt x="143122" y="64021"/>
                </a:lnTo>
                <a:lnTo>
                  <a:pt x="121250" y="99057"/>
                </a:lnTo>
                <a:lnTo>
                  <a:pt x="114617" y="122679"/>
                </a:lnTo>
                <a:lnTo>
                  <a:pt x="141225" y="121155"/>
                </a:lnTo>
                <a:lnTo>
                  <a:pt x="142370" y="112927"/>
                </a:lnTo>
                <a:lnTo>
                  <a:pt x="146252" y="98408"/>
                </a:lnTo>
                <a:lnTo>
                  <a:pt x="169146" y="53523"/>
                </a:lnTo>
                <a:lnTo>
                  <a:pt x="191301" y="22504"/>
                </a:lnTo>
                <a:lnTo>
                  <a:pt x="191301" y="3021"/>
                </a:lnTo>
                <a:close/>
              </a:path>
              <a:path w="334645" h="125729">
                <a:moveTo>
                  <a:pt x="232363" y="96815"/>
                </a:moveTo>
                <a:lnTo>
                  <a:pt x="206514" y="96815"/>
                </a:lnTo>
                <a:lnTo>
                  <a:pt x="206514" y="122679"/>
                </a:lnTo>
                <a:lnTo>
                  <a:pt x="232363" y="122679"/>
                </a:lnTo>
                <a:lnTo>
                  <a:pt x="232363" y="96815"/>
                </a:lnTo>
                <a:close/>
              </a:path>
              <a:path w="334645" h="125729">
                <a:moveTo>
                  <a:pt x="256175" y="103884"/>
                </a:moveTo>
                <a:lnTo>
                  <a:pt x="256175" y="121815"/>
                </a:lnTo>
                <a:lnTo>
                  <a:pt x="260516" y="122718"/>
                </a:lnTo>
                <a:lnTo>
                  <a:pt x="273527" y="124528"/>
                </a:lnTo>
                <a:lnTo>
                  <a:pt x="293228" y="125403"/>
                </a:lnTo>
                <a:lnTo>
                  <a:pt x="307027" y="123056"/>
                </a:lnTo>
                <a:lnTo>
                  <a:pt x="322728" y="115762"/>
                </a:lnTo>
                <a:lnTo>
                  <a:pt x="326725" y="110781"/>
                </a:lnTo>
                <a:lnTo>
                  <a:pt x="296153" y="110781"/>
                </a:lnTo>
                <a:lnTo>
                  <a:pt x="284647" y="110755"/>
                </a:lnTo>
                <a:lnTo>
                  <a:pt x="274929" y="109449"/>
                </a:lnTo>
                <a:lnTo>
                  <a:pt x="256175" y="103884"/>
                </a:lnTo>
                <a:close/>
              </a:path>
              <a:path w="334645" h="125729">
                <a:moveTo>
                  <a:pt x="330034" y="15090"/>
                </a:moveTo>
                <a:lnTo>
                  <a:pt x="285825" y="15090"/>
                </a:lnTo>
                <a:lnTo>
                  <a:pt x="296010" y="17200"/>
                </a:lnTo>
                <a:lnTo>
                  <a:pt x="305804" y="31313"/>
                </a:lnTo>
                <a:lnTo>
                  <a:pt x="304485" y="37099"/>
                </a:lnTo>
                <a:lnTo>
                  <a:pt x="295973" y="47156"/>
                </a:lnTo>
                <a:lnTo>
                  <a:pt x="273408" y="52504"/>
                </a:lnTo>
                <a:lnTo>
                  <a:pt x="267205" y="52676"/>
                </a:lnTo>
                <a:lnTo>
                  <a:pt x="267205" y="66987"/>
                </a:lnTo>
                <a:lnTo>
                  <a:pt x="275426" y="67005"/>
                </a:lnTo>
                <a:lnTo>
                  <a:pt x="286515" y="68433"/>
                </a:lnTo>
                <a:lnTo>
                  <a:pt x="301641" y="74988"/>
                </a:lnTo>
                <a:lnTo>
                  <a:pt x="309251" y="90609"/>
                </a:lnTo>
                <a:lnTo>
                  <a:pt x="309251" y="99746"/>
                </a:lnTo>
                <a:lnTo>
                  <a:pt x="296153" y="110781"/>
                </a:lnTo>
                <a:lnTo>
                  <a:pt x="326725" y="110781"/>
                </a:lnTo>
                <a:lnTo>
                  <a:pt x="329408" y="107438"/>
                </a:lnTo>
                <a:lnTo>
                  <a:pt x="334159" y="89449"/>
                </a:lnTo>
                <a:lnTo>
                  <a:pt x="331918" y="80393"/>
                </a:lnTo>
                <a:lnTo>
                  <a:pt x="323321" y="67995"/>
                </a:lnTo>
                <a:lnTo>
                  <a:pt x="304072" y="58482"/>
                </a:lnTo>
                <a:lnTo>
                  <a:pt x="311847" y="54868"/>
                </a:lnTo>
                <a:lnTo>
                  <a:pt x="323971" y="45119"/>
                </a:lnTo>
                <a:lnTo>
                  <a:pt x="330273" y="28538"/>
                </a:lnTo>
                <a:lnTo>
                  <a:pt x="330273" y="15262"/>
                </a:lnTo>
                <a:lnTo>
                  <a:pt x="330034" y="15090"/>
                </a:lnTo>
                <a:close/>
              </a:path>
              <a:path w="334645" h="125729">
                <a:moveTo>
                  <a:pt x="288071" y="0"/>
                </a:moveTo>
                <a:lnTo>
                  <a:pt x="275215" y="1253"/>
                </a:lnTo>
                <a:lnTo>
                  <a:pt x="257727" y="5435"/>
                </a:lnTo>
                <a:lnTo>
                  <a:pt x="258354" y="21543"/>
                </a:lnTo>
                <a:lnTo>
                  <a:pt x="268882" y="17845"/>
                </a:lnTo>
                <a:lnTo>
                  <a:pt x="285825" y="15090"/>
                </a:lnTo>
                <a:lnTo>
                  <a:pt x="330034" y="15090"/>
                </a:lnTo>
                <a:lnTo>
                  <a:pt x="318281" y="6612"/>
                </a:lnTo>
                <a:lnTo>
                  <a:pt x="308029" y="2508"/>
                </a:lnTo>
                <a:lnTo>
                  <a:pt x="288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842824" y="4880242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501790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60754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819721" y="4880243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5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478686" y="4880242"/>
            <a:ext cx="0" cy="971550"/>
          </a:xfrm>
          <a:custGeom>
            <a:avLst/>
            <a:gdLst/>
            <a:ahLst/>
            <a:cxnLst/>
            <a:rect l="l" t="t" r="r" b="b"/>
            <a:pathLst>
              <a:path w="0" h="971550">
                <a:moveTo>
                  <a:pt x="0" y="971056"/>
                </a:moveTo>
                <a:lnTo>
                  <a:pt x="0" y="0"/>
                </a:lnTo>
              </a:path>
            </a:pathLst>
          </a:custGeom>
          <a:ln w="11488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842824" y="5851299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842824" y="5296410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842824" y="4880243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4" h="0">
                <a:moveTo>
                  <a:pt x="0" y="0"/>
                </a:moveTo>
                <a:lnTo>
                  <a:pt x="2635861" y="0"/>
                </a:lnTo>
              </a:path>
            </a:pathLst>
          </a:custGeom>
          <a:ln w="11494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693783" y="5208786"/>
            <a:ext cx="2609433" cy="857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358665" y="5941236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5" h="125729">
                <a:moveTo>
                  <a:pt x="62860" y="11822"/>
                </a:moveTo>
                <a:lnTo>
                  <a:pt x="42736" y="11822"/>
                </a:lnTo>
                <a:lnTo>
                  <a:pt x="54798" y="23383"/>
                </a:lnTo>
                <a:lnTo>
                  <a:pt x="54339" y="37114"/>
                </a:lnTo>
                <a:lnTo>
                  <a:pt x="50007" y="48932"/>
                </a:lnTo>
                <a:lnTo>
                  <a:pt x="37221" y="64926"/>
                </a:lnTo>
                <a:lnTo>
                  <a:pt x="26674" y="74517"/>
                </a:lnTo>
                <a:lnTo>
                  <a:pt x="18894" y="82340"/>
                </a:lnTo>
                <a:lnTo>
                  <a:pt x="8422" y="94666"/>
                </a:lnTo>
                <a:lnTo>
                  <a:pt x="0" y="108548"/>
                </a:lnTo>
                <a:lnTo>
                  <a:pt x="0" y="122514"/>
                </a:lnTo>
                <a:lnTo>
                  <a:pt x="71169" y="122514"/>
                </a:lnTo>
                <a:lnTo>
                  <a:pt x="71169" y="108548"/>
                </a:lnTo>
                <a:lnTo>
                  <a:pt x="19127" y="108548"/>
                </a:lnTo>
                <a:lnTo>
                  <a:pt x="20653" y="104071"/>
                </a:lnTo>
                <a:lnTo>
                  <a:pt x="27112" y="92735"/>
                </a:lnTo>
                <a:lnTo>
                  <a:pt x="41356" y="77513"/>
                </a:lnTo>
                <a:lnTo>
                  <a:pt x="47672" y="71927"/>
                </a:lnTo>
                <a:lnTo>
                  <a:pt x="56071" y="64234"/>
                </a:lnTo>
                <a:lnTo>
                  <a:pt x="66516" y="52081"/>
                </a:lnTo>
                <a:lnTo>
                  <a:pt x="71686" y="43719"/>
                </a:lnTo>
                <a:lnTo>
                  <a:pt x="71683" y="32863"/>
                </a:lnTo>
                <a:lnTo>
                  <a:pt x="70034" y="23374"/>
                </a:lnTo>
                <a:lnTo>
                  <a:pt x="62860" y="11822"/>
                </a:lnTo>
                <a:close/>
              </a:path>
              <a:path w="290195" h="125729">
                <a:moveTo>
                  <a:pt x="32427" y="0"/>
                </a:moveTo>
                <a:lnTo>
                  <a:pt x="20561" y="1591"/>
                </a:lnTo>
                <a:lnTo>
                  <a:pt x="2929" y="7339"/>
                </a:lnTo>
                <a:lnTo>
                  <a:pt x="4391" y="20681"/>
                </a:lnTo>
                <a:lnTo>
                  <a:pt x="16111" y="15384"/>
                </a:lnTo>
                <a:lnTo>
                  <a:pt x="32224" y="11822"/>
                </a:lnTo>
                <a:lnTo>
                  <a:pt x="62860" y="11822"/>
                </a:lnTo>
                <a:lnTo>
                  <a:pt x="60676" y="8304"/>
                </a:lnTo>
                <a:lnTo>
                  <a:pt x="51415" y="3343"/>
                </a:lnTo>
                <a:lnTo>
                  <a:pt x="32427" y="0"/>
                </a:lnTo>
                <a:close/>
              </a:path>
              <a:path w="290195" h="125729">
                <a:moveTo>
                  <a:pt x="139558" y="272"/>
                </a:moveTo>
                <a:lnTo>
                  <a:pt x="107043" y="30129"/>
                </a:lnTo>
                <a:lnTo>
                  <a:pt x="101529" y="67117"/>
                </a:lnTo>
                <a:lnTo>
                  <a:pt x="103008" y="78933"/>
                </a:lnTo>
                <a:lnTo>
                  <a:pt x="107100" y="94722"/>
                </a:lnTo>
                <a:lnTo>
                  <a:pt x="115136" y="111070"/>
                </a:lnTo>
                <a:lnTo>
                  <a:pt x="125427" y="120129"/>
                </a:lnTo>
                <a:lnTo>
                  <a:pt x="142689" y="125445"/>
                </a:lnTo>
                <a:lnTo>
                  <a:pt x="148197" y="124701"/>
                </a:lnTo>
                <a:lnTo>
                  <a:pt x="160900" y="119514"/>
                </a:lnTo>
                <a:lnTo>
                  <a:pt x="166952" y="113548"/>
                </a:lnTo>
                <a:lnTo>
                  <a:pt x="142861" y="113548"/>
                </a:lnTo>
                <a:lnTo>
                  <a:pt x="141783" y="113442"/>
                </a:lnTo>
                <a:lnTo>
                  <a:pt x="136099" y="111394"/>
                </a:lnTo>
                <a:lnTo>
                  <a:pt x="128227" y="104151"/>
                </a:lnTo>
                <a:lnTo>
                  <a:pt x="121250" y="88421"/>
                </a:lnTo>
                <a:lnTo>
                  <a:pt x="118255" y="60911"/>
                </a:lnTo>
                <a:lnTo>
                  <a:pt x="119189" y="49452"/>
                </a:lnTo>
                <a:lnTo>
                  <a:pt x="122691" y="33011"/>
                </a:lnTo>
                <a:lnTo>
                  <a:pt x="130469" y="18272"/>
                </a:lnTo>
                <a:lnTo>
                  <a:pt x="144231" y="11917"/>
                </a:lnTo>
                <a:lnTo>
                  <a:pt x="168632" y="11917"/>
                </a:lnTo>
                <a:lnTo>
                  <a:pt x="158273" y="4467"/>
                </a:lnTo>
                <a:lnTo>
                  <a:pt x="139558" y="272"/>
                </a:lnTo>
                <a:close/>
              </a:path>
              <a:path w="290195" h="125729">
                <a:moveTo>
                  <a:pt x="168632" y="11917"/>
                </a:moveTo>
                <a:lnTo>
                  <a:pt x="144231" y="11917"/>
                </a:lnTo>
                <a:lnTo>
                  <a:pt x="149957" y="13901"/>
                </a:lnTo>
                <a:lnTo>
                  <a:pt x="157968" y="21035"/>
                </a:lnTo>
                <a:lnTo>
                  <a:pt x="165092" y="36630"/>
                </a:lnTo>
                <a:lnTo>
                  <a:pt x="168155" y="63994"/>
                </a:lnTo>
                <a:lnTo>
                  <a:pt x="167240" y="75597"/>
                </a:lnTo>
                <a:lnTo>
                  <a:pt x="163824" y="92202"/>
                </a:lnTo>
                <a:lnTo>
                  <a:pt x="156249" y="107092"/>
                </a:lnTo>
                <a:lnTo>
                  <a:pt x="142861" y="113548"/>
                </a:lnTo>
                <a:lnTo>
                  <a:pt x="166952" y="113548"/>
                </a:lnTo>
                <a:lnTo>
                  <a:pt x="175162" y="105455"/>
                </a:lnTo>
                <a:lnTo>
                  <a:pt x="179140" y="96238"/>
                </a:lnTo>
                <a:lnTo>
                  <a:pt x="183187" y="80914"/>
                </a:lnTo>
                <a:lnTo>
                  <a:pt x="185010" y="59774"/>
                </a:lnTo>
                <a:lnTo>
                  <a:pt x="183991" y="48617"/>
                </a:lnTo>
                <a:lnTo>
                  <a:pt x="180632" y="32854"/>
                </a:lnTo>
                <a:lnTo>
                  <a:pt x="173533" y="17166"/>
                </a:lnTo>
                <a:lnTo>
                  <a:pt x="169646" y="12646"/>
                </a:lnTo>
                <a:lnTo>
                  <a:pt x="168632" y="11917"/>
                </a:lnTo>
                <a:close/>
              </a:path>
              <a:path w="290195" h="125729">
                <a:moveTo>
                  <a:pt x="244164" y="272"/>
                </a:moveTo>
                <a:lnTo>
                  <a:pt x="211648" y="30129"/>
                </a:lnTo>
                <a:lnTo>
                  <a:pt x="206134" y="67117"/>
                </a:lnTo>
                <a:lnTo>
                  <a:pt x="207613" y="78933"/>
                </a:lnTo>
                <a:lnTo>
                  <a:pt x="211705" y="94722"/>
                </a:lnTo>
                <a:lnTo>
                  <a:pt x="219742" y="111070"/>
                </a:lnTo>
                <a:lnTo>
                  <a:pt x="230032" y="120129"/>
                </a:lnTo>
                <a:lnTo>
                  <a:pt x="247294" y="125445"/>
                </a:lnTo>
                <a:lnTo>
                  <a:pt x="252803" y="124701"/>
                </a:lnTo>
                <a:lnTo>
                  <a:pt x="265506" y="119514"/>
                </a:lnTo>
                <a:lnTo>
                  <a:pt x="271558" y="113548"/>
                </a:lnTo>
                <a:lnTo>
                  <a:pt x="247467" y="113548"/>
                </a:lnTo>
                <a:lnTo>
                  <a:pt x="246389" y="113442"/>
                </a:lnTo>
                <a:lnTo>
                  <a:pt x="240705" y="111394"/>
                </a:lnTo>
                <a:lnTo>
                  <a:pt x="232833" y="104151"/>
                </a:lnTo>
                <a:lnTo>
                  <a:pt x="225856" y="88421"/>
                </a:lnTo>
                <a:lnTo>
                  <a:pt x="222861" y="60911"/>
                </a:lnTo>
                <a:lnTo>
                  <a:pt x="223795" y="49452"/>
                </a:lnTo>
                <a:lnTo>
                  <a:pt x="227297" y="33011"/>
                </a:lnTo>
                <a:lnTo>
                  <a:pt x="235075" y="18272"/>
                </a:lnTo>
                <a:lnTo>
                  <a:pt x="248837" y="11917"/>
                </a:lnTo>
                <a:lnTo>
                  <a:pt x="273238" y="11917"/>
                </a:lnTo>
                <a:lnTo>
                  <a:pt x="262879" y="4467"/>
                </a:lnTo>
                <a:lnTo>
                  <a:pt x="244164" y="272"/>
                </a:lnTo>
                <a:close/>
              </a:path>
              <a:path w="290195" h="125729">
                <a:moveTo>
                  <a:pt x="273238" y="11917"/>
                </a:moveTo>
                <a:lnTo>
                  <a:pt x="248837" y="11917"/>
                </a:lnTo>
                <a:lnTo>
                  <a:pt x="254563" y="13901"/>
                </a:lnTo>
                <a:lnTo>
                  <a:pt x="262574" y="21035"/>
                </a:lnTo>
                <a:lnTo>
                  <a:pt x="269698" y="36630"/>
                </a:lnTo>
                <a:lnTo>
                  <a:pt x="272761" y="63994"/>
                </a:lnTo>
                <a:lnTo>
                  <a:pt x="271846" y="75597"/>
                </a:lnTo>
                <a:lnTo>
                  <a:pt x="268430" y="92202"/>
                </a:lnTo>
                <a:lnTo>
                  <a:pt x="260855" y="107092"/>
                </a:lnTo>
                <a:lnTo>
                  <a:pt x="247467" y="113548"/>
                </a:lnTo>
                <a:lnTo>
                  <a:pt x="271558" y="113548"/>
                </a:lnTo>
                <a:lnTo>
                  <a:pt x="279768" y="105455"/>
                </a:lnTo>
                <a:lnTo>
                  <a:pt x="283746" y="96238"/>
                </a:lnTo>
                <a:lnTo>
                  <a:pt x="287793" y="80914"/>
                </a:lnTo>
                <a:lnTo>
                  <a:pt x="289616" y="59774"/>
                </a:lnTo>
                <a:lnTo>
                  <a:pt x="288597" y="48617"/>
                </a:lnTo>
                <a:lnTo>
                  <a:pt x="285238" y="32854"/>
                </a:lnTo>
                <a:lnTo>
                  <a:pt x="278139" y="17166"/>
                </a:lnTo>
                <a:lnTo>
                  <a:pt x="274252" y="12646"/>
                </a:lnTo>
                <a:lnTo>
                  <a:pt x="273238" y="11917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012289" y="5941509"/>
            <a:ext cx="295275" cy="125730"/>
          </a:xfrm>
          <a:custGeom>
            <a:avLst/>
            <a:gdLst/>
            <a:ahLst/>
            <a:cxnLst/>
            <a:rect l="l" t="t" r="r" b="b"/>
            <a:pathLst>
              <a:path w="295275" h="125729">
                <a:moveTo>
                  <a:pt x="68756" y="88447"/>
                </a:moveTo>
                <a:lnTo>
                  <a:pt x="53764" y="88447"/>
                </a:lnTo>
                <a:lnTo>
                  <a:pt x="53764" y="122241"/>
                </a:lnTo>
                <a:lnTo>
                  <a:pt x="68756" y="122241"/>
                </a:lnTo>
                <a:lnTo>
                  <a:pt x="68756" y="88447"/>
                </a:lnTo>
                <a:close/>
              </a:path>
              <a:path w="295275" h="125729">
                <a:moveTo>
                  <a:pt x="68756" y="2583"/>
                </a:moveTo>
                <a:lnTo>
                  <a:pt x="53764" y="2583"/>
                </a:lnTo>
                <a:lnTo>
                  <a:pt x="0" y="76378"/>
                </a:lnTo>
                <a:lnTo>
                  <a:pt x="0" y="88447"/>
                </a:lnTo>
                <a:lnTo>
                  <a:pt x="84782" y="88447"/>
                </a:lnTo>
                <a:lnTo>
                  <a:pt x="84782" y="75343"/>
                </a:lnTo>
                <a:lnTo>
                  <a:pt x="15681" y="75343"/>
                </a:lnTo>
                <a:lnTo>
                  <a:pt x="54970" y="22239"/>
                </a:lnTo>
                <a:lnTo>
                  <a:pt x="68756" y="22239"/>
                </a:lnTo>
                <a:lnTo>
                  <a:pt x="68756" y="2583"/>
                </a:lnTo>
                <a:close/>
              </a:path>
              <a:path w="295275" h="125729">
                <a:moveTo>
                  <a:pt x="68756" y="22239"/>
                </a:moveTo>
                <a:lnTo>
                  <a:pt x="54970" y="22239"/>
                </a:lnTo>
                <a:lnTo>
                  <a:pt x="54970" y="75343"/>
                </a:lnTo>
                <a:lnTo>
                  <a:pt x="68756" y="75343"/>
                </a:lnTo>
                <a:lnTo>
                  <a:pt x="68756" y="22239"/>
                </a:lnTo>
                <a:close/>
              </a:path>
              <a:path w="295275" h="125729">
                <a:moveTo>
                  <a:pt x="144901" y="0"/>
                </a:moveTo>
                <a:lnTo>
                  <a:pt x="112384" y="29857"/>
                </a:lnTo>
                <a:lnTo>
                  <a:pt x="106869" y="66845"/>
                </a:lnTo>
                <a:lnTo>
                  <a:pt x="108348" y="78660"/>
                </a:lnTo>
                <a:lnTo>
                  <a:pt x="112441" y="94450"/>
                </a:lnTo>
                <a:lnTo>
                  <a:pt x="120479" y="110797"/>
                </a:lnTo>
                <a:lnTo>
                  <a:pt x="130769" y="119856"/>
                </a:lnTo>
                <a:lnTo>
                  <a:pt x="148031" y="125172"/>
                </a:lnTo>
                <a:lnTo>
                  <a:pt x="153540" y="124428"/>
                </a:lnTo>
                <a:lnTo>
                  <a:pt x="166243" y="119242"/>
                </a:lnTo>
                <a:lnTo>
                  <a:pt x="172295" y="113275"/>
                </a:lnTo>
                <a:lnTo>
                  <a:pt x="148203" y="113275"/>
                </a:lnTo>
                <a:lnTo>
                  <a:pt x="147125" y="113170"/>
                </a:lnTo>
                <a:lnTo>
                  <a:pt x="141441" y="111121"/>
                </a:lnTo>
                <a:lnTo>
                  <a:pt x="133569" y="103878"/>
                </a:lnTo>
                <a:lnTo>
                  <a:pt x="126592" y="88147"/>
                </a:lnTo>
                <a:lnTo>
                  <a:pt x="123597" y="60638"/>
                </a:lnTo>
                <a:lnTo>
                  <a:pt x="124530" y="49179"/>
                </a:lnTo>
                <a:lnTo>
                  <a:pt x="128033" y="32738"/>
                </a:lnTo>
                <a:lnTo>
                  <a:pt x="135812" y="18000"/>
                </a:lnTo>
                <a:lnTo>
                  <a:pt x="149574" y="11644"/>
                </a:lnTo>
                <a:lnTo>
                  <a:pt x="173975" y="11644"/>
                </a:lnTo>
                <a:lnTo>
                  <a:pt x="163616" y="4194"/>
                </a:lnTo>
                <a:lnTo>
                  <a:pt x="144901" y="0"/>
                </a:lnTo>
                <a:close/>
              </a:path>
              <a:path w="295275" h="125729">
                <a:moveTo>
                  <a:pt x="173975" y="11644"/>
                </a:moveTo>
                <a:lnTo>
                  <a:pt x="149574" y="11644"/>
                </a:lnTo>
                <a:lnTo>
                  <a:pt x="155300" y="13628"/>
                </a:lnTo>
                <a:lnTo>
                  <a:pt x="163311" y="20762"/>
                </a:lnTo>
                <a:lnTo>
                  <a:pt x="170435" y="36357"/>
                </a:lnTo>
                <a:lnTo>
                  <a:pt x="173498" y="63722"/>
                </a:lnTo>
                <a:lnTo>
                  <a:pt x="172583" y="75324"/>
                </a:lnTo>
                <a:lnTo>
                  <a:pt x="169167" y="91929"/>
                </a:lnTo>
                <a:lnTo>
                  <a:pt x="161592" y="106819"/>
                </a:lnTo>
                <a:lnTo>
                  <a:pt x="148203" y="113275"/>
                </a:lnTo>
                <a:lnTo>
                  <a:pt x="172295" y="113275"/>
                </a:lnTo>
                <a:lnTo>
                  <a:pt x="180504" y="105183"/>
                </a:lnTo>
                <a:lnTo>
                  <a:pt x="184482" y="95966"/>
                </a:lnTo>
                <a:lnTo>
                  <a:pt x="188529" y="80641"/>
                </a:lnTo>
                <a:lnTo>
                  <a:pt x="190351" y="59501"/>
                </a:lnTo>
                <a:lnTo>
                  <a:pt x="189333" y="48345"/>
                </a:lnTo>
                <a:lnTo>
                  <a:pt x="185974" y="32581"/>
                </a:lnTo>
                <a:lnTo>
                  <a:pt x="178876" y="16893"/>
                </a:lnTo>
                <a:lnTo>
                  <a:pt x="174989" y="12373"/>
                </a:lnTo>
                <a:lnTo>
                  <a:pt x="173975" y="11644"/>
                </a:lnTo>
                <a:close/>
              </a:path>
              <a:path w="295275" h="125729">
                <a:moveTo>
                  <a:pt x="249506" y="0"/>
                </a:moveTo>
                <a:lnTo>
                  <a:pt x="216990" y="29856"/>
                </a:lnTo>
                <a:lnTo>
                  <a:pt x="211476" y="66845"/>
                </a:lnTo>
                <a:lnTo>
                  <a:pt x="212954" y="78660"/>
                </a:lnTo>
                <a:lnTo>
                  <a:pt x="217047" y="94450"/>
                </a:lnTo>
                <a:lnTo>
                  <a:pt x="225085" y="110797"/>
                </a:lnTo>
                <a:lnTo>
                  <a:pt x="235375" y="119856"/>
                </a:lnTo>
                <a:lnTo>
                  <a:pt x="252637" y="125172"/>
                </a:lnTo>
                <a:lnTo>
                  <a:pt x="258145" y="124428"/>
                </a:lnTo>
                <a:lnTo>
                  <a:pt x="270848" y="119242"/>
                </a:lnTo>
                <a:lnTo>
                  <a:pt x="276900" y="113275"/>
                </a:lnTo>
                <a:lnTo>
                  <a:pt x="252808" y="113275"/>
                </a:lnTo>
                <a:lnTo>
                  <a:pt x="251730" y="113170"/>
                </a:lnTo>
                <a:lnTo>
                  <a:pt x="246047" y="111121"/>
                </a:lnTo>
                <a:lnTo>
                  <a:pt x="238174" y="103878"/>
                </a:lnTo>
                <a:lnTo>
                  <a:pt x="231198" y="88148"/>
                </a:lnTo>
                <a:lnTo>
                  <a:pt x="228203" y="60638"/>
                </a:lnTo>
                <a:lnTo>
                  <a:pt x="229136" y="49179"/>
                </a:lnTo>
                <a:lnTo>
                  <a:pt x="232639" y="32739"/>
                </a:lnTo>
                <a:lnTo>
                  <a:pt x="240417" y="18000"/>
                </a:lnTo>
                <a:lnTo>
                  <a:pt x="254179" y="11644"/>
                </a:lnTo>
                <a:lnTo>
                  <a:pt x="278580" y="11644"/>
                </a:lnTo>
                <a:lnTo>
                  <a:pt x="268220" y="4194"/>
                </a:lnTo>
                <a:lnTo>
                  <a:pt x="249506" y="0"/>
                </a:lnTo>
                <a:close/>
              </a:path>
              <a:path w="295275" h="125729">
                <a:moveTo>
                  <a:pt x="278580" y="11644"/>
                </a:moveTo>
                <a:lnTo>
                  <a:pt x="254179" y="11644"/>
                </a:lnTo>
                <a:lnTo>
                  <a:pt x="259905" y="13628"/>
                </a:lnTo>
                <a:lnTo>
                  <a:pt x="267917" y="20763"/>
                </a:lnTo>
                <a:lnTo>
                  <a:pt x="275041" y="36357"/>
                </a:lnTo>
                <a:lnTo>
                  <a:pt x="278104" y="63722"/>
                </a:lnTo>
                <a:lnTo>
                  <a:pt x="277189" y="75324"/>
                </a:lnTo>
                <a:lnTo>
                  <a:pt x="273772" y="91930"/>
                </a:lnTo>
                <a:lnTo>
                  <a:pt x="266197" y="106819"/>
                </a:lnTo>
                <a:lnTo>
                  <a:pt x="252808" y="113275"/>
                </a:lnTo>
                <a:lnTo>
                  <a:pt x="276900" y="113275"/>
                </a:lnTo>
                <a:lnTo>
                  <a:pt x="285109" y="105183"/>
                </a:lnTo>
                <a:lnTo>
                  <a:pt x="289087" y="95966"/>
                </a:lnTo>
                <a:lnTo>
                  <a:pt x="293134" y="80641"/>
                </a:lnTo>
                <a:lnTo>
                  <a:pt x="294956" y="59501"/>
                </a:lnTo>
                <a:lnTo>
                  <a:pt x="293937" y="48345"/>
                </a:lnTo>
                <a:lnTo>
                  <a:pt x="290579" y="32581"/>
                </a:lnTo>
                <a:lnTo>
                  <a:pt x="283481" y="16893"/>
                </a:lnTo>
                <a:lnTo>
                  <a:pt x="279594" y="12373"/>
                </a:lnTo>
                <a:lnTo>
                  <a:pt x="278580" y="1164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674034" y="5940992"/>
            <a:ext cx="292735" cy="125730"/>
          </a:xfrm>
          <a:custGeom>
            <a:avLst/>
            <a:gdLst/>
            <a:ahLst/>
            <a:cxnLst/>
            <a:rect l="l" t="t" r="r" b="b"/>
            <a:pathLst>
              <a:path w="292734" h="125729">
                <a:moveTo>
                  <a:pt x="48551" y="0"/>
                </a:moveTo>
                <a:lnTo>
                  <a:pt x="12485" y="17459"/>
                </a:lnTo>
                <a:lnTo>
                  <a:pt x="0" y="70000"/>
                </a:lnTo>
                <a:lnTo>
                  <a:pt x="1534" y="81825"/>
                </a:lnTo>
                <a:lnTo>
                  <a:pt x="5833" y="97550"/>
                </a:lnTo>
                <a:lnTo>
                  <a:pt x="14324" y="113544"/>
                </a:lnTo>
                <a:lnTo>
                  <a:pt x="25467" y="121326"/>
                </a:lnTo>
                <a:lnTo>
                  <a:pt x="44411" y="125509"/>
                </a:lnTo>
                <a:lnTo>
                  <a:pt x="56458" y="122396"/>
                </a:lnTo>
                <a:lnTo>
                  <a:pt x="68874" y="113793"/>
                </a:lnTo>
                <a:lnTo>
                  <a:pt x="31683" y="113793"/>
                </a:lnTo>
                <a:lnTo>
                  <a:pt x="17897" y="95516"/>
                </a:lnTo>
                <a:lnTo>
                  <a:pt x="17897" y="71033"/>
                </a:lnTo>
                <a:lnTo>
                  <a:pt x="28891" y="60688"/>
                </a:lnTo>
                <a:lnTo>
                  <a:pt x="17209" y="60688"/>
                </a:lnTo>
                <a:lnTo>
                  <a:pt x="31832" y="18118"/>
                </a:lnTo>
                <a:lnTo>
                  <a:pt x="48081" y="12074"/>
                </a:lnTo>
                <a:lnTo>
                  <a:pt x="75349" y="12074"/>
                </a:lnTo>
                <a:lnTo>
                  <a:pt x="75227" y="4588"/>
                </a:lnTo>
                <a:lnTo>
                  <a:pt x="64940" y="2082"/>
                </a:lnTo>
                <a:lnTo>
                  <a:pt x="48551" y="0"/>
                </a:lnTo>
                <a:close/>
              </a:path>
              <a:path w="292734" h="125729">
                <a:moveTo>
                  <a:pt x="71784" y="57412"/>
                </a:moveTo>
                <a:lnTo>
                  <a:pt x="53395" y="57412"/>
                </a:lnTo>
                <a:lnTo>
                  <a:pt x="65459" y="72930"/>
                </a:lnTo>
                <a:lnTo>
                  <a:pt x="65459" y="98965"/>
                </a:lnTo>
                <a:lnTo>
                  <a:pt x="53395" y="113793"/>
                </a:lnTo>
                <a:lnTo>
                  <a:pt x="68874" y="113793"/>
                </a:lnTo>
                <a:lnTo>
                  <a:pt x="71922" y="111680"/>
                </a:lnTo>
                <a:lnTo>
                  <a:pt x="77865" y="100921"/>
                </a:lnTo>
                <a:lnTo>
                  <a:pt x="81462" y="82178"/>
                </a:lnTo>
                <a:lnTo>
                  <a:pt x="79582" y="71320"/>
                </a:lnTo>
                <a:lnTo>
                  <a:pt x="71784" y="57412"/>
                </a:lnTo>
                <a:close/>
              </a:path>
              <a:path w="292734" h="125729">
                <a:moveTo>
                  <a:pt x="43752" y="46168"/>
                </a:moveTo>
                <a:lnTo>
                  <a:pt x="32010" y="49275"/>
                </a:lnTo>
                <a:lnTo>
                  <a:pt x="17209" y="60688"/>
                </a:lnTo>
                <a:lnTo>
                  <a:pt x="28891" y="60688"/>
                </a:lnTo>
                <a:lnTo>
                  <a:pt x="32372" y="57412"/>
                </a:lnTo>
                <a:lnTo>
                  <a:pt x="71784" y="57412"/>
                </a:lnTo>
                <a:lnTo>
                  <a:pt x="70880" y="55801"/>
                </a:lnTo>
                <a:lnTo>
                  <a:pt x="62110" y="50125"/>
                </a:lnTo>
                <a:lnTo>
                  <a:pt x="43752" y="46168"/>
                </a:lnTo>
                <a:close/>
              </a:path>
              <a:path w="292734" h="125729">
                <a:moveTo>
                  <a:pt x="75349" y="12074"/>
                </a:moveTo>
                <a:lnTo>
                  <a:pt x="48081" y="12074"/>
                </a:lnTo>
                <a:lnTo>
                  <a:pt x="56882" y="13150"/>
                </a:lnTo>
                <a:lnTo>
                  <a:pt x="75453" y="18446"/>
                </a:lnTo>
                <a:lnTo>
                  <a:pt x="75349" y="12074"/>
                </a:lnTo>
                <a:close/>
              </a:path>
              <a:path w="292734" h="125729">
                <a:moveTo>
                  <a:pt x="142120" y="517"/>
                </a:moveTo>
                <a:lnTo>
                  <a:pt x="109604" y="30373"/>
                </a:lnTo>
                <a:lnTo>
                  <a:pt x="104090" y="67362"/>
                </a:lnTo>
                <a:lnTo>
                  <a:pt x="105569" y="79177"/>
                </a:lnTo>
                <a:lnTo>
                  <a:pt x="109661" y="94967"/>
                </a:lnTo>
                <a:lnTo>
                  <a:pt x="117698" y="111314"/>
                </a:lnTo>
                <a:lnTo>
                  <a:pt x="127988" y="120373"/>
                </a:lnTo>
                <a:lnTo>
                  <a:pt x="145250" y="125689"/>
                </a:lnTo>
                <a:lnTo>
                  <a:pt x="150759" y="124945"/>
                </a:lnTo>
                <a:lnTo>
                  <a:pt x="163463" y="119759"/>
                </a:lnTo>
                <a:lnTo>
                  <a:pt x="169515" y="113793"/>
                </a:lnTo>
                <a:lnTo>
                  <a:pt x="145422" y="113793"/>
                </a:lnTo>
                <a:lnTo>
                  <a:pt x="144344" y="113687"/>
                </a:lnTo>
                <a:lnTo>
                  <a:pt x="138660" y="111638"/>
                </a:lnTo>
                <a:lnTo>
                  <a:pt x="130788" y="104395"/>
                </a:lnTo>
                <a:lnTo>
                  <a:pt x="123811" y="88665"/>
                </a:lnTo>
                <a:lnTo>
                  <a:pt x="120816" y="61155"/>
                </a:lnTo>
                <a:lnTo>
                  <a:pt x="121750" y="49696"/>
                </a:lnTo>
                <a:lnTo>
                  <a:pt x="125252" y="33256"/>
                </a:lnTo>
                <a:lnTo>
                  <a:pt x="133031" y="18517"/>
                </a:lnTo>
                <a:lnTo>
                  <a:pt x="146793" y="12161"/>
                </a:lnTo>
                <a:lnTo>
                  <a:pt x="171194" y="12161"/>
                </a:lnTo>
                <a:lnTo>
                  <a:pt x="160835" y="4711"/>
                </a:lnTo>
                <a:lnTo>
                  <a:pt x="142120" y="517"/>
                </a:lnTo>
                <a:close/>
              </a:path>
              <a:path w="292734" h="125729">
                <a:moveTo>
                  <a:pt x="171194" y="12161"/>
                </a:moveTo>
                <a:lnTo>
                  <a:pt x="146793" y="12161"/>
                </a:lnTo>
                <a:lnTo>
                  <a:pt x="152519" y="14145"/>
                </a:lnTo>
                <a:lnTo>
                  <a:pt x="160530" y="21280"/>
                </a:lnTo>
                <a:lnTo>
                  <a:pt x="167654" y="36874"/>
                </a:lnTo>
                <a:lnTo>
                  <a:pt x="170717" y="64239"/>
                </a:lnTo>
                <a:lnTo>
                  <a:pt x="169803" y="75842"/>
                </a:lnTo>
                <a:lnTo>
                  <a:pt x="166386" y="92447"/>
                </a:lnTo>
                <a:lnTo>
                  <a:pt x="158811" y="107336"/>
                </a:lnTo>
                <a:lnTo>
                  <a:pt x="145422" y="113793"/>
                </a:lnTo>
                <a:lnTo>
                  <a:pt x="169515" y="113793"/>
                </a:lnTo>
                <a:lnTo>
                  <a:pt x="177724" y="105700"/>
                </a:lnTo>
                <a:lnTo>
                  <a:pt x="181702" y="96483"/>
                </a:lnTo>
                <a:lnTo>
                  <a:pt x="185749" y="81158"/>
                </a:lnTo>
                <a:lnTo>
                  <a:pt x="187572" y="60018"/>
                </a:lnTo>
                <a:lnTo>
                  <a:pt x="186553" y="48862"/>
                </a:lnTo>
                <a:lnTo>
                  <a:pt x="183194" y="33098"/>
                </a:lnTo>
                <a:lnTo>
                  <a:pt x="176095" y="17410"/>
                </a:lnTo>
                <a:lnTo>
                  <a:pt x="172208" y="12891"/>
                </a:lnTo>
                <a:lnTo>
                  <a:pt x="171194" y="12161"/>
                </a:lnTo>
                <a:close/>
              </a:path>
              <a:path w="292734" h="125729">
                <a:moveTo>
                  <a:pt x="246726" y="517"/>
                </a:moveTo>
                <a:lnTo>
                  <a:pt x="214210" y="30373"/>
                </a:lnTo>
                <a:lnTo>
                  <a:pt x="208696" y="67362"/>
                </a:lnTo>
                <a:lnTo>
                  <a:pt x="210175" y="79177"/>
                </a:lnTo>
                <a:lnTo>
                  <a:pt x="214267" y="94967"/>
                </a:lnTo>
                <a:lnTo>
                  <a:pt x="222304" y="111314"/>
                </a:lnTo>
                <a:lnTo>
                  <a:pt x="232595" y="120373"/>
                </a:lnTo>
                <a:lnTo>
                  <a:pt x="249856" y="125689"/>
                </a:lnTo>
                <a:lnTo>
                  <a:pt x="255365" y="124945"/>
                </a:lnTo>
                <a:lnTo>
                  <a:pt x="268068" y="119759"/>
                </a:lnTo>
                <a:lnTo>
                  <a:pt x="274120" y="113793"/>
                </a:lnTo>
                <a:lnTo>
                  <a:pt x="250028" y="113793"/>
                </a:lnTo>
                <a:lnTo>
                  <a:pt x="248950" y="113687"/>
                </a:lnTo>
                <a:lnTo>
                  <a:pt x="243266" y="111638"/>
                </a:lnTo>
                <a:lnTo>
                  <a:pt x="235394" y="104395"/>
                </a:lnTo>
                <a:lnTo>
                  <a:pt x="228417" y="88665"/>
                </a:lnTo>
                <a:lnTo>
                  <a:pt x="225422" y="61155"/>
                </a:lnTo>
                <a:lnTo>
                  <a:pt x="226356" y="49696"/>
                </a:lnTo>
                <a:lnTo>
                  <a:pt x="229858" y="33256"/>
                </a:lnTo>
                <a:lnTo>
                  <a:pt x="237636" y="18517"/>
                </a:lnTo>
                <a:lnTo>
                  <a:pt x="251398" y="12161"/>
                </a:lnTo>
                <a:lnTo>
                  <a:pt x="275800" y="12161"/>
                </a:lnTo>
                <a:lnTo>
                  <a:pt x="265440" y="4711"/>
                </a:lnTo>
                <a:lnTo>
                  <a:pt x="246726" y="517"/>
                </a:lnTo>
                <a:close/>
              </a:path>
              <a:path w="292734" h="125729">
                <a:moveTo>
                  <a:pt x="275800" y="12161"/>
                </a:moveTo>
                <a:lnTo>
                  <a:pt x="251398" y="12161"/>
                </a:lnTo>
                <a:lnTo>
                  <a:pt x="257125" y="14145"/>
                </a:lnTo>
                <a:lnTo>
                  <a:pt x="265136" y="21280"/>
                </a:lnTo>
                <a:lnTo>
                  <a:pt x="272260" y="36874"/>
                </a:lnTo>
                <a:lnTo>
                  <a:pt x="275324" y="64239"/>
                </a:lnTo>
                <a:lnTo>
                  <a:pt x="274409" y="75842"/>
                </a:lnTo>
                <a:lnTo>
                  <a:pt x="270992" y="92447"/>
                </a:lnTo>
                <a:lnTo>
                  <a:pt x="263417" y="107336"/>
                </a:lnTo>
                <a:lnTo>
                  <a:pt x="250028" y="113793"/>
                </a:lnTo>
                <a:lnTo>
                  <a:pt x="274120" y="113793"/>
                </a:lnTo>
                <a:lnTo>
                  <a:pt x="282330" y="105700"/>
                </a:lnTo>
                <a:lnTo>
                  <a:pt x="286307" y="96483"/>
                </a:lnTo>
                <a:lnTo>
                  <a:pt x="290353" y="81159"/>
                </a:lnTo>
                <a:lnTo>
                  <a:pt x="292176" y="60019"/>
                </a:lnTo>
                <a:lnTo>
                  <a:pt x="291157" y="48862"/>
                </a:lnTo>
                <a:lnTo>
                  <a:pt x="287799" y="33098"/>
                </a:lnTo>
                <a:lnTo>
                  <a:pt x="280701" y="17410"/>
                </a:lnTo>
                <a:lnTo>
                  <a:pt x="276814" y="12890"/>
                </a:lnTo>
                <a:lnTo>
                  <a:pt x="275800" y="12161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336080" y="5940989"/>
            <a:ext cx="289560" cy="125730"/>
          </a:xfrm>
          <a:custGeom>
            <a:avLst/>
            <a:gdLst/>
            <a:ahLst/>
            <a:cxnLst/>
            <a:rect l="l" t="t" r="r" b="b"/>
            <a:pathLst>
              <a:path w="289559" h="125729">
                <a:moveTo>
                  <a:pt x="56864" y="0"/>
                </a:moveTo>
                <a:lnTo>
                  <a:pt x="16096" y="8546"/>
                </a:lnTo>
                <a:lnTo>
                  <a:pt x="6362" y="32463"/>
                </a:lnTo>
                <a:lnTo>
                  <a:pt x="10088" y="42994"/>
                </a:lnTo>
                <a:lnTo>
                  <a:pt x="23778" y="57587"/>
                </a:lnTo>
                <a:lnTo>
                  <a:pt x="22909" y="58143"/>
                </a:lnTo>
                <a:lnTo>
                  <a:pt x="15067" y="64314"/>
                </a:lnTo>
                <a:lnTo>
                  <a:pt x="4987" y="76450"/>
                </a:lnTo>
                <a:lnTo>
                  <a:pt x="0" y="93461"/>
                </a:lnTo>
                <a:lnTo>
                  <a:pt x="1815" y="102796"/>
                </a:lnTo>
                <a:lnTo>
                  <a:pt x="12020" y="117658"/>
                </a:lnTo>
                <a:lnTo>
                  <a:pt x="21873" y="122494"/>
                </a:lnTo>
                <a:lnTo>
                  <a:pt x="40938" y="125633"/>
                </a:lnTo>
                <a:lnTo>
                  <a:pt x="53087" y="123700"/>
                </a:lnTo>
                <a:lnTo>
                  <a:pt x="68846" y="116064"/>
                </a:lnTo>
                <a:lnTo>
                  <a:pt x="70665" y="113795"/>
                </a:lnTo>
                <a:lnTo>
                  <a:pt x="29121" y="113795"/>
                </a:lnTo>
                <a:lnTo>
                  <a:pt x="15851" y="101036"/>
                </a:lnTo>
                <a:lnTo>
                  <a:pt x="15851" y="82588"/>
                </a:lnTo>
                <a:lnTo>
                  <a:pt x="22744" y="71553"/>
                </a:lnTo>
                <a:lnTo>
                  <a:pt x="32394" y="64139"/>
                </a:lnTo>
                <a:lnTo>
                  <a:pt x="61817" y="64139"/>
                </a:lnTo>
                <a:lnTo>
                  <a:pt x="52917" y="57575"/>
                </a:lnTo>
                <a:lnTo>
                  <a:pt x="58991" y="52955"/>
                </a:lnTo>
                <a:lnTo>
                  <a:pt x="59332" y="52587"/>
                </a:lnTo>
                <a:lnTo>
                  <a:pt x="43939" y="52587"/>
                </a:lnTo>
                <a:lnTo>
                  <a:pt x="30670" y="45000"/>
                </a:lnTo>
                <a:lnTo>
                  <a:pt x="20676" y="34311"/>
                </a:lnTo>
                <a:lnTo>
                  <a:pt x="20676" y="20690"/>
                </a:lnTo>
                <a:lnTo>
                  <a:pt x="31704" y="12069"/>
                </a:lnTo>
                <a:lnTo>
                  <a:pt x="72085" y="12069"/>
                </a:lnTo>
                <a:lnTo>
                  <a:pt x="56864" y="0"/>
                </a:lnTo>
                <a:close/>
              </a:path>
              <a:path w="289559" h="125729">
                <a:moveTo>
                  <a:pt x="61817" y="64139"/>
                </a:moveTo>
                <a:lnTo>
                  <a:pt x="32394" y="64139"/>
                </a:lnTo>
                <a:lnTo>
                  <a:pt x="55485" y="77760"/>
                </a:lnTo>
                <a:lnTo>
                  <a:pt x="63584" y="87415"/>
                </a:lnTo>
                <a:lnTo>
                  <a:pt x="63584" y="102933"/>
                </a:lnTo>
                <a:lnTo>
                  <a:pt x="50316" y="113795"/>
                </a:lnTo>
                <a:lnTo>
                  <a:pt x="70665" y="113795"/>
                </a:lnTo>
                <a:lnTo>
                  <a:pt x="75033" y="108345"/>
                </a:lnTo>
                <a:lnTo>
                  <a:pt x="79902" y="90799"/>
                </a:lnTo>
                <a:lnTo>
                  <a:pt x="77997" y="82909"/>
                </a:lnTo>
                <a:lnTo>
                  <a:pt x="70342" y="70425"/>
                </a:lnTo>
                <a:lnTo>
                  <a:pt x="61817" y="64139"/>
                </a:lnTo>
                <a:close/>
              </a:path>
              <a:path w="289559" h="125729">
                <a:moveTo>
                  <a:pt x="72085" y="12069"/>
                </a:moveTo>
                <a:lnTo>
                  <a:pt x="49626" y="12069"/>
                </a:lnTo>
                <a:lnTo>
                  <a:pt x="60655" y="20862"/>
                </a:lnTo>
                <a:lnTo>
                  <a:pt x="60606" y="28884"/>
                </a:lnTo>
                <a:lnTo>
                  <a:pt x="57533" y="38323"/>
                </a:lnTo>
                <a:lnTo>
                  <a:pt x="43939" y="52587"/>
                </a:lnTo>
                <a:lnTo>
                  <a:pt x="59332" y="52587"/>
                </a:lnTo>
                <a:lnTo>
                  <a:pt x="69528" y="41594"/>
                </a:lnTo>
                <a:lnTo>
                  <a:pt x="75129" y="25862"/>
                </a:lnTo>
                <a:lnTo>
                  <a:pt x="75129" y="14483"/>
                </a:lnTo>
                <a:lnTo>
                  <a:pt x="72085" y="12069"/>
                </a:lnTo>
                <a:close/>
              </a:path>
              <a:path w="289559" h="125729">
                <a:moveTo>
                  <a:pt x="139039" y="519"/>
                </a:moveTo>
                <a:lnTo>
                  <a:pt x="106523" y="30376"/>
                </a:lnTo>
                <a:lnTo>
                  <a:pt x="101009" y="67364"/>
                </a:lnTo>
                <a:lnTo>
                  <a:pt x="102488" y="79180"/>
                </a:lnTo>
                <a:lnTo>
                  <a:pt x="106580" y="94969"/>
                </a:lnTo>
                <a:lnTo>
                  <a:pt x="114617" y="111317"/>
                </a:lnTo>
                <a:lnTo>
                  <a:pt x="124908" y="120376"/>
                </a:lnTo>
                <a:lnTo>
                  <a:pt x="142169" y="125692"/>
                </a:lnTo>
                <a:lnTo>
                  <a:pt x="147679" y="124948"/>
                </a:lnTo>
                <a:lnTo>
                  <a:pt x="160382" y="119761"/>
                </a:lnTo>
                <a:lnTo>
                  <a:pt x="166434" y="113795"/>
                </a:lnTo>
                <a:lnTo>
                  <a:pt x="142342" y="113795"/>
                </a:lnTo>
                <a:lnTo>
                  <a:pt x="141264" y="113689"/>
                </a:lnTo>
                <a:lnTo>
                  <a:pt x="135580" y="111641"/>
                </a:lnTo>
                <a:lnTo>
                  <a:pt x="127708" y="104398"/>
                </a:lnTo>
                <a:lnTo>
                  <a:pt x="120731" y="88668"/>
                </a:lnTo>
                <a:lnTo>
                  <a:pt x="117736" y="61158"/>
                </a:lnTo>
                <a:lnTo>
                  <a:pt x="118670" y="49699"/>
                </a:lnTo>
                <a:lnTo>
                  <a:pt x="122172" y="33259"/>
                </a:lnTo>
                <a:lnTo>
                  <a:pt x="129950" y="18520"/>
                </a:lnTo>
                <a:lnTo>
                  <a:pt x="143712" y="12164"/>
                </a:lnTo>
                <a:lnTo>
                  <a:pt x="168114" y="12164"/>
                </a:lnTo>
                <a:lnTo>
                  <a:pt x="157754" y="4714"/>
                </a:lnTo>
                <a:lnTo>
                  <a:pt x="139039" y="519"/>
                </a:lnTo>
                <a:close/>
              </a:path>
              <a:path w="289559" h="125729">
                <a:moveTo>
                  <a:pt x="168114" y="12164"/>
                </a:moveTo>
                <a:lnTo>
                  <a:pt x="143712" y="12164"/>
                </a:lnTo>
                <a:lnTo>
                  <a:pt x="149438" y="14148"/>
                </a:lnTo>
                <a:lnTo>
                  <a:pt x="157449" y="21282"/>
                </a:lnTo>
                <a:lnTo>
                  <a:pt x="164573" y="36877"/>
                </a:lnTo>
                <a:lnTo>
                  <a:pt x="167636" y="64241"/>
                </a:lnTo>
                <a:lnTo>
                  <a:pt x="166721" y="75844"/>
                </a:lnTo>
                <a:lnTo>
                  <a:pt x="163305" y="92449"/>
                </a:lnTo>
                <a:lnTo>
                  <a:pt x="155730" y="107339"/>
                </a:lnTo>
                <a:lnTo>
                  <a:pt x="142342" y="113795"/>
                </a:lnTo>
                <a:lnTo>
                  <a:pt x="166434" y="113795"/>
                </a:lnTo>
                <a:lnTo>
                  <a:pt x="174644" y="105702"/>
                </a:lnTo>
                <a:lnTo>
                  <a:pt x="178622" y="96486"/>
                </a:lnTo>
                <a:lnTo>
                  <a:pt x="182668" y="81161"/>
                </a:lnTo>
                <a:lnTo>
                  <a:pt x="184491" y="60021"/>
                </a:lnTo>
                <a:lnTo>
                  <a:pt x="183472" y="48865"/>
                </a:lnTo>
                <a:lnTo>
                  <a:pt x="180113" y="33101"/>
                </a:lnTo>
                <a:lnTo>
                  <a:pt x="173015" y="17413"/>
                </a:lnTo>
                <a:lnTo>
                  <a:pt x="169128" y="12893"/>
                </a:lnTo>
                <a:lnTo>
                  <a:pt x="168114" y="12164"/>
                </a:lnTo>
                <a:close/>
              </a:path>
              <a:path w="289559" h="125729">
                <a:moveTo>
                  <a:pt x="243645" y="519"/>
                </a:moveTo>
                <a:lnTo>
                  <a:pt x="211129" y="30376"/>
                </a:lnTo>
                <a:lnTo>
                  <a:pt x="205615" y="67364"/>
                </a:lnTo>
                <a:lnTo>
                  <a:pt x="207094" y="79180"/>
                </a:lnTo>
                <a:lnTo>
                  <a:pt x="211186" y="94969"/>
                </a:lnTo>
                <a:lnTo>
                  <a:pt x="219223" y="111317"/>
                </a:lnTo>
                <a:lnTo>
                  <a:pt x="229514" y="120376"/>
                </a:lnTo>
                <a:lnTo>
                  <a:pt x="246775" y="125692"/>
                </a:lnTo>
                <a:lnTo>
                  <a:pt x="252285" y="124948"/>
                </a:lnTo>
                <a:lnTo>
                  <a:pt x="264988" y="119761"/>
                </a:lnTo>
                <a:lnTo>
                  <a:pt x="271040" y="113795"/>
                </a:lnTo>
                <a:lnTo>
                  <a:pt x="246948" y="113795"/>
                </a:lnTo>
                <a:lnTo>
                  <a:pt x="245870" y="113689"/>
                </a:lnTo>
                <a:lnTo>
                  <a:pt x="240186" y="111641"/>
                </a:lnTo>
                <a:lnTo>
                  <a:pt x="232313" y="104397"/>
                </a:lnTo>
                <a:lnTo>
                  <a:pt x="225336" y="88667"/>
                </a:lnTo>
                <a:lnTo>
                  <a:pt x="222341" y="61158"/>
                </a:lnTo>
                <a:lnTo>
                  <a:pt x="223274" y="49698"/>
                </a:lnTo>
                <a:lnTo>
                  <a:pt x="226777" y="33258"/>
                </a:lnTo>
                <a:lnTo>
                  <a:pt x="234556" y="18519"/>
                </a:lnTo>
                <a:lnTo>
                  <a:pt x="248318" y="12164"/>
                </a:lnTo>
                <a:lnTo>
                  <a:pt x="272720" y="12164"/>
                </a:lnTo>
                <a:lnTo>
                  <a:pt x="262360" y="4714"/>
                </a:lnTo>
                <a:lnTo>
                  <a:pt x="243645" y="519"/>
                </a:lnTo>
                <a:close/>
              </a:path>
              <a:path w="289559" h="125729">
                <a:moveTo>
                  <a:pt x="272720" y="12164"/>
                </a:moveTo>
                <a:lnTo>
                  <a:pt x="248318" y="12164"/>
                </a:lnTo>
                <a:lnTo>
                  <a:pt x="254043" y="14147"/>
                </a:lnTo>
                <a:lnTo>
                  <a:pt x="262054" y="21282"/>
                </a:lnTo>
                <a:lnTo>
                  <a:pt x="269178" y="36876"/>
                </a:lnTo>
                <a:lnTo>
                  <a:pt x="272241" y="64241"/>
                </a:lnTo>
                <a:lnTo>
                  <a:pt x="271326" y="75843"/>
                </a:lnTo>
                <a:lnTo>
                  <a:pt x="267910" y="92449"/>
                </a:lnTo>
                <a:lnTo>
                  <a:pt x="260336" y="107339"/>
                </a:lnTo>
                <a:lnTo>
                  <a:pt x="246948" y="113795"/>
                </a:lnTo>
                <a:lnTo>
                  <a:pt x="271040" y="113795"/>
                </a:lnTo>
                <a:lnTo>
                  <a:pt x="279250" y="105702"/>
                </a:lnTo>
                <a:lnTo>
                  <a:pt x="283227" y="96486"/>
                </a:lnTo>
                <a:lnTo>
                  <a:pt x="287273" y="81161"/>
                </a:lnTo>
                <a:lnTo>
                  <a:pt x="289096" y="60021"/>
                </a:lnTo>
                <a:lnTo>
                  <a:pt x="288077" y="48865"/>
                </a:lnTo>
                <a:lnTo>
                  <a:pt x="284719" y="33101"/>
                </a:lnTo>
                <a:lnTo>
                  <a:pt x="277621" y="17413"/>
                </a:lnTo>
                <a:lnTo>
                  <a:pt x="273734" y="12893"/>
                </a:lnTo>
                <a:lnTo>
                  <a:pt x="272720" y="12164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87647" y="5234876"/>
            <a:ext cx="290195" cy="125730"/>
          </a:xfrm>
          <a:custGeom>
            <a:avLst/>
            <a:gdLst/>
            <a:ahLst/>
            <a:cxnLst/>
            <a:rect l="l" t="t" r="r" b="b"/>
            <a:pathLst>
              <a:path w="290195" h="125729">
                <a:moveTo>
                  <a:pt x="62860" y="11821"/>
                </a:moveTo>
                <a:lnTo>
                  <a:pt x="42736" y="11821"/>
                </a:lnTo>
                <a:lnTo>
                  <a:pt x="54797" y="23383"/>
                </a:lnTo>
                <a:lnTo>
                  <a:pt x="54338" y="37112"/>
                </a:lnTo>
                <a:lnTo>
                  <a:pt x="50007" y="48931"/>
                </a:lnTo>
                <a:lnTo>
                  <a:pt x="37222" y="64926"/>
                </a:lnTo>
                <a:lnTo>
                  <a:pt x="26674" y="74516"/>
                </a:lnTo>
                <a:lnTo>
                  <a:pt x="18894" y="82339"/>
                </a:lnTo>
                <a:lnTo>
                  <a:pt x="8422" y="94665"/>
                </a:lnTo>
                <a:lnTo>
                  <a:pt x="0" y="108546"/>
                </a:lnTo>
                <a:lnTo>
                  <a:pt x="0" y="122514"/>
                </a:lnTo>
                <a:lnTo>
                  <a:pt x="71169" y="122514"/>
                </a:lnTo>
                <a:lnTo>
                  <a:pt x="71169" y="108547"/>
                </a:lnTo>
                <a:lnTo>
                  <a:pt x="19128" y="108546"/>
                </a:lnTo>
                <a:lnTo>
                  <a:pt x="20654" y="104069"/>
                </a:lnTo>
                <a:lnTo>
                  <a:pt x="27112" y="92734"/>
                </a:lnTo>
                <a:lnTo>
                  <a:pt x="41357" y="77512"/>
                </a:lnTo>
                <a:lnTo>
                  <a:pt x="47673" y="71927"/>
                </a:lnTo>
                <a:lnTo>
                  <a:pt x="56072" y="64233"/>
                </a:lnTo>
                <a:lnTo>
                  <a:pt x="66517" y="52080"/>
                </a:lnTo>
                <a:lnTo>
                  <a:pt x="71686" y="43719"/>
                </a:lnTo>
                <a:lnTo>
                  <a:pt x="71683" y="32863"/>
                </a:lnTo>
                <a:lnTo>
                  <a:pt x="70034" y="23374"/>
                </a:lnTo>
                <a:lnTo>
                  <a:pt x="62860" y="11821"/>
                </a:lnTo>
                <a:close/>
              </a:path>
              <a:path w="290195" h="125729">
                <a:moveTo>
                  <a:pt x="32427" y="0"/>
                </a:moveTo>
                <a:lnTo>
                  <a:pt x="20560" y="1591"/>
                </a:lnTo>
                <a:lnTo>
                  <a:pt x="2928" y="7339"/>
                </a:lnTo>
                <a:lnTo>
                  <a:pt x="4390" y="20680"/>
                </a:lnTo>
                <a:lnTo>
                  <a:pt x="16112" y="15383"/>
                </a:lnTo>
                <a:lnTo>
                  <a:pt x="32224" y="11821"/>
                </a:lnTo>
                <a:lnTo>
                  <a:pt x="62860" y="11821"/>
                </a:lnTo>
                <a:lnTo>
                  <a:pt x="60676" y="8304"/>
                </a:lnTo>
                <a:lnTo>
                  <a:pt x="51415" y="3342"/>
                </a:lnTo>
                <a:lnTo>
                  <a:pt x="32427" y="0"/>
                </a:lnTo>
                <a:close/>
              </a:path>
              <a:path w="290195" h="125729">
                <a:moveTo>
                  <a:pt x="139559" y="272"/>
                </a:moveTo>
                <a:lnTo>
                  <a:pt x="107043" y="30129"/>
                </a:lnTo>
                <a:lnTo>
                  <a:pt x="101529" y="67117"/>
                </a:lnTo>
                <a:lnTo>
                  <a:pt x="103008" y="78933"/>
                </a:lnTo>
                <a:lnTo>
                  <a:pt x="107100" y="94722"/>
                </a:lnTo>
                <a:lnTo>
                  <a:pt x="115137" y="111069"/>
                </a:lnTo>
                <a:lnTo>
                  <a:pt x="125427" y="120128"/>
                </a:lnTo>
                <a:lnTo>
                  <a:pt x="142689" y="125444"/>
                </a:lnTo>
                <a:lnTo>
                  <a:pt x="148198" y="124700"/>
                </a:lnTo>
                <a:lnTo>
                  <a:pt x="160901" y="119514"/>
                </a:lnTo>
                <a:lnTo>
                  <a:pt x="166954" y="113548"/>
                </a:lnTo>
                <a:lnTo>
                  <a:pt x="142862" y="113548"/>
                </a:lnTo>
                <a:lnTo>
                  <a:pt x="141784" y="113442"/>
                </a:lnTo>
                <a:lnTo>
                  <a:pt x="136100" y="111393"/>
                </a:lnTo>
                <a:lnTo>
                  <a:pt x="128227" y="104150"/>
                </a:lnTo>
                <a:lnTo>
                  <a:pt x="121250" y="88420"/>
                </a:lnTo>
                <a:lnTo>
                  <a:pt x="118255" y="60910"/>
                </a:lnTo>
                <a:lnTo>
                  <a:pt x="119189" y="49450"/>
                </a:lnTo>
                <a:lnTo>
                  <a:pt x="122691" y="33010"/>
                </a:lnTo>
                <a:lnTo>
                  <a:pt x="130470" y="18271"/>
                </a:lnTo>
                <a:lnTo>
                  <a:pt x="144232" y="11916"/>
                </a:lnTo>
                <a:lnTo>
                  <a:pt x="168632" y="11916"/>
                </a:lnTo>
                <a:lnTo>
                  <a:pt x="158274" y="4467"/>
                </a:lnTo>
                <a:lnTo>
                  <a:pt x="139559" y="272"/>
                </a:lnTo>
                <a:close/>
              </a:path>
              <a:path w="290195" h="125729">
                <a:moveTo>
                  <a:pt x="168632" y="11916"/>
                </a:moveTo>
                <a:lnTo>
                  <a:pt x="144232" y="11916"/>
                </a:lnTo>
                <a:lnTo>
                  <a:pt x="149958" y="13900"/>
                </a:lnTo>
                <a:lnTo>
                  <a:pt x="157970" y="21034"/>
                </a:lnTo>
                <a:lnTo>
                  <a:pt x="165093" y="36629"/>
                </a:lnTo>
                <a:lnTo>
                  <a:pt x="168156" y="63994"/>
                </a:lnTo>
                <a:lnTo>
                  <a:pt x="167242" y="75596"/>
                </a:lnTo>
                <a:lnTo>
                  <a:pt x="163825" y="92202"/>
                </a:lnTo>
                <a:lnTo>
                  <a:pt x="156250" y="107092"/>
                </a:lnTo>
                <a:lnTo>
                  <a:pt x="142862" y="113548"/>
                </a:lnTo>
                <a:lnTo>
                  <a:pt x="166954" y="113548"/>
                </a:lnTo>
                <a:lnTo>
                  <a:pt x="175163" y="105455"/>
                </a:lnTo>
                <a:lnTo>
                  <a:pt x="179141" y="96238"/>
                </a:lnTo>
                <a:lnTo>
                  <a:pt x="183187" y="80913"/>
                </a:lnTo>
                <a:lnTo>
                  <a:pt x="185010" y="59773"/>
                </a:lnTo>
                <a:lnTo>
                  <a:pt x="183991" y="48617"/>
                </a:lnTo>
                <a:lnTo>
                  <a:pt x="180633" y="32854"/>
                </a:lnTo>
                <a:lnTo>
                  <a:pt x="173534" y="17165"/>
                </a:lnTo>
                <a:lnTo>
                  <a:pt x="169647" y="12646"/>
                </a:lnTo>
                <a:lnTo>
                  <a:pt x="168632" y="11916"/>
                </a:lnTo>
                <a:close/>
              </a:path>
              <a:path w="290195" h="125729">
                <a:moveTo>
                  <a:pt x="244165" y="272"/>
                </a:moveTo>
                <a:lnTo>
                  <a:pt x="211649" y="30129"/>
                </a:lnTo>
                <a:lnTo>
                  <a:pt x="206135" y="67117"/>
                </a:lnTo>
                <a:lnTo>
                  <a:pt x="207614" y="78933"/>
                </a:lnTo>
                <a:lnTo>
                  <a:pt x="211706" y="94722"/>
                </a:lnTo>
                <a:lnTo>
                  <a:pt x="219743" y="111069"/>
                </a:lnTo>
                <a:lnTo>
                  <a:pt x="230033" y="120128"/>
                </a:lnTo>
                <a:lnTo>
                  <a:pt x="247295" y="125444"/>
                </a:lnTo>
                <a:lnTo>
                  <a:pt x="252804" y="124700"/>
                </a:lnTo>
                <a:lnTo>
                  <a:pt x="265507" y="119514"/>
                </a:lnTo>
                <a:lnTo>
                  <a:pt x="271560" y="113548"/>
                </a:lnTo>
                <a:lnTo>
                  <a:pt x="247468" y="113548"/>
                </a:lnTo>
                <a:lnTo>
                  <a:pt x="246390" y="113442"/>
                </a:lnTo>
                <a:lnTo>
                  <a:pt x="240706" y="111393"/>
                </a:lnTo>
                <a:lnTo>
                  <a:pt x="232833" y="104150"/>
                </a:lnTo>
                <a:lnTo>
                  <a:pt x="225857" y="88420"/>
                </a:lnTo>
                <a:lnTo>
                  <a:pt x="222861" y="60910"/>
                </a:lnTo>
                <a:lnTo>
                  <a:pt x="223795" y="49450"/>
                </a:lnTo>
                <a:lnTo>
                  <a:pt x="227297" y="33010"/>
                </a:lnTo>
                <a:lnTo>
                  <a:pt x="235076" y="18271"/>
                </a:lnTo>
                <a:lnTo>
                  <a:pt x="248838" y="11916"/>
                </a:lnTo>
                <a:lnTo>
                  <a:pt x="273238" y="11916"/>
                </a:lnTo>
                <a:lnTo>
                  <a:pt x="262880" y="4467"/>
                </a:lnTo>
                <a:lnTo>
                  <a:pt x="244165" y="272"/>
                </a:lnTo>
                <a:close/>
              </a:path>
              <a:path w="290195" h="125729">
                <a:moveTo>
                  <a:pt x="273238" y="11916"/>
                </a:moveTo>
                <a:lnTo>
                  <a:pt x="248838" y="11916"/>
                </a:lnTo>
                <a:lnTo>
                  <a:pt x="254564" y="13900"/>
                </a:lnTo>
                <a:lnTo>
                  <a:pt x="262576" y="21034"/>
                </a:lnTo>
                <a:lnTo>
                  <a:pt x="269699" y="36629"/>
                </a:lnTo>
                <a:lnTo>
                  <a:pt x="272763" y="63994"/>
                </a:lnTo>
                <a:lnTo>
                  <a:pt x="271848" y="75596"/>
                </a:lnTo>
                <a:lnTo>
                  <a:pt x="268431" y="92202"/>
                </a:lnTo>
                <a:lnTo>
                  <a:pt x="260857" y="107092"/>
                </a:lnTo>
                <a:lnTo>
                  <a:pt x="247468" y="113548"/>
                </a:lnTo>
                <a:lnTo>
                  <a:pt x="271560" y="113548"/>
                </a:lnTo>
                <a:lnTo>
                  <a:pt x="279769" y="105456"/>
                </a:lnTo>
                <a:lnTo>
                  <a:pt x="283746" y="96238"/>
                </a:lnTo>
                <a:lnTo>
                  <a:pt x="287792" y="80914"/>
                </a:lnTo>
                <a:lnTo>
                  <a:pt x="289615" y="59774"/>
                </a:lnTo>
                <a:lnTo>
                  <a:pt x="288596" y="48617"/>
                </a:lnTo>
                <a:lnTo>
                  <a:pt x="285238" y="32854"/>
                </a:lnTo>
                <a:lnTo>
                  <a:pt x="278140" y="17165"/>
                </a:lnTo>
                <a:lnTo>
                  <a:pt x="274253" y="12646"/>
                </a:lnTo>
                <a:lnTo>
                  <a:pt x="273238" y="11916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846117" y="5212715"/>
            <a:ext cx="2451735" cy="633730"/>
          </a:xfrm>
          <a:custGeom>
            <a:avLst/>
            <a:gdLst/>
            <a:ahLst/>
            <a:cxnLst/>
            <a:rect l="l" t="t" r="r" b="b"/>
            <a:pathLst>
              <a:path w="2451734" h="633729">
                <a:moveTo>
                  <a:pt x="0" y="332674"/>
                </a:moveTo>
                <a:lnTo>
                  <a:pt x="3296" y="292487"/>
                </a:lnTo>
                <a:lnTo>
                  <a:pt x="6590" y="266261"/>
                </a:lnTo>
                <a:lnTo>
                  <a:pt x="9886" y="238831"/>
                </a:lnTo>
                <a:lnTo>
                  <a:pt x="13180" y="263802"/>
                </a:lnTo>
                <a:lnTo>
                  <a:pt x="16475" y="295588"/>
                </a:lnTo>
                <a:lnTo>
                  <a:pt x="19770" y="315395"/>
                </a:lnTo>
                <a:lnTo>
                  <a:pt x="23065" y="315901"/>
                </a:lnTo>
                <a:lnTo>
                  <a:pt x="26360" y="273589"/>
                </a:lnTo>
                <a:lnTo>
                  <a:pt x="29655" y="267531"/>
                </a:lnTo>
                <a:lnTo>
                  <a:pt x="32950" y="238647"/>
                </a:lnTo>
                <a:lnTo>
                  <a:pt x="36244" y="221024"/>
                </a:lnTo>
                <a:lnTo>
                  <a:pt x="39539" y="168360"/>
                </a:lnTo>
                <a:lnTo>
                  <a:pt x="42834" y="110427"/>
                </a:lnTo>
                <a:lnTo>
                  <a:pt x="46129" y="104974"/>
                </a:lnTo>
                <a:lnTo>
                  <a:pt x="49424" y="105881"/>
                </a:lnTo>
                <a:lnTo>
                  <a:pt x="52717" y="109668"/>
                </a:lnTo>
                <a:lnTo>
                  <a:pt x="56013" y="47832"/>
                </a:lnTo>
                <a:lnTo>
                  <a:pt x="59306" y="21380"/>
                </a:lnTo>
                <a:lnTo>
                  <a:pt x="62603" y="0"/>
                </a:lnTo>
                <a:lnTo>
                  <a:pt x="65897" y="94191"/>
                </a:lnTo>
                <a:lnTo>
                  <a:pt x="69191" y="152858"/>
                </a:lnTo>
                <a:lnTo>
                  <a:pt x="72487" y="192683"/>
                </a:lnTo>
                <a:lnTo>
                  <a:pt x="75782" y="197318"/>
                </a:lnTo>
                <a:lnTo>
                  <a:pt x="79078" y="195416"/>
                </a:lnTo>
                <a:lnTo>
                  <a:pt x="82372" y="175577"/>
                </a:lnTo>
                <a:lnTo>
                  <a:pt x="85667" y="222657"/>
                </a:lnTo>
                <a:lnTo>
                  <a:pt x="88962" y="271454"/>
                </a:lnTo>
                <a:lnTo>
                  <a:pt x="92257" y="268613"/>
                </a:lnTo>
                <a:lnTo>
                  <a:pt x="95551" y="263074"/>
                </a:lnTo>
                <a:lnTo>
                  <a:pt x="98847" y="286464"/>
                </a:lnTo>
                <a:lnTo>
                  <a:pt x="102141" y="243554"/>
                </a:lnTo>
                <a:lnTo>
                  <a:pt x="105435" y="246424"/>
                </a:lnTo>
                <a:lnTo>
                  <a:pt x="108730" y="372692"/>
                </a:lnTo>
                <a:lnTo>
                  <a:pt x="112024" y="528402"/>
                </a:lnTo>
                <a:lnTo>
                  <a:pt x="115320" y="516501"/>
                </a:lnTo>
                <a:lnTo>
                  <a:pt x="118614" y="513292"/>
                </a:lnTo>
                <a:lnTo>
                  <a:pt x="121909" y="515484"/>
                </a:lnTo>
                <a:lnTo>
                  <a:pt x="125204" y="540846"/>
                </a:lnTo>
                <a:lnTo>
                  <a:pt x="128499" y="558954"/>
                </a:lnTo>
                <a:lnTo>
                  <a:pt x="131794" y="565672"/>
                </a:lnTo>
                <a:lnTo>
                  <a:pt x="135089" y="566660"/>
                </a:lnTo>
                <a:lnTo>
                  <a:pt x="138384" y="559693"/>
                </a:lnTo>
                <a:lnTo>
                  <a:pt x="141679" y="498989"/>
                </a:lnTo>
                <a:lnTo>
                  <a:pt x="144974" y="454551"/>
                </a:lnTo>
                <a:lnTo>
                  <a:pt x="148268" y="538643"/>
                </a:lnTo>
                <a:lnTo>
                  <a:pt x="151564" y="549778"/>
                </a:lnTo>
                <a:lnTo>
                  <a:pt x="154858" y="537424"/>
                </a:lnTo>
                <a:lnTo>
                  <a:pt x="158153" y="531063"/>
                </a:lnTo>
                <a:lnTo>
                  <a:pt x="161448" y="514779"/>
                </a:lnTo>
                <a:lnTo>
                  <a:pt x="164741" y="598627"/>
                </a:lnTo>
                <a:lnTo>
                  <a:pt x="168037" y="627422"/>
                </a:lnTo>
                <a:lnTo>
                  <a:pt x="171331" y="615083"/>
                </a:lnTo>
                <a:lnTo>
                  <a:pt x="174626" y="586095"/>
                </a:lnTo>
                <a:lnTo>
                  <a:pt x="177921" y="511906"/>
                </a:lnTo>
                <a:lnTo>
                  <a:pt x="181216" y="327576"/>
                </a:lnTo>
                <a:lnTo>
                  <a:pt x="184511" y="247337"/>
                </a:lnTo>
                <a:lnTo>
                  <a:pt x="187806" y="514117"/>
                </a:lnTo>
                <a:lnTo>
                  <a:pt x="191101" y="569947"/>
                </a:lnTo>
                <a:lnTo>
                  <a:pt x="194396" y="588921"/>
                </a:lnTo>
                <a:lnTo>
                  <a:pt x="197691" y="586092"/>
                </a:lnTo>
                <a:lnTo>
                  <a:pt x="200986" y="528598"/>
                </a:lnTo>
                <a:lnTo>
                  <a:pt x="204281" y="497124"/>
                </a:lnTo>
                <a:lnTo>
                  <a:pt x="207575" y="489109"/>
                </a:lnTo>
                <a:lnTo>
                  <a:pt x="210870" y="522304"/>
                </a:lnTo>
                <a:lnTo>
                  <a:pt x="214165" y="547865"/>
                </a:lnTo>
                <a:lnTo>
                  <a:pt x="217459" y="566718"/>
                </a:lnTo>
                <a:lnTo>
                  <a:pt x="220755" y="571214"/>
                </a:lnTo>
                <a:lnTo>
                  <a:pt x="224048" y="583311"/>
                </a:lnTo>
                <a:lnTo>
                  <a:pt x="227344" y="589088"/>
                </a:lnTo>
                <a:lnTo>
                  <a:pt x="230639" y="595580"/>
                </a:lnTo>
                <a:lnTo>
                  <a:pt x="233933" y="584201"/>
                </a:lnTo>
                <a:lnTo>
                  <a:pt x="237228" y="507637"/>
                </a:lnTo>
                <a:lnTo>
                  <a:pt x="240524" y="493690"/>
                </a:lnTo>
                <a:lnTo>
                  <a:pt x="243818" y="495609"/>
                </a:lnTo>
                <a:lnTo>
                  <a:pt x="247113" y="505283"/>
                </a:lnTo>
                <a:lnTo>
                  <a:pt x="250409" y="501222"/>
                </a:lnTo>
                <a:lnTo>
                  <a:pt x="253703" y="500682"/>
                </a:lnTo>
                <a:lnTo>
                  <a:pt x="256998" y="499228"/>
                </a:lnTo>
                <a:lnTo>
                  <a:pt x="260293" y="495795"/>
                </a:lnTo>
                <a:lnTo>
                  <a:pt x="263588" y="492376"/>
                </a:lnTo>
                <a:lnTo>
                  <a:pt x="266882" y="487478"/>
                </a:lnTo>
                <a:lnTo>
                  <a:pt x="270178" y="474062"/>
                </a:lnTo>
                <a:lnTo>
                  <a:pt x="273472" y="460774"/>
                </a:lnTo>
                <a:lnTo>
                  <a:pt x="276765" y="458585"/>
                </a:lnTo>
                <a:lnTo>
                  <a:pt x="280062" y="445775"/>
                </a:lnTo>
                <a:lnTo>
                  <a:pt x="283355" y="435588"/>
                </a:lnTo>
                <a:lnTo>
                  <a:pt x="286650" y="426445"/>
                </a:lnTo>
                <a:lnTo>
                  <a:pt x="289945" y="427093"/>
                </a:lnTo>
                <a:lnTo>
                  <a:pt x="293241" y="429235"/>
                </a:lnTo>
                <a:lnTo>
                  <a:pt x="296535" y="440074"/>
                </a:lnTo>
                <a:lnTo>
                  <a:pt x="299831" y="411053"/>
                </a:lnTo>
                <a:lnTo>
                  <a:pt x="303126" y="395742"/>
                </a:lnTo>
                <a:lnTo>
                  <a:pt x="306420" y="377412"/>
                </a:lnTo>
                <a:lnTo>
                  <a:pt x="309716" y="371747"/>
                </a:lnTo>
                <a:lnTo>
                  <a:pt x="313010" y="356090"/>
                </a:lnTo>
                <a:lnTo>
                  <a:pt x="316304" y="353360"/>
                </a:lnTo>
                <a:lnTo>
                  <a:pt x="319599" y="342568"/>
                </a:lnTo>
                <a:lnTo>
                  <a:pt x="322895" y="334156"/>
                </a:lnTo>
                <a:lnTo>
                  <a:pt x="326189" y="250777"/>
                </a:lnTo>
                <a:lnTo>
                  <a:pt x="329483" y="228371"/>
                </a:lnTo>
                <a:lnTo>
                  <a:pt x="332779" y="212275"/>
                </a:lnTo>
                <a:lnTo>
                  <a:pt x="336072" y="110196"/>
                </a:lnTo>
                <a:lnTo>
                  <a:pt x="339368" y="127442"/>
                </a:lnTo>
                <a:lnTo>
                  <a:pt x="342663" y="225133"/>
                </a:lnTo>
                <a:lnTo>
                  <a:pt x="345957" y="308662"/>
                </a:lnTo>
                <a:lnTo>
                  <a:pt x="349252" y="321325"/>
                </a:lnTo>
                <a:lnTo>
                  <a:pt x="352548" y="342857"/>
                </a:lnTo>
                <a:lnTo>
                  <a:pt x="355843" y="363531"/>
                </a:lnTo>
                <a:lnTo>
                  <a:pt x="359137" y="404864"/>
                </a:lnTo>
                <a:lnTo>
                  <a:pt x="362433" y="408598"/>
                </a:lnTo>
                <a:lnTo>
                  <a:pt x="365727" y="378468"/>
                </a:lnTo>
                <a:lnTo>
                  <a:pt x="369022" y="333412"/>
                </a:lnTo>
                <a:lnTo>
                  <a:pt x="372317" y="342542"/>
                </a:lnTo>
                <a:lnTo>
                  <a:pt x="375612" y="374984"/>
                </a:lnTo>
                <a:lnTo>
                  <a:pt x="378906" y="399752"/>
                </a:lnTo>
                <a:lnTo>
                  <a:pt x="382201" y="404702"/>
                </a:lnTo>
                <a:lnTo>
                  <a:pt x="385496" y="393926"/>
                </a:lnTo>
                <a:lnTo>
                  <a:pt x="388789" y="394324"/>
                </a:lnTo>
                <a:lnTo>
                  <a:pt x="392085" y="421654"/>
                </a:lnTo>
                <a:lnTo>
                  <a:pt x="395380" y="533591"/>
                </a:lnTo>
                <a:lnTo>
                  <a:pt x="398674" y="563149"/>
                </a:lnTo>
                <a:lnTo>
                  <a:pt x="401970" y="604353"/>
                </a:lnTo>
                <a:lnTo>
                  <a:pt x="405265" y="466500"/>
                </a:lnTo>
                <a:lnTo>
                  <a:pt x="408560" y="474804"/>
                </a:lnTo>
                <a:lnTo>
                  <a:pt x="411855" y="501532"/>
                </a:lnTo>
                <a:lnTo>
                  <a:pt x="415150" y="471097"/>
                </a:lnTo>
                <a:lnTo>
                  <a:pt x="418444" y="377793"/>
                </a:lnTo>
                <a:lnTo>
                  <a:pt x="421740" y="351397"/>
                </a:lnTo>
                <a:lnTo>
                  <a:pt x="425034" y="383813"/>
                </a:lnTo>
                <a:lnTo>
                  <a:pt x="428329" y="408316"/>
                </a:lnTo>
                <a:lnTo>
                  <a:pt x="431624" y="416541"/>
                </a:lnTo>
                <a:lnTo>
                  <a:pt x="434919" y="401593"/>
                </a:lnTo>
                <a:lnTo>
                  <a:pt x="438213" y="376088"/>
                </a:lnTo>
                <a:lnTo>
                  <a:pt x="441508" y="396141"/>
                </a:lnTo>
                <a:lnTo>
                  <a:pt x="444803" y="401506"/>
                </a:lnTo>
                <a:lnTo>
                  <a:pt x="448096" y="363383"/>
                </a:lnTo>
                <a:lnTo>
                  <a:pt x="451393" y="328920"/>
                </a:lnTo>
                <a:lnTo>
                  <a:pt x="454687" y="311259"/>
                </a:lnTo>
                <a:lnTo>
                  <a:pt x="457982" y="311658"/>
                </a:lnTo>
                <a:lnTo>
                  <a:pt x="461277" y="309394"/>
                </a:lnTo>
                <a:lnTo>
                  <a:pt x="464572" y="313982"/>
                </a:lnTo>
                <a:lnTo>
                  <a:pt x="467866" y="324842"/>
                </a:lnTo>
                <a:lnTo>
                  <a:pt x="471162" y="346366"/>
                </a:lnTo>
                <a:lnTo>
                  <a:pt x="474457" y="364879"/>
                </a:lnTo>
                <a:lnTo>
                  <a:pt x="477751" y="364812"/>
                </a:lnTo>
                <a:lnTo>
                  <a:pt x="481047" y="375907"/>
                </a:lnTo>
                <a:lnTo>
                  <a:pt x="484341" y="382255"/>
                </a:lnTo>
                <a:lnTo>
                  <a:pt x="487635" y="385962"/>
                </a:lnTo>
                <a:lnTo>
                  <a:pt x="490931" y="396313"/>
                </a:lnTo>
                <a:lnTo>
                  <a:pt x="494224" y="361144"/>
                </a:lnTo>
                <a:lnTo>
                  <a:pt x="497520" y="329602"/>
                </a:lnTo>
                <a:lnTo>
                  <a:pt x="500813" y="322841"/>
                </a:lnTo>
                <a:lnTo>
                  <a:pt x="504109" y="332479"/>
                </a:lnTo>
                <a:lnTo>
                  <a:pt x="507404" y="320044"/>
                </a:lnTo>
                <a:lnTo>
                  <a:pt x="510699" y="317888"/>
                </a:lnTo>
                <a:lnTo>
                  <a:pt x="513994" y="328212"/>
                </a:lnTo>
                <a:lnTo>
                  <a:pt x="517289" y="314975"/>
                </a:lnTo>
                <a:lnTo>
                  <a:pt x="520585" y="289967"/>
                </a:lnTo>
                <a:lnTo>
                  <a:pt x="523879" y="243568"/>
                </a:lnTo>
                <a:lnTo>
                  <a:pt x="527174" y="224727"/>
                </a:lnTo>
                <a:lnTo>
                  <a:pt x="530468" y="182968"/>
                </a:lnTo>
                <a:lnTo>
                  <a:pt x="533764" y="146852"/>
                </a:lnTo>
                <a:lnTo>
                  <a:pt x="537058" y="162959"/>
                </a:lnTo>
                <a:lnTo>
                  <a:pt x="540354" y="218191"/>
                </a:lnTo>
                <a:lnTo>
                  <a:pt x="543648" y="254286"/>
                </a:lnTo>
                <a:lnTo>
                  <a:pt x="546941" y="245760"/>
                </a:lnTo>
                <a:lnTo>
                  <a:pt x="550237" y="229862"/>
                </a:lnTo>
                <a:lnTo>
                  <a:pt x="553532" y="251655"/>
                </a:lnTo>
                <a:lnTo>
                  <a:pt x="556826" y="302989"/>
                </a:lnTo>
                <a:lnTo>
                  <a:pt x="560121" y="328345"/>
                </a:lnTo>
                <a:lnTo>
                  <a:pt x="563417" y="334519"/>
                </a:lnTo>
                <a:lnTo>
                  <a:pt x="566711" y="385708"/>
                </a:lnTo>
                <a:lnTo>
                  <a:pt x="570006" y="435464"/>
                </a:lnTo>
                <a:lnTo>
                  <a:pt x="573301" y="454136"/>
                </a:lnTo>
                <a:lnTo>
                  <a:pt x="576596" y="465218"/>
                </a:lnTo>
                <a:lnTo>
                  <a:pt x="579891" y="463625"/>
                </a:lnTo>
                <a:lnTo>
                  <a:pt x="583186" y="449882"/>
                </a:lnTo>
                <a:lnTo>
                  <a:pt x="586481" y="444064"/>
                </a:lnTo>
                <a:lnTo>
                  <a:pt x="589775" y="443928"/>
                </a:lnTo>
                <a:lnTo>
                  <a:pt x="593070" y="451266"/>
                </a:lnTo>
                <a:lnTo>
                  <a:pt x="596365" y="459311"/>
                </a:lnTo>
                <a:lnTo>
                  <a:pt x="599660" y="458284"/>
                </a:lnTo>
                <a:lnTo>
                  <a:pt x="602955" y="464807"/>
                </a:lnTo>
                <a:lnTo>
                  <a:pt x="606248" y="442171"/>
                </a:lnTo>
                <a:lnTo>
                  <a:pt x="609543" y="417563"/>
                </a:lnTo>
                <a:lnTo>
                  <a:pt x="612838" y="393414"/>
                </a:lnTo>
                <a:lnTo>
                  <a:pt x="616134" y="391816"/>
                </a:lnTo>
                <a:lnTo>
                  <a:pt x="619428" y="357514"/>
                </a:lnTo>
                <a:lnTo>
                  <a:pt x="622724" y="286727"/>
                </a:lnTo>
                <a:lnTo>
                  <a:pt x="626018" y="239210"/>
                </a:lnTo>
                <a:lnTo>
                  <a:pt x="629313" y="221363"/>
                </a:lnTo>
                <a:lnTo>
                  <a:pt x="632609" y="208618"/>
                </a:lnTo>
                <a:lnTo>
                  <a:pt x="635903" y="223017"/>
                </a:lnTo>
                <a:lnTo>
                  <a:pt x="639197" y="233669"/>
                </a:lnTo>
                <a:lnTo>
                  <a:pt x="642493" y="217204"/>
                </a:lnTo>
                <a:lnTo>
                  <a:pt x="645788" y="218345"/>
                </a:lnTo>
                <a:lnTo>
                  <a:pt x="649082" y="219263"/>
                </a:lnTo>
                <a:lnTo>
                  <a:pt x="652378" y="238339"/>
                </a:lnTo>
                <a:lnTo>
                  <a:pt x="655672" y="231415"/>
                </a:lnTo>
                <a:lnTo>
                  <a:pt x="658965" y="242031"/>
                </a:lnTo>
                <a:lnTo>
                  <a:pt x="662260" y="238801"/>
                </a:lnTo>
                <a:lnTo>
                  <a:pt x="665556" y="246942"/>
                </a:lnTo>
                <a:lnTo>
                  <a:pt x="668851" y="240943"/>
                </a:lnTo>
                <a:lnTo>
                  <a:pt x="672146" y="229037"/>
                </a:lnTo>
                <a:lnTo>
                  <a:pt x="675441" y="203352"/>
                </a:lnTo>
                <a:lnTo>
                  <a:pt x="678735" y="175849"/>
                </a:lnTo>
                <a:lnTo>
                  <a:pt x="682031" y="214083"/>
                </a:lnTo>
                <a:lnTo>
                  <a:pt x="685326" y="245007"/>
                </a:lnTo>
                <a:lnTo>
                  <a:pt x="688620" y="257952"/>
                </a:lnTo>
                <a:lnTo>
                  <a:pt x="691916" y="354385"/>
                </a:lnTo>
                <a:lnTo>
                  <a:pt x="695210" y="401801"/>
                </a:lnTo>
                <a:lnTo>
                  <a:pt x="698505" y="515750"/>
                </a:lnTo>
                <a:lnTo>
                  <a:pt x="701800" y="558821"/>
                </a:lnTo>
                <a:lnTo>
                  <a:pt x="705095" y="625213"/>
                </a:lnTo>
                <a:lnTo>
                  <a:pt x="708389" y="573023"/>
                </a:lnTo>
                <a:lnTo>
                  <a:pt x="711682" y="460430"/>
                </a:lnTo>
                <a:lnTo>
                  <a:pt x="714979" y="396846"/>
                </a:lnTo>
                <a:lnTo>
                  <a:pt x="718272" y="396559"/>
                </a:lnTo>
                <a:lnTo>
                  <a:pt x="721568" y="385809"/>
                </a:lnTo>
                <a:lnTo>
                  <a:pt x="724863" y="388182"/>
                </a:lnTo>
                <a:lnTo>
                  <a:pt x="728157" y="389999"/>
                </a:lnTo>
                <a:lnTo>
                  <a:pt x="731452" y="418202"/>
                </a:lnTo>
                <a:lnTo>
                  <a:pt x="734748" y="384349"/>
                </a:lnTo>
                <a:lnTo>
                  <a:pt x="738043" y="492939"/>
                </a:lnTo>
                <a:lnTo>
                  <a:pt x="741337" y="549221"/>
                </a:lnTo>
                <a:lnTo>
                  <a:pt x="744632" y="531978"/>
                </a:lnTo>
                <a:lnTo>
                  <a:pt x="747927" y="531854"/>
                </a:lnTo>
                <a:lnTo>
                  <a:pt x="751222" y="532576"/>
                </a:lnTo>
                <a:lnTo>
                  <a:pt x="754517" y="529969"/>
                </a:lnTo>
                <a:lnTo>
                  <a:pt x="757812" y="538820"/>
                </a:lnTo>
                <a:lnTo>
                  <a:pt x="761106" y="547712"/>
                </a:lnTo>
                <a:lnTo>
                  <a:pt x="764400" y="544741"/>
                </a:lnTo>
                <a:lnTo>
                  <a:pt x="767696" y="406039"/>
                </a:lnTo>
                <a:lnTo>
                  <a:pt x="770989" y="404883"/>
                </a:lnTo>
                <a:lnTo>
                  <a:pt x="774286" y="285095"/>
                </a:lnTo>
                <a:lnTo>
                  <a:pt x="777580" y="97374"/>
                </a:lnTo>
                <a:lnTo>
                  <a:pt x="780874" y="482703"/>
                </a:lnTo>
                <a:lnTo>
                  <a:pt x="784170" y="531000"/>
                </a:lnTo>
                <a:lnTo>
                  <a:pt x="787465" y="479005"/>
                </a:lnTo>
                <a:lnTo>
                  <a:pt x="790759" y="446976"/>
                </a:lnTo>
                <a:lnTo>
                  <a:pt x="794055" y="420724"/>
                </a:lnTo>
                <a:lnTo>
                  <a:pt x="797350" y="449245"/>
                </a:lnTo>
                <a:lnTo>
                  <a:pt x="800644" y="498709"/>
                </a:lnTo>
                <a:lnTo>
                  <a:pt x="803940" y="531831"/>
                </a:lnTo>
                <a:lnTo>
                  <a:pt x="807234" y="545122"/>
                </a:lnTo>
                <a:lnTo>
                  <a:pt x="810529" y="559535"/>
                </a:lnTo>
                <a:lnTo>
                  <a:pt x="813824" y="569957"/>
                </a:lnTo>
                <a:lnTo>
                  <a:pt x="817119" y="569320"/>
                </a:lnTo>
                <a:lnTo>
                  <a:pt x="820413" y="570894"/>
                </a:lnTo>
                <a:lnTo>
                  <a:pt x="823707" y="568833"/>
                </a:lnTo>
                <a:lnTo>
                  <a:pt x="827003" y="574802"/>
                </a:lnTo>
                <a:lnTo>
                  <a:pt x="830296" y="566246"/>
                </a:lnTo>
                <a:lnTo>
                  <a:pt x="833592" y="569410"/>
                </a:lnTo>
                <a:lnTo>
                  <a:pt x="836887" y="569909"/>
                </a:lnTo>
                <a:lnTo>
                  <a:pt x="840181" y="574500"/>
                </a:lnTo>
                <a:lnTo>
                  <a:pt x="843477" y="584645"/>
                </a:lnTo>
                <a:lnTo>
                  <a:pt x="846772" y="591188"/>
                </a:lnTo>
                <a:lnTo>
                  <a:pt x="850066" y="594076"/>
                </a:lnTo>
                <a:lnTo>
                  <a:pt x="853362" y="619798"/>
                </a:lnTo>
                <a:lnTo>
                  <a:pt x="856657" y="596990"/>
                </a:lnTo>
                <a:lnTo>
                  <a:pt x="859951" y="596452"/>
                </a:lnTo>
                <a:lnTo>
                  <a:pt x="863247" y="597524"/>
                </a:lnTo>
                <a:lnTo>
                  <a:pt x="866541" y="599417"/>
                </a:lnTo>
                <a:lnTo>
                  <a:pt x="869835" y="560236"/>
                </a:lnTo>
                <a:lnTo>
                  <a:pt x="873131" y="532869"/>
                </a:lnTo>
                <a:lnTo>
                  <a:pt x="876424" y="538416"/>
                </a:lnTo>
                <a:lnTo>
                  <a:pt x="879720" y="544230"/>
                </a:lnTo>
                <a:lnTo>
                  <a:pt x="883013" y="542072"/>
                </a:lnTo>
                <a:lnTo>
                  <a:pt x="886309" y="523685"/>
                </a:lnTo>
                <a:lnTo>
                  <a:pt x="889604" y="498989"/>
                </a:lnTo>
                <a:lnTo>
                  <a:pt x="892898" y="520589"/>
                </a:lnTo>
                <a:lnTo>
                  <a:pt x="896194" y="540326"/>
                </a:lnTo>
                <a:lnTo>
                  <a:pt x="899489" y="501773"/>
                </a:lnTo>
                <a:lnTo>
                  <a:pt x="902783" y="481076"/>
                </a:lnTo>
                <a:lnTo>
                  <a:pt x="906079" y="401331"/>
                </a:lnTo>
                <a:lnTo>
                  <a:pt x="909374" y="422724"/>
                </a:lnTo>
                <a:lnTo>
                  <a:pt x="912669" y="462257"/>
                </a:lnTo>
                <a:lnTo>
                  <a:pt x="915963" y="470071"/>
                </a:lnTo>
                <a:lnTo>
                  <a:pt x="919258" y="446565"/>
                </a:lnTo>
                <a:lnTo>
                  <a:pt x="922554" y="383880"/>
                </a:lnTo>
                <a:lnTo>
                  <a:pt x="925848" y="337601"/>
                </a:lnTo>
                <a:lnTo>
                  <a:pt x="929143" y="324116"/>
                </a:lnTo>
                <a:lnTo>
                  <a:pt x="932437" y="357373"/>
                </a:lnTo>
                <a:lnTo>
                  <a:pt x="935731" y="423475"/>
                </a:lnTo>
                <a:lnTo>
                  <a:pt x="939027" y="469203"/>
                </a:lnTo>
                <a:lnTo>
                  <a:pt x="942320" y="480867"/>
                </a:lnTo>
                <a:lnTo>
                  <a:pt x="945616" y="442458"/>
                </a:lnTo>
                <a:lnTo>
                  <a:pt x="948911" y="426856"/>
                </a:lnTo>
                <a:lnTo>
                  <a:pt x="952206" y="458395"/>
                </a:lnTo>
                <a:lnTo>
                  <a:pt x="955501" y="473287"/>
                </a:lnTo>
                <a:lnTo>
                  <a:pt x="958796" y="485498"/>
                </a:lnTo>
                <a:lnTo>
                  <a:pt x="962091" y="492522"/>
                </a:lnTo>
                <a:lnTo>
                  <a:pt x="965386" y="511222"/>
                </a:lnTo>
                <a:lnTo>
                  <a:pt x="968681" y="529184"/>
                </a:lnTo>
                <a:lnTo>
                  <a:pt x="971975" y="515025"/>
                </a:lnTo>
                <a:lnTo>
                  <a:pt x="975271" y="482502"/>
                </a:lnTo>
                <a:lnTo>
                  <a:pt x="978565" y="433690"/>
                </a:lnTo>
                <a:lnTo>
                  <a:pt x="981860" y="394242"/>
                </a:lnTo>
                <a:lnTo>
                  <a:pt x="985155" y="367738"/>
                </a:lnTo>
                <a:lnTo>
                  <a:pt x="988448" y="388068"/>
                </a:lnTo>
                <a:lnTo>
                  <a:pt x="991743" y="432033"/>
                </a:lnTo>
                <a:lnTo>
                  <a:pt x="995038" y="426749"/>
                </a:lnTo>
                <a:lnTo>
                  <a:pt x="998333" y="411515"/>
                </a:lnTo>
                <a:lnTo>
                  <a:pt x="1001628" y="399121"/>
                </a:lnTo>
                <a:lnTo>
                  <a:pt x="1004923" y="401170"/>
                </a:lnTo>
                <a:lnTo>
                  <a:pt x="1008218" y="409345"/>
                </a:lnTo>
                <a:lnTo>
                  <a:pt x="1011513" y="416015"/>
                </a:lnTo>
                <a:lnTo>
                  <a:pt x="1014809" y="618419"/>
                </a:lnTo>
                <a:lnTo>
                  <a:pt x="1018103" y="594458"/>
                </a:lnTo>
                <a:lnTo>
                  <a:pt x="1021397" y="613625"/>
                </a:lnTo>
                <a:lnTo>
                  <a:pt x="1024693" y="620801"/>
                </a:lnTo>
                <a:lnTo>
                  <a:pt x="1027988" y="591288"/>
                </a:lnTo>
                <a:lnTo>
                  <a:pt x="1031282" y="549225"/>
                </a:lnTo>
                <a:lnTo>
                  <a:pt x="1034578" y="538406"/>
                </a:lnTo>
                <a:lnTo>
                  <a:pt x="1037872" y="477840"/>
                </a:lnTo>
                <a:lnTo>
                  <a:pt x="1041166" y="558898"/>
                </a:lnTo>
                <a:lnTo>
                  <a:pt x="1044462" y="549108"/>
                </a:lnTo>
                <a:lnTo>
                  <a:pt x="1047755" y="476306"/>
                </a:lnTo>
                <a:lnTo>
                  <a:pt x="1051051" y="529260"/>
                </a:lnTo>
                <a:lnTo>
                  <a:pt x="1054346" y="504830"/>
                </a:lnTo>
                <a:lnTo>
                  <a:pt x="1057640" y="482840"/>
                </a:lnTo>
                <a:lnTo>
                  <a:pt x="1060935" y="450597"/>
                </a:lnTo>
                <a:lnTo>
                  <a:pt x="1064231" y="466235"/>
                </a:lnTo>
                <a:lnTo>
                  <a:pt x="1067526" y="484902"/>
                </a:lnTo>
                <a:lnTo>
                  <a:pt x="1070820" y="514688"/>
                </a:lnTo>
                <a:lnTo>
                  <a:pt x="1074116" y="574862"/>
                </a:lnTo>
                <a:lnTo>
                  <a:pt x="1077410" y="588211"/>
                </a:lnTo>
                <a:lnTo>
                  <a:pt x="1080705" y="589014"/>
                </a:lnTo>
                <a:lnTo>
                  <a:pt x="1084000" y="590428"/>
                </a:lnTo>
                <a:lnTo>
                  <a:pt x="1087295" y="577504"/>
                </a:lnTo>
                <a:lnTo>
                  <a:pt x="1090589" y="569556"/>
                </a:lnTo>
                <a:lnTo>
                  <a:pt x="1093885" y="558876"/>
                </a:lnTo>
                <a:lnTo>
                  <a:pt x="1097179" y="543907"/>
                </a:lnTo>
                <a:lnTo>
                  <a:pt x="1100472" y="533413"/>
                </a:lnTo>
                <a:lnTo>
                  <a:pt x="1103767" y="534668"/>
                </a:lnTo>
                <a:lnTo>
                  <a:pt x="1107062" y="551024"/>
                </a:lnTo>
                <a:lnTo>
                  <a:pt x="1110357" y="571576"/>
                </a:lnTo>
                <a:lnTo>
                  <a:pt x="1113652" y="581980"/>
                </a:lnTo>
                <a:lnTo>
                  <a:pt x="1116948" y="585855"/>
                </a:lnTo>
                <a:lnTo>
                  <a:pt x="1120243" y="590739"/>
                </a:lnTo>
                <a:lnTo>
                  <a:pt x="1123538" y="584559"/>
                </a:lnTo>
                <a:lnTo>
                  <a:pt x="1126833" y="573366"/>
                </a:lnTo>
                <a:lnTo>
                  <a:pt x="1130126" y="558839"/>
                </a:lnTo>
                <a:lnTo>
                  <a:pt x="1133420" y="555407"/>
                </a:lnTo>
                <a:lnTo>
                  <a:pt x="1136717" y="543498"/>
                </a:lnTo>
                <a:lnTo>
                  <a:pt x="1140011" y="557487"/>
                </a:lnTo>
                <a:lnTo>
                  <a:pt x="1143306" y="567590"/>
                </a:lnTo>
                <a:lnTo>
                  <a:pt x="1146601" y="575051"/>
                </a:lnTo>
                <a:lnTo>
                  <a:pt x="1149895" y="566792"/>
                </a:lnTo>
                <a:lnTo>
                  <a:pt x="1153190" y="545181"/>
                </a:lnTo>
                <a:lnTo>
                  <a:pt x="1156486" y="520967"/>
                </a:lnTo>
                <a:lnTo>
                  <a:pt x="1159780" y="508139"/>
                </a:lnTo>
                <a:lnTo>
                  <a:pt x="1163074" y="484756"/>
                </a:lnTo>
                <a:lnTo>
                  <a:pt x="1166371" y="450887"/>
                </a:lnTo>
                <a:lnTo>
                  <a:pt x="1169663" y="422376"/>
                </a:lnTo>
                <a:lnTo>
                  <a:pt x="1172959" y="418971"/>
                </a:lnTo>
                <a:lnTo>
                  <a:pt x="1176255" y="425700"/>
                </a:lnTo>
                <a:lnTo>
                  <a:pt x="1179548" y="432653"/>
                </a:lnTo>
                <a:lnTo>
                  <a:pt x="1182844" y="421850"/>
                </a:lnTo>
                <a:lnTo>
                  <a:pt x="1186140" y="382354"/>
                </a:lnTo>
                <a:lnTo>
                  <a:pt x="1189433" y="369335"/>
                </a:lnTo>
                <a:lnTo>
                  <a:pt x="1192727" y="403887"/>
                </a:lnTo>
                <a:lnTo>
                  <a:pt x="1196024" y="418743"/>
                </a:lnTo>
                <a:lnTo>
                  <a:pt x="1199318" y="412313"/>
                </a:lnTo>
                <a:lnTo>
                  <a:pt x="1202612" y="402123"/>
                </a:lnTo>
                <a:lnTo>
                  <a:pt x="1205907" y="434238"/>
                </a:lnTo>
                <a:lnTo>
                  <a:pt x="1209203" y="475142"/>
                </a:lnTo>
                <a:lnTo>
                  <a:pt x="1212497" y="498192"/>
                </a:lnTo>
                <a:lnTo>
                  <a:pt x="1215792" y="489687"/>
                </a:lnTo>
                <a:lnTo>
                  <a:pt x="1219086" y="493721"/>
                </a:lnTo>
                <a:lnTo>
                  <a:pt x="1222382" y="490314"/>
                </a:lnTo>
                <a:lnTo>
                  <a:pt x="1225677" y="479494"/>
                </a:lnTo>
                <a:lnTo>
                  <a:pt x="1228971" y="454096"/>
                </a:lnTo>
                <a:lnTo>
                  <a:pt x="1232266" y="427889"/>
                </a:lnTo>
                <a:lnTo>
                  <a:pt x="1235562" y="409902"/>
                </a:lnTo>
                <a:lnTo>
                  <a:pt x="1238856" y="398599"/>
                </a:lnTo>
                <a:lnTo>
                  <a:pt x="1242151" y="393380"/>
                </a:lnTo>
                <a:lnTo>
                  <a:pt x="1245446" y="393554"/>
                </a:lnTo>
                <a:lnTo>
                  <a:pt x="1248741" y="388560"/>
                </a:lnTo>
                <a:lnTo>
                  <a:pt x="1252035" y="391239"/>
                </a:lnTo>
                <a:lnTo>
                  <a:pt x="1255331" y="394176"/>
                </a:lnTo>
                <a:lnTo>
                  <a:pt x="1258626" y="391647"/>
                </a:lnTo>
                <a:lnTo>
                  <a:pt x="1261920" y="386265"/>
                </a:lnTo>
                <a:lnTo>
                  <a:pt x="1265215" y="373259"/>
                </a:lnTo>
                <a:lnTo>
                  <a:pt x="1268510" y="355235"/>
                </a:lnTo>
                <a:lnTo>
                  <a:pt x="1271805" y="353402"/>
                </a:lnTo>
                <a:lnTo>
                  <a:pt x="1275100" y="357095"/>
                </a:lnTo>
                <a:lnTo>
                  <a:pt x="1278393" y="364460"/>
                </a:lnTo>
                <a:lnTo>
                  <a:pt x="1281689" y="366369"/>
                </a:lnTo>
                <a:lnTo>
                  <a:pt x="1284984" y="374168"/>
                </a:lnTo>
                <a:lnTo>
                  <a:pt x="1288278" y="408448"/>
                </a:lnTo>
                <a:lnTo>
                  <a:pt x="1291574" y="432519"/>
                </a:lnTo>
                <a:lnTo>
                  <a:pt x="1294869" y="439556"/>
                </a:lnTo>
                <a:lnTo>
                  <a:pt x="1298163" y="439056"/>
                </a:lnTo>
                <a:lnTo>
                  <a:pt x="1301459" y="441415"/>
                </a:lnTo>
                <a:lnTo>
                  <a:pt x="1304754" y="417232"/>
                </a:lnTo>
                <a:lnTo>
                  <a:pt x="1308048" y="310831"/>
                </a:lnTo>
                <a:lnTo>
                  <a:pt x="1311342" y="360398"/>
                </a:lnTo>
                <a:lnTo>
                  <a:pt x="1314636" y="443495"/>
                </a:lnTo>
                <a:lnTo>
                  <a:pt x="1317933" y="452649"/>
                </a:lnTo>
                <a:lnTo>
                  <a:pt x="1321227" y="437506"/>
                </a:lnTo>
                <a:lnTo>
                  <a:pt x="1324521" y="428263"/>
                </a:lnTo>
                <a:lnTo>
                  <a:pt x="1327816" y="412983"/>
                </a:lnTo>
                <a:lnTo>
                  <a:pt x="1331112" y="396927"/>
                </a:lnTo>
                <a:lnTo>
                  <a:pt x="1334407" y="385657"/>
                </a:lnTo>
                <a:lnTo>
                  <a:pt x="1337701" y="393087"/>
                </a:lnTo>
                <a:lnTo>
                  <a:pt x="1340996" y="394538"/>
                </a:lnTo>
                <a:lnTo>
                  <a:pt x="1344289" y="412300"/>
                </a:lnTo>
                <a:lnTo>
                  <a:pt x="1347586" y="429898"/>
                </a:lnTo>
                <a:lnTo>
                  <a:pt x="1350881" y="450852"/>
                </a:lnTo>
                <a:lnTo>
                  <a:pt x="1354175" y="459877"/>
                </a:lnTo>
                <a:lnTo>
                  <a:pt x="1357469" y="478849"/>
                </a:lnTo>
                <a:lnTo>
                  <a:pt x="1360764" y="489330"/>
                </a:lnTo>
                <a:lnTo>
                  <a:pt x="1364059" y="499514"/>
                </a:lnTo>
                <a:lnTo>
                  <a:pt x="1367354" y="484481"/>
                </a:lnTo>
                <a:lnTo>
                  <a:pt x="1370649" y="486279"/>
                </a:lnTo>
                <a:lnTo>
                  <a:pt x="1373943" y="477051"/>
                </a:lnTo>
                <a:lnTo>
                  <a:pt x="1377239" y="464300"/>
                </a:lnTo>
                <a:lnTo>
                  <a:pt x="1380533" y="460143"/>
                </a:lnTo>
                <a:lnTo>
                  <a:pt x="1383828" y="449522"/>
                </a:lnTo>
                <a:lnTo>
                  <a:pt x="1387123" y="449135"/>
                </a:lnTo>
                <a:lnTo>
                  <a:pt x="1390419" y="454158"/>
                </a:lnTo>
                <a:lnTo>
                  <a:pt x="1393713" y="497235"/>
                </a:lnTo>
                <a:lnTo>
                  <a:pt x="1397009" y="539417"/>
                </a:lnTo>
                <a:lnTo>
                  <a:pt x="1400303" y="587429"/>
                </a:lnTo>
                <a:lnTo>
                  <a:pt x="1403596" y="528302"/>
                </a:lnTo>
                <a:lnTo>
                  <a:pt x="1406894" y="510659"/>
                </a:lnTo>
                <a:lnTo>
                  <a:pt x="1410188" y="477184"/>
                </a:lnTo>
                <a:lnTo>
                  <a:pt x="1413481" y="455675"/>
                </a:lnTo>
                <a:lnTo>
                  <a:pt x="1416776" y="448335"/>
                </a:lnTo>
                <a:lnTo>
                  <a:pt x="1420072" y="434255"/>
                </a:lnTo>
                <a:lnTo>
                  <a:pt x="1423366" y="431290"/>
                </a:lnTo>
                <a:lnTo>
                  <a:pt x="1426661" y="447207"/>
                </a:lnTo>
                <a:lnTo>
                  <a:pt x="1429955" y="434402"/>
                </a:lnTo>
                <a:lnTo>
                  <a:pt x="1433251" y="450178"/>
                </a:lnTo>
                <a:lnTo>
                  <a:pt x="1436546" y="459410"/>
                </a:lnTo>
                <a:lnTo>
                  <a:pt x="1439840" y="469593"/>
                </a:lnTo>
                <a:lnTo>
                  <a:pt x="1443134" y="468107"/>
                </a:lnTo>
                <a:lnTo>
                  <a:pt x="1446431" y="462735"/>
                </a:lnTo>
                <a:lnTo>
                  <a:pt x="1449725" y="460431"/>
                </a:lnTo>
                <a:lnTo>
                  <a:pt x="1453019" y="452157"/>
                </a:lnTo>
                <a:lnTo>
                  <a:pt x="1456313" y="472459"/>
                </a:lnTo>
                <a:lnTo>
                  <a:pt x="1459610" y="488061"/>
                </a:lnTo>
                <a:lnTo>
                  <a:pt x="1462904" y="472249"/>
                </a:lnTo>
                <a:lnTo>
                  <a:pt x="1466200" y="463840"/>
                </a:lnTo>
                <a:lnTo>
                  <a:pt x="1469495" y="464781"/>
                </a:lnTo>
                <a:lnTo>
                  <a:pt x="1472789" y="469584"/>
                </a:lnTo>
                <a:lnTo>
                  <a:pt x="1476084" y="464191"/>
                </a:lnTo>
                <a:lnTo>
                  <a:pt x="1479379" y="471053"/>
                </a:lnTo>
                <a:lnTo>
                  <a:pt x="1482674" y="479449"/>
                </a:lnTo>
                <a:lnTo>
                  <a:pt x="1485969" y="493151"/>
                </a:lnTo>
                <a:lnTo>
                  <a:pt x="1489262" y="552728"/>
                </a:lnTo>
                <a:lnTo>
                  <a:pt x="1492558" y="537871"/>
                </a:lnTo>
                <a:lnTo>
                  <a:pt x="1495854" y="539343"/>
                </a:lnTo>
                <a:lnTo>
                  <a:pt x="1499147" y="536612"/>
                </a:lnTo>
                <a:lnTo>
                  <a:pt x="1502441" y="525457"/>
                </a:lnTo>
                <a:lnTo>
                  <a:pt x="1505738" y="537106"/>
                </a:lnTo>
                <a:lnTo>
                  <a:pt x="1509032" y="521780"/>
                </a:lnTo>
                <a:lnTo>
                  <a:pt x="1512327" y="514197"/>
                </a:lnTo>
                <a:lnTo>
                  <a:pt x="1515623" y="516255"/>
                </a:lnTo>
                <a:lnTo>
                  <a:pt x="1518917" y="513057"/>
                </a:lnTo>
                <a:lnTo>
                  <a:pt x="1522211" y="516151"/>
                </a:lnTo>
                <a:lnTo>
                  <a:pt x="1525505" y="518507"/>
                </a:lnTo>
                <a:lnTo>
                  <a:pt x="1528802" y="516390"/>
                </a:lnTo>
                <a:lnTo>
                  <a:pt x="1532096" y="526540"/>
                </a:lnTo>
                <a:lnTo>
                  <a:pt x="1535390" y="537060"/>
                </a:lnTo>
                <a:lnTo>
                  <a:pt x="1538685" y="550925"/>
                </a:lnTo>
                <a:lnTo>
                  <a:pt x="1541981" y="539953"/>
                </a:lnTo>
                <a:lnTo>
                  <a:pt x="1545275" y="540039"/>
                </a:lnTo>
                <a:lnTo>
                  <a:pt x="1548570" y="538268"/>
                </a:lnTo>
                <a:lnTo>
                  <a:pt x="1551864" y="539263"/>
                </a:lnTo>
                <a:lnTo>
                  <a:pt x="1555161" y="543046"/>
                </a:lnTo>
                <a:lnTo>
                  <a:pt x="1558455" y="553146"/>
                </a:lnTo>
                <a:lnTo>
                  <a:pt x="1561749" y="564355"/>
                </a:lnTo>
                <a:lnTo>
                  <a:pt x="1565044" y="573372"/>
                </a:lnTo>
                <a:lnTo>
                  <a:pt x="1568338" y="581883"/>
                </a:lnTo>
                <a:lnTo>
                  <a:pt x="1571632" y="582815"/>
                </a:lnTo>
                <a:lnTo>
                  <a:pt x="1574928" y="586512"/>
                </a:lnTo>
                <a:lnTo>
                  <a:pt x="1578224" y="586189"/>
                </a:lnTo>
                <a:lnTo>
                  <a:pt x="1581517" y="592772"/>
                </a:lnTo>
                <a:lnTo>
                  <a:pt x="1584813" y="596388"/>
                </a:lnTo>
                <a:lnTo>
                  <a:pt x="1588108" y="594987"/>
                </a:lnTo>
                <a:lnTo>
                  <a:pt x="1591403" y="589935"/>
                </a:lnTo>
                <a:lnTo>
                  <a:pt x="1594697" y="592975"/>
                </a:lnTo>
                <a:lnTo>
                  <a:pt x="1597992" y="593969"/>
                </a:lnTo>
                <a:lnTo>
                  <a:pt x="1601287" y="596099"/>
                </a:lnTo>
                <a:lnTo>
                  <a:pt x="1604582" y="602392"/>
                </a:lnTo>
                <a:lnTo>
                  <a:pt x="1607877" y="605126"/>
                </a:lnTo>
                <a:lnTo>
                  <a:pt x="1611172" y="605949"/>
                </a:lnTo>
                <a:lnTo>
                  <a:pt x="1614467" y="609991"/>
                </a:lnTo>
                <a:lnTo>
                  <a:pt x="1617762" y="611983"/>
                </a:lnTo>
                <a:lnTo>
                  <a:pt x="1621057" y="615262"/>
                </a:lnTo>
                <a:lnTo>
                  <a:pt x="1624351" y="613070"/>
                </a:lnTo>
                <a:lnTo>
                  <a:pt x="1627645" y="610427"/>
                </a:lnTo>
                <a:lnTo>
                  <a:pt x="1630941" y="610212"/>
                </a:lnTo>
                <a:lnTo>
                  <a:pt x="1634235" y="610785"/>
                </a:lnTo>
                <a:lnTo>
                  <a:pt x="1637530" y="612959"/>
                </a:lnTo>
                <a:lnTo>
                  <a:pt x="1640824" y="614812"/>
                </a:lnTo>
                <a:lnTo>
                  <a:pt x="1644120" y="615854"/>
                </a:lnTo>
                <a:lnTo>
                  <a:pt x="1647415" y="616236"/>
                </a:lnTo>
                <a:lnTo>
                  <a:pt x="1650709" y="617549"/>
                </a:lnTo>
                <a:lnTo>
                  <a:pt x="1654003" y="618001"/>
                </a:lnTo>
                <a:lnTo>
                  <a:pt x="1657299" y="618262"/>
                </a:lnTo>
                <a:lnTo>
                  <a:pt x="1660594" y="617797"/>
                </a:lnTo>
                <a:lnTo>
                  <a:pt x="1663888" y="616453"/>
                </a:lnTo>
                <a:lnTo>
                  <a:pt x="1667182" y="617704"/>
                </a:lnTo>
                <a:lnTo>
                  <a:pt x="1670479" y="621181"/>
                </a:lnTo>
                <a:lnTo>
                  <a:pt x="1673773" y="624441"/>
                </a:lnTo>
                <a:lnTo>
                  <a:pt x="1677069" y="624509"/>
                </a:lnTo>
                <a:lnTo>
                  <a:pt x="1680364" y="624721"/>
                </a:lnTo>
                <a:lnTo>
                  <a:pt x="1683657" y="622784"/>
                </a:lnTo>
                <a:lnTo>
                  <a:pt x="1686951" y="621869"/>
                </a:lnTo>
                <a:lnTo>
                  <a:pt x="1690247" y="622132"/>
                </a:lnTo>
                <a:lnTo>
                  <a:pt x="1693543" y="619183"/>
                </a:lnTo>
                <a:lnTo>
                  <a:pt x="1696838" y="620120"/>
                </a:lnTo>
                <a:lnTo>
                  <a:pt x="1700132" y="620184"/>
                </a:lnTo>
                <a:lnTo>
                  <a:pt x="1703426" y="620711"/>
                </a:lnTo>
                <a:lnTo>
                  <a:pt x="1706722" y="623620"/>
                </a:lnTo>
                <a:lnTo>
                  <a:pt x="1710016" y="623632"/>
                </a:lnTo>
                <a:lnTo>
                  <a:pt x="1713310" y="629302"/>
                </a:lnTo>
                <a:lnTo>
                  <a:pt x="1716607" y="628209"/>
                </a:lnTo>
                <a:lnTo>
                  <a:pt x="1719902" y="628797"/>
                </a:lnTo>
                <a:lnTo>
                  <a:pt x="1723195" y="628696"/>
                </a:lnTo>
                <a:lnTo>
                  <a:pt x="1726492" y="628284"/>
                </a:lnTo>
                <a:lnTo>
                  <a:pt x="1729786" y="628827"/>
                </a:lnTo>
                <a:lnTo>
                  <a:pt x="1733079" y="629272"/>
                </a:lnTo>
                <a:lnTo>
                  <a:pt x="1736374" y="629354"/>
                </a:lnTo>
                <a:lnTo>
                  <a:pt x="1739671" y="629557"/>
                </a:lnTo>
                <a:lnTo>
                  <a:pt x="1742965" y="629913"/>
                </a:lnTo>
                <a:lnTo>
                  <a:pt x="1746259" y="629401"/>
                </a:lnTo>
                <a:lnTo>
                  <a:pt x="1749555" y="630316"/>
                </a:lnTo>
                <a:lnTo>
                  <a:pt x="1752849" y="629693"/>
                </a:lnTo>
                <a:lnTo>
                  <a:pt x="1756143" y="629715"/>
                </a:lnTo>
                <a:lnTo>
                  <a:pt x="1759438" y="629847"/>
                </a:lnTo>
                <a:lnTo>
                  <a:pt x="1762733" y="630923"/>
                </a:lnTo>
                <a:lnTo>
                  <a:pt x="1766030" y="630571"/>
                </a:lnTo>
                <a:lnTo>
                  <a:pt x="1769324" y="632099"/>
                </a:lnTo>
                <a:lnTo>
                  <a:pt x="1772618" y="632222"/>
                </a:lnTo>
                <a:lnTo>
                  <a:pt x="1775913" y="632265"/>
                </a:lnTo>
                <a:lnTo>
                  <a:pt x="1779208" y="632796"/>
                </a:lnTo>
                <a:lnTo>
                  <a:pt x="1782502" y="633223"/>
                </a:lnTo>
                <a:lnTo>
                  <a:pt x="1785798" y="632681"/>
                </a:lnTo>
                <a:lnTo>
                  <a:pt x="1789092" y="632782"/>
                </a:lnTo>
                <a:lnTo>
                  <a:pt x="1792386" y="632945"/>
                </a:lnTo>
                <a:lnTo>
                  <a:pt x="1795682" y="632653"/>
                </a:lnTo>
                <a:lnTo>
                  <a:pt x="1798977" y="632455"/>
                </a:lnTo>
                <a:lnTo>
                  <a:pt x="1802272" y="632192"/>
                </a:lnTo>
                <a:lnTo>
                  <a:pt x="1805566" y="631446"/>
                </a:lnTo>
                <a:lnTo>
                  <a:pt x="1808861" y="631879"/>
                </a:lnTo>
                <a:lnTo>
                  <a:pt x="1812156" y="631661"/>
                </a:lnTo>
                <a:lnTo>
                  <a:pt x="1815450" y="631649"/>
                </a:lnTo>
                <a:lnTo>
                  <a:pt x="1818746" y="631498"/>
                </a:lnTo>
                <a:lnTo>
                  <a:pt x="1822041" y="630640"/>
                </a:lnTo>
                <a:lnTo>
                  <a:pt x="1825336" y="630656"/>
                </a:lnTo>
                <a:lnTo>
                  <a:pt x="1828631" y="630441"/>
                </a:lnTo>
                <a:lnTo>
                  <a:pt x="1831924" y="630955"/>
                </a:lnTo>
                <a:lnTo>
                  <a:pt x="1835220" y="630342"/>
                </a:lnTo>
                <a:lnTo>
                  <a:pt x="1838514" y="630761"/>
                </a:lnTo>
                <a:lnTo>
                  <a:pt x="1841810" y="630696"/>
                </a:lnTo>
                <a:lnTo>
                  <a:pt x="1845105" y="631309"/>
                </a:lnTo>
                <a:lnTo>
                  <a:pt x="1848400" y="631005"/>
                </a:lnTo>
                <a:lnTo>
                  <a:pt x="1851694" y="631100"/>
                </a:lnTo>
                <a:lnTo>
                  <a:pt x="1854989" y="629153"/>
                </a:lnTo>
                <a:lnTo>
                  <a:pt x="1858284" y="628876"/>
                </a:lnTo>
                <a:lnTo>
                  <a:pt x="1861578" y="630556"/>
                </a:lnTo>
                <a:lnTo>
                  <a:pt x="1864872" y="630712"/>
                </a:lnTo>
                <a:lnTo>
                  <a:pt x="1868169" y="628712"/>
                </a:lnTo>
                <a:lnTo>
                  <a:pt x="1871464" y="623848"/>
                </a:lnTo>
                <a:lnTo>
                  <a:pt x="1874758" y="618656"/>
                </a:lnTo>
                <a:lnTo>
                  <a:pt x="1878053" y="616579"/>
                </a:lnTo>
                <a:lnTo>
                  <a:pt x="1881347" y="611192"/>
                </a:lnTo>
                <a:lnTo>
                  <a:pt x="1884642" y="607315"/>
                </a:lnTo>
                <a:lnTo>
                  <a:pt x="1887937" y="605010"/>
                </a:lnTo>
                <a:lnTo>
                  <a:pt x="1891231" y="568187"/>
                </a:lnTo>
                <a:lnTo>
                  <a:pt x="1894527" y="564596"/>
                </a:lnTo>
                <a:lnTo>
                  <a:pt x="1897822" y="576342"/>
                </a:lnTo>
                <a:lnTo>
                  <a:pt x="1901117" y="581426"/>
                </a:lnTo>
                <a:lnTo>
                  <a:pt x="1904411" y="584369"/>
                </a:lnTo>
                <a:lnTo>
                  <a:pt x="1907707" y="586493"/>
                </a:lnTo>
                <a:lnTo>
                  <a:pt x="1911000" y="592233"/>
                </a:lnTo>
                <a:lnTo>
                  <a:pt x="1914294" y="595915"/>
                </a:lnTo>
                <a:lnTo>
                  <a:pt x="1917592" y="593653"/>
                </a:lnTo>
                <a:lnTo>
                  <a:pt x="1920886" y="593869"/>
                </a:lnTo>
                <a:lnTo>
                  <a:pt x="1924180" y="589062"/>
                </a:lnTo>
                <a:lnTo>
                  <a:pt x="1927474" y="591028"/>
                </a:lnTo>
                <a:lnTo>
                  <a:pt x="1930770" y="590420"/>
                </a:lnTo>
                <a:lnTo>
                  <a:pt x="1934064" y="591780"/>
                </a:lnTo>
                <a:lnTo>
                  <a:pt x="1937358" y="592437"/>
                </a:lnTo>
                <a:lnTo>
                  <a:pt x="1940655" y="591265"/>
                </a:lnTo>
                <a:lnTo>
                  <a:pt x="1943950" y="588539"/>
                </a:lnTo>
                <a:lnTo>
                  <a:pt x="1947245" y="586409"/>
                </a:lnTo>
                <a:lnTo>
                  <a:pt x="1950540" y="587127"/>
                </a:lnTo>
                <a:lnTo>
                  <a:pt x="1953834" y="600904"/>
                </a:lnTo>
                <a:lnTo>
                  <a:pt x="1957127" y="593394"/>
                </a:lnTo>
                <a:lnTo>
                  <a:pt x="1960424" y="591648"/>
                </a:lnTo>
                <a:lnTo>
                  <a:pt x="1963719" y="577942"/>
                </a:lnTo>
                <a:lnTo>
                  <a:pt x="1967013" y="571481"/>
                </a:lnTo>
                <a:lnTo>
                  <a:pt x="1970308" y="561279"/>
                </a:lnTo>
                <a:lnTo>
                  <a:pt x="1973603" y="558501"/>
                </a:lnTo>
                <a:lnTo>
                  <a:pt x="1976897" y="553534"/>
                </a:lnTo>
                <a:lnTo>
                  <a:pt x="1980192" y="551112"/>
                </a:lnTo>
                <a:lnTo>
                  <a:pt x="1983486" y="539835"/>
                </a:lnTo>
                <a:lnTo>
                  <a:pt x="1986781" y="534498"/>
                </a:lnTo>
                <a:lnTo>
                  <a:pt x="1990077" y="535932"/>
                </a:lnTo>
                <a:lnTo>
                  <a:pt x="1993372" y="521302"/>
                </a:lnTo>
                <a:lnTo>
                  <a:pt x="1996666" y="521570"/>
                </a:lnTo>
                <a:lnTo>
                  <a:pt x="1999962" y="518834"/>
                </a:lnTo>
                <a:lnTo>
                  <a:pt x="2003256" y="516312"/>
                </a:lnTo>
                <a:lnTo>
                  <a:pt x="2006550" y="509969"/>
                </a:lnTo>
                <a:lnTo>
                  <a:pt x="2009845" y="503145"/>
                </a:lnTo>
                <a:lnTo>
                  <a:pt x="2013141" y="496192"/>
                </a:lnTo>
                <a:lnTo>
                  <a:pt x="2016434" y="501527"/>
                </a:lnTo>
                <a:lnTo>
                  <a:pt x="2019731" y="507268"/>
                </a:lnTo>
                <a:lnTo>
                  <a:pt x="2023026" y="509594"/>
                </a:lnTo>
                <a:lnTo>
                  <a:pt x="2026320" y="508853"/>
                </a:lnTo>
                <a:lnTo>
                  <a:pt x="2029615" y="506766"/>
                </a:lnTo>
                <a:lnTo>
                  <a:pt x="2032909" y="507831"/>
                </a:lnTo>
                <a:lnTo>
                  <a:pt x="2036204" y="502285"/>
                </a:lnTo>
                <a:lnTo>
                  <a:pt x="2039500" y="506604"/>
                </a:lnTo>
                <a:lnTo>
                  <a:pt x="2042794" y="506615"/>
                </a:lnTo>
                <a:lnTo>
                  <a:pt x="2046089" y="501961"/>
                </a:lnTo>
                <a:lnTo>
                  <a:pt x="2049385" y="509909"/>
                </a:lnTo>
                <a:lnTo>
                  <a:pt x="2052678" y="508378"/>
                </a:lnTo>
                <a:lnTo>
                  <a:pt x="2055974" y="504148"/>
                </a:lnTo>
                <a:lnTo>
                  <a:pt x="2059268" y="500482"/>
                </a:lnTo>
                <a:lnTo>
                  <a:pt x="2062562" y="491894"/>
                </a:lnTo>
                <a:lnTo>
                  <a:pt x="2065859" y="487671"/>
                </a:lnTo>
                <a:lnTo>
                  <a:pt x="2069154" y="472578"/>
                </a:lnTo>
                <a:lnTo>
                  <a:pt x="2072448" y="467726"/>
                </a:lnTo>
                <a:lnTo>
                  <a:pt x="2075742" y="466414"/>
                </a:lnTo>
                <a:lnTo>
                  <a:pt x="2079037" y="453364"/>
                </a:lnTo>
                <a:lnTo>
                  <a:pt x="2082332" y="448070"/>
                </a:lnTo>
                <a:lnTo>
                  <a:pt x="2085625" y="454629"/>
                </a:lnTo>
                <a:lnTo>
                  <a:pt x="2088920" y="459677"/>
                </a:lnTo>
                <a:lnTo>
                  <a:pt x="2092217" y="456270"/>
                </a:lnTo>
                <a:lnTo>
                  <a:pt x="2095512" y="470509"/>
                </a:lnTo>
                <a:lnTo>
                  <a:pt x="2098807" y="477579"/>
                </a:lnTo>
                <a:lnTo>
                  <a:pt x="2102101" y="487217"/>
                </a:lnTo>
                <a:lnTo>
                  <a:pt x="2105396" y="482208"/>
                </a:lnTo>
                <a:lnTo>
                  <a:pt x="2108691" y="473124"/>
                </a:lnTo>
                <a:lnTo>
                  <a:pt x="2111985" y="468195"/>
                </a:lnTo>
                <a:lnTo>
                  <a:pt x="2115281" y="453190"/>
                </a:lnTo>
                <a:lnTo>
                  <a:pt x="2118576" y="436977"/>
                </a:lnTo>
                <a:lnTo>
                  <a:pt x="2121870" y="423050"/>
                </a:lnTo>
                <a:lnTo>
                  <a:pt x="2125164" y="416932"/>
                </a:lnTo>
                <a:lnTo>
                  <a:pt x="2128460" y="409253"/>
                </a:lnTo>
                <a:lnTo>
                  <a:pt x="2131754" y="409735"/>
                </a:lnTo>
                <a:lnTo>
                  <a:pt x="2135048" y="417867"/>
                </a:lnTo>
                <a:lnTo>
                  <a:pt x="2138343" y="423454"/>
                </a:lnTo>
                <a:lnTo>
                  <a:pt x="2141640" y="421635"/>
                </a:lnTo>
                <a:lnTo>
                  <a:pt x="2144934" y="413852"/>
                </a:lnTo>
                <a:lnTo>
                  <a:pt x="2148228" y="399235"/>
                </a:lnTo>
                <a:lnTo>
                  <a:pt x="2151523" y="386540"/>
                </a:lnTo>
                <a:lnTo>
                  <a:pt x="2154818" y="394836"/>
                </a:lnTo>
                <a:lnTo>
                  <a:pt x="2158112" y="406155"/>
                </a:lnTo>
                <a:lnTo>
                  <a:pt x="2161407" y="412116"/>
                </a:lnTo>
                <a:lnTo>
                  <a:pt x="2164703" y="428682"/>
                </a:lnTo>
                <a:lnTo>
                  <a:pt x="2167996" y="444647"/>
                </a:lnTo>
                <a:lnTo>
                  <a:pt x="2171293" y="469505"/>
                </a:lnTo>
                <a:lnTo>
                  <a:pt x="2174588" y="489084"/>
                </a:lnTo>
                <a:lnTo>
                  <a:pt x="2177882" y="514564"/>
                </a:lnTo>
                <a:lnTo>
                  <a:pt x="2181176" y="523836"/>
                </a:lnTo>
                <a:lnTo>
                  <a:pt x="2184471" y="513833"/>
                </a:lnTo>
                <a:lnTo>
                  <a:pt x="2187768" y="525891"/>
                </a:lnTo>
                <a:lnTo>
                  <a:pt x="2191062" y="547864"/>
                </a:lnTo>
                <a:lnTo>
                  <a:pt x="2194356" y="579813"/>
                </a:lnTo>
                <a:lnTo>
                  <a:pt x="2197651" y="583820"/>
                </a:lnTo>
                <a:lnTo>
                  <a:pt x="2200946" y="595117"/>
                </a:lnTo>
                <a:lnTo>
                  <a:pt x="2204240" y="591168"/>
                </a:lnTo>
                <a:lnTo>
                  <a:pt x="2207534" y="569224"/>
                </a:lnTo>
                <a:lnTo>
                  <a:pt x="2210830" y="548845"/>
                </a:lnTo>
                <a:lnTo>
                  <a:pt x="2214126" y="541810"/>
                </a:lnTo>
                <a:lnTo>
                  <a:pt x="2217420" y="551069"/>
                </a:lnTo>
                <a:lnTo>
                  <a:pt x="2220715" y="519005"/>
                </a:lnTo>
                <a:lnTo>
                  <a:pt x="2224010" y="508701"/>
                </a:lnTo>
                <a:lnTo>
                  <a:pt x="2227304" y="509873"/>
                </a:lnTo>
                <a:lnTo>
                  <a:pt x="2230599" y="517726"/>
                </a:lnTo>
                <a:lnTo>
                  <a:pt x="2233894" y="528441"/>
                </a:lnTo>
                <a:lnTo>
                  <a:pt x="2237188" y="537856"/>
                </a:lnTo>
                <a:lnTo>
                  <a:pt x="2240483" y="612390"/>
                </a:lnTo>
                <a:lnTo>
                  <a:pt x="2243779" y="565999"/>
                </a:lnTo>
                <a:lnTo>
                  <a:pt x="2247074" y="577281"/>
                </a:lnTo>
                <a:lnTo>
                  <a:pt x="2250369" y="579645"/>
                </a:lnTo>
                <a:lnTo>
                  <a:pt x="2253663" y="581921"/>
                </a:lnTo>
                <a:lnTo>
                  <a:pt x="2256956" y="530510"/>
                </a:lnTo>
                <a:lnTo>
                  <a:pt x="2260253" y="526877"/>
                </a:lnTo>
                <a:lnTo>
                  <a:pt x="2263547" y="550430"/>
                </a:lnTo>
                <a:lnTo>
                  <a:pt x="2266842" y="561503"/>
                </a:lnTo>
                <a:lnTo>
                  <a:pt x="2270138" y="562805"/>
                </a:lnTo>
                <a:lnTo>
                  <a:pt x="2273433" y="566779"/>
                </a:lnTo>
                <a:lnTo>
                  <a:pt x="2276726" y="566135"/>
                </a:lnTo>
                <a:lnTo>
                  <a:pt x="2280023" y="573150"/>
                </a:lnTo>
                <a:lnTo>
                  <a:pt x="2283316" y="573210"/>
                </a:lnTo>
                <a:lnTo>
                  <a:pt x="2286610" y="583506"/>
                </a:lnTo>
                <a:lnTo>
                  <a:pt x="2289907" y="566984"/>
                </a:lnTo>
                <a:lnTo>
                  <a:pt x="2293202" y="548009"/>
                </a:lnTo>
                <a:lnTo>
                  <a:pt x="2296496" y="538091"/>
                </a:lnTo>
                <a:lnTo>
                  <a:pt x="2299791" y="531528"/>
                </a:lnTo>
                <a:lnTo>
                  <a:pt x="2303085" y="527390"/>
                </a:lnTo>
                <a:lnTo>
                  <a:pt x="2306380" y="563786"/>
                </a:lnTo>
                <a:lnTo>
                  <a:pt x="2309674" y="510934"/>
                </a:lnTo>
                <a:lnTo>
                  <a:pt x="2312969" y="542875"/>
                </a:lnTo>
                <a:lnTo>
                  <a:pt x="2316265" y="570410"/>
                </a:lnTo>
                <a:lnTo>
                  <a:pt x="2319561" y="573312"/>
                </a:lnTo>
                <a:lnTo>
                  <a:pt x="2322855" y="586647"/>
                </a:lnTo>
                <a:lnTo>
                  <a:pt x="2326149" y="582392"/>
                </a:lnTo>
                <a:lnTo>
                  <a:pt x="2329445" y="577470"/>
                </a:lnTo>
                <a:lnTo>
                  <a:pt x="2332738" y="578940"/>
                </a:lnTo>
                <a:lnTo>
                  <a:pt x="2336033" y="579105"/>
                </a:lnTo>
                <a:lnTo>
                  <a:pt x="2339330" y="583868"/>
                </a:lnTo>
                <a:lnTo>
                  <a:pt x="2342624" y="592804"/>
                </a:lnTo>
                <a:lnTo>
                  <a:pt x="2345918" y="583500"/>
                </a:lnTo>
                <a:lnTo>
                  <a:pt x="2349214" y="540463"/>
                </a:lnTo>
                <a:lnTo>
                  <a:pt x="2352508" y="524343"/>
                </a:lnTo>
                <a:lnTo>
                  <a:pt x="2355803" y="515018"/>
                </a:lnTo>
                <a:lnTo>
                  <a:pt x="2359096" y="524885"/>
                </a:lnTo>
                <a:lnTo>
                  <a:pt x="2362392" y="554662"/>
                </a:lnTo>
                <a:lnTo>
                  <a:pt x="2365688" y="569200"/>
                </a:lnTo>
                <a:lnTo>
                  <a:pt x="2368982" y="560776"/>
                </a:lnTo>
                <a:lnTo>
                  <a:pt x="2372277" y="557528"/>
                </a:lnTo>
                <a:lnTo>
                  <a:pt x="2375571" y="565450"/>
                </a:lnTo>
                <a:lnTo>
                  <a:pt x="2378866" y="575463"/>
                </a:lnTo>
                <a:lnTo>
                  <a:pt x="2382162" y="577954"/>
                </a:lnTo>
                <a:lnTo>
                  <a:pt x="2385457" y="572789"/>
                </a:lnTo>
                <a:lnTo>
                  <a:pt x="2388750" y="567555"/>
                </a:lnTo>
                <a:lnTo>
                  <a:pt x="2392045" y="564385"/>
                </a:lnTo>
                <a:lnTo>
                  <a:pt x="2395341" y="571993"/>
                </a:lnTo>
                <a:lnTo>
                  <a:pt x="2398637" y="625210"/>
                </a:lnTo>
                <a:lnTo>
                  <a:pt x="2401930" y="629780"/>
                </a:lnTo>
                <a:lnTo>
                  <a:pt x="2405224" y="615074"/>
                </a:lnTo>
                <a:lnTo>
                  <a:pt x="2408520" y="580345"/>
                </a:lnTo>
                <a:lnTo>
                  <a:pt x="2411815" y="552610"/>
                </a:lnTo>
                <a:lnTo>
                  <a:pt x="2415110" y="557926"/>
                </a:lnTo>
                <a:lnTo>
                  <a:pt x="2418404" y="568147"/>
                </a:lnTo>
                <a:lnTo>
                  <a:pt x="2421700" y="560084"/>
                </a:lnTo>
                <a:lnTo>
                  <a:pt x="2424994" y="558680"/>
                </a:lnTo>
                <a:lnTo>
                  <a:pt x="2428288" y="555704"/>
                </a:lnTo>
                <a:lnTo>
                  <a:pt x="2431583" y="557060"/>
                </a:lnTo>
                <a:lnTo>
                  <a:pt x="2434879" y="555443"/>
                </a:lnTo>
                <a:lnTo>
                  <a:pt x="2438174" y="556032"/>
                </a:lnTo>
                <a:lnTo>
                  <a:pt x="2441469" y="553650"/>
                </a:lnTo>
                <a:lnTo>
                  <a:pt x="2444764" y="550440"/>
                </a:lnTo>
                <a:lnTo>
                  <a:pt x="2448058" y="544248"/>
                </a:lnTo>
                <a:lnTo>
                  <a:pt x="2451353" y="542456"/>
                </a:lnTo>
              </a:path>
            </a:pathLst>
          </a:custGeom>
          <a:ln w="11494">
            <a:solidFill>
              <a:srgbClr val="FF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846117" y="5312133"/>
            <a:ext cx="2451735" cy="535305"/>
          </a:xfrm>
          <a:custGeom>
            <a:avLst/>
            <a:gdLst/>
            <a:ahLst/>
            <a:cxnLst/>
            <a:rect l="l" t="t" r="r" b="b"/>
            <a:pathLst>
              <a:path w="2451734" h="535304">
                <a:moveTo>
                  <a:pt x="0" y="248343"/>
                </a:moveTo>
                <a:lnTo>
                  <a:pt x="3296" y="225784"/>
                </a:lnTo>
                <a:lnTo>
                  <a:pt x="6590" y="213687"/>
                </a:lnTo>
                <a:lnTo>
                  <a:pt x="9886" y="205507"/>
                </a:lnTo>
                <a:lnTo>
                  <a:pt x="13180" y="209508"/>
                </a:lnTo>
                <a:lnTo>
                  <a:pt x="16475" y="230507"/>
                </a:lnTo>
                <a:lnTo>
                  <a:pt x="19770" y="242429"/>
                </a:lnTo>
                <a:lnTo>
                  <a:pt x="23065" y="237820"/>
                </a:lnTo>
                <a:lnTo>
                  <a:pt x="26360" y="210097"/>
                </a:lnTo>
                <a:lnTo>
                  <a:pt x="29655" y="201476"/>
                </a:lnTo>
                <a:lnTo>
                  <a:pt x="32950" y="182518"/>
                </a:lnTo>
                <a:lnTo>
                  <a:pt x="36244" y="163920"/>
                </a:lnTo>
                <a:lnTo>
                  <a:pt x="39539" y="122530"/>
                </a:lnTo>
                <a:lnTo>
                  <a:pt x="42834" y="81946"/>
                </a:lnTo>
                <a:lnTo>
                  <a:pt x="46129" y="67638"/>
                </a:lnTo>
                <a:lnTo>
                  <a:pt x="49424" y="57018"/>
                </a:lnTo>
                <a:lnTo>
                  <a:pt x="52717" y="43868"/>
                </a:lnTo>
                <a:lnTo>
                  <a:pt x="56013" y="12894"/>
                </a:lnTo>
                <a:lnTo>
                  <a:pt x="59306" y="0"/>
                </a:lnTo>
                <a:lnTo>
                  <a:pt x="62603" y="3532"/>
                </a:lnTo>
                <a:lnTo>
                  <a:pt x="65897" y="84638"/>
                </a:lnTo>
                <a:lnTo>
                  <a:pt x="69191" y="127952"/>
                </a:lnTo>
                <a:lnTo>
                  <a:pt x="72487" y="154861"/>
                </a:lnTo>
                <a:lnTo>
                  <a:pt x="75782" y="177533"/>
                </a:lnTo>
                <a:lnTo>
                  <a:pt x="79078" y="181174"/>
                </a:lnTo>
                <a:lnTo>
                  <a:pt x="82372" y="168645"/>
                </a:lnTo>
                <a:lnTo>
                  <a:pt x="85667" y="185491"/>
                </a:lnTo>
                <a:lnTo>
                  <a:pt x="88962" y="208590"/>
                </a:lnTo>
                <a:lnTo>
                  <a:pt x="92257" y="208482"/>
                </a:lnTo>
                <a:lnTo>
                  <a:pt x="95551" y="188108"/>
                </a:lnTo>
                <a:lnTo>
                  <a:pt x="98847" y="198310"/>
                </a:lnTo>
                <a:lnTo>
                  <a:pt x="102141" y="269239"/>
                </a:lnTo>
                <a:lnTo>
                  <a:pt x="105435" y="301498"/>
                </a:lnTo>
                <a:lnTo>
                  <a:pt x="108730" y="374536"/>
                </a:lnTo>
                <a:lnTo>
                  <a:pt x="112024" y="453118"/>
                </a:lnTo>
                <a:lnTo>
                  <a:pt x="115320" y="461926"/>
                </a:lnTo>
                <a:lnTo>
                  <a:pt x="118614" y="456157"/>
                </a:lnTo>
                <a:lnTo>
                  <a:pt x="121909" y="450750"/>
                </a:lnTo>
                <a:lnTo>
                  <a:pt x="125204" y="466139"/>
                </a:lnTo>
                <a:lnTo>
                  <a:pt x="128499" y="478823"/>
                </a:lnTo>
                <a:lnTo>
                  <a:pt x="131794" y="489531"/>
                </a:lnTo>
                <a:lnTo>
                  <a:pt x="135089" y="490350"/>
                </a:lnTo>
                <a:lnTo>
                  <a:pt x="138384" y="482010"/>
                </a:lnTo>
                <a:lnTo>
                  <a:pt x="141679" y="453611"/>
                </a:lnTo>
                <a:lnTo>
                  <a:pt x="144974" y="423929"/>
                </a:lnTo>
                <a:lnTo>
                  <a:pt x="148268" y="459288"/>
                </a:lnTo>
                <a:lnTo>
                  <a:pt x="151564" y="483602"/>
                </a:lnTo>
                <a:lnTo>
                  <a:pt x="154858" y="460705"/>
                </a:lnTo>
                <a:lnTo>
                  <a:pt x="158153" y="447252"/>
                </a:lnTo>
                <a:lnTo>
                  <a:pt x="161448" y="448739"/>
                </a:lnTo>
                <a:lnTo>
                  <a:pt x="164741" y="511276"/>
                </a:lnTo>
                <a:lnTo>
                  <a:pt x="168037" y="533257"/>
                </a:lnTo>
                <a:lnTo>
                  <a:pt x="171331" y="525783"/>
                </a:lnTo>
                <a:lnTo>
                  <a:pt x="174626" y="503585"/>
                </a:lnTo>
                <a:lnTo>
                  <a:pt x="177921" y="465608"/>
                </a:lnTo>
                <a:lnTo>
                  <a:pt x="181216" y="366717"/>
                </a:lnTo>
                <a:lnTo>
                  <a:pt x="184511" y="368272"/>
                </a:lnTo>
                <a:lnTo>
                  <a:pt x="187806" y="482321"/>
                </a:lnTo>
                <a:lnTo>
                  <a:pt x="191101" y="508067"/>
                </a:lnTo>
                <a:lnTo>
                  <a:pt x="194396" y="513761"/>
                </a:lnTo>
                <a:lnTo>
                  <a:pt x="197691" y="512955"/>
                </a:lnTo>
                <a:lnTo>
                  <a:pt x="200986" y="489615"/>
                </a:lnTo>
                <a:lnTo>
                  <a:pt x="204281" y="462523"/>
                </a:lnTo>
                <a:lnTo>
                  <a:pt x="207575" y="434849"/>
                </a:lnTo>
                <a:lnTo>
                  <a:pt x="210870" y="440440"/>
                </a:lnTo>
                <a:lnTo>
                  <a:pt x="214165" y="469630"/>
                </a:lnTo>
                <a:lnTo>
                  <a:pt x="217459" y="479574"/>
                </a:lnTo>
                <a:lnTo>
                  <a:pt x="220755" y="491516"/>
                </a:lnTo>
                <a:lnTo>
                  <a:pt x="224048" y="501968"/>
                </a:lnTo>
                <a:lnTo>
                  <a:pt x="227344" y="501542"/>
                </a:lnTo>
                <a:lnTo>
                  <a:pt x="230639" y="502251"/>
                </a:lnTo>
                <a:lnTo>
                  <a:pt x="233933" y="497332"/>
                </a:lnTo>
                <a:lnTo>
                  <a:pt x="237228" y="470799"/>
                </a:lnTo>
                <a:lnTo>
                  <a:pt x="240524" y="461149"/>
                </a:lnTo>
                <a:lnTo>
                  <a:pt x="243818" y="461457"/>
                </a:lnTo>
                <a:lnTo>
                  <a:pt x="247113" y="461727"/>
                </a:lnTo>
                <a:lnTo>
                  <a:pt x="250409" y="443623"/>
                </a:lnTo>
                <a:lnTo>
                  <a:pt x="253703" y="430614"/>
                </a:lnTo>
                <a:lnTo>
                  <a:pt x="256998" y="419933"/>
                </a:lnTo>
                <a:lnTo>
                  <a:pt x="260293" y="415833"/>
                </a:lnTo>
                <a:lnTo>
                  <a:pt x="263588" y="412571"/>
                </a:lnTo>
                <a:lnTo>
                  <a:pt x="266882" y="405196"/>
                </a:lnTo>
                <a:lnTo>
                  <a:pt x="270178" y="400717"/>
                </a:lnTo>
                <a:lnTo>
                  <a:pt x="273472" y="396772"/>
                </a:lnTo>
                <a:lnTo>
                  <a:pt x="276765" y="403065"/>
                </a:lnTo>
                <a:lnTo>
                  <a:pt x="280062" y="397421"/>
                </a:lnTo>
                <a:lnTo>
                  <a:pt x="283355" y="387530"/>
                </a:lnTo>
                <a:lnTo>
                  <a:pt x="286650" y="377348"/>
                </a:lnTo>
                <a:lnTo>
                  <a:pt x="289945" y="371082"/>
                </a:lnTo>
                <a:lnTo>
                  <a:pt x="293241" y="369653"/>
                </a:lnTo>
                <a:lnTo>
                  <a:pt x="296535" y="371251"/>
                </a:lnTo>
                <a:lnTo>
                  <a:pt x="299831" y="362438"/>
                </a:lnTo>
                <a:lnTo>
                  <a:pt x="303126" y="347910"/>
                </a:lnTo>
                <a:lnTo>
                  <a:pt x="306420" y="338246"/>
                </a:lnTo>
                <a:lnTo>
                  <a:pt x="309716" y="350467"/>
                </a:lnTo>
                <a:lnTo>
                  <a:pt x="313010" y="349382"/>
                </a:lnTo>
                <a:lnTo>
                  <a:pt x="316304" y="350876"/>
                </a:lnTo>
                <a:lnTo>
                  <a:pt x="319599" y="351147"/>
                </a:lnTo>
                <a:lnTo>
                  <a:pt x="322895" y="350823"/>
                </a:lnTo>
                <a:lnTo>
                  <a:pt x="326189" y="312532"/>
                </a:lnTo>
                <a:lnTo>
                  <a:pt x="329483" y="248026"/>
                </a:lnTo>
                <a:lnTo>
                  <a:pt x="332779" y="165555"/>
                </a:lnTo>
                <a:lnTo>
                  <a:pt x="336072" y="125505"/>
                </a:lnTo>
                <a:lnTo>
                  <a:pt x="339368" y="149288"/>
                </a:lnTo>
                <a:lnTo>
                  <a:pt x="342663" y="211291"/>
                </a:lnTo>
                <a:lnTo>
                  <a:pt x="345957" y="258411"/>
                </a:lnTo>
                <a:lnTo>
                  <a:pt x="349252" y="270314"/>
                </a:lnTo>
                <a:lnTo>
                  <a:pt x="352548" y="285822"/>
                </a:lnTo>
                <a:lnTo>
                  <a:pt x="355843" y="305333"/>
                </a:lnTo>
                <a:lnTo>
                  <a:pt x="359137" y="330972"/>
                </a:lnTo>
                <a:lnTo>
                  <a:pt x="362433" y="340382"/>
                </a:lnTo>
                <a:lnTo>
                  <a:pt x="365727" y="324725"/>
                </a:lnTo>
                <a:lnTo>
                  <a:pt x="369022" y="305084"/>
                </a:lnTo>
                <a:lnTo>
                  <a:pt x="372317" y="314907"/>
                </a:lnTo>
                <a:lnTo>
                  <a:pt x="375612" y="340372"/>
                </a:lnTo>
                <a:lnTo>
                  <a:pt x="378906" y="358158"/>
                </a:lnTo>
                <a:lnTo>
                  <a:pt x="382201" y="366873"/>
                </a:lnTo>
                <a:lnTo>
                  <a:pt x="385496" y="355272"/>
                </a:lnTo>
                <a:lnTo>
                  <a:pt x="388789" y="349305"/>
                </a:lnTo>
                <a:lnTo>
                  <a:pt x="392085" y="373789"/>
                </a:lnTo>
                <a:lnTo>
                  <a:pt x="395380" y="482154"/>
                </a:lnTo>
                <a:lnTo>
                  <a:pt x="398674" y="507640"/>
                </a:lnTo>
                <a:lnTo>
                  <a:pt x="401970" y="521935"/>
                </a:lnTo>
                <a:lnTo>
                  <a:pt x="405265" y="449677"/>
                </a:lnTo>
                <a:lnTo>
                  <a:pt x="408560" y="450953"/>
                </a:lnTo>
                <a:lnTo>
                  <a:pt x="411855" y="466501"/>
                </a:lnTo>
                <a:lnTo>
                  <a:pt x="415150" y="442606"/>
                </a:lnTo>
                <a:lnTo>
                  <a:pt x="418444" y="378269"/>
                </a:lnTo>
                <a:lnTo>
                  <a:pt x="421740" y="335727"/>
                </a:lnTo>
                <a:lnTo>
                  <a:pt x="425034" y="324088"/>
                </a:lnTo>
                <a:lnTo>
                  <a:pt x="428329" y="333579"/>
                </a:lnTo>
                <a:lnTo>
                  <a:pt x="431624" y="338255"/>
                </a:lnTo>
                <a:lnTo>
                  <a:pt x="434919" y="327965"/>
                </a:lnTo>
                <a:lnTo>
                  <a:pt x="438213" y="317906"/>
                </a:lnTo>
                <a:lnTo>
                  <a:pt x="441508" y="323475"/>
                </a:lnTo>
                <a:lnTo>
                  <a:pt x="444803" y="325441"/>
                </a:lnTo>
                <a:lnTo>
                  <a:pt x="448096" y="313692"/>
                </a:lnTo>
                <a:lnTo>
                  <a:pt x="451393" y="292392"/>
                </a:lnTo>
                <a:lnTo>
                  <a:pt x="454687" y="282737"/>
                </a:lnTo>
                <a:lnTo>
                  <a:pt x="457982" y="268613"/>
                </a:lnTo>
                <a:lnTo>
                  <a:pt x="461277" y="268260"/>
                </a:lnTo>
                <a:lnTo>
                  <a:pt x="464572" y="276908"/>
                </a:lnTo>
                <a:lnTo>
                  <a:pt x="467866" y="279669"/>
                </a:lnTo>
                <a:lnTo>
                  <a:pt x="471162" y="284272"/>
                </a:lnTo>
                <a:lnTo>
                  <a:pt x="474457" y="284682"/>
                </a:lnTo>
                <a:lnTo>
                  <a:pt x="477751" y="297224"/>
                </a:lnTo>
                <a:lnTo>
                  <a:pt x="481047" y="303905"/>
                </a:lnTo>
                <a:lnTo>
                  <a:pt x="484341" y="307274"/>
                </a:lnTo>
                <a:lnTo>
                  <a:pt x="487635" y="314011"/>
                </a:lnTo>
                <a:lnTo>
                  <a:pt x="490931" y="310249"/>
                </a:lnTo>
                <a:lnTo>
                  <a:pt x="494224" y="302641"/>
                </a:lnTo>
                <a:lnTo>
                  <a:pt x="497520" y="291295"/>
                </a:lnTo>
                <a:lnTo>
                  <a:pt x="500813" y="284698"/>
                </a:lnTo>
                <a:lnTo>
                  <a:pt x="504109" y="279165"/>
                </a:lnTo>
                <a:lnTo>
                  <a:pt x="507404" y="278556"/>
                </a:lnTo>
                <a:lnTo>
                  <a:pt x="510699" y="274444"/>
                </a:lnTo>
                <a:lnTo>
                  <a:pt x="513994" y="277047"/>
                </a:lnTo>
                <a:lnTo>
                  <a:pt x="517289" y="264854"/>
                </a:lnTo>
                <a:lnTo>
                  <a:pt x="520585" y="229566"/>
                </a:lnTo>
                <a:lnTo>
                  <a:pt x="523879" y="177919"/>
                </a:lnTo>
                <a:lnTo>
                  <a:pt x="527174" y="139864"/>
                </a:lnTo>
                <a:lnTo>
                  <a:pt x="530468" y="113361"/>
                </a:lnTo>
                <a:lnTo>
                  <a:pt x="533764" y="109329"/>
                </a:lnTo>
                <a:lnTo>
                  <a:pt x="537058" y="118211"/>
                </a:lnTo>
                <a:lnTo>
                  <a:pt x="540354" y="140878"/>
                </a:lnTo>
                <a:lnTo>
                  <a:pt x="543648" y="177776"/>
                </a:lnTo>
                <a:lnTo>
                  <a:pt x="546941" y="207143"/>
                </a:lnTo>
                <a:lnTo>
                  <a:pt x="550237" y="212567"/>
                </a:lnTo>
                <a:lnTo>
                  <a:pt x="553532" y="207096"/>
                </a:lnTo>
                <a:lnTo>
                  <a:pt x="556826" y="226120"/>
                </a:lnTo>
                <a:lnTo>
                  <a:pt x="560121" y="257112"/>
                </a:lnTo>
                <a:lnTo>
                  <a:pt x="563417" y="277599"/>
                </a:lnTo>
                <a:lnTo>
                  <a:pt x="566711" y="321591"/>
                </a:lnTo>
                <a:lnTo>
                  <a:pt x="570006" y="355323"/>
                </a:lnTo>
                <a:lnTo>
                  <a:pt x="573301" y="378418"/>
                </a:lnTo>
                <a:lnTo>
                  <a:pt x="576596" y="390725"/>
                </a:lnTo>
                <a:lnTo>
                  <a:pt x="579891" y="397847"/>
                </a:lnTo>
                <a:lnTo>
                  <a:pt x="583186" y="387264"/>
                </a:lnTo>
                <a:lnTo>
                  <a:pt x="586481" y="380955"/>
                </a:lnTo>
                <a:lnTo>
                  <a:pt x="589775" y="377364"/>
                </a:lnTo>
                <a:lnTo>
                  <a:pt x="593070" y="370550"/>
                </a:lnTo>
                <a:lnTo>
                  <a:pt x="596365" y="369819"/>
                </a:lnTo>
                <a:lnTo>
                  <a:pt x="599660" y="383925"/>
                </a:lnTo>
                <a:lnTo>
                  <a:pt x="602955" y="390319"/>
                </a:lnTo>
                <a:lnTo>
                  <a:pt x="606248" y="375094"/>
                </a:lnTo>
                <a:lnTo>
                  <a:pt x="609543" y="360477"/>
                </a:lnTo>
                <a:lnTo>
                  <a:pt x="612838" y="346340"/>
                </a:lnTo>
                <a:lnTo>
                  <a:pt x="616134" y="334225"/>
                </a:lnTo>
                <a:lnTo>
                  <a:pt x="619428" y="295223"/>
                </a:lnTo>
                <a:lnTo>
                  <a:pt x="622724" y="227532"/>
                </a:lnTo>
                <a:lnTo>
                  <a:pt x="626018" y="176760"/>
                </a:lnTo>
                <a:lnTo>
                  <a:pt x="629313" y="149426"/>
                </a:lnTo>
                <a:lnTo>
                  <a:pt x="632609" y="136415"/>
                </a:lnTo>
                <a:lnTo>
                  <a:pt x="635903" y="143633"/>
                </a:lnTo>
                <a:lnTo>
                  <a:pt x="639197" y="160022"/>
                </a:lnTo>
                <a:lnTo>
                  <a:pt x="642493" y="168314"/>
                </a:lnTo>
                <a:lnTo>
                  <a:pt x="645788" y="178484"/>
                </a:lnTo>
                <a:lnTo>
                  <a:pt x="649082" y="190757"/>
                </a:lnTo>
                <a:lnTo>
                  <a:pt x="652378" y="212724"/>
                </a:lnTo>
                <a:lnTo>
                  <a:pt x="655672" y="221015"/>
                </a:lnTo>
                <a:lnTo>
                  <a:pt x="658965" y="209963"/>
                </a:lnTo>
                <a:lnTo>
                  <a:pt x="662260" y="169602"/>
                </a:lnTo>
                <a:lnTo>
                  <a:pt x="665556" y="156898"/>
                </a:lnTo>
                <a:lnTo>
                  <a:pt x="668851" y="164724"/>
                </a:lnTo>
                <a:lnTo>
                  <a:pt x="672146" y="150518"/>
                </a:lnTo>
                <a:lnTo>
                  <a:pt x="675441" y="139321"/>
                </a:lnTo>
                <a:lnTo>
                  <a:pt x="678735" y="133650"/>
                </a:lnTo>
                <a:lnTo>
                  <a:pt x="682031" y="149863"/>
                </a:lnTo>
                <a:lnTo>
                  <a:pt x="685326" y="165728"/>
                </a:lnTo>
                <a:lnTo>
                  <a:pt x="688620" y="204059"/>
                </a:lnTo>
                <a:lnTo>
                  <a:pt x="691916" y="310434"/>
                </a:lnTo>
                <a:lnTo>
                  <a:pt x="695210" y="399527"/>
                </a:lnTo>
                <a:lnTo>
                  <a:pt x="698505" y="472494"/>
                </a:lnTo>
                <a:lnTo>
                  <a:pt x="701800" y="501744"/>
                </a:lnTo>
                <a:lnTo>
                  <a:pt x="705095" y="531444"/>
                </a:lnTo>
                <a:lnTo>
                  <a:pt x="708389" y="507519"/>
                </a:lnTo>
                <a:lnTo>
                  <a:pt x="711682" y="452345"/>
                </a:lnTo>
                <a:lnTo>
                  <a:pt x="714979" y="395536"/>
                </a:lnTo>
                <a:lnTo>
                  <a:pt x="718272" y="392158"/>
                </a:lnTo>
                <a:lnTo>
                  <a:pt x="721568" y="381855"/>
                </a:lnTo>
                <a:lnTo>
                  <a:pt x="724863" y="385397"/>
                </a:lnTo>
                <a:lnTo>
                  <a:pt x="728157" y="391140"/>
                </a:lnTo>
                <a:lnTo>
                  <a:pt x="731452" y="396178"/>
                </a:lnTo>
                <a:lnTo>
                  <a:pt x="734748" y="385096"/>
                </a:lnTo>
                <a:lnTo>
                  <a:pt x="738043" y="438214"/>
                </a:lnTo>
                <a:lnTo>
                  <a:pt x="741337" y="465140"/>
                </a:lnTo>
                <a:lnTo>
                  <a:pt x="744632" y="462179"/>
                </a:lnTo>
                <a:lnTo>
                  <a:pt x="747927" y="464910"/>
                </a:lnTo>
                <a:lnTo>
                  <a:pt x="751222" y="465705"/>
                </a:lnTo>
                <a:lnTo>
                  <a:pt x="754517" y="463000"/>
                </a:lnTo>
                <a:lnTo>
                  <a:pt x="757812" y="467944"/>
                </a:lnTo>
                <a:lnTo>
                  <a:pt x="761106" y="472258"/>
                </a:lnTo>
                <a:lnTo>
                  <a:pt x="764400" y="468845"/>
                </a:lnTo>
                <a:lnTo>
                  <a:pt x="767696" y="383987"/>
                </a:lnTo>
                <a:lnTo>
                  <a:pt x="770989" y="368712"/>
                </a:lnTo>
                <a:lnTo>
                  <a:pt x="774286" y="312998"/>
                </a:lnTo>
                <a:lnTo>
                  <a:pt x="777580" y="269655"/>
                </a:lnTo>
                <a:lnTo>
                  <a:pt x="780874" y="431781"/>
                </a:lnTo>
                <a:lnTo>
                  <a:pt x="784170" y="468665"/>
                </a:lnTo>
                <a:lnTo>
                  <a:pt x="787465" y="440332"/>
                </a:lnTo>
                <a:lnTo>
                  <a:pt x="790759" y="361734"/>
                </a:lnTo>
                <a:lnTo>
                  <a:pt x="794055" y="407917"/>
                </a:lnTo>
                <a:lnTo>
                  <a:pt x="797350" y="433797"/>
                </a:lnTo>
                <a:lnTo>
                  <a:pt x="800644" y="456267"/>
                </a:lnTo>
                <a:lnTo>
                  <a:pt x="803940" y="471169"/>
                </a:lnTo>
                <a:lnTo>
                  <a:pt x="807234" y="475946"/>
                </a:lnTo>
                <a:lnTo>
                  <a:pt x="810529" y="482208"/>
                </a:lnTo>
                <a:lnTo>
                  <a:pt x="813824" y="484859"/>
                </a:lnTo>
                <a:lnTo>
                  <a:pt x="817119" y="481855"/>
                </a:lnTo>
                <a:lnTo>
                  <a:pt x="820413" y="479387"/>
                </a:lnTo>
                <a:lnTo>
                  <a:pt x="823707" y="477586"/>
                </a:lnTo>
                <a:lnTo>
                  <a:pt x="827003" y="479606"/>
                </a:lnTo>
                <a:lnTo>
                  <a:pt x="830296" y="474373"/>
                </a:lnTo>
                <a:lnTo>
                  <a:pt x="833592" y="476260"/>
                </a:lnTo>
                <a:lnTo>
                  <a:pt x="836887" y="482731"/>
                </a:lnTo>
                <a:lnTo>
                  <a:pt x="840181" y="488388"/>
                </a:lnTo>
                <a:lnTo>
                  <a:pt x="843477" y="495077"/>
                </a:lnTo>
                <a:lnTo>
                  <a:pt x="846772" y="499250"/>
                </a:lnTo>
                <a:lnTo>
                  <a:pt x="850066" y="502661"/>
                </a:lnTo>
                <a:lnTo>
                  <a:pt x="853362" y="521144"/>
                </a:lnTo>
                <a:lnTo>
                  <a:pt x="856657" y="508291"/>
                </a:lnTo>
                <a:lnTo>
                  <a:pt x="859951" y="506909"/>
                </a:lnTo>
                <a:lnTo>
                  <a:pt x="863247" y="504872"/>
                </a:lnTo>
                <a:lnTo>
                  <a:pt x="866541" y="500730"/>
                </a:lnTo>
                <a:lnTo>
                  <a:pt x="869835" y="481726"/>
                </a:lnTo>
                <a:lnTo>
                  <a:pt x="873131" y="465516"/>
                </a:lnTo>
                <a:lnTo>
                  <a:pt x="876424" y="465985"/>
                </a:lnTo>
                <a:lnTo>
                  <a:pt x="879720" y="464455"/>
                </a:lnTo>
                <a:lnTo>
                  <a:pt x="883013" y="460900"/>
                </a:lnTo>
                <a:lnTo>
                  <a:pt x="886309" y="446554"/>
                </a:lnTo>
                <a:lnTo>
                  <a:pt x="889604" y="433924"/>
                </a:lnTo>
                <a:lnTo>
                  <a:pt x="892898" y="446141"/>
                </a:lnTo>
                <a:lnTo>
                  <a:pt x="896194" y="455142"/>
                </a:lnTo>
                <a:lnTo>
                  <a:pt x="899489" y="441694"/>
                </a:lnTo>
                <a:lnTo>
                  <a:pt x="902783" y="411218"/>
                </a:lnTo>
                <a:lnTo>
                  <a:pt x="906079" y="358669"/>
                </a:lnTo>
                <a:lnTo>
                  <a:pt x="909374" y="358104"/>
                </a:lnTo>
                <a:lnTo>
                  <a:pt x="912669" y="377993"/>
                </a:lnTo>
                <a:lnTo>
                  <a:pt x="915963" y="384090"/>
                </a:lnTo>
                <a:lnTo>
                  <a:pt x="919258" y="369125"/>
                </a:lnTo>
                <a:lnTo>
                  <a:pt x="922554" y="342222"/>
                </a:lnTo>
                <a:lnTo>
                  <a:pt x="925848" y="328301"/>
                </a:lnTo>
                <a:lnTo>
                  <a:pt x="929143" y="333863"/>
                </a:lnTo>
                <a:lnTo>
                  <a:pt x="932437" y="344714"/>
                </a:lnTo>
                <a:lnTo>
                  <a:pt x="935731" y="374164"/>
                </a:lnTo>
                <a:lnTo>
                  <a:pt x="939027" y="402569"/>
                </a:lnTo>
                <a:lnTo>
                  <a:pt x="942320" y="409738"/>
                </a:lnTo>
                <a:lnTo>
                  <a:pt x="945616" y="395475"/>
                </a:lnTo>
                <a:lnTo>
                  <a:pt x="948911" y="391437"/>
                </a:lnTo>
                <a:lnTo>
                  <a:pt x="952206" y="411678"/>
                </a:lnTo>
                <a:lnTo>
                  <a:pt x="955501" y="417080"/>
                </a:lnTo>
                <a:lnTo>
                  <a:pt x="958796" y="423500"/>
                </a:lnTo>
                <a:lnTo>
                  <a:pt x="962091" y="424050"/>
                </a:lnTo>
                <a:lnTo>
                  <a:pt x="965386" y="431145"/>
                </a:lnTo>
                <a:lnTo>
                  <a:pt x="968681" y="434513"/>
                </a:lnTo>
                <a:lnTo>
                  <a:pt x="971975" y="427927"/>
                </a:lnTo>
                <a:lnTo>
                  <a:pt x="975271" y="413575"/>
                </a:lnTo>
                <a:lnTo>
                  <a:pt x="978565" y="391184"/>
                </a:lnTo>
                <a:lnTo>
                  <a:pt x="981860" y="371818"/>
                </a:lnTo>
                <a:lnTo>
                  <a:pt x="985155" y="355532"/>
                </a:lnTo>
                <a:lnTo>
                  <a:pt x="988448" y="363494"/>
                </a:lnTo>
                <a:lnTo>
                  <a:pt x="991743" y="385093"/>
                </a:lnTo>
                <a:lnTo>
                  <a:pt x="995038" y="387494"/>
                </a:lnTo>
                <a:lnTo>
                  <a:pt x="998333" y="378975"/>
                </a:lnTo>
                <a:lnTo>
                  <a:pt x="1001628" y="378026"/>
                </a:lnTo>
                <a:lnTo>
                  <a:pt x="1004923" y="360630"/>
                </a:lnTo>
                <a:lnTo>
                  <a:pt x="1008218" y="339495"/>
                </a:lnTo>
                <a:lnTo>
                  <a:pt x="1011513" y="362169"/>
                </a:lnTo>
                <a:lnTo>
                  <a:pt x="1014809" y="530247"/>
                </a:lnTo>
                <a:lnTo>
                  <a:pt x="1018103" y="514363"/>
                </a:lnTo>
                <a:lnTo>
                  <a:pt x="1021397" y="526457"/>
                </a:lnTo>
                <a:lnTo>
                  <a:pt x="1024693" y="531821"/>
                </a:lnTo>
                <a:lnTo>
                  <a:pt x="1027988" y="516934"/>
                </a:lnTo>
                <a:lnTo>
                  <a:pt x="1031282" y="480940"/>
                </a:lnTo>
                <a:lnTo>
                  <a:pt x="1034578" y="476323"/>
                </a:lnTo>
                <a:lnTo>
                  <a:pt x="1037872" y="467339"/>
                </a:lnTo>
                <a:lnTo>
                  <a:pt x="1041166" y="496844"/>
                </a:lnTo>
                <a:lnTo>
                  <a:pt x="1044462" y="499230"/>
                </a:lnTo>
                <a:lnTo>
                  <a:pt x="1047755" y="462907"/>
                </a:lnTo>
                <a:lnTo>
                  <a:pt x="1051051" y="472158"/>
                </a:lnTo>
                <a:lnTo>
                  <a:pt x="1054346" y="462407"/>
                </a:lnTo>
                <a:lnTo>
                  <a:pt x="1057640" y="452070"/>
                </a:lnTo>
                <a:lnTo>
                  <a:pt x="1060935" y="437692"/>
                </a:lnTo>
                <a:lnTo>
                  <a:pt x="1064231" y="441867"/>
                </a:lnTo>
                <a:lnTo>
                  <a:pt x="1067526" y="449007"/>
                </a:lnTo>
                <a:lnTo>
                  <a:pt x="1070820" y="463095"/>
                </a:lnTo>
                <a:lnTo>
                  <a:pt x="1074116" y="488992"/>
                </a:lnTo>
                <a:lnTo>
                  <a:pt x="1077410" y="505761"/>
                </a:lnTo>
                <a:lnTo>
                  <a:pt x="1080705" y="503512"/>
                </a:lnTo>
                <a:lnTo>
                  <a:pt x="1084000" y="493901"/>
                </a:lnTo>
                <a:lnTo>
                  <a:pt x="1087295" y="480161"/>
                </a:lnTo>
                <a:lnTo>
                  <a:pt x="1090589" y="487174"/>
                </a:lnTo>
                <a:lnTo>
                  <a:pt x="1093885" y="485983"/>
                </a:lnTo>
                <a:lnTo>
                  <a:pt x="1097179" y="476583"/>
                </a:lnTo>
                <a:lnTo>
                  <a:pt x="1100472" y="461051"/>
                </a:lnTo>
                <a:lnTo>
                  <a:pt x="1103767" y="452017"/>
                </a:lnTo>
                <a:lnTo>
                  <a:pt x="1107062" y="460522"/>
                </a:lnTo>
                <a:lnTo>
                  <a:pt x="1110357" y="474410"/>
                </a:lnTo>
                <a:lnTo>
                  <a:pt x="1113652" y="487934"/>
                </a:lnTo>
                <a:lnTo>
                  <a:pt x="1116948" y="498786"/>
                </a:lnTo>
                <a:lnTo>
                  <a:pt x="1120243" y="500229"/>
                </a:lnTo>
                <a:lnTo>
                  <a:pt x="1123538" y="495496"/>
                </a:lnTo>
                <a:lnTo>
                  <a:pt x="1126833" y="483314"/>
                </a:lnTo>
                <a:lnTo>
                  <a:pt x="1130126" y="466469"/>
                </a:lnTo>
                <a:lnTo>
                  <a:pt x="1133420" y="463098"/>
                </a:lnTo>
                <a:lnTo>
                  <a:pt x="1136717" y="463477"/>
                </a:lnTo>
                <a:lnTo>
                  <a:pt x="1140011" y="473091"/>
                </a:lnTo>
                <a:lnTo>
                  <a:pt x="1143306" y="479358"/>
                </a:lnTo>
                <a:lnTo>
                  <a:pt x="1146601" y="482357"/>
                </a:lnTo>
                <a:lnTo>
                  <a:pt x="1149895" y="475295"/>
                </a:lnTo>
                <a:lnTo>
                  <a:pt x="1153190" y="461866"/>
                </a:lnTo>
                <a:lnTo>
                  <a:pt x="1156486" y="440854"/>
                </a:lnTo>
                <a:lnTo>
                  <a:pt x="1159780" y="426014"/>
                </a:lnTo>
                <a:lnTo>
                  <a:pt x="1163074" y="408307"/>
                </a:lnTo>
                <a:lnTo>
                  <a:pt x="1166371" y="388835"/>
                </a:lnTo>
                <a:lnTo>
                  <a:pt x="1169663" y="367606"/>
                </a:lnTo>
                <a:lnTo>
                  <a:pt x="1172959" y="361690"/>
                </a:lnTo>
                <a:lnTo>
                  <a:pt x="1176255" y="362659"/>
                </a:lnTo>
                <a:lnTo>
                  <a:pt x="1179548" y="369412"/>
                </a:lnTo>
                <a:lnTo>
                  <a:pt x="1182844" y="370775"/>
                </a:lnTo>
                <a:lnTo>
                  <a:pt x="1186140" y="354726"/>
                </a:lnTo>
                <a:lnTo>
                  <a:pt x="1189433" y="327229"/>
                </a:lnTo>
                <a:lnTo>
                  <a:pt x="1192727" y="326351"/>
                </a:lnTo>
                <a:lnTo>
                  <a:pt x="1196024" y="331094"/>
                </a:lnTo>
                <a:lnTo>
                  <a:pt x="1199318" y="334155"/>
                </a:lnTo>
                <a:lnTo>
                  <a:pt x="1202612" y="348824"/>
                </a:lnTo>
                <a:lnTo>
                  <a:pt x="1205907" y="377983"/>
                </a:lnTo>
                <a:lnTo>
                  <a:pt x="1209203" y="400036"/>
                </a:lnTo>
                <a:lnTo>
                  <a:pt x="1212497" y="409859"/>
                </a:lnTo>
                <a:lnTo>
                  <a:pt x="1215792" y="404854"/>
                </a:lnTo>
                <a:lnTo>
                  <a:pt x="1219086" y="402255"/>
                </a:lnTo>
                <a:lnTo>
                  <a:pt x="1222382" y="398253"/>
                </a:lnTo>
                <a:lnTo>
                  <a:pt x="1225677" y="391738"/>
                </a:lnTo>
                <a:lnTo>
                  <a:pt x="1228971" y="373016"/>
                </a:lnTo>
                <a:lnTo>
                  <a:pt x="1232266" y="349009"/>
                </a:lnTo>
                <a:lnTo>
                  <a:pt x="1235562" y="330563"/>
                </a:lnTo>
                <a:lnTo>
                  <a:pt x="1238856" y="317567"/>
                </a:lnTo>
                <a:lnTo>
                  <a:pt x="1242151" y="308543"/>
                </a:lnTo>
                <a:lnTo>
                  <a:pt x="1245446" y="302429"/>
                </a:lnTo>
                <a:lnTo>
                  <a:pt x="1248741" y="300546"/>
                </a:lnTo>
                <a:lnTo>
                  <a:pt x="1252035" y="308593"/>
                </a:lnTo>
                <a:lnTo>
                  <a:pt x="1255331" y="317666"/>
                </a:lnTo>
                <a:lnTo>
                  <a:pt x="1258626" y="321291"/>
                </a:lnTo>
                <a:lnTo>
                  <a:pt x="1261920" y="322549"/>
                </a:lnTo>
                <a:lnTo>
                  <a:pt x="1265215" y="314684"/>
                </a:lnTo>
                <a:lnTo>
                  <a:pt x="1268510" y="301725"/>
                </a:lnTo>
                <a:lnTo>
                  <a:pt x="1271805" y="295828"/>
                </a:lnTo>
                <a:lnTo>
                  <a:pt x="1275100" y="292728"/>
                </a:lnTo>
                <a:lnTo>
                  <a:pt x="1278393" y="294974"/>
                </a:lnTo>
                <a:lnTo>
                  <a:pt x="1281689" y="301072"/>
                </a:lnTo>
                <a:lnTo>
                  <a:pt x="1284984" y="310141"/>
                </a:lnTo>
                <a:lnTo>
                  <a:pt x="1288278" y="331944"/>
                </a:lnTo>
                <a:lnTo>
                  <a:pt x="1291574" y="350195"/>
                </a:lnTo>
                <a:lnTo>
                  <a:pt x="1294869" y="354895"/>
                </a:lnTo>
                <a:lnTo>
                  <a:pt x="1298163" y="353829"/>
                </a:lnTo>
                <a:lnTo>
                  <a:pt x="1301459" y="353334"/>
                </a:lnTo>
                <a:lnTo>
                  <a:pt x="1304754" y="343326"/>
                </a:lnTo>
                <a:lnTo>
                  <a:pt x="1308048" y="305696"/>
                </a:lnTo>
                <a:lnTo>
                  <a:pt x="1311342" y="330695"/>
                </a:lnTo>
                <a:lnTo>
                  <a:pt x="1314636" y="363926"/>
                </a:lnTo>
                <a:lnTo>
                  <a:pt x="1317933" y="373674"/>
                </a:lnTo>
                <a:lnTo>
                  <a:pt x="1321227" y="370221"/>
                </a:lnTo>
                <a:lnTo>
                  <a:pt x="1324521" y="377538"/>
                </a:lnTo>
                <a:lnTo>
                  <a:pt x="1327816" y="372904"/>
                </a:lnTo>
                <a:lnTo>
                  <a:pt x="1331112" y="362180"/>
                </a:lnTo>
                <a:lnTo>
                  <a:pt x="1334407" y="353278"/>
                </a:lnTo>
                <a:lnTo>
                  <a:pt x="1337701" y="355222"/>
                </a:lnTo>
                <a:lnTo>
                  <a:pt x="1340996" y="373988"/>
                </a:lnTo>
                <a:lnTo>
                  <a:pt x="1344289" y="382882"/>
                </a:lnTo>
                <a:lnTo>
                  <a:pt x="1347586" y="385366"/>
                </a:lnTo>
                <a:lnTo>
                  <a:pt x="1350881" y="388771"/>
                </a:lnTo>
                <a:lnTo>
                  <a:pt x="1354175" y="387397"/>
                </a:lnTo>
                <a:lnTo>
                  <a:pt x="1357469" y="400016"/>
                </a:lnTo>
                <a:lnTo>
                  <a:pt x="1360764" y="408916"/>
                </a:lnTo>
                <a:lnTo>
                  <a:pt x="1364059" y="411253"/>
                </a:lnTo>
                <a:lnTo>
                  <a:pt x="1367354" y="403922"/>
                </a:lnTo>
                <a:lnTo>
                  <a:pt x="1370649" y="399000"/>
                </a:lnTo>
                <a:lnTo>
                  <a:pt x="1373943" y="394312"/>
                </a:lnTo>
                <a:lnTo>
                  <a:pt x="1377239" y="391318"/>
                </a:lnTo>
                <a:lnTo>
                  <a:pt x="1380533" y="394213"/>
                </a:lnTo>
                <a:lnTo>
                  <a:pt x="1383828" y="392163"/>
                </a:lnTo>
                <a:lnTo>
                  <a:pt x="1387123" y="393403"/>
                </a:lnTo>
                <a:lnTo>
                  <a:pt x="1390419" y="396014"/>
                </a:lnTo>
                <a:lnTo>
                  <a:pt x="1393713" y="417974"/>
                </a:lnTo>
                <a:lnTo>
                  <a:pt x="1397009" y="463139"/>
                </a:lnTo>
                <a:lnTo>
                  <a:pt x="1400303" y="498604"/>
                </a:lnTo>
                <a:lnTo>
                  <a:pt x="1403596" y="457476"/>
                </a:lnTo>
                <a:lnTo>
                  <a:pt x="1410188" y="395050"/>
                </a:lnTo>
                <a:lnTo>
                  <a:pt x="1416776" y="386319"/>
                </a:lnTo>
                <a:lnTo>
                  <a:pt x="1420072" y="378354"/>
                </a:lnTo>
                <a:lnTo>
                  <a:pt x="1423366" y="376827"/>
                </a:lnTo>
                <a:lnTo>
                  <a:pt x="1426661" y="381737"/>
                </a:lnTo>
                <a:lnTo>
                  <a:pt x="1429955" y="369415"/>
                </a:lnTo>
                <a:lnTo>
                  <a:pt x="1433251" y="381524"/>
                </a:lnTo>
                <a:lnTo>
                  <a:pt x="1436546" y="386880"/>
                </a:lnTo>
                <a:lnTo>
                  <a:pt x="1439840" y="390877"/>
                </a:lnTo>
                <a:lnTo>
                  <a:pt x="1443134" y="385254"/>
                </a:lnTo>
                <a:lnTo>
                  <a:pt x="1446431" y="386913"/>
                </a:lnTo>
                <a:lnTo>
                  <a:pt x="1449725" y="386152"/>
                </a:lnTo>
                <a:lnTo>
                  <a:pt x="1453019" y="379165"/>
                </a:lnTo>
                <a:lnTo>
                  <a:pt x="1456313" y="389267"/>
                </a:lnTo>
                <a:lnTo>
                  <a:pt x="1459610" y="392614"/>
                </a:lnTo>
                <a:lnTo>
                  <a:pt x="1462904" y="393183"/>
                </a:lnTo>
                <a:lnTo>
                  <a:pt x="1466200" y="394236"/>
                </a:lnTo>
                <a:lnTo>
                  <a:pt x="1469495" y="402425"/>
                </a:lnTo>
                <a:lnTo>
                  <a:pt x="1472789" y="408029"/>
                </a:lnTo>
                <a:lnTo>
                  <a:pt x="1476084" y="414481"/>
                </a:lnTo>
                <a:lnTo>
                  <a:pt x="1479379" y="419385"/>
                </a:lnTo>
                <a:lnTo>
                  <a:pt x="1482674" y="424119"/>
                </a:lnTo>
                <a:lnTo>
                  <a:pt x="1485969" y="430583"/>
                </a:lnTo>
                <a:lnTo>
                  <a:pt x="1489262" y="461060"/>
                </a:lnTo>
                <a:lnTo>
                  <a:pt x="1492558" y="483072"/>
                </a:lnTo>
                <a:lnTo>
                  <a:pt x="1495854" y="477471"/>
                </a:lnTo>
                <a:lnTo>
                  <a:pt x="1499147" y="450125"/>
                </a:lnTo>
                <a:lnTo>
                  <a:pt x="1502441" y="445547"/>
                </a:lnTo>
                <a:lnTo>
                  <a:pt x="1505738" y="449506"/>
                </a:lnTo>
                <a:lnTo>
                  <a:pt x="1509032" y="449817"/>
                </a:lnTo>
                <a:lnTo>
                  <a:pt x="1512327" y="446857"/>
                </a:lnTo>
                <a:lnTo>
                  <a:pt x="1515623" y="446630"/>
                </a:lnTo>
                <a:lnTo>
                  <a:pt x="1518917" y="446368"/>
                </a:lnTo>
                <a:lnTo>
                  <a:pt x="1522211" y="446332"/>
                </a:lnTo>
                <a:lnTo>
                  <a:pt x="1525505" y="440146"/>
                </a:lnTo>
                <a:lnTo>
                  <a:pt x="1528802" y="434751"/>
                </a:lnTo>
                <a:lnTo>
                  <a:pt x="1532096" y="442179"/>
                </a:lnTo>
                <a:lnTo>
                  <a:pt x="1535390" y="449187"/>
                </a:lnTo>
                <a:lnTo>
                  <a:pt x="1538685" y="457798"/>
                </a:lnTo>
                <a:lnTo>
                  <a:pt x="1541981" y="455996"/>
                </a:lnTo>
                <a:lnTo>
                  <a:pt x="1545275" y="461780"/>
                </a:lnTo>
                <a:lnTo>
                  <a:pt x="1548570" y="465376"/>
                </a:lnTo>
                <a:lnTo>
                  <a:pt x="1551864" y="468976"/>
                </a:lnTo>
                <a:lnTo>
                  <a:pt x="1555161" y="471247"/>
                </a:lnTo>
                <a:lnTo>
                  <a:pt x="1558455" y="476946"/>
                </a:lnTo>
                <a:lnTo>
                  <a:pt x="1561749" y="485144"/>
                </a:lnTo>
                <a:lnTo>
                  <a:pt x="1565044" y="490213"/>
                </a:lnTo>
                <a:lnTo>
                  <a:pt x="1568338" y="495439"/>
                </a:lnTo>
                <a:lnTo>
                  <a:pt x="1571632" y="497906"/>
                </a:lnTo>
                <a:lnTo>
                  <a:pt x="1574928" y="499322"/>
                </a:lnTo>
                <a:lnTo>
                  <a:pt x="1578224" y="500703"/>
                </a:lnTo>
                <a:lnTo>
                  <a:pt x="1581517" y="503830"/>
                </a:lnTo>
                <a:lnTo>
                  <a:pt x="1584813" y="505376"/>
                </a:lnTo>
                <a:lnTo>
                  <a:pt x="1588108" y="504738"/>
                </a:lnTo>
                <a:lnTo>
                  <a:pt x="1591403" y="501396"/>
                </a:lnTo>
                <a:lnTo>
                  <a:pt x="1594697" y="503016"/>
                </a:lnTo>
                <a:lnTo>
                  <a:pt x="1597992" y="502210"/>
                </a:lnTo>
                <a:lnTo>
                  <a:pt x="1601287" y="503495"/>
                </a:lnTo>
                <a:lnTo>
                  <a:pt x="1604582" y="507810"/>
                </a:lnTo>
                <a:lnTo>
                  <a:pt x="1607877" y="510086"/>
                </a:lnTo>
                <a:lnTo>
                  <a:pt x="1611172" y="511439"/>
                </a:lnTo>
                <a:lnTo>
                  <a:pt x="1614467" y="514998"/>
                </a:lnTo>
                <a:lnTo>
                  <a:pt x="1617762" y="517144"/>
                </a:lnTo>
                <a:lnTo>
                  <a:pt x="1621057" y="520159"/>
                </a:lnTo>
                <a:lnTo>
                  <a:pt x="1624351" y="519122"/>
                </a:lnTo>
                <a:lnTo>
                  <a:pt x="1627645" y="518091"/>
                </a:lnTo>
                <a:lnTo>
                  <a:pt x="1630941" y="518637"/>
                </a:lnTo>
                <a:lnTo>
                  <a:pt x="1634235" y="519654"/>
                </a:lnTo>
                <a:lnTo>
                  <a:pt x="1637530" y="520948"/>
                </a:lnTo>
                <a:lnTo>
                  <a:pt x="1640824" y="522241"/>
                </a:lnTo>
                <a:lnTo>
                  <a:pt x="1644120" y="522890"/>
                </a:lnTo>
                <a:lnTo>
                  <a:pt x="1647415" y="523281"/>
                </a:lnTo>
                <a:lnTo>
                  <a:pt x="1650709" y="523114"/>
                </a:lnTo>
                <a:lnTo>
                  <a:pt x="1654003" y="524281"/>
                </a:lnTo>
                <a:lnTo>
                  <a:pt x="1657299" y="524236"/>
                </a:lnTo>
                <a:lnTo>
                  <a:pt x="1660594" y="524371"/>
                </a:lnTo>
                <a:lnTo>
                  <a:pt x="1663888" y="523574"/>
                </a:lnTo>
                <a:lnTo>
                  <a:pt x="1667182" y="524409"/>
                </a:lnTo>
                <a:lnTo>
                  <a:pt x="1670479" y="524911"/>
                </a:lnTo>
                <a:lnTo>
                  <a:pt x="1673773" y="526813"/>
                </a:lnTo>
                <a:lnTo>
                  <a:pt x="1677069" y="526279"/>
                </a:lnTo>
                <a:lnTo>
                  <a:pt x="1680364" y="526677"/>
                </a:lnTo>
                <a:lnTo>
                  <a:pt x="1683657" y="525667"/>
                </a:lnTo>
                <a:lnTo>
                  <a:pt x="1686951" y="525121"/>
                </a:lnTo>
                <a:lnTo>
                  <a:pt x="1690247" y="525001"/>
                </a:lnTo>
                <a:lnTo>
                  <a:pt x="1693543" y="524455"/>
                </a:lnTo>
                <a:lnTo>
                  <a:pt x="1696838" y="524369"/>
                </a:lnTo>
                <a:lnTo>
                  <a:pt x="1700132" y="524213"/>
                </a:lnTo>
                <a:lnTo>
                  <a:pt x="1703426" y="524874"/>
                </a:lnTo>
                <a:lnTo>
                  <a:pt x="1706722" y="526521"/>
                </a:lnTo>
                <a:lnTo>
                  <a:pt x="1710016" y="527381"/>
                </a:lnTo>
                <a:lnTo>
                  <a:pt x="1713310" y="531105"/>
                </a:lnTo>
                <a:lnTo>
                  <a:pt x="1716607" y="530687"/>
                </a:lnTo>
                <a:lnTo>
                  <a:pt x="1719902" y="530430"/>
                </a:lnTo>
                <a:lnTo>
                  <a:pt x="1723195" y="530497"/>
                </a:lnTo>
                <a:lnTo>
                  <a:pt x="1726492" y="529990"/>
                </a:lnTo>
                <a:lnTo>
                  <a:pt x="1729786" y="530465"/>
                </a:lnTo>
                <a:lnTo>
                  <a:pt x="1733079" y="531092"/>
                </a:lnTo>
                <a:lnTo>
                  <a:pt x="1736374" y="531293"/>
                </a:lnTo>
                <a:lnTo>
                  <a:pt x="1739671" y="531320"/>
                </a:lnTo>
                <a:lnTo>
                  <a:pt x="1742965" y="531778"/>
                </a:lnTo>
                <a:lnTo>
                  <a:pt x="1746259" y="531852"/>
                </a:lnTo>
                <a:lnTo>
                  <a:pt x="1749555" y="532028"/>
                </a:lnTo>
                <a:lnTo>
                  <a:pt x="1752849" y="532167"/>
                </a:lnTo>
                <a:lnTo>
                  <a:pt x="1756143" y="532384"/>
                </a:lnTo>
                <a:lnTo>
                  <a:pt x="1759438" y="532681"/>
                </a:lnTo>
                <a:lnTo>
                  <a:pt x="1762733" y="533360"/>
                </a:lnTo>
                <a:lnTo>
                  <a:pt x="1766030" y="533221"/>
                </a:lnTo>
                <a:lnTo>
                  <a:pt x="1769324" y="533556"/>
                </a:lnTo>
                <a:lnTo>
                  <a:pt x="1772618" y="533943"/>
                </a:lnTo>
                <a:lnTo>
                  <a:pt x="1775913" y="534104"/>
                </a:lnTo>
                <a:lnTo>
                  <a:pt x="1779208" y="534302"/>
                </a:lnTo>
                <a:lnTo>
                  <a:pt x="1782502" y="534418"/>
                </a:lnTo>
                <a:lnTo>
                  <a:pt x="1785798" y="534516"/>
                </a:lnTo>
                <a:lnTo>
                  <a:pt x="1789092" y="534481"/>
                </a:lnTo>
                <a:lnTo>
                  <a:pt x="1792386" y="534711"/>
                </a:lnTo>
                <a:lnTo>
                  <a:pt x="1795682" y="534657"/>
                </a:lnTo>
                <a:lnTo>
                  <a:pt x="1798977" y="534454"/>
                </a:lnTo>
                <a:lnTo>
                  <a:pt x="1802272" y="534195"/>
                </a:lnTo>
                <a:lnTo>
                  <a:pt x="1805566" y="533748"/>
                </a:lnTo>
                <a:lnTo>
                  <a:pt x="1808861" y="534153"/>
                </a:lnTo>
                <a:lnTo>
                  <a:pt x="1812156" y="533835"/>
                </a:lnTo>
                <a:lnTo>
                  <a:pt x="1815450" y="533845"/>
                </a:lnTo>
                <a:lnTo>
                  <a:pt x="1818746" y="533707"/>
                </a:lnTo>
                <a:lnTo>
                  <a:pt x="1822041" y="533176"/>
                </a:lnTo>
                <a:lnTo>
                  <a:pt x="1825336" y="532694"/>
                </a:lnTo>
                <a:lnTo>
                  <a:pt x="1828631" y="532584"/>
                </a:lnTo>
                <a:lnTo>
                  <a:pt x="1831924" y="532710"/>
                </a:lnTo>
                <a:lnTo>
                  <a:pt x="1835220" y="532649"/>
                </a:lnTo>
                <a:lnTo>
                  <a:pt x="1838514" y="532386"/>
                </a:lnTo>
                <a:lnTo>
                  <a:pt x="1841810" y="532461"/>
                </a:lnTo>
                <a:lnTo>
                  <a:pt x="1845105" y="532371"/>
                </a:lnTo>
                <a:lnTo>
                  <a:pt x="1848400" y="532154"/>
                </a:lnTo>
                <a:lnTo>
                  <a:pt x="1851694" y="532205"/>
                </a:lnTo>
                <a:lnTo>
                  <a:pt x="1854989" y="531786"/>
                </a:lnTo>
                <a:lnTo>
                  <a:pt x="1858284" y="531885"/>
                </a:lnTo>
                <a:lnTo>
                  <a:pt x="1861578" y="532319"/>
                </a:lnTo>
                <a:lnTo>
                  <a:pt x="1864872" y="532208"/>
                </a:lnTo>
                <a:lnTo>
                  <a:pt x="1868169" y="530539"/>
                </a:lnTo>
                <a:lnTo>
                  <a:pt x="1871464" y="527215"/>
                </a:lnTo>
                <a:lnTo>
                  <a:pt x="1874758" y="524077"/>
                </a:lnTo>
                <a:lnTo>
                  <a:pt x="1878053" y="521538"/>
                </a:lnTo>
                <a:lnTo>
                  <a:pt x="1881347" y="516646"/>
                </a:lnTo>
                <a:lnTo>
                  <a:pt x="1884642" y="512170"/>
                </a:lnTo>
                <a:lnTo>
                  <a:pt x="1887937" y="508666"/>
                </a:lnTo>
                <a:lnTo>
                  <a:pt x="1891231" y="479512"/>
                </a:lnTo>
                <a:lnTo>
                  <a:pt x="1894527" y="476838"/>
                </a:lnTo>
                <a:lnTo>
                  <a:pt x="1897822" y="481109"/>
                </a:lnTo>
                <a:lnTo>
                  <a:pt x="1901117" y="484792"/>
                </a:lnTo>
                <a:lnTo>
                  <a:pt x="1904411" y="490138"/>
                </a:lnTo>
                <a:lnTo>
                  <a:pt x="1907707" y="494414"/>
                </a:lnTo>
                <a:lnTo>
                  <a:pt x="1911000" y="498201"/>
                </a:lnTo>
                <a:lnTo>
                  <a:pt x="1914294" y="502124"/>
                </a:lnTo>
                <a:lnTo>
                  <a:pt x="1917592" y="504787"/>
                </a:lnTo>
                <a:lnTo>
                  <a:pt x="1920886" y="507415"/>
                </a:lnTo>
                <a:lnTo>
                  <a:pt x="1924180" y="507143"/>
                </a:lnTo>
                <a:lnTo>
                  <a:pt x="1927474" y="508750"/>
                </a:lnTo>
                <a:lnTo>
                  <a:pt x="1930770" y="508817"/>
                </a:lnTo>
                <a:lnTo>
                  <a:pt x="1934064" y="509306"/>
                </a:lnTo>
                <a:lnTo>
                  <a:pt x="1937358" y="507684"/>
                </a:lnTo>
                <a:lnTo>
                  <a:pt x="1940655" y="505955"/>
                </a:lnTo>
                <a:lnTo>
                  <a:pt x="1943950" y="503034"/>
                </a:lnTo>
                <a:lnTo>
                  <a:pt x="1947245" y="501604"/>
                </a:lnTo>
                <a:lnTo>
                  <a:pt x="1950540" y="500548"/>
                </a:lnTo>
                <a:lnTo>
                  <a:pt x="1953834" y="505302"/>
                </a:lnTo>
                <a:lnTo>
                  <a:pt x="1957127" y="499266"/>
                </a:lnTo>
                <a:lnTo>
                  <a:pt x="1960424" y="496603"/>
                </a:lnTo>
                <a:lnTo>
                  <a:pt x="1963719" y="488149"/>
                </a:lnTo>
                <a:lnTo>
                  <a:pt x="1967013" y="484364"/>
                </a:lnTo>
                <a:lnTo>
                  <a:pt x="1970308" y="475407"/>
                </a:lnTo>
                <a:lnTo>
                  <a:pt x="1973603" y="473740"/>
                </a:lnTo>
                <a:lnTo>
                  <a:pt x="1976897" y="470039"/>
                </a:lnTo>
                <a:lnTo>
                  <a:pt x="1980192" y="465256"/>
                </a:lnTo>
                <a:lnTo>
                  <a:pt x="1983486" y="457032"/>
                </a:lnTo>
                <a:lnTo>
                  <a:pt x="1986781" y="449817"/>
                </a:lnTo>
                <a:lnTo>
                  <a:pt x="1990077" y="449282"/>
                </a:lnTo>
                <a:lnTo>
                  <a:pt x="1993372" y="437682"/>
                </a:lnTo>
                <a:lnTo>
                  <a:pt x="1996666" y="430960"/>
                </a:lnTo>
                <a:lnTo>
                  <a:pt x="1999962" y="431539"/>
                </a:lnTo>
                <a:lnTo>
                  <a:pt x="2003256" y="434337"/>
                </a:lnTo>
                <a:lnTo>
                  <a:pt x="2006550" y="431281"/>
                </a:lnTo>
                <a:lnTo>
                  <a:pt x="2009845" y="426849"/>
                </a:lnTo>
                <a:lnTo>
                  <a:pt x="2013141" y="419395"/>
                </a:lnTo>
                <a:lnTo>
                  <a:pt x="2016434" y="421484"/>
                </a:lnTo>
                <a:lnTo>
                  <a:pt x="2019731" y="423524"/>
                </a:lnTo>
                <a:lnTo>
                  <a:pt x="2023026" y="424684"/>
                </a:lnTo>
                <a:lnTo>
                  <a:pt x="2026320" y="424246"/>
                </a:lnTo>
                <a:lnTo>
                  <a:pt x="2029615" y="424157"/>
                </a:lnTo>
                <a:lnTo>
                  <a:pt x="2032909" y="425009"/>
                </a:lnTo>
                <a:lnTo>
                  <a:pt x="2036204" y="422979"/>
                </a:lnTo>
                <a:lnTo>
                  <a:pt x="2039500" y="428563"/>
                </a:lnTo>
                <a:lnTo>
                  <a:pt x="2042794" y="430482"/>
                </a:lnTo>
                <a:lnTo>
                  <a:pt x="2046089" y="427787"/>
                </a:lnTo>
                <a:lnTo>
                  <a:pt x="2049385" y="435624"/>
                </a:lnTo>
                <a:lnTo>
                  <a:pt x="2052678" y="436688"/>
                </a:lnTo>
                <a:lnTo>
                  <a:pt x="2055974" y="437282"/>
                </a:lnTo>
                <a:lnTo>
                  <a:pt x="2059268" y="431917"/>
                </a:lnTo>
                <a:lnTo>
                  <a:pt x="2062562" y="422855"/>
                </a:lnTo>
                <a:lnTo>
                  <a:pt x="2065859" y="414817"/>
                </a:lnTo>
                <a:lnTo>
                  <a:pt x="2069154" y="400318"/>
                </a:lnTo>
                <a:lnTo>
                  <a:pt x="2072448" y="392336"/>
                </a:lnTo>
                <a:lnTo>
                  <a:pt x="2075742" y="381009"/>
                </a:lnTo>
                <a:lnTo>
                  <a:pt x="2079037" y="366376"/>
                </a:lnTo>
                <a:lnTo>
                  <a:pt x="2082332" y="359980"/>
                </a:lnTo>
                <a:lnTo>
                  <a:pt x="2085625" y="364202"/>
                </a:lnTo>
                <a:lnTo>
                  <a:pt x="2088920" y="366384"/>
                </a:lnTo>
                <a:lnTo>
                  <a:pt x="2092217" y="384713"/>
                </a:lnTo>
                <a:lnTo>
                  <a:pt x="2095512" y="393391"/>
                </a:lnTo>
                <a:lnTo>
                  <a:pt x="2098807" y="401165"/>
                </a:lnTo>
                <a:lnTo>
                  <a:pt x="2102101" y="405500"/>
                </a:lnTo>
                <a:lnTo>
                  <a:pt x="2105396" y="396291"/>
                </a:lnTo>
                <a:lnTo>
                  <a:pt x="2108691" y="384353"/>
                </a:lnTo>
                <a:lnTo>
                  <a:pt x="2111985" y="379948"/>
                </a:lnTo>
                <a:lnTo>
                  <a:pt x="2115281" y="370570"/>
                </a:lnTo>
                <a:lnTo>
                  <a:pt x="2118576" y="358790"/>
                </a:lnTo>
                <a:lnTo>
                  <a:pt x="2121870" y="349775"/>
                </a:lnTo>
                <a:lnTo>
                  <a:pt x="2125164" y="346727"/>
                </a:lnTo>
                <a:lnTo>
                  <a:pt x="2128460" y="344201"/>
                </a:lnTo>
                <a:lnTo>
                  <a:pt x="2131754" y="346877"/>
                </a:lnTo>
                <a:lnTo>
                  <a:pt x="2135048" y="354526"/>
                </a:lnTo>
                <a:lnTo>
                  <a:pt x="2138343" y="356943"/>
                </a:lnTo>
                <a:lnTo>
                  <a:pt x="2141640" y="350586"/>
                </a:lnTo>
                <a:lnTo>
                  <a:pt x="2144934" y="337139"/>
                </a:lnTo>
                <a:lnTo>
                  <a:pt x="2148228" y="319090"/>
                </a:lnTo>
                <a:lnTo>
                  <a:pt x="2151523" y="310389"/>
                </a:lnTo>
                <a:lnTo>
                  <a:pt x="2154818" y="313750"/>
                </a:lnTo>
                <a:lnTo>
                  <a:pt x="2158112" y="324312"/>
                </a:lnTo>
                <a:lnTo>
                  <a:pt x="2161407" y="339346"/>
                </a:lnTo>
                <a:lnTo>
                  <a:pt x="2164703" y="358413"/>
                </a:lnTo>
                <a:lnTo>
                  <a:pt x="2167996" y="377130"/>
                </a:lnTo>
                <a:lnTo>
                  <a:pt x="2171293" y="396024"/>
                </a:lnTo>
                <a:lnTo>
                  <a:pt x="2174588" y="412164"/>
                </a:lnTo>
                <a:lnTo>
                  <a:pt x="2177882" y="434964"/>
                </a:lnTo>
                <a:lnTo>
                  <a:pt x="2181176" y="438373"/>
                </a:lnTo>
                <a:lnTo>
                  <a:pt x="2184471" y="439400"/>
                </a:lnTo>
                <a:lnTo>
                  <a:pt x="2187768" y="454916"/>
                </a:lnTo>
                <a:lnTo>
                  <a:pt x="2191062" y="469945"/>
                </a:lnTo>
                <a:lnTo>
                  <a:pt x="2194356" y="487030"/>
                </a:lnTo>
                <a:lnTo>
                  <a:pt x="2197651" y="495010"/>
                </a:lnTo>
                <a:lnTo>
                  <a:pt x="2200946" y="503137"/>
                </a:lnTo>
                <a:lnTo>
                  <a:pt x="2204240" y="497668"/>
                </a:lnTo>
                <a:lnTo>
                  <a:pt x="2207534" y="478983"/>
                </a:lnTo>
                <a:lnTo>
                  <a:pt x="2210830" y="478615"/>
                </a:lnTo>
                <a:lnTo>
                  <a:pt x="2214126" y="474260"/>
                </a:lnTo>
                <a:lnTo>
                  <a:pt x="2217420" y="478369"/>
                </a:lnTo>
                <a:lnTo>
                  <a:pt x="2220715" y="466223"/>
                </a:lnTo>
                <a:lnTo>
                  <a:pt x="2224010" y="461983"/>
                </a:lnTo>
                <a:lnTo>
                  <a:pt x="2227304" y="462379"/>
                </a:lnTo>
                <a:lnTo>
                  <a:pt x="2230599" y="465614"/>
                </a:lnTo>
                <a:lnTo>
                  <a:pt x="2233894" y="470402"/>
                </a:lnTo>
                <a:lnTo>
                  <a:pt x="2237188" y="475836"/>
                </a:lnTo>
                <a:lnTo>
                  <a:pt x="2240483" y="525693"/>
                </a:lnTo>
                <a:lnTo>
                  <a:pt x="2243779" y="496240"/>
                </a:lnTo>
                <a:lnTo>
                  <a:pt x="2247074" y="498109"/>
                </a:lnTo>
                <a:lnTo>
                  <a:pt x="2250369" y="505651"/>
                </a:lnTo>
                <a:lnTo>
                  <a:pt x="2253663" y="494377"/>
                </a:lnTo>
                <a:lnTo>
                  <a:pt x="2256956" y="481821"/>
                </a:lnTo>
                <a:lnTo>
                  <a:pt x="2260253" y="483589"/>
                </a:lnTo>
                <a:lnTo>
                  <a:pt x="2263547" y="485279"/>
                </a:lnTo>
                <a:lnTo>
                  <a:pt x="2266842" y="481125"/>
                </a:lnTo>
                <a:lnTo>
                  <a:pt x="2270138" y="479843"/>
                </a:lnTo>
                <a:lnTo>
                  <a:pt x="2273433" y="485970"/>
                </a:lnTo>
                <a:lnTo>
                  <a:pt x="2276726" y="489479"/>
                </a:lnTo>
                <a:lnTo>
                  <a:pt x="2280023" y="491559"/>
                </a:lnTo>
                <a:lnTo>
                  <a:pt x="2283316" y="483458"/>
                </a:lnTo>
                <a:lnTo>
                  <a:pt x="2286610" y="488143"/>
                </a:lnTo>
                <a:lnTo>
                  <a:pt x="2289907" y="482534"/>
                </a:lnTo>
                <a:lnTo>
                  <a:pt x="2293202" y="472120"/>
                </a:lnTo>
                <a:lnTo>
                  <a:pt x="2296496" y="465205"/>
                </a:lnTo>
                <a:lnTo>
                  <a:pt x="2299791" y="459467"/>
                </a:lnTo>
                <a:lnTo>
                  <a:pt x="2303085" y="454533"/>
                </a:lnTo>
                <a:lnTo>
                  <a:pt x="2306380" y="490002"/>
                </a:lnTo>
                <a:lnTo>
                  <a:pt x="2309674" y="481361"/>
                </a:lnTo>
                <a:lnTo>
                  <a:pt x="2312969" y="491839"/>
                </a:lnTo>
                <a:lnTo>
                  <a:pt x="2316265" y="500330"/>
                </a:lnTo>
                <a:lnTo>
                  <a:pt x="2319561" y="494335"/>
                </a:lnTo>
                <a:lnTo>
                  <a:pt x="2322855" y="495924"/>
                </a:lnTo>
                <a:lnTo>
                  <a:pt x="2326149" y="493465"/>
                </a:lnTo>
                <a:lnTo>
                  <a:pt x="2329445" y="492986"/>
                </a:lnTo>
                <a:lnTo>
                  <a:pt x="2332738" y="494222"/>
                </a:lnTo>
                <a:lnTo>
                  <a:pt x="2336033" y="490135"/>
                </a:lnTo>
                <a:lnTo>
                  <a:pt x="2339330" y="492125"/>
                </a:lnTo>
                <a:lnTo>
                  <a:pt x="2342624" y="494185"/>
                </a:lnTo>
                <a:lnTo>
                  <a:pt x="2345918" y="490138"/>
                </a:lnTo>
                <a:lnTo>
                  <a:pt x="2349214" y="471250"/>
                </a:lnTo>
                <a:lnTo>
                  <a:pt x="2352508" y="465691"/>
                </a:lnTo>
                <a:lnTo>
                  <a:pt x="2355803" y="460721"/>
                </a:lnTo>
                <a:lnTo>
                  <a:pt x="2359096" y="468249"/>
                </a:lnTo>
                <a:lnTo>
                  <a:pt x="2362392" y="483419"/>
                </a:lnTo>
                <a:lnTo>
                  <a:pt x="2365688" y="482642"/>
                </a:lnTo>
                <a:lnTo>
                  <a:pt x="2368982" y="481387"/>
                </a:lnTo>
                <a:lnTo>
                  <a:pt x="2372277" y="482155"/>
                </a:lnTo>
                <a:lnTo>
                  <a:pt x="2375571" y="485512"/>
                </a:lnTo>
                <a:lnTo>
                  <a:pt x="2378866" y="488307"/>
                </a:lnTo>
                <a:lnTo>
                  <a:pt x="2382162" y="484268"/>
                </a:lnTo>
                <a:lnTo>
                  <a:pt x="2385457" y="475011"/>
                </a:lnTo>
                <a:lnTo>
                  <a:pt x="2388750" y="470529"/>
                </a:lnTo>
                <a:lnTo>
                  <a:pt x="2392045" y="473142"/>
                </a:lnTo>
                <a:lnTo>
                  <a:pt x="2395341" y="482566"/>
                </a:lnTo>
                <a:lnTo>
                  <a:pt x="2398637" y="530085"/>
                </a:lnTo>
                <a:lnTo>
                  <a:pt x="2401930" y="533511"/>
                </a:lnTo>
                <a:lnTo>
                  <a:pt x="2405224" y="524186"/>
                </a:lnTo>
                <a:lnTo>
                  <a:pt x="2408520" y="502792"/>
                </a:lnTo>
                <a:lnTo>
                  <a:pt x="2411815" y="482253"/>
                </a:lnTo>
                <a:lnTo>
                  <a:pt x="2415110" y="474041"/>
                </a:lnTo>
                <a:lnTo>
                  <a:pt x="2418404" y="473425"/>
                </a:lnTo>
                <a:lnTo>
                  <a:pt x="2421700" y="469375"/>
                </a:lnTo>
                <a:lnTo>
                  <a:pt x="2424994" y="467098"/>
                </a:lnTo>
                <a:lnTo>
                  <a:pt x="2428288" y="464293"/>
                </a:lnTo>
                <a:lnTo>
                  <a:pt x="2431583" y="464316"/>
                </a:lnTo>
                <a:lnTo>
                  <a:pt x="2434879" y="462796"/>
                </a:lnTo>
                <a:lnTo>
                  <a:pt x="2438174" y="462721"/>
                </a:lnTo>
                <a:lnTo>
                  <a:pt x="2441469" y="460998"/>
                </a:lnTo>
                <a:lnTo>
                  <a:pt x="2444764" y="459578"/>
                </a:lnTo>
                <a:lnTo>
                  <a:pt x="2448058" y="453725"/>
                </a:lnTo>
                <a:lnTo>
                  <a:pt x="2451353" y="452439"/>
                </a:lnTo>
              </a:path>
            </a:pathLst>
          </a:custGeom>
          <a:ln w="114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840373" y="5241909"/>
            <a:ext cx="2462843" cy="6152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846117" y="5241909"/>
            <a:ext cx="2451735" cy="605155"/>
          </a:xfrm>
          <a:custGeom>
            <a:avLst/>
            <a:gdLst/>
            <a:ahLst/>
            <a:cxnLst/>
            <a:rect l="l" t="t" r="r" b="b"/>
            <a:pathLst>
              <a:path w="2451734" h="605154">
                <a:moveTo>
                  <a:pt x="0" y="36007"/>
                </a:moveTo>
                <a:lnTo>
                  <a:pt x="3296" y="0"/>
                </a:lnTo>
                <a:lnTo>
                  <a:pt x="6590" y="19486"/>
                </a:lnTo>
                <a:lnTo>
                  <a:pt x="9886" y="51512"/>
                </a:lnTo>
                <a:lnTo>
                  <a:pt x="13180" y="144507"/>
                </a:lnTo>
                <a:lnTo>
                  <a:pt x="16475" y="239134"/>
                </a:lnTo>
                <a:lnTo>
                  <a:pt x="19770" y="315501"/>
                </a:lnTo>
                <a:lnTo>
                  <a:pt x="23065" y="327372"/>
                </a:lnTo>
                <a:lnTo>
                  <a:pt x="26360" y="293887"/>
                </a:lnTo>
                <a:lnTo>
                  <a:pt x="29655" y="316889"/>
                </a:lnTo>
                <a:lnTo>
                  <a:pt x="32950" y="331240"/>
                </a:lnTo>
                <a:lnTo>
                  <a:pt x="36244" y="337161"/>
                </a:lnTo>
                <a:lnTo>
                  <a:pt x="39539" y="329634"/>
                </a:lnTo>
                <a:lnTo>
                  <a:pt x="42834" y="325620"/>
                </a:lnTo>
                <a:lnTo>
                  <a:pt x="46129" y="320446"/>
                </a:lnTo>
                <a:lnTo>
                  <a:pt x="49424" y="322744"/>
                </a:lnTo>
                <a:lnTo>
                  <a:pt x="52717" y="326903"/>
                </a:lnTo>
                <a:lnTo>
                  <a:pt x="56013" y="317657"/>
                </a:lnTo>
                <a:lnTo>
                  <a:pt x="59306" y="323939"/>
                </a:lnTo>
                <a:lnTo>
                  <a:pt x="62603" y="330359"/>
                </a:lnTo>
                <a:lnTo>
                  <a:pt x="65897" y="336337"/>
                </a:lnTo>
                <a:lnTo>
                  <a:pt x="69191" y="330986"/>
                </a:lnTo>
                <a:lnTo>
                  <a:pt x="72487" y="340509"/>
                </a:lnTo>
                <a:lnTo>
                  <a:pt x="75782" y="356632"/>
                </a:lnTo>
                <a:lnTo>
                  <a:pt x="79078" y="363998"/>
                </a:lnTo>
                <a:lnTo>
                  <a:pt x="82372" y="347752"/>
                </a:lnTo>
                <a:lnTo>
                  <a:pt x="85667" y="340973"/>
                </a:lnTo>
                <a:lnTo>
                  <a:pt x="88962" y="318773"/>
                </a:lnTo>
                <a:lnTo>
                  <a:pt x="92257" y="326326"/>
                </a:lnTo>
                <a:lnTo>
                  <a:pt x="95551" y="339368"/>
                </a:lnTo>
                <a:lnTo>
                  <a:pt x="98847" y="353938"/>
                </a:lnTo>
                <a:lnTo>
                  <a:pt x="102141" y="304530"/>
                </a:lnTo>
                <a:lnTo>
                  <a:pt x="105435" y="297740"/>
                </a:lnTo>
                <a:lnTo>
                  <a:pt x="108730" y="400001"/>
                </a:lnTo>
                <a:lnTo>
                  <a:pt x="112024" y="535003"/>
                </a:lnTo>
                <a:lnTo>
                  <a:pt x="115320" y="529813"/>
                </a:lnTo>
                <a:lnTo>
                  <a:pt x="118614" y="526200"/>
                </a:lnTo>
                <a:lnTo>
                  <a:pt x="121909" y="525912"/>
                </a:lnTo>
                <a:lnTo>
                  <a:pt x="125204" y="544813"/>
                </a:lnTo>
                <a:lnTo>
                  <a:pt x="128499" y="555929"/>
                </a:lnTo>
                <a:lnTo>
                  <a:pt x="131794" y="560289"/>
                </a:lnTo>
                <a:lnTo>
                  <a:pt x="135089" y="559045"/>
                </a:lnTo>
                <a:lnTo>
                  <a:pt x="138384" y="552793"/>
                </a:lnTo>
                <a:lnTo>
                  <a:pt x="141679" y="540191"/>
                </a:lnTo>
                <a:lnTo>
                  <a:pt x="144974" y="483477"/>
                </a:lnTo>
                <a:lnTo>
                  <a:pt x="148268" y="542297"/>
                </a:lnTo>
                <a:lnTo>
                  <a:pt x="151564" y="548916"/>
                </a:lnTo>
                <a:lnTo>
                  <a:pt x="154858" y="557725"/>
                </a:lnTo>
                <a:lnTo>
                  <a:pt x="158153" y="576151"/>
                </a:lnTo>
                <a:lnTo>
                  <a:pt x="161448" y="583408"/>
                </a:lnTo>
                <a:lnTo>
                  <a:pt x="164741" y="598099"/>
                </a:lnTo>
                <a:lnTo>
                  <a:pt x="168037" y="605116"/>
                </a:lnTo>
                <a:lnTo>
                  <a:pt x="171331" y="603792"/>
                </a:lnTo>
                <a:lnTo>
                  <a:pt x="174626" y="585556"/>
                </a:lnTo>
                <a:lnTo>
                  <a:pt x="177921" y="583104"/>
                </a:lnTo>
                <a:lnTo>
                  <a:pt x="181216" y="575972"/>
                </a:lnTo>
                <a:lnTo>
                  <a:pt x="184511" y="535515"/>
                </a:lnTo>
                <a:lnTo>
                  <a:pt x="187806" y="566825"/>
                </a:lnTo>
                <a:lnTo>
                  <a:pt x="191101" y="583080"/>
                </a:lnTo>
                <a:lnTo>
                  <a:pt x="194396" y="579186"/>
                </a:lnTo>
                <a:lnTo>
                  <a:pt x="197691" y="576718"/>
                </a:lnTo>
                <a:lnTo>
                  <a:pt x="200986" y="564272"/>
                </a:lnTo>
                <a:lnTo>
                  <a:pt x="204281" y="554604"/>
                </a:lnTo>
                <a:lnTo>
                  <a:pt x="207575" y="577895"/>
                </a:lnTo>
                <a:lnTo>
                  <a:pt x="210870" y="582581"/>
                </a:lnTo>
                <a:lnTo>
                  <a:pt x="214165" y="588055"/>
                </a:lnTo>
                <a:lnTo>
                  <a:pt x="217459" y="589566"/>
                </a:lnTo>
                <a:lnTo>
                  <a:pt x="220755" y="595166"/>
                </a:lnTo>
                <a:lnTo>
                  <a:pt x="224048" y="595609"/>
                </a:lnTo>
                <a:lnTo>
                  <a:pt x="227344" y="594662"/>
                </a:lnTo>
                <a:lnTo>
                  <a:pt x="230639" y="595185"/>
                </a:lnTo>
                <a:lnTo>
                  <a:pt x="233933" y="596450"/>
                </a:lnTo>
                <a:lnTo>
                  <a:pt x="237228" y="532571"/>
                </a:lnTo>
                <a:lnTo>
                  <a:pt x="240524" y="524327"/>
                </a:lnTo>
                <a:lnTo>
                  <a:pt x="243818" y="526118"/>
                </a:lnTo>
                <a:lnTo>
                  <a:pt x="247113" y="510093"/>
                </a:lnTo>
                <a:lnTo>
                  <a:pt x="250409" y="455318"/>
                </a:lnTo>
                <a:lnTo>
                  <a:pt x="253703" y="432766"/>
                </a:lnTo>
                <a:lnTo>
                  <a:pt x="256998" y="426495"/>
                </a:lnTo>
                <a:lnTo>
                  <a:pt x="260293" y="430594"/>
                </a:lnTo>
                <a:lnTo>
                  <a:pt x="263588" y="437126"/>
                </a:lnTo>
                <a:lnTo>
                  <a:pt x="266882" y="438073"/>
                </a:lnTo>
                <a:lnTo>
                  <a:pt x="270178" y="435343"/>
                </a:lnTo>
                <a:lnTo>
                  <a:pt x="273472" y="430652"/>
                </a:lnTo>
                <a:lnTo>
                  <a:pt x="276765" y="438571"/>
                </a:lnTo>
                <a:lnTo>
                  <a:pt x="280062" y="440664"/>
                </a:lnTo>
                <a:lnTo>
                  <a:pt x="283355" y="440440"/>
                </a:lnTo>
                <a:lnTo>
                  <a:pt x="286650" y="438639"/>
                </a:lnTo>
                <a:lnTo>
                  <a:pt x="289945" y="436346"/>
                </a:lnTo>
                <a:lnTo>
                  <a:pt x="293241" y="436575"/>
                </a:lnTo>
                <a:lnTo>
                  <a:pt x="296535" y="446297"/>
                </a:lnTo>
                <a:lnTo>
                  <a:pt x="299831" y="442488"/>
                </a:lnTo>
                <a:lnTo>
                  <a:pt x="303126" y="442584"/>
                </a:lnTo>
                <a:lnTo>
                  <a:pt x="306420" y="447081"/>
                </a:lnTo>
                <a:lnTo>
                  <a:pt x="309716" y="461241"/>
                </a:lnTo>
                <a:lnTo>
                  <a:pt x="313010" y="467225"/>
                </a:lnTo>
                <a:lnTo>
                  <a:pt x="316304" y="472952"/>
                </a:lnTo>
                <a:lnTo>
                  <a:pt x="319599" y="471757"/>
                </a:lnTo>
                <a:lnTo>
                  <a:pt x="322895" y="466543"/>
                </a:lnTo>
                <a:lnTo>
                  <a:pt x="326189" y="410493"/>
                </a:lnTo>
                <a:lnTo>
                  <a:pt x="329483" y="382661"/>
                </a:lnTo>
                <a:lnTo>
                  <a:pt x="332779" y="347002"/>
                </a:lnTo>
                <a:lnTo>
                  <a:pt x="336072" y="336510"/>
                </a:lnTo>
                <a:lnTo>
                  <a:pt x="339368" y="343619"/>
                </a:lnTo>
                <a:lnTo>
                  <a:pt x="342663" y="367715"/>
                </a:lnTo>
                <a:lnTo>
                  <a:pt x="345957" y="405986"/>
                </a:lnTo>
                <a:lnTo>
                  <a:pt x="349252" y="459493"/>
                </a:lnTo>
                <a:lnTo>
                  <a:pt x="352548" y="485186"/>
                </a:lnTo>
                <a:lnTo>
                  <a:pt x="355843" y="493257"/>
                </a:lnTo>
                <a:lnTo>
                  <a:pt x="359137" y="505157"/>
                </a:lnTo>
                <a:lnTo>
                  <a:pt x="362433" y="491578"/>
                </a:lnTo>
                <a:lnTo>
                  <a:pt x="365727" y="437410"/>
                </a:lnTo>
                <a:lnTo>
                  <a:pt x="369022" y="369767"/>
                </a:lnTo>
                <a:lnTo>
                  <a:pt x="372317" y="344574"/>
                </a:lnTo>
                <a:lnTo>
                  <a:pt x="375612" y="361291"/>
                </a:lnTo>
                <a:lnTo>
                  <a:pt x="378906" y="381886"/>
                </a:lnTo>
                <a:lnTo>
                  <a:pt x="382201" y="387594"/>
                </a:lnTo>
                <a:lnTo>
                  <a:pt x="385496" y="390737"/>
                </a:lnTo>
                <a:lnTo>
                  <a:pt x="388789" y="408376"/>
                </a:lnTo>
                <a:lnTo>
                  <a:pt x="392085" y="438280"/>
                </a:lnTo>
                <a:lnTo>
                  <a:pt x="395380" y="557371"/>
                </a:lnTo>
                <a:lnTo>
                  <a:pt x="398674" y="572431"/>
                </a:lnTo>
                <a:lnTo>
                  <a:pt x="401970" y="590841"/>
                </a:lnTo>
                <a:lnTo>
                  <a:pt x="405265" y="427508"/>
                </a:lnTo>
                <a:lnTo>
                  <a:pt x="408560" y="437583"/>
                </a:lnTo>
                <a:lnTo>
                  <a:pt x="411855" y="466006"/>
                </a:lnTo>
                <a:lnTo>
                  <a:pt x="415150" y="427545"/>
                </a:lnTo>
                <a:lnTo>
                  <a:pt x="418444" y="327318"/>
                </a:lnTo>
                <a:lnTo>
                  <a:pt x="421740" y="302095"/>
                </a:lnTo>
                <a:lnTo>
                  <a:pt x="425034" y="331859"/>
                </a:lnTo>
                <a:lnTo>
                  <a:pt x="428329" y="365713"/>
                </a:lnTo>
                <a:lnTo>
                  <a:pt x="431624" y="373987"/>
                </a:lnTo>
                <a:lnTo>
                  <a:pt x="434919" y="367194"/>
                </a:lnTo>
                <a:lnTo>
                  <a:pt x="438213" y="388745"/>
                </a:lnTo>
                <a:lnTo>
                  <a:pt x="441508" y="363460"/>
                </a:lnTo>
                <a:lnTo>
                  <a:pt x="444803" y="275692"/>
                </a:lnTo>
                <a:lnTo>
                  <a:pt x="448096" y="210246"/>
                </a:lnTo>
                <a:lnTo>
                  <a:pt x="451393" y="189146"/>
                </a:lnTo>
                <a:lnTo>
                  <a:pt x="454687" y="211942"/>
                </a:lnTo>
                <a:lnTo>
                  <a:pt x="457982" y="237462"/>
                </a:lnTo>
                <a:lnTo>
                  <a:pt x="461277" y="172405"/>
                </a:lnTo>
                <a:lnTo>
                  <a:pt x="464572" y="121044"/>
                </a:lnTo>
                <a:lnTo>
                  <a:pt x="467866" y="174500"/>
                </a:lnTo>
                <a:lnTo>
                  <a:pt x="471162" y="297292"/>
                </a:lnTo>
                <a:lnTo>
                  <a:pt x="474457" y="350891"/>
                </a:lnTo>
                <a:lnTo>
                  <a:pt x="477751" y="318600"/>
                </a:lnTo>
                <a:lnTo>
                  <a:pt x="481047" y="329847"/>
                </a:lnTo>
                <a:lnTo>
                  <a:pt x="484341" y="364762"/>
                </a:lnTo>
                <a:lnTo>
                  <a:pt x="487635" y="356345"/>
                </a:lnTo>
                <a:lnTo>
                  <a:pt x="490931" y="252861"/>
                </a:lnTo>
                <a:lnTo>
                  <a:pt x="494224" y="188669"/>
                </a:lnTo>
                <a:lnTo>
                  <a:pt x="497520" y="178396"/>
                </a:lnTo>
                <a:lnTo>
                  <a:pt x="500813" y="225298"/>
                </a:lnTo>
                <a:lnTo>
                  <a:pt x="504109" y="310108"/>
                </a:lnTo>
                <a:lnTo>
                  <a:pt x="507404" y="351263"/>
                </a:lnTo>
                <a:lnTo>
                  <a:pt x="510699" y="358645"/>
                </a:lnTo>
                <a:lnTo>
                  <a:pt x="513994" y="367916"/>
                </a:lnTo>
                <a:lnTo>
                  <a:pt x="517289" y="363492"/>
                </a:lnTo>
                <a:lnTo>
                  <a:pt x="520585" y="361101"/>
                </a:lnTo>
                <a:lnTo>
                  <a:pt x="523879" y="346301"/>
                </a:lnTo>
                <a:lnTo>
                  <a:pt x="527174" y="336377"/>
                </a:lnTo>
                <a:lnTo>
                  <a:pt x="530468" y="344074"/>
                </a:lnTo>
                <a:lnTo>
                  <a:pt x="533764" y="352559"/>
                </a:lnTo>
                <a:lnTo>
                  <a:pt x="537058" y="354970"/>
                </a:lnTo>
                <a:lnTo>
                  <a:pt x="540354" y="375502"/>
                </a:lnTo>
                <a:lnTo>
                  <a:pt x="543648" y="390998"/>
                </a:lnTo>
                <a:lnTo>
                  <a:pt x="546941" y="389276"/>
                </a:lnTo>
                <a:lnTo>
                  <a:pt x="550237" y="381723"/>
                </a:lnTo>
                <a:lnTo>
                  <a:pt x="553532" y="390377"/>
                </a:lnTo>
                <a:lnTo>
                  <a:pt x="556826" y="403128"/>
                </a:lnTo>
                <a:lnTo>
                  <a:pt x="560121" y="406563"/>
                </a:lnTo>
                <a:lnTo>
                  <a:pt x="563417" y="400278"/>
                </a:lnTo>
                <a:lnTo>
                  <a:pt x="566711" y="426521"/>
                </a:lnTo>
                <a:lnTo>
                  <a:pt x="570006" y="423032"/>
                </a:lnTo>
                <a:lnTo>
                  <a:pt x="573301" y="423577"/>
                </a:lnTo>
                <a:lnTo>
                  <a:pt x="576596" y="429189"/>
                </a:lnTo>
                <a:lnTo>
                  <a:pt x="579891" y="434395"/>
                </a:lnTo>
                <a:lnTo>
                  <a:pt x="583186" y="431934"/>
                </a:lnTo>
                <a:lnTo>
                  <a:pt x="586481" y="430054"/>
                </a:lnTo>
                <a:lnTo>
                  <a:pt x="589775" y="433142"/>
                </a:lnTo>
                <a:lnTo>
                  <a:pt x="593070" y="446585"/>
                </a:lnTo>
                <a:lnTo>
                  <a:pt x="596365" y="458667"/>
                </a:lnTo>
                <a:lnTo>
                  <a:pt x="599660" y="471393"/>
                </a:lnTo>
                <a:lnTo>
                  <a:pt x="602955" y="469021"/>
                </a:lnTo>
                <a:lnTo>
                  <a:pt x="606248" y="446950"/>
                </a:lnTo>
                <a:lnTo>
                  <a:pt x="609543" y="432432"/>
                </a:lnTo>
                <a:lnTo>
                  <a:pt x="612838" y="420075"/>
                </a:lnTo>
                <a:lnTo>
                  <a:pt x="616134" y="417295"/>
                </a:lnTo>
                <a:lnTo>
                  <a:pt x="619428" y="394755"/>
                </a:lnTo>
                <a:lnTo>
                  <a:pt x="622724" y="379102"/>
                </a:lnTo>
                <a:lnTo>
                  <a:pt x="626018" y="366929"/>
                </a:lnTo>
                <a:lnTo>
                  <a:pt x="629313" y="368441"/>
                </a:lnTo>
                <a:lnTo>
                  <a:pt x="632609" y="362033"/>
                </a:lnTo>
                <a:lnTo>
                  <a:pt x="635903" y="380679"/>
                </a:lnTo>
                <a:lnTo>
                  <a:pt x="639197" y="384321"/>
                </a:lnTo>
                <a:lnTo>
                  <a:pt x="642493" y="379436"/>
                </a:lnTo>
                <a:lnTo>
                  <a:pt x="645788" y="381925"/>
                </a:lnTo>
                <a:lnTo>
                  <a:pt x="649082" y="381815"/>
                </a:lnTo>
                <a:lnTo>
                  <a:pt x="652378" y="382999"/>
                </a:lnTo>
                <a:lnTo>
                  <a:pt x="655672" y="381815"/>
                </a:lnTo>
                <a:lnTo>
                  <a:pt x="658965" y="390688"/>
                </a:lnTo>
                <a:lnTo>
                  <a:pt x="662260" y="382671"/>
                </a:lnTo>
                <a:lnTo>
                  <a:pt x="665556" y="383181"/>
                </a:lnTo>
                <a:lnTo>
                  <a:pt x="668851" y="385979"/>
                </a:lnTo>
                <a:lnTo>
                  <a:pt x="672146" y="369374"/>
                </a:lnTo>
                <a:lnTo>
                  <a:pt x="675441" y="367389"/>
                </a:lnTo>
                <a:lnTo>
                  <a:pt x="678735" y="364895"/>
                </a:lnTo>
                <a:lnTo>
                  <a:pt x="682031" y="387382"/>
                </a:lnTo>
                <a:lnTo>
                  <a:pt x="685326" y="387567"/>
                </a:lnTo>
                <a:lnTo>
                  <a:pt x="688620" y="400730"/>
                </a:lnTo>
                <a:lnTo>
                  <a:pt x="691916" y="438822"/>
                </a:lnTo>
                <a:lnTo>
                  <a:pt x="695210" y="459172"/>
                </a:lnTo>
                <a:lnTo>
                  <a:pt x="698505" y="562172"/>
                </a:lnTo>
                <a:lnTo>
                  <a:pt x="701800" y="587186"/>
                </a:lnTo>
                <a:lnTo>
                  <a:pt x="705095" y="603810"/>
                </a:lnTo>
                <a:lnTo>
                  <a:pt x="708389" y="562310"/>
                </a:lnTo>
                <a:lnTo>
                  <a:pt x="711682" y="483143"/>
                </a:lnTo>
                <a:lnTo>
                  <a:pt x="714979" y="435582"/>
                </a:lnTo>
                <a:lnTo>
                  <a:pt x="718272" y="435159"/>
                </a:lnTo>
                <a:lnTo>
                  <a:pt x="721568" y="429712"/>
                </a:lnTo>
                <a:lnTo>
                  <a:pt x="724863" y="423733"/>
                </a:lnTo>
                <a:lnTo>
                  <a:pt x="728157" y="416821"/>
                </a:lnTo>
                <a:lnTo>
                  <a:pt x="731452" y="432519"/>
                </a:lnTo>
                <a:lnTo>
                  <a:pt x="734748" y="408995"/>
                </a:lnTo>
                <a:lnTo>
                  <a:pt x="738043" y="530753"/>
                </a:lnTo>
                <a:lnTo>
                  <a:pt x="741337" y="572671"/>
                </a:lnTo>
                <a:lnTo>
                  <a:pt x="744632" y="568568"/>
                </a:lnTo>
                <a:lnTo>
                  <a:pt x="747927" y="568834"/>
                </a:lnTo>
                <a:lnTo>
                  <a:pt x="751222" y="560746"/>
                </a:lnTo>
                <a:lnTo>
                  <a:pt x="754517" y="555392"/>
                </a:lnTo>
                <a:lnTo>
                  <a:pt x="757812" y="566359"/>
                </a:lnTo>
                <a:lnTo>
                  <a:pt x="761106" y="575436"/>
                </a:lnTo>
                <a:lnTo>
                  <a:pt x="764400" y="563852"/>
                </a:lnTo>
                <a:lnTo>
                  <a:pt x="767696" y="541795"/>
                </a:lnTo>
                <a:lnTo>
                  <a:pt x="770989" y="526154"/>
                </a:lnTo>
                <a:lnTo>
                  <a:pt x="774286" y="506916"/>
                </a:lnTo>
                <a:lnTo>
                  <a:pt x="777580" y="438365"/>
                </a:lnTo>
                <a:lnTo>
                  <a:pt x="780874" y="498366"/>
                </a:lnTo>
                <a:lnTo>
                  <a:pt x="784170" y="514789"/>
                </a:lnTo>
                <a:lnTo>
                  <a:pt x="787465" y="478247"/>
                </a:lnTo>
                <a:lnTo>
                  <a:pt x="790759" y="431022"/>
                </a:lnTo>
                <a:lnTo>
                  <a:pt x="794055" y="459079"/>
                </a:lnTo>
                <a:lnTo>
                  <a:pt x="797350" y="474547"/>
                </a:lnTo>
                <a:lnTo>
                  <a:pt x="800644" y="488876"/>
                </a:lnTo>
                <a:lnTo>
                  <a:pt x="803940" y="504230"/>
                </a:lnTo>
                <a:lnTo>
                  <a:pt x="807234" y="507184"/>
                </a:lnTo>
                <a:lnTo>
                  <a:pt x="810529" y="505689"/>
                </a:lnTo>
                <a:lnTo>
                  <a:pt x="813824" y="499956"/>
                </a:lnTo>
                <a:lnTo>
                  <a:pt x="817119" y="490290"/>
                </a:lnTo>
                <a:lnTo>
                  <a:pt x="820413" y="471763"/>
                </a:lnTo>
                <a:lnTo>
                  <a:pt x="823707" y="474991"/>
                </a:lnTo>
                <a:lnTo>
                  <a:pt x="827003" y="478275"/>
                </a:lnTo>
                <a:lnTo>
                  <a:pt x="830296" y="488102"/>
                </a:lnTo>
                <a:lnTo>
                  <a:pt x="833592" y="487953"/>
                </a:lnTo>
                <a:lnTo>
                  <a:pt x="836887" y="491675"/>
                </a:lnTo>
                <a:lnTo>
                  <a:pt x="840181" y="508426"/>
                </a:lnTo>
                <a:lnTo>
                  <a:pt x="843477" y="532329"/>
                </a:lnTo>
                <a:lnTo>
                  <a:pt x="846772" y="550136"/>
                </a:lnTo>
                <a:lnTo>
                  <a:pt x="850066" y="565081"/>
                </a:lnTo>
                <a:lnTo>
                  <a:pt x="853362" y="589026"/>
                </a:lnTo>
                <a:lnTo>
                  <a:pt x="856657" y="582335"/>
                </a:lnTo>
                <a:lnTo>
                  <a:pt x="859951" y="578830"/>
                </a:lnTo>
                <a:lnTo>
                  <a:pt x="863247" y="577702"/>
                </a:lnTo>
                <a:lnTo>
                  <a:pt x="866541" y="576033"/>
                </a:lnTo>
                <a:lnTo>
                  <a:pt x="869835" y="575676"/>
                </a:lnTo>
                <a:lnTo>
                  <a:pt x="873131" y="574039"/>
                </a:lnTo>
                <a:lnTo>
                  <a:pt x="876424" y="568405"/>
                </a:lnTo>
                <a:lnTo>
                  <a:pt x="879720" y="530109"/>
                </a:lnTo>
                <a:lnTo>
                  <a:pt x="883013" y="497446"/>
                </a:lnTo>
                <a:lnTo>
                  <a:pt x="886309" y="485343"/>
                </a:lnTo>
                <a:lnTo>
                  <a:pt x="889604" y="459143"/>
                </a:lnTo>
                <a:lnTo>
                  <a:pt x="892898" y="454817"/>
                </a:lnTo>
                <a:lnTo>
                  <a:pt x="896194" y="485111"/>
                </a:lnTo>
                <a:lnTo>
                  <a:pt x="899489" y="526795"/>
                </a:lnTo>
                <a:lnTo>
                  <a:pt x="902783" y="482506"/>
                </a:lnTo>
                <a:lnTo>
                  <a:pt x="906079" y="484378"/>
                </a:lnTo>
                <a:lnTo>
                  <a:pt x="909374" y="452676"/>
                </a:lnTo>
                <a:lnTo>
                  <a:pt x="912669" y="454973"/>
                </a:lnTo>
                <a:lnTo>
                  <a:pt x="915963" y="447195"/>
                </a:lnTo>
                <a:lnTo>
                  <a:pt x="919258" y="452211"/>
                </a:lnTo>
                <a:lnTo>
                  <a:pt x="922554" y="468026"/>
                </a:lnTo>
                <a:lnTo>
                  <a:pt x="925848" y="479048"/>
                </a:lnTo>
                <a:lnTo>
                  <a:pt x="929143" y="477390"/>
                </a:lnTo>
                <a:lnTo>
                  <a:pt x="932437" y="485101"/>
                </a:lnTo>
                <a:lnTo>
                  <a:pt x="935731" y="499390"/>
                </a:lnTo>
                <a:lnTo>
                  <a:pt x="939027" y="514308"/>
                </a:lnTo>
                <a:lnTo>
                  <a:pt x="942320" y="520270"/>
                </a:lnTo>
                <a:lnTo>
                  <a:pt x="945616" y="523712"/>
                </a:lnTo>
                <a:lnTo>
                  <a:pt x="948911" y="524196"/>
                </a:lnTo>
                <a:lnTo>
                  <a:pt x="952206" y="521810"/>
                </a:lnTo>
                <a:lnTo>
                  <a:pt x="955501" y="519525"/>
                </a:lnTo>
                <a:lnTo>
                  <a:pt x="958796" y="519916"/>
                </a:lnTo>
                <a:lnTo>
                  <a:pt x="962091" y="527594"/>
                </a:lnTo>
                <a:lnTo>
                  <a:pt x="965386" y="537775"/>
                </a:lnTo>
                <a:lnTo>
                  <a:pt x="968681" y="519173"/>
                </a:lnTo>
                <a:lnTo>
                  <a:pt x="971975" y="511065"/>
                </a:lnTo>
                <a:lnTo>
                  <a:pt x="975271" y="473598"/>
                </a:lnTo>
                <a:lnTo>
                  <a:pt x="978565" y="436264"/>
                </a:lnTo>
                <a:lnTo>
                  <a:pt x="981860" y="402973"/>
                </a:lnTo>
                <a:lnTo>
                  <a:pt x="985155" y="380252"/>
                </a:lnTo>
                <a:lnTo>
                  <a:pt x="988448" y="391012"/>
                </a:lnTo>
                <a:lnTo>
                  <a:pt x="991743" y="428406"/>
                </a:lnTo>
                <a:lnTo>
                  <a:pt x="995038" y="426785"/>
                </a:lnTo>
                <a:lnTo>
                  <a:pt x="998333" y="420699"/>
                </a:lnTo>
                <a:lnTo>
                  <a:pt x="1001628" y="406748"/>
                </a:lnTo>
                <a:lnTo>
                  <a:pt x="1004923" y="402657"/>
                </a:lnTo>
                <a:lnTo>
                  <a:pt x="1008218" y="410947"/>
                </a:lnTo>
                <a:lnTo>
                  <a:pt x="1011513" y="446350"/>
                </a:lnTo>
                <a:lnTo>
                  <a:pt x="1014809" y="594718"/>
                </a:lnTo>
                <a:lnTo>
                  <a:pt x="1018103" y="576079"/>
                </a:lnTo>
                <a:lnTo>
                  <a:pt x="1021397" y="588957"/>
                </a:lnTo>
                <a:lnTo>
                  <a:pt x="1024693" y="595147"/>
                </a:lnTo>
                <a:lnTo>
                  <a:pt x="1027988" y="596392"/>
                </a:lnTo>
                <a:lnTo>
                  <a:pt x="1031282" y="588850"/>
                </a:lnTo>
                <a:lnTo>
                  <a:pt x="1034578" y="577406"/>
                </a:lnTo>
                <a:lnTo>
                  <a:pt x="1037872" y="547533"/>
                </a:lnTo>
                <a:lnTo>
                  <a:pt x="1041166" y="569936"/>
                </a:lnTo>
                <a:lnTo>
                  <a:pt x="1044462" y="557842"/>
                </a:lnTo>
                <a:lnTo>
                  <a:pt x="1047755" y="553016"/>
                </a:lnTo>
                <a:lnTo>
                  <a:pt x="1051051" y="579214"/>
                </a:lnTo>
                <a:lnTo>
                  <a:pt x="1054346" y="589823"/>
                </a:lnTo>
                <a:lnTo>
                  <a:pt x="1057640" y="588950"/>
                </a:lnTo>
                <a:lnTo>
                  <a:pt x="1060935" y="583078"/>
                </a:lnTo>
                <a:lnTo>
                  <a:pt x="1064231" y="579590"/>
                </a:lnTo>
                <a:lnTo>
                  <a:pt x="1067526" y="578195"/>
                </a:lnTo>
                <a:lnTo>
                  <a:pt x="1070820" y="578587"/>
                </a:lnTo>
                <a:lnTo>
                  <a:pt x="1074116" y="580413"/>
                </a:lnTo>
                <a:lnTo>
                  <a:pt x="1077410" y="579684"/>
                </a:lnTo>
                <a:lnTo>
                  <a:pt x="1080705" y="577124"/>
                </a:lnTo>
                <a:lnTo>
                  <a:pt x="1084000" y="568273"/>
                </a:lnTo>
                <a:lnTo>
                  <a:pt x="1087295" y="549320"/>
                </a:lnTo>
                <a:lnTo>
                  <a:pt x="1090589" y="544848"/>
                </a:lnTo>
                <a:lnTo>
                  <a:pt x="1093885" y="527486"/>
                </a:lnTo>
                <a:lnTo>
                  <a:pt x="1097179" y="513374"/>
                </a:lnTo>
                <a:lnTo>
                  <a:pt x="1100472" y="507728"/>
                </a:lnTo>
                <a:lnTo>
                  <a:pt x="1103767" y="492859"/>
                </a:lnTo>
                <a:lnTo>
                  <a:pt x="1107062" y="486295"/>
                </a:lnTo>
                <a:lnTo>
                  <a:pt x="1110357" y="495714"/>
                </a:lnTo>
                <a:lnTo>
                  <a:pt x="1113652" y="511650"/>
                </a:lnTo>
                <a:lnTo>
                  <a:pt x="1116948" y="552345"/>
                </a:lnTo>
                <a:lnTo>
                  <a:pt x="1120243" y="555706"/>
                </a:lnTo>
                <a:lnTo>
                  <a:pt x="1123538" y="552763"/>
                </a:lnTo>
                <a:lnTo>
                  <a:pt x="1126833" y="552676"/>
                </a:lnTo>
                <a:lnTo>
                  <a:pt x="1130126" y="542480"/>
                </a:lnTo>
                <a:lnTo>
                  <a:pt x="1133420" y="539863"/>
                </a:lnTo>
                <a:lnTo>
                  <a:pt x="1136717" y="536852"/>
                </a:lnTo>
                <a:lnTo>
                  <a:pt x="1140011" y="549109"/>
                </a:lnTo>
                <a:lnTo>
                  <a:pt x="1143306" y="553003"/>
                </a:lnTo>
                <a:lnTo>
                  <a:pt x="1146601" y="556099"/>
                </a:lnTo>
                <a:lnTo>
                  <a:pt x="1149895" y="551409"/>
                </a:lnTo>
                <a:lnTo>
                  <a:pt x="1153190" y="542576"/>
                </a:lnTo>
                <a:lnTo>
                  <a:pt x="1156486" y="530829"/>
                </a:lnTo>
                <a:lnTo>
                  <a:pt x="1159780" y="523199"/>
                </a:lnTo>
                <a:lnTo>
                  <a:pt x="1163074" y="513939"/>
                </a:lnTo>
                <a:lnTo>
                  <a:pt x="1166371" y="505764"/>
                </a:lnTo>
                <a:lnTo>
                  <a:pt x="1169663" y="493897"/>
                </a:lnTo>
                <a:lnTo>
                  <a:pt x="1172959" y="489292"/>
                </a:lnTo>
                <a:lnTo>
                  <a:pt x="1176255" y="486634"/>
                </a:lnTo>
                <a:lnTo>
                  <a:pt x="1179548" y="481187"/>
                </a:lnTo>
                <a:lnTo>
                  <a:pt x="1182844" y="470998"/>
                </a:lnTo>
                <a:lnTo>
                  <a:pt x="1186140" y="458509"/>
                </a:lnTo>
                <a:lnTo>
                  <a:pt x="1189433" y="453105"/>
                </a:lnTo>
                <a:lnTo>
                  <a:pt x="1192727" y="458635"/>
                </a:lnTo>
                <a:lnTo>
                  <a:pt x="1196024" y="456682"/>
                </a:lnTo>
                <a:lnTo>
                  <a:pt x="1199318" y="453165"/>
                </a:lnTo>
                <a:lnTo>
                  <a:pt x="1202612" y="432752"/>
                </a:lnTo>
                <a:lnTo>
                  <a:pt x="1205907" y="428955"/>
                </a:lnTo>
                <a:lnTo>
                  <a:pt x="1209203" y="445592"/>
                </a:lnTo>
                <a:lnTo>
                  <a:pt x="1212497" y="454549"/>
                </a:lnTo>
                <a:lnTo>
                  <a:pt x="1215792" y="449505"/>
                </a:lnTo>
                <a:lnTo>
                  <a:pt x="1219086" y="445609"/>
                </a:lnTo>
                <a:lnTo>
                  <a:pt x="1222382" y="438287"/>
                </a:lnTo>
                <a:lnTo>
                  <a:pt x="1225677" y="426966"/>
                </a:lnTo>
                <a:lnTo>
                  <a:pt x="1228971" y="405867"/>
                </a:lnTo>
                <a:lnTo>
                  <a:pt x="1232266" y="390770"/>
                </a:lnTo>
                <a:lnTo>
                  <a:pt x="1235562" y="388841"/>
                </a:lnTo>
                <a:lnTo>
                  <a:pt x="1238856" y="390652"/>
                </a:lnTo>
                <a:lnTo>
                  <a:pt x="1242151" y="394074"/>
                </a:lnTo>
                <a:lnTo>
                  <a:pt x="1245446" y="394630"/>
                </a:lnTo>
                <a:lnTo>
                  <a:pt x="1248741" y="402170"/>
                </a:lnTo>
                <a:lnTo>
                  <a:pt x="1252035" y="414765"/>
                </a:lnTo>
                <a:lnTo>
                  <a:pt x="1255331" y="424662"/>
                </a:lnTo>
                <a:lnTo>
                  <a:pt x="1258626" y="425074"/>
                </a:lnTo>
                <a:lnTo>
                  <a:pt x="1261920" y="429020"/>
                </a:lnTo>
                <a:lnTo>
                  <a:pt x="1265215" y="425620"/>
                </a:lnTo>
                <a:lnTo>
                  <a:pt x="1281689" y="399740"/>
                </a:lnTo>
                <a:lnTo>
                  <a:pt x="1284984" y="391492"/>
                </a:lnTo>
                <a:lnTo>
                  <a:pt x="1288278" y="396864"/>
                </a:lnTo>
                <a:lnTo>
                  <a:pt x="1291574" y="395430"/>
                </a:lnTo>
                <a:lnTo>
                  <a:pt x="1294869" y="397907"/>
                </a:lnTo>
                <a:lnTo>
                  <a:pt x="1298163" y="391082"/>
                </a:lnTo>
                <a:lnTo>
                  <a:pt x="1301459" y="392057"/>
                </a:lnTo>
                <a:lnTo>
                  <a:pt x="1304754" y="395027"/>
                </a:lnTo>
                <a:lnTo>
                  <a:pt x="1308048" y="392456"/>
                </a:lnTo>
                <a:lnTo>
                  <a:pt x="1311342" y="414329"/>
                </a:lnTo>
                <a:lnTo>
                  <a:pt x="1314636" y="425113"/>
                </a:lnTo>
                <a:lnTo>
                  <a:pt x="1317933" y="444523"/>
                </a:lnTo>
                <a:lnTo>
                  <a:pt x="1321227" y="457115"/>
                </a:lnTo>
                <a:lnTo>
                  <a:pt x="1324521" y="465809"/>
                </a:lnTo>
                <a:lnTo>
                  <a:pt x="1327816" y="458648"/>
                </a:lnTo>
                <a:lnTo>
                  <a:pt x="1331112" y="443790"/>
                </a:lnTo>
                <a:lnTo>
                  <a:pt x="1334407" y="437658"/>
                </a:lnTo>
                <a:lnTo>
                  <a:pt x="1337701" y="425297"/>
                </a:lnTo>
                <a:lnTo>
                  <a:pt x="1340996" y="424804"/>
                </a:lnTo>
                <a:lnTo>
                  <a:pt x="1344289" y="437191"/>
                </a:lnTo>
                <a:lnTo>
                  <a:pt x="1347586" y="440640"/>
                </a:lnTo>
                <a:lnTo>
                  <a:pt x="1350881" y="449841"/>
                </a:lnTo>
                <a:lnTo>
                  <a:pt x="1354175" y="459694"/>
                </a:lnTo>
                <a:lnTo>
                  <a:pt x="1357469" y="471322"/>
                </a:lnTo>
                <a:lnTo>
                  <a:pt x="1360764" y="481888"/>
                </a:lnTo>
                <a:lnTo>
                  <a:pt x="1364059" y="489891"/>
                </a:lnTo>
                <a:lnTo>
                  <a:pt x="1367354" y="479167"/>
                </a:lnTo>
                <a:lnTo>
                  <a:pt x="1370649" y="477927"/>
                </a:lnTo>
                <a:lnTo>
                  <a:pt x="1387123" y="442769"/>
                </a:lnTo>
                <a:lnTo>
                  <a:pt x="1390419" y="447395"/>
                </a:lnTo>
                <a:lnTo>
                  <a:pt x="1393713" y="492331"/>
                </a:lnTo>
                <a:lnTo>
                  <a:pt x="1397009" y="535354"/>
                </a:lnTo>
                <a:lnTo>
                  <a:pt x="1400303" y="571867"/>
                </a:lnTo>
                <a:lnTo>
                  <a:pt x="1403596" y="522199"/>
                </a:lnTo>
                <a:lnTo>
                  <a:pt x="1406894" y="497692"/>
                </a:lnTo>
                <a:lnTo>
                  <a:pt x="1410188" y="470261"/>
                </a:lnTo>
                <a:lnTo>
                  <a:pt x="1413481" y="453933"/>
                </a:lnTo>
                <a:lnTo>
                  <a:pt x="1416776" y="451572"/>
                </a:lnTo>
                <a:lnTo>
                  <a:pt x="1420072" y="443977"/>
                </a:lnTo>
                <a:lnTo>
                  <a:pt x="1423366" y="445361"/>
                </a:lnTo>
                <a:lnTo>
                  <a:pt x="1426661" y="452988"/>
                </a:lnTo>
                <a:lnTo>
                  <a:pt x="1429955" y="446729"/>
                </a:lnTo>
                <a:lnTo>
                  <a:pt x="1433251" y="459716"/>
                </a:lnTo>
                <a:lnTo>
                  <a:pt x="1436546" y="470695"/>
                </a:lnTo>
                <a:lnTo>
                  <a:pt x="1439840" y="482452"/>
                </a:lnTo>
                <a:lnTo>
                  <a:pt x="1443134" y="484501"/>
                </a:lnTo>
                <a:lnTo>
                  <a:pt x="1446431" y="485825"/>
                </a:lnTo>
                <a:lnTo>
                  <a:pt x="1449725" y="489203"/>
                </a:lnTo>
                <a:lnTo>
                  <a:pt x="1453019" y="486763"/>
                </a:lnTo>
                <a:lnTo>
                  <a:pt x="1456313" y="498883"/>
                </a:lnTo>
                <a:lnTo>
                  <a:pt x="1459610" y="509718"/>
                </a:lnTo>
                <a:lnTo>
                  <a:pt x="1462904" y="508243"/>
                </a:lnTo>
                <a:lnTo>
                  <a:pt x="1466200" y="504584"/>
                </a:lnTo>
                <a:lnTo>
                  <a:pt x="1469495" y="509521"/>
                </a:lnTo>
                <a:lnTo>
                  <a:pt x="1472789" y="517281"/>
                </a:lnTo>
                <a:lnTo>
                  <a:pt x="1476084" y="522704"/>
                </a:lnTo>
                <a:lnTo>
                  <a:pt x="1479379" y="528938"/>
                </a:lnTo>
                <a:lnTo>
                  <a:pt x="1482674" y="532470"/>
                </a:lnTo>
                <a:lnTo>
                  <a:pt x="1485969" y="540519"/>
                </a:lnTo>
                <a:lnTo>
                  <a:pt x="1489262" y="554340"/>
                </a:lnTo>
                <a:lnTo>
                  <a:pt x="1492558" y="552142"/>
                </a:lnTo>
                <a:lnTo>
                  <a:pt x="1495854" y="558739"/>
                </a:lnTo>
                <a:lnTo>
                  <a:pt x="1499147" y="545117"/>
                </a:lnTo>
                <a:lnTo>
                  <a:pt x="1502441" y="538486"/>
                </a:lnTo>
                <a:lnTo>
                  <a:pt x="1505738" y="545757"/>
                </a:lnTo>
                <a:lnTo>
                  <a:pt x="1509032" y="545183"/>
                </a:lnTo>
                <a:lnTo>
                  <a:pt x="1512327" y="545041"/>
                </a:lnTo>
                <a:lnTo>
                  <a:pt x="1528802" y="525432"/>
                </a:lnTo>
                <a:lnTo>
                  <a:pt x="1532096" y="533765"/>
                </a:lnTo>
                <a:lnTo>
                  <a:pt x="1535390" y="539671"/>
                </a:lnTo>
                <a:lnTo>
                  <a:pt x="1538685" y="547504"/>
                </a:lnTo>
                <a:lnTo>
                  <a:pt x="1541981" y="551055"/>
                </a:lnTo>
                <a:lnTo>
                  <a:pt x="1545275" y="551398"/>
                </a:lnTo>
                <a:lnTo>
                  <a:pt x="1548570" y="548887"/>
                </a:lnTo>
                <a:lnTo>
                  <a:pt x="1551864" y="550658"/>
                </a:lnTo>
                <a:lnTo>
                  <a:pt x="1555161" y="555331"/>
                </a:lnTo>
                <a:lnTo>
                  <a:pt x="1558455" y="563732"/>
                </a:lnTo>
                <a:lnTo>
                  <a:pt x="1561749" y="569402"/>
                </a:lnTo>
                <a:lnTo>
                  <a:pt x="1565044" y="572137"/>
                </a:lnTo>
                <a:lnTo>
                  <a:pt x="1568338" y="576113"/>
                </a:lnTo>
                <a:lnTo>
                  <a:pt x="1571632" y="576995"/>
                </a:lnTo>
                <a:lnTo>
                  <a:pt x="1574928" y="579607"/>
                </a:lnTo>
                <a:lnTo>
                  <a:pt x="1578224" y="579153"/>
                </a:lnTo>
                <a:lnTo>
                  <a:pt x="1581517" y="581273"/>
                </a:lnTo>
                <a:lnTo>
                  <a:pt x="1584813" y="580575"/>
                </a:lnTo>
                <a:lnTo>
                  <a:pt x="1588108" y="579271"/>
                </a:lnTo>
                <a:lnTo>
                  <a:pt x="1591403" y="576849"/>
                </a:lnTo>
                <a:lnTo>
                  <a:pt x="1594697" y="576822"/>
                </a:lnTo>
                <a:lnTo>
                  <a:pt x="1597992" y="576082"/>
                </a:lnTo>
                <a:lnTo>
                  <a:pt x="1601287" y="577816"/>
                </a:lnTo>
                <a:lnTo>
                  <a:pt x="1604582" y="581428"/>
                </a:lnTo>
                <a:lnTo>
                  <a:pt x="1607877" y="582272"/>
                </a:lnTo>
                <a:lnTo>
                  <a:pt x="1611172" y="583203"/>
                </a:lnTo>
                <a:lnTo>
                  <a:pt x="1614467" y="587041"/>
                </a:lnTo>
                <a:lnTo>
                  <a:pt x="1617762" y="586774"/>
                </a:lnTo>
                <a:lnTo>
                  <a:pt x="1621057" y="586124"/>
                </a:lnTo>
                <a:lnTo>
                  <a:pt x="1624351" y="582477"/>
                </a:lnTo>
                <a:lnTo>
                  <a:pt x="1627645" y="577921"/>
                </a:lnTo>
                <a:lnTo>
                  <a:pt x="1630941" y="576585"/>
                </a:lnTo>
                <a:lnTo>
                  <a:pt x="1634235" y="576647"/>
                </a:lnTo>
                <a:lnTo>
                  <a:pt x="1637530" y="577961"/>
                </a:lnTo>
                <a:lnTo>
                  <a:pt x="1640824" y="580921"/>
                </a:lnTo>
                <a:lnTo>
                  <a:pt x="1644120" y="584452"/>
                </a:lnTo>
                <a:lnTo>
                  <a:pt x="1647415" y="585169"/>
                </a:lnTo>
                <a:lnTo>
                  <a:pt x="1650709" y="587549"/>
                </a:lnTo>
                <a:lnTo>
                  <a:pt x="1654003" y="588367"/>
                </a:lnTo>
                <a:lnTo>
                  <a:pt x="1657299" y="588139"/>
                </a:lnTo>
                <a:lnTo>
                  <a:pt x="1660594" y="589446"/>
                </a:lnTo>
                <a:lnTo>
                  <a:pt x="1663888" y="588891"/>
                </a:lnTo>
                <a:lnTo>
                  <a:pt x="1667182" y="590173"/>
                </a:lnTo>
                <a:lnTo>
                  <a:pt x="1670479" y="593756"/>
                </a:lnTo>
                <a:lnTo>
                  <a:pt x="1673773" y="595701"/>
                </a:lnTo>
                <a:lnTo>
                  <a:pt x="1677069" y="596282"/>
                </a:lnTo>
                <a:lnTo>
                  <a:pt x="1680364" y="596122"/>
                </a:lnTo>
                <a:lnTo>
                  <a:pt x="1683657" y="595517"/>
                </a:lnTo>
                <a:lnTo>
                  <a:pt x="1686951" y="594137"/>
                </a:lnTo>
                <a:lnTo>
                  <a:pt x="1690247" y="594326"/>
                </a:lnTo>
                <a:lnTo>
                  <a:pt x="1693543" y="592790"/>
                </a:lnTo>
                <a:lnTo>
                  <a:pt x="1696838" y="593224"/>
                </a:lnTo>
                <a:lnTo>
                  <a:pt x="1700132" y="593440"/>
                </a:lnTo>
                <a:lnTo>
                  <a:pt x="1703426" y="593906"/>
                </a:lnTo>
                <a:lnTo>
                  <a:pt x="1706722" y="595918"/>
                </a:lnTo>
                <a:lnTo>
                  <a:pt x="1710016" y="597765"/>
                </a:lnTo>
                <a:lnTo>
                  <a:pt x="1713310" y="599441"/>
                </a:lnTo>
                <a:lnTo>
                  <a:pt x="1716607" y="598698"/>
                </a:lnTo>
                <a:lnTo>
                  <a:pt x="1719902" y="599011"/>
                </a:lnTo>
                <a:lnTo>
                  <a:pt x="1723195" y="599065"/>
                </a:lnTo>
                <a:lnTo>
                  <a:pt x="1726492" y="598384"/>
                </a:lnTo>
                <a:lnTo>
                  <a:pt x="1729786" y="599300"/>
                </a:lnTo>
                <a:lnTo>
                  <a:pt x="1733079" y="599465"/>
                </a:lnTo>
                <a:lnTo>
                  <a:pt x="1736374" y="599603"/>
                </a:lnTo>
                <a:lnTo>
                  <a:pt x="1739671" y="599844"/>
                </a:lnTo>
                <a:lnTo>
                  <a:pt x="1742965" y="599966"/>
                </a:lnTo>
                <a:lnTo>
                  <a:pt x="1746259" y="599732"/>
                </a:lnTo>
                <a:lnTo>
                  <a:pt x="1749555" y="600439"/>
                </a:lnTo>
                <a:lnTo>
                  <a:pt x="1752849" y="599523"/>
                </a:lnTo>
                <a:lnTo>
                  <a:pt x="1756143" y="599682"/>
                </a:lnTo>
                <a:lnTo>
                  <a:pt x="1759438" y="599895"/>
                </a:lnTo>
                <a:lnTo>
                  <a:pt x="1762733" y="601134"/>
                </a:lnTo>
                <a:lnTo>
                  <a:pt x="1766030" y="600671"/>
                </a:lnTo>
                <a:lnTo>
                  <a:pt x="1769324" y="602246"/>
                </a:lnTo>
                <a:lnTo>
                  <a:pt x="1772618" y="602259"/>
                </a:lnTo>
                <a:lnTo>
                  <a:pt x="1775913" y="602195"/>
                </a:lnTo>
                <a:lnTo>
                  <a:pt x="1779208" y="602905"/>
                </a:lnTo>
                <a:lnTo>
                  <a:pt x="1782502" y="603159"/>
                </a:lnTo>
                <a:lnTo>
                  <a:pt x="1785798" y="603044"/>
                </a:lnTo>
                <a:lnTo>
                  <a:pt x="1789092" y="602616"/>
                </a:lnTo>
                <a:lnTo>
                  <a:pt x="1792386" y="602949"/>
                </a:lnTo>
                <a:lnTo>
                  <a:pt x="1795682" y="602582"/>
                </a:lnTo>
                <a:lnTo>
                  <a:pt x="1798977" y="601742"/>
                </a:lnTo>
                <a:lnTo>
                  <a:pt x="1802272" y="601529"/>
                </a:lnTo>
                <a:lnTo>
                  <a:pt x="1805566" y="600698"/>
                </a:lnTo>
                <a:lnTo>
                  <a:pt x="1808861" y="601347"/>
                </a:lnTo>
                <a:lnTo>
                  <a:pt x="1812156" y="600759"/>
                </a:lnTo>
                <a:lnTo>
                  <a:pt x="1815450" y="600656"/>
                </a:lnTo>
                <a:lnTo>
                  <a:pt x="1818746" y="600406"/>
                </a:lnTo>
                <a:lnTo>
                  <a:pt x="1822041" y="599125"/>
                </a:lnTo>
                <a:lnTo>
                  <a:pt x="1825336" y="599514"/>
                </a:lnTo>
                <a:lnTo>
                  <a:pt x="1828631" y="599451"/>
                </a:lnTo>
                <a:lnTo>
                  <a:pt x="1831924" y="599731"/>
                </a:lnTo>
                <a:lnTo>
                  <a:pt x="1835220" y="599162"/>
                </a:lnTo>
                <a:lnTo>
                  <a:pt x="1838514" y="600117"/>
                </a:lnTo>
                <a:lnTo>
                  <a:pt x="1841810" y="600194"/>
                </a:lnTo>
                <a:lnTo>
                  <a:pt x="1845105" y="601276"/>
                </a:lnTo>
                <a:lnTo>
                  <a:pt x="1848400" y="601032"/>
                </a:lnTo>
                <a:lnTo>
                  <a:pt x="1851694" y="601189"/>
                </a:lnTo>
                <a:lnTo>
                  <a:pt x="1854989" y="600886"/>
                </a:lnTo>
                <a:lnTo>
                  <a:pt x="1858284" y="601360"/>
                </a:lnTo>
                <a:lnTo>
                  <a:pt x="1861578" y="602652"/>
                </a:lnTo>
                <a:lnTo>
                  <a:pt x="1864872" y="601281"/>
                </a:lnTo>
                <a:lnTo>
                  <a:pt x="1868169" y="600473"/>
                </a:lnTo>
                <a:lnTo>
                  <a:pt x="1871464" y="596963"/>
                </a:lnTo>
                <a:lnTo>
                  <a:pt x="1874758" y="593791"/>
                </a:lnTo>
                <a:lnTo>
                  <a:pt x="1878053" y="592266"/>
                </a:lnTo>
                <a:lnTo>
                  <a:pt x="1881347" y="587972"/>
                </a:lnTo>
                <a:lnTo>
                  <a:pt x="1884642" y="584713"/>
                </a:lnTo>
                <a:lnTo>
                  <a:pt x="1887937" y="582989"/>
                </a:lnTo>
                <a:lnTo>
                  <a:pt x="1891231" y="555257"/>
                </a:lnTo>
                <a:lnTo>
                  <a:pt x="1894527" y="551533"/>
                </a:lnTo>
                <a:lnTo>
                  <a:pt x="1897822" y="558553"/>
                </a:lnTo>
                <a:lnTo>
                  <a:pt x="1901117" y="566078"/>
                </a:lnTo>
                <a:lnTo>
                  <a:pt x="1904411" y="573479"/>
                </a:lnTo>
                <a:lnTo>
                  <a:pt x="1907707" y="577196"/>
                </a:lnTo>
                <a:lnTo>
                  <a:pt x="1911000" y="578427"/>
                </a:lnTo>
                <a:lnTo>
                  <a:pt x="1914294" y="567625"/>
                </a:lnTo>
                <a:lnTo>
                  <a:pt x="1917592" y="551470"/>
                </a:lnTo>
                <a:lnTo>
                  <a:pt x="1920886" y="550716"/>
                </a:lnTo>
                <a:lnTo>
                  <a:pt x="1924180" y="545095"/>
                </a:lnTo>
                <a:lnTo>
                  <a:pt x="1927474" y="550342"/>
                </a:lnTo>
                <a:lnTo>
                  <a:pt x="1930770" y="551235"/>
                </a:lnTo>
                <a:lnTo>
                  <a:pt x="1934064" y="551911"/>
                </a:lnTo>
                <a:lnTo>
                  <a:pt x="1937358" y="554245"/>
                </a:lnTo>
                <a:lnTo>
                  <a:pt x="1940655" y="552625"/>
                </a:lnTo>
                <a:lnTo>
                  <a:pt x="1943950" y="551647"/>
                </a:lnTo>
                <a:lnTo>
                  <a:pt x="1947245" y="549207"/>
                </a:lnTo>
                <a:lnTo>
                  <a:pt x="1950540" y="556139"/>
                </a:lnTo>
                <a:lnTo>
                  <a:pt x="1953834" y="572041"/>
                </a:lnTo>
                <a:lnTo>
                  <a:pt x="1957127" y="565886"/>
                </a:lnTo>
                <a:lnTo>
                  <a:pt x="1960424" y="563264"/>
                </a:lnTo>
                <a:lnTo>
                  <a:pt x="1976897" y="528577"/>
                </a:lnTo>
                <a:lnTo>
                  <a:pt x="1980192" y="524084"/>
                </a:lnTo>
                <a:lnTo>
                  <a:pt x="1983486" y="517614"/>
                </a:lnTo>
                <a:lnTo>
                  <a:pt x="1986781" y="508526"/>
                </a:lnTo>
                <a:lnTo>
                  <a:pt x="1990077" y="505251"/>
                </a:lnTo>
                <a:lnTo>
                  <a:pt x="1993372" y="490095"/>
                </a:lnTo>
                <a:lnTo>
                  <a:pt x="1996666" y="488457"/>
                </a:lnTo>
                <a:lnTo>
                  <a:pt x="1999962" y="486067"/>
                </a:lnTo>
                <a:lnTo>
                  <a:pt x="2003256" y="482637"/>
                </a:lnTo>
                <a:lnTo>
                  <a:pt x="2006550" y="474718"/>
                </a:lnTo>
                <a:lnTo>
                  <a:pt x="2009845" y="472389"/>
                </a:lnTo>
                <a:lnTo>
                  <a:pt x="2013141" y="476381"/>
                </a:lnTo>
                <a:lnTo>
                  <a:pt x="2016434" y="488383"/>
                </a:lnTo>
                <a:lnTo>
                  <a:pt x="2019731" y="492544"/>
                </a:lnTo>
                <a:lnTo>
                  <a:pt x="2023026" y="489463"/>
                </a:lnTo>
                <a:lnTo>
                  <a:pt x="2026320" y="484940"/>
                </a:lnTo>
                <a:lnTo>
                  <a:pt x="2029615" y="480438"/>
                </a:lnTo>
                <a:lnTo>
                  <a:pt x="2032909" y="477384"/>
                </a:lnTo>
                <a:lnTo>
                  <a:pt x="2036204" y="468804"/>
                </a:lnTo>
                <a:lnTo>
                  <a:pt x="2039500" y="471403"/>
                </a:lnTo>
                <a:lnTo>
                  <a:pt x="2042794" y="476412"/>
                </a:lnTo>
                <a:lnTo>
                  <a:pt x="2046089" y="478807"/>
                </a:lnTo>
                <a:lnTo>
                  <a:pt x="2049385" y="488151"/>
                </a:lnTo>
                <a:lnTo>
                  <a:pt x="2052678" y="489396"/>
                </a:lnTo>
                <a:lnTo>
                  <a:pt x="2055974" y="486841"/>
                </a:lnTo>
                <a:lnTo>
                  <a:pt x="2059268" y="483542"/>
                </a:lnTo>
                <a:lnTo>
                  <a:pt x="2062562" y="478850"/>
                </a:lnTo>
                <a:lnTo>
                  <a:pt x="2065859" y="475311"/>
                </a:lnTo>
                <a:lnTo>
                  <a:pt x="2069154" y="464068"/>
                </a:lnTo>
                <a:lnTo>
                  <a:pt x="2072448" y="462854"/>
                </a:lnTo>
                <a:lnTo>
                  <a:pt x="2075742" y="462937"/>
                </a:lnTo>
                <a:lnTo>
                  <a:pt x="2079037" y="450811"/>
                </a:lnTo>
                <a:lnTo>
                  <a:pt x="2082332" y="447938"/>
                </a:lnTo>
                <a:lnTo>
                  <a:pt x="2085625" y="463460"/>
                </a:lnTo>
                <a:lnTo>
                  <a:pt x="2088920" y="463765"/>
                </a:lnTo>
                <a:lnTo>
                  <a:pt x="2092217" y="422562"/>
                </a:lnTo>
                <a:lnTo>
                  <a:pt x="2095512" y="425731"/>
                </a:lnTo>
                <a:lnTo>
                  <a:pt x="2098807" y="425229"/>
                </a:lnTo>
                <a:lnTo>
                  <a:pt x="2102101" y="425743"/>
                </a:lnTo>
                <a:lnTo>
                  <a:pt x="2105396" y="423559"/>
                </a:lnTo>
                <a:lnTo>
                  <a:pt x="2108691" y="416585"/>
                </a:lnTo>
                <a:lnTo>
                  <a:pt x="2111985" y="425774"/>
                </a:lnTo>
                <a:lnTo>
                  <a:pt x="2115281" y="427294"/>
                </a:lnTo>
                <a:lnTo>
                  <a:pt x="2118576" y="430281"/>
                </a:lnTo>
                <a:lnTo>
                  <a:pt x="2121870" y="430986"/>
                </a:lnTo>
                <a:lnTo>
                  <a:pt x="2125164" y="435115"/>
                </a:lnTo>
                <a:lnTo>
                  <a:pt x="2128460" y="438746"/>
                </a:lnTo>
                <a:lnTo>
                  <a:pt x="2131754" y="442806"/>
                </a:lnTo>
                <a:lnTo>
                  <a:pt x="2135048" y="456634"/>
                </a:lnTo>
                <a:lnTo>
                  <a:pt x="2138343" y="464190"/>
                </a:lnTo>
                <a:lnTo>
                  <a:pt x="2141640" y="468545"/>
                </a:lnTo>
                <a:lnTo>
                  <a:pt x="2144934" y="468006"/>
                </a:lnTo>
                <a:lnTo>
                  <a:pt x="2148228" y="461108"/>
                </a:lnTo>
                <a:lnTo>
                  <a:pt x="2151523" y="455928"/>
                </a:lnTo>
                <a:lnTo>
                  <a:pt x="2154818" y="462336"/>
                </a:lnTo>
                <a:lnTo>
                  <a:pt x="2158112" y="472747"/>
                </a:lnTo>
                <a:lnTo>
                  <a:pt x="2161407" y="478932"/>
                </a:lnTo>
                <a:lnTo>
                  <a:pt x="2164703" y="484333"/>
                </a:lnTo>
                <a:lnTo>
                  <a:pt x="2167996" y="491129"/>
                </a:lnTo>
                <a:lnTo>
                  <a:pt x="2171293" y="496966"/>
                </a:lnTo>
                <a:lnTo>
                  <a:pt x="2174588" y="500630"/>
                </a:lnTo>
                <a:lnTo>
                  <a:pt x="2177882" y="500279"/>
                </a:lnTo>
                <a:lnTo>
                  <a:pt x="2181176" y="515143"/>
                </a:lnTo>
                <a:lnTo>
                  <a:pt x="2184471" y="507282"/>
                </a:lnTo>
                <a:lnTo>
                  <a:pt x="2187768" y="510146"/>
                </a:lnTo>
                <a:lnTo>
                  <a:pt x="2191062" y="516601"/>
                </a:lnTo>
                <a:lnTo>
                  <a:pt x="2194356" y="533243"/>
                </a:lnTo>
                <a:lnTo>
                  <a:pt x="2197651" y="546286"/>
                </a:lnTo>
                <a:lnTo>
                  <a:pt x="2200946" y="578527"/>
                </a:lnTo>
                <a:lnTo>
                  <a:pt x="2204240" y="579977"/>
                </a:lnTo>
                <a:lnTo>
                  <a:pt x="2207534" y="553683"/>
                </a:lnTo>
                <a:lnTo>
                  <a:pt x="2210830" y="546306"/>
                </a:lnTo>
                <a:lnTo>
                  <a:pt x="2214126" y="529174"/>
                </a:lnTo>
                <a:lnTo>
                  <a:pt x="2217420" y="533930"/>
                </a:lnTo>
                <a:lnTo>
                  <a:pt x="2220715" y="525710"/>
                </a:lnTo>
                <a:lnTo>
                  <a:pt x="2224010" y="517360"/>
                </a:lnTo>
                <a:lnTo>
                  <a:pt x="2227304" y="510640"/>
                </a:lnTo>
                <a:lnTo>
                  <a:pt x="2230599" y="522050"/>
                </a:lnTo>
                <a:lnTo>
                  <a:pt x="2233894" y="534839"/>
                </a:lnTo>
                <a:lnTo>
                  <a:pt x="2237188" y="552197"/>
                </a:lnTo>
                <a:lnTo>
                  <a:pt x="2240483" y="597245"/>
                </a:lnTo>
                <a:lnTo>
                  <a:pt x="2243779" y="564881"/>
                </a:lnTo>
                <a:lnTo>
                  <a:pt x="2247074" y="589060"/>
                </a:lnTo>
                <a:lnTo>
                  <a:pt x="2250369" y="593158"/>
                </a:lnTo>
                <a:lnTo>
                  <a:pt x="2253663" y="595648"/>
                </a:lnTo>
                <a:lnTo>
                  <a:pt x="2256956" y="582112"/>
                </a:lnTo>
                <a:lnTo>
                  <a:pt x="2260253" y="581915"/>
                </a:lnTo>
                <a:lnTo>
                  <a:pt x="2263547" y="585018"/>
                </a:lnTo>
                <a:lnTo>
                  <a:pt x="2266842" y="587801"/>
                </a:lnTo>
                <a:lnTo>
                  <a:pt x="2270138" y="590016"/>
                </a:lnTo>
                <a:lnTo>
                  <a:pt x="2273433" y="592766"/>
                </a:lnTo>
                <a:lnTo>
                  <a:pt x="2276726" y="594079"/>
                </a:lnTo>
                <a:lnTo>
                  <a:pt x="2280023" y="593784"/>
                </a:lnTo>
                <a:lnTo>
                  <a:pt x="2283316" y="593810"/>
                </a:lnTo>
                <a:lnTo>
                  <a:pt x="2286610" y="593470"/>
                </a:lnTo>
                <a:lnTo>
                  <a:pt x="2289907" y="589942"/>
                </a:lnTo>
                <a:lnTo>
                  <a:pt x="2293202" y="587871"/>
                </a:lnTo>
                <a:lnTo>
                  <a:pt x="2296496" y="585200"/>
                </a:lnTo>
                <a:lnTo>
                  <a:pt x="2299791" y="584395"/>
                </a:lnTo>
                <a:lnTo>
                  <a:pt x="2303085" y="585735"/>
                </a:lnTo>
                <a:lnTo>
                  <a:pt x="2306380" y="596774"/>
                </a:lnTo>
                <a:lnTo>
                  <a:pt x="2309674" y="594603"/>
                </a:lnTo>
                <a:lnTo>
                  <a:pt x="2312969" y="596619"/>
                </a:lnTo>
                <a:lnTo>
                  <a:pt x="2316265" y="597873"/>
                </a:lnTo>
                <a:lnTo>
                  <a:pt x="2319561" y="595534"/>
                </a:lnTo>
                <a:lnTo>
                  <a:pt x="2322855" y="591542"/>
                </a:lnTo>
                <a:lnTo>
                  <a:pt x="2326149" y="588613"/>
                </a:lnTo>
                <a:lnTo>
                  <a:pt x="2329445" y="595183"/>
                </a:lnTo>
                <a:lnTo>
                  <a:pt x="2332738" y="591840"/>
                </a:lnTo>
                <a:lnTo>
                  <a:pt x="2336033" y="584606"/>
                </a:lnTo>
                <a:lnTo>
                  <a:pt x="2339330" y="588194"/>
                </a:lnTo>
                <a:lnTo>
                  <a:pt x="2342624" y="584433"/>
                </a:lnTo>
                <a:lnTo>
                  <a:pt x="2345918" y="573409"/>
                </a:lnTo>
                <a:lnTo>
                  <a:pt x="2349214" y="547001"/>
                </a:lnTo>
                <a:lnTo>
                  <a:pt x="2352508" y="536457"/>
                </a:lnTo>
                <a:lnTo>
                  <a:pt x="2355803" y="520033"/>
                </a:lnTo>
                <a:lnTo>
                  <a:pt x="2359096" y="517320"/>
                </a:lnTo>
                <a:lnTo>
                  <a:pt x="2362392" y="524578"/>
                </a:lnTo>
                <a:lnTo>
                  <a:pt x="2365688" y="518690"/>
                </a:lnTo>
                <a:lnTo>
                  <a:pt x="2368982" y="496109"/>
                </a:lnTo>
                <a:lnTo>
                  <a:pt x="2372277" y="487084"/>
                </a:lnTo>
                <a:lnTo>
                  <a:pt x="2375571" y="486310"/>
                </a:lnTo>
                <a:lnTo>
                  <a:pt x="2378866" y="504624"/>
                </a:lnTo>
                <a:lnTo>
                  <a:pt x="2382162" y="514878"/>
                </a:lnTo>
                <a:lnTo>
                  <a:pt x="2385457" y="516727"/>
                </a:lnTo>
                <a:lnTo>
                  <a:pt x="2388750" y="521449"/>
                </a:lnTo>
                <a:lnTo>
                  <a:pt x="2392045" y="523972"/>
                </a:lnTo>
                <a:lnTo>
                  <a:pt x="2395341" y="535410"/>
                </a:lnTo>
                <a:lnTo>
                  <a:pt x="2398637" y="596485"/>
                </a:lnTo>
                <a:lnTo>
                  <a:pt x="2401930" y="602574"/>
                </a:lnTo>
                <a:lnTo>
                  <a:pt x="2405224" y="591958"/>
                </a:lnTo>
                <a:lnTo>
                  <a:pt x="2408520" y="568250"/>
                </a:lnTo>
                <a:lnTo>
                  <a:pt x="2411815" y="541557"/>
                </a:lnTo>
                <a:lnTo>
                  <a:pt x="2415110" y="532956"/>
                </a:lnTo>
                <a:lnTo>
                  <a:pt x="2418404" y="497936"/>
                </a:lnTo>
                <a:lnTo>
                  <a:pt x="2421700" y="476692"/>
                </a:lnTo>
                <a:lnTo>
                  <a:pt x="2424994" y="466747"/>
                </a:lnTo>
                <a:lnTo>
                  <a:pt x="2428288" y="465327"/>
                </a:lnTo>
                <a:lnTo>
                  <a:pt x="2431583" y="462732"/>
                </a:lnTo>
                <a:lnTo>
                  <a:pt x="2434879" y="458766"/>
                </a:lnTo>
                <a:lnTo>
                  <a:pt x="2438174" y="458847"/>
                </a:lnTo>
                <a:lnTo>
                  <a:pt x="2441469" y="452835"/>
                </a:lnTo>
                <a:lnTo>
                  <a:pt x="2444764" y="446176"/>
                </a:lnTo>
                <a:lnTo>
                  <a:pt x="2448058" y="427222"/>
                </a:lnTo>
                <a:lnTo>
                  <a:pt x="2451353" y="425081"/>
                </a:lnTo>
              </a:path>
            </a:pathLst>
          </a:custGeom>
          <a:ln w="11494">
            <a:solidFill>
              <a:srgbClr val="8C8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846117" y="5464228"/>
            <a:ext cx="2451735" cy="385445"/>
          </a:xfrm>
          <a:custGeom>
            <a:avLst/>
            <a:gdLst/>
            <a:ahLst/>
            <a:cxnLst/>
            <a:rect l="l" t="t" r="r" b="b"/>
            <a:pathLst>
              <a:path w="2451734" h="385445">
                <a:moveTo>
                  <a:pt x="0" y="9994"/>
                </a:moveTo>
                <a:lnTo>
                  <a:pt x="3296" y="0"/>
                </a:lnTo>
                <a:lnTo>
                  <a:pt x="6590" y="13593"/>
                </a:lnTo>
                <a:lnTo>
                  <a:pt x="9886" y="26634"/>
                </a:lnTo>
                <a:lnTo>
                  <a:pt x="13180" y="52485"/>
                </a:lnTo>
                <a:lnTo>
                  <a:pt x="16475" y="87609"/>
                </a:lnTo>
                <a:lnTo>
                  <a:pt x="19770" y="115172"/>
                </a:lnTo>
                <a:lnTo>
                  <a:pt x="23065" y="129873"/>
                </a:lnTo>
                <a:lnTo>
                  <a:pt x="26360" y="126988"/>
                </a:lnTo>
                <a:lnTo>
                  <a:pt x="29655" y="142321"/>
                </a:lnTo>
                <a:lnTo>
                  <a:pt x="32950" y="145237"/>
                </a:lnTo>
                <a:lnTo>
                  <a:pt x="36244" y="142431"/>
                </a:lnTo>
                <a:lnTo>
                  <a:pt x="39539" y="129217"/>
                </a:lnTo>
                <a:lnTo>
                  <a:pt x="42834" y="123908"/>
                </a:lnTo>
                <a:lnTo>
                  <a:pt x="46129" y="127849"/>
                </a:lnTo>
                <a:lnTo>
                  <a:pt x="49424" y="128374"/>
                </a:lnTo>
                <a:lnTo>
                  <a:pt x="52717" y="137876"/>
                </a:lnTo>
                <a:lnTo>
                  <a:pt x="56013" y="137367"/>
                </a:lnTo>
                <a:lnTo>
                  <a:pt x="59306" y="144896"/>
                </a:lnTo>
                <a:lnTo>
                  <a:pt x="62603" y="147932"/>
                </a:lnTo>
                <a:lnTo>
                  <a:pt x="65897" y="157663"/>
                </a:lnTo>
                <a:lnTo>
                  <a:pt x="69191" y="155877"/>
                </a:lnTo>
                <a:lnTo>
                  <a:pt x="72487" y="158816"/>
                </a:lnTo>
                <a:lnTo>
                  <a:pt x="75782" y="165297"/>
                </a:lnTo>
                <a:lnTo>
                  <a:pt x="79078" y="165797"/>
                </a:lnTo>
                <a:lnTo>
                  <a:pt x="82372" y="153270"/>
                </a:lnTo>
                <a:lnTo>
                  <a:pt x="85667" y="145209"/>
                </a:lnTo>
                <a:lnTo>
                  <a:pt x="88962" y="129281"/>
                </a:lnTo>
                <a:lnTo>
                  <a:pt x="92257" y="135742"/>
                </a:lnTo>
                <a:lnTo>
                  <a:pt x="95551" y="134588"/>
                </a:lnTo>
                <a:lnTo>
                  <a:pt x="98847" y="142084"/>
                </a:lnTo>
                <a:lnTo>
                  <a:pt x="102141" y="188086"/>
                </a:lnTo>
                <a:lnTo>
                  <a:pt x="105435" y="206552"/>
                </a:lnTo>
                <a:lnTo>
                  <a:pt x="108730" y="266916"/>
                </a:lnTo>
                <a:lnTo>
                  <a:pt x="112024" y="331959"/>
                </a:lnTo>
                <a:lnTo>
                  <a:pt x="115320" y="343977"/>
                </a:lnTo>
                <a:lnTo>
                  <a:pt x="118614" y="340639"/>
                </a:lnTo>
                <a:lnTo>
                  <a:pt x="121909" y="340321"/>
                </a:lnTo>
                <a:lnTo>
                  <a:pt x="125204" y="354072"/>
                </a:lnTo>
                <a:lnTo>
                  <a:pt x="128499" y="360582"/>
                </a:lnTo>
                <a:lnTo>
                  <a:pt x="131794" y="363875"/>
                </a:lnTo>
                <a:lnTo>
                  <a:pt x="135089" y="363655"/>
                </a:lnTo>
                <a:lnTo>
                  <a:pt x="138384" y="360145"/>
                </a:lnTo>
                <a:lnTo>
                  <a:pt x="141679" y="348071"/>
                </a:lnTo>
                <a:lnTo>
                  <a:pt x="144974" y="309386"/>
                </a:lnTo>
                <a:lnTo>
                  <a:pt x="148268" y="332892"/>
                </a:lnTo>
                <a:lnTo>
                  <a:pt x="151564" y="351846"/>
                </a:lnTo>
                <a:lnTo>
                  <a:pt x="154858" y="356065"/>
                </a:lnTo>
                <a:lnTo>
                  <a:pt x="158153" y="360316"/>
                </a:lnTo>
                <a:lnTo>
                  <a:pt x="161448" y="368692"/>
                </a:lnTo>
                <a:lnTo>
                  <a:pt x="164741" y="379993"/>
                </a:lnTo>
                <a:lnTo>
                  <a:pt x="168037" y="385025"/>
                </a:lnTo>
                <a:lnTo>
                  <a:pt x="171331" y="382850"/>
                </a:lnTo>
                <a:lnTo>
                  <a:pt x="174626" y="372354"/>
                </a:lnTo>
                <a:lnTo>
                  <a:pt x="177921" y="369119"/>
                </a:lnTo>
                <a:lnTo>
                  <a:pt x="181216" y="368276"/>
                </a:lnTo>
                <a:lnTo>
                  <a:pt x="184511" y="357482"/>
                </a:lnTo>
                <a:lnTo>
                  <a:pt x="187806" y="369285"/>
                </a:lnTo>
                <a:lnTo>
                  <a:pt x="191101" y="373388"/>
                </a:lnTo>
                <a:lnTo>
                  <a:pt x="194396" y="370145"/>
                </a:lnTo>
                <a:lnTo>
                  <a:pt x="197691" y="369351"/>
                </a:lnTo>
                <a:lnTo>
                  <a:pt x="200986" y="368075"/>
                </a:lnTo>
                <a:lnTo>
                  <a:pt x="204281" y="364046"/>
                </a:lnTo>
                <a:lnTo>
                  <a:pt x="207575" y="369923"/>
                </a:lnTo>
                <a:lnTo>
                  <a:pt x="210870" y="371693"/>
                </a:lnTo>
                <a:lnTo>
                  <a:pt x="214165" y="374932"/>
                </a:lnTo>
                <a:lnTo>
                  <a:pt x="217459" y="375577"/>
                </a:lnTo>
                <a:lnTo>
                  <a:pt x="220755" y="378760"/>
                </a:lnTo>
                <a:lnTo>
                  <a:pt x="224048" y="379960"/>
                </a:lnTo>
                <a:lnTo>
                  <a:pt x="227344" y="378612"/>
                </a:lnTo>
                <a:lnTo>
                  <a:pt x="230639" y="378036"/>
                </a:lnTo>
                <a:lnTo>
                  <a:pt x="233933" y="378780"/>
                </a:lnTo>
                <a:lnTo>
                  <a:pt x="237228" y="346668"/>
                </a:lnTo>
                <a:lnTo>
                  <a:pt x="240524" y="341505"/>
                </a:lnTo>
                <a:lnTo>
                  <a:pt x="243818" y="344155"/>
                </a:lnTo>
                <a:lnTo>
                  <a:pt x="247113" y="335935"/>
                </a:lnTo>
                <a:lnTo>
                  <a:pt x="250409" y="297233"/>
                </a:lnTo>
                <a:lnTo>
                  <a:pt x="253703" y="274179"/>
                </a:lnTo>
                <a:lnTo>
                  <a:pt x="256998" y="265520"/>
                </a:lnTo>
                <a:lnTo>
                  <a:pt x="260293" y="265999"/>
                </a:lnTo>
                <a:lnTo>
                  <a:pt x="263588" y="265478"/>
                </a:lnTo>
                <a:lnTo>
                  <a:pt x="266882" y="263113"/>
                </a:lnTo>
                <a:lnTo>
                  <a:pt x="270178" y="258821"/>
                </a:lnTo>
                <a:lnTo>
                  <a:pt x="273472" y="253218"/>
                </a:lnTo>
                <a:lnTo>
                  <a:pt x="276765" y="254055"/>
                </a:lnTo>
                <a:lnTo>
                  <a:pt x="280062" y="250641"/>
                </a:lnTo>
                <a:lnTo>
                  <a:pt x="283355" y="245463"/>
                </a:lnTo>
                <a:lnTo>
                  <a:pt x="286650" y="243825"/>
                </a:lnTo>
                <a:lnTo>
                  <a:pt x="289945" y="244515"/>
                </a:lnTo>
                <a:lnTo>
                  <a:pt x="293241" y="251273"/>
                </a:lnTo>
                <a:lnTo>
                  <a:pt x="296535" y="260223"/>
                </a:lnTo>
                <a:lnTo>
                  <a:pt x="299831" y="266512"/>
                </a:lnTo>
                <a:lnTo>
                  <a:pt x="303126" y="270934"/>
                </a:lnTo>
                <a:lnTo>
                  <a:pt x="306420" y="275400"/>
                </a:lnTo>
                <a:lnTo>
                  <a:pt x="309716" y="286278"/>
                </a:lnTo>
                <a:lnTo>
                  <a:pt x="313010" y="290718"/>
                </a:lnTo>
                <a:lnTo>
                  <a:pt x="316304" y="295048"/>
                </a:lnTo>
                <a:lnTo>
                  <a:pt x="319599" y="297946"/>
                </a:lnTo>
                <a:lnTo>
                  <a:pt x="322895" y="297228"/>
                </a:lnTo>
                <a:lnTo>
                  <a:pt x="326189" y="271930"/>
                </a:lnTo>
                <a:lnTo>
                  <a:pt x="329483" y="236887"/>
                </a:lnTo>
                <a:lnTo>
                  <a:pt x="332779" y="192533"/>
                </a:lnTo>
                <a:lnTo>
                  <a:pt x="336072" y="183472"/>
                </a:lnTo>
                <a:lnTo>
                  <a:pt x="339368" y="191782"/>
                </a:lnTo>
                <a:lnTo>
                  <a:pt x="342663" y="209508"/>
                </a:lnTo>
                <a:lnTo>
                  <a:pt x="345957" y="236889"/>
                </a:lnTo>
                <a:lnTo>
                  <a:pt x="349252" y="264320"/>
                </a:lnTo>
                <a:lnTo>
                  <a:pt x="352548" y="280839"/>
                </a:lnTo>
                <a:lnTo>
                  <a:pt x="355843" y="290134"/>
                </a:lnTo>
                <a:lnTo>
                  <a:pt x="359137" y="296727"/>
                </a:lnTo>
                <a:lnTo>
                  <a:pt x="362433" y="288934"/>
                </a:lnTo>
                <a:lnTo>
                  <a:pt x="365727" y="260107"/>
                </a:lnTo>
                <a:lnTo>
                  <a:pt x="369022" y="228488"/>
                </a:lnTo>
                <a:lnTo>
                  <a:pt x="372317" y="217252"/>
                </a:lnTo>
                <a:lnTo>
                  <a:pt x="375612" y="229186"/>
                </a:lnTo>
                <a:lnTo>
                  <a:pt x="378906" y="241392"/>
                </a:lnTo>
                <a:lnTo>
                  <a:pt x="382201" y="248346"/>
                </a:lnTo>
                <a:lnTo>
                  <a:pt x="385496" y="247548"/>
                </a:lnTo>
                <a:lnTo>
                  <a:pt x="388789" y="253984"/>
                </a:lnTo>
                <a:lnTo>
                  <a:pt x="392085" y="274586"/>
                </a:lnTo>
                <a:lnTo>
                  <a:pt x="395380" y="355202"/>
                </a:lnTo>
                <a:lnTo>
                  <a:pt x="398674" y="372032"/>
                </a:lnTo>
                <a:lnTo>
                  <a:pt x="401970" y="377905"/>
                </a:lnTo>
                <a:lnTo>
                  <a:pt x="405265" y="292477"/>
                </a:lnTo>
                <a:lnTo>
                  <a:pt x="408560" y="294786"/>
                </a:lnTo>
                <a:lnTo>
                  <a:pt x="411855" y="311190"/>
                </a:lnTo>
                <a:lnTo>
                  <a:pt x="415150" y="285686"/>
                </a:lnTo>
                <a:lnTo>
                  <a:pt x="418444" y="226889"/>
                </a:lnTo>
                <a:lnTo>
                  <a:pt x="421740" y="205395"/>
                </a:lnTo>
                <a:lnTo>
                  <a:pt x="425034" y="206211"/>
                </a:lnTo>
                <a:lnTo>
                  <a:pt x="428329" y="221308"/>
                </a:lnTo>
                <a:lnTo>
                  <a:pt x="431624" y="225728"/>
                </a:lnTo>
                <a:lnTo>
                  <a:pt x="434919" y="216464"/>
                </a:lnTo>
                <a:lnTo>
                  <a:pt x="438213" y="200966"/>
                </a:lnTo>
                <a:lnTo>
                  <a:pt x="441508" y="175547"/>
                </a:lnTo>
                <a:lnTo>
                  <a:pt x="444803" y="142142"/>
                </a:lnTo>
                <a:lnTo>
                  <a:pt x="448096" y="123413"/>
                </a:lnTo>
                <a:lnTo>
                  <a:pt x="451393" y="109528"/>
                </a:lnTo>
                <a:lnTo>
                  <a:pt x="454687" y="111629"/>
                </a:lnTo>
                <a:lnTo>
                  <a:pt x="457982" y="105490"/>
                </a:lnTo>
                <a:lnTo>
                  <a:pt x="461277" y="80887"/>
                </a:lnTo>
                <a:lnTo>
                  <a:pt x="464572" y="69935"/>
                </a:lnTo>
                <a:lnTo>
                  <a:pt x="467866" y="86623"/>
                </a:lnTo>
                <a:lnTo>
                  <a:pt x="471162" y="124973"/>
                </a:lnTo>
                <a:lnTo>
                  <a:pt x="474457" y="149438"/>
                </a:lnTo>
                <a:lnTo>
                  <a:pt x="477751" y="169864"/>
                </a:lnTo>
                <a:lnTo>
                  <a:pt x="481047" y="184193"/>
                </a:lnTo>
                <a:lnTo>
                  <a:pt x="484341" y="183127"/>
                </a:lnTo>
                <a:lnTo>
                  <a:pt x="487635" y="162928"/>
                </a:lnTo>
                <a:lnTo>
                  <a:pt x="490931" y="125312"/>
                </a:lnTo>
                <a:lnTo>
                  <a:pt x="494224" y="105110"/>
                </a:lnTo>
                <a:lnTo>
                  <a:pt x="497520" y="99739"/>
                </a:lnTo>
                <a:lnTo>
                  <a:pt x="500813" y="115860"/>
                </a:lnTo>
                <a:lnTo>
                  <a:pt x="504109" y="145711"/>
                </a:lnTo>
                <a:lnTo>
                  <a:pt x="507404" y="203581"/>
                </a:lnTo>
                <a:lnTo>
                  <a:pt x="510699" y="206029"/>
                </a:lnTo>
                <a:lnTo>
                  <a:pt x="513994" y="210034"/>
                </a:lnTo>
                <a:lnTo>
                  <a:pt x="517289" y="208002"/>
                </a:lnTo>
                <a:lnTo>
                  <a:pt x="520585" y="202803"/>
                </a:lnTo>
                <a:lnTo>
                  <a:pt x="523879" y="190662"/>
                </a:lnTo>
                <a:lnTo>
                  <a:pt x="527174" y="185297"/>
                </a:lnTo>
                <a:lnTo>
                  <a:pt x="543648" y="204561"/>
                </a:lnTo>
                <a:lnTo>
                  <a:pt x="546941" y="202828"/>
                </a:lnTo>
                <a:lnTo>
                  <a:pt x="550237" y="199103"/>
                </a:lnTo>
                <a:lnTo>
                  <a:pt x="553532" y="204240"/>
                </a:lnTo>
                <a:lnTo>
                  <a:pt x="556826" y="210361"/>
                </a:lnTo>
                <a:lnTo>
                  <a:pt x="560121" y="216192"/>
                </a:lnTo>
                <a:lnTo>
                  <a:pt x="563417" y="214843"/>
                </a:lnTo>
                <a:lnTo>
                  <a:pt x="566711" y="230722"/>
                </a:lnTo>
                <a:lnTo>
                  <a:pt x="570006" y="233954"/>
                </a:lnTo>
                <a:lnTo>
                  <a:pt x="573301" y="240657"/>
                </a:lnTo>
                <a:lnTo>
                  <a:pt x="576596" y="243313"/>
                </a:lnTo>
                <a:lnTo>
                  <a:pt x="579891" y="249270"/>
                </a:lnTo>
                <a:lnTo>
                  <a:pt x="583186" y="247157"/>
                </a:lnTo>
                <a:lnTo>
                  <a:pt x="586481" y="250242"/>
                </a:lnTo>
                <a:lnTo>
                  <a:pt x="589775" y="255493"/>
                </a:lnTo>
                <a:lnTo>
                  <a:pt x="593070" y="266371"/>
                </a:lnTo>
                <a:lnTo>
                  <a:pt x="596365" y="275097"/>
                </a:lnTo>
                <a:lnTo>
                  <a:pt x="599660" y="277657"/>
                </a:lnTo>
                <a:lnTo>
                  <a:pt x="602955" y="273151"/>
                </a:lnTo>
                <a:lnTo>
                  <a:pt x="606248" y="259547"/>
                </a:lnTo>
                <a:lnTo>
                  <a:pt x="609543" y="252301"/>
                </a:lnTo>
                <a:lnTo>
                  <a:pt x="612838" y="243584"/>
                </a:lnTo>
                <a:lnTo>
                  <a:pt x="616134" y="238039"/>
                </a:lnTo>
                <a:lnTo>
                  <a:pt x="619428" y="224182"/>
                </a:lnTo>
                <a:lnTo>
                  <a:pt x="622724" y="211277"/>
                </a:lnTo>
                <a:lnTo>
                  <a:pt x="626018" y="203883"/>
                </a:lnTo>
                <a:lnTo>
                  <a:pt x="629313" y="202342"/>
                </a:lnTo>
                <a:lnTo>
                  <a:pt x="632609" y="197601"/>
                </a:lnTo>
                <a:lnTo>
                  <a:pt x="635903" y="200817"/>
                </a:lnTo>
                <a:lnTo>
                  <a:pt x="639197" y="199169"/>
                </a:lnTo>
                <a:lnTo>
                  <a:pt x="642493" y="194557"/>
                </a:lnTo>
                <a:lnTo>
                  <a:pt x="645788" y="195459"/>
                </a:lnTo>
                <a:lnTo>
                  <a:pt x="649082" y="194359"/>
                </a:lnTo>
                <a:lnTo>
                  <a:pt x="652378" y="194191"/>
                </a:lnTo>
                <a:lnTo>
                  <a:pt x="655672" y="195280"/>
                </a:lnTo>
                <a:lnTo>
                  <a:pt x="658965" y="199525"/>
                </a:lnTo>
                <a:lnTo>
                  <a:pt x="662260" y="196990"/>
                </a:lnTo>
                <a:lnTo>
                  <a:pt x="665556" y="201719"/>
                </a:lnTo>
                <a:lnTo>
                  <a:pt x="668851" y="207760"/>
                </a:lnTo>
                <a:lnTo>
                  <a:pt x="672146" y="201655"/>
                </a:lnTo>
                <a:lnTo>
                  <a:pt x="675441" y="202257"/>
                </a:lnTo>
                <a:lnTo>
                  <a:pt x="678735" y="199151"/>
                </a:lnTo>
                <a:lnTo>
                  <a:pt x="682031" y="206731"/>
                </a:lnTo>
                <a:lnTo>
                  <a:pt x="685326" y="202045"/>
                </a:lnTo>
                <a:lnTo>
                  <a:pt x="688620" y="207190"/>
                </a:lnTo>
                <a:lnTo>
                  <a:pt x="691916" y="258544"/>
                </a:lnTo>
                <a:lnTo>
                  <a:pt x="695210" y="318891"/>
                </a:lnTo>
                <a:lnTo>
                  <a:pt x="698505" y="365933"/>
                </a:lnTo>
                <a:lnTo>
                  <a:pt x="701800" y="376754"/>
                </a:lnTo>
                <a:lnTo>
                  <a:pt x="705095" y="383941"/>
                </a:lnTo>
                <a:lnTo>
                  <a:pt x="708389" y="366356"/>
                </a:lnTo>
                <a:lnTo>
                  <a:pt x="711682" y="328747"/>
                </a:lnTo>
                <a:lnTo>
                  <a:pt x="714979" y="285801"/>
                </a:lnTo>
                <a:lnTo>
                  <a:pt x="718272" y="283887"/>
                </a:lnTo>
                <a:lnTo>
                  <a:pt x="721568" y="279304"/>
                </a:lnTo>
                <a:lnTo>
                  <a:pt x="724863" y="278004"/>
                </a:lnTo>
                <a:lnTo>
                  <a:pt x="728157" y="281449"/>
                </a:lnTo>
                <a:lnTo>
                  <a:pt x="731452" y="280686"/>
                </a:lnTo>
                <a:lnTo>
                  <a:pt x="734748" y="270209"/>
                </a:lnTo>
                <a:lnTo>
                  <a:pt x="738043" y="338012"/>
                </a:lnTo>
                <a:lnTo>
                  <a:pt x="741337" y="360306"/>
                </a:lnTo>
                <a:lnTo>
                  <a:pt x="744632" y="357946"/>
                </a:lnTo>
                <a:lnTo>
                  <a:pt x="747927" y="358834"/>
                </a:lnTo>
                <a:lnTo>
                  <a:pt x="751222" y="355734"/>
                </a:lnTo>
                <a:lnTo>
                  <a:pt x="754517" y="354027"/>
                </a:lnTo>
                <a:lnTo>
                  <a:pt x="757812" y="358660"/>
                </a:lnTo>
                <a:lnTo>
                  <a:pt x="761106" y="362788"/>
                </a:lnTo>
                <a:lnTo>
                  <a:pt x="764400" y="358252"/>
                </a:lnTo>
                <a:lnTo>
                  <a:pt x="767696" y="336420"/>
                </a:lnTo>
                <a:lnTo>
                  <a:pt x="770989" y="319436"/>
                </a:lnTo>
                <a:lnTo>
                  <a:pt x="774286" y="297091"/>
                </a:lnTo>
                <a:lnTo>
                  <a:pt x="777580" y="273583"/>
                </a:lnTo>
                <a:lnTo>
                  <a:pt x="780874" y="312907"/>
                </a:lnTo>
                <a:lnTo>
                  <a:pt x="784170" y="331708"/>
                </a:lnTo>
                <a:lnTo>
                  <a:pt x="787465" y="312080"/>
                </a:lnTo>
                <a:lnTo>
                  <a:pt x="790759" y="282179"/>
                </a:lnTo>
                <a:lnTo>
                  <a:pt x="794055" y="296770"/>
                </a:lnTo>
                <a:lnTo>
                  <a:pt x="797350" y="306954"/>
                </a:lnTo>
                <a:lnTo>
                  <a:pt x="800644" y="317622"/>
                </a:lnTo>
                <a:lnTo>
                  <a:pt x="803940" y="326143"/>
                </a:lnTo>
                <a:lnTo>
                  <a:pt x="807234" y="328661"/>
                </a:lnTo>
                <a:lnTo>
                  <a:pt x="810529" y="329462"/>
                </a:lnTo>
                <a:lnTo>
                  <a:pt x="813824" y="328016"/>
                </a:lnTo>
                <a:lnTo>
                  <a:pt x="817119" y="323473"/>
                </a:lnTo>
                <a:lnTo>
                  <a:pt x="820413" y="311020"/>
                </a:lnTo>
                <a:lnTo>
                  <a:pt x="823707" y="309109"/>
                </a:lnTo>
                <a:lnTo>
                  <a:pt x="827003" y="314852"/>
                </a:lnTo>
                <a:lnTo>
                  <a:pt x="830296" y="319138"/>
                </a:lnTo>
                <a:lnTo>
                  <a:pt x="833592" y="319863"/>
                </a:lnTo>
                <a:lnTo>
                  <a:pt x="836887" y="322260"/>
                </a:lnTo>
                <a:lnTo>
                  <a:pt x="840181" y="330785"/>
                </a:lnTo>
                <a:lnTo>
                  <a:pt x="843477" y="341502"/>
                </a:lnTo>
                <a:lnTo>
                  <a:pt x="846772" y="349286"/>
                </a:lnTo>
                <a:lnTo>
                  <a:pt x="850066" y="355649"/>
                </a:lnTo>
                <a:lnTo>
                  <a:pt x="853362" y="368709"/>
                </a:lnTo>
                <a:lnTo>
                  <a:pt x="856657" y="363086"/>
                </a:lnTo>
                <a:lnTo>
                  <a:pt x="859951" y="361796"/>
                </a:lnTo>
                <a:lnTo>
                  <a:pt x="863247" y="360634"/>
                </a:lnTo>
                <a:lnTo>
                  <a:pt x="866541" y="358798"/>
                </a:lnTo>
                <a:lnTo>
                  <a:pt x="869835" y="356505"/>
                </a:lnTo>
                <a:lnTo>
                  <a:pt x="873131" y="355090"/>
                </a:lnTo>
                <a:lnTo>
                  <a:pt x="876424" y="351156"/>
                </a:lnTo>
                <a:lnTo>
                  <a:pt x="879720" y="334965"/>
                </a:lnTo>
                <a:lnTo>
                  <a:pt x="883013" y="319504"/>
                </a:lnTo>
                <a:lnTo>
                  <a:pt x="886309" y="312365"/>
                </a:lnTo>
                <a:lnTo>
                  <a:pt x="889604" y="302134"/>
                </a:lnTo>
                <a:lnTo>
                  <a:pt x="892898" y="297086"/>
                </a:lnTo>
                <a:lnTo>
                  <a:pt x="896194" y="299974"/>
                </a:lnTo>
                <a:lnTo>
                  <a:pt x="899489" y="314592"/>
                </a:lnTo>
                <a:lnTo>
                  <a:pt x="902783" y="293029"/>
                </a:lnTo>
                <a:lnTo>
                  <a:pt x="906079" y="289432"/>
                </a:lnTo>
                <a:lnTo>
                  <a:pt x="909374" y="279154"/>
                </a:lnTo>
                <a:lnTo>
                  <a:pt x="912669" y="284714"/>
                </a:lnTo>
                <a:lnTo>
                  <a:pt x="915963" y="281210"/>
                </a:lnTo>
                <a:lnTo>
                  <a:pt x="919258" y="276118"/>
                </a:lnTo>
                <a:lnTo>
                  <a:pt x="922554" y="267386"/>
                </a:lnTo>
                <a:lnTo>
                  <a:pt x="925848" y="270162"/>
                </a:lnTo>
                <a:lnTo>
                  <a:pt x="929143" y="273438"/>
                </a:lnTo>
                <a:lnTo>
                  <a:pt x="932437" y="272844"/>
                </a:lnTo>
                <a:lnTo>
                  <a:pt x="935731" y="285600"/>
                </a:lnTo>
                <a:lnTo>
                  <a:pt x="939027" y="307825"/>
                </a:lnTo>
                <a:lnTo>
                  <a:pt x="942320" y="313995"/>
                </a:lnTo>
                <a:lnTo>
                  <a:pt x="945616" y="313824"/>
                </a:lnTo>
                <a:lnTo>
                  <a:pt x="948911" y="315008"/>
                </a:lnTo>
                <a:lnTo>
                  <a:pt x="952206" y="319032"/>
                </a:lnTo>
                <a:lnTo>
                  <a:pt x="955501" y="318292"/>
                </a:lnTo>
                <a:lnTo>
                  <a:pt x="958796" y="319738"/>
                </a:lnTo>
                <a:lnTo>
                  <a:pt x="962091" y="323149"/>
                </a:lnTo>
                <a:lnTo>
                  <a:pt x="965386" y="327478"/>
                </a:lnTo>
                <a:lnTo>
                  <a:pt x="968681" y="321349"/>
                </a:lnTo>
                <a:lnTo>
                  <a:pt x="971975" y="316493"/>
                </a:lnTo>
                <a:lnTo>
                  <a:pt x="975271" y="298234"/>
                </a:lnTo>
                <a:lnTo>
                  <a:pt x="978565" y="277522"/>
                </a:lnTo>
                <a:lnTo>
                  <a:pt x="981860" y="259256"/>
                </a:lnTo>
                <a:lnTo>
                  <a:pt x="985155" y="246185"/>
                </a:lnTo>
                <a:lnTo>
                  <a:pt x="988448" y="251897"/>
                </a:lnTo>
                <a:lnTo>
                  <a:pt x="991743" y="272733"/>
                </a:lnTo>
                <a:lnTo>
                  <a:pt x="995038" y="272456"/>
                </a:lnTo>
                <a:lnTo>
                  <a:pt x="998333" y="266650"/>
                </a:lnTo>
                <a:lnTo>
                  <a:pt x="1001628" y="264057"/>
                </a:lnTo>
                <a:lnTo>
                  <a:pt x="1004923" y="259290"/>
                </a:lnTo>
                <a:lnTo>
                  <a:pt x="1008218" y="256470"/>
                </a:lnTo>
                <a:lnTo>
                  <a:pt x="1011513" y="276087"/>
                </a:lnTo>
                <a:lnTo>
                  <a:pt x="1014809" y="380590"/>
                </a:lnTo>
                <a:lnTo>
                  <a:pt x="1018103" y="367735"/>
                </a:lnTo>
                <a:lnTo>
                  <a:pt x="1021397" y="376803"/>
                </a:lnTo>
                <a:lnTo>
                  <a:pt x="1024693" y="381332"/>
                </a:lnTo>
                <a:lnTo>
                  <a:pt x="1027988" y="380757"/>
                </a:lnTo>
                <a:lnTo>
                  <a:pt x="1031282" y="370695"/>
                </a:lnTo>
                <a:lnTo>
                  <a:pt x="1034578" y="368816"/>
                </a:lnTo>
                <a:lnTo>
                  <a:pt x="1037872" y="357032"/>
                </a:lnTo>
                <a:lnTo>
                  <a:pt x="1041166" y="365573"/>
                </a:lnTo>
                <a:lnTo>
                  <a:pt x="1044462" y="362221"/>
                </a:lnTo>
                <a:lnTo>
                  <a:pt x="1047755" y="357709"/>
                </a:lnTo>
                <a:lnTo>
                  <a:pt x="1051051" y="369161"/>
                </a:lnTo>
                <a:lnTo>
                  <a:pt x="1054346" y="370755"/>
                </a:lnTo>
                <a:lnTo>
                  <a:pt x="1057640" y="369519"/>
                </a:lnTo>
                <a:lnTo>
                  <a:pt x="1060935" y="366794"/>
                </a:lnTo>
                <a:lnTo>
                  <a:pt x="1064231" y="365094"/>
                </a:lnTo>
                <a:lnTo>
                  <a:pt x="1067526" y="364884"/>
                </a:lnTo>
                <a:lnTo>
                  <a:pt x="1070820" y="365730"/>
                </a:lnTo>
                <a:lnTo>
                  <a:pt x="1074116" y="368742"/>
                </a:lnTo>
                <a:lnTo>
                  <a:pt x="1077410" y="369607"/>
                </a:lnTo>
                <a:lnTo>
                  <a:pt x="1080705" y="367849"/>
                </a:lnTo>
                <a:lnTo>
                  <a:pt x="1084000" y="352011"/>
                </a:lnTo>
                <a:lnTo>
                  <a:pt x="1087295" y="337762"/>
                </a:lnTo>
                <a:lnTo>
                  <a:pt x="1090589" y="343791"/>
                </a:lnTo>
                <a:lnTo>
                  <a:pt x="1093885" y="336083"/>
                </a:lnTo>
                <a:lnTo>
                  <a:pt x="1097179" y="328780"/>
                </a:lnTo>
                <a:lnTo>
                  <a:pt x="1100472" y="312970"/>
                </a:lnTo>
                <a:lnTo>
                  <a:pt x="1103767" y="302386"/>
                </a:lnTo>
                <a:lnTo>
                  <a:pt x="1107062" y="304868"/>
                </a:lnTo>
                <a:lnTo>
                  <a:pt x="1110357" y="311094"/>
                </a:lnTo>
                <a:lnTo>
                  <a:pt x="1113652" y="318563"/>
                </a:lnTo>
                <a:lnTo>
                  <a:pt x="1116948" y="335397"/>
                </a:lnTo>
                <a:lnTo>
                  <a:pt x="1120243" y="338248"/>
                </a:lnTo>
                <a:lnTo>
                  <a:pt x="1123538" y="338240"/>
                </a:lnTo>
                <a:lnTo>
                  <a:pt x="1126833" y="335421"/>
                </a:lnTo>
                <a:lnTo>
                  <a:pt x="1130126" y="330323"/>
                </a:lnTo>
                <a:lnTo>
                  <a:pt x="1133420" y="331782"/>
                </a:lnTo>
                <a:lnTo>
                  <a:pt x="1136717" y="332927"/>
                </a:lnTo>
                <a:lnTo>
                  <a:pt x="1140011" y="341685"/>
                </a:lnTo>
                <a:lnTo>
                  <a:pt x="1143306" y="344638"/>
                </a:lnTo>
                <a:lnTo>
                  <a:pt x="1146601" y="346385"/>
                </a:lnTo>
                <a:lnTo>
                  <a:pt x="1149895" y="342314"/>
                </a:lnTo>
                <a:lnTo>
                  <a:pt x="1153190" y="336361"/>
                </a:lnTo>
                <a:lnTo>
                  <a:pt x="1156486" y="327952"/>
                </a:lnTo>
                <a:lnTo>
                  <a:pt x="1159780" y="321216"/>
                </a:lnTo>
                <a:lnTo>
                  <a:pt x="1163074" y="314346"/>
                </a:lnTo>
                <a:lnTo>
                  <a:pt x="1166371" y="309149"/>
                </a:lnTo>
                <a:lnTo>
                  <a:pt x="1169663" y="302351"/>
                </a:lnTo>
                <a:lnTo>
                  <a:pt x="1172959" y="299634"/>
                </a:lnTo>
                <a:lnTo>
                  <a:pt x="1176255" y="297765"/>
                </a:lnTo>
                <a:lnTo>
                  <a:pt x="1179548" y="293251"/>
                </a:lnTo>
                <a:lnTo>
                  <a:pt x="1182844" y="286193"/>
                </a:lnTo>
                <a:lnTo>
                  <a:pt x="1186140" y="279337"/>
                </a:lnTo>
                <a:lnTo>
                  <a:pt x="1189433" y="268699"/>
                </a:lnTo>
                <a:lnTo>
                  <a:pt x="1192727" y="265886"/>
                </a:lnTo>
                <a:lnTo>
                  <a:pt x="1196024" y="262887"/>
                </a:lnTo>
                <a:lnTo>
                  <a:pt x="1199318" y="259032"/>
                </a:lnTo>
                <a:lnTo>
                  <a:pt x="1202612" y="254109"/>
                </a:lnTo>
                <a:lnTo>
                  <a:pt x="1205907" y="257311"/>
                </a:lnTo>
                <a:lnTo>
                  <a:pt x="1209203" y="264244"/>
                </a:lnTo>
                <a:lnTo>
                  <a:pt x="1212497" y="268650"/>
                </a:lnTo>
                <a:lnTo>
                  <a:pt x="1215792" y="263865"/>
                </a:lnTo>
                <a:lnTo>
                  <a:pt x="1219086" y="257192"/>
                </a:lnTo>
                <a:lnTo>
                  <a:pt x="1222382" y="248301"/>
                </a:lnTo>
                <a:lnTo>
                  <a:pt x="1225677" y="240666"/>
                </a:lnTo>
                <a:lnTo>
                  <a:pt x="1228971" y="228436"/>
                </a:lnTo>
                <a:lnTo>
                  <a:pt x="1232266" y="217433"/>
                </a:lnTo>
                <a:lnTo>
                  <a:pt x="1235562" y="214427"/>
                </a:lnTo>
                <a:lnTo>
                  <a:pt x="1238856" y="216074"/>
                </a:lnTo>
                <a:lnTo>
                  <a:pt x="1242151" y="219887"/>
                </a:lnTo>
                <a:lnTo>
                  <a:pt x="1245446" y="218412"/>
                </a:lnTo>
                <a:lnTo>
                  <a:pt x="1248741" y="217805"/>
                </a:lnTo>
                <a:lnTo>
                  <a:pt x="1252035" y="222113"/>
                </a:lnTo>
                <a:lnTo>
                  <a:pt x="1255331" y="227970"/>
                </a:lnTo>
                <a:lnTo>
                  <a:pt x="1258626" y="228236"/>
                </a:lnTo>
                <a:lnTo>
                  <a:pt x="1261920" y="232337"/>
                </a:lnTo>
                <a:lnTo>
                  <a:pt x="1265215" y="230939"/>
                </a:lnTo>
                <a:lnTo>
                  <a:pt x="1268510" y="228169"/>
                </a:lnTo>
                <a:lnTo>
                  <a:pt x="1271805" y="226499"/>
                </a:lnTo>
                <a:lnTo>
                  <a:pt x="1275100" y="224210"/>
                </a:lnTo>
                <a:lnTo>
                  <a:pt x="1278393" y="226681"/>
                </a:lnTo>
                <a:lnTo>
                  <a:pt x="1281689" y="229290"/>
                </a:lnTo>
                <a:lnTo>
                  <a:pt x="1284984" y="231413"/>
                </a:lnTo>
                <a:lnTo>
                  <a:pt x="1288278" y="237591"/>
                </a:lnTo>
                <a:lnTo>
                  <a:pt x="1291574" y="237694"/>
                </a:lnTo>
                <a:lnTo>
                  <a:pt x="1294869" y="232380"/>
                </a:lnTo>
                <a:lnTo>
                  <a:pt x="1298163" y="227376"/>
                </a:lnTo>
                <a:lnTo>
                  <a:pt x="1301459" y="222851"/>
                </a:lnTo>
                <a:lnTo>
                  <a:pt x="1304754" y="208272"/>
                </a:lnTo>
                <a:lnTo>
                  <a:pt x="1308048" y="200532"/>
                </a:lnTo>
                <a:lnTo>
                  <a:pt x="1311342" y="220152"/>
                </a:lnTo>
                <a:lnTo>
                  <a:pt x="1314636" y="237004"/>
                </a:lnTo>
                <a:lnTo>
                  <a:pt x="1317933" y="243203"/>
                </a:lnTo>
                <a:lnTo>
                  <a:pt x="1321227" y="243418"/>
                </a:lnTo>
                <a:lnTo>
                  <a:pt x="1324521" y="253299"/>
                </a:lnTo>
                <a:lnTo>
                  <a:pt x="1327816" y="254938"/>
                </a:lnTo>
                <a:lnTo>
                  <a:pt x="1331112" y="253071"/>
                </a:lnTo>
                <a:lnTo>
                  <a:pt x="1334407" y="256497"/>
                </a:lnTo>
                <a:lnTo>
                  <a:pt x="1337701" y="259946"/>
                </a:lnTo>
                <a:lnTo>
                  <a:pt x="1340996" y="269342"/>
                </a:lnTo>
                <a:lnTo>
                  <a:pt x="1344289" y="277045"/>
                </a:lnTo>
                <a:lnTo>
                  <a:pt x="1360764" y="300336"/>
                </a:lnTo>
                <a:lnTo>
                  <a:pt x="1364059" y="300399"/>
                </a:lnTo>
                <a:lnTo>
                  <a:pt x="1367354" y="293302"/>
                </a:lnTo>
                <a:lnTo>
                  <a:pt x="1370649" y="289862"/>
                </a:lnTo>
                <a:lnTo>
                  <a:pt x="1373943" y="284339"/>
                </a:lnTo>
                <a:lnTo>
                  <a:pt x="1377239" y="281844"/>
                </a:lnTo>
                <a:lnTo>
                  <a:pt x="1380533" y="279933"/>
                </a:lnTo>
                <a:lnTo>
                  <a:pt x="1383828" y="279050"/>
                </a:lnTo>
                <a:lnTo>
                  <a:pt x="1387123" y="278462"/>
                </a:lnTo>
                <a:lnTo>
                  <a:pt x="1390419" y="281948"/>
                </a:lnTo>
                <a:lnTo>
                  <a:pt x="1393713" y="302300"/>
                </a:lnTo>
                <a:lnTo>
                  <a:pt x="1397009" y="337807"/>
                </a:lnTo>
                <a:lnTo>
                  <a:pt x="1400303" y="361837"/>
                </a:lnTo>
                <a:lnTo>
                  <a:pt x="1406894" y="304043"/>
                </a:lnTo>
                <a:lnTo>
                  <a:pt x="1416776" y="280261"/>
                </a:lnTo>
                <a:lnTo>
                  <a:pt x="1420072" y="277366"/>
                </a:lnTo>
                <a:lnTo>
                  <a:pt x="1423366" y="276106"/>
                </a:lnTo>
                <a:lnTo>
                  <a:pt x="1426661" y="278715"/>
                </a:lnTo>
                <a:lnTo>
                  <a:pt x="1429955" y="272744"/>
                </a:lnTo>
                <a:lnTo>
                  <a:pt x="1433251" y="280980"/>
                </a:lnTo>
                <a:lnTo>
                  <a:pt x="1436546" y="285940"/>
                </a:lnTo>
                <a:lnTo>
                  <a:pt x="1439840" y="290870"/>
                </a:lnTo>
                <a:lnTo>
                  <a:pt x="1443134" y="291125"/>
                </a:lnTo>
                <a:lnTo>
                  <a:pt x="1446431" y="293130"/>
                </a:lnTo>
                <a:lnTo>
                  <a:pt x="1449725" y="294245"/>
                </a:lnTo>
                <a:lnTo>
                  <a:pt x="1453019" y="289532"/>
                </a:lnTo>
                <a:lnTo>
                  <a:pt x="1456313" y="292872"/>
                </a:lnTo>
                <a:lnTo>
                  <a:pt x="1459610" y="294623"/>
                </a:lnTo>
                <a:lnTo>
                  <a:pt x="1462904" y="295522"/>
                </a:lnTo>
                <a:lnTo>
                  <a:pt x="1466200" y="297187"/>
                </a:lnTo>
                <a:lnTo>
                  <a:pt x="1469495" y="305009"/>
                </a:lnTo>
                <a:lnTo>
                  <a:pt x="1472789" y="311267"/>
                </a:lnTo>
                <a:lnTo>
                  <a:pt x="1476084" y="317722"/>
                </a:lnTo>
                <a:lnTo>
                  <a:pt x="1479379" y="321900"/>
                </a:lnTo>
                <a:lnTo>
                  <a:pt x="1482674" y="325194"/>
                </a:lnTo>
                <a:lnTo>
                  <a:pt x="1485969" y="329981"/>
                </a:lnTo>
                <a:lnTo>
                  <a:pt x="1489262" y="344316"/>
                </a:lnTo>
                <a:lnTo>
                  <a:pt x="1492558" y="355746"/>
                </a:lnTo>
                <a:lnTo>
                  <a:pt x="1495854" y="354496"/>
                </a:lnTo>
                <a:lnTo>
                  <a:pt x="1499147" y="336773"/>
                </a:lnTo>
                <a:lnTo>
                  <a:pt x="1502441" y="333725"/>
                </a:lnTo>
                <a:lnTo>
                  <a:pt x="1505738" y="336337"/>
                </a:lnTo>
                <a:lnTo>
                  <a:pt x="1509032" y="337964"/>
                </a:lnTo>
                <a:lnTo>
                  <a:pt x="1512327" y="337468"/>
                </a:lnTo>
                <a:lnTo>
                  <a:pt x="1515623" y="336960"/>
                </a:lnTo>
                <a:lnTo>
                  <a:pt x="1518917" y="334796"/>
                </a:lnTo>
                <a:lnTo>
                  <a:pt x="1522211" y="327917"/>
                </a:lnTo>
                <a:lnTo>
                  <a:pt x="1525505" y="317367"/>
                </a:lnTo>
                <a:lnTo>
                  <a:pt x="1528802" y="312743"/>
                </a:lnTo>
                <a:lnTo>
                  <a:pt x="1532096" y="317875"/>
                </a:lnTo>
                <a:lnTo>
                  <a:pt x="1535390" y="326003"/>
                </a:lnTo>
                <a:lnTo>
                  <a:pt x="1538685" y="331958"/>
                </a:lnTo>
                <a:lnTo>
                  <a:pt x="1541981" y="332641"/>
                </a:lnTo>
                <a:lnTo>
                  <a:pt x="1545275" y="336680"/>
                </a:lnTo>
                <a:lnTo>
                  <a:pt x="1548570" y="340560"/>
                </a:lnTo>
                <a:lnTo>
                  <a:pt x="1551864" y="343240"/>
                </a:lnTo>
                <a:lnTo>
                  <a:pt x="1555161" y="345893"/>
                </a:lnTo>
                <a:lnTo>
                  <a:pt x="1558455" y="350108"/>
                </a:lnTo>
                <a:lnTo>
                  <a:pt x="1561749" y="353900"/>
                </a:lnTo>
                <a:lnTo>
                  <a:pt x="1565044" y="356008"/>
                </a:lnTo>
                <a:lnTo>
                  <a:pt x="1568338" y="358664"/>
                </a:lnTo>
                <a:lnTo>
                  <a:pt x="1571632" y="360393"/>
                </a:lnTo>
                <a:lnTo>
                  <a:pt x="1574928" y="361733"/>
                </a:lnTo>
                <a:lnTo>
                  <a:pt x="1578224" y="362427"/>
                </a:lnTo>
                <a:lnTo>
                  <a:pt x="1581517" y="363267"/>
                </a:lnTo>
                <a:lnTo>
                  <a:pt x="1584813" y="363456"/>
                </a:lnTo>
                <a:lnTo>
                  <a:pt x="1588108" y="362746"/>
                </a:lnTo>
                <a:lnTo>
                  <a:pt x="1591403" y="360949"/>
                </a:lnTo>
                <a:lnTo>
                  <a:pt x="1594697" y="359548"/>
                </a:lnTo>
                <a:lnTo>
                  <a:pt x="1597992" y="358448"/>
                </a:lnTo>
                <a:lnTo>
                  <a:pt x="1601287" y="358816"/>
                </a:lnTo>
                <a:lnTo>
                  <a:pt x="1604582" y="360917"/>
                </a:lnTo>
                <a:lnTo>
                  <a:pt x="1607877" y="362999"/>
                </a:lnTo>
                <a:lnTo>
                  <a:pt x="1611172" y="363845"/>
                </a:lnTo>
                <a:lnTo>
                  <a:pt x="1614467" y="366659"/>
                </a:lnTo>
                <a:lnTo>
                  <a:pt x="1617762" y="367957"/>
                </a:lnTo>
                <a:lnTo>
                  <a:pt x="1621057" y="369728"/>
                </a:lnTo>
                <a:lnTo>
                  <a:pt x="1624351" y="368044"/>
                </a:lnTo>
                <a:lnTo>
                  <a:pt x="1627645" y="366640"/>
                </a:lnTo>
                <a:lnTo>
                  <a:pt x="1630941" y="366368"/>
                </a:lnTo>
                <a:lnTo>
                  <a:pt x="1634235" y="367059"/>
                </a:lnTo>
                <a:lnTo>
                  <a:pt x="1637530" y="368099"/>
                </a:lnTo>
                <a:lnTo>
                  <a:pt x="1640824" y="369882"/>
                </a:lnTo>
                <a:lnTo>
                  <a:pt x="1644120" y="371433"/>
                </a:lnTo>
                <a:lnTo>
                  <a:pt x="1647415" y="372066"/>
                </a:lnTo>
                <a:lnTo>
                  <a:pt x="1650709" y="372455"/>
                </a:lnTo>
                <a:lnTo>
                  <a:pt x="1654003" y="373393"/>
                </a:lnTo>
                <a:lnTo>
                  <a:pt x="1657299" y="373178"/>
                </a:lnTo>
                <a:lnTo>
                  <a:pt x="1660594" y="374176"/>
                </a:lnTo>
                <a:lnTo>
                  <a:pt x="1663888" y="373859"/>
                </a:lnTo>
                <a:lnTo>
                  <a:pt x="1667182" y="374359"/>
                </a:lnTo>
                <a:lnTo>
                  <a:pt x="1670479" y="375663"/>
                </a:lnTo>
                <a:lnTo>
                  <a:pt x="1673773" y="376271"/>
                </a:lnTo>
                <a:lnTo>
                  <a:pt x="1677069" y="376492"/>
                </a:lnTo>
                <a:lnTo>
                  <a:pt x="1680364" y="376379"/>
                </a:lnTo>
                <a:lnTo>
                  <a:pt x="1683657" y="376066"/>
                </a:lnTo>
                <a:lnTo>
                  <a:pt x="1686951" y="375025"/>
                </a:lnTo>
                <a:lnTo>
                  <a:pt x="1690247" y="374873"/>
                </a:lnTo>
                <a:lnTo>
                  <a:pt x="1693543" y="374425"/>
                </a:lnTo>
                <a:lnTo>
                  <a:pt x="1696838" y="374474"/>
                </a:lnTo>
                <a:lnTo>
                  <a:pt x="1700132" y="374468"/>
                </a:lnTo>
                <a:lnTo>
                  <a:pt x="1703426" y="374880"/>
                </a:lnTo>
                <a:lnTo>
                  <a:pt x="1706722" y="376479"/>
                </a:lnTo>
                <a:lnTo>
                  <a:pt x="1710016" y="377559"/>
                </a:lnTo>
                <a:lnTo>
                  <a:pt x="1713310" y="379750"/>
                </a:lnTo>
                <a:lnTo>
                  <a:pt x="1716607" y="379264"/>
                </a:lnTo>
                <a:lnTo>
                  <a:pt x="1719902" y="379153"/>
                </a:lnTo>
                <a:lnTo>
                  <a:pt x="1723195" y="379193"/>
                </a:lnTo>
                <a:lnTo>
                  <a:pt x="1726492" y="378656"/>
                </a:lnTo>
                <a:lnTo>
                  <a:pt x="1729786" y="379362"/>
                </a:lnTo>
                <a:lnTo>
                  <a:pt x="1746259" y="380272"/>
                </a:lnTo>
                <a:lnTo>
                  <a:pt x="1749555" y="380424"/>
                </a:lnTo>
                <a:lnTo>
                  <a:pt x="1752849" y="380485"/>
                </a:lnTo>
                <a:lnTo>
                  <a:pt x="1756143" y="380602"/>
                </a:lnTo>
                <a:lnTo>
                  <a:pt x="1759438" y="380872"/>
                </a:lnTo>
                <a:lnTo>
                  <a:pt x="1762733" y="381504"/>
                </a:lnTo>
                <a:lnTo>
                  <a:pt x="1766030" y="381331"/>
                </a:lnTo>
                <a:lnTo>
                  <a:pt x="1769324" y="381778"/>
                </a:lnTo>
                <a:lnTo>
                  <a:pt x="1772618" y="382103"/>
                </a:lnTo>
                <a:lnTo>
                  <a:pt x="1775913" y="382045"/>
                </a:lnTo>
                <a:lnTo>
                  <a:pt x="1779208" y="382284"/>
                </a:lnTo>
                <a:lnTo>
                  <a:pt x="1782502" y="382396"/>
                </a:lnTo>
                <a:lnTo>
                  <a:pt x="1785798" y="382477"/>
                </a:lnTo>
                <a:lnTo>
                  <a:pt x="1789092" y="382306"/>
                </a:lnTo>
                <a:lnTo>
                  <a:pt x="1792386" y="382571"/>
                </a:lnTo>
                <a:lnTo>
                  <a:pt x="1795682" y="382482"/>
                </a:lnTo>
                <a:lnTo>
                  <a:pt x="1798977" y="381991"/>
                </a:lnTo>
                <a:lnTo>
                  <a:pt x="1802272" y="381822"/>
                </a:lnTo>
                <a:lnTo>
                  <a:pt x="1805566" y="381350"/>
                </a:lnTo>
                <a:lnTo>
                  <a:pt x="1808861" y="381792"/>
                </a:lnTo>
                <a:lnTo>
                  <a:pt x="1812156" y="381355"/>
                </a:lnTo>
                <a:lnTo>
                  <a:pt x="1815450" y="381321"/>
                </a:lnTo>
                <a:lnTo>
                  <a:pt x="1818746" y="381118"/>
                </a:lnTo>
                <a:lnTo>
                  <a:pt x="1822041" y="380371"/>
                </a:lnTo>
                <a:lnTo>
                  <a:pt x="1825336" y="380051"/>
                </a:lnTo>
                <a:lnTo>
                  <a:pt x="1828631" y="380070"/>
                </a:lnTo>
                <a:lnTo>
                  <a:pt x="1831924" y="380351"/>
                </a:lnTo>
                <a:lnTo>
                  <a:pt x="1835220" y="380275"/>
                </a:lnTo>
                <a:lnTo>
                  <a:pt x="1838514" y="380379"/>
                </a:lnTo>
                <a:lnTo>
                  <a:pt x="1841810" y="380574"/>
                </a:lnTo>
                <a:lnTo>
                  <a:pt x="1845105" y="380720"/>
                </a:lnTo>
                <a:lnTo>
                  <a:pt x="1848400" y="380753"/>
                </a:lnTo>
                <a:lnTo>
                  <a:pt x="1851694" y="380839"/>
                </a:lnTo>
                <a:lnTo>
                  <a:pt x="1854989" y="380667"/>
                </a:lnTo>
                <a:lnTo>
                  <a:pt x="1858284" y="380901"/>
                </a:lnTo>
                <a:lnTo>
                  <a:pt x="1861578" y="381309"/>
                </a:lnTo>
                <a:lnTo>
                  <a:pt x="1864872" y="381089"/>
                </a:lnTo>
                <a:lnTo>
                  <a:pt x="1868169" y="380213"/>
                </a:lnTo>
                <a:lnTo>
                  <a:pt x="1871464" y="378040"/>
                </a:lnTo>
                <a:lnTo>
                  <a:pt x="1874758" y="375949"/>
                </a:lnTo>
                <a:lnTo>
                  <a:pt x="1878053" y="374252"/>
                </a:lnTo>
                <a:lnTo>
                  <a:pt x="1881347" y="370764"/>
                </a:lnTo>
                <a:lnTo>
                  <a:pt x="1884642" y="367379"/>
                </a:lnTo>
                <a:lnTo>
                  <a:pt x="1887937" y="364991"/>
                </a:lnTo>
                <a:lnTo>
                  <a:pt x="1891231" y="347586"/>
                </a:lnTo>
                <a:lnTo>
                  <a:pt x="1894527" y="347359"/>
                </a:lnTo>
                <a:lnTo>
                  <a:pt x="1897822" y="350828"/>
                </a:lnTo>
                <a:lnTo>
                  <a:pt x="1901117" y="353526"/>
                </a:lnTo>
                <a:lnTo>
                  <a:pt x="1904411" y="356770"/>
                </a:lnTo>
                <a:lnTo>
                  <a:pt x="1907707" y="358787"/>
                </a:lnTo>
                <a:lnTo>
                  <a:pt x="1911000" y="359750"/>
                </a:lnTo>
                <a:lnTo>
                  <a:pt x="1914294" y="357142"/>
                </a:lnTo>
                <a:lnTo>
                  <a:pt x="1917592" y="352952"/>
                </a:lnTo>
                <a:lnTo>
                  <a:pt x="1920886" y="353559"/>
                </a:lnTo>
                <a:lnTo>
                  <a:pt x="1924180" y="352257"/>
                </a:lnTo>
                <a:lnTo>
                  <a:pt x="1927474" y="354331"/>
                </a:lnTo>
                <a:lnTo>
                  <a:pt x="1930770" y="354705"/>
                </a:lnTo>
                <a:lnTo>
                  <a:pt x="1934064" y="355022"/>
                </a:lnTo>
                <a:lnTo>
                  <a:pt x="1937358" y="354924"/>
                </a:lnTo>
                <a:lnTo>
                  <a:pt x="1940655" y="353398"/>
                </a:lnTo>
                <a:lnTo>
                  <a:pt x="1943950" y="351394"/>
                </a:lnTo>
                <a:lnTo>
                  <a:pt x="1947245" y="350463"/>
                </a:lnTo>
                <a:lnTo>
                  <a:pt x="1950540" y="352553"/>
                </a:lnTo>
                <a:lnTo>
                  <a:pt x="1953834" y="358312"/>
                </a:lnTo>
                <a:lnTo>
                  <a:pt x="1957127" y="353557"/>
                </a:lnTo>
                <a:lnTo>
                  <a:pt x="1960424" y="351308"/>
                </a:lnTo>
                <a:lnTo>
                  <a:pt x="1963719" y="343054"/>
                </a:lnTo>
                <a:lnTo>
                  <a:pt x="1967013" y="338790"/>
                </a:lnTo>
                <a:lnTo>
                  <a:pt x="1970308" y="332737"/>
                </a:lnTo>
                <a:lnTo>
                  <a:pt x="1973603" y="330441"/>
                </a:lnTo>
                <a:lnTo>
                  <a:pt x="1976897" y="328308"/>
                </a:lnTo>
                <a:lnTo>
                  <a:pt x="1980192" y="322079"/>
                </a:lnTo>
                <a:lnTo>
                  <a:pt x="1983486" y="316981"/>
                </a:lnTo>
                <a:lnTo>
                  <a:pt x="1986781" y="308074"/>
                </a:lnTo>
                <a:lnTo>
                  <a:pt x="1990077" y="305052"/>
                </a:lnTo>
                <a:lnTo>
                  <a:pt x="1993372" y="292603"/>
                </a:lnTo>
                <a:lnTo>
                  <a:pt x="1996666" y="286603"/>
                </a:lnTo>
                <a:lnTo>
                  <a:pt x="1999962" y="286284"/>
                </a:lnTo>
                <a:lnTo>
                  <a:pt x="2003256" y="287072"/>
                </a:lnTo>
                <a:lnTo>
                  <a:pt x="2006550" y="283038"/>
                </a:lnTo>
                <a:lnTo>
                  <a:pt x="2009845" y="279774"/>
                </a:lnTo>
                <a:lnTo>
                  <a:pt x="2013141" y="278849"/>
                </a:lnTo>
                <a:lnTo>
                  <a:pt x="2016434" y="284272"/>
                </a:lnTo>
                <a:lnTo>
                  <a:pt x="2019731" y="284838"/>
                </a:lnTo>
                <a:lnTo>
                  <a:pt x="2023026" y="284213"/>
                </a:lnTo>
                <a:lnTo>
                  <a:pt x="2026320" y="282209"/>
                </a:lnTo>
                <a:lnTo>
                  <a:pt x="2029615" y="281239"/>
                </a:lnTo>
                <a:lnTo>
                  <a:pt x="2032909" y="280760"/>
                </a:lnTo>
                <a:lnTo>
                  <a:pt x="2036204" y="276292"/>
                </a:lnTo>
                <a:lnTo>
                  <a:pt x="2039500" y="279851"/>
                </a:lnTo>
                <a:lnTo>
                  <a:pt x="2042794" y="282975"/>
                </a:lnTo>
                <a:lnTo>
                  <a:pt x="2046089" y="283053"/>
                </a:lnTo>
                <a:lnTo>
                  <a:pt x="2049385" y="289777"/>
                </a:lnTo>
                <a:lnTo>
                  <a:pt x="2052678" y="292655"/>
                </a:lnTo>
                <a:lnTo>
                  <a:pt x="2055974" y="292392"/>
                </a:lnTo>
                <a:lnTo>
                  <a:pt x="2059268" y="290070"/>
                </a:lnTo>
                <a:lnTo>
                  <a:pt x="2062562" y="286074"/>
                </a:lnTo>
                <a:lnTo>
                  <a:pt x="2065859" y="280971"/>
                </a:lnTo>
                <a:lnTo>
                  <a:pt x="2069154" y="270984"/>
                </a:lnTo>
                <a:lnTo>
                  <a:pt x="2072448" y="269134"/>
                </a:lnTo>
                <a:lnTo>
                  <a:pt x="2075742" y="263987"/>
                </a:lnTo>
                <a:lnTo>
                  <a:pt x="2079037" y="257233"/>
                </a:lnTo>
                <a:lnTo>
                  <a:pt x="2082332" y="256707"/>
                </a:lnTo>
                <a:lnTo>
                  <a:pt x="2085625" y="266224"/>
                </a:lnTo>
                <a:lnTo>
                  <a:pt x="2088920" y="264358"/>
                </a:lnTo>
                <a:lnTo>
                  <a:pt x="2092217" y="245478"/>
                </a:lnTo>
                <a:lnTo>
                  <a:pt x="2095512" y="245582"/>
                </a:lnTo>
                <a:lnTo>
                  <a:pt x="2098807" y="245223"/>
                </a:lnTo>
                <a:lnTo>
                  <a:pt x="2102101" y="243352"/>
                </a:lnTo>
                <a:lnTo>
                  <a:pt x="2105396" y="238657"/>
                </a:lnTo>
                <a:lnTo>
                  <a:pt x="2108691" y="231974"/>
                </a:lnTo>
                <a:lnTo>
                  <a:pt x="2111985" y="236466"/>
                </a:lnTo>
                <a:lnTo>
                  <a:pt x="2115281" y="238928"/>
                </a:lnTo>
                <a:lnTo>
                  <a:pt x="2118576" y="239271"/>
                </a:lnTo>
                <a:lnTo>
                  <a:pt x="2121870" y="237898"/>
                </a:lnTo>
                <a:lnTo>
                  <a:pt x="2125164" y="239956"/>
                </a:lnTo>
                <a:lnTo>
                  <a:pt x="2128460" y="241711"/>
                </a:lnTo>
                <a:lnTo>
                  <a:pt x="2131754" y="244862"/>
                </a:lnTo>
                <a:lnTo>
                  <a:pt x="2135048" y="253431"/>
                </a:lnTo>
                <a:lnTo>
                  <a:pt x="2138343" y="258993"/>
                </a:lnTo>
                <a:lnTo>
                  <a:pt x="2141640" y="262443"/>
                </a:lnTo>
                <a:lnTo>
                  <a:pt x="2144934" y="263818"/>
                </a:lnTo>
                <a:lnTo>
                  <a:pt x="2148228" y="259735"/>
                </a:lnTo>
                <a:lnTo>
                  <a:pt x="2151523" y="257000"/>
                </a:lnTo>
                <a:lnTo>
                  <a:pt x="2154818" y="259092"/>
                </a:lnTo>
                <a:lnTo>
                  <a:pt x="2158112" y="263542"/>
                </a:lnTo>
                <a:lnTo>
                  <a:pt x="2161407" y="267084"/>
                </a:lnTo>
                <a:lnTo>
                  <a:pt x="2164703" y="272018"/>
                </a:lnTo>
                <a:lnTo>
                  <a:pt x="2167996" y="278103"/>
                </a:lnTo>
                <a:lnTo>
                  <a:pt x="2171293" y="284007"/>
                </a:lnTo>
                <a:lnTo>
                  <a:pt x="2174588" y="290663"/>
                </a:lnTo>
                <a:lnTo>
                  <a:pt x="2177882" y="300659"/>
                </a:lnTo>
                <a:lnTo>
                  <a:pt x="2181176" y="296777"/>
                </a:lnTo>
                <a:lnTo>
                  <a:pt x="2184471" y="293903"/>
                </a:lnTo>
                <a:lnTo>
                  <a:pt x="2187768" y="311334"/>
                </a:lnTo>
                <a:lnTo>
                  <a:pt x="2191062" y="332611"/>
                </a:lnTo>
                <a:lnTo>
                  <a:pt x="2194356" y="345299"/>
                </a:lnTo>
                <a:lnTo>
                  <a:pt x="2197651" y="353223"/>
                </a:lnTo>
                <a:lnTo>
                  <a:pt x="2200946" y="369002"/>
                </a:lnTo>
                <a:lnTo>
                  <a:pt x="2204240" y="368185"/>
                </a:lnTo>
                <a:lnTo>
                  <a:pt x="2207534" y="351361"/>
                </a:lnTo>
                <a:lnTo>
                  <a:pt x="2210830" y="344589"/>
                </a:lnTo>
                <a:lnTo>
                  <a:pt x="2214126" y="324448"/>
                </a:lnTo>
                <a:lnTo>
                  <a:pt x="2217420" y="334440"/>
                </a:lnTo>
                <a:lnTo>
                  <a:pt x="2220715" y="328541"/>
                </a:lnTo>
                <a:lnTo>
                  <a:pt x="2224010" y="324393"/>
                </a:lnTo>
                <a:lnTo>
                  <a:pt x="2227304" y="320940"/>
                </a:lnTo>
                <a:lnTo>
                  <a:pt x="2230599" y="331095"/>
                </a:lnTo>
                <a:lnTo>
                  <a:pt x="2233894" y="340059"/>
                </a:lnTo>
                <a:lnTo>
                  <a:pt x="2237188" y="351169"/>
                </a:lnTo>
                <a:lnTo>
                  <a:pt x="2240483" y="379954"/>
                </a:lnTo>
                <a:lnTo>
                  <a:pt x="2243779" y="362503"/>
                </a:lnTo>
                <a:lnTo>
                  <a:pt x="2247074" y="371488"/>
                </a:lnTo>
                <a:lnTo>
                  <a:pt x="2250369" y="377718"/>
                </a:lnTo>
                <a:lnTo>
                  <a:pt x="2253663" y="376187"/>
                </a:lnTo>
                <a:lnTo>
                  <a:pt x="2256956" y="374823"/>
                </a:lnTo>
                <a:lnTo>
                  <a:pt x="2260253" y="375185"/>
                </a:lnTo>
                <a:lnTo>
                  <a:pt x="2263547" y="375634"/>
                </a:lnTo>
                <a:lnTo>
                  <a:pt x="2266842" y="375891"/>
                </a:lnTo>
                <a:lnTo>
                  <a:pt x="2270138" y="375090"/>
                </a:lnTo>
                <a:lnTo>
                  <a:pt x="2273433" y="375914"/>
                </a:lnTo>
                <a:lnTo>
                  <a:pt x="2276726" y="377269"/>
                </a:lnTo>
                <a:lnTo>
                  <a:pt x="2280023" y="377512"/>
                </a:lnTo>
                <a:lnTo>
                  <a:pt x="2283316" y="376953"/>
                </a:lnTo>
                <a:lnTo>
                  <a:pt x="2286610" y="376398"/>
                </a:lnTo>
                <a:lnTo>
                  <a:pt x="2289907" y="374025"/>
                </a:lnTo>
                <a:lnTo>
                  <a:pt x="2293202" y="372178"/>
                </a:lnTo>
                <a:lnTo>
                  <a:pt x="2296496" y="370727"/>
                </a:lnTo>
                <a:lnTo>
                  <a:pt x="2299791" y="370023"/>
                </a:lnTo>
                <a:lnTo>
                  <a:pt x="2303085" y="368617"/>
                </a:lnTo>
                <a:lnTo>
                  <a:pt x="2306380" y="376988"/>
                </a:lnTo>
                <a:lnTo>
                  <a:pt x="2309674" y="378550"/>
                </a:lnTo>
                <a:lnTo>
                  <a:pt x="2312969" y="379582"/>
                </a:lnTo>
                <a:lnTo>
                  <a:pt x="2316265" y="380675"/>
                </a:lnTo>
                <a:lnTo>
                  <a:pt x="2319561" y="379827"/>
                </a:lnTo>
                <a:lnTo>
                  <a:pt x="2322855" y="378232"/>
                </a:lnTo>
                <a:lnTo>
                  <a:pt x="2326149" y="377076"/>
                </a:lnTo>
                <a:lnTo>
                  <a:pt x="2329445" y="378950"/>
                </a:lnTo>
                <a:lnTo>
                  <a:pt x="2332738" y="377347"/>
                </a:lnTo>
                <a:lnTo>
                  <a:pt x="2336033" y="374282"/>
                </a:lnTo>
                <a:lnTo>
                  <a:pt x="2339330" y="372817"/>
                </a:lnTo>
                <a:lnTo>
                  <a:pt x="2342624" y="372351"/>
                </a:lnTo>
                <a:lnTo>
                  <a:pt x="2345918" y="367355"/>
                </a:lnTo>
                <a:lnTo>
                  <a:pt x="2349214" y="354110"/>
                </a:lnTo>
                <a:lnTo>
                  <a:pt x="2352508" y="338753"/>
                </a:lnTo>
                <a:lnTo>
                  <a:pt x="2355803" y="327840"/>
                </a:lnTo>
                <a:lnTo>
                  <a:pt x="2359096" y="330855"/>
                </a:lnTo>
                <a:lnTo>
                  <a:pt x="2362392" y="335332"/>
                </a:lnTo>
                <a:lnTo>
                  <a:pt x="2365688" y="319468"/>
                </a:lnTo>
                <a:lnTo>
                  <a:pt x="2368982" y="310695"/>
                </a:lnTo>
                <a:lnTo>
                  <a:pt x="2372277" y="305867"/>
                </a:lnTo>
                <a:lnTo>
                  <a:pt x="2375571" y="303500"/>
                </a:lnTo>
                <a:lnTo>
                  <a:pt x="2378866" y="311316"/>
                </a:lnTo>
                <a:lnTo>
                  <a:pt x="2382162" y="317531"/>
                </a:lnTo>
                <a:lnTo>
                  <a:pt x="2385457" y="320889"/>
                </a:lnTo>
                <a:lnTo>
                  <a:pt x="2388750" y="325519"/>
                </a:lnTo>
                <a:lnTo>
                  <a:pt x="2392045" y="327476"/>
                </a:lnTo>
                <a:lnTo>
                  <a:pt x="2395341" y="333510"/>
                </a:lnTo>
                <a:lnTo>
                  <a:pt x="2398637" y="379053"/>
                </a:lnTo>
                <a:lnTo>
                  <a:pt x="2401930" y="383272"/>
                </a:lnTo>
                <a:lnTo>
                  <a:pt x="2405224" y="377444"/>
                </a:lnTo>
                <a:lnTo>
                  <a:pt x="2408520" y="363779"/>
                </a:lnTo>
                <a:lnTo>
                  <a:pt x="2411815" y="348775"/>
                </a:lnTo>
                <a:lnTo>
                  <a:pt x="2415110" y="319468"/>
                </a:lnTo>
                <a:lnTo>
                  <a:pt x="2418404" y="300927"/>
                </a:lnTo>
                <a:lnTo>
                  <a:pt x="2421700" y="285674"/>
                </a:lnTo>
                <a:lnTo>
                  <a:pt x="2424994" y="277821"/>
                </a:lnTo>
                <a:lnTo>
                  <a:pt x="2428288" y="275119"/>
                </a:lnTo>
                <a:lnTo>
                  <a:pt x="2431583" y="273426"/>
                </a:lnTo>
                <a:lnTo>
                  <a:pt x="2434879" y="271395"/>
                </a:lnTo>
                <a:lnTo>
                  <a:pt x="2438174" y="271574"/>
                </a:lnTo>
                <a:lnTo>
                  <a:pt x="2441469" y="267148"/>
                </a:lnTo>
                <a:lnTo>
                  <a:pt x="2444764" y="263329"/>
                </a:lnTo>
                <a:lnTo>
                  <a:pt x="2448058" y="248671"/>
                </a:lnTo>
                <a:lnTo>
                  <a:pt x="2451353" y="246118"/>
                </a:lnTo>
              </a:path>
            </a:pathLst>
          </a:custGeom>
          <a:ln w="1149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846117" y="4903687"/>
            <a:ext cx="2451735" cy="948055"/>
          </a:xfrm>
          <a:custGeom>
            <a:avLst/>
            <a:gdLst/>
            <a:ahLst/>
            <a:cxnLst/>
            <a:rect l="l" t="t" r="r" b="b"/>
            <a:pathLst>
              <a:path w="2451734" h="948054">
                <a:moveTo>
                  <a:pt x="0" y="511715"/>
                </a:moveTo>
                <a:lnTo>
                  <a:pt x="3296" y="610764"/>
                </a:lnTo>
                <a:lnTo>
                  <a:pt x="6590" y="599683"/>
                </a:lnTo>
                <a:lnTo>
                  <a:pt x="9886" y="692390"/>
                </a:lnTo>
                <a:lnTo>
                  <a:pt x="13180" y="611478"/>
                </a:lnTo>
                <a:lnTo>
                  <a:pt x="16475" y="655507"/>
                </a:lnTo>
                <a:lnTo>
                  <a:pt x="19770" y="646417"/>
                </a:lnTo>
                <a:lnTo>
                  <a:pt x="23065" y="620893"/>
                </a:lnTo>
                <a:lnTo>
                  <a:pt x="26360" y="573884"/>
                </a:lnTo>
                <a:lnTo>
                  <a:pt x="29655" y="591964"/>
                </a:lnTo>
                <a:lnTo>
                  <a:pt x="32950" y="573759"/>
                </a:lnTo>
                <a:lnTo>
                  <a:pt x="36244" y="563932"/>
                </a:lnTo>
                <a:lnTo>
                  <a:pt x="39539" y="484261"/>
                </a:lnTo>
                <a:lnTo>
                  <a:pt x="42834" y="338944"/>
                </a:lnTo>
                <a:lnTo>
                  <a:pt x="46129" y="406178"/>
                </a:lnTo>
                <a:lnTo>
                  <a:pt x="49424" y="393869"/>
                </a:lnTo>
                <a:lnTo>
                  <a:pt x="52717" y="455294"/>
                </a:lnTo>
                <a:lnTo>
                  <a:pt x="56013" y="502276"/>
                </a:lnTo>
                <a:lnTo>
                  <a:pt x="59306" y="525858"/>
                </a:lnTo>
                <a:lnTo>
                  <a:pt x="62603" y="512929"/>
                </a:lnTo>
                <a:lnTo>
                  <a:pt x="65897" y="519884"/>
                </a:lnTo>
                <a:lnTo>
                  <a:pt x="69191" y="512550"/>
                </a:lnTo>
                <a:lnTo>
                  <a:pt x="72487" y="502507"/>
                </a:lnTo>
                <a:lnTo>
                  <a:pt x="75782" y="418783"/>
                </a:lnTo>
                <a:lnTo>
                  <a:pt x="79078" y="289818"/>
                </a:lnTo>
                <a:lnTo>
                  <a:pt x="82372" y="338527"/>
                </a:lnTo>
                <a:lnTo>
                  <a:pt x="85667" y="295922"/>
                </a:lnTo>
                <a:lnTo>
                  <a:pt x="88962" y="241191"/>
                </a:lnTo>
                <a:lnTo>
                  <a:pt x="92257" y="132017"/>
                </a:lnTo>
                <a:lnTo>
                  <a:pt x="95551" y="240950"/>
                </a:lnTo>
                <a:lnTo>
                  <a:pt x="98847" y="326589"/>
                </a:lnTo>
                <a:lnTo>
                  <a:pt x="102141" y="422010"/>
                </a:lnTo>
                <a:lnTo>
                  <a:pt x="105435" y="420965"/>
                </a:lnTo>
                <a:lnTo>
                  <a:pt x="108730" y="503043"/>
                </a:lnTo>
                <a:lnTo>
                  <a:pt x="112024" y="590309"/>
                </a:lnTo>
                <a:lnTo>
                  <a:pt x="115320" y="675215"/>
                </a:lnTo>
                <a:lnTo>
                  <a:pt x="118614" y="825285"/>
                </a:lnTo>
                <a:lnTo>
                  <a:pt x="121909" y="869926"/>
                </a:lnTo>
                <a:lnTo>
                  <a:pt x="125204" y="818414"/>
                </a:lnTo>
                <a:lnTo>
                  <a:pt x="128499" y="809656"/>
                </a:lnTo>
                <a:lnTo>
                  <a:pt x="131794" y="793620"/>
                </a:lnTo>
                <a:lnTo>
                  <a:pt x="135089" y="802442"/>
                </a:lnTo>
                <a:lnTo>
                  <a:pt x="138384" y="835977"/>
                </a:lnTo>
                <a:lnTo>
                  <a:pt x="141679" y="818988"/>
                </a:lnTo>
                <a:lnTo>
                  <a:pt x="144974" y="885484"/>
                </a:lnTo>
                <a:lnTo>
                  <a:pt x="148268" y="687799"/>
                </a:lnTo>
                <a:lnTo>
                  <a:pt x="151564" y="735693"/>
                </a:lnTo>
                <a:lnTo>
                  <a:pt x="154858" y="761509"/>
                </a:lnTo>
                <a:lnTo>
                  <a:pt x="158153" y="885583"/>
                </a:lnTo>
                <a:lnTo>
                  <a:pt x="161448" y="890607"/>
                </a:lnTo>
                <a:lnTo>
                  <a:pt x="164741" y="924583"/>
                </a:lnTo>
                <a:lnTo>
                  <a:pt x="168037" y="945206"/>
                </a:lnTo>
                <a:lnTo>
                  <a:pt x="171331" y="925727"/>
                </a:lnTo>
                <a:lnTo>
                  <a:pt x="174626" y="882689"/>
                </a:lnTo>
                <a:lnTo>
                  <a:pt x="177921" y="801155"/>
                </a:lnTo>
                <a:lnTo>
                  <a:pt x="181216" y="850755"/>
                </a:lnTo>
                <a:lnTo>
                  <a:pt x="184511" y="889249"/>
                </a:lnTo>
                <a:lnTo>
                  <a:pt x="187806" y="930004"/>
                </a:lnTo>
                <a:lnTo>
                  <a:pt x="191101" y="945188"/>
                </a:lnTo>
                <a:lnTo>
                  <a:pt x="207575" y="847583"/>
                </a:lnTo>
                <a:lnTo>
                  <a:pt x="210870" y="793176"/>
                </a:lnTo>
                <a:lnTo>
                  <a:pt x="214165" y="845622"/>
                </a:lnTo>
                <a:lnTo>
                  <a:pt x="217459" y="840388"/>
                </a:lnTo>
                <a:lnTo>
                  <a:pt x="220755" y="834543"/>
                </a:lnTo>
                <a:lnTo>
                  <a:pt x="224048" y="849173"/>
                </a:lnTo>
                <a:lnTo>
                  <a:pt x="227344" y="872609"/>
                </a:lnTo>
                <a:lnTo>
                  <a:pt x="230639" y="888237"/>
                </a:lnTo>
                <a:lnTo>
                  <a:pt x="233933" y="902844"/>
                </a:lnTo>
                <a:lnTo>
                  <a:pt x="237228" y="918278"/>
                </a:lnTo>
                <a:lnTo>
                  <a:pt x="240524" y="935144"/>
                </a:lnTo>
                <a:lnTo>
                  <a:pt x="243818" y="942654"/>
                </a:lnTo>
                <a:lnTo>
                  <a:pt x="247113" y="926368"/>
                </a:lnTo>
                <a:lnTo>
                  <a:pt x="250409" y="798947"/>
                </a:lnTo>
                <a:lnTo>
                  <a:pt x="253703" y="777639"/>
                </a:lnTo>
                <a:lnTo>
                  <a:pt x="256998" y="740650"/>
                </a:lnTo>
                <a:lnTo>
                  <a:pt x="260293" y="735218"/>
                </a:lnTo>
                <a:lnTo>
                  <a:pt x="263588" y="707317"/>
                </a:lnTo>
                <a:lnTo>
                  <a:pt x="266882" y="709163"/>
                </a:lnTo>
                <a:lnTo>
                  <a:pt x="270178" y="756294"/>
                </a:lnTo>
                <a:lnTo>
                  <a:pt x="273472" y="787951"/>
                </a:lnTo>
                <a:lnTo>
                  <a:pt x="276765" y="798651"/>
                </a:lnTo>
                <a:lnTo>
                  <a:pt x="280062" y="798623"/>
                </a:lnTo>
                <a:lnTo>
                  <a:pt x="283355" y="790041"/>
                </a:lnTo>
                <a:lnTo>
                  <a:pt x="286650" y="767558"/>
                </a:lnTo>
                <a:lnTo>
                  <a:pt x="289945" y="765237"/>
                </a:lnTo>
                <a:lnTo>
                  <a:pt x="293241" y="742866"/>
                </a:lnTo>
                <a:lnTo>
                  <a:pt x="296535" y="732954"/>
                </a:lnTo>
                <a:lnTo>
                  <a:pt x="299831" y="773163"/>
                </a:lnTo>
                <a:lnTo>
                  <a:pt x="303126" y="783327"/>
                </a:lnTo>
                <a:lnTo>
                  <a:pt x="306420" y="786536"/>
                </a:lnTo>
                <a:lnTo>
                  <a:pt x="309716" y="743069"/>
                </a:lnTo>
                <a:lnTo>
                  <a:pt x="313010" y="744022"/>
                </a:lnTo>
                <a:lnTo>
                  <a:pt x="316304" y="777010"/>
                </a:lnTo>
                <a:lnTo>
                  <a:pt x="319599" y="741931"/>
                </a:lnTo>
                <a:lnTo>
                  <a:pt x="322895" y="778462"/>
                </a:lnTo>
                <a:lnTo>
                  <a:pt x="326189" y="773551"/>
                </a:lnTo>
                <a:lnTo>
                  <a:pt x="329483" y="706067"/>
                </a:lnTo>
                <a:lnTo>
                  <a:pt x="332779" y="552946"/>
                </a:lnTo>
                <a:lnTo>
                  <a:pt x="336072" y="388338"/>
                </a:lnTo>
                <a:lnTo>
                  <a:pt x="339368" y="303569"/>
                </a:lnTo>
                <a:lnTo>
                  <a:pt x="342663" y="223268"/>
                </a:lnTo>
                <a:lnTo>
                  <a:pt x="345957" y="362286"/>
                </a:lnTo>
                <a:lnTo>
                  <a:pt x="349252" y="491761"/>
                </a:lnTo>
                <a:lnTo>
                  <a:pt x="352548" y="626164"/>
                </a:lnTo>
                <a:lnTo>
                  <a:pt x="355843" y="617887"/>
                </a:lnTo>
                <a:lnTo>
                  <a:pt x="359137" y="600463"/>
                </a:lnTo>
                <a:lnTo>
                  <a:pt x="362433" y="576131"/>
                </a:lnTo>
                <a:lnTo>
                  <a:pt x="365727" y="588209"/>
                </a:lnTo>
                <a:lnTo>
                  <a:pt x="369022" y="669241"/>
                </a:lnTo>
                <a:lnTo>
                  <a:pt x="372317" y="699011"/>
                </a:lnTo>
                <a:lnTo>
                  <a:pt x="375612" y="699298"/>
                </a:lnTo>
                <a:lnTo>
                  <a:pt x="378906" y="702628"/>
                </a:lnTo>
                <a:lnTo>
                  <a:pt x="382201" y="743273"/>
                </a:lnTo>
                <a:lnTo>
                  <a:pt x="385496" y="703063"/>
                </a:lnTo>
                <a:lnTo>
                  <a:pt x="388789" y="682911"/>
                </a:lnTo>
                <a:lnTo>
                  <a:pt x="392085" y="797236"/>
                </a:lnTo>
                <a:lnTo>
                  <a:pt x="395380" y="886039"/>
                </a:lnTo>
                <a:lnTo>
                  <a:pt x="398674" y="910341"/>
                </a:lnTo>
                <a:lnTo>
                  <a:pt x="401970" y="935701"/>
                </a:lnTo>
                <a:lnTo>
                  <a:pt x="405265" y="945854"/>
                </a:lnTo>
                <a:lnTo>
                  <a:pt x="408560" y="926823"/>
                </a:lnTo>
                <a:lnTo>
                  <a:pt x="411855" y="934516"/>
                </a:lnTo>
                <a:lnTo>
                  <a:pt x="425034" y="874242"/>
                </a:lnTo>
                <a:lnTo>
                  <a:pt x="428329" y="686865"/>
                </a:lnTo>
                <a:lnTo>
                  <a:pt x="431624" y="569836"/>
                </a:lnTo>
                <a:lnTo>
                  <a:pt x="434919" y="519052"/>
                </a:lnTo>
                <a:lnTo>
                  <a:pt x="438213" y="693712"/>
                </a:lnTo>
                <a:lnTo>
                  <a:pt x="441508" y="732822"/>
                </a:lnTo>
                <a:lnTo>
                  <a:pt x="444803" y="792935"/>
                </a:lnTo>
                <a:lnTo>
                  <a:pt x="448096" y="751532"/>
                </a:lnTo>
                <a:lnTo>
                  <a:pt x="451393" y="655427"/>
                </a:lnTo>
                <a:lnTo>
                  <a:pt x="454687" y="595683"/>
                </a:lnTo>
                <a:lnTo>
                  <a:pt x="457982" y="540572"/>
                </a:lnTo>
                <a:lnTo>
                  <a:pt x="461277" y="569315"/>
                </a:lnTo>
                <a:lnTo>
                  <a:pt x="464572" y="647573"/>
                </a:lnTo>
                <a:lnTo>
                  <a:pt x="467866" y="673117"/>
                </a:lnTo>
                <a:lnTo>
                  <a:pt x="471162" y="688608"/>
                </a:lnTo>
                <a:lnTo>
                  <a:pt x="474457" y="671058"/>
                </a:lnTo>
                <a:lnTo>
                  <a:pt x="477751" y="598512"/>
                </a:lnTo>
                <a:lnTo>
                  <a:pt x="481047" y="481255"/>
                </a:lnTo>
                <a:lnTo>
                  <a:pt x="484341" y="637680"/>
                </a:lnTo>
                <a:lnTo>
                  <a:pt x="487635" y="611108"/>
                </a:lnTo>
                <a:lnTo>
                  <a:pt x="490931" y="674994"/>
                </a:lnTo>
                <a:lnTo>
                  <a:pt x="494224" y="669806"/>
                </a:lnTo>
                <a:lnTo>
                  <a:pt x="497520" y="649700"/>
                </a:lnTo>
                <a:lnTo>
                  <a:pt x="500813" y="599308"/>
                </a:lnTo>
                <a:lnTo>
                  <a:pt x="504109" y="616787"/>
                </a:lnTo>
                <a:lnTo>
                  <a:pt x="507404" y="615066"/>
                </a:lnTo>
                <a:lnTo>
                  <a:pt x="510699" y="649784"/>
                </a:lnTo>
                <a:lnTo>
                  <a:pt x="513994" y="669214"/>
                </a:lnTo>
                <a:lnTo>
                  <a:pt x="517289" y="682605"/>
                </a:lnTo>
                <a:lnTo>
                  <a:pt x="520585" y="634535"/>
                </a:lnTo>
                <a:lnTo>
                  <a:pt x="523879" y="169000"/>
                </a:lnTo>
                <a:lnTo>
                  <a:pt x="527174" y="0"/>
                </a:lnTo>
                <a:lnTo>
                  <a:pt x="530468" y="13529"/>
                </a:lnTo>
                <a:lnTo>
                  <a:pt x="533764" y="112383"/>
                </a:lnTo>
                <a:lnTo>
                  <a:pt x="537058" y="297309"/>
                </a:lnTo>
                <a:lnTo>
                  <a:pt x="540354" y="396079"/>
                </a:lnTo>
                <a:lnTo>
                  <a:pt x="543648" y="455850"/>
                </a:lnTo>
                <a:lnTo>
                  <a:pt x="546941" y="519264"/>
                </a:lnTo>
                <a:lnTo>
                  <a:pt x="550237" y="561769"/>
                </a:lnTo>
                <a:lnTo>
                  <a:pt x="553532" y="599206"/>
                </a:lnTo>
                <a:lnTo>
                  <a:pt x="556826" y="624999"/>
                </a:lnTo>
                <a:lnTo>
                  <a:pt x="560121" y="627089"/>
                </a:lnTo>
                <a:lnTo>
                  <a:pt x="563417" y="674782"/>
                </a:lnTo>
                <a:lnTo>
                  <a:pt x="566711" y="739370"/>
                </a:lnTo>
                <a:lnTo>
                  <a:pt x="570006" y="720385"/>
                </a:lnTo>
                <a:lnTo>
                  <a:pt x="573301" y="776798"/>
                </a:lnTo>
                <a:lnTo>
                  <a:pt x="576596" y="792816"/>
                </a:lnTo>
                <a:lnTo>
                  <a:pt x="579891" y="781875"/>
                </a:lnTo>
                <a:lnTo>
                  <a:pt x="583186" y="805441"/>
                </a:lnTo>
                <a:lnTo>
                  <a:pt x="586481" y="773589"/>
                </a:lnTo>
                <a:lnTo>
                  <a:pt x="589775" y="760160"/>
                </a:lnTo>
                <a:lnTo>
                  <a:pt x="593070" y="761158"/>
                </a:lnTo>
                <a:lnTo>
                  <a:pt x="596365" y="785574"/>
                </a:lnTo>
                <a:lnTo>
                  <a:pt x="599660" y="786092"/>
                </a:lnTo>
                <a:lnTo>
                  <a:pt x="602955" y="533137"/>
                </a:lnTo>
                <a:lnTo>
                  <a:pt x="606248" y="668447"/>
                </a:lnTo>
                <a:lnTo>
                  <a:pt x="609543" y="754065"/>
                </a:lnTo>
                <a:lnTo>
                  <a:pt x="612838" y="699853"/>
                </a:lnTo>
                <a:lnTo>
                  <a:pt x="616134" y="592630"/>
                </a:lnTo>
                <a:lnTo>
                  <a:pt x="619428" y="270711"/>
                </a:lnTo>
                <a:lnTo>
                  <a:pt x="622724" y="190234"/>
                </a:lnTo>
                <a:lnTo>
                  <a:pt x="626018" y="379303"/>
                </a:lnTo>
                <a:lnTo>
                  <a:pt x="629313" y="420560"/>
                </a:lnTo>
                <a:lnTo>
                  <a:pt x="632609" y="434828"/>
                </a:lnTo>
                <a:lnTo>
                  <a:pt x="635903" y="485943"/>
                </a:lnTo>
                <a:lnTo>
                  <a:pt x="639197" y="501369"/>
                </a:lnTo>
                <a:lnTo>
                  <a:pt x="642493" y="513743"/>
                </a:lnTo>
                <a:lnTo>
                  <a:pt x="645788" y="529931"/>
                </a:lnTo>
                <a:lnTo>
                  <a:pt x="649082" y="538966"/>
                </a:lnTo>
                <a:lnTo>
                  <a:pt x="652378" y="571720"/>
                </a:lnTo>
                <a:lnTo>
                  <a:pt x="655672" y="582858"/>
                </a:lnTo>
                <a:lnTo>
                  <a:pt x="658965" y="605836"/>
                </a:lnTo>
                <a:lnTo>
                  <a:pt x="662260" y="608296"/>
                </a:lnTo>
                <a:lnTo>
                  <a:pt x="665556" y="544511"/>
                </a:lnTo>
                <a:lnTo>
                  <a:pt x="668851" y="532384"/>
                </a:lnTo>
                <a:lnTo>
                  <a:pt x="672146" y="551166"/>
                </a:lnTo>
                <a:lnTo>
                  <a:pt x="675441" y="563024"/>
                </a:lnTo>
                <a:lnTo>
                  <a:pt x="678735" y="546907"/>
                </a:lnTo>
                <a:lnTo>
                  <a:pt x="682031" y="446240"/>
                </a:lnTo>
                <a:lnTo>
                  <a:pt x="685326" y="509147"/>
                </a:lnTo>
                <a:lnTo>
                  <a:pt x="688620" y="601545"/>
                </a:lnTo>
                <a:lnTo>
                  <a:pt x="691916" y="693831"/>
                </a:lnTo>
                <a:lnTo>
                  <a:pt x="695210" y="847124"/>
                </a:lnTo>
                <a:lnTo>
                  <a:pt x="698505" y="893280"/>
                </a:lnTo>
                <a:lnTo>
                  <a:pt x="701800" y="918072"/>
                </a:lnTo>
                <a:lnTo>
                  <a:pt x="705095" y="941561"/>
                </a:lnTo>
                <a:lnTo>
                  <a:pt x="708389" y="943089"/>
                </a:lnTo>
                <a:lnTo>
                  <a:pt x="711682" y="911196"/>
                </a:lnTo>
                <a:lnTo>
                  <a:pt x="714979" y="893685"/>
                </a:lnTo>
                <a:lnTo>
                  <a:pt x="718272" y="812521"/>
                </a:lnTo>
                <a:lnTo>
                  <a:pt x="721568" y="807057"/>
                </a:lnTo>
                <a:lnTo>
                  <a:pt x="724863" y="838483"/>
                </a:lnTo>
                <a:lnTo>
                  <a:pt x="728157" y="844367"/>
                </a:lnTo>
                <a:lnTo>
                  <a:pt x="731452" y="849690"/>
                </a:lnTo>
                <a:lnTo>
                  <a:pt x="734748" y="852318"/>
                </a:lnTo>
                <a:lnTo>
                  <a:pt x="738043" y="866515"/>
                </a:lnTo>
                <a:lnTo>
                  <a:pt x="741337" y="874180"/>
                </a:lnTo>
                <a:lnTo>
                  <a:pt x="744632" y="874864"/>
                </a:lnTo>
                <a:lnTo>
                  <a:pt x="747927" y="869816"/>
                </a:lnTo>
                <a:lnTo>
                  <a:pt x="751222" y="867661"/>
                </a:lnTo>
                <a:lnTo>
                  <a:pt x="754517" y="862186"/>
                </a:lnTo>
                <a:lnTo>
                  <a:pt x="757812" y="867633"/>
                </a:lnTo>
                <a:lnTo>
                  <a:pt x="761106" y="869177"/>
                </a:lnTo>
                <a:lnTo>
                  <a:pt x="764400" y="874131"/>
                </a:lnTo>
                <a:lnTo>
                  <a:pt x="767696" y="842661"/>
                </a:lnTo>
                <a:lnTo>
                  <a:pt x="770989" y="756855"/>
                </a:lnTo>
                <a:lnTo>
                  <a:pt x="774286" y="783779"/>
                </a:lnTo>
                <a:lnTo>
                  <a:pt x="777580" y="880949"/>
                </a:lnTo>
                <a:lnTo>
                  <a:pt x="780874" y="916284"/>
                </a:lnTo>
                <a:lnTo>
                  <a:pt x="784170" y="928014"/>
                </a:lnTo>
                <a:lnTo>
                  <a:pt x="787465" y="925970"/>
                </a:lnTo>
                <a:lnTo>
                  <a:pt x="790759" y="941609"/>
                </a:lnTo>
                <a:lnTo>
                  <a:pt x="794055" y="933110"/>
                </a:lnTo>
                <a:lnTo>
                  <a:pt x="797350" y="909277"/>
                </a:lnTo>
                <a:lnTo>
                  <a:pt x="800644" y="903396"/>
                </a:lnTo>
                <a:lnTo>
                  <a:pt x="803940" y="906835"/>
                </a:lnTo>
                <a:lnTo>
                  <a:pt x="807234" y="908214"/>
                </a:lnTo>
                <a:lnTo>
                  <a:pt x="810529" y="902119"/>
                </a:lnTo>
                <a:lnTo>
                  <a:pt x="813824" y="899447"/>
                </a:lnTo>
                <a:lnTo>
                  <a:pt x="817119" y="892696"/>
                </a:lnTo>
                <a:lnTo>
                  <a:pt x="820413" y="890023"/>
                </a:lnTo>
                <a:lnTo>
                  <a:pt x="823707" y="893223"/>
                </a:lnTo>
                <a:lnTo>
                  <a:pt x="827003" y="866515"/>
                </a:lnTo>
                <a:lnTo>
                  <a:pt x="830296" y="859819"/>
                </a:lnTo>
                <a:lnTo>
                  <a:pt x="833592" y="879527"/>
                </a:lnTo>
                <a:lnTo>
                  <a:pt x="836887" y="893046"/>
                </a:lnTo>
                <a:lnTo>
                  <a:pt x="840181" y="891687"/>
                </a:lnTo>
                <a:lnTo>
                  <a:pt x="843477" y="893584"/>
                </a:lnTo>
                <a:lnTo>
                  <a:pt x="846772" y="913476"/>
                </a:lnTo>
                <a:lnTo>
                  <a:pt x="850066" y="921947"/>
                </a:lnTo>
                <a:lnTo>
                  <a:pt x="853362" y="947195"/>
                </a:lnTo>
                <a:lnTo>
                  <a:pt x="856657" y="937484"/>
                </a:lnTo>
                <a:lnTo>
                  <a:pt x="859951" y="910369"/>
                </a:lnTo>
                <a:lnTo>
                  <a:pt x="863247" y="894406"/>
                </a:lnTo>
                <a:lnTo>
                  <a:pt x="866541" y="877843"/>
                </a:lnTo>
                <a:lnTo>
                  <a:pt x="869835" y="899067"/>
                </a:lnTo>
                <a:lnTo>
                  <a:pt x="873131" y="856655"/>
                </a:lnTo>
                <a:lnTo>
                  <a:pt x="876424" y="852623"/>
                </a:lnTo>
                <a:lnTo>
                  <a:pt x="879720" y="852327"/>
                </a:lnTo>
                <a:lnTo>
                  <a:pt x="883013" y="850904"/>
                </a:lnTo>
                <a:lnTo>
                  <a:pt x="886309" y="891068"/>
                </a:lnTo>
                <a:lnTo>
                  <a:pt x="889604" y="891715"/>
                </a:lnTo>
                <a:lnTo>
                  <a:pt x="892898" y="895045"/>
                </a:lnTo>
                <a:lnTo>
                  <a:pt x="896194" y="898263"/>
                </a:lnTo>
                <a:lnTo>
                  <a:pt x="899489" y="898892"/>
                </a:lnTo>
                <a:lnTo>
                  <a:pt x="902783" y="911479"/>
                </a:lnTo>
                <a:lnTo>
                  <a:pt x="906079" y="851985"/>
                </a:lnTo>
                <a:lnTo>
                  <a:pt x="909374" y="811928"/>
                </a:lnTo>
                <a:lnTo>
                  <a:pt x="912669" y="879435"/>
                </a:lnTo>
                <a:lnTo>
                  <a:pt x="915963" y="868389"/>
                </a:lnTo>
                <a:lnTo>
                  <a:pt x="919258" y="871667"/>
                </a:lnTo>
                <a:lnTo>
                  <a:pt x="922554" y="845270"/>
                </a:lnTo>
                <a:lnTo>
                  <a:pt x="925848" y="850007"/>
                </a:lnTo>
                <a:lnTo>
                  <a:pt x="929143" y="880109"/>
                </a:lnTo>
                <a:lnTo>
                  <a:pt x="932437" y="868696"/>
                </a:lnTo>
                <a:lnTo>
                  <a:pt x="935731" y="851282"/>
                </a:lnTo>
                <a:lnTo>
                  <a:pt x="939027" y="816250"/>
                </a:lnTo>
                <a:lnTo>
                  <a:pt x="942320" y="837271"/>
                </a:lnTo>
                <a:lnTo>
                  <a:pt x="945616" y="855508"/>
                </a:lnTo>
                <a:lnTo>
                  <a:pt x="948911" y="805448"/>
                </a:lnTo>
                <a:lnTo>
                  <a:pt x="952206" y="853762"/>
                </a:lnTo>
                <a:lnTo>
                  <a:pt x="955501" y="850394"/>
                </a:lnTo>
                <a:lnTo>
                  <a:pt x="958796" y="848369"/>
                </a:lnTo>
                <a:lnTo>
                  <a:pt x="962091" y="842543"/>
                </a:lnTo>
                <a:lnTo>
                  <a:pt x="965386" y="851291"/>
                </a:lnTo>
                <a:lnTo>
                  <a:pt x="968681" y="835523"/>
                </a:lnTo>
                <a:lnTo>
                  <a:pt x="971975" y="817758"/>
                </a:lnTo>
                <a:lnTo>
                  <a:pt x="975271" y="802757"/>
                </a:lnTo>
                <a:lnTo>
                  <a:pt x="978565" y="826729"/>
                </a:lnTo>
                <a:lnTo>
                  <a:pt x="981860" y="853030"/>
                </a:lnTo>
                <a:lnTo>
                  <a:pt x="985155" y="782947"/>
                </a:lnTo>
                <a:lnTo>
                  <a:pt x="988448" y="856665"/>
                </a:lnTo>
                <a:lnTo>
                  <a:pt x="991743" y="860290"/>
                </a:lnTo>
                <a:lnTo>
                  <a:pt x="995038" y="797970"/>
                </a:lnTo>
                <a:lnTo>
                  <a:pt x="998333" y="785178"/>
                </a:lnTo>
                <a:lnTo>
                  <a:pt x="1001628" y="787147"/>
                </a:lnTo>
                <a:lnTo>
                  <a:pt x="1004923" y="793529"/>
                </a:lnTo>
                <a:lnTo>
                  <a:pt x="1008218" y="828341"/>
                </a:lnTo>
                <a:lnTo>
                  <a:pt x="1011513" y="897040"/>
                </a:lnTo>
                <a:lnTo>
                  <a:pt x="1014809" y="932731"/>
                </a:lnTo>
                <a:lnTo>
                  <a:pt x="1018103" y="932749"/>
                </a:lnTo>
                <a:lnTo>
                  <a:pt x="1021397" y="936056"/>
                </a:lnTo>
                <a:lnTo>
                  <a:pt x="1024693" y="937083"/>
                </a:lnTo>
                <a:lnTo>
                  <a:pt x="1027988" y="908114"/>
                </a:lnTo>
                <a:lnTo>
                  <a:pt x="1031282" y="892954"/>
                </a:lnTo>
                <a:lnTo>
                  <a:pt x="1034578" y="862396"/>
                </a:lnTo>
                <a:lnTo>
                  <a:pt x="1037872" y="808056"/>
                </a:lnTo>
                <a:lnTo>
                  <a:pt x="1041166" y="942895"/>
                </a:lnTo>
                <a:lnTo>
                  <a:pt x="1044462" y="919892"/>
                </a:lnTo>
                <a:lnTo>
                  <a:pt x="1047755" y="815547"/>
                </a:lnTo>
                <a:lnTo>
                  <a:pt x="1051051" y="846523"/>
                </a:lnTo>
                <a:lnTo>
                  <a:pt x="1054346" y="841377"/>
                </a:lnTo>
                <a:lnTo>
                  <a:pt x="1057640" y="815030"/>
                </a:lnTo>
                <a:lnTo>
                  <a:pt x="1060935" y="820746"/>
                </a:lnTo>
                <a:lnTo>
                  <a:pt x="1064231" y="795478"/>
                </a:lnTo>
                <a:lnTo>
                  <a:pt x="1067526" y="809194"/>
                </a:lnTo>
                <a:lnTo>
                  <a:pt x="1070820" y="819035"/>
                </a:lnTo>
                <a:lnTo>
                  <a:pt x="1074116" y="818433"/>
                </a:lnTo>
                <a:lnTo>
                  <a:pt x="1077410" y="849109"/>
                </a:lnTo>
                <a:lnTo>
                  <a:pt x="1080705" y="945622"/>
                </a:lnTo>
                <a:lnTo>
                  <a:pt x="1084000" y="898484"/>
                </a:lnTo>
                <a:lnTo>
                  <a:pt x="1087295" y="865118"/>
                </a:lnTo>
                <a:lnTo>
                  <a:pt x="1090589" y="881968"/>
                </a:lnTo>
                <a:lnTo>
                  <a:pt x="1093885" y="888220"/>
                </a:lnTo>
                <a:lnTo>
                  <a:pt x="1097179" y="885676"/>
                </a:lnTo>
                <a:lnTo>
                  <a:pt x="1100472" y="867809"/>
                </a:lnTo>
                <a:lnTo>
                  <a:pt x="1103767" y="820319"/>
                </a:lnTo>
                <a:lnTo>
                  <a:pt x="1107062" y="822280"/>
                </a:lnTo>
                <a:lnTo>
                  <a:pt x="1110357" y="845956"/>
                </a:lnTo>
                <a:lnTo>
                  <a:pt x="1113652" y="928523"/>
                </a:lnTo>
                <a:lnTo>
                  <a:pt x="1116948" y="938538"/>
                </a:lnTo>
                <a:lnTo>
                  <a:pt x="1120243" y="907880"/>
                </a:lnTo>
                <a:lnTo>
                  <a:pt x="1123538" y="895220"/>
                </a:lnTo>
                <a:lnTo>
                  <a:pt x="1126833" y="875614"/>
                </a:lnTo>
                <a:lnTo>
                  <a:pt x="1130126" y="862112"/>
                </a:lnTo>
                <a:lnTo>
                  <a:pt x="1133420" y="843402"/>
                </a:lnTo>
                <a:lnTo>
                  <a:pt x="1136717" y="847509"/>
                </a:lnTo>
                <a:lnTo>
                  <a:pt x="1140011" y="867216"/>
                </a:lnTo>
                <a:lnTo>
                  <a:pt x="1143306" y="876335"/>
                </a:lnTo>
                <a:lnTo>
                  <a:pt x="1146601" y="844633"/>
                </a:lnTo>
                <a:lnTo>
                  <a:pt x="1149895" y="846649"/>
                </a:lnTo>
                <a:lnTo>
                  <a:pt x="1153190" y="855462"/>
                </a:lnTo>
                <a:lnTo>
                  <a:pt x="1156486" y="823214"/>
                </a:lnTo>
                <a:lnTo>
                  <a:pt x="1159780" y="801203"/>
                </a:lnTo>
                <a:lnTo>
                  <a:pt x="1163074" y="792788"/>
                </a:lnTo>
                <a:lnTo>
                  <a:pt x="1166371" y="759384"/>
                </a:lnTo>
                <a:lnTo>
                  <a:pt x="1169663" y="736079"/>
                </a:lnTo>
                <a:lnTo>
                  <a:pt x="1172959" y="709083"/>
                </a:lnTo>
                <a:lnTo>
                  <a:pt x="1176255" y="697976"/>
                </a:lnTo>
                <a:lnTo>
                  <a:pt x="1179548" y="673986"/>
                </a:lnTo>
                <a:lnTo>
                  <a:pt x="1182844" y="648266"/>
                </a:lnTo>
                <a:lnTo>
                  <a:pt x="1186140" y="653825"/>
                </a:lnTo>
                <a:lnTo>
                  <a:pt x="1189433" y="694619"/>
                </a:lnTo>
                <a:lnTo>
                  <a:pt x="1192727" y="755499"/>
                </a:lnTo>
                <a:lnTo>
                  <a:pt x="1196024" y="776122"/>
                </a:lnTo>
                <a:lnTo>
                  <a:pt x="1199318" y="770750"/>
                </a:lnTo>
                <a:lnTo>
                  <a:pt x="1202612" y="723612"/>
                </a:lnTo>
                <a:lnTo>
                  <a:pt x="1205907" y="669704"/>
                </a:lnTo>
                <a:lnTo>
                  <a:pt x="1209203" y="658097"/>
                </a:lnTo>
                <a:lnTo>
                  <a:pt x="1212497" y="691159"/>
                </a:lnTo>
                <a:lnTo>
                  <a:pt x="1215792" y="740924"/>
                </a:lnTo>
                <a:lnTo>
                  <a:pt x="1219086" y="762518"/>
                </a:lnTo>
                <a:lnTo>
                  <a:pt x="1222382" y="772858"/>
                </a:lnTo>
                <a:lnTo>
                  <a:pt x="1225677" y="750311"/>
                </a:lnTo>
                <a:lnTo>
                  <a:pt x="1228971" y="696709"/>
                </a:lnTo>
                <a:lnTo>
                  <a:pt x="1232266" y="662083"/>
                </a:lnTo>
                <a:lnTo>
                  <a:pt x="1235562" y="666300"/>
                </a:lnTo>
                <a:lnTo>
                  <a:pt x="1238856" y="687701"/>
                </a:lnTo>
                <a:lnTo>
                  <a:pt x="1242151" y="677723"/>
                </a:lnTo>
                <a:lnTo>
                  <a:pt x="1245446" y="665477"/>
                </a:lnTo>
                <a:lnTo>
                  <a:pt x="1248741" y="660455"/>
                </a:lnTo>
                <a:lnTo>
                  <a:pt x="1252035" y="677047"/>
                </a:lnTo>
                <a:lnTo>
                  <a:pt x="1255331" y="713652"/>
                </a:lnTo>
                <a:lnTo>
                  <a:pt x="1258626" y="717897"/>
                </a:lnTo>
                <a:lnTo>
                  <a:pt x="1261920" y="731555"/>
                </a:lnTo>
                <a:lnTo>
                  <a:pt x="1265215" y="721799"/>
                </a:lnTo>
                <a:lnTo>
                  <a:pt x="1268510" y="701102"/>
                </a:lnTo>
                <a:lnTo>
                  <a:pt x="1271805" y="689902"/>
                </a:lnTo>
                <a:lnTo>
                  <a:pt x="1275100" y="716398"/>
                </a:lnTo>
                <a:lnTo>
                  <a:pt x="1278393" y="710498"/>
                </a:lnTo>
                <a:lnTo>
                  <a:pt x="1281689" y="710109"/>
                </a:lnTo>
                <a:lnTo>
                  <a:pt x="1284984" y="722704"/>
                </a:lnTo>
                <a:lnTo>
                  <a:pt x="1288278" y="701666"/>
                </a:lnTo>
                <a:lnTo>
                  <a:pt x="1291574" y="696218"/>
                </a:lnTo>
                <a:lnTo>
                  <a:pt x="1294869" y="699209"/>
                </a:lnTo>
                <a:lnTo>
                  <a:pt x="1298163" y="687195"/>
                </a:lnTo>
                <a:lnTo>
                  <a:pt x="1301459" y="727042"/>
                </a:lnTo>
                <a:lnTo>
                  <a:pt x="1304754" y="726349"/>
                </a:lnTo>
                <a:lnTo>
                  <a:pt x="1308048" y="830187"/>
                </a:lnTo>
                <a:lnTo>
                  <a:pt x="1311342" y="839232"/>
                </a:lnTo>
                <a:lnTo>
                  <a:pt x="1314636" y="745114"/>
                </a:lnTo>
                <a:lnTo>
                  <a:pt x="1317933" y="866726"/>
                </a:lnTo>
                <a:lnTo>
                  <a:pt x="1321227" y="690300"/>
                </a:lnTo>
                <a:lnTo>
                  <a:pt x="1324521" y="670980"/>
                </a:lnTo>
                <a:lnTo>
                  <a:pt x="1327816" y="713236"/>
                </a:lnTo>
                <a:lnTo>
                  <a:pt x="1331112" y="651578"/>
                </a:lnTo>
                <a:lnTo>
                  <a:pt x="1334407" y="771027"/>
                </a:lnTo>
                <a:lnTo>
                  <a:pt x="1337701" y="705864"/>
                </a:lnTo>
                <a:lnTo>
                  <a:pt x="1340996" y="729808"/>
                </a:lnTo>
                <a:lnTo>
                  <a:pt x="1344289" y="635153"/>
                </a:lnTo>
                <a:lnTo>
                  <a:pt x="1347586" y="576538"/>
                </a:lnTo>
                <a:lnTo>
                  <a:pt x="1350881" y="647259"/>
                </a:lnTo>
                <a:lnTo>
                  <a:pt x="1354175" y="698864"/>
                </a:lnTo>
                <a:lnTo>
                  <a:pt x="1357469" y="772673"/>
                </a:lnTo>
                <a:lnTo>
                  <a:pt x="1360764" y="811488"/>
                </a:lnTo>
                <a:lnTo>
                  <a:pt x="1364059" y="840710"/>
                </a:lnTo>
                <a:lnTo>
                  <a:pt x="1367354" y="862816"/>
                </a:lnTo>
                <a:lnTo>
                  <a:pt x="1370649" y="825173"/>
                </a:lnTo>
                <a:lnTo>
                  <a:pt x="1373943" y="776662"/>
                </a:lnTo>
                <a:lnTo>
                  <a:pt x="1377239" y="788913"/>
                </a:lnTo>
                <a:lnTo>
                  <a:pt x="1380533" y="787632"/>
                </a:lnTo>
                <a:lnTo>
                  <a:pt x="1383828" y="798676"/>
                </a:lnTo>
                <a:lnTo>
                  <a:pt x="1387123" y="816149"/>
                </a:lnTo>
                <a:lnTo>
                  <a:pt x="1390419" y="804102"/>
                </a:lnTo>
                <a:lnTo>
                  <a:pt x="1393713" y="866201"/>
                </a:lnTo>
                <a:lnTo>
                  <a:pt x="1397009" y="928832"/>
                </a:lnTo>
                <a:lnTo>
                  <a:pt x="1400303" y="927318"/>
                </a:lnTo>
                <a:lnTo>
                  <a:pt x="1403596" y="918510"/>
                </a:lnTo>
                <a:lnTo>
                  <a:pt x="1406894" y="877746"/>
                </a:lnTo>
                <a:lnTo>
                  <a:pt x="1410188" y="849349"/>
                </a:lnTo>
                <a:lnTo>
                  <a:pt x="1413481" y="813837"/>
                </a:lnTo>
                <a:lnTo>
                  <a:pt x="1416776" y="818507"/>
                </a:lnTo>
                <a:lnTo>
                  <a:pt x="1420072" y="816934"/>
                </a:lnTo>
                <a:lnTo>
                  <a:pt x="1423366" y="811178"/>
                </a:lnTo>
                <a:lnTo>
                  <a:pt x="1426661" y="796937"/>
                </a:lnTo>
                <a:lnTo>
                  <a:pt x="1429955" y="815013"/>
                </a:lnTo>
                <a:lnTo>
                  <a:pt x="1433251" y="790059"/>
                </a:lnTo>
                <a:lnTo>
                  <a:pt x="1436546" y="795312"/>
                </a:lnTo>
                <a:lnTo>
                  <a:pt x="1439840" y="772506"/>
                </a:lnTo>
                <a:lnTo>
                  <a:pt x="1443134" y="743911"/>
                </a:lnTo>
                <a:lnTo>
                  <a:pt x="1446431" y="743310"/>
                </a:lnTo>
                <a:lnTo>
                  <a:pt x="1449725" y="732166"/>
                </a:lnTo>
                <a:lnTo>
                  <a:pt x="1453019" y="802128"/>
                </a:lnTo>
                <a:lnTo>
                  <a:pt x="1456313" y="780913"/>
                </a:lnTo>
                <a:lnTo>
                  <a:pt x="1459610" y="752724"/>
                </a:lnTo>
                <a:lnTo>
                  <a:pt x="1462904" y="933480"/>
                </a:lnTo>
                <a:lnTo>
                  <a:pt x="1466200" y="853917"/>
                </a:lnTo>
                <a:lnTo>
                  <a:pt x="1469495" y="786776"/>
                </a:lnTo>
                <a:lnTo>
                  <a:pt x="1472789" y="882476"/>
                </a:lnTo>
                <a:lnTo>
                  <a:pt x="1476084" y="820793"/>
                </a:lnTo>
                <a:lnTo>
                  <a:pt x="1479379" y="779272"/>
                </a:lnTo>
                <a:lnTo>
                  <a:pt x="1482674" y="831115"/>
                </a:lnTo>
                <a:lnTo>
                  <a:pt x="1485969" y="871037"/>
                </a:lnTo>
                <a:lnTo>
                  <a:pt x="1489262" y="909518"/>
                </a:lnTo>
                <a:lnTo>
                  <a:pt x="1492558" y="913998"/>
                </a:lnTo>
                <a:lnTo>
                  <a:pt x="1495854" y="873216"/>
                </a:lnTo>
                <a:lnTo>
                  <a:pt x="1499147" y="866190"/>
                </a:lnTo>
                <a:lnTo>
                  <a:pt x="1502441" y="873373"/>
                </a:lnTo>
                <a:lnTo>
                  <a:pt x="1505738" y="870964"/>
                </a:lnTo>
                <a:lnTo>
                  <a:pt x="1509032" y="871071"/>
                </a:lnTo>
                <a:lnTo>
                  <a:pt x="1512327" y="877619"/>
                </a:lnTo>
                <a:lnTo>
                  <a:pt x="1515623" y="877846"/>
                </a:lnTo>
                <a:lnTo>
                  <a:pt x="1518917" y="873205"/>
                </a:lnTo>
                <a:lnTo>
                  <a:pt x="1522211" y="825515"/>
                </a:lnTo>
                <a:lnTo>
                  <a:pt x="1525505" y="804102"/>
                </a:lnTo>
                <a:lnTo>
                  <a:pt x="1528802" y="814699"/>
                </a:lnTo>
                <a:lnTo>
                  <a:pt x="1532096" y="803950"/>
                </a:lnTo>
                <a:lnTo>
                  <a:pt x="1535390" y="814678"/>
                </a:lnTo>
                <a:lnTo>
                  <a:pt x="1538685" y="819339"/>
                </a:lnTo>
                <a:lnTo>
                  <a:pt x="1541981" y="822169"/>
                </a:lnTo>
                <a:lnTo>
                  <a:pt x="1545275" y="830363"/>
                </a:lnTo>
                <a:lnTo>
                  <a:pt x="1548570" y="820116"/>
                </a:lnTo>
                <a:lnTo>
                  <a:pt x="1551864" y="818543"/>
                </a:lnTo>
                <a:lnTo>
                  <a:pt x="1555161" y="853604"/>
                </a:lnTo>
                <a:lnTo>
                  <a:pt x="1558455" y="893740"/>
                </a:lnTo>
                <a:lnTo>
                  <a:pt x="1561749" y="896043"/>
                </a:lnTo>
                <a:lnTo>
                  <a:pt x="1565044" y="904385"/>
                </a:lnTo>
                <a:lnTo>
                  <a:pt x="1568338" y="875134"/>
                </a:lnTo>
                <a:lnTo>
                  <a:pt x="1571632" y="861058"/>
                </a:lnTo>
                <a:lnTo>
                  <a:pt x="1574928" y="865257"/>
                </a:lnTo>
                <a:lnTo>
                  <a:pt x="1578224" y="892335"/>
                </a:lnTo>
                <a:lnTo>
                  <a:pt x="1581517" y="899502"/>
                </a:lnTo>
                <a:lnTo>
                  <a:pt x="1584813" y="902147"/>
                </a:lnTo>
                <a:lnTo>
                  <a:pt x="1588108" y="911266"/>
                </a:lnTo>
                <a:lnTo>
                  <a:pt x="1591403" y="920893"/>
                </a:lnTo>
                <a:lnTo>
                  <a:pt x="1594697" y="914392"/>
                </a:lnTo>
                <a:lnTo>
                  <a:pt x="1597992" y="909176"/>
                </a:lnTo>
                <a:lnTo>
                  <a:pt x="1601287" y="912257"/>
                </a:lnTo>
                <a:lnTo>
                  <a:pt x="1604582" y="918433"/>
                </a:lnTo>
                <a:lnTo>
                  <a:pt x="1607877" y="919034"/>
                </a:lnTo>
                <a:lnTo>
                  <a:pt x="1611172" y="921092"/>
                </a:lnTo>
                <a:lnTo>
                  <a:pt x="1614467" y="921744"/>
                </a:lnTo>
                <a:lnTo>
                  <a:pt x="1617762" y="917811"/>
                </a:lnTo>
                <a:lnTo>
                  <a:pt x="1621057" y="918496"/>
                </a:lnTo>
                <a:lnTo>
                  <a:pt x="1624351" y="929905"/>
                </a:lnTo>
                <a:lnTo>
                  <a:pt x="1627645" y="933814"/>
                </a:lnTo>
                <a:lnTo>
                  <a:pt x="1630941" y="932254"/>
                </a:lnTo>
                <a:lnTo>
                  <a:pt x="1634235" y="933535"/>
                </a:lnTo>
                <a:lnTo>
                  <a:pt x="1637530" y="937266"/>
                </a:lnTo>
                <a:lnTo>
                  <a:pt x="1640824" y="927115"/>
                </a:lnTo>
                <a:lnTo>
                  <a:pt x="1644120" y="926552"/>
                </a:lnTo>
                <a:lnTo>
                  <a:pt x="1647415" y="926962"/>
                </a:lnTo>
                <a:lnTo>
                  <a:pt x="1650709" y="924583"/>
                </a:lnTo>
                <a:lnTo>
                  <a:pt x="1654003" y="922284"/>
                </a:lnTo>
                <a:lnTo>
                  <a:pt x="1657299" y="926842"/>
                </a:lnTo>
                <a:lnTo>
                  <a:pt x="1660594" y="932144"/>
                </a:lnTo>
                <a:lnTo>
                  <a:pt x="1663888" y="933218"/>
                </a:lnTo>
                <a:lnTo>
                  <a:pt x="1667182" y="934017"/>
                </a:lnTo>
                <a:lnTo>
                  <a:pt x="1670479" y="933170"/>
                </a:lnTo>
                <a:lnTo>
                  <a:pt x="1673773" y="936060"/>
                </a:lnTo>
                <a:lnTo>
                  <a:pt x="1677069" y="933341"/>
                </a:lnTo>
                <a:lnTo>
                  <a:pt x="1680364" y="932860"/>
                </a:lnTo>
                <a:lnTo>
                  <a:pt x="1683657" y="931620"/>
                </a:lnTo>
                <a:lnTo>
                  <a:pt x="1686951" y="934903"/>
                </a:lnTo>
                <a:lnTo>
                  <a:pt x="1690247" y="933507"/>
                </a:lnTo>
                <a:lnTo>
                  <a:pt x="1693543" y="933646"/>
                </a:lnTo>
                <a:lnTo>
                  <a:pt x="1696838" y="934599"/>
                </a:lnTo>
                <a:lnTo>
                  <a:pt x="1700132" y="935458"/>
                </a:lnTo>
                <a:lnTo>
                  <a:pt x="1703426" y="935283"/>
                </a:lnTo>
                <a:lnTo>
                  <a:pt x="1706722" y="936032"/>
                </a:lnTo>
                <a:lnTo>
                  <a:pt x="1710016" y="936255"/>
                </a:lnTo>
                <a:lnTo>
                  <a:pt x="1713310" y="940398"/>
                </a:lnTo>
                <a:lnTo>
                  <a:pt x="1716607" y="942570"/>
                </a:lnTo>
                <a:lnTo>
                  <a:pt x="1719902" y="937602"/>
                </a:lnTo>
                <a:lnTo>
                  <a:pt x="1723195" y="941341"/>
                </a:lnTo>
                <a:lnTo>
                  <a:pt x="1726492" y="941887"/>
                </a:lnTo>
                <a:lnTo>
                  <a:pt x="1729786" y="941403"/>
                </a:lnTo>
                <a:lnTo>
                  <a:pt x="1733079" y="940019"/>
                </a:lnTo>
                <a:lnTo>
                  <a:pt x="1736374" y="938825"/>
                </a:lnTo>
                <a:lnTo>
                  <a:pt x="1739671" y="940574"/>
                </a:lnTo>
                <a:lnTo>
                  <a:pt x="1742965" y="939927"/>
                </a:lnTo>
                <a:lnTo>
                  <a:pt x="1746259" y="940005"/>
                </a:lnTo>
                <a:lnTo>
                  <a:pt x="1749555" y="942105"/>
                </a:lnTo>
                <a:lnTo>
                  <a:pt x="1752849" y="939454"/>
                </a:lnTo>
                <a:lnTo>
                  <a:pt x="1756143" y="939731"/>
                </a:lnTo>
                <a:lnTo>
                  <a:pt x="1759438" y="939935"/>
                </a:lnTo>
                <a:lnTo>
                  <a:pt x="1762733" y="938029"/>
                </a:lnTo>
                <a:lnTo>
                  <a:pt x="1766030" y="941137"/>
                </a:lnTo>
                <a:lnTo>
                  <a:pt x="1769324" y="941785"/>
                </a:lnTo>
                <a:lnTo>
                  <a:pt x="1772618" y="940477"/>
                </a:lnTo>
                <a:lnTo>
                  <a:pt x="1775913" y="940674"/>
                </a:lnTo>
                <a:lnTo>
                  <a:pt x="1779208" y="940705"/>
                </a:lnTo>
                <a:lnTo>
                  <a:pt x="1782502" y="942340"/>
                </a:lnTo>
                <a:lnTo>
                  <a:pt x="1785798" y="943099"/>
                </a:lnTo>
                <a:lnTo>
                  <a:pt x="1789092" y="941864"/>
                </a:lnTo>
                <a:lnTo>
                  <a:pt x="1792386" y="943121"/>
                </a:lnTo>
                <a:lnTo>
                  <a:pt x="1795682" y="940510"/>
                </a:lnTo>
                <a:lnTo>
                  <a:pt x="1798977" y="937808"/>
                </a:lnTo>
                <a:lnTo>
                  <a:pt x="1802272" y="938614"/>
                </a:lnTo>
                <a:lnTo>
                  <a:pt x="1805566" y="942443"/>
                </a:lnTo>
                <a:lnTo>
                  <a:pt x="1808861" y="942181"/>
                </a:lnTo>
                <a:lnTo>
                  <a:pt x="1812156" y="943403"/>
                </a:lnTo>
                <a:lnTo>
                  <a:pt x="1815450" y="942247"/>
                </a:lnTo>
                <a:lnTo>
                  <a:pt x="1818746" y="946100"/>
                </a:lnTo>
                <a:lnTo>
                  <a:pt x="1822041" y="946112"/>
                </a:lnTo>
                <a:lnTo>
                  <a:pt x="1825336" y="947435"/>
                </a:lnTo>
                <a:lnTo>
                  <a:pt x="1828631" y="941868"/>
                </a:lnTo>
                <a:lnTo>
                  <a:pt x="1831924" y="943745"/>
                </a:lnTo>
                <a:lnTo>
                  <a:pt x="1835220" y="943180"/>
                </a:lnTo>
                <a:lnTo>
                  <a:pt x="1838514" y="939325"/>
                </a:lnTo>
                <a:lnTo>
                  <a:pt x="1841810" y="942183"/>
                </a:lnTo>
                <a:lnTo>
                  <a:pt x="1845105" y="944143"/>
                </a:lnTo>
                <a:lnTo>
                  <a:pt x="1848400" y="943099"/>
                </a:lnTo>
                <a:lnTo>
                  <a:pt x="1851694" y="942016"/>
                </a:lnTo>
                <a:lnTo>
                  <a:pt x="1854989" y="937818"/>
                </a:lnTo>
                <a:lnTo>
                  <a:pt x="1858284" y="940841"/>
                </a:lnTo>
                <a:lnTo>
                  <a:pt x="1861578" y="940657"/>
                </a:lnTo>
                <a:lnTo>
                  <a:pt x="1864872" y="939140"/>
                </a:lnTo>
                <a:lnTo>
                  <a:pt x="1868169" y="930446"/>
                </a:lnTo>
                <a:lnTo>
                  <a:pt x="1871464" y="926701"/>
                </a:lnTo>
                <a:lnTo>
                  <a:pt x="1874758" y="922752"/>
                </a:lnTo>
                <a:lnTo>
                  <a:pt x="1878053" y="920403"/>
                </a:lnTo>
                <a:lnTo>
                  <a:pt x="1881347" y="907243"/>
                </a:lnTo>
                <a:lnTo>
                  <a:pt x="1884642" y="910748"/>
                </a:lnTo>
                <a:lnTo>
                  <a:pt x="1887937" y="913248"/>
                </a:lnTo>
                <a:lnTo>
                  <a:pt x="1891231" y="857653"/>
                </a:lnTo>
                <a:lnTo>
                  <a:pt x="1894527" y="855869"/>
                </a:lnTo>
                <a:lnTo>
                  <a:pt x="1897822" y="879046"/>
                </a:lnTo>
                <a:lnTo>
                  <a:pt x="1901117" y="886333"/>
                </a:lnTo>
                <a:lnTo>
                  <a:pt x="1904411" y="884899"/>
                </a:lnTo>
                <a:lnTo>
                  <a:pt x="1907707" y="894980"/>
                </a:lnTo>
                <a:lnTo>
                  <a:pt x="1911000" y="903192"/>
                </a:lnTo>
                <a:lnTo>
                  <a:pt x="1914294" y="935622"/>
                </a:lnTo>
                <a:lnTo>
                  <a:pt x="1917592" y="935958"/>
                </a:lnTo>
                <a:lnTo>
                  <a:pt x="1920886" y="935126"/>
                </a:lnTo>
                <a:lnTo>
                  <a:pt x="1924180" y="934432"/>
                </a:lnTo>
                <a:lnTo>
                  <a:pt x="1927474" y="933133"/>
                </a:lnTo>
                <a:lnTo>
                  <a:pt x="1930770" y="932693"/>
                </a:lnTo>
                <a:lnTo>
                  <a:pt x="1934064" y="932043"/>
                </a:lnTo>
                <a:lnTo>
                  <a:pt x="1937358" y="932352"/>
                </a:lnTo>
                <a:lnTo>
                  <a:pt x="1940655" y="932669"/>
                </a:lnTo>
                <a:lnTo>
                  <a:pt x="1943950" y="933701"/>
                </a:lnTo>
                <a:lnTo>
                  <a:pt x="1947245" y="930788"/>
                </a:lnTo>
                <a:lnTo>
                  <a:pt x="1950540" y="930608"/>
                </a:lnTo>
                <a:lnTo>
                  <a:pt x="1953834" y="929586"/>
                </a:lnTo>
                <a:lnTo>
                  <a:pt x="1957127" y="926423"/>
                </a:lnTo>
                <a:lnTo>
                  <a:pt x="1960424" y="929387"/>
                </a:lnTo>
                <a:lnTo>
                  <a:pt x="1963719" y="923454"/>
                </a:lnTo>
                <a:lnTo>
                  <a:pt x="1967013" y="912674"/>
                </a:lnTo>
                <a:lnTo>
                  <a:pt x="1970308" y="904733"/>
                </a:lnTo>
                <a:lnTo>
                  <a:pt x="1973603" y="908430"/>
                </a:lnTo>
                <a:lnTo>
                  <a:pt x="1976897" y="910295"/>
                </a:lnTo>
                <a:lnTo>
                  <a:pt x="1980192" y="906253"/>
                </a:lnTo>
                <a:lnTo>
                  <a:pt x="1983486" y="889717"/>
                </a:lnTo>
                <a:lnTo>
                  <a:pt x="1986781" y="876104"/>
                </a:lnTo>
                <a:lnTo>
                  <a:pt x="1990077" y="870342"/>
                </a:lnTo>
                <a:lnTo>
                  <a:pt x="1993372" y="876188"/>
                </a:lnTo>
                <a:lnTo>
                  <a:pt x="1996666" y="880716"/>
                </a:lnTo>
                <a:lnTo>
                  <a:pt x="1999962" y="886527"/>
                </a:lnTo>
                <a:lnTo>
                  <a:pt x="2003256" y="886888"/>
                </a:lnTo>
                <a:lnTo>
                  <a:pt x="2006550" y="887254"/>
                </a:lnTo>
                <a:lnTo>
                  <a:pt x="2009845" y="878860"/>
                </a:lnTo>
                <a:lnTo>
                  <a:pt x="2013141" y="847389"/>
                </a:lnTo>
                <a:lnTo>
                  <a:pt x="2016434" y="835828"/>
                </a:lnTo>
                <a:lnTo>
                  <a:pt x="2019731" y="827912"/>
                </a:lnTo>
                <a:lnTo>
                  <a:pt x="2023026" y="846001"/>
                </a:lnTo>
                <a:lnTo>
                  <a:pt x="2026320" y="872755"/>
                </a:lnTo>
                <a:lnTo>
                  <a:pt x="2029615" y="871869"/>
                </a:lnTo>
                <a:lnTo>
                  <a:pt x="2032909" y="875605"/>
                </a:lnTo>
                <a:lnTo>
                  <a:pt x="2036204" y="892954"/>
                </a:lnTo>
                <a:lnTo>
                  <a:pt x="2039500" y="886375"/>
                </a:lnTo>
                <a:lnTo>
                  <a:pt x="2042794" y="870694"/>
                </a:lnTo>
                <a:lnTo>
                  <a:pt x="2046089" y="896136"/>
                </a:lnTo>
                <a:lnTo>
                  <a:pt x="2049385" y="897097"/>
                </a:lnTo>
                <a:lnTo>
                  <a:pt x="2052678" y="889098"/>
                </a:lnTo>
                <a:lnTo>
                  <a:pt x="2055974" y="895017"/>
                </a:lnTo>
                <a:lnTo>
                  <a:pt x="2059268" y="894582"/>
                </a:lnTo>
                <a:lnTo>
                  <a:pt x="2062562" y="894536"/>
                </a:lnTo>
                <a:lnTo>
                  <a:pt x="2065859" y="886675"/>
                </a:lnTo>
                <a:lnTo>
                  <a:pt x="2069154" y="894342"/>
                </a:lnTo>
                <a:lnTo>
                  <a:pt x="2072448" y="865303"/>
                </a:lnTo>
                <a:lnTo>
                  <a:pt x="2075742" y="889884"/>
                </a:lnTo>
                <a:lnTo>
                  <a:pt x="2079037" y="869889"/>
                </a:lnTo>
                <a:lnTo>
                  <a:pt x="2082332" y="851384"/>
                </a:lnTo>
                <a:lnTo>
                  <a:pt x="2085625" y="800067"/>
                </a:lnTo>
                <a:lnTo>
                  <a:pt x="2088920" y="924274"/>
                </a:lnTo>
                <a:lnTo>
                  <a:pt x="2092217" y="938502"/>
                </a:lnTo>
                <a:lnTo>
                  <a:pt x="2095512" y="823541"/>
                </a:lnTo>
                <a:lnTo>
                  <a:pt x="2098807" y="753677"/>
                </a:lnTo>
                <a:lnTo>
                  <a:pt x="2102101" y="770096"/>
                </a:lnTo>
                <a:lnTo>
                  <a:pt x="2105396" y="760326"/>
                </a:lnTo>
                <a:lnTo>
                  <a:pt x="2108691" y="765487"/>
                </a:lnTo>
                <a:lnTo>
                  <a:pt x="2111985" y="741950"/>
                </a:lnTo>
                <a:lnTo>
                  <a:pt x="2115281" y="731713"/>
                </a:lnTo>
                <a:lnTo>
                  <a:pt x="2118576" y="731833"/>
                </a:lnTo>
                <a:lnTo>
                  <a:pt x="2121870" y="740730"/>
                </a:lnTo>
                <a:lnTo>
                  <a:pt x="2125164" y="762000"/>
                </a:lnTo>
                <a:lnTo>
                  <a:pt x="2128460" y="733276"/>
                </a:lnTo>
                <a:lnTo>
                  <a:pt x="2131754" y="728642"/>
                </a:lnTo>
                <a:lnTo>
                  <a:pt x="2135048" y="726635"/>
                </a:lnTo>
                <a:lnTo>
                  <a:pt x="2138343" y="729429"/>
                </a:lnTo>
                <a:lnTo>
                  <a:pt x="2141640" y="732083"/>
                </a:lnTo>
                <a:lnTo>
                  <a:pt x="2144934" y="735311"/>
                </a:lnTo>
                <a:lnTo>
                  <a:pt x="2148228" y="758293"/>
                </a:lnTo>
                <a:lnTo>
                  <a:pt x="2151523" y="741931"/>
                </a:lnTo>
                <a:lnTo>
                  <a:pt x="2154818" y="766089"/>
                </a:lnTo>
                <a:lnTo>
                  <a:pt x="2158112" y="770370"/>
                </a:lnTo>
                <a:lnTo>
                  <a:pt x="2161407" y="773866"/>
                </a:lnTo>
                <a:lnTo>
                  <a:pt x="2164703" y="762594"/>
                </a:lnTo>
                <a:lnTo>
                  <a:pt x="2167996" y="757497"/>
                </a:lnTo>
                <a:lnTo>
                  <a:pt x="2171293" y="724961"/>
                </a:lnTo>
                <a:lnTo>
                  <a:pt x="2174588" y="686526"/>
                </a:lnTo>
                <a:lnTo>
                  <a:pt x="2177882" y="756609"/>
                </a:lnTo>
                <a:lnTo>
                  <a:pt x="2181176" y="887009"/>
                </a:lnTo>
                <a:lnTo>
                  <a:pt x="2184471" y="885315"/>
                </a:lnTo>
                <a:lnTo>
                  <a:pt x="2187768" y="889236"/>
                </a:lnTo>
                <a:lnTo>
                  <a:pt x="2191062" y="942275"/>
                </a:lnTo>
                <a:lnTo>
                  <a:pt x="2194356" y="936893"/>
                </a:lnTo>
                <a:lnTo>
                  <a:pt x="2197651" y="927043"/>
                </a:lnTo>
                <a:lnTo>
                  <a:pt x="2200946" y="889681"/>
                </a:lnTo>
                <a:lnTo>
                  <a:pt x="2204240" y="885186"/>
                </a:lnTo>
                <a:lnTo>
                  <a:pt x="2207534" y="923040"/>
                </a:lnTo>
                <a:lnTo>
                  <a:pt x="2210830" y="911821"/>
                </a:lnTo>
                <a:lnTo>
                  <a:pt x="2214126" y="895829"/>
                </a:lnTo>
                <a:lnTo>
                  <a:pt x="2217420" y="888093"/>
                </a:lnTo>
                <a:lnTo>
                  <a:pt x="2220715" y="904993"/>
                </a:lnTo>
                <a:lnTo>
                  <a:pt x="2224010" y="919048"/>
                </a:lnTo>
                <a:lnTo>
                  <a:pt x="2227304" y="933997"/>
                </a:lnTo>
                <a:lnTo>
                  <a:pt x="2230599" y="938400"/>
                </a:lnTo>
                <a:lnTo>
                  <a:pt x="2233894" y="914787"/>
                </a:lnTo>
                <a:lnTo>
                  <a:pt x="2237188" y="876175"/>
                </a:lnTo>
                <a:lnTo>
                  <a:pt x="2240483" y="905051"/>
                </a:lnTo>
                <a:lnTo>
                  <a:pt x="2243779" y="907132"/>
                </a:lnTo>
                <a:lnTo>
                  <a:pt x="2247074" y="838612"/>
                </a:lnTo>
                <a:lnTo>
                  <a:pt x="2250369" y="822640"/>
                </a:lnTo>
                <a:lnTo>
                  <a:pt x="2253663" y="802128"/>
                </a:lnTo>
                <a:lnTo>
                  <a:pt x="2256956" y="799782"/>
                </a:lnTo>
                <a:lnTo>
                  <a:pt x="2260253" y="835635"/>
                </a:lnTo>
                <a:lnTo>
                  <a:pt x="2263547" y="838603"/>
                </a:lnTo>
                <a:lnTo>
                  <a:pt x="2266842" y="820698"/>
                </a:lnTo>
                <a:lnTo>
                  <a:pt x="2270138" y="796357"/>
                </a:lnTo>
                <a:lnTo>
                  <a:pt x="2273433" y="813124"/>
                </a:lnTo>
                <a:lnTo>
                  <a:pt x="2276726" y="858570"/>
                </a:lnTo>
                <a:lnTo>
                  <a:pt x="2280023" y="882060"/>
                </a:lnTo>
                <a:lnTo>
                  <a:pt x="2283316" y="901047"/>
                </a:lnTo>
                <a:lnTo>
                  <a:pt x="2286610" y="897587"/>
                </a:lnTo>
                <a:lnTo>
                  <a:pt x="2289907" y="891300"/>
                </a:lnTo>
                <a:lnTo>
                  <a:pt x="2293202" y="891346"/>
                </a:lnTo>
                <a:lnTo>
                  <a:pt x="2296496" y="878351"/>
                </a:lnTo>
                <a:lnTo>
                  <a:pt x="2299791" y="875559"/>
                </a:lnTo>
                <a:lnTo>
                  <a:pt x="2303085" y="884752"/>
                </a:lnTo>
                <a:lnTo>
                  <a:pt x="2306380" y="916676"/>
                </a:lnTo>
                <a:lnTo>
                  <a:pt x="2309674" y="909009"/>
                </a:lnTo>
                <a:lnTo>
                  <a:pt x="2312969" y="900380"/>
                </a:lnTo>
                <a:lnTo>
                  <a:pt x="2316265" y="834396"/>
                </a:lnTo>
                <a:lnTo>
                  <a:pt x="2319561" y="827588"/>
                </a:lnTo>
                <a:lnTo>
                  <a:pt x="2322855" y="826183"/>
                </a:lnTo>
                <a:lnTo>
                  <a:pt x="2326149" y="809073"/>
                </a:lnTo>
                <a:lnTo>
                  <a:pt x="2329445" y="819856"/>
                </a:lnTo>
                <a:lnTo>
                  <a:pt x="2332738" y="834626"/>
                </a:lnTo>
                <a:lnTo>
                  <a:pt x="2336033" y="831399"/>
                </a:lnTo>
                <a:lnTo>
                  <a:pt x="2339330" y="828004"/>
                </a:lnTo>
                <a:lnTo>
                  <a:pt x="2342624" y="833571"/>
                </a:lnTo>
                <a:lnTo>
                  <a:pt x="2345918" y="847481"/>
                </a:lnTo>
                <a:lnTo>
                  <a:pt x="2349214" y="942275"/>
                </a:lnTo>
                <a:lnTo>
                  <a:pt x="2352508" y="939612"/>
                </a:lnTo>
                <a:lnTo>
                  <a:pt x="2355803" y="882708"/>
                </a:lnTo>
                <a:lnTo>
                  <a:pt x="2359096" y="857626"/>
                </a:lnTo>
                <a:lnTo>
                  <a:pt x="2362392" y="899391"/>
                </a:lnTo>
                <a:lnTo>
                  <a:pt x="2365688" y="924833"/>
                </a:lnTo>
                <a:lnTo>
                  <a:pt x="2368982" y="920847"/>
                </a:lnTo>
                <a:lnTo>
                  <a:pt x="2372277" y="933628"/>
                </a:lnTo>
                <a:lnTo>
                  <a:pt x="2375571" y="936522"/>
                </a:lnTo>
                <a:lnTo>
                  <a:pt x="2378866" y="937697"/>
                </a:lnTo>
                <a:lnTo>
                  <a:pt x="2382162" y="941998"/>
                </a:lnTo>
                <a:lnTo>
                  <a:pt x="2385457" y="900815"/>
                </a:lnTo>
                <a:lnTo>
                  <a:pt x="2388750" y="852716"/>
                </a:lnTo>
                <a:lnTo>
                  <a:pt x="2392045" y="883660"/>
                </a:lnTo>
                <a:lnTo>
                  <a:pt x="2395341" y="913050"/>
                </a:lnTo>
                <a:lnTo>
                  <a:pt x="2398637" y="946879"/>
                </a:lnTo>
                <a:lnTo>
                  <a:pt x="2401930" y="945660"/>
                </a:lnTo>
                <a:lnTo>
                  <a:pt x="2405224" y="877177"/>
                </a:lnTo>
                <a:lnTo>
                  <a:pt x="2408520" y="871186"/>
                </a:lnTo>
                <a:lnTo>
                  <a:pt x="2411815" y="875235"/>
                </a:lnTo>
                <a:lnTo>
                  <a:pt x="2415110" y="891762"/>
                </a:lnTo>
                <a:lnTo>
                  <a:pt x="2418404" y="932444"/>
                </a:lnTo>
                <a:lnTo>
                  <a:pt x="2421700" y="935838"/>
                </a:lnTo>
                <a:lnTo>
                  <a:pt x="2424994" y="938210"/>
                </a:lnTo>
                <a:lnTo>
                  <a:pt x="2428288" y="888365"/>
                </a:lnTo>
                <a:lnTo>
                  <a:pt x="2431583" y="904557"/>
                </a:lnTo>
                <a:lnTo>
                  <a:pt x="2434879" y="882111"/>
                </a:lnTo>
                <a:lnTo>
                  <a:pt x="2438174" y="806562"/>
                </a:lnTo>
                <a:lnTo>
                  <a:pt x="2441469" y="786246"/>
                </a:lnTo>
                <a:lnTo>
                  <a:pt x="2444764" y="764353"/>
                </a:lnTo>
                <a:lnTo>
                  <a:pt x="2448058" y="777748"/>
                </a:lnTo>
                <a:lnTo>
                  <a:pt x="2451353" y="744893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942940" y="4492685"/>
            <a:ext cx="420370" cy="125730"/>
          </a:xfrm>
          <a:custGeom>
            <a:avLst/>
            <a:gdLst/>
            <a:ahLst/>
            <a:cxnLst/>
            <a:rect l="l" t="t" r="r" b="b"/>
            <a:pathLst>
              <a:path w="420370" h="125729">
                <a:moveTo>
                  <a:pt x="46238" y="138"/>
                </a:moveTo>
                <a:lnTo>
                  <a:pt x="11498" y="19366"/>
                </a:lnTo>
                <a:lnTo>
                  <a:pt x="0" y="63029"/>
                </a:lnTo>
                <a:lnTo>
                  <a:pt x="322" y="68366"/>
                </a:lnTo>
                <a:lnTo>
                  <a:pt x="16441" y="112497"/>
                </a:lnTo>
                <a:lnTo>
                  <a:pt x="45833" y="125657"/>
                </a:lnTo>
                <a:lnTo>
                  <a:pt x="46001" y="125654"/>
                </a:lnTo>
                <a:lnTo>
                  <a:pt x="53034" y="124699"/>
                </a:lnTo>
                <a:lnTo>
                  <a:pt x="66530" y="119509"/>
                </a:lnTo>
                <a:lnTo>
                  <a:pt x="76233" y="110828"/>
                </a:lnTo>
                <a:lnTo>
                  <a:pt x="46006" y="110828"/>
                </a:lnTo>
                <a:lnTo>
                  <a:pt x="42262" y="109867"/>
                </a:lnTo>
                <a:lnTo>
                  <a:pt x="35223" y="104294"/>
                </a:lnTo>
                <a:lnTo>
                  <a:pt x="28394" y="89979"/>
                </a:lnTo>
                <a:lnTo>
                  <a:pt x="25355" y="63029"/>
                </a:lnTo>
                <a:lnTo>
                  <a:pt x="25343" y="62490"/>
                </a:lnTo>
                <a:lnTo>
                  <a:pt x="25743" y="54323"/>
                </a:lnTo>
                <a:lnTo>
                  <a:pt x="28179" y="38055"/>
                </a:lnTo>
                <a:lnTo>
                  <a:pt x="34457" y="22242"/>
                </a:lnTo>
                <a:lnTo>
                  <a:pt x="46398" y="15137"/>
                </a:lnTo>
                <a:lnTo>
                  <a:pt x="77063" y="15137"/>
                </a:lnTo>
                <a:lnTo>
                  <a:pt x="75866" y="13063"/>
                </a:lnTo>
                <a:lnTo>
                  <a:pt x="64327" y="4685"/>
                </a:lnTo>
                <a:lnTo>
                  <a:pt x="46238" y="138"/>
                </a:lnTo>
                <a:close/>
              </a:path>
              <a:path w="420370" h="125729">
                <a:moveTo>
                  <a:pt x="77063" y="15137"/>
                </a:moveTo>
                <a:lnTo>
                  <a:pt x="46398" y="15137"/>
                </a:lnTo>
                <a:lnTo>
                  <a:pt x="50105" y="16085"/>
                </a:lnTo>
                <a:lnTo>
                  <a:pt x="57206" y="21630"/>
                </a:lnTo>
                <a:lnTo>
                  <a:pt x="64104" y="35901"/>
                </a:lnTo>
                <a:lnTo>
                  <a:pt x="67202" y="63029"/>
                </a:lnTo>
                <a:lnTo>
                  <a:pt x="66771" y="71664"/>
                </a:lnTo>
                <a:lnTo>
                  <a:pt x="64301" y="87966"/>
                </a:lnTo>
                <a:lnTo>
                  <a:pt x="57982" y="103749"/>
                </a:lnTo>
                <a:lnTo>
                  <a:pt x="46006" y="110828"/>
                </a:lnTo>
                <a:lnTo>
                  <a:pt x="76233" y="110828"/>
                </a:lnTo>
                <a:lnTo>
                  <a:pt x="81132" y="106445"/>
                </a:lnTo>
                <a:lnTo>
                  <a:pt x="85546" y="97787"/>
                </a:lnTo>
                <a:lnTo>
                  <a:pt x="90307" y="82930"/>
                </a:lnTo>
                <a:lnTo>
                  <a:pt x="92533" y="62490"/>
                </a:lnTo>
                <a:lnTo>
                  <a:pt x="92204" y="57103"/>
                </a:lnTo>
                <a:lnTo>
                  <a:pt x="90276" y="45096"/>
                </a:lnTo>
                <a:lnTo>
                  <a:pt x="85309" y="29429"/>
                </a:lnTo>
                <a:lnTo>
                  <a:pt x="77063" y="15137"/>
                </a:lnTo>
                <a:close/>
              </a:path>
              <a:path w="420370" h="125729">
                <a:moveTo>
                  <a:pt x="162233" y="0"/>
                </a:moveTo>
                <a:lnTo>
                  <a:pt x="123364" y="17370"/>
                </a:lnTo>
                <a:lnTo>
                  <a:pt x="109200" y="68158"/>
                </a:lnTo>
                <a:lnTo>
                  <a:pt x="110331" y="79326"/>
                </a:lnTo>
                <a:lnTo>
                  <a:pt x="127861" y="115374"/>
                </a:lnTo>
                <a:lnTo>
                  <a:pt x="160872" y="125294"/>
                </a:lnTo>
                <a:lnTo>
                  <a:pt x="173969" y="121810"/>
                </a:lnTo>
                <a:lnTo>
                  <a:pt x="189607" y="111471"/>
                </a:lnTo>
                <a:lnTo>
                  <a:pt x="189984" y="110828"/>
                </a:lnTo>
                <a:lnTo>
                  <a:pt x="146864" y="110828"/>
                </a:lnTo>
                <a:lnTo>
                  <a:pt x="135145" y="95483"/>
                </a:lnTo>
                <a:lnTo>
                  <a:pt x="135145" y="73414"/>
                </a:lnTo>
                <a:lnTo>
                  <a:pt x="147208" y="60483"/>
                </a:lnTo>
                <a:lnTo>
                  <a:pt x="191389" y="60483"/>
                </a:lnTo>
                <a:lnTo>
                  <a:pt x="190674" y="59275"/>
                </a:lnTo>
                <a:lnTo>
                  <a:pt x="134112" y="59275"/>
                </a:lnTo>
                <a:lnTo>
                  <a:pt x="134229" y="55938"/>
                </a:lnTo>
                <a:lnTo>
                  <a:pt x="136026" y="42162"/>
                </a:lnTo>
                <a:lnTo>
                  <a:pt x="142049" y="26588"/>
                </a:lnTo>
                <a:lnTo>
                  <a:pt x="148136" y="20615"/>
                </a:lnTo>
                <a:lnTo>
                  <a:pt x="165177" y="14991"/>
                </a:lnTo>
                <a:lnTo>
                  <a:pt x="192824" y="14991"/>
                </a:lnTo>
                <a:lnTo>
                  <a:pt x="191638" y="3991"/>
                </a:lnTo>
                <a:lnTo>
                  <a:pt x="179103" y="1557"/>
                </a:lnTo>
                <a:lnTo>
                  <a:pt x="162233" y="0"/>
                </a:lnTo>
                <a:close/>
              </a:path>
              <a:path w="420370" h="125729">
                <a:moveTo>
                  <a:pt x="191389" y="60483"/>
                </a:moveTo>
                <a:lnTo>
                  <a:pt x="165131" y="60483"/>
                </a:lnTo>
                <a:lnTo>
                  <a:pt x="175814" y="74620"/>
                </a:lnTo>
                <a:lnTo>
                  <a:pt x="175814" y="97724"/>
                </a:lnTo>
                <a:lnTo>
                  <a:pt x="165303" y="110828"/>
                </a:lnTo>
                <a:lnTo>
                  <a:pt x="189984" y="110828"/>
                </a:lnTo>
                <a:lnTo>
                  <a:pt x="195954" y="100644"/>
                </a:lnTo>
                <a:lnTo>
                  <a:pt x="199734" y="81978"/>
                </a:lnTo>
                <a:lnTo>
                  <a:pt x="197657" y="71061"/>
                </a:lnTo>
                <a:lnTo>
                  <a:pt x="191389" y="60483"/>
                </a:lnTo>
                <a:close/>
              </a:path>
              <a:path w="420370" h="125729">
                <a:moveTo>
                  <a:pt x="160932" y="45767"/>
                </a:moveTo>
                <a:lnTo>
                  <a:pt x="149039" y="48613"/>
                </a:lnTo>
                <a:lnTo>
                  <a:pt x="134112" y="59275"/>
                </a:lnTo>
                <a:lnTo>
                  <a:pt x="190674" y="59275"/>
                </a:lnTo>
                <a:lnTo>
                  <a:pt x="188449" y="55520"/>
                </a:lnTo>
                <a:lnTo>
                  <a:pt x="179253" y="49707"/>
                </a:lnTo>
                <a:lnTo>
                  <a:pt x="160932" y="45767"/>
                </a:lnTo>
                <a:close/>
              </a:path>
              <a:path w="420370" h="125729">
                <a:moveTo>
                  <a:pt x="192824" y="14991"/>
                </a:moveTo>
                <a:lnTo>
                  <a:pt x="165177" y="14991"/>
                </a:lnTo>
                <a:lnTo>
                  <a:pt x="175393" y="16296"/>
                </a:lnTo>
                <a:lnTo>
                  <a:pt x="193565" y="21860"/>
                </a:lnTo>
                <a:lnTo>
                  <a:pt x="192824" y="14991"/>
                </a:lnTo>
                <a:close/>
              </a:path>
              <a:path w="420370" h="125729">
                <a:moveTo>
                  <a:pt x="294365" y="15523"/>
                </a:moveTo>
                <a:lnTo>
                  <a:pt x="256451" y="15523"/>
                </a:lnTo>
                <a:lnTo>
                  <a:pt x="268202" y="19034"/>
                </a:lnTo>
                <a:lnTo>
                  <a:pt x="276773" y="35243"/>
                </a:lnTo>
                <a:lnTo>
                  <a:pt x="274934" y="42300"/>
                </a:lnTo>
                <a:lnTo>
                  <a:pt x="268037" y="54945"/>
                </a:lnTo>
                <a:lnTo>
                  <a:pt x="252720" y="71689"/>
                </a:lnTo>
                <a:lnTo>
                  <a:pt x="242358" y="80788"/>
                </a:lnTo>
                <a:lnTo>
                  <a:pt x="235011" y="87971"/>
                </a:lnTo>
                <a:lnTo>
                  <a:pt x="223078" y="102035"/>
                </a:lnTo>
                <a:lnTo>
                  <a:pt x="221873" y="103759"/>
                </a:lnTo>
                <a:lnTo>
                  <a:pt x="221873" y="122724"/>
                </a:lnTo>
                <a:lnTo>
                  <a:pt x="301832" y="122724"/>
                </a:lnTo>
                <a:lnTo>
                  <a:pt x="301832" y="103759"/>
                </a:lnTo>
                <a:lnTo>
                  <a:pt x="249436" y="102321"/>
                </a:lnTo>
                <a:lnTo>
                  <a:pt x="254698" y="93177"/>
                </a:lnTo>
                <a:lnTo>
                  <a:pt x="268918" y="78585"/>
                </a:lnTo>
                <a:lnTo>
                  <a:pt x="277358" y="71929"/>
                </a:lnTo>
                <a:lnTo>
                  <a:pt x="285951" y="64345"/>
                </a:lnTo>
                <a:lnTo>
                  <a:pt x="296661" y="52293"/>
                </a:lnTo>
                <a:lnTo>
                  <a:pt x="302176" y="43758"/>
                </a:lnTo>
                <a:lnTo>
                  <a:pt x="302135" y="32379"/>
                </a:lnTo>
                <a:lnTo>
                  <a:pt x="299516" y="22047"/>
                </a:lnTo>
                <a:lnTo>
                  <a:pt x="294365" y="15523"/>
                </a:lnTo>
                <a:close/>
              </a:path>
              <a:path w="420370" h="125729">
                <a:moveTo>
                  <a:pt x="256289" y="306"/>
                </a:moveTo>
                <a:lnTo>
                  <a:pt x="243179" y="1956"/>
                </a:lnTo>
                <a:lnTo>
                  <a:pt x="224976" y="6861"/>
                </a:lnTo>
                <a:lnTo>
                  <a:pt x="227366" y="23297"/>
                </a:lnTo>
                <a:lnTo>
                  <a:pt x="239781" y="18491"/>
                </a:lnTo>
                <a:lnTo>
                  <a:pt x="256451" y="15523"/>
                </a:lnTo>
                <a:lnTo>
                  <a:pt x="294365" y="15523"/>
                </a:lnTo>
                <a:lnTo>
                  <a:pt x="287886" y="7315"/>
                </a:lnTo>
                <a:lnTo>
                  <a:pt x="276470" y="2788"/>
                </a:lnTo>
                <a:lnTo>
                  <a:pt x="256289" y="306"/>
                </a:lnTo>
                <a:close/>
              </a:path>
              <a:path w="420370" h="125729">
                <a:moveTo>
                  <a:pt x="373626" y="138"/>
                </a:moveTo>
                <a:lnTo>
                  <a:pt x="338886" y="19366"/>
                </a:lnTo>
                <a:lnTo>
                  <a:pt x="327388" y="63029"/>
                </a:lnTo>
                <a:lnTo>
                  <a:pt x="327710" y="68366"/>
                </a:lnTo>
                <a:lnTo>
                  <a:pt x="343829" y="112497"/>
                </a:lnTo>
                <a:lnTo>
                  <a:pt x="373223" y="125657"/>
                </a:lnTo>
                <a:lnTo>
                  <a:pt x="373390" y="125654"/>
                </a:lnTo>
                <a:lnTo>
                  <a:pt x="380422" y="124700"/>
                </a:lnTo>
                <a:lnTo>
                  <a:pt x="393918" y="119509"/>
                </a:lnTo>
                <a:lnTo>
                  <a:pt x="403621" y="110828"/>
                </a:lnTo>
                <a:lnTo>
                  <a:pt x="373394" y="110828"/>
                </a:lnTo>
                <a:lnTo>
                  <a:pt x="369650" y="109867"/>
                </a:lnTo>
                <a:lnTo>
                  <a:pt x="362611" y="104294"/>
                </a:lnTo>
                <a:lnTo>
                  <a:pt x="355781" y="89979"/>
                </a:lnTo>
                <a:lnTo>
                  <a:pt x="352741" y="63029"/>
                </a:lnTo>
                <a:lnTo>
                  <a:pt x="352730" y="62490"/>
                </a:lnTo>
                <a:lnTo>
                  <a:pt x="353130" y="54323"/>
                </a:lnTo>
                <a:lnTo>
                  <a:pt x="355566" y="38055"/>
                </a:lnTo>
                <a:lnTo>
                  <a:pt x="361844" y="22242"/>
                </a:lnTo>
                <a:lnTo>
                  <a:pt x="373785" y="15137"/>
                </a:lnTo>
                <a:lnTo>
                  <a:pt x="404451" y="15137"/>
                </a:lnTo>
                <a:lnTo>
                  <a:pt x="403254" y="13063"/>
                </a:lnTo>
                <a:lnTo>
                  <a:pt x="391714" y="4685"/>
                </a:lnTo>
                <a:lnTo>
                  <a:pt x="373626" y="138"/>
                </a:lnTo>
                <a:close/>
              </a:path>
              <a:path w="420370" h="125729">
                <a:moveTo>
                  <a:pt x="404451" y="15137"/>
                </a:moveTo>
                <a:lnTo>
                  <a:pt x="373785" y="15137"/>
                </a:lnTo>
                <a:lnTo>
                  <a:pt x="377492" y="16085"/>
                </a:lnTo>
                <a:lnTo>
                  <a:pt x="384593" y="21630"/>
                </a:lnTo>
                <a:lnTo>
                  <a:pt x="391490" y="35901"/>
                </a:lnTo>
                <a:lnTo>
                  <a:pt x="394588" y="63029"/>
                </a:lnTo>
                <a:lnTo>
                  <a:pt x="394158" y="71664"/>
                </a:lnTo>
                <a:lnTo>
                  <a:pt x="391688" y="87966"/>
                </a:lnTo>
                <a:lnTo>
                  <a:pt x="385370" y="103748"/>
                </a:lnTo>
                <a:lnTo>
                  <a:pt x="373394" y="110828"/>
                </a:lnTo>
                <a:lnTo>
                  <a:pt x="403621" y="110828"/>
                </a:lnTo>
                <a:lnTo>
                  <a:pt x="408521" y="106445"/>
                </a:lnTo>
                <a:lnTo>
                  <a:pt x="412934" y="97787"/>
                </a:lnTo>
                <a:lnTo>
                  <a:pt x="417695" y="82930"/>
                </a:lnTo>
                <a:lnTo>
                  <a:pt x="419921" y="62490"/>
                </a:lnTo>
                <a:lnTo>
                  <a:pt x="419592" y="57103"/>
                </a:lnTo>
                <a:lnTo>
                  <a:pt x="417664" y="45095"/>
                </a:lnTo>
                <a:lnTo>
                  <a:pt x="412697" y="29428"/>
                </a:lnTo>
                <a:lnTo>
                  <a:pt x="404451" y="15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232791" y="4675411"/>
            <a:ext cx="889635" cy="130175"/>
          </a:xfrm>
          <a:custGeom>
            <a:avLst/>
            <a:gdLst/>
            <a:ahLst/>
            <a:cxnLst/>
            <a:rect l="l" t="t" r="r" b="b"/>
            <a:pathLst>
              <a:path w="889635" h="130175">
                <a:moveTo>
                  <a:pt x="22919" y="38794"/>
                </a:moveTo>
                <a:lnTo>
                  <a:pt x="0" y="38794"/>
                </a:lnTo>
                <a:lnTo>
                  <a:pt x="0" y="127590"/>
                </a:lnTo>
                <a:lnTo>
                  <a:pt x="22919" y="127590"/>
                </a:lnTo>
                <a:lnTo>
                  <a:pt x="22936" y="71185"/>
                </a:lnTo>
                <a:lnTo>
                  <a:pt x="29521" y="63246"/>
                </a:lnTo>
                <a:lnTo>
                  <a:pt x="43599" y="55692"/>
                </a:lnTo>
                <a:lnTo>
                  <a:pt x="130013" y="55692"/>
                </a:lnTo>
                <a:lnTo>
                  <a:pt x="129911" y="55519"/>
                </a:lnTo>
                <a:lnTo>
                  <a:pt x="22919" y="55519"/>
                </a:lnTo>
                <a:lnTo>
                  <a:pt x="22919" y="38794"/>
                </a:lnTo>
                <a:close/>
              </a:path>
              <a:path w="889635" h="130175">
                <a:moveTo>
                  <a:pt x="98051" y="55692"/>
                </a:moveTo>
                <a:lnTo>
                  <a:pt x="54282" y="55692"/>
                </a:lnTo>
                <a:lnTo>
                  <a:pt x="54282" y="127590"/>
                </a:lnTo>
                <a:lnTo>
                  <a:pt x="77200" y="127590"/>
                </a:lnTo>
                <a:lnTo>
                  <a:pt x="77216" y="71185"/>
                </a:lnTo>
                <a:lnTo>
                  <a:pt x="83886" y="63185"/>
                </a:lnTo>
                <a:lnTo>
                  <a:pt x="98051" y="55692"/>
                </a:lnTo>
                <a:close/>
              </a:path>
              <a:path w="889635" h="130175">
                <a:moveTo>
                  <a:pt x="130013" y="55692"/>
                </a:moveTo>
                <a:lnTo>
                  <a:pt x="108563" y="55692"/>
                </a:lnTo>
                <a:lnTo>
                  <a:pt x="108563" y="127590"/>
                </a:lnTo>
                <a:lnTo>
                  <a:pt x="131483" y="127590"/>
                </a:lnTo>
                <a:lnTo>
                  <a:pt x="131419" y="63185"/>
                </a:lnTo>
                <a:lnTo>
                  <a:pt x="130306" y="56188"/>
                </a:lnTo>
                <a:lnTo>
                  <a:pt x="130013" y="55692"/>
                </a:lnTo>
                <a:close/>
              </a:path>
              <a:path w="889635" h="130175">
                <a:moveTo>
                  <a:pt x="62726" y="36898"/>
                </a:moveTo>
                <a:lnTo>
                  <a:pt x="48840" y="37308"/>
                </a:lnTo>
                <a:lnTo>
                  <a:pt x="36430" y="41749"/>
                </a:lnTo>
                <a:lnTo>
                  <a:pt x="22919" y="55519"/>
                </a:lnTo>
                <a:lnTo>
                  <a:pt x="77200" y="55519"/>
                </a:lnTo>
                <a:lnTo>
                  <a:pt x="75650" y="46725"/>
                </a:lnTo>
                <a:lnTo>
                  <a:pt x="62726" y="36898"/>
                </a:lnTo>
                <a:close/>
              </a:path>
              <a:path w="889635" h="130175">
                <a:moveTo>
                  <a:pt x="103541" y="37308"/>
                </a:moveTo>
                <a:lnTo>
                  <a:pt x="91542" y="41784"/>
                </a:lnTo>
                <a:lnTo>
                  <a:pt x="77200" y="55519"/>
                </a:lnTo>
                <a:lnTo>
                  <a:pt x="129911" y="55519"/>
                </a:lnTo>
                <a:lnTo>
                  <a:pt x="122930" y="43695"/>
                </a:lnTo>
                <a:lnTo>
                  <a:pt x="103541" y="37308"/>
                </a:lnTo>
                <a:close/>
              </a:path>
              <a:path w="889635" h="130175">
                <a:moveTo>
                  <a:pt x="192135" y="37085"/>
                </a:moveTo>
                <a:lnTo>
                  <a:pt x="155213" y="67349"/>
                </a:lnTo>
                <a:lnTo>
                  <a:pt x="152710" y="87933"/>
                </a:lnTo>
                <a:lnTo>
                  <a:pt x="155935" y="101892"/>
                </a:lnTo>
                <a:lnTo>
                  <a:pt x="165201" y="117024"/>
                </a:lnTo>
                <a:lnTo>
                  <a:pt x="169950" y="120635"/>
                </a:lnTo>
                <a:lnTo>
                  <a:pt x="182437" y="126534"/>
                </a:lnTo>
                <a:lnTo>
                  <a:pt x="202406" y="129602"/>
                </a:lnTo>
                <a:lnTo>
                  <a:pt x="214366" y="128509"/>
                </a:lnTo>
                <a:lnTo>
                  <a:pt x="232627" y="124659"/>
                </a:lnTo>
                <a:lnTo>
                  <a:pt x="230489" y="112416"/>
                </a:lnTo>
                <a:lnTo>
                  <a:pt x="199059" y="112416"/>
                </a:lnTo>
                <a:lnTo>
                  <a:pt x="186091" y="105924"/>
                </a:lnTo>
                <a:lnTo>
                  <a:pt x="177653" y="87933"/>
                </a:lnTo>
                <a:lnTo>
                  <a:pt x="232617" y="87248"/>
                </a:lnTo>
                <a:lnTo>
                  <a:pt x="231957" y="77831"/>
                </a:lnTo>
                <a:lnTo>
                  <a:pt x="231313" y="74485"/>
                </a:lnTo>
                <a:lnTo>
                  <a:pt x="177309" y="74485"/>
                </a:lnTo>
                <a:lnTo>
                  <a:pt x="177411" y="73678"/>
                </a:lnTo>
                <a:lnTo>
                  <a:pt x="181227" y="61185"/>
                </a:lnTo>
                <a:lnTo>
                  <a:pt x="194684" y="51730"/>
                </a:lnTo>
                <a:lnTo>
                  <a:pt x="224011" y="51730"/>
                </a:lnTo>
                <a:lnTo>
                  <a:pt x="221904" y="47223"/>
                </a:lnTo>
                <a:lnTo>
                  <a:pt x="212019" y="40813"/>
                </a:lnTo>
                <a:lnTo>
                  <a:pt x="192135" y="37085"/>
                </a:lnTo>
                <a:close/>
              </a:path>
              <a:path w="889635" h="130175">
                <a:moveTo>
                  <a:pt x="229832" y="108650"/>
                </a:moveTo>
                <a:lnTo>
                  <a:pt x="217625" y="111344"/>
                </a:lnTo>
                <a:lnTo>
                  <a:pt x="199059" y="112416"/>
                </a:lnTo>
                <a:lnTo>
                  <a:pt x="230489" y="112416"/>
                </a:lnTo>
                <a:lnTo>
                  <a:pt x="229832" y="108650"/>
                </a:lnTo>
                <a:close/>
              </a:path>
              <a:path w="889635" h="130175">
                <a:moveTo>
                  <a:pt x="224011" y="51730"/>
                </a:moveTo>
                <a:lnTo>
                  <a:pt x="194684" y="51730"/>
                </a:lnTo>
                <a:lnTo>
                  <a:pt x="202412" y="55098"/>
                </a:lnTo>
                <a:lnTo>
                  <a:pt x="209017" y="74485"/>
                </a:lnTo>
                <a:lnTo>
                  <a:pt x="231313" y="74485"/>
                </a:lnTo>
                <a:lnTo>
                  <a:pt x="228975" y="62351"/>
                </a:lnTo>
                <a:lnTo>
                  <a:pt x="224011" y="51730"/>
                </a:lnTo>
                <a:close/>
              </a:path>
              <a:path w="889635" h="130175">
                <a:moveTo>
                  <a:pt x="319122" y="51553"/>
                </a:moveTo>
                <a:lnTo>
                  <a:pt x="300780" y="51553"/>
                </a:lnTo>
                <a:lnTo>
                  <a:pt x="300780" y="73450"/>
                </a:lnTo>
                <a:lnTo>
                  <a:pt x="290354" y="73600"/>
                </a:lnTo>
                <a:lnTo>
                  <a:pt x="254730" y="87308"/>
                </a:lnTo>
                <a:lnTo>
                  <a:pt x="248911" y="115347"/>
                </a:lnTo>
                <a:lnTo>
                  <a:pt x="263558" y="129659"/>
                </a:lnTo>
                <a:lnTo>
                  <a:pt x="275485" y="129648"/>
                </a:lnTo>
                <a:lnTo>
                  <a:pt x="284972" y="127748"/>
                </a:lnTo>
                <a:lnTo>
                  <a:pt x="300780" y="118107"/>
                </a:lnTo>
                <a:lnTo>
                  <a:pt x="333734" y="118107"/>
                </a:lnTo>
                <a:lnTo>
                  <a:pt x="333540" y="114313"/>
                </a:lnTo>
                <a:lnTo>
                  <a:pt x="323698" y="114313"/>
                </a:lnTo>
                <a:lnTo>
                  <a:pt x="323698" y="113278"/>
                </a:lnTo>
                <a:lnTo>
                  <a:pt x="278550" y="113278"/>
                </a:lnTo>
                <a:lnTo>
                  <a:pt x="272002" y="106728"/>
                </a:lnTo>
                <a:lnTo>
                  <a:pt x="272009" y="101534"/>
                </a:lnTo>
                <a:lnTo>
                  <a:pt x="275519" y="93747"/>
                </a:lnTo>
                <a:lnTo>
                  <a:pt x="295093" y="87245"/>
                </a:lnTo>
                <a:lnTo>
                  <a:pt x="323618" y="87245"/>
                </a:lnTo>
                <a:lnTo>
                  <a:pt x="323497" y="62225"/>
                </a:lnTo>
                <a:lnTo>
                  <a:pt x="320309" y="52736"/>
                </a:lnTo>
                <a:lnTo>
                  <a:pt x="319122" y="51553"/>
                </a:lnTo>
                <a:close/>
              </a:path>
              <a:path w="889635" h="130175">
                <a:moveTo>
                  <a:pt x="333734" y="118107"/>
                </a:moveTo>
                <a:lnTo>
                  <a:pt x="301814" y="118107"/>
                </a:lnTo>
                <a:lnTo>
                  <a:pt x="305950" y="129659"/>
                </a:lnTo>
                <a:lnTo>
                  <a:pt x="326494" y="129648"/>
                </a:lnTo>
                <a:lnTo>
                  <a:pt x="334210" y="127416"/>
                </a:lnTo>
                <a:lnTo>
                  <a:pt x="333734" y="118107"/>
                </a:lnTo>
                <a:close/>
              </a:path>
              <a:path w="889635" h="130175">
                <a:moveTo>
                  <a:pt x="333522" y="113968"/>
                </a:moveTo>
                <a:lnTo>
                  <a:pt x="331626" y="114313"/>
                </a:lnTo>
                <a:lnTo>
                  <a:pt x="333540" y="114313"/>
                </a:lnTo>
                <a:lnTo>
                  <a:pt x="333522" y="113968"/>
                </a:lnTo>
                <a:close/>
              </a:path>
              <a:path w="889635" h="130175">
                <a:moveTo>
                  <a:pt x="323618" y="87245"/>
                </a:moveTo>
                <a:lnTo>
                  <a:pt x="300780" y="87245"/>
                </a:lnTo>
                <a:lnTo>
                  <a:pt x="300780" y="105175"/>
                </a:lnTo>
                <a:lnTo>
                  <a:pt x="291992" y="113278"/>
                </a:lnTo>
                <a:lnTo>
                  <a:pt x="323698" y="113278"/>
                </a:lnTo>
                <a:lnTo>
                  <a:pt x="323618" y="87245"/>
                </a:lnTo>
                <a:close/>
              </a:path>
              <a:path w="889635" h="130175">
                <a:moveTo>
                  <a:pt x="286652" y="36967"/>
                </a:moveTo>
                <a:lnTo>
                  <a:pt x="274566" y="38285"/>
                </a:lnTo>
                <a:lnTo>
                  <a:pt x="256665" y="42932"/>
                </a:lnTo>
                <a:lnTo>
                  <a:pt x="257462" y="59065"/>
                </a:lnTo>
                <a:lnTo>
                  <a:pt x="267918" y="54694"/>
                </a:lnTo>
                <a:lnTo>
                  <a:pt x="285099" y="51553"/>
                </a:lnTo>
                <a:lnTo>
                  <a:pt x="319122" y="51553"/>
                </a:lnTo>
                <a:lnTo>
                  <a:pt x="309564" y="42026"/>
                </a:lnTo>
                <a:lnTo>
                  <a:pt x="286652" y="36967"/>
                </a:lnTo>
                <a:close/>
              </a:path>
              <a:path w="889635" h="130175">
                <a:moveTo>
                  <a:pt x="378390" y="38794"/>
                </a:moveTo>
                <a:lnTo>
                  <a:pt x="354609" y="38794"/>
                </a:lnTo>
                <a:lnTo>
                  <a:pt x="354609" y="127590"/>
                </a:lnTo>
                <a:lnTo>
                  <a:pt x="378390" y="127590"/>
                </a:lnTo>
                <a:lnTo>
                  <a:pt x="378535" y="71511"/>
                </a:lnTo>
                <a:lnTo>
                  <a:pt x="385946" y="62886"/>
                </a:lnTo>
                <a:lnTo>
                  <a:pt x="400447" y="55692"/>
                </a:lnTo>
                <a:lnTo>
                  <a:pt x="434223" y="55692"/>
                </a:lnTo>
                <a:lnTo>
                  <a:pt x="434223" y="55519"/>
                </a:lnTo>
                <a:lnTo>
                  <a:pt x="378390" y="55519"/>
                </a:lnTo>
                <a:lnTo>
                  <a:pt x="378390" y="38794"/>
                </a:lnTo>
                <a:close/>
              </a:path>
              <a:path w="889635" h="130175">
                <a:moveTo>
                  <a:pt x="434223" y="55692"/>
                </a:moveTo>
                <a:lnTo>
                  <a:pt x="410443" y="55692"/>
                </a:lnTo>
                <a:lnTo>
                  <a:pt x="410443" y="127590"/>
                </a:lnTo>
                <a:lnTo>
                  <a:pt x="434223" y="127590"/>
                </a:lnTo>
                <a:lnTo>
                  <a:pt x="434223" y="55692"/>
                </a:lnTo>
                <a:close/>
              </a:path>
              <a:path w="889635" h="130175">
                <a:moveTo>
                  <a:pt x="420610" y="36898"/>
                </a:moveTo>
                <a:lnTo>
                  <a:pt x="404741" y="37335"/>
                </a:lnTo>
                <a:lnTo>
                  <a:pt x="392409" y="41852"/>
                </a:lnTo>
                <a:lnTo>
                  <a:pt x="378390" y="55519"/>
                </a:lnTo>
                <a:lnTo>
                  <a:pt x="434223" y="55519"/>
                </a:lnTo>
                <a:lnTo>
                  <a:pt x="434223" y="51898"/>
                </a:lnTo>
                <a:lnTo>
                  <a:pt x="420610" y="36898"/>
                </a:lnTo>
                <a:close/>
              </a:path>
              <a:path w="889635" h="130175">
                <a:moveTo>
                  <a:pt x="590666" y="119129"/>
                </a:moveTo>
                <a:lnTo>
                  <a:pt x="542076" y="119129"/>
                </a:lnTo>
                <a:lnTo>
                  <a:pt x="550793" y="125192"/>
                </a:lnTo>
                <a:lnTo>
                  <a:pt x="568534" y="129585"/>
                </a:lnTo>
                <a:lnTo>
                  <a:pt x="580059" y="126907"/>
                </a:lnTo>
                <a:lnTo>
                  <a:pt x="590666" y="119129"/>
                </a:lnTo>
                <a:close/>
              </a:path>
              <a:path w="889635" h="130175">
                <a:moveTo>
                  <a:pt x="541558" y="0"/>
                </a:moveTo>
                <a:lnTo>
                  <a:pt x="517778" y="0"/>
                </a:lnTo>
                <a:lnTo>
                  <a:pt x="517778" y="127590"/>
                </a:lnTo>
                <a:lnTo>
                  <a:pt x="537251" y="127590"/>
                </a:lnTo>
                <a:lnTo>
                  <a:pt x="542076" y="119129"/>
                </a:lnTo>
                <a:lnTo>
                  <a:pt x="590666" y="119129"/>
                </a:lnTo>
                <a:lnTo>
                  <a:pt x="594761" y="116126"/>
                </a:lnTo>
                <a:lnTo>
                  <a:pt x="595906" y="114141"/>
                </a:lnTo>
                <a:lnTo>
                  <a:pt x="550348" y="114141"/>
                </a:lnTo>
                <a:lnTo>
                  <a:pt x="541558" y="104313"/>
                </a:lnTo>
                <a:lnTo>
                  <a:pt x="541616" y="69232"/>
                </a:lnTo>
                <a:lnTo>
                  <a:pt x="548613" y="61993"/>
                </a:lnTo>
                <a:lnTo>
                  <a:pt x="564121" y="55787"/>
                </a:lnTo>
                <a:lnTo>
                  <a:pt x="598814" y="55787"/>
                </a:lnTo>
                <a:lnTo>
                  <a:pt x="598686" y="55519"/>
                </a:lnTo>
                <a:lnTo>
                  <a:pt x="541558" y="55519"/>
                </a:lnTo>
                <a:lnTo>
                  <a:pt x="541558" y="0"/>
                </a:lnTo>
                <a:close/>
              </a:path>
              <a:path w="889635" h="130175">
                <a:moveTo>
                  <a:pt x="598814" y="55787"/>
                </a:moveTo>
                <a:lnTo>
                  <a:pt x="564121" y="55787"/>
                </a:lnTo>
                <a:lnTo>
                  <a:pt x="573522" y="61616"/>
                </a:lnTo>
                <a:lnTo>
                  <a:pt x="579470" y="82762"/>
                </a:lnTo>
                <a:lnTo>
                  <a:pt x="579470" y="97071"/>
                </a:lnTo>
                <a:lnTo>
                  <a:pt x="568958" y="114141"/>
                </a:lnTo>
                <a:lnTo>
                  <a:pt x="595906" y="114141"/>
                </a:lnTo>
                <a:lnTo>
                  <a:pt x="597921" y="110645"/>
                </a:lnTo>
                <a:lnTo>
                  <a:pt x="602523" y="97536"/>
                </a:lnTo>
                <a:lnTo>
                  <a:pt x="604775" y="76929"/>
                </a:lnTo>
                <a:lnTo>
                  <a:pt x="602390" y="63274"/>
                </a:lnTo>
                <a:lnTo>
                  <a:pt x="598814" y="55787"/>
                </a:lnTo>
                <a:close/>
              </a:path>
              <a:path w="889635" h="130175">
                <a:moveTo>
                  <a:pt x="567066" y="37245"/>
                </a:moveTo>
                <a:lnTo>
                  <a:pt x="554568" y="41612"/>
                </a:lnTo>
                <a:lnTo>
                  <a:pt x="541558" y="55519"/>
                </a:lnTo>
                <a:lnTo>
                  <a:pt x="598686" y="55519"/>
                </a:lnTo>
                <a:lnTo>
                  <a:pt x="594884" y="47558"/>
                </a:lnTo>
                <a:lnTo>
                  <a:pt x="585919" y="41216"/>
                </a:lnTo>
                <a:lnTo>
                  <a:pt x="567066" y="37245"/>
                </a:lnTo>
                <a:close/>
              </a:path>
              <a:path w="889635" h="130175">
                <a:moveTo>
                  <a:pt x="651173" y="38794"/>
                </a:moveTo>
                <a:lnTo>
                  <a:pt x="627392" y="38794"/>
                </a:lnTo>
                <a:lnTo>
                  <a:pt x="627392" y="127590"/>
                </a:lnTo>
                <a:lnTo>
                  <a:pt x="651173" y="127590"/>
                </a:lnTo>
                <a:lnTo>
                  <a:pt x="651173" y="38794"/>
                </a:lnTo>
                <a:close/>
              </a:path>
              <a:path w="889635" h="130175">
                <a:moveTo>
                  <a:pt x="651173" y="3966"/>
                </a:moveTo>
                <a:lnTo>
                  <a:pt x="627392" y="3966"/>
                </a:lnTo>
                <a:lnTo>
                  <a:pt x="627392" y="23966"/>
                </a:lnTo>
                <a:lnTo>
                  <a:pt x="651173" y="23966"/>
                </a:lnTo>
                <a:lnTo>
                  <a:pt x="651173" y="3966"/>
                </a:lnTo>
                <a:close/>
              </a:path>
              <a:path w="889635" h="130175">
                <a:moveTo>
                  <a:pt x="742958" y="51553"/>
                </a:moveTo>
                <a:lnTo>
                  <a:pt x="724615" y="51553"/>
                </a:lnTo>
                <a:lnTo>
                  <a:pt x="724615" y="73450"/>
                </a:lnTo>
                <a:lnTo>
                  <a:pt x="714190" y="73600"/>
                </a:lnTo>
                <a:lnTo>
                  <a:pt x="678566" y="87308"/>
                </a:lnTo>
                <a:lnTo>
                  <a:pt x="672746" y="115347"/>
                </a:lnTo>
                <a:lnTo>
                  <a:pt x="687393" y="129659"/>
                </a:lnTo>
                <a:lnTo>
                  <a:pt x="699320" y="129648"/>
                </a:lnTo>
                <a:lnTo>
                  <a:pt x="708807" y="127748"/>
                </a:lnTo>
                <a:lnTo>
                  <a:pt x="724615" y="118107"/>
                </a:lnTo>
                <a:lnTo>
                  <a:pt x="757569" y="118107"/>
                </a:lnTo>
                <a:lnTo>
                  <a:pt x="757374" y="114313"/>
                </a:lnTo>
                <a:lnTo>
                  <a:pt x="747534" y="114313"/>
                </a:lnTo>
                <a:lnTo>
                  <a:pt x="747534" y="113278"/>
                </a:lnTo>
                <a:lnTo>
                  <a:pt x="702384" y="113278"/>
                </a:lnTo>
                <a:lnTo>
                  <a:pt x="695838" y="106728"/>
                </a:lnTo>
                <a:lnTo>
                  <a:pt x="695845" y="101534"/>
                </a:lnTo>
                <a:lnTo>
                  <a:pt x="699354" y="93747"/>
                </a:lnTo>
                <a:lnTo>
                  <a:pt x="718927" y="87245"/>
                </a:lnTo>
                <a:lnTo>
                  <a:pt x="747454" y="87245"/>
                </a:lnTo>
                <a:lnTo>
                  <a:pt x="747333" y="62225"/>
                </a:lnTo>
                <a:lnTo>
                  <a:pt x="744145" y="52736"/>
                </a:lnTo>
                <a:lnTo>
                  <a:pt x="742958" y="51553"/>
                </a:lnTo>
                <a:close/>
              </a:path>
              <a:path w="889635" h="130175">
                <a:moveTo>
                  <a:pt x="757569" y="118107"/>
                </a:moveTo>
                <a:lnTo>
                  <a:pt x="725648" y="118107"/>
                </a:lnTo>
                <a:lnTo>
                  <a:pt x="729785" y="129659"/>
                </a:lnTo>
                <a:lnTo>
                  <a:pt x="750329" y="129648"/>
                </a:lnTo>
                <a:lnTo>
                  <a:pt x="758046" y="127416"/>
                </a:lnTo>
                <a:lnTo>
                  <a:pt x="757569" y="118107"/>
                </a:lnTo>
                <a:close/>
              </a:path>
              <a:path w="889635" h="130175">
                <a:moveTo>
                  <a:pt x="757356" y="113968"/>
                </a:moveTo>
                <a:lnTo>
                  <a:pt x="755462" y="114313"/>
                </a:lnTo>
                <a:lnTo>
                  <a:pt x="757374" y="114313"/>
                </a:lnTo>
                <a:lnTo>
                  <a:pt x="757356" y="113968"/>
                </a:lnTo>
                <a:close/>
              </a:path>
              <a:path w="889635" h="130175">
                <a:moveTo>
                  <a:pt x="747454" y="87245"/>
                </a:moveTo>
                <a:lnTo>
                  <a:pt x="724615" y="87245"/>
                </a:lnTo>
                <a:lnTo>
                  <a:pt x="724615" y="105175"/>
                </a:lnTo>
                <a:lnTo>
                  <a:pt x="715826" y="113278"/>
                </a:lnTo>
                <a:lnTo>
                  <a:pt x="747534" y="113278"/>
                </a:lnTo>
                <a:lnTo>
                  <a:pt x="747454" y="87245"/>
                </a:lnTo>
                <a:close/>
              </a:path>
              <a:path w="889635" h="130175">
                <a:moveTo>
                  <a:pt x="710487" y="36967"/>
                </a:moveTo>
                <a:lnTo>
                  <a:pt x="698401" y="38285"/>
                </a:lnTo>
                <a:lnTo>
                  <a:pt x="680500" y="42932"/>
                </a:lnTo>
                <a:lnTo>
                  <a:pt x="681296" y="59065"/>
                </a:lnTo>
                <a:lnTo>
                  <a:pt x="691753" y="54694"/>
                </a:lnTo>
                <a:lnTo>
                  <a:pt x="708934" y="51553"/>
                </a:lnTo>
                <a:lnTo>
                  <a:pt x="742958" y="51553"/>
                </a:lnTo>
                <a:lnTo>
                  <a:pt x="733399" y="42026"/>
                </a:lnTo>
                <a:lnTo>
                  <a:pt x="710487" y="36967"/>
                </a:lnTo>
                <a:close/>
              </a:path>
              <a:path w="889635" h="130175">
                <a:moveTo>
                  <a:pt x="776032" y="107243"/>
                </a:moveTo>
                <a:lnTo>
                  <a:pt x="776032" y="124830"/>
                </a:lnTo>
                <a:lnTo>
                  <a:pt x="778525" y="125503"/>
                </a:lnTo>
                <a:lnTo>
                  <a:pt x="790918" y="128077"/>
                </a:lnTo>
                <a:lnTo>
                  <a:pt x="808864" y="129652"/>
                </a:lnTo>
                <a:lnTo>
                  <a:pt x="819597" y="128369"/>
                </a:lnTo>
                <a:lnTo>
                  <a:pt x="835398" y="121814"/>
                </a:lnTo>
                <a:lnTo>
                  <a:pt x="844907" y="114658"/>
                </a:lnTo>
                <a:lnTo>
                  <a:pt x="821180" y="114658"/>
                </a:lnTo>
                <a:lnTo>
                  <a:pt x="805097" y="114610"/>
                </a:lnTo>
                <a:lnTo>
                  <a:pt x="794626" y="113110"/>
                </a:lnTo>
                <a:lnTo>
                  <a:pt x="776032" y="107243"/>
                </a:lnTo>
                <a:close/>
              </a:path>
              <a:path w="889635" h="130175">
                <a:moveTo>
                  <a:pt x="812547" y="36902"/>
                </a:moveTo>
                <a:lnTo>
                  <a:pt x="801648" y="38015"/>
                </a:lnTo>
                <a:lnTo>
                  <a:pt x="786027" y="43881"/>
                </a:lnTo>
                <a:lnTo>
                  <a:pt x="776377" y="50863"/>
                </a:lnTo>
                <a:lnTo>
                  <a:pt x="776377" y="72416"/>
                </a:lnTo>
                <a:lnTo>
                  <a:pt x="787750" y="84830"/>
                </a:lnTo>
                <a:lnTo>
                  <a:pt x="801019" y="90002"/>
                </a:lnTo>
                <a:lnTo>
                  <a:pt x="808946" y="93278"/>
                </a:lnTo>
                <a:lnTo>
                  <a:pt x="821180" y="98106"/>
                </a:lnTo>
                <a:lnTo>
                  <a:pt x="821180" y="114658"/>
                </a:lnTo>
                <a:lnTo>
                  <a:pt x="844907" y="114658"/>
                </a:lnTo>
                <a:lnTo>
                  <a:pt x="845823" y="113968"/>
                </a:lnTo>
                <a:lnTo>
                  <a:pt x="845823" y="91899"/>
                </a:lnTo>
                <a:lnTo>
                  <a:pt x="833588" y="79829"/>
                </a:lnTo>
                <a:lnTo>
                  <a:pt x="817906" y="73968"/>
                </a:lnTo>
                <a:lnTo>
                  <a:pt x="811014" y="71208"/>
                </a:lnTo>
                <a:lnTo>
                  <a:pt x="799986" y="67071"/>
                </a:lnTo>
                <a:lnTo>
                  <a:pt x="799986" y="51725"/>
                </a:lnTo>
                <a:lnTo>
                  <a:pt x="838738" y="51725"/>
                </a:lnTo>
                <a:lnTo>
                  <a:pt x="838694" y="39989"/>
                </a:lnTo>
                <a:lnTo>
                  <a:pt x="829272" y="38363"/>
                </a:lnTo>
                <a:lnTo>
                  <a:pt x="812547" y="36902"/>
                </a:lnTo>
                <a:close/>
              </a:path>
              <a:path w="889635" h="130175">
                <a:moveTo>
                  <a:pt x="838738" y="51725"/>
                </a:moveTo>
                <a:lnTo>
                  <a:pt x="824283" y="51725"/>
                </a:lnTo>
                <a:lnTo>
                  <a:pt x="838757" y="56725"/>
                </a:lnTo>
                <a:lnTo>
                  <a:pt x="838738" y="51725"/>
                </a:lnTo>
                <a:close/>
              </a:path>
              <a:path w="889635" h="130175">
                <a:moveTo>
                  <a:pt x="889389" y="103624"/>
                </a:moveTo>
                <a:lnTo>
                  <a:pt x="865436" y="103624"/>
                </a:lnTo>
                <a:lnTo>
                  <a:pt x="865436" y="127590"/>
                </a:lnTo>
                <a:lnTo>
                  <a:pt x="889389" y="127590"/>
                </a:lnTo>
                <a:lnTo>
                  <a:pt x="889389" y="103624"/>
                </a:lnTo>
                <a:close/>
              </a:path>
              <a:path w="889635" h="130175">
                <a:moveTo>
                  <a:pt x="889389" y="38794"/>
                </a:moveTo>
                <a:lnTo>
                  <a:pt x="865436" y="38794"/>
                </a:lnTo>
                <a:lnTo>
                  <a:pt x="865436" y="62760"/>
                </a:lnTo>
                <a:lnTo>
                  <a:pt x="889389" y="62760"/>
                </a:lnTo>
                <a:lnTo>
                  <a:pt x="889389" y="38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204179" y="4680410"/>
            <a:ext cx="450215" cy="125730"/>
          </a:xfrm>
          <a:custGeom>
            <a:avLst/>
            <a:gdLst/>
            <a:ahLst/>
            <a:cxnLst/>
            <a:rect l="l" t="t" r="r" b="b"/>
            <a:pathLst>
              <a:path w="450215" h="125729">
                <a:moveTo>
                  <a:pt x="73753" y="63794"/>
                </a:moveTo>
                <a:lnTo>
                  <a:pt x="0" y="63794"/>
                </a:lnTo>
                <a:lnTo>
                  <a:pt x="0" y="78623"/>
                </a:lnTo>
                <a:lnTo>
                  <a:pt x="73753" y="78623"/>
                </a:lnTo>
                <a:lnTo>
                  <a:pt x="73753" y="63794"/>
                </a:lnTo>
                <a:close/>
              </a:path>
              <a:path w="450215" h="125729">
                <a:moveTo>
                  <a:pt x="174184" y="15388"/>
                </a:moveTo>
                <a:lnTo>
                  <a:pt x="136268" y="15388"/>
                </a:lnTo>
                <a:lnTo>
                  <a:pt x="148020" y="18899"/>
                </a:lnTo>
                <a:lnTo>
                  <a:pt x="156591" y="35106"/>
                </a:lnTo>
                <a:lnTo>
                  <a:pt x="154752" y="42164"/>
                </a:lnTo>
                <a:lnTo>
                  <a:pt x="147855" y="54810"/>
                </a:lnTo>
                <a:lnTo>
                  <a:pt x="132538" y="71554"/>
                </a:lnTo>
                <a:lnTo>
                  <a:pt x="122176" y="80652"/>
                </a:lnTo>
                <a:lnTo>
                  <a:pt x="114830" y="87835"/>
                </a:lnTo>
                <a:lnTo>
                  <a:pt x="102897" y="101899"/>
                </a:lnTo>
                <a:lnTo>
                  <a:pt x="101692" y="103624"/>
                </a:lnTo>
                <a:lnTo>
                  <a:pt x="101692" y="122590"/>
                </a:lnTo>
                <a:lnTo>
                  <a:pt x="181649" y="122590"/>
                </a:lnTo>
                <a:lnTo>
                  <a:pt x="181649" y="103624"/>
                </a:lnTo>
                <a:lnTo>
                  <a:pt x="129254" y="102186"/>
                </a:lnTo>
                <a:lnTo>
                  <a:pt x="134516" y="93041"/>
                </a:lnTo>
                <a:lnTo>
                  <a:pt x="148736" y="78451"/>
                </a:lnTo>
                <a:lnTo>
                  <a:pt x="157178" y="71794"/>
                </a:lnTo>
                <a:lnTo>
                  <a:pt x="165770" y="64210"/>
                </a:lnTo>
                <a:lnTo>
                  <a:pt x="176480" y="52157"/>
                </a:lnTo>
                <a:lnTo>
                  <a:pt x="181994" y="43621"/>
                </a:lnTo>
                <a:lnTo>
                  <a:pt x="181953" y="32243"/>
                </a:lnTo>
                <a:lnTo>
                  <a:pt x="179334" y="21912"/>
                </a:lnTo>
                <a:lnTo>
                  <a:pt x="174184" y="15388"/>
                </a:lnTo>
                <a:close/>
              </a:path>
              <a:path w="450215" h="125729">
                <a:moveTo>
                  <a:pt x="136107" y="170"/>
                </a:moveTo>
                <a:lnTo>
                  <a:pt x="122996" y="1820"/>
                </a:lnTo>
                <a:lnTo>
                  <a:pt x="104794" y="6725"/>
                </a:lnTo>
                <a:lnTo>
                  <a:pt x="107183" y="23162"/>
                </a:lnTo>
                <a:lnTo>
                  <a:pt x="119599" y="18357"/>
                </a:lnTo>
                <a:lnTo>
                  <a:pt x="136268" y="15388"/>
                </a:lnTo>
                <a:lnTo>
                  <a:pt x="174184" y="15388"/>
                </a:lnTo>
                <a:lnTo>
                  <a:pt x="167704" y="7180"/>
                </a:lnTo>
                <a:lnTo>
                  <a:pt x="156288" y="2652"/>
                </a:lnTo>
                <a:lnTo>
                  <a:pt x="136107" y="170"/>
                </a:lnTo>
                <a:close/>
              </a:path>
              <a:path w="450215" h="125729">
                <a:moveTo>
                  <a:pt x="294054" y="108624"/>
                </a:moveTo>
                <a:lnTo>
                  <a:pt x="222195" y="108624"/>
                </a:lnTo>
                <a:lnTo>
                  <a:pt x="222195" y="122590"/>
                </a:lnTo>
                <a:lnTo>
                  <a:pt x="294054" y="122590"/>
                </a:lnTo>
                <a:lnTo>
                  <a:pt x="294054" y="108624"/>
                </a:lnTo>
                <a:close/>
              </a:path>
              <a:path w="450215" h="125729">
                <a:moveTo>
                  <a:pt x="270101" y="20345"/>
                </a:moveTo>
                <a:lnTo>
                  <a:pt x="246147" y="20345"/>
                </a:lnTo>
                <a:lnTo>
                  <a:pt x="246147" y="108624"/>
                </a:lnTo>
                <a:lnTo>
                  <a:pt x="270101" y="108624"/>
                </a:lnTo>
                <a:lnTo>
                  <a:pt x="270101" y="20345"/>
                </a:lnTo>
                <a:close/>
              </a:path>
              <a:path w="450215" h="125729">
                <a:moveTo>
                  <a:pt x="270101" y="0"/>
                </a:moveTo>
                <a:lnTo>
                  <a:pt x="222195" y="11897"/>
                </a:lnTo>
                <a:lnTo>
                  <a:pt x="222195" y="26380"/>
                </a:lnTo>
                <a:lnTo>
                  <a:pt x="246147" y="20345"/>
                </a:lnTo>
                <a:lnTo>
                  <a:pt x="270101" y="20345"/>
                </a:lnTo>
                <a:lnTo>
                  <a:pt x="270101" y="0"/>
                </a:lnTo>
                <a:close/>
              </a:path>
              <a:path w="450215" h="125729">
                <a:moveTo>
                  <a:pt x="341491" y="96727"/>
                </a:moveTo>
                <a:lnTo>
                  <a:pt x="315643" y="96727"/>
                </a:lnTo>
                <a:lnTo>
                  <a:pt x="315643" y="122590"/>
                </a:lnTo>
                <a:lnTo>
                  <a:pt x="341491" y="122590"/>
                </a:lnTo>
                <a:lnTo>
                  <a:pt x="341491" y="96727"/>
                </a:lnTo>
                <a:close/>
              </a:path>
              <a:path w="450215" h="125729">
                <a:moveTo>
                  <a:pt x="403447" y="1"/>
                </a:moveTo>
                <a:lnTo>
                  <a:pt x="368706" y="19231"/>
                </a:lnTo>
                <a:lnTo>
                  <a:pt x="357209" y="62893"/>
                </a:lnTo>
                <a:lnTo>
                  <a:pt x="357532" y="68230"/>
                </a:lnTo>
                <a:lnTo>
                  <a:pt x="373650" y="112361"/>
                </a:lnTo>
                <a:lnTo>
                  <a:pt x="403043" y="125520"/>
                </a:lnTo>
                <a:lnTo>
                  <a:pt x="403210" y="125517"/>
                </a:lnTo>
                <a:lnTo>
                  <a:pt x="410243" y="124563"/>
                </a:lnTo>
                <a:lnTo>
                  <a:pt x="423738" y="119373"/>
                </a:lnTo>
                <a:lnTo>
                  <a:pt x="433441" y="110693"/>
                </a:lnTo>
                <a:lnTo>
                  <a:pt x="403214" y="110693"/>
                </a:lnTo>
                <a:lnTo>
                  <a:pt x="399470" y="109732"/>
                </a:lnTo>
                <a:lnTo>
                  <a:pt x="392432" y="104158"/>
                </a:lnTo>
                <a:lnTo>
                  <a:pt x="385603" y="89843"/>
                </a:lnTo>
                <a:lnTo>
                  <a:pt x="382563" y="62893"/>
                </a:lnTo>
                <a:lnTo>
                  <a:pt x="382552" y="62354"/>
                </a:lnTo>
                <a:lnTo>
                  <a:pt x="382952" y="54188"/>
                </a:lnTo>
                <a:lnTo>
                  <a:pt x="385388" y="37919"/>
                </a:lnTo>
                <a:lnTo>
                  <a:pt x="391666" y="22106"/>
                </a:lnTo>
                <a:lnTo>
                  <a:pt x="403606" y="15002"/>
                </a:lnTo>
                <a:lnTo>
                  <a:pt x="434272" y="15002"/>
                </a:lnTo>
                <a:lnTo>
                  <a:pt x="433075" y="12927"/>
                </a:lnTo>
                <a:lnTo>
                  <a:pt x="421535" y="4549"/>
                </a:lnTo>
                <a:lnTo>
                  <a:pt x="403447" y="1"/>
                </a:lnTo>
                <a:close/>
              </a:path>
              <a:path w="450215" h="125729">
                <a:moveTo>
                  <a:pt x="434272" y="15002"/>
                </a:moveTo>
                <a:lnTo>
                  <a:pt x="403606" y="15002"/>
                </a:lnTo>
                <a:lnTo>
                  <a:pt x="407314" y="15950"/>
                </a:lnTo>
                <a:lnTo>
                  <a:pt x="414415" y="21494"/>
                </a:lnTo>
                <a:lnTo>
                  <a:pt x="421312" y="35765"/>
                </a:lnTo>
                <a:lnTo>
                  <a:pt x="424410" y="62893"/>
                </a:lnTo>
                <a:lnTo>
                  <a:pt x="423979" y="71529"/>
                </a:lnTo>
                <a:lnTo>
                  <a:pt x="421509" y="87830"/>
                </a:lnTo>
                <a:lnTo>
                  <a:pt x="415191" y="103613"/>
                </a:lnTo>
                <a:lnTo>
                  <a:pt x="403214" y="110693"/>
                </a:lnTo>
                <a:lnTo>
                  <a:pt x="433441" y="110693"/>
                </a:lnTo>
                <a:lnTo>
                  <a:pt x="438341" y="106309"/>
                </a:lnTo>
                <a:lnTo>
                  <a:pt x="442755" y="97651"/>
                </a:lnTo>
                <a:lnTo>
                  <a:pt x="447515" y="82794"/>
                </a:lnTo>
                <a:lnTo>
                  <a:pt x="449742" y="62354"/>
                </a:lnTo>
                <a:lnTo>
                  <a:pt x="449413" y="56967"/>
                </a:lnTo>
                <a:lnTo>
                  <a:pt x="447484" y="44960"/>
                </a:lnTo>
                <a:lnTo>
                  <a:pt x="442518" y="29293"/>
                </a:lnTo>
                <a:lnTo>
                  <a:pt x="434272" y="150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733557" y="4680269"/>
            <a:ext cx="339725" cy="125730"/>
          </a:xfrm>
          <a:custGeom>
            <a:avLst/>
            <a:gdLst/>
            <a:ahLst/>
            <a:cxnLst/>
            <a:rect l="l" t="t" r="r" b="b"/>
            <a:pathLst>
              <a:path w="339725" h="125729">
                <a:moveTo>
                  <a:pt x="73755" y="63935"/>
                </a:moveTo>
                <a:lnTo>
                  <a:pt x="0" y="63935"/>
                </a:lnTo>
                <a:lnTo>
                  <a:pt x="0" y="78764"/>
                </a:lnTo>
                <a:lnTo>
                  <a:pt x="73755" y="78764"/>
                </a:lnTo>
                <a:lnTo>
                  <a:pt x="73755" y="63935"/>
                </a:lnTo>
                <a:close/>
              </a:path>
              <a:path w="339725" h="125729">
                <a:moveTo>
                  <a:pt x="151180" y="5"/>
                </a:moveTo>
                <a:lnTo>
                  <a:pt x="112312" y="17376"/>
                </a:lnTo>
                <a:lnTo>
                  <a:pt x="98148" y="68163"/>
                </a:lnTo>
                <a:lnTo>
                  <a:pt x="99279" y="79331"/>
                </a:lnTo>
                <a:lnTo>
                  <a:pt x="116809" y="115379"/>
                </a:lnTo>
                <a:lnTo>
                  <a:pt x="149819" y="125299"/>
                </a:lnTo>
                <a:lnTo>
                  <a:pt x="162916" y="121815"/>
                </a:lnTo>
                <a:lnTo>
                  <a:pt x="178554" y="111477"/>
                </a:lnTo>
                <a:lnTo>
                  <a:pt x="178931" y="110834"/>
                </a:lnTo>
                <a:lnTo>
                  <a:pt x="135812" y="110834"/>
                </a:lnTo>
                <a:lnTo>
                  <a:pt x="124092" y="95490"/>
                </a:lnTo>
                <a:lnTo>
                  <a:pt x="124092" y="73419"/>
                </a:lnTo>
                <a:lnTo>
                  <a:pt x="136157" y="60487"/>
                </a:lnTo>
                <a:lnTo>
                  <a:pt x="180337" y="60487"/>
                </a:lnTo>
                <a:lnTo>
                  <a:pt x="179622" y="59281"/>
                </a:lnTo>
                <a:lnTo>
                  <a:pt x="123059" y="59281"/>
                </a:lnTo>
                <a:lnTo>
                  <a:pt x="123175" y="55944"/>
                </a:lnTo>
                <a:lnTo>
                  <a:pt x="124973" y="42168"/>
                </a:lnTo>
                <a:lnTo>
                  <a:pt x="130997" y="26594"/>
                </a:lnTo>
                <a:lnTo>
                  <a:pt x="137084" y="20620"/>
                </a:lnTo>
                <a:lnTo>
                  <a:pt x="154125" y="14996"/>
                </a:lnTo>
                <a:lnTo>
                  <a:pt x="181772" y="14996"/>
                </a:lnTo>
                <a:lnTo>
                  <a:pt x="180586" y="3997"/>
                </a:lnTo>
                <a:lnTo>
                  <a:pt x="168050" y="1563"/>
                </a:lnTo>
                <a:lnTo>
                  <a:pt x="151180" y="5"/>
                </a:lnTo>
                <a:close/>
              </a:path>
              <a:path w="339725" h="125729">
                <a:moveTo>
                  <a:pt x="180337" y="60487"/>
                </a:moveTo>
                <a:lnTo>
                  <a:pt x="154078" y="60487"/>
                </a:lnTo>
                <a:lnTo>
                  <a:pt x="164763" y="74626"/>
                </a:lnTo>
                <a:lnTo>
                  <a:pt x="164763" y="97730"/>
                </a:lnTo>
                <a:lnTo>
                  <a:pt x="154250" y="110834"/>
                </a:lnTo>
                <a:lnTo>
                  <a:pt x="178931" y="110834"/>
                </a:lnTo>
                <a:lnTo>
                  <a:pt x="184901" y="100650"/>
                </a:lnTo>
                <a:lnTo>
                  <a:pt x="188682" y="81985"/>
                </a:lnTo>
                <a:lnTo>
                  <a:pt x="186605" y="71067"/>
                </a:lnTo>
                <a:lnTo>
                  <a:pt x="180337" y="60487"/>
                </a:lnTo>
                <a:close/>
              </a:path>
              <a:path w="339725" h="125729">
                <a:moveTo>
                  <a:pt x="149879" y="45773"/>
                </a:moveTo>
                <a:lnTo>
                  <a:pt x="137986" y="48619"/>
                </a:lnTo>
                <a:lnTo>
                  <a:pt x="123059" y="59281"/>
                </a:lnTo>
                <a:lnTo>
                  <a:pt x="179622" y="59281"/>
                </a:lnTo>
                <a:lnTo>
                  <a:pt x="177397" y="55526"/>
                </a:lnTo>
                <a:lnTo>
                  <a:pt x="168200" y="49713"/>
                </a:lnTo>
                <a:lnTo>
                  <a:pt x="149879" y="45773"/>
                </a:lnTo>
                <a:close/>
              </a:path>
              <a:path w="339725" h="125729">
                <a:moveTo>
                  <a:pt x="181772" y="14996"/>
                </a:moveTo>
                <a:lnTo>
                  <a:pt x="154125" y="14996"/>
                </a:lnTo>
                <a:lnTo>
                  <a:pt x="164341" y="16301"/>
                </a:lnTo>
                <a:lnTo>
                  <a:pt x="182512" y="21867"/>
                </a:lnTo>
                <a:lnTo>
                  <a:pt x="181772" y="14996"/>
                </a:lnTo>
                <a:close/>
              </a:path>
              <a:path w="339725" h="125729">
                <a:moveTo>
                  <a:pt x="232361" y="96868"/>
                </a:moveTo>
                <a:lnTo>
                  <a:pt x="206513" y="96868"/>
                </a:lnTo>
                <a:lnTo>
                  <a:pt x="206513" y="122731"/>
                </a:lnTo>
                <a:lnTo>
                  <a:pt x="232361" y="122731"/>
                </a:lnTo>
                <a:lnTo>
                  <a:pt x="232361" y="96868"/>
                </a:lnTo>
                <a:close/>
              </a:path>
              <a:path w="339725" h="125729">
                <a:moveTo>
                  <a:pt x="296237" y="0"/>
                </a:moveTo>
                <a:lnTo>
                  <a:pt x="284484" y="1631"/>
                </a:lnTo>
                <a:lnTo>
                  <a:pt x="268729" y="8681"/>
                </a:lnTo>
                <a:lnTo>
                  <a:pt x="262907" y="15663"/>
                </a:lnTo>
                <a:lnTo>
                  <a:pt x="258071" y="33204"/>
                </a:lnTo>
                <a:lnTo>
                  <a:pt x="261767" y="44302"/>
                </a:lnTo>
                <a:lnTo>
                  <a:pt x="275130" y="58591"/>
                </a:lnTo>
                <a:lnTo>
                  <a:pt x="274334" y="59076"/>
                </a:lnTo>
                <a:lnTo>
                  <a:pt x="266539" y="64986"/>
                </a:lnTo>
                <a:lnTo>
                  <a:pt x="256401" y="76954"/>
                </a:lnTo>
                <a:lnTo>
                  <a:pt x="251384" y="94146"/>
                </a:lnTo>
                <a:lnTo>
                  <a:pt x="254057" y="104052"/>
                </a:lnTo>
                <a:lnTo>
                  <a:pt x="266243" y="118650"/>
                </a:lnTo>
                <a:lnTo>
                  <a:pt x="277888" y="123082"/>
                </a:lnTo>
                <a:lnTo>
                  <a:pt x="298072" y="125467"/>
                </a:lnTo>
                <a:lnTo>
                  <a:pt x="311624" y="123082"/>
                </a:lnTo>
                <a:lnTo>
                  <a:pt x="327446" y="115563"/>
                </a:lnTo>
                <a:lnTo>
                  <a:pt x="331256" y="111007"/>
                </a:lnTo>
                <a:lnTo>
                  <a:pt x="287019" y="111007"/>
                </a:lnTo>
                <a:lnTo>
                  <a:pt x="273925" y="98937"/>
                </a:lnTo>
                <a:lnTo>
                  <a:pt x="273925" y="89417"/>
                </a:lnTo>
                <a:lnTo>
                  <a:pt x="275727" y="81653"/>
                </a:lnTo>
                <a:lnTo>
                  <a:pt x="287019" y="66695"/>
                </a:lnTo>
                <a:lnTo>
                  <a:pt x="330085" y="66695"/>
                </a:lnTo>
                <a:lnTo>
                  <a:pt x="318101" y="53576"/>
                </a:lnTo>
                <a:lnTo>
                  <a:pt x="321123" y="50316"/>
                </a:lnTo>
                <a:lnTo>
                  <a:pt x="301324" y="50316"/>
                </a:lnTo>
                <a:lnTo>
                  <a:pt x="287709" y="42902"/>
                </a:lnTo>
                <a:lnTo>
                  <a:pt x="278577" y="34108"/>
                </a:lnTo>
                <a:lnTo>
                  <a:pt x="278577" y="22384"/>
                </a:lnTo>
                <a:lnTo>
                  <a:pt x="287882" y="15142"/>
                </a:lnTo>
                <a:lnTo>
                  <a:pt x="334064" y="15142"/>
                </a:lnTo>
                <a:lnTo>
                  <a:pt x="334064" y="14798"/>
                </a:lnTo>
                <a:lnTo>
                  <a:pt x="323654" y="7096"/>
                </a:lnTo>
                <a:lnTo>
                  <a:pt x="315070" y="3026"/>
                </a:lnTo>
                <a:lnTo>
                  <a:pt x="296237" y="0"/>
                </a:lnTo>
                <a:close/>
              </a:path>
              <a:path w="339725" h="125729">
                <a:moveTo>
                  <a:pt x="330085" y="66695"/>
                </a:moveTo>
                <a:lnTo>
                  <a:pt x="287019" y="66695"/>
                </a:lnTo>
                <a:lnTo>
                  <a:pt x="309595" y="79454"/>
                </a:lnTo>
                <a:lnTo>
                  <a:pt x="317694" y="88247"/>
                </a:lnTo>
                <a:lnTo>
                  <a:pt x="317694" y="101524"/>
                </a:lnTo>
                <a:lnTo>
                  <a:pt x="305804" y="111007"/>
                </a:lnTo>
                <a:lnTo>
                  <a:pt x="331256" y="111007"/>
                </a:lnTo>
                <a:lnTo>
                  <a:pt x="334316" y="107347"/>
                </a:lnTo>
                <a:lnTo>
                  <a:pt x="339382" y="89836"/>
                </a:lnTo>
                <a:lnTo>
                  <a:pt x="338002" y="82166"/>
                </a:lnTo>
                <a:lnTo>
                  <a:pt x="332036" y="68831"/>
                </a:lnTo>
                <a:lnTo>
                  <a:pt x="330085" y="66695"/>
                </a:lnTo>
                <a:close/>
              </a:path>
              <a:path w="339725" h="125729">
                <a:moveTo>
                  <a:pt x="334064" y="15142"/>
                </a:moveTo>
                <a:lnTo>
                  <a:pt x="303391" y="15142"/>
                </a:lnTo>
                <a:lnTo>
                  <a:pt x="313386" y="23417"/>
                </a:lnTo>
                <a:lnTo>
                  <a:pt x="313386" y="41004"/>
                </a:lnTo>
                <a:lnTo>
                  <a:pt x="301324" y="50316"/>
                </a:lnTo>
                <a:lnTo>
                  <a:pt x="321123" y="50316"/>
                </a:lnTo>
                <a:lnTo>
                  <a:pt x="328323" y="42546"/>
                </a:lnTo>
                <a:lnTo>
                  <a:pt x="334064" y="27039"/>
                </a:lnTo>
                <a:lnTo>
                  <a:pt x="334064" y="151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3461179" y="6132118"/>
            <a:ext cx="216662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The number of receptors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43197" y="3208929"/>
            <a:ext cx="274320" cy="9455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CH</a:t>
            </a:r>
            <a:r>
              <a:rPr dirty="0" baseline="-20202" sz="1650">
                <a:latin typeface="Calibri"/>
                <a:cs typeface="Calibri"/>
              </a:rPr>
              <a:t>4 </a:t>
            </a:r>
            <a:r>
              <a:rPr dirty="0" baseline="-20202" sz="1650" spc="-187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(ppbv)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918015" y="1443736"/>
            <a:ext cx="1063625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" marR="5080" indent="-9525">
              <a:lnSpc>
                <a:spcPct val="142900"/>
              </a:lnSpc>
            </a:pPr>
            <a:r>
              <a:rPr dirty="0" sz="1400">
                <a:latin typeface="Calibri"/>
                <a:cs typeface="Calibri"/>
              </a:rPr>
              <a:t>Obs</a:t>
            </a:r>
            <a:r>
              <a:rPr dirty="0" sz="1400" spc="-10">
                <a:latin typeface="Calibri"/>
                <a:cs typeface="Calibri"/>
              </a:rPr>
              <a:t>erv</a:t>
            </a:r>
            <a:r>
              <a:rPr dirty="0" sz="1400" spc="45">
                <a:latin typeface="Calibri"/>
                <a:cs typeface="Calibri"/>
              </a:rPr>
              <a:t>aE</a:t>
            </a:r>
            <a:r>
              <a:rPr dirty="0" sz="1400" spc="45">
                <a:latin typeface="Calibri"/>
                <a:cs typeface="Calibri"/>
              </a:rPr>
              <a:t>on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0000FF"/>
                </a:solidFill>
                <a:latin typeface="Calibri"/>
                <a:cs typeface="Calibri"/>
              </a:rPr>
              <a:t>Fl</a:t>
            </a:r>
            <a:r>
              <a:rPr dirty="0" sz="1400" spc="-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0000FF"/>
                </a:solidFill>
                <a:latin typeface="Calibri"/>
                <a:cs typeface="Calibri"/>
              </a:rPr>
              <a:t>xp</a:t>
            </a:r>
            <a:r>
              <a:rPr dirty="0" sz="1400" spc="-10">
                <a:solidFill>
                  <a:srgbClr val="0000FF"/>
                </a:solidFill>
                <a:latin typeface="Calibri"/>
                <a:cs typeface="Calibri"/>
              </a:rPr>
              <a:t>ar</a:t>
            </a:r>
            <a:r>
              <a:rPr dirty="0" sz="1400" spc="-10">
                <a:solidFill>
                  <a:srgbClr val="0000FF"/>
                </a:solidFill>
                <a:latin typeface="Calibri"/>
                <a:cs typeface="Calibri"/>
              </a:rPr>
              <a:t>t+</a:t>
            </a:r>
            <a:r>
              <a:rPr dirty="0" sz="1400" spc="-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io</a:t>
            </a:r>
            <a:r>
              <a:rPr dirty="0" sz="14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Fl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xp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t+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797338" y="1421476"/>
            <a:ext cx="1321723" cy="9393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848598" y="1447801"/>
            <a:ext cx="1219200" cy="838200"/>
          </a:xfrm>
          <a:custGeom>
            <a:avLst/>
            <a:gdLst/>
            <a:ahLst/>
            <a:cxnLst/>
            <a:rect l="l" t="t" r="r" b="b"/>
            <a:pathLst>
              <a:path w="1219200" h="838200">
                <a:moveTo>
                  <a:pt x="0" y="0"/>
                </a:moveTo>
                <a:lnTo>
                  <a:pt x="1219199" y="0"/>
                </a:lnTo>
                <a:lnTo>
                  <a:pt x="1219199" y="838199"/>
                </a:lnTo>
                <a:lnTo>
                  <a:pt x="0" y="838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5946138" y="6467545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(</a:t>
            </a:r>
            <a:r>
              <a:rPr dirty="0" sz="3500" spc="-15">
                <a:latin typeface="Calibri"/>
                <a:cs typeface="Calibri"/>
              </a:rPr>
              <a:t>c</a:t>
            </a:r>
            <a:r>
              <a:rPr dirty="0" sz="3500" spc="-20">
                <a:latin typeface="Calibri"/>
                <a:cs typeface="Calibri"/>
              </a:rPr>
              <a:t>ont</a:t>
            </a:r>
            <a:r>
              <a:rPr dirty="0" sz="3500" spc="-20">
                <a:latin typeface="Calibri"/>
                <a:cs typeface="Calibri"/>
              </a:rPr>
              <a:t>.</a:t>
            </a:r>
            <a:r>
              <a:rPr dirty="0" sz="3500" spc="-15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5944" y="2153628"/>
            <a:ext cx="756247" cy="64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99130" y="2153628"/>
            <a:ext cx="756250" cy="64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43440" y="2153628"/>
            <a:ext cx="756251" cy="64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51005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6625" y="2153628"/>
            <a:ext cx="756249" cy="649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04177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0946" y="2153628"/>
            <a:ext cx="756251" cy="649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48500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94130" y="2153628"/>
            <a:ext cx="756250" cy="649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101684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5944" y="3208073"/>
            <a:ext cx="756247" cy="649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53496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722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99130" y="3208073"/>
            <a:ext cx="756250" cy="649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06670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64908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43440" y="3208073"/>
            <a:ext cx="756251" cy="6499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51005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9219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96625" y="3208073"/>
            <a:ext cx="756249" cy="649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204177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62403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40946" y="3208073"/>
            <a:ext cx="756251" cy="6499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648500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06726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94130" y="3208073"/>
            <a:ext cx="756250" cy="6499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53496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1722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06670" y="2722667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64908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9219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2403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06726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59910" y="2350510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01684" y="3777112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59910" y="340495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5944" y="4262518"/>
            <a:ext cx="756247" cy="6499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24379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69954" y="493788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3496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1722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99130" y="4262518"/>
            <a:ext cx="756250" cy="6499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377569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23143" y="493788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06670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64908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843440" y="4262518"/>
            <a:ext cx="756251" cy="6499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821880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67454" y="4937885"/>
            <a:ext cx="1039494" cy="39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  <a:p>
            <a:pPr marL="67310">
              <a:lnSpc>
                <a:spcPts val="2000"/>
              </a:lnSpc>
            </a:pPr>
            <a:r>
              <a:rPr dirty="0" sz="1700">
                <a:latin typeface="Calibri"/>
                <a:cs typeface="Calibri"/>
              </a:rPr>
              <a:t>Obs (ppbv)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51005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09219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296625" y="4262518"/>
            <a:ext cx="756249" cy="6499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275064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20651" y="493788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04177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62403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40946" y="4262518"/>
            <a:ext cx="756251" cy="6499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719387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64961" y="493788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48500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06726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194130" y="4262518"/>
            <a:ext cx="756250" cy="6499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5946138" y="6467545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72571" y="4937885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18145" y="4937885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101684" y="4831556"/>
            <a:ext cx="9398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959910" y="4459402"/>
            <a:ext cx="23114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55344" y="2211193"/>
            <a:ext cx="190500" cy="421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W</a:t>
            </a:r>
            <a:r>
              <a:rPr dirty="0" sz="1300">
                <a:latin typeface="Calibri"/>
                <a:cs typeface="Calibri"/>
              </a:rPr>
              <a:t>RF</a:t>
            </a:r>
            <a:r>
              <a:rPr dirty="0" sz="130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505" y="2914468"/>
            <a:ext cx="579755" cy="12122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latin typeface="Calibri"/>
                <a:cs typeface="Calibri"/>
              </a:rPr>
              <a:t>Mod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>
                <a:latin typeface="Calibri"/>
                <a:cs typeface="Calibri"/>
              </a:rPr>
              <a:t>l </a:t>
            </a:r>
            <a:r>
              <a:rPr dirty="0" sz="1700" spc="-5">
                <a:latin typeface="Calibri"/>
                <a:cs typeface="Calibri"/>
              </a:rPr>
              <a:t>(</a:t>
            </a:r>
            <a:r>
              <a:rPr dirty="0" sz="1700">
                <a:latin typeface="Calibri"/>
                <a:cs typeface="Calibri"/>
              </a:rPr>
              <a:t>ppbv)</a:t>
            </a:r>
            <a:endParaRPr sz="1700">
              <a:latin typeface="Calibri"/>
              <a:cs typeface="Calibri"/>
            </a:endParaRPr>
          </a:p>
          <a:p>
            <a:pPr marL="481330">
              <a:lnSpc>
                <a:spcPct val="100000"/>
              </a:lnSpc>
              <a:spcBef>
                <a:spcPts val="1110"/>
              </a:spcBef>
            </a:pPr>
            <a:r>
              <a:rPr dirty="0" sz="1300">
                <a:latin typeface="Calibri"/>
                <a:cs typeface="Calibri"/>
              </a:rPr>
              <a:t>W</a:t>
            </a:r>
            <a:r>
              <a:rPr dirty="0" sz="1300">
                <a:latin typeface="Calibri"/>
                <a:cs typeface="Calibri"/>
              </a:rPr>
              <a:t>RF</a:t>
            </a:r>
            <a:r>
              <a:rPr dirty="0" sz="130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5344" y="4321581"/>
            <a:ext cx="190500" cy="421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W</a:t>
            </a:r>
            <a:r>
              <a:rPr dirty="0" sz="1300">
                <a:latin typeface="Calibri"/>
                <a:cs typeface="Calibri"/>
              </a:rPr>
              <a:t>RF</a:t>
            </a:r>
            <a:r>
              <a:rPr dirty="0" sz="130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893294" y="2867098"/>
          <a:ext cx="8208645" cy="35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825"/>
                <a:gridCol w="1448750"/>
                <a:gridCol w="1448753"/>
                <a:gridCol w="1448747"/>
                <a:gridCol w="1448753"/>
                <a:gridCol w="1206823"/>
              </a:tblGrid>
              <a:tr h="9526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tabLst>
                          <a:tab pos="38925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tabLst>
                          <a:tab pos="631190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tabLst>
                          <a:tab pos="631190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059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53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656197" y="1669497"/>
          <a:ext cx="8446135" cy="49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922"/>
                <a:gridCol w="1448750"/>
                <a:gridCol w="1448753"/>
                <a:gridCol w="1448747"/>
                <a:gridCol w="1448753"/>
                <a:gridCol w="1206823"/>
              </a:tblGrid>
              <a:tr h="232312"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0504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0508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144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0514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98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0516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3189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0519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0620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12012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5308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893294" y="3921542"/>
          <a:ext cx="8208645" cy="35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825"/>
                <a:gridCol w="1448750"/>
                <a:gridCol w="1448753"/>
                <a:gridCol w="1448747"/>
                <a:gridCol w="1448753"/>
                <a:gridCol w="1206823"/>
              </a:tblGrid>
              <a:tr h="9526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tabLst>
                          <a:tab pos="38925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tabLst>
                          <a:tab pos="631190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tabLst>
                          <a:tab pos="631190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tabLst>
                          <a:tab pos="635635" algn="l"/>
                        </a:tabLst>
                      </a:pPr>
                      <a:r>
                        <a:rPr dirty="0" sz="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0589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7037" sz="675" spc="-9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530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slope: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prior:0.</a:t>
                      </a:r>
                      <a:r>
                        <a:rPr dirty="0" sz="65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50" spc="-2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post:0.6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(</a:t>
            </a:r>
            <a:r>
              <a:rPr dirty="0" sz="3500" spc="-15">
                <a:latin typeface="Calibri"/>
                <a:cs typeface="Calibri"/>
              </a:rPr>
              <a:t>c</a:t>
            </a:r>
            <a:r>
              <a:rPr dirty="0" sz="3500" spc="-20">
                <a:latin typeface="Calibri"/>
                <a:cs typeface="Calibri"/>
              </a:rPr>
              <a:t>ont</a:t>
            </a:r>
            <a:r>
              <a:rPr dirty="0" sz="3500" spc="-20">
                <a:latin typeface="Calibri"/>
                <a:cs typeface="Calibri"/>
              </a:rPr>
              <a:t>.</a:t>
            </a:r>
            <a:r>
              <a:rPr dirty="0" sz="3500" spc="-15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3659" y="6422208"/>
            <a:ext cx="5191760" cy="0"/>
          </a:xfrm>
          <a:custGeom>
            <a:avLst/>
            <a:gdLst/>
            <a:ahLst/>
            <a:cxnLst/>
            <a:rect l="l" t="t" r="r" b="b"/>
            <a:pathLst>
              <a:path w="5191760" h="0">
                <a:moveTo>
                  <a:pt x="0" y="0"/>
                </a:moveTo>
                <a:lnTo>
                  <a:pt x="5191424" y="0"/>
                </a:lnTo>
              </a:path>
            </a:pathLst>
          </a:custGeom>
          <a:ln w="626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75084" y="642220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83234" y="5850956"/>
            <a:ext cx="2992120" cy="0"/>
          </a:xfrm>
          <a:custGeom>
            <a:avLst/>
            <a:gdLst/>
            <a:ahLst/>
            <a:cxnLst/>
            <a:rect l="l" t="t" r="r" b="b"/>
            <a:pathLst>
              <a:path w="2992120" h="0">
                <a:moveTo>
                  <a:pt x="0" y="0"/>
                </a:moveTo>
                <a:lnTo>
                  <a:pt x="2991850" y="0"/>
                </a:lnTo>
              </a:path>
            </a:pathLst>
          </a:custGeom>
          <a:ln w="626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3659" y="5850956"/>
            <a:ext cx="2101215" cy="0"/>
          </a:xfrm>
          <a:custGeom>
            <a:avLst/>
            <a:gdLst/>
            <a:ahLst/>
            <a:cxnLst/>
            <a:rect l="l" t="t" r="r" b="b"/>
            <a:pathLst>
              <a:path w="2101215" h="0">
                <a:moveTo>
                  <a:pt x="0" y="0"/>
                </a:moveTo>
                <a:lnTo>
                  <a:pt x="2101191" y="0"/>
                </a:lnTo>
              </a:path>
            </a:pathLst>
          </a:custGeom>
          <a:ln w="626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75084" y="585095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41444" y="5289725"/>
            <a:ext cx="1233805" cy="0"/>
          </a:xfrm>
          <a:custGeom>
            <a:avLst/>
            <a:gdLst/>
            <a:ahLst/>
            <a:cxnLst/>
            <a:rect l="l" t="t" r="r" b="b"/>
            <a:pathLst>
              <a:path w="1233804" h="0">
                <a:moveTo>
                  <a:pt x="0" y="0"/>
                </a:moveTo>
                <a:lnTo>
                  <a:pt x="1233640" y="0"/>
                </a:lnTo>
              </a:path>
            </a:pathLst>
          </a:custGeom>
          <a:ln w="626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3659" y="5289725"/>
            <a:ext cx="3827145" cy="0"/>
          </a:xfrm>
          <a:custGeom>
            <a:avLst/>
            <a:gdLst/>
            <a:ahLst/>
            <a:cxnLst/>
            <a:rect l="l" t="t" r="r" b="b"/>
            <a:pathLst>
              <a:path w="3827145" h="0">
                <a:moveTo>
                  <a:pt x="0" y="0"/>
                </a:moveTo>
                <a:lnTo>
                  <a:pt x="3827014" y="0"/>
                </a:lnTo>
              </a:path>
            </a:pathLst>
          </a:custGeom>
          <a:ln w="626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75084" y="528972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3659" y="4718472"/>
            <a:ext cx="5191760" cy="0"/>
          </a:xfrm>
          <a:custGeom>
            <a:avLst/>
            <a:gdLst/>
            <a:ahLst/>
            <a:cxnLst/>
            <a:rect l="l" t="t" r="r" b="b"/>
            <a:pathLst>
              <a:path w="5191760" h="0">
                <a:moveTo>
                  <a:pt x="0" y="0"/>
                </a:moveTo>
                <a:lnTo>
                  <a:pt x="5191424" y="0"/>
                </a:lnTo>
              </a:path>
            </a:pathLst>
          </a:custGeom>
          <a:ln w="626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75084" y="471847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3659" y="4151708"/>
            <a:ext cx="5191760" cy="0"/>
          </a:xfrm>
          <a:custGeom>
            <a:avLst/>
            <a:gdLst/>
            <a:ahLst/>
            <a:cxnLst/>
            <a:rect l="l" t="t" r="r" b="b"/>
            <a:pathLst>
              <a:path w="5191760" h="0">
                <a:moveTo>
                  <a:pt x="0" y="0"/>
                </a:moveTo>
                <a:lnTo>
                  <a:pt x="5191424" y="0"/>
                </a:lnTo>
              </a:path>
            </a:pathLst>
          </a:custGeom>
          <a:ln w="1524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75084" y="4157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83659" y="4147219"/>
            <a:ext cx="0" cy="2275205"/>
          </a:xfrm>
          <a:custGeom>
            <a:avLst/>
            <a:gdLst/>
            <a:ahLst/>
            <a:cxnLst/>
            <a:rect l="l" t="t" r="r" b="b"/>
            <a:pathLst>
              <a:path w="0" h="2275204">
                <a:moveTo>
                  <a:pt x="0" y="0"/>
                </a:moveTo>
                <a:lnTo>
                  <a:pt x="0" y="2274989"/>
                </a:lnTo>
              </a:path>
            </a:pathLst>
          </a:custGeom>
          <a:ln w="6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75084" y="4147219"/>
            <a:ext cx="0" cy="2275205"/>
          </a:xfrm>
          <a:custGeom>
            <a:avLst/>
            <a:gdLst/>
            <a:ahLst/>
            <a:cxnLst/>
            <a:rect l="l" t="t" r="r" b="b"/>
            <a:pathLst>
              <a:path w="0" h="2275204">
                <a:moveTo>
                  <a:pt x="0" y="0"/>
                </a:moveTo>
                <a:lnTo>
                  <a:pt x="0" y="2274989"/>
                </a:lnTo>
              </a:path>
            </a:pathLst>
          </a:custGeom>
          <a:ln w="6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05851" y="6231704"/>
            <a:ext cx="445770" cy="33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50" spc="5">
                <a:latin typeface="Arial"/>
                <a:cs typeface="Arial"/>
              </a:rPr>
              <a:t>200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851" y="5682503"/>
            <a:ext cx="44577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50" spc="5">
                <a:latin typeface="Arial"/>
                <a:cs typeface="Arial"/>
              </a:rPr>
              <a:t>300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851" y="5136181"/>
            <a:ext cx="44577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50" spc="5">
                <a:latin typeface="Arial"/>
                <a:cs typeface="Arial"/>
              </a:rPr>
              <a:t>400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851" y="4555891"/>
            <a:ext cx="44577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50" spc="5">
                <a:latin typeface="Arial"/>
                <a:cs typeface="Arial"/>
              </a:rPr>
              <a:t>500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83659" y="4157241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 h="0">
                <a:moveTo>
                  <a:pt x="0" y="0"/>
                </a:moveTo>
                <a:lnTo>
                  <a:pt x="50110" y="0"/>
                </a:lnTo>
              </a:path>
            </a:pathLst>
          </a:custGeom>
          <a:ln w="6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14951" y="4157241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60132" y="0"/>
                </a:moveTo>
                <a:lnTo>
                  <a:pt x="0" y="0"/>
                </a:lnTo>
              </a:path>
            </a:pathLst>
          </a:custGeom>
          <a:ln w="6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5851" y="4019712"/>
            <a:ext cx="44577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50" spc="5">
                <a:latin typeface="Arial"/>
                <a:cs typeface="Arial"/>
              </a:rPr>
              <a:t>600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83659" y="4147218"/>
            <a:ext cx="5191760" cy="0"/>
          </a:xfrm>
          <a:custGeom>
            <a:avLst/>
            <a:gdLst/>
            <a:ahLst/>
            <a:cxnLst/>
            <a:rect l="l" t="t" r="r" b="b"/>
            <a:pathLst>
              <a:path w="5191760" h="0">
                <a:moveTo>
                  <a:pt x="0" y="0"/>
                </a:moveTo>
                <a:lnTo>
                  <a:pt x="5191424" y="0"/>
                </a:lnTo>
              </a:path>
            </a:pathLst>
          </a:custGeom>
          <a:ln w="6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14607" y="4487966"/>
            <a:ext cx="0" cy="496570"/>
          </a:xfrm>
          <a:custGeom>
            <a:avLst/>
            <a:gdLst/>
            <a:ahLst/>
            <a:cxnLst/>
            <a:rect l="l" t="t" r="r" b="b"/>
            <a:pathLst>
              <a:path w="0" h="496570">
                <a:moveTo>
                  <a:pt x="0" y="0"/>
                </a:moveTo>
                <a:lnTo>
                  <a:pt x="0" y="495969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14607" y="5125603"/>
            <a:ext cx="0" cy="495300"/>
          </a:xfrm>
          <a:custGeom>
            <a:avLst/>
            <a:gdLst/>
            <a:ahLst/>
            <a:cxnLst/>
            <a:rect l="l" t="t" r="r" b="b"/>
            <a:pathLst>
              <a:path w="0" h="495300">
                <a:moveTo>
                  <a:pt x="0" y="0"/>
                </a:moveTo>
                <a:lnTo>
                  <a:pt x="0" y="494846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64497" y="4487966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 h="0">
                <a:moveTo>
                  <a:pt x="0" y="0"/>
                </a:moveTo>
                <a:lnTo>
                  <a:pt x="90198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4497" y="562044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 h="0">
                <a:moveTo>
                  <a:pt x="0" y="0"/>
                </a:moveTo>
                <a:lnTo>
                  <a:pt x="90198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76504" y="4999087"/>
            <a:ext cx="0" cy="148590"/>
          </a:xfrm>
          <a:custGeom>
            <a:avLst/>
            <a:gdLst/>
            <a:ahLst/>
            <a:cxnLst/>
            <a:rect l="l" t="t" r="r" b="b"/>
            <a:pathLst>
              <a:path w="0" h="148589">
                <a:moveTo>
                  <a:pt x="0" y="0"/>
                </a:moveTo>
                <a:lnTo>
                  <a:pt x="0" y="148019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76504" y="5288775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1301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36416" y="499908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 h="0">
                <a:moveTo>
                  <a:pt x="0" y="0"/>
                </a:moveTo>
                <a:lnTo>
                  <a:pt x="80176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36416" y="545007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 h="0">
                <a:moveTo>
                  <a:pt x="0" y="0"/>
                </a:moveTo>
                <a:lnTo>
                  <a:pt x="80176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98312" y="5339834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198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85872" y="5958065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263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10320" y="4718472"/>
            <a:ext cx="0" cy="376555"/>
          </a:xfrm>
          <a:custGeom>
            <a:avLst/>
            <a:gdLst/>
            <a:ahLst/>
            <a:cxnLst/>
            <a:rect l="l" t="t" r="r" b="b"/>
            <a:pathLst>
              <a:path w="0" h="376554">
                <a:moveTo>
                  <a:pt x="0" y="0"/>
                </a:moveTo>
                <a:lnTo>
                  <a:pt x="0" y="37646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10320" y="5236601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0"/>
                </a:moveTo>
                <a:lnTo>
                  <a:pt x="0" y="383848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60209" y="471847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198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60209" y="562044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198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72217" y="4788625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0"/>
                </a:moveTo>
                <a:lnTo>
                  <a:pt x="0" y="384008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72217" y="5314302"/>
            <a:ext cx="0" cy="396875"/>
          </a:xfrm>
          <a:custGeom>
            <a:avLst/>
            <a:gdLst/>
            <a:ahLst/>
            <a:cxnLst/>
            <a:rect l="l" t="t" r="r" b="b"/>
            <a:pathLst>
              <a:path w="0" h="396875">
                <a:moveTo>
                  <a:pt x="0" y="0"/>
                </a:moveTo>
                <a:lnTo>
                  <a:pt x="0" y="396345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32128" y="478862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 h="0">
                <a:moveTo>
                  <a:pt x="0" y="0"/>
                </a:moveTo>
                <a:lnTo>
                  <a:pt x="80176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32128" y="571064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 h="0">
                <a:moveTo>
                  <a:pt x="0" y="0"/>
                </a:moveTo>
                <a:lnTo>
                  <a:pt x="80176" y="0"/>
                </a:lnTo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30978" y="624870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61" y="0"/>
                </a:moveTo>
                <a:lnTo>
                  <a:pt x="1404" y="0"/>
                </a:lnTo>
                <a:lnTo>
                  <a:pt x="0" y="1403"/>
                </a:lnTo>
                <a:lnTo>
                  <a:pt x="0" y="4860"/>
                </a:lnTo>
                <a:lnTo>
                  <a:pt x="1404" y="6263"/>
                </a:lnTo>
                <a:lnTo>
                  <a:pt x="4861" y="6263"/>
                </a:lnTo>
                <a:lnTo>
                  <a:pt x="6264" y="4860"/>
                </a:lnTo>
                <a:lnTo>
                  <a:pt x="6264" y="1403"/>
                </a:lnTo>
                <a:lnTo>
                  <a:pt x="48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84541" y="5029153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346438" y="5199526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08334" y="5620449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80254" y="5139395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42150" y="5219570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04047" y="6221768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60131"/>
                </a:moveTo>
                <a:lnTo>
                  <a:pt x="60132" y="60131"/>
                </a:lnTo>
                <a:lnTo>
                  <a:pt x="60132" y="0"/>
                </a:lnTo>
                <a:lnTo>
                  <a:pt x="0" y="0"/>
                </a:lnTo>
                <a:lnTo>
                  <a:pt x="0" y="60131"/>
                </a:lnTo>
                <a:close/>
              </a:path>
            </a:pathLst>
          </a:custGeom>
          <a:ln w="62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34042" y="5333297"/>
            <a:ext cx="0" cy="647065"/>
          </a:xfrm>
          <a:custGeom>
            <a:avLst/>
            <a:gdLst/>
            <a:ahLst/>
            <a:cxnLst/>
            <a:rect l="l" t="t" r="r" b="b"/>
            <a:pathLst>
              <a:path w="0" h="647064">
                <a:moveTo>
                  <a:pt x="0" y="0"/>
                </a:moveTo>
                <a:lnTo>
                  <a:pt x="0" y="646670"/>
                </a:lnTo>
              </a:path>
            </a:pathLst>
          </a:custGeom>
          <a:ln w="98382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77164" y="6171931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777163" y="6171931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ln w="7378">
            <a:solidFill>
              <a:srgbClr val="FAA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910673" y="5172633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8"/>
                </a:lnTo>
                <a:lnTo>
                  <a:pt x="0" y="14166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910673" y="5172633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ln w="7378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42136" y="5094932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8"/>
                </a:lnTo>
                <a:lnTo>
                  <a:pt x="0" y="141668"/>
                </a:lnTo>
                <a:lnTo>
                  <a:pt x="0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42136" y="5094932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69" y="0"/>
                </a:lnTo>
                <a:lnTo>
                  <a:pt x="130769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ln w="7378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43946" y="4983936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09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43946" y="4983936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09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ln w="7378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08528" y="5147106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8"/>
                </a:lnTo>
                <a:lnTo>
                  <a:pt x="0" y="141668"/>
                </a:lnTo>
                <a:lnTo>
                  <a:pt x="0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308528" y="5147106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0" y="0"/>
                </a:moveTo>
                <a:lnTo>
                  <a:pt x="130770" y="0"/>
                </a:lnTo>
                <a:lnTo>
                  <a:pt x="130770" y="141667"/>
                </a:lnTo>
                <a:lnTo>
                  <a:pt x="0" y="141667"/>
                </a:lnTo>
                <a:lnTo>
                  <a:pt x="0" y="0"/>
                </a:lnTo>
                <a:close/>
              </a:path>
            </a:pathLst>
          </a:custGeom>
          <a:ln w="7378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91913" y="4769712"/>
            <a:ext cx="257175" cy="8147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Gg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C</a:t>
            </a:r>
            <a:r>
              <a:rPr dirty="0" sz="1550">
                <a:latin typeface="Calibri"/>
                <a:cs typeface="Calibri"/>
              </a:rPr>
              <a:t>H</a:t>
            </a:r>
            <a:r>
              <a:rPr dirty="0" baseline="-22222" sz="1500">
                <a:latin typeface="Calibri"/>
                <a:cs typeface="Calibri"/>
              </a:rPr>
              <a:t>4</a:t>
            </a:r>
            <a:r>
              <a:rPr dirty="0" sz="1550">
                <a:latin typeface="Calibri"/>
                <a:cs typeface="Calibri"/>
              </a:rPr>
              <a:t>/</a:t>
            </a:r>
            <a:r>
              <a:rPr dirty="0" sz="1550">
                <a:latin typeface="Calibri"/>
                <a:cs typeface="Calibri"/>
              </a:rPr>
              <a:t>yr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91610" y="5681522"/>
            <a:ext cx="78422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Wennberg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91610" y="5888121"/>
            <a:ext cx="78232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et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al.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03255" y="4759509"/>
            <a:ext cx="132080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Peis</a:t>
            </a:r>
            <a:r>
              <a:rPr dirty="0" sz="1400" spc="-15">
                <a:solidFill>
                  <a:srgbClr val="31859C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hl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et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al.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2013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90106" y="6036577"/>
            <a:ext cx="136779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Santoni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et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al.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49450" y="4413787"/>
            <a:ext cx="129540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Wecht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et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al.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07930" y="5750474"/>
            <a:ext cx="74993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This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study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26847" y="5931216"/>
            <a:ext cx="66992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NEI</a:t>
            </a:r>
            <a:r>
              <a:rPr dirty="0" sz="1400" spc="-5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1859C"/>
                </a:solidFill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10797" y="3888463"/>
            <a:ext cx="128651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The SoCA</a:t>
            </a:r>
            <a:r>
              <a:rPr dirty="0" sz="1550" spc="-10">
                <a:latin typeface="Calibri"/>
                <a:cs typeface="Calibri"/>
              </a:rPr>
              <a:t>B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are</a:t>
            </a:r>
            <a:r>
              <a:rPr dirty="0" sz="155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74495" y="4990575"/>
            <a:ext cx="0" cy="465455"/>
          </a:xfrm>
          <a:custGeom>
            <a:avLst/>
            <a:gdLst/>
            <a:ahLst/>
            <a:cxnLst/>
            <a:rect l="l" t="t" r="r" b="b"/>
            <a:pathLst>
              <a:path w="0" h="465454">
                <a:moveTo>
                  <a:pt x="0" y="0"/>
                </a:moveTo>
                <a:lnTo>
                  <a:pt x="0" y="465281"/>
                </a:lnTo>
              </a:path>
            </a:pathLst>
          </a:custGeom>
          <a:ln w="19676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107521" y="4725935"/>
            <a:ext cx="0" cy="894080"/>
          </a:xfrm>
          <a:custGeom>
            <a:avLst/>
            <a:gdLst/>
            <a:ahLst/>
            <a:cxnLst/>
            <a:rect l="l" t="t" r="r" b="b"/>
            <a:pathLst>
              <a:path w="0" h="894079">
                <a:moveTo>
                  <a:pt x="0" y="0"/>
                </a:moveTo>
                <a:lnTo>
                  <a:pt x="1" y="893910"/>
                </a:lnTo>
              </a:path>
            </a:pathLst>
          </a:custGeom>
          <a:ln w="19676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76058" y="4791882"/>
            <a:ext cx="0" cy="925830"/>
          </a:xfrm>
          <a:custGeom>
            <a:avLst/>
            <a:gdLst/>
            <a:ahLst/>
            <a:cxnLst/>
            <a:rect l="l" t="t" r="r" b="b"/>
            <a:pathLst>
              <a:path w="0" h="925829">
                <a:moveTo>
                  <a:pt x="0" y="0"/>
                </a:moveTo>
                <a:lnTo>
                  <a:pt x="0" y="925343"/>
                </a:lnTo>
              </a:path>
            </a:pathLst>
          </a:custGeom>
          <a:ln w="19676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10059" y="4495162"/>
            <a:ext cx="0" cy="1115060"/>
          </a:xfrm>
          <a:custGeom>
            <a:avLst/>
            <a:gdLst/>
            <a:ahLst/>
            <a:cxnLst/>
            <a:rect l="l" t="t" r="r" b="b"/>
            <a:pathLst>
              <a:path w="0" h="1115060">
                <a:moveTo>
                  <a:pt x="0" y="0"/>
                </a:moveTo>
                <a:lnTo>
                  <a:pt x="0" y="1114871"/>
                </a:lnTo>
              </a:path>
            </a:pathLst>
          </a:custGeom>
          <a:ln w="19676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05851" y="4019712"/>
            <a:ext cx="445770" cy="310515"/>
          </a:xfrm>
          <a:custGeom>
            <a:avLst/>
            <a:gdLst/>
            <a:ahLst/>
            <a:cxnLst/>
            <a:rect l="l" t="t" r="r" b="b"/>
            <a:pathLst>
              <a:path w="445769" h="310514">
                <a:moveTo>
                  <a:pt x="0" y="0"/>
                </a:moveTo>
                <a:lnTo>
                  <a:pt x="445161" y="0"/>
                </a:lnTo>
                <a:lnTo>
                  <a:pt x="445161" y="309943"/>
                </a:lnTo>
                <a:lnTo>
                  <a:pt x="0" y="3099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63987" y="4085716"/>
            <a:ext cx="32512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600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05851" y="4555891"/>
            <a:ext cx="445770" cy="310515"/>
          </a:xfrm>
          <a:custGeom>
            <a:avLst/>
            <a:gdLst/>
            <a:ahLst/>
            <a:cxnLst/>
            <a:rect l="l" t="t" r="r" b="b"/>
            <a:pathLst>
              <a:path w="445769" h="310514">
                <a:moveTo>
                  <a:pt x="0" y="0"/>
                </a:moveTo>
                <a:lnTo>
                  <a:pt x="445161" y="0"/>
                </a:lnTo>
                <a:lnTo>
                  <a:pt x="445161" y="309944"/>
                </a:lnTo>
                <a:lnTo>
                  <a:pt x="0" y="309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663987" y="4621895"/>
            <a:ext cx="32512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500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05851" y="5136181"/>
            <a:ext cx="445770" cy="310515"/>
          </a:xfrm>
          <a:custGeom>
            <a:avLst/>
            <a:gdLst/>
            <a:ahLst/>
            <a:cxnLst/>
            <a:rect l="l" t="t" r="r" b="b"/>
            <a:pathLst>
              <a:path w="445769" h="310514">
                <a:moveTo>
                  <a:pt x="0" y="0"/>
                </a:moveTo>
                <a:lnTo>
                  <a:pt x="445161" y="0"/>
                </a:lnTo>
                <a:lnTo>
                  <a:pt x="445161" y="309944"/>
                </a:lnTo>
                <a:lnTo>
                  <a:pt x="0" y="309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63987" y="5202184"/>
            <a:ext cx="32512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400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5851" y="5682503"/>
            <a:ext cx="445770" cy="310515"/>
          </a:xfrm>
          <a:custGeom>
            <a:avLst/>
            <a:gdLst/>
            <a:ahLst/>
            <a:cxnLst/>
            <a:rect l="l" t="t" r="r" b="b"/>
            <a:pathLst>
              <a:path w="445769" h="310514">
                <a:moveTo>
                  <a:pt x="0" y="0"/>
                </a:moveTo>
                <a:lnTo>
                  <a:pt x="445161" y="0"/>
                </a:lnTo>
                <a:lnTo>
                  <a:pt x="445161" y="309944"/>
                </a:lnTo>
                <a:lnTo>
                  <a:pt x="0" y="309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663987" y="5748507"/>
            <a:ext cx="32512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300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05851" y="6231704"/>
            <a:ext cx="445770" cy="310515"/>
          </a:xfrm>
          <a:custGeom>
            <a:avLst/>
            <a:gdLst/>
            <a:ahLst/>
            <a:cxnLst/>
            <a:rect l="l" t="t" r="r" b="b"/>
            <a:pathLst>
              <a:path w="445769" h="310515">
                <a:moveTo>
                  <a:pt x="0" y="0"/>
                </a:moveTo>
                <a:lnTo>
                  <a:pt x="445161" y="0"/>
                </a:lnTo>
                <a:lnTo>
                  <a:pt x="445161" y="309944"/>
                </a:lnTo>
                <a:lnTo>
                  <a:pt x="0" y="3099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63987" y="6297708"/>
            <a:ext cx="32512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200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79538" y="5118100"/>
            <a:ext cx="192913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406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±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81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Gg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baseline="-21367" sz="1950" spc="15">
                <a:solidFill>
                  <a:srgbClr val="FF2600"/>
                </a:solidFill>
                <a:latin typeface="Calibri"/>
                <a:cs typeface="Calibri"/>
              </a:rPr>
              <a:t>4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yr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138418" y="3547662"/>
            <a:ext cx="5045710" cy="0"/>
          </a:xfrm>
          <a:custGeom>
            <a:avLst/>
            <a:gdLst/>
            <a:ahLst/>
            <a:cxnLst/>
            <a:rect l="l" t="t" r="r" b="b"/>
            <a:pathLst>
              <a:path w="5045710" h="0">
                <a:moveTo>
                  <a:pt x="0" y="0"/>
                </a:moveTo>
                <a:lnTo>
                  <a:pt x="504548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183906" y="35476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045115" y="3212926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791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881830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726709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326663" y="321292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163379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00095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600047" y="3212926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444927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281642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881596" y="321292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718312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563192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63144" y="321292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9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999861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836576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436528" y="3212926"/>
            <a:ext cx="278130" cy="0"/>
          </a:xfrm>
          <a:custGeom>
            <a:avLst/>
            <a:gdLst/>
            <a:ahLst/>
            <a:cxnLst/>
            <a:rect l="l" t="t" r="r" b="b"/>
            <a:pathLst>
              <a:path w="278130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281409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118124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718078" y="321292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554793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399673" y="321292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38418" y="321292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 h="0">
                <a:moveTo>
                  <a:pt x="0" y="0"/>
                </a:moveTo>
                <a:lnTo>
                  <a:pt x="13062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83906" y="321292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045115" y="288635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791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881830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726709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326663" y="2886354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163379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000095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600047" y="2886354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444927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281642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881596" y="2886354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718312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563192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163144" y="2886354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9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999861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836576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436528" y="2886354"/>
            <a:ext cx="278130" cy="0"/>
          </a:xfrm>
          <a:custGeom>
            <a:avLst/>
            <a:gdLst/>
            <a:ahLst/>
            <a:cxnLst/>
            <a:rect l="l" t="t" r="r" b="b"/>
            <a:pathLst>
              <a:path w="278130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281409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118124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718078" y="2886354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554793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399673" y="288635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418" y="288635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 h="0">
                <a:moveTo>
                  <a:pt x="0" y="0"/>
                </a:moveTo>
                <a:lnTo>
                  <a:pt x="13062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183906" y="288635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045115" y="255161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791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881830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726709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326663" y="255161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163379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000095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600047" y="2551618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444927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281642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881596" y="255161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718312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563192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63144" y="255161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9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999861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836576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436528" y="2551618"/>
            <a:ext cx="278130" cy="0"/>
          </a:xfrm>
          <a:custGeom>
            <a:avLst/>
            <a:gdLst/>
            <a:ahLst/>
            <a:cxnLst/>
            <a:rect l="l" t="t" r="r" b="b"/>
            <a:pathLst>
              <a:path w="278130" h="0">
                <a:moveTo>
                  <a:pt x="0" y="0"/>
                </a:moveTo>
                <a:lnTo>
                  <a:pt x="277584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281409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118124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718078" y="255161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554793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399673" y="2551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38418" y="255161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 h="0">
                <a:moveTo>
                  <a:pt x="0" y="0"/>
                </a:moveTo>
                <a:lnTo>
                  <a:pt x="13062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183906" y="255161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726709" y="222504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19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281642" y="2225046"/>
            <a:ext cx="1314450" cy="0"/>
          </a:xfrm>
          <a:custGeom>
            <a:avLst/>
            <a:gdLst/>
            <a:ahLst/>
            <a:cxnLst/>
            <a:rect l="l" t="t" r="r" b="b"/>
            <a:pathLst>
              <a:path w="1314450" h="0">
                <a:moveTo>
                  <a:pt x="0" y="0"/>
                </a:moveTo>
                <a:lnTo>
                  <a:pt x="1314439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881596" y="222504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41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563192" y="222504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776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999861" y="222504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703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36576" y="222504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657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281409" y="222504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 h="0">
                <a:moveTo>
                  <a:pt x="0" y="0"/>
                </a:moveTo>
                <a:lnTo>
                  <a:pt x="432703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718078" y="222504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 h="0">
                <a:moveTo>
                  <a:pt x="0" y="0"/>
                </a:moveTo>
                <a:lnTo>
                  <a:pt x="432703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38418" y="2225046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032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183906" y="222504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38418" y="1890310"/>
            <a:ext cx="5045710" cy="0"/>
          </a:xfrm>
          <a:custGeom>
            <a:avLst/>
            <a:gdLst/>
            <a:ahLst/>
            <a:cxnLst/>
            <a:rect l="l" t="t" r="r" b="b"/>
            <a:pathLst>
              <a:path w="5045710" h="0">
                <a:moveTo>
                  <a:pt x="0" y="0"/>
                </a:moveTo>
                <a:lnTo>
                  <a:pt x="504548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83906" y="18903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138418" y="1563739"/>
            <a:ext cx="5045710" cy="0"/>
          </a:xfrm>
          <a:custGeom>
            <a:avLst/>
            <a:gdLst/>
            <a:ahLst/>
            <a:cxnLst/>
            <a:rect l="l" t="t" r="r" b="b"/>
            <a:pathLst>
              <a:path w="5045710" h="0">
                <a:moveTo>
                  <a:pt x="0" y="0"/>
                </a:moveTo>
                <a:lnTo>
                  <a:pt x="504548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183906" y="1563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138418" y="1237167"/>
            <a:ext cx="5045710" cy="0"/>
          </a:xfrm>
          <a:custGeom>
            <a:avLst/>
            <a:gdLst/>
            <a:ahLst/>
            <a:cxnLst/>
            <a:rect l="l" t="t" r="r" b="b"/>
            <a:pathLst>
              <a:path w="5045710" h="0">
                <a:moveTo>
                  <a:pt x="0" y="0"/>
                </a:moveTo>
                <a:lnTo>
                  <a:pt x="5045488" y="0"/>
                </a:lnTo>
              </a:path>
            </a:pathLst>
          </a:custGeom>
          <a:ln w="510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83906" y="123716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40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138418" y="1237167"/>
            <a:ext cx="0" cy="2310765"/>
          </a:xfrm>
          <a:custGeom>
            <a:avLst/>
            <a:gdLst/>
            <a:ahLst/>
            <a:cxnLst/>
            <a:rect l="l" t="t" r="r" b="b"/>
            <a:pathLst>
              <a:path w="0" h="2310765">
                <a:moveTo>
                  <a:pt x="0" y="0"/>
                </a:moveTo>
                <a:lnTo>
                  <a:pt x="0" y="2310494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183906" y="1237167"/>
            <a:ext cx="0" cy="2310765"/>
          </a:xfrm>
          <a:custGeom>
            <a:avLst/>
            <a:gdLst/>
            <a:ahLst/>
            <a:cxnLst/>
            <a:rect l="l" t="t" r="r" b="b"/>
            <a:pathLst>
              <a:path w="0" h="2310765">
                <a:moveTo>
                  <a:pt x="0" y="0"/>
                </a:moveTo>
                <a:lnTo>
                  <a:pt x="0" y="2310494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497644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16095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1256345" y="3580984"/>
            <a:ext cx="121666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30885" algn="l"/>
              </a:tabLst>
            </a:pPr>
            <a:r>
              <a:rPr dirty="0" sz="1350" spc="5">
                <a:latin typeface="Arial"/>
                <a:cs typeface="Arial"/>
              </a:rPr>
              <a:t>May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4</a:t>
            </a:r>
            <a:r>
              <a:rPr dirty="0" sz="1350" spc="5">
                <a:latin typeface="Arial"/>
                <a:cs typeface="Arial"/>
              </a:rPr>
              <a:t>	</a:t>
            </a:r>
            <a:r>
              <a:rPr dirty="0" sz="1350" spc="5">
                <a:latin typeface="Arial"/>
                <a:cs typeface="Arial"/>
              </a:rPr>
              <a:t>May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934546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2644263" y="3580984"/>
            <a:ext cx="59436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May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661162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379613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 txBox="1"/>
          <p:nvPr/>
        </p:nvSpPr>
        <p:spPr>
          <a:xfrm>
            <a:off x="3370878" y="3580984"/>
            <a:ext cx="131318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30885" algn="l"/>
              </a:tabLst>
            </a:pPr>
            <a:r>
              <a:rPr dirty="0" sz="1350" spc="5">
                <a:latin typeface="Arial"/>
                <a:cs typeface="Arial"/>
              </a:rPr>
              <a:t>May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5">
                <a:latin typeface="Arial"/>
                <a:cs typeface="Arial"/>
              </a:rPr>
              <a:t>6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5">
                <a:latin typeface="Arial"/>
                <a:cs typeface="Arial"/>
              </a:rPr>
              <a:t>May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19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098065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 txBox="1"/>
          <p:nvPr/>
        </p:nvSpPr>
        <p:spPr>
          <a:xfrm>
            <a:off x="4783289" y="3580984"/>
            <a:ext cx="64325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June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816516" y="123716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30">
                <a:moveTo>
                  <a:pt x="0" y="0"/>
                </a:moveTo>
                <a:lnTo>
                  <a:pt x="0" y="48985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 txBox="1"/>
          <p:nvPr/>
        </p:nvSpPr>
        <p:spPr>
          <a:xfrm>
            <a:off x="5591547" y="3580984"/>
            <a:ext cx="45974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5">
                <a:latin typeface="Arial"/>
                <a:cs typeface="Arial"/>
              </a:rPr>
              <a:t>Mean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07313" y="1474597"/>
            <a:ext cx="318135" cy="218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600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50">
                <a:latin typeface="Arial"/>
                <a:cs typeface="Arial"/>
              </a:rPr>
              <a:t>500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350">
                <a:latin typeface="Arial"/>
                <a:cs typeface="Arial"/>
              </a:rPr>
              <a:t>400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50">
                <a:latin typeface="Arial"/>
                <a:cs typeface="Arial"/>
              </a:rPr>
              <a:t>300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350">
                <a:latin typeface="Arial"/>
                <a:cs typeface="Arial"/>
              </a:rPr>
              <a:t>200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50"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1015"/>
              </a:spcBef>
            </a:pPr>
            <a:r>
              <a:rPr dirty="0" sz="1350" spc="5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69045" y="2298525"/>
            <a:ext cx="130810" cy="1249680"/>
          </a:xfrm>
          <a:custGeom>
            <a:avLst/>
            <a:gdLst/>
            <a:ahLst/>
            <a:cxnLst/>
            <a:rect l="l" t="t" r="r" b="b"/>
            <a:pathLst>
              <a:path w="130809" h="1249679">
                <a:moveTo>
                  <a:pt x="0" y="1249136"/>
                </a:moveTo>
                <a:lnTo>
                  <a:pt x="130627" y="1249136"/>
                </a:lnTo>
                <a:lnTo>
                  <a:pt x="130627" y="0"/>
                </a:lnTo>
                <a:lnTo>
                  <a:pt x="0" y="0"/>
                </a:lnTo>
                <a:lnTo>
                  <a:pt x="0" y="12491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269045" y="2298525"/>
            <a:ext cx="130810" cy="1249680"/>
          </a:xfrm>
          <a:custGeom>
            <a:avLst/>
            <a:gdLst/>
            <a:ahLst/>
            <a:cxnLst/>
            <a:rect l="l" t="t" r="r" b="b"/>
            <a:pathLst>
              <a:path w="130809" h="1249679">
                <a:moveTo>
                  <a:pt x="0" y="1249136"/>
                </a:moveTo>
                <a:lnTo>
                  <a:pt x="0" y="0"/>
                </a:lnTo>
                <a:lnTo>
                  <a:pt x="130627" y="0"/>
                </a:lnTo>
                <a:lnTo>
                  <a:pt x="130627" y="1249136"/>
                </a:lnTo>
                <a:lnTo>
                  <a:pt x="0" y="1249136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987496" y="2282197"/>
            <a:ext cx="130810" cy="1265555"/>
          </a:xfrm>
          <a:custGeom>
            <a:avLst/>
            <a:gdLst/>
            <a:ahLst/>
            <a:cxnLst/>
            <a:rect l="l" t="t" r="r" b="b"/>
            <a:pathLst>
              <a:path w="130810" h="1265554">
                <a:moveTo>
                  <a:pt x="0" y="1265465"/>
                </a:moveTo>
                <a:lnTo>
                  <a:pt x="130627" y="1265465"/>
                </a:lnTo>
                <a:lnTo>
                  <a:pt x="130627" y="0"/>
                </a:lnTo>
                <a:lnTo>
                  <a:pt x="0" y="0"/>
                </a:lnTo>
                <a:lnTo>
                  <a:pt x="0" y="126546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987497" y="2282196"/>
            <a:ext cx="130810" cy="1265555"/>
          </a:xfrm>
          <a:custGeom>
            <a:avLst/>
            <a:gdLst/>
            <a:ahLst/>
            <a:cxnLst/>
            <a:rect l="l" t="t" r="r" b="b"/>
            <a:pathLst>
              <a:path w="130810" h="1265554">
                <a:moveTo>
                  <a:pt x="0" y="1265465"/>
                </a:moveTo>
                <a:lnTo>
                  <a:pt x="0" y="0"/>
                </a:lnTo>
                <a:lnTo>
                  <a:pt x="130627" y="0"/>
                </a:lnTo>
                <a:lnTo>
                  <a:pt x="130627" y="1265465"/>
                </a:lnTo>
                <a:lnTo>
                  <a:pt x="0" y="1265465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714113" y="2045432"/>
            <a:ext cx="122555" cy="1502410"/>
          </a:xfrm>
          <a:custGeom>
            <a:avLst/>
            <a:gdLst/>
            <a:ahLst/>
            <a:cxnLst/>
            <a:rect l="l" t="t" r="r" b="b"/>
            <a:pathLst>
              <a:path w="122555" h="1502410">
                <a:moveTo>
                  <a:pt x="0" y="1502229"/>
                </a:moveTo>
                <a:lnTo>
                  <a:pt x="122463" y="1502229"/>
                </a:lnTo>
                <a:lnTo>
                  <a:pt x="122463" y="0"/>
                </a:lnTo>
                <a:lnTo>
                  <a:pt x="0" y="0"/>
                </a:lnTo>
                <a:lnTo>
                  <a:pt x="0" y="150222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714112" y="2045432"/>
            <a:ext cx="122555" cy="1502410"/>
          </a:xfrm>
          <a:custGeom>
            <a:avLst/>
            <a:gdLst/>
            <a:ahLst/>
            <a:cxnLst/>
            <a:rect l="l" t="t" r="r" b="b"/>
            <a:pathLst>
              <a:path w="122555" h="1502410">
                <a:moveTo>
                  <a:pt x="0" y="1502229"/>
                </a:moveTo>
                <a:lnTo>
                  <a:pt x="0" y="0"/>
                </a:lnTo>
                <a:lnTo>
                  <a:pt x="122463" y="0"/>
                </a:lnTo>
                <a:lnTo>
                  <a:pt x="122463" y="1502229"/>
                </a:lnTo>
                <a:lnTo>
                  <a:pt x="0" y="1502229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432564" y="1963789"/>
            <a:ext cx="130810" cy="1584325"/>
          </a:xfrm>
          <a:custGeom>
            <a:avLst/>
            <a:gdLst/>
            <a:ahLst/>
            <a:cxnLst/>
            <a:rect l="l" t="t" r="r" b="b"/>
            <a:pathLst>
              <a:path w="130810" h="1584325">
                <a:moveTo>
                  <a:pt x="0" y="1583872"/>
                </a:moveTo>
                <a:lnTo>
                  <a:pt x="130627" y="1583872"/>
                </a:lnTo>
                <a:lnTo>
                  <a:pt x="130627" y="0"/>
                </a:lnTo>
                <a:lnTo>
                  <a:pt x="0" y="0"/>
                </a:lnTo>
                <a:lnTo>
                  <a:pt x="0" y="15838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32564" y="1963789"/>
            <a:ext cx="130810" cy="1584325"/>
          </a:xfrm>
          <a:custGeom>
            <a:avLst/>
            <a:gdLst/>
            <a:ahLst/>
            <a:cxnLst/>
            <a:rect l="l" t="t" r="r" b="b"/>
            <a:pathLst>
              <a:path w="130810" h="1584325">
                <a:moveTo>
                  <a:pt x="0" y="1583872"/>
                </a:moveTo>
                <a:lnTo>
                  <a:pt x="0" y="0"/>
                </a:lnTo>
                <a:lnTo>
                  <a:pt x="130627" y="0"/>
                </a:lnTo>
                <a:lnTo>
                  <a:pt x="130627" y="1583872"/>
                </a:lnTo>
                <a:lnTo>
                  <a:pt x="0" y="1583872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151015" y="1898475"/>
            <a:ext cx="130810" cy="1649730"/>
          </a:xfrm>
          <a:custGeom>
            <a:avLst/>
            <a:gdLst/>
            <a:ahLst/>
            <a:cxnLst/>
            <a:rect l="l" t="t" r="r" b="b"/>
            <a:pathLst>
              <a:path w="130810" h="1649729">
                <a:moveTo>
                  <a:pt x="0" y="1649186"/>
                </a:moveTo>
                <a:lnTo>
                  <a:pt x="130627" y="1649186"/>
                </a:lnTo>
                <a:lnTo>
                  <a:pt x="130627" y="0"/>
                </a:lnTo>
                <a:lnTo>
                  <a:pt x="0" y="0"/>
                </a:lnTo>
                <a:lnTo>
                  <a:pt x="0" y="16491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151015" y="1898475"/>
            <a:ext cx="130810" cy="1649730"/>
          </a:xfrm>
          <a:custGeom>
            <a:avLst/>
            <a:gdLst/>
            <a:ahLst/>
            <a:cxnLst/>
            <a:rect l="l" t="t" r="r" b="b"/>
            <a:pathLst>
              <a:path w="130810" h="1649729">
                <a:moveTo>
                  <a:pt x="0" y="1649186"/>
                </a:moveTo>
                <a:lnTo>
                  <a:pt x="0" y="0"/>
                </a:lnTo>
                <a:lnTo>
                  <a:pt x="130627" y="0"/>
                </a:lnTo>
                <a:lnTo>
                  <a:pt x="130627" y="1649186"/>
                </a:lnTo>
                <a:lnTo>
                  <a:pt x="0" y="1649186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877631" y="2372004"/>
            <a:ext cx="122555" cy="1176020"/>
          </a:xfrm>
          <a:custGeom>
            <a:avLst/>
            <a:gdLst/>
            <a:ahLst/>
            <a:cxnLst/>
            <a:rect l="l" t="t" r="r" b="b"/>
            <a:pathLst>
              <a:path w="122554" h="1176020">
                <a:moveTo>
                  <a:pt x="0" y="1175658"/>
                </a:moveTo>
                <a:lnTo>
                  <a:pt x="122463" y="1175658"/>
                </a:lnTo>
                <a:lnTo>
                  <a:pt x="122463" y="0"/>
                </a:lnTo>
                <a:lnTo>
                  <a:pt x="0" y="0"/>
                </a:lnTo>
                <a:lnTo>
                  <a:pt x="0" y="117565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877631" y="2372004"/>
            <a:ext cx="122555" cy="1176020"/>
          </a:xfrm>
          <a:custGeom>
            <a:avLst/>
            <a:gdLst/>
            <a:ahLst/>
            <a:cxnLst/>
            <a:rect l="l" t="t" r="r" b="b"/>
            <a:pathLst>
              <a:path w="122554" h="1176020">
                <a:moveTo>
                  <a:pt x="0" y="1175657"/>
                </a:moveTo>
                <a:lnTo>
                  <a:pt x="0" y="0"/>
                </a:lnTo>
                <a:lnTo>
                  <a:pt x="122463" y="0"/>
                </a:lnTo>
                <a:lnTo>
                  <a:pt x="122463" y="1175657"/>
                </a:lnTo>
                <a:lnTo>
                  <a:pt x="0" y="1175657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596082" y="2143404"/>
            <a:ext cx="130810" cy="1404620"/>
          </a:xfrm>
          <a:custGeom>
            <a:avLst/>
            <a:gdLst/>
            <a:ahLst/>
            <a:cxnLst/>
            <a:rect l="l" t="t" r="r" b="b"/>
            <a:pathLst>
              <a:path w="130810" h="1404620">
                <a:moveTo>
                  <a:pt x="0" y="1404258"/>
                </a:moveTo>
                <a:lnTo>
                  <a:pt x="130627" y="1404258"/>
                </a:lnTo>
                <a:lnTo>
                  <a:pt x="130627" y="0"/>
                </a:lnTo>
                <a:lnTo>
                  <a:pt x="0" y="0"/>
                </a:lnTo>
                <a:lnTo>
                  <a:pt x="0" y="140425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596082" y="2143404"/>
            <a:ext cx="130810" cy="1404620"/>
          </a:xfrm>
          <a:custGeom>
            <a:avLst/>
            <a:gdLst/>
            <a:ahLst/>
            <a:cxnLst/>
            <a:rect l="l" t="t" r="r" b="b"/>
            <a:pathLst>
              <a:path w="130810" h="1404620">
                <a:moveTo>
                  <a:pt x="0" y="1404258"/>
                </a:moveTo>
                <a:lnTo>
                  <a:pt x="0" y="0"/>
                </a:lnTo>
                <a:lnTo>
                  <a:pt x="130627" y="0"/>
                </a:lnTo>
                <a:lnTo>
                  <a:pt x="130627" y="1404258"/>
                </a:lnTo>
                <a:lnTo>
                  <a:pt x="0" y="1404258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432330" y="2290361"/>
            <a:ext cx="122555" cy="1257300"/>
          </a:xfrm>
          <a:custGeom>
            <a:avLst/>
            <a:gdLst/>
            <a:ahLst/>
            <a:cxnLst/>
            <a:rect l="l" t="t" r="r" b="b"/>
            <a:pathLst>
              <a:path w="122555" h="1257300">
                <a:moveTo>
                  <a:pt x="0" y="1257300"/>
                </a:moveTo>
                <a:lnTo>
                  <a:pt x="122463" y="1257300"/>
                </a:lnTo>
                <a:lnTo>
                  <a:pt x="122463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32330" y="2290361"/>
            <a:ext cx="122555" cy="1257300"/>
          </a:xfrm>
          <a:custGeom>
            <a:avLst/>
            <a:gdLst/>
            <a:ahLst/>
            <a:cxnLst/>
            <a:rect l="l" t="t" r="r" b="b"/>
            <a:pathLst>
              <a:path w="122555" h="1257300">
                <a:moveTo>
                  <a:pt x="0" y="1257300"/>
                </a:moveTo>
                <a:lnTo>
                  <a:pt x="0" y="0"/>
                </a:lnTo>
                <a:lnTo>
                  <a:pt x="122463" y="0"/>
                </a:lnTo>
                <a:lnTo>
                  <a:pt x="122463" y="1257300"/>
                </a:lnTo>
                <a:lnTo>
                  <a:pt x="0" y="1257300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150781" y="1996447"/>
            <a:ext cx="130810" cy="1551305"/>
          </a:xfrm>
          <a:custGeom>
            <a:avLst/>
            <a:gdLst/>
            <a:ahLst/>
            <a:cxnLst/>
            <a:rect l="l" t="t" r="r" b="b"/>
            <a:pathLst>
              <a:path w="130810" h="1551304">
                <a:moveTo>
                  <a:pt x="0" y="1551214"/>
                </a:moveTo>
                <a:lnTo>
                  <a:pt x="130627" y="1551214"/>
                </a:lnTo>
                <a:lnTo>
                  <a:pt x="130627" y="0"/>
                </a:lnTo>
                <a:lnTo>
                  <a:pt x="0" y="0"/>
                </a:lnTo>
                <a:lnTo>
                  <a:pt x="0" y="155121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150781" y="1996446"/>
            <a:ext cx="130810" cy="1551305"/>
          </a:xfrm>
          <a:custGeom>
            <a:avLst/>
            <a:gdLst/>
            <a:ahLst/>
            <a:cxnLst/>
            <a:rect l="l" t="t" r="r" b="b"/>
            <a:pathLst>
              <a:path w="130810" h="1551304">
                <a:moveTo>
                  <a:pt x="0" y="1551215"/>
                </a:moveTo>
                <a:lnTo>
                  <a:pt x="0" y="0"/>
                </a:lnTo>
                <a:lnTo>
                  <a:pt x="130627" y="0"/>
                </a:lnTo>
                <a:lnTo>
                  <a:pt x="130627" y="1551215"/>
                </a:lnTo>
                <a:lnTo>
                  <a:pt x="0" y="1551215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869233" y="2102582"/>
            <a:ext cx="130810" cy="1445260"/>
          </a:xfrm>
          <a:custGeom>
            <a:avLst/>
            <a:gdLst/>
            <a:ahLst/>
            <a:cxnLst/>
            <a:rect l="l" t="t" r="r" b="b"/>
            <a:pathLst>
              <a:path w="130810" h="1445260">
                <a:moveTo>
                  <a:pt x="0" y="1445079"/>
                </a:moveTo>
                <a:lnTo>
                  <a:pt x="130627" y="1445079"/>
                </a:lnTo>
                <a:lnTo>
                  <a:pt x="130627" y="0"/>
                </a:lnTo>
                <a:lnTo>
                  <a:pt x="0" y="0"/>
                </a:lnTo>
                <a:lnTo>
                  <a:pt x="0" y="14450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869233" y="2102582"/>
            <a:ext cx="130810" cy="1445260"/>
          </a:xfrm>
          <a:custGeom>
            <a:avLst/>
            <a:gdLst/>
            <a:ahLst/>
            <a:cxnLst/>
            <a:rect l="l" t="t" r="r" b="b"/>
            <a:pathLst>
              <a:path w="130810" h="1445260">
                <a:moveTo>
                  <a:pt x="0" y="1445079"/>
                </a:moveTo>
                <a:lnTo>
                  <a:pt x="0" y="0"/>
                </a:lnTo>
                <a:lnTo>
                  <a:pt x="130627" y="0"/>
                </a:lnTo>
                <a:lnTo>
                  <a:pt x="130627" y="1445079"/>
                </a:lnTo>
                <a:lnTo>
                  <a:pt x="0" y="1445079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595848" y="2331183"/>
            <a:ext cx="122555" cy="1216660"/>
          </a:xfrm>
          <a:custGeom>
            <a:avLst/>
            <a:gdLst/>
            <a:ahLst/>
            <a:cxnLst/>
            <a:rect l="l" t="t" r="r" b="b"/>
            <a:pathLst>
              <a:path w="122554" h="1216660">
                <a:moveTo>
                  <a:pt x="0" y="1216479"/>
                </a:moveTo>
                <a:lnTo>
                  <a:pt x="122463" y="1216479"/>
                </a:lnTo>
                <a:lnTo>
                  <a:pt x="122463" y="0"/>
                </a:lnTo>
                <a:lnTo>
                  <a:pt x="0" y="0"/>
                </a:lnTo>
                <a:lnTo>
                  <a:pt x="0" y="12164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595848" y="2331182"/>
            <a:ext cx="122555" cy="1216660"/>
          </a:xfrm>
          <a:custGeom>
            <a:avLst/>
            <a:gdLst/>
            <a:ahLst/>
            <a:cxnLst/>
            <a:rect l="l" t="t" r="r" b="b"/>
            <a:pathLst>
              <a:path w="122554" h="1216660">
                <a:moveTo>
                  <a:pt x="0" y="1216479"/>
                </a:moveTo>
                <a:lnTo>
                  <a:pt x="0" y="0"/>
                </a:lnTo>
                <a:lnTo>
                  <a:pt x="122463" y="0"/>
                </a:lnTo>
                <a:lnTo>
                  <a:pt x="122463" y="1216479"/>
                </a:lnTo>
                <a:lnTo>
                  <a:pt x="0" y="1216479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314300" y="2298525"/>
            <a:ext cx="130810" cy="1249680"/>
          </a:xfrm>
          <a:custGeom>
            <a:avLst/>
            <a:gdLst/>
            <a:ahLst/>
            <a:cxnLst/>
            <a:rect l="l" t="t" r="r" b="b"/>
            <a:pathLst>
              <a:path w="130810" h="1249679">
                <a:moveTo>
                  <a:pt x="0" y="1249136"/>
                </a:moveTo>
                <a:lnTo>
                  <a:pt x="130627" y="1249136"/>
                </a:lnTo>
                <a:lnTo>
                  <a:pt x="130627" y="0"/>
                </a:lnTo>
                <a:lnTo>
                  <a:pt x="0" y="0"/>
                </a:lnTo>
                <a:lnTo>
                  <a:pt x="0" y="124913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314300" y="2298525"/>
            <a:ext cx="130810" cy="1249680"/>
          </a:xfrm>
          <a:custGeom>
            <a:avLst/>
            <a:gdLst/>
            <a:ahLst/>
            <a:cxnLst/>
            <a:rect l="l" t="t" r="r" b="b"/>
            <a:pathLst>
              <a:path w="130810" h="1249679">
                <a:moveTo>
                  <a:pt x="0" y="1249136"/>
                </a:moveTo>
                <a:lnTo>
                  <a:pt x="0" y="0"/>
                </a:lnTo>
                <a:lnTo>
                  <a:pt x="130627" y="0"/>
                </a:lnTo>
                <a:lnTo>
                  <a:pt x="130627" y="1249136"/>
                </a:lnTo>
                <a:lnTo>
                  <a:pt x="0" y="1249136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032752" y="2388333"/>
            <a:ext cx="130810" cy="1159510"/>
          </a:xfrm>
          <a:custGeom>
            <a:avLst/>
            <a:gdLst/>
            <a:ahLst/>
            <a:cxnLst/>
            <a:rect l="l" t="t" r="r" b="b"/>
            <a:pathLst>
              <a:path w="130810" h="1159510">
                <a:moveTo>
                  <a:pt x="0" y="1159329"/>
                </a:moveTo>
                <a:lnTo>
                  <a:pt x="130627" y="1159329"/>
                </a:lnTo>
                <a:lnTo>
                  <a:pt x="130627" y="0"/>
                </a:lnTo>
                <a:lnTo>
                  <a:pt x="0" y="0"/>
                </a:lnTo>
                <a:lnTo>
                  <a:pt x="0" y="115932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032751" y="2388332"/>
            <a:ext cx="130810" cy="1159510"/>
          </a:xfrm>
          <a:custGeom>
            <a:avLst/>
            <a:gdLst/>
            <a:ahLst/>
            <a:cxnLst/>
            <a:rect l="l" t="t" r="r" b="b"/>
            <a:pathLst>
              <a:path w="130810" h="1159510">
                <a:moveTo>
                  <a:pt x="0" y="1159329"/>
                </a:moveTo>
                <a:lnTo>
                  <a:pt x="0" y="0"/>
                </a:lnTo>
                <a:lnTo>
                  <a:pt x="130627" y="0"/>
                </a:lnTo>
                <a:lnTo>
                  <a:pt x="130627" y="1159329"/>
                </a:lnTo>
                <a:lnTo>
                  <a:pt x="0" y="1159329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759367" y="2233211"/>
            <a:ext cx="122555" cy="1314450"/>
          </a:xfrm>
          <a:custGeom>
            <a:avLst/>
            <a:gdLst/>
            <a:ahLst/>
            <a:cxnLst/>
            <a:rect l="l" t="t" r="r" b="b"/>
            <a:pathLst>
              <a:path w="122554" h="1314450">
                <a:moveTo>
                  <a:pt x="0" y="1314451"/>
                </a:moveTo>
                <a:lnTo>
                  <a:pt x="122463" y="1314451"/>
                </a:lnTo>
                <a:lnTo>
                  <a:pt x="122463" y="0"/>
                </a:lnTo>
                <a:lnTo>
                  <a:pt x="0" y="0"/>
                </a:lnTo>
                <a:lnTo>
                  <a:pt x="0" y="13144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759367" y="2233211"/>
            <a:ext cx="122555" cy="1314450"/>
          </a:xfrm>
          <a:custGeom>
            <a:avLst/>
            <a:gdLst/>
            <a:ahLst/>
            <a:cxnLst/>
            <a:rect l="l" t="t" r="r" b="b"/>
            <a:pathLst>
              <a:path w="122554" h="1314450">
                <a:moveTo>
                  <a:pt x="0" y="1314450"/>
                </a:moveTo>
                <a:lnTo>
                  <a:pt x="0" y="0"/>
                </a:lnTo>
                <a:lnTo>
                  <a:pt x="122463" y="0"/>
                </a:lnTo>
                <a:lnTo>
                  <a:pt x="122463" y="1314450"/>
                </a:lnTo>
                <a:lnTo>
                  <a:pt x="0" y="1314450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587450" y="1980117"/>
            <a:ext cx="130810" cy="1567815"/>
          </a:xfrm>
          <a:custGeom>
            <a:avLst/>
            <a:gdLst/>
            <a:ahLst/>
            <a:cxnLst/>
            <a:rect l="l" t="t" r="r" b="b"/>
            <a:pathLst>
              <a:path w="130810" h="1567814">
                <a:moveTo>
                  <a:pt x="0" y="1567544"/>
                </a:moveTo>
                <a:lnTo>
                  <a:pt x="130627" y="1567544"/>
                </a:lnTo>
                <a:lnTo>
                  <a:pt x="130627" y="0"/>
                </a:lnTo>
                <a:lnTo>
                  <a:pt x="0" y="0"/>
                </a:lnTo>
                <a:lnTo>
                  <a:pt x="0" y="1567544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587450" y="1980118"/>
            <a:ext cx="130810" cy="1567815"/>
          </a:xfrm>
          <a:custGeom>
            <a:avLst/>
            <a:gdLst/>
            <a:ahLst/>
            <a:cxnLst/>
            <a:rect l="l" t="t" r="r" b="b"/>
            <a:pathLst>
              <a:path w="130810" h="1567814">
                <a:moveTo>
                  <a:pt x="0" y="1567543"/>
                </a:moveTo>
                <a:lnTo>
                  <a:pt x="0" y="0"/>
                </a:lnTo>
                <a:lnTo>
                  <a:pt x="130627" y="0"/>
                </a:lnTo>
                <a:lnTo>
                  <a:pt x="130627" y="1567543"/>
                </a:lnTo>
                <a:lnTo>
                  <a:pt x="0" y="1567543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314065" y="2274032"/>
            <a:ext cx="122555" cy="1273810"/>
          </a:xfrm>
          <a:custGeom>
            <a:avLst/>
            <a:gdLst/>
            <a:ahLst/>
            <a:cxnLst/>
            <a:rect l="l" t="t" r="r" b="b"/>
            <a:pathLst>
              <a:path w="122555" h="1273810">
                <a:moveTo>
                  <a:pt x="0" y="1273629"/>
                </a:moveTo>
                <a:lnTo>
                  <a:pt x="122463" y="1273629"/>
                </a:lnTo>
                <a:lnTo>
                  <a:pt x="122463" y="0"/>
                </a:lnTo>
                <a:lnTo>
                  <a:pt x="0" y="0"/>
                </a:lnTo>
                <a:lnTo>
                  <a:pt x="0" y="1273629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314066" y="2274032"/>
            <a:ext cx="122555" cy="1273810"/>
          </a:xfrm>
          <a:custGeom>
            <a:avLst/>
            <a:gdLst/>
            <a:ahLst/>
            <a:cxnLst/>
            <a:rect l="l" t="t" r="r" b="b"/>
            <a:pathLst>
              <a:path w="122555" h="1273810">
                <a:moveTo>
                  <a:pt x="0" y="1273629"/>
                </a:moveTo>
                <a:lnTo>
                  <a:pt x="0" y="0"/>
                </a:lnTo>
                <a:lnTo>
                  <a:pt x="122463" y="0"/>
                </a:lnTo>
                <a:lnTo>
                  <a:pt x="122463" y="1273629"/>
                </a:lnTo>
                <a:lnTo>
                  <a:pt x="0" y="1273629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032517" y="2323018"/>
            <a:ext cx="130810" cy="1224915"/>
          </a:xfrm>
          <a:custGeom>
            <a:avLst/>
            <a:gdLst/>
            <a:ahLst/>
            <a:cxnLst/>
            <a:rect l="l" t="t" r="r" b="b"/>
            <a:pathLst>
              <a:path w="130810" h="1224914">
                <a:moveTo>
                  <a:pt x="0" y="1224643"/>
                </a:moveTo>
                <a:lnTo>
                  <a:pt x="130627" y="1224643"/>
                </a:lnTo>
                <a:lnTo>
                  <a:pt x="130627" y="0"/>
                </a:lnTo>
                <a:lnTo>
                  <a:pt x="0" y="0"/>
                </a:lnTo>
                <a:lnTo>
                  <a:pt x="0" y="1224643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032517" y="2323018"/>
            <a:ext cx="130810" cy="1224915"/>
          </a:xfrm>
          <a:custGeom>
            <a:avLst/>
            <a:gdLst/>
            <a:ahLst/>
            <a:cxnLst/>
            <a:rect l="l" t="t" r="r" b="b"/>
            <a:pathLst>
              <a:path w="130810" h="1224914">
                <a:moveTo>
                  <a:pt x="0" y="1224643"/>
                </a:moveTo>
                <a:lnTo>
                  <a:pt x="0" y="0"/>
                </a:lnTo>
                <a:lnTo>
                  <a:pt x="130627" y="0"/>
                </a:lnTo>
                <a:lnTo>
                  <a:pt x="130627" y="1224643"/>
                </a:lnTo>
                <a:lnTo>
                  <a:pt x="0" y="1224643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750969" y="2184225"/>
            <a:ext cx="130810" cy="1363980"/>
          </a:xfrm>
          <a:custGeom>
            <a:avLst/>
            <a:gdLst/>
            <a:ahLst/>
            <a:cxnLst/>
            <a:rect l="l" t="t" r="r" b="b"/>
            <a:pathLst>
              <a:path w="130810" h="1363979">
                <a:moveTo>
                  <a:pt x="0" y="1363436"/>
                </a:moveTo>
                <a:lnTo>
                  <a:pt x="130627" y="1363436"/>
                </a:lnTo>
                <a:lnTo>
                  <a:pt x="130627" y="0"/>
                </a:lnTo>
                <a:lnTo>
                  <a:pt x="0" y="0"/>
                </a:lnTo>
                <a:lnTo>
                  <a:pt x="0" y="1363436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750968" y="2184225"/>
            <a:ext cx="130810" cy="1363980"/>
          </a:xfrm>
          <a:custGeom>
            <a:avLst/>
            <a:gdLst/>
            <a:ahLst/>
            <a:cxnLst/>
            <a:rect l="l" t="t" r="r" b="b"/>
            <a:pathLst>
              <a:path w="130810" h="1363979">
                <a:moveTo>
                  <a:pt x="0" y="1363436"/>
                </a:moveTo>
                <a:lnTo>
                  <a:pt x="0" y="0"/>
                </a:lnTo>
                <a:lnTo>
                  <a:pt x="130627" y="0"/>
                </a:lnTo>
                <a:lnTo>
                  <a:pt x="130627" y="1363436"/>
                </a:lnTo>
                <a:lnTo>
                  <a:pt x="0" y="1363436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477584" y="2216882"/>
            <a:ext cx="122555" cy="1330960"/>
          </a:xfrm>
          <a:custGeom>
            <a:avLst/>
            <a:gdLst/>
            <a:ahLst/>
            <a:cxnLst/>
            <a:rect l="l" t="t" r="r" b="b"/>
            <a:pathLst>
              <a:path w="122554" h="1330960">
                <a:moveTo>
                  <a:pt x="0" y="1330779"/>
                </a:moveTo>
                <a:lnTo>
                  <a:pt x="122463" y="1330779"/>
                </a:lnTo>
                <a:lnTo>
                  <a:pt x="122463" y="0"/>
                </a:lnTo>
                <a:lnTo>
                  <a:pt x="0" y="0"/>
                </a:lnTo>
                <a:lnTo>
                  <a:pt x="0" y="1330779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477584" y="2216882"/>
            <a:ext cx="122555" cy="1330960"/>
          </a:xfrm>
          <a:custGeom>
            <a:avLst/>
            <a:gdLst/>
            <a:ahLst/>
            <a:cxnLst/>
            <a:rect l="l" t="t" r="r" b="b"/>
            <a:pathLst>
              <a:path w="122554" h="1330960">
                <a:moveTo>
                  <a:pt x="0" y="1330779"/>
                </a:moveTo>
                <a:lnTo>
                  <a:pt x="0" y="0"/>
                </a:lnTo>
                <a:lnTo>
                  <a:pt x="122463" y="0"/>
                </a:lnTo>
                <a:lnTo>
                  <a:pt x="122463" y="1330779"/>
                </a:lnTo>
                <a:lnTo>
                  <a:pt x="0" y="1330779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196035" y="2404661"/>
            <a:ext cx="130810" cy="1143000"/>
          </a:xfrm>
          <a:custGeom>
            <a:avLst/>
            <a:gdLst/>
            <a:ahLst/>
            <a:cxnLst/>
            <a:rect l="l" t="t" r="r" b="b"/>
            <a:pathLst>
              <a:path w="130810" h="1143000">
                <a:moveTo>
                  <a:pt x="0" y="1143000"/>
                </a:moveTo>
                <a:lnTo>
                  <a:pt x="130627" y="1143000"/>
                </a:lnTo>
                <a:lnTo>
                  <a:pt x="130627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5196035" y="2404661"/>
            <a:ext cx="130810" cy="1143000"/>
          </a:xfrm>
          <a:custGeom>
            <a:avLst/>
            <a:gdLst/>
            <a:ahLst/>
            <a:cxnLst/>
            <a:rect l="l" t="t" r="r" b="b"/>
            <a:pathLst>
              <a:path w="130810" h="1143000">
                <a:moveTo>
                  <a:pt x="0" y="1143000"/>
                </a:moveTo>
                <a:lnTo>
                  <a:pt x="0" y="0"/>
                </a:lnTo>
                <a:lnTo>
                  <a:pt x="130627" y="0"/>
                </a:lnTo>
                <a:lnTo>
                  <a:pt x="130627" y="1143000"/>
                </a:lnTo>
                <a:lnTo>
                  <a:pt x="0" y="1143000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914487" y="2233211"/>
            <a:ext cx="130810" cy="1314450"/>
          </a:xfrm>
          <a:custGeom>
            <a:avLst/>
            <a:gdLst/>
            <a:ahLst/>
            <a:cxnLst/>
            <a:rect l="l" t="t" r="r" b="b"/>
            <a:pathLst>
              <a:path w="130810" h="1314450">
                <a:moveTo>
                  <a:pt x="0" y="1314451"/>
                </a:moveTo>
                <a:lnTo>
                  <a:pt x="130627" y="1314451"/>
                </a:lnTo>
                <a:lnTo>
                  <a:pt x="130627" y="0"/>
                </a:lnTo>
                <a:lnTo>
                  <a:pt x="0" y="0"/>
                </a:lnTo>
                <a:lnTo>
                  <a:pt x="0" y="1314451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914487" y="2233211"/>
            <a:ext cx="130810" cy="1314450"/>
          </a:xfrm>
          <a:custGeom>
            <a:avLst/>
            <a:gdLst/>
            <a:ahLst/>
            <a:cxnLst/>
            <a:rect l="l" t="t" r="r" b="b"/>
            <a:pathLst>
              <a:path w="130810" h="1314450">
                <a:moveTo>
                  <a:pt x="0" y="1314450"/>
                </a:moveTo>
                <a:lnTo>
                  <a:pt x="0" y="0"/>
                </a:lnTo>
                <a:lnTo>
                  <a:pt x="130627" y="0"/>
                </a:lnTo>
                <a:lnTo>
                  <a:pt x="130627" y="1314450"/>
                </a:lnTo>
                <a:lnTo>
                  <a:pt x="0" y="1314450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334359" y="1996446"/>
            <a:ext cx="0" cy="612775"/>
          </a:xfrm>
          <a:custGeom>
            <a:avLst/>
            <a:gdLst/>
            <a:ahLst/>
            <a:cxnLst/>
            <a:rect l="l" t="t" r="r" b="b"/>
            <a:pathLst>
              <a:path w="0" h="612775">
                <a:moveTo>
                  <a:pt x="0" y="0"/>
                </a:moveTo>
                <a:lnTo>
                  <a:pt x="0" y="612321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293538" y="1996446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293538" y="2608768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052810" y="2225046"/>
            <a:ext cx="0" cy="122555"/>
          </a:xfrm>
          <a:custGeom>
            <a:avLst/>
            <a:gdLst/>
            <a:ahLst/>
            <a:cxnLst/>
            <a:rect l="l" t="t" r="r" b="b"/>
            <a:pathLst>
              <a:path w="0" h="122555">
                <a:moveTo>
                  <a:pt x="0" y="0"/>
                </a:moveTo>
                <a:lnTo>
                  <a:pt x="0" y="122464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2011989" y="2225046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011989" y="234751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779426" y="1800503"/>
            <a:ext cx="0" cy="490220"/>
          </a:xfrm>
          <a:custGeom>
            <a:avLst/>
            <a:gdLst/>
            <a:ahLst/>
            <a:cxnLst/>
            <a:rect l="l" t="t" r="r" b="b"/>
            <a:pathLst>
              <a:path w="0" h="490219">
                <a:moveTo>
                  <a:pt x="0" y="0"/>
                </a:moveTo>
                <a:lnTo>
                  <a:pt x="0" y="489857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730441" y="1800503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2730441" y="229036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497877" y="1857653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80">
                <a:moveTo>
                  <a:pt x="0" y="0"/>
                </a:moveTo>
                <a:lnTo>
                  <a:pt x="0" y="220435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457056" y="185765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457056" y="2078089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216329" y="1612725"/>
            <a:ext cx="0" cy="571500"/>
          </a:xfrm>
          <a:custGeom>
            <a:avLst/>
            <a:gdLst/>
            <a:ahLst/>
            <a:cxnLst/>
            <a:rect l="l" t="t" r="r" b="b"/>
            <a:pathLst>
              <a:path w="0"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175508" y="161272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175508" y="218422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934780" y="2110746"/>
            <a:ext cx="0" cy="522605"/>
          </a:xfrm>
          <a:custGeom>
            <a:avLst/>
            <a:gdLst/>
            <a:ahLst/>
            <a:cxnLst/>
            <a:rect l="l" t="t" r="r" b="b"/>
            <a:pathLst>
              <a:path w="0" h="522605">
                <a:moveTo>
                  <a:pt x="0" y="0"/>
                </a:moveTo>
                <a:lnTo>
                  <a:pt x="0" y="522514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893959" y="211074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893959" y="2633261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661396" y="1857653"/>
            <a:ext cx="0" cy="579755"/>
          </a:xfrm>
          <a:custGeom>
            <a:avLst/>
            <a:gdLst/>
            <a:ahLst/>
            <a:cxnLst/>
            <a:rect l="l" t="t" r="r" b="b"/>
            <a:pathLst>
              <a:path w="0" h="579755">
                <a:moveTo>
                  <a:pt x="0" y="0"/>
                </a:moveTo>
                <a:lnTo>
                  <a:pt x="0" y="579664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612411" y="1857653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612411" y="243731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497644" y="2135239"/>
            <a:ext cx="0" cy="310515"/>
          </a:xfrm>
          <a:custGeom>
            <a:avLst/>
            <a:gdLst/>
            <a:ahLst/>
            <a:cxnLst/>
            <a:rect l="l" t="t" r="r" b="b"/>
            <a:pathLst>
              <a:path w="0" h="310514">
                <a:moveTo>
                  <a:pt x="0" y="0"/>
                </a:moveTo>
                <a:lnTo>
                  <a:pt x="0" y="310243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448658" y="2135239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448658" y="2445482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216095" y="1882146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175274" y="188214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175274" y="211074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2934546" y="1833160"/>
            <a:ext cx="0" cy="539115"/>
          </a:xfrm>
          <a:custGeom>
            <a:avLst/>
            <a:gdLst/>
            <a:ahLst/>
            <a:cxnLst/>
            <a:rect l="l" t="t" r="r" b="b"/>
            <a:pathLst>
              <a:path w="0" h="539114">
                <a:moveTo>
                  <a:pt x="0" y="0"/>
                </a:moveTo>
                <a:lnTo>
                  <a:pt x="0" y="538843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2893725" y="183316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2893725" y="237200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3661162" y="2208718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928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3612177" y="220871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3612177" y="245364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4379613" y="2045432"/>
            <a:ext cx="0" cy="514350"/>
          </a:xfrm>
          <a:custGeom>
            <a:avLst/>
            <a:gdLst/>
            <a:ahLst/>
            <a:cxnLst/>
            <a:rect l="l" t="t" r="r" b="b"/>
            <a:pathLst>
              <a:path w="0"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330628" y="204543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330628" y="255978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098065" y="2176061"/>
            <a:ext cx="0" cy="433070"/>
          </a:xfrm>
          <a:custGeom>
            <a:avLst/>
            <a:gdLst/>
            <a:ahLst/>
            <a:cxnLst/>
            <a:rect l="l" t="t" r="r" b="b"/>
            <a:pathLst>
              <a:path w="0" h="433069">
                <a:moveTo>
                  <a:pt x="0" y="0"/>
                </a:moveTo>
                <a:lnTo>
                  <a:pt x="0" y="432707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057244" y="217606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057244" y="260876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816516" y="1988282"/>
            <a:ext cx="0" cy="490220"/>
          </a:xfrm>
          <a:custGeom>
            <a:avLst/>
            <a:gdLst/>
            <a:ahLst/>
            <a:cxnLst/>
            <a:rect l="l" t="t" r="r" b="b"/>
            <a:pathLst>
              <a:path w="0" h="490219">
                <a:moveTo>
                  <a:pt x="0" y="0"/>
                </a:moveTo>
                <a:lnTo>
                  <a:pt x="0" y="489857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775695" y="198828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775695" y="247814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652764" y="1669875"/>
            <a:ext cx="0" cy="628650"/>
          </a:xfrm>
          <a:custGeom>
            <a:avLst/>
            <a:gdLst/>
            <a:ahLst/>
            <a:cxnLst/>
            <a:rect l="l" t="t" r="r" b="b"/>
            <a:pathLst>
              <a:path w="0"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611943" y="166987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611943" y="229852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2379379" y="2200554"/>
            <a:ext cx="0" cy="147320"/>
          </a:xfrm>
          <a:custGeom>
            <a:avLst/>
            <a:gdLst/>
            <a:ahLst/>
            <a:cxnLst/>
            <a:rect l="l" t="t" r="r" b="b"/>
            <a:pathLst>
              <a:path w="0" h="147319">
                <a:moveTo>
                  <a:pt x="0" y="0"/>
                </a:moveTo>
                <a:lnTo>
                  <a:pt x="0" y="146957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2330394" y="220055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2330394" y="234751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3097831" y="2037268"/>
            <a:ext cx="0" cy="571500"/>
          </a:xfrm>
          <a:custGeom>
            <a:avLst/>
            <a:gdLst/>
            <a:ahLst/>
            <a:cxnLst/>
            <a:rect l="l" t="t" r="r" b="b"/>
            <a:pathLst>
              <a:path w="0"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3057010" y="203726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3057010" y="260876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3816282" y="2127075"/>
            <a:ext cx="0" cy="122555"/>
          </a:xfrm>
          <a:custGeom>
            <a:avLst/>
            <a:gdLst/>
            <a:ahLst/>
            <a:cxnLst/>
            <a:rect l="l" t="t" r="r" b="b"/>
            <a:pathLst>
              <a:path w="0" h="122555">
                <a:moveTo>
                  <a:pt x="0" y="0"/>
                </a:moveTo>
                <a:lnTo>
                  <a:pt x="0" y="122464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3775461" y="212707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3775461" y="2249539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4534734" y="1922968"/>
            <a:ext cx="0" cy="579755"/>
          </a:xfrm>
          <a:custGeom>
            <a:avLst/>
            <a:gdLst/>
            <a:ahLst/>
            <a:cxnLst/>
            <a:rect l="l" t="t" r="r" b="b"/>
            <a:pathLst>
              <a:path w="0" h="579755">
                <a:moveTo>
                  <a:pt x="0" y="0"/>
                </a:moveTo>
                <a:lnTo>
                  <a:pt x="0" y="579664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4493912" y="192296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4493912" y="250263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261349" y="2298525"/>
            <a:ext cx="0" cy="212725"/>
          </a:xfrm>
          <a:custGeom>
            <a:avLst/>
            <a:gdLst/>
            <a:ahLst/>
            <a:cxnLst/>
            <a:rect l="l" t="t" r="r" b="b"/>
            <a:pathLst>
              <a:path w="0" h="212725">
                <a:moveTo>
                  <a:pt x="0" y="0"/>
                </a:moveTo>
                <a:lnTo>
                  <a:pt x="0" y="212271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212364" y="229852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5212364" y="251079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806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979801" y="1971953"/>
            <a:ext cx="0" cy="514350"/>
          </a:xfrm>
          <a:custGeom>
            <a:avLst/>
            <a:gdLst/>
            <a:ahLst/>
            <a:cxnLst/>
            <a:rect l="l" t="t" r="r" b="b"/>
            <a:pathLst>
              <a:path w="0"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938980" y="197195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938980" y="2486304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642" y="0"/>
                </a:lnTo>
              </a:path>
            </a:pathLst>
          </a:custGeom>
          <a:ln w="15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 txBox="1"/>
          <p:nvPr/>
        </p:nvSpPr>
        <p:spPr>
          <a:xfrm>
            <a:off x="510438" y="1923135"/>
            <a:ext cx="199390" cy="9112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Gg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H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/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623514" y="2212041"/>
            <a:ext cx="158115" cy="99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3497877" y="1547410"/>
            <a:ext cx="2653665" cy="0"/>
          </a:xfrm>
          <a:custGeom>
            <a:avLst/>
            <a:gdLst/>
            <a:ahLst/>
            <a:cxnLst/>
            <a:rect l="l" t="t" r="r" b="b"/>
            <a:pathLst>
              <a:path w="2653665" h="0">
                <a:moveTo>
                  <a:pt x="0" y="0"/>
                </a:moveTo>
                <a:lnTo>
                  <a:pt x="2653371" y="0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497877" y="1286153"/>
            <a:ext cx="2653665" cy="0"/>
          </a:xfrm>
          <a:custGeom>
            <a:avLst/>
            <a:gdLst/>
            <a:ahLst/>
            <a:cxnLst/>
            <a:rect l="l" t="t" r="r" b="b"/>
            <a:pathLst>
              <a:path w="2653665" h="0">
                <a:moveTo>
                  <a:pt x="0" y="0"/>
                </a:moveTo>
                <a:lnTo>
                  <a:pt x="2653371" y="0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3497877" y="1286153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257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151249" y="1286153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257"/>
                </a:lnTo>
              </a:path>
            </a:pathLst>
          </a:custGeom>
          <a:ln w="5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 txBox="1"/>
          <p:nvPr/>
        </p:nvSpPr>
        <p:spPr>
          <a:xfrm>
            <a:off x="3885224" y="1335498"/>
            <a:ext cx="4883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5">
                <a:latin typeface="Arial"/>
                <a:cs typeface="Arial"/>
              </a:rPr>
              <a:t>WRF1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3555027" y="1326975"/>
            <a:ext cx="310515" cy="163830"/>
          </a:xfrm>
          <a:custGeom>
            <a:avLst/>
            <a:gdLst/>
            <a:ahLst/>
            <a:cxnLst/>
            <a:rect l="l" t="t" r="r" b="b"/>
            <a:pathLst>
              <a:path w="310514" h="163830">
                <a:moveTo>
                  <a:pt x="0" y="163285"/>
                </a:moveTo>
                <a:lnTo>
                  <a:pt x="310240" y="163285"/>
                </a:lnTo>
                <a:lnTo>
                  <a:pt x="310240" y="0"/>
                </a:lnTo>
                <a:lnTo>
                  <a:pt x="0" y="0"/>
                </a:lnTo>
                <a:lnTo>
                  <a:pt x="0" y="16328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555027" y="1326974"/>
            <a:ext cx="310515" cy="163830"/>
          </a:xfrm>
          <a:custGeom>
            <a:avLst/>
            <a:gdLst/>
            <a:ahLst/>
            <a:cxnLst/>
            <a:rect l="l" t="t" r="r" b="b"/>
            <a:pathLst>
              <a:path w="310514" h="163830">
                <a:moveTo>
                  <a:pt x="0" y="163285"/>
                </a:moveTo>
                <a:lnTo>
                  <a:pt x="0" y="0"/>
                </a:lnTo>
                <a:lnTo>
                  <a:pt x="310240" y="0"/>
                </a:lnTo>
                <a:lnTo>
                  <a:pt x="310240" y="163285"/>
                </a:lnTo>
                <a:lnTo>
                  <a:pt x="0" y="163285"/>
                </a:lnTo>
              </a:path>
            </a:pathLst>
          </a:custGeom>
          <a:ln w="510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 txBox="1"/>
          <p:nvPr/>
        </p:nvSpPr>
        <p:spPr>
          <a:xfrm>
            <a:off x="4758796" y="1335498"/>
            <a:ext cx="4883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5">
                <a:latin typeface="Arial"/>
                <a:cs typeface="Arial"/>
              </a:rPr>
              <a:t>WRF2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4428599" y="1326975"/>
            <a:ext cx="302260" cy="163830"/>
          </a:xfrm>
          <a:custGeom>
            <a:avLst/>
            <a:gdLst/>
            <a:ahLst/>
            <a:cxnLst/>
            <a:rect l="l" t="t" r="r" b="b"/>
            <a:pathLst>
              <a:path w="302260" h="163830">
                <a:moveTo>
                  <a:pt x="0" y="163285"/>
                </a:moveTo>
                <a:lnTo>
                  <a:pt x="302076" y="163285"/>
                </a:lnTo>
                <a:lnTo>
                  <a:pt x="302076" y="0"/>
                </a:lnTo>
                <a:lnTo>
                  <a:pt x="0" y="0"/>
                </a:lnTo>
                <a:lnTo>
                  <a:pt x="0" y="16328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4428599" y="1326974"/>
            <a:ext cx="302260" cy="163830"/>
          </a:xfrm>
          <a:custGeom>
            <a:avLst/>
            <a:gdLst/>
            <a:ahLst/>
            <a:cxnLst/>
            <a:rect l="l" t="t" r="r" b="b"/>
            <a:pathLst>
              <a:path w="302260" h="163830">
                <a:moveTo>
                  <a:pt x="0" y="163285"/>
                </a:moveTo>
                <a:lnTo>
                  <a:pt x="0" y="0"/>
                </a:lnTo>
                <a:lnTo>
                  <a:pt x="302076" y="0"/>
                </a:lnTo>
                <a:lnTo>
                  <a:pt x="302076" y="163285"/>
                </a:lnTo>
                <a:lnTo>
                  <a:pt x="0" y="163285"/>
                </a:lnTo>
              </a:path>
            </a:pathLst>
          </a:custGeom>
          <a:ln w="510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 txBox="1"/>
          <p:nvPr/>
        </p:nvSpPr>
        <p:spPr>
          <a:xfrm>
            <a:off x="5632367" y="1335498"/>
            <a:ext cx="4883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5">
                <a:latin typeface="Arial"/>
                <a:cs typeface="Arial"/>
              </a:rPr>
              <a:t>WRF3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5294006" y="1326975"/>
            <a:ext cx="310515" cy="163830"/>
          </a:xfrm>
          <a:custGeom>
            <a:avLst/>
            <a:gdLst/>
            <a:ahLst/>
            <a:cxnLst/>
            <a:rect l="l" t="t" r="r" b="b"/>
            <a:pathLst>
              <a:path w="310514" h="163830">
                <a:moveTo>
                  <a:pt x="0" y="163285"/>
                </a:moveTo>
                <a:lnTo>
                  <a:pt x="310240" y="163285"/>
                </a:lnTo>
                <a:lnTo>
                  <a:pt x="310240" y="0"/>
                </a:lnTo>
                <a:lnTo>
                  <a:pt x="0" y="0"/>
                </a:lnTo>
                <a:lnTo>
                  <a:pt x="0" y="163285"/>
                </a:lnTo>
                <a:close/>
              </a:path>
            </a:pathLst>
          </a:custGeom>
          <a:solidFill>
            <a:srgbClr val="FF9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5294006" y="1326974"/>
            <a:ext cx="310515" cy="163830"/>
          </a:xfrm>
          <a:custGeom>
            <a:avLst/>
            <a:gdLst/>
            <a:ahLst/>
            <a:cxnLst/>
            <a:rect l="l" t="t" r="r" b="b"/>
            <a:pathLst>
              <a:path w="310514" h="163830">
                <a:moveTo>
                  <a:pt x="0" y="163285"/>
                </a:moveTo>
                <a:lnTo>
                  <a:pt x="0" y="0"/>
                </a:lnTo>
                <a:lnTo>
                  <a:pt x="310240" y="0"/>
                </a:lnTo>
                <a:lnTo>
                  <a:pt x="310240" y="163285"/>
                </a:lnTo>
                <a:lnTo>
                  <a:pt x="0" y="163285"/>
                </a:lnTo>
              </a:path>
            </a:pathLst>
          </a:custGeom>
          <a:ln w="5102">
            <a:solidFill>
              <a:srgbClr val="FF99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 txBox="1"/>
          <p:nvPr/>
        </p:nvSpPr>
        <p:spPr>
          <a:xfrm>
            <a:off x="6403338" y="1214565"/>
            <a:ext cx="2334895" cy="217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34925" indent="-279400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Arial"/>
                <a:cs typeface="Arial"/>
              </a:rPr>
              <a:t>T</a:t>
            </a:r>
            <a:r>
              <a:rPr dirty="0" sz="1600" spc="-10">
                <a:latin typeface="Arial"/>
                <a:cs typeface="Arial"/>
              </a:rPr>
              <a:t>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</a:t>
            </a:r>
            <a:r>
              <a:rPr dirty="0" sz="1600" spc="-10">
                <a:latin typeface="Arial"/>
                <a:cs typeface="Arial"/>
              </a:rPr>
              <a:t>st</a:t>
            </a:r>
            <a:r>
              <a:rPr dirty="0" sz="1600">
                <a:latin typeface="Arial"/>
                <a:cs typeface="Arial"/>
              </a:rPr>
              <a:t>erior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values</a:t>
            </a:r>
            <a:r>
              <a:rPr dirty="0" sz="1600">
                <a:latin typeface="Arial"/>
                <a:cs typeface="Arial"/>
              </a:rPr>
              <a:t> range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>
                <a:latin typeface="Arial"/>
                <a:cs typeface="Arial"/>
              </a:rPr>
              <a:t>rom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396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423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Gg</a:t>
            </a:r>
            <a:r>
              <a:rPr dirty="0" sz="1600" spc="-5">
                <a:latin typeface="Arial"/>
                <a:cs typeface="Arial"/>
              </a:rPr>
              <a:t> C</a:t>
            </a:r>
            <a:r>
              <a:rPr dirty="0" sz="1600">
                <a:latin typeface="Arial"/>
                <a:cs typeface="Arial"/>
              </a:rPr>
              <a:t>H</a:t>
            </a:r>
            <a:r>
              <a:rPr dirty="0" baseline="-21164" sz="1575" spc="7">
                <a:latin typeface="Arial"/>
                <a:cs typeface="Arial"/>
              </a:rPr>
              <a:t>4</a:t>
            </a:r>
            <a:r>
              <a:rPr dirty="0" sz="1600" spc="-5">
                <a:latin typeface="Arial"/>
                <a:cs typeface="Arial"/>
              </a:rPr>
              <a:t>/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9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02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35">
                <a:latin typeface="Arial"/>
                <a:cs typeface="Arial"/>
              </a:rPr>
              <a:t>V</a:t>
            </a:r>
            <a:r>
              <a:rPr dirty="0" sz="1600">
                <a:latin typeface="Arial"/>
                <a:cs typeface="Arial"/>
              </a:rPr>
              <a:t>ary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~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20%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>
                <a:latin typeface="Arial"/>
                <a:cs typeface="Arial"/>
              </a:rPr>
              <a:t>rom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 single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>
                <a:latin typeface="Arial"/>
                <a:cs typeface="Arial"/>
              </a:rPr>
              <a:t>ligh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30">
                <a:latin typeface="Arial"/>
                <a:cs typeface="Arial"/>
              </a:rPr>
              <a:t>’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 curren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eorological</a:t>
            </a:r>
            <a:r>
              <a:rPr dirty="0" sz="1600">
                <a:latin typeface="Arial"/>
                <a:cs typeface="Arial"/>
              </a:rPr>
              <a:t> modeling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his</a:t>
            </a:r>
            <a:r>
              <a:rPr dirty="0" sz="1600">
                <a:latin typeface="Arial"/>
                <a:cs typeface="Arial"/>
              </a:rPr>
              <a:t> summer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period</a:t>
            </a:r>
            <a:r>
              <a:rPr dirty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908665" y="1704108"/>
            <a:ext cx="1716577" cy="29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4952998" y="1828800"/>
            <a:ext cx="1499235" cy="0"/>
          </a:xfrm>
          <a:custGeom>
            <a:avLst/>
            <a:gdLst/>
            <a:ahLst/>
            <a:cxnLst/>
            <a:rect l="l" t="t" r="r" b="b"/>
            <a:pathLst>
              <a:path w="1499235" h="0">
                <a:moveTo>
                  <a:pt x="0" y="0"/>
                </a:moveTo>
                <a:lnTo>
                  <a:pt x="1498794" y="0"/>
                </a:lnTo>
              </a:path>
            </a:pathLst>
          </a:custGeom>
          <a:ln w="25399">
            <a:solidFill>
              <a:srgbClr val="4894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6361089" y="1769846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5" y="0"/>
                </a:moveTo>
                <a:lnTo>
                  <a:pt x="7068" y="2045"/>
                </a:lnTo>
                <a:lnTo>
                  <a:pt x="0" y="14163"/>
                </a:lnTo>
                <a:lnTo>
                  <a:pt x="2047" y="21939"/>
                </a:lnTo>
                <a:lnTo>
                  <a:pt x="65498" y="58953"/>
                </a:lnTo>
                <a:lnTo>
                  <a:pt x="2047" y="95967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09" y="58953"/>
                </a:lnTo>
                <a:lnTo>
                  <a:pt x="14845" y="0"/>
                </a:lnTo>
                <a:close/>
              </a:path>
            </a:pathLst>
          </a:custGeom>
          <a:solidFill>
            <a:srgbClr val="489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4958541" y="5133109"/>
            <a:ext cx="1487977" cy="290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130603" y="5257800"/>
            <a:ext cx="1270635" cy="0"/>
          </a:xfrm>
          <a:custGeom>
            <a:avLst/>
            <a:gdLst/>
            <a:ahLst/>
            <a:cxnLst/>
            <a:rect l="l" t="t" r="r" b="b"/>
            <a:pathLst>
              <a:path w="1270635" h="0">
                <a:moveTo>
                  <a:pt x="1270194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4894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5105398" y="5198846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065" y="0"/>
                </a:moveTo>
                <a:lnTo>
                  <a:pt x="0" y="58954"/>
                </a:lnTo>
                <a:lnTo>
                  <a:pt x="101065" y="117908"/>
                </a:lnTo>
                <a:lnTo>
                  <a:pt x="108841" y="115862"/>
                </a:lnTo>
                <a:lnTo>
                  <a:pt x="115909" y="103745"/>
                </a:lnTo>
                <a:lnTo>
                  <a:pt x="113863" y="95968"/>
                </a:lnTo>
                <a:lnTo>
                  <a:pt x="50410" y="58954"/>
                </a:lnTo>
                <a:lnTo>
                  <a:pt x="113863" y="21940"/>
                </a:lnTo>
                <a:lnTo>
                  <a:pt x="115909" y="14164"/>
                </a:lnTo>
                <a:lnTo>
                  <a:pt x="108841" y="2045"/>
                </a:lnTo>
                <a:lnTo>
                  <a:pt x="101065" y="0"/>
                </a:lnTo>
                <a:close/>
              </a:path>
            </a:pathLst>
          </a:custGeom>
          <a:solidFill>
            <a:srgbClr val="489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 txBox="1"/>
          <p:nvPr/>
        </p:nvSpPr>
        <p:spPr>
          <a:xfrm>
            <a:off x="5946138" y="6467545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(</a:t>
            </a:r>
            <a:r>
              <a:rPr dirty="0" sz="3500" spc="-15">
                <a:latin typeface="Calibri"/>
                <a:cs typeface="Calibri"/>
              </a:rPr>
              <a:t>c</a:t>
            </a:r>
            <a:r>
              <a:rPr dirty="0" sz="3500" spc="-20">
                <a:latin typeface="Calibri"/>
                <a:cs typeface="Calibri"/>
              </a:rPr>
              <a:t>ont</a:t>
            </a:r>
            <a:r>
              <a:rPr dirty="0" sz="3500" spc="-20">
                <a:latin typeface="Calibri"/>
                <a:cs typeface="Calibri"/>
              </a:rPr>
              <a:t>.</a:t>
            </a:r>
            <a:r>
              <a:rPr dirty="0" sz="3500" spc="-15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5958" y="1038831"/>
            <a:ext cx="1426890" cy="1422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5733" y="2474185"/>
            <a:ext cx="46990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50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357" y="1420588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708" y="1815995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3707" y="1038831"/>
            <a:ext cx="1439870" cy="1422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21440" y="1815995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581" y="3009033"/>
            <a:ext cx="1454445" cy="1422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4402" y="2405296"/>
            <a:ext cx="1252220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2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  <a:p>
            <a:pPr marL="163830">
              <a:lnSpc>
                <a:spcPts val="635"/>
              </a:lnSpc>
            </a:pPr>
            <a:r>
              <a:rPr dirty="0" sz="750" spc="-5">
                <a:latin typeface="Arial"/>
                <a:cs typeface="Arial"/>
              </a:rPr>
              <a:t>10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20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95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30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400</a:t>
            </a:r>
            <a:endParaRPr sz="750">
              <a:latin typeface="Arial"/>
              <a:cs typeface="Arial"/>
            </a:endParaRPr>
          </a:p>
          <a:p>
            <a:pPr algn="ctr" marL="638175">
              <a:lnSpc>
                <a:spcPts val="1115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O (ppbv)</a:t>
            </a:r>
            <a:endParaRPr sz="1000">
              <a:latin typeface="Arial"/>
              <a:cs typeface="Arial"/>
            </a:endParaRPr>
          </a:p>
          <a:p>
            <a:pPr algn="ctr" marL="636270">
              <a:lnSpc>
                <a:spcPct val="100000"/>
              </a:lnSpc>
              <a:spcBef>
                <a:spcPts val="785"/>
              </a:spcBef>
            </a:pPr>
            <a:r>
              <a:rPr dirty="0" sz="1000" spc="-5">
                <a:latin typeface="Arial"/>
                <a:cs typeface="Arial"/>
              </a:rPr>
              <a:t>0514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02" y="2120559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02" y="183582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402" y="1555676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402" y="1270938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402" y="986200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4333" y="856007"/>
            <a:ext cx="441959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0504</a:t>
            </a:r>
            <a:endParaRPr sz="100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  <a:spcBef>
                <a:spcPts val="755"/>
              </a:spcBef>
            </a:pPr>
            <a:r>
              <a:rPr dirty="0" sz="600">
                <a:latin typeface="Arial"/>
                <a:cs typeface="Arial"/>
              </a:rPr>
              <a:t>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9586" y="1092786"/>
            <a:ext cx="166370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Obs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5658" y="1092786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5138" y="2405296"/>
            <a:ext cx="1252220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2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  <a:p>
            <a:pPr marL="163830">
              <a:lnSpc>
                <a:spcPts val="635"/>
              </a:lnSpc>
            </a:pPr>
            <a:r>
              <a:rPr dirty="0" sz="750" spc="-5">
                <a:latin typeface="Arial"/>
                <a:cs typeface="Arial"/>
              </a:rPr>
              <a:t>10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20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95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30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400</a:t>
            </a:r>
            <a:endParaRPr sz="750">
              <a:latin typeface="Arial"/>
              <a:cs typeface="Arial"/>
            </a:endParaRPr>
          </a:p>
          <a:p>
            <a:pPr algn="ctr" marL="638175">
              <a:lnSpc>
                <a:spcPts val="1115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O (ppbv)</a:t>
            </a:r>
            <a:endParaRPr sz="1000">
              <a:latin typeface="Arial"/>
              <a:cs typeface="Arial"/>
            </a:endParaRPr>
          </a:p>
          <a:p>
            <a:pPr algn="ctr" marL="645795">
              <a:lnSpc>
                <a:spcPct val="100000"/>
              </a:lnSpc>
              <a:spcBef>
                <a:spcPts val="785"/>
              </a:spcBef>
            </a:pPr>
            <a:r>
              <a:rPr dirty="0" sz="1000" spc="-5">
                <a:latin typeface="Arial"/>
                <a:cs typeface="Arial"/>
              </a:rPr>
              <a:t>0516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6469" y="2474185"/>
            <a:ext cx="46990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50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55138" y="2120559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55138" y="183582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5138" y="1555676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55138" y="1270938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5138" y="986200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45063" y="856007"/>
            <a:ext cx="441959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0508</a:t>
            </a:r>
            <a:endParaRPr sz="100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  <a:spcBef>
                <a:spcPts val="755"/>
              </a:spcBef>
            </a:pPr>
            <a:r>
              <a:rPr dirty="0" sz="600">
                <a:latin typeface="Arial"/>
                <a:cs typeface="Arial"/>
              </a:rPr>
              <a:t>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2091" y="1420588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60323" y="1092786"/>
            <a:ext cx="166370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Obs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6395" y="1092786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77503" y="3009033"/>
            <a:ext cx="1445260" cy="1422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521440" y="3781601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4476" y="4979229"/>
            <a:ext cx="1438371" cy="1417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34402" y="4375499"/>
            <a:ext cx="1252220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  <a:p>
            <a:pPr marL="159385">
              <a:lnSpc>
                <a:spcPts val="650"/>
              </a:lnSpc>
            </a:pPr>
            <a:r>
              <a:rPr dirty="0" sz="750" spc="-5">
                <a:latin typeface="Arial"/>
                <a:cs typeface="Arial"/>
              </a:rPr>
              <a:t>10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20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30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400</a:t>
            </a:r>
            <a:endParaRPr sz="750">
              <a:latin typeface="Arial"/>
              <a:cs typeface="Arial"/>
            </a:endParaRPr>
          </a:p>
          <a:p>
            <a:pPr algn="ctr" marL="638175">
              <a:lnSpc>
                <a:spcPts val="1115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O (ppbv)</a:t>
            </a:r>
            <a:endParaRPr sz="1000">
              <a:latin typeface="Arial"/>
              <a:cs typeface="Arial"/>
            </a:endParaRPr>
          </a:p>
          <a:p>
            <a:pPr algn="ctr" marL="636270">
              <a:lnSpc>
                <a:spcPct val="100000"/>
              </a:lnSpc>
              <a:spcBef>
                <a:spcPts val="750"/>
              </a:spcBef>
            </a:pPr>
            <a:r>
              <a:rPr dirty="0" sz="1000" spc="-5">
                <a:latin typeface="Arial"/>
                <a:cs typeface="Arial"/>
              </a:rPr>
              <a:t>0519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20325" y="4448979"/>
            <a:ext cx="46990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50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4402" y="409076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4402" y="3806023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4402" y="3521285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402" y="3236547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402" y="2956402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1357" y="3386193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0708" y="3781601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4993" y="3062988"/>
            <a:ext cx="7270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z="600">
                <a:latin typeface="Arial"/>
                <a:cs typeface="Arial"/>
              </a:rPr>
              <a:t>Obs	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81065" y="3062988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77503" y="4979229"/>
            <a:ext cx="1436075" cy="1417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655138" y="4375499"/>
            <a:ext cx="1252220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  <a:p>
            <a:pPr marL="163830">
              <a:lnSpc>
                <a:spcPts val="650"/>
              </a:lnSpc>
            </a:pPr>
            <a:r>
              <a:rPr dirty="0" sz="750" spc="-5">
                <a:latin typeface="Arial"/>
                <a:cs typeface="Arial"/>
              </a:rPr>
              <a:t>10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95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20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30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400</a:t>
            </a:r>
            <a:endParaRPr sz="750">
              <a:latin typeface="Arial"/>
              <a:cs typeface="Arial"/>
            </a:endParaRPr>
          </a:p>
          <a:p>
            <a:pPr algn="ctr" marL="638175">
              <a:lnSpc>
                <a:spcPts val="1115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O (ppbv)</a:t>
            </a:r>
            <a:endParaRPr sz="1000">
              <a:latin typeface="Arial"/>
              <a:cs typeface="Arial"/>
            </a:endParaRPr>
          </a:p>
          <a:p>
            <a:pPr algn="ctr" marL="636270">
              <a:lnSpc>
                <a:spcPct val="100000"/>
              </a:lnSpc>
              <a:spcBef>
                <a:spcPts val="750"/>
              </a:spcBef>
            </a:pPr>
            <a:r>
              <a:rPr dirty="0" sz="1000" spc="-5">
                <a:latin typeface="Arial"/>
                <a:cs typeface="Arial"/>
              </a:rPr>
              <a:t>0620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41062" y="4448979"/>
            <a:ext cx="46990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50</a:t>
            </a:r>
            <a:r>
              <a:rPr dirty="0" sz="750">
                <a:latin typeface="Arial"/>
                <a:cs typeface="Arial"/>
              </a:rPr>
              <a:t>0    </a:t>
            </a:r>
            <a:r>
              <a:rPr dirty="0" sz="750" spc="-6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55138" y="409076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55138" y="3806023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55138" y="3521285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55138" y="3236547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55138" y="2956402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42091" y="3386193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60323" y="3062988"/>
            <a:ext cx="7270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z="600">
                <a:latin typeface="Arial"/>
                <a:cs typeface="Arial"/>
              </a:rPr>
              <a:t>Obs	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06395" y="3062988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4402" y="6341102"/>
            <a:ext cx="33655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  <a:p>
            <a:pPr marL="163830">
              <a:lnSpc>
                <a:spcPts val="740"/>
              </a:lnSpc>
            </a:pPr>
            <a:r>
              <a:rPr dirty="0" sz="750" spc="-5">
                <a:latin typeface="Arial"/>
                <a:cs typeface="Arial"/>
              </a:rPr>
              <a:t>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4402" y="605637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4402" y="5771626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4402" y="549148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4402" y="5206750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4402" y="4926604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1357" y="5356400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0708" y="5751807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39586" y="5033190"/>
            <a:ext cx="7270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z="600">
                <a:latin typeface="Arial"/>
                <a:cs typeface="Arial"/>
              </a:rPr>
              <a:t>Obs	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85658" y="5033190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55138" y="6341102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1800</a:t>
            </a:r>
            <a:endParaRPr sz="7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55138" y="605637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1900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55138" y="5771626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55138" y="5491481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655138" y="5206750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55138" y="4926604"/>
            <a:ext cx="23876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2300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42091" y="5356400"/>
            <a:ext cx="153035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 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(ppbv)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21440" y="5751807"/>
            <a:ext cx="127635" cy="82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60323" y="5033190"/>
            <a:ext cx="7270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z="600">
                <a:latin typeface="Arial"/>
                <a:cs typeface="Arial"/>
              </a:rPr>
              <a:t>Obs	Posterior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06395" y="5033190"/>
            <a:ext cx="1873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Prior</a:t>
            </a:r>
            <a:endParaRPr sz="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685259" y="3401893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 h="0">
                <a:moveTo>
                  <a:pt x="0" y="0"/>
                </a:moveTo>
                <a:lnTo>
                  <a:pt x="2203378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685259" y="1720004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 h="0">
                <a:moveTo>
                  <a:pt x="0" y="0"/>
                </a:moveTo>
                <a:lnTo>
                  <a:pt x="2203377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82424" y="1717171"/>
            <a:ext cx="2217220" cy="1695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052491" y="337739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052491" y="1720004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786954" y="337739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786954" y="1720004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521406" y="337739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521406" y="1720004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5819441" y="3475822"/>
            <a:ext cx="200533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46760" algn="l"/>
                <a:tab pos="1481455" algn="l"/>
              </a:tabLst>
            </a:pP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12</a:t>
            </a:r>
            <a:r>
              <a:rPr dirty="0" sz="1750" spc="15">
                <a:latin typeface="Arial"/>
                <a:cs typeface="Arial"/>
              </a:rPr>
              <a:t>0</a:t>
            </a:r>
            <a:r>
              <a:rPr dirty="0" sz="1750">
                <a:latin typeface="Arial"/>
                <a:cs typeface="Arial"/>
              </a:rPr>
              <a:t>	</a:t>
            </a: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11</a:t>
            </a:r>
            <a:r>
              <a:rPr dirty="0" sz="1750" spc="15">
                <a:latin typeface="Arial"/>
                <a:cs typeface="Arial"/>
              </a:rPr>
              <a:t>8</a:t>
            </a:r>
            <a:r>
              <a:rPr dirty="0" sz="1750">
                <a:latin typeface="Arial"/>
                <a:cs typeface="Arial"/>
              </a:rPr>
              <a:t>	</a:t>
            </a: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116</a:t>
            </a:r>
            <a:endParaRPr sz="17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427739" y="3304369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32</a:t>
            </a:r>
            <a:endParaRPr sz="17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27739" y="2822662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33</a:t>
            </a:r>
            <a:endParaRPr sz="17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27739" y="2340956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34</a:t>
            </a:r>
            <a:endParaRPr sz="17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27739" y="1859251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35</a:t>
            </a:r>
            <a:endParaRPr sz="17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096905" y="1255078"/>
            <a:ext cx="139192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Prior</a:t>
            </a:r>
            <a:r>
              <a:rPr dirty="0" sz="1750" spc="5">
                <a:latin typeface="Arial"/>
                <a:cs typeface="Arial"/>
              </a:rPr>
              <a:t> </a:t>
            </a:r>
            <a:r>
              <a:rPr dirty="0" sz="1750" spc="20">
                <a:latin typeface="Arial"/>
                <a:cs typeface="Arial"/>
              </a:rPr>
              <a:t>C</a:t>
            </a:r>
            <a:r>
              <a:rPr dirty="0" sz="1750" spc="25">
                <a:latin typeface="Arial"/>
                <a:cs typeface="Arial"/>
              </a:rPr>
              <a:t>H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-235">
                <a:latin typeface="Arial"/>
                <a:cs typeface="Arial"/>
              </a:rPr>
              <a:t> </a:t>
            </a:r>
            <a:r>
              <a:rPr dirty="0" sz="1750" spc="10">
                <a:latin typeface="Arial"/>
                <a:cs typeface="Arial"/>
              </a:rPr>
              <a:t>/CO</a:t>
            </a:r>
            <a:endParaRPr sz="17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61938" y="1396145"/>
            <a:ext cx="126364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060024" y="1728171"/>
            <a:ext cx="228488" cy="1690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060022" y="341822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488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060022" y="172816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488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060023" y="1728169"/>
            <a:ext cx="0" cy="1690370"/>
          </a:xfrm>
          <a:custGeom>
            <a:avLst/>
            <a:gdLst/>
            <a:ahLst/>
            <a:cxnLst/>
            <a:rect l="l" t="t" r="r" b="b"/>
            <a:pathLst>
              <a:path w="0" h="1690370">
                <a:moveTo>
                  <a:pt x="0" y="0"/>
                </a:moveTo>
                <a:lnTo>
                  <a:pt x="0" y="1690052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288511" y="1728169"/>
            <a:ext cx="0" cy="1690370"/>
          </a:xfrm>
          <a:custGeom>
            <a:avLst/>
            <a:gdLst/>
            <a:ahLst/>
            <a:cxnLst/>
            <a:rect l="l" t="t" r="r" b="b"/>
            <a:pathLst>
              <a:path w="0" h="1690370">
                <a:moveTo>
                  <a:pt x="0" y="0"/>
                </a:moveTo>
                <a:lnTo>
                  <a:pt x="0" y="1690052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8308454" y="3312532"/>
            <a:ext cx="15176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5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264041" y="25691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70" y="0"/>
                </a:moveTo>
                <a:lnTo>
                  <a:pt x="0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060023" y="256911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310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8308454" y="2463424"/>
            <a:ext cx="3409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0.5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308454" y="1622480"/>
            <a:ext cx="15176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5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695815" y="5975844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 h="0">
                <a:moveTo>
                  <a:pt x="0" y="0"/>
                </a:moveTo>
                <a:lnTo>
                  <a:pt x="2203339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695815" y="4293945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 h="0">
                <a:moveTo>
                  <a:pt x="0" y="0"/>
                </a:moveTo>
                <a:lnTo>
                  <a:pt x="2203339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92981" y="4291112"/>
            <a:ext cx="2217168" cy="16957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63039" y="595134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63039" y="4293945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5830004" y="6049774"/>
            <a:ext cx="53594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120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797485" y="595134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797485" y="4293945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6564451" y="6049774"/>
            <a:ext cx="53594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118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531931" y="5951349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94"/>
                </a:moveTo>
                <a:lnTo>
                  <a:pt x="0" y="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531931" y="4293945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40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7298897" y="6049774"/>
            <a:ext cx="53594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−</a:t>
            </a:r>
            <a:r>
              <a:rPr dirty="0" sz="1750" spc="10">
                <a:latin typeface="Arial"/>
                <a:cs typeface="Arial"/>
              </a:rPr>
              <a:t>116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38300" y="5878319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32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438300" y="5396610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33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438300" y="4914900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34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438300" y="4433192"/>
            <a:ext cx="2774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35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903449" y="3829016"/>
            <a:ext cx="181610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5">
                <a:latin typeface="Arial"/>
                <a:cs typeface="Arial"/>
              </a:rPr>
              <a:t>Posterior</a:t>
            </a:r>
            <a:r>
              <a:rPr dirty="0" sz="1750" spc="5">
                <a:latin typeface="Arial"/>
                <a:cs typeface="Arial"/>
              </a:rPr>
              <a:t> </a:t>
            </a:r>
            <a:r>
              <a:rPr dirty="0" sz="1750" spc="20">
                <a:latin typeface="Arial"/>
                <a:cs typeface="Arial"/>
              </a:rPr>
              <a:t>C</a:t>
            </a:r>
            <a:r>
              <a:rPr dirty="0" sz="1750" spc="25">
                <a:latin typeface="Arial"/>
                <a:cs typeface="Arial"/>
              </a:rPr>
              <a:t>H</a:t>
            </a:r>
            <a:r>
              <a:rPr dirty="0" sz="1750" spc="220">
                <a:latin typeface="Arial"/>
                <a:cs typeface="Arial"/>
              </a:rPr>
              <a:t> </a:t>
            </a:r>
            <a:r>
              <a:rPr dirty="0" sz="1750" spc="10">
                <a:latin typeface="Arial"/>
                <a:cs typeface="Arial"/>
              </a:rPr>
              <a:t>/CO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192811" y="3970084"/>
            <a:ext cx="126364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070528" y="4302112"/>
            <a:ext cx="228490" cy="169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070525" y="599217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494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070525" y="43021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494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070525" y="4302110"/>
            <a:ext cx="0" cy="1690370"/>
          </a:xfrm>
          <a:custGeom>
            <a:avLst/>
            <a:gdLst/>
            <a:ahLst/>
            <a:cxnLst/>
            <a:rect l="l" t="t" r="r" b="b"/>
            <a:pathLst>
              <a:path w="0" h="1690370">
                <a:moveTo>
                  <a:pt x="0" y="0"/>
                </a:moveTo>
                <a:lnTo>
                  <a:pt x="0" y="1690062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299020" y="4302110"/>
            <a:ext cx="0" cy="1690370"/>
          </a:xfrm>
          <a:custGeom>
            <a:avLst/>
            <a:gdLst/>
            <a:ahLst/>
            <a:cxnLst/>
            <a:rect l="l" t="t" r="r" b="b"/>
            <a:pathLst>
              <a:path w="0" h="1690370">
                <a:moveTo>
                  <a:pt x="0" y="0"/>
                </a:moveTo>
                <a:lnTo>
                  <a:pt x="0" y="1690062"/>
                </a:lnTo>
              </a:path>
            </a:pathLst>
          </a:custGeom>
          <a:ln w="5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8318962" y="5886482"/>
            <a:ext cx="15176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5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274539" y="514305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81" y="0"/>
                </a:moveTo>
                <a:lnTo>
                  <a:pt x="0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070525" y="5143058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321" y="0"/>
                </a:lnTo>
              </a:path>
            </a:pathLst>
          </a:custGeom>
          <a:ln w="5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8318962" y="5037368"/>
            <a:ext cx="34099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0">
                <a:latin typeface="Arial"/>
                <a:cs typeface="Arial"/>
              </a:rPr>
              <a:t>0.5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46138" y="6616968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318962" y="4196420"/>
            <a:ext cx="151765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5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048472" y="6452683"/>
          <a:ext cx="3380104" cy="18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60"/>
                <a:gridCol w="636929"/>
                <a:gridCol w="837287"/>
                <a:gridCol w="1183445"/>
                <a:gridCol w="506531"/>
              </a:tblGrid>
              <a:tr h="721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400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600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400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0    </a:t>
                      </a:r>
                      <a:r>
                        <a:rPr dirty="0" sz="7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600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16752">
                <a:tc>
                  <a:txBody>
                    <a:bodyPr/>
                    <a:lstStyle/>
                    <a:p>
                      <a:pPr/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 (ppbv)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ts val="113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 (ppbv)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24" y="328916"/>
            <a:ext cx="403034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b="1">
                <a:latin typeface="Calibri"/>
                <a:cs typeface="Calibri"/>
              </a:rPr>
              <a:t>Ce</a:t>
            </a:r>
            <a:r>
              <a:rPr dirty="0" sz="3500" spc="-20" b="1">
                <a:latin typeface="Calibri"/>
                <a:cs typeface="Calibri"/>
              </a:rPr>
              <a:t>nt</a:t>
            </a:r>
            <a:r>
              <a:rPr dirty="0" sz="3500" spc="-20" b="1">
                <a:latin typeface="Calibri"/>
                <a:cs typeface="Calibri"/>
              </a:rPr>
              <a:t>r</a:t>
            </a:r>
            <a:r>
              <a:rPr dirty="0" sz="3500" spc="-15" b="1">
                <a:latin typeface="Calibri"/>
                <a:cs typeface="Calibri"/>
              </a:rPr>
              <a:t>al</a:t>
            </a:r>
            <a:r>
              <a:rPr dirty="0" sz="3500" spc="-15" b="1">
                <a:latin typeface="Calibri"/>
                <a:cs typeface="Calibri"/>
              </a:rPr>
              <a:t> V</a:t>
            </a:r>
            <a:r>
              <a:rPr dirty="0" sz="3500" spc="-15" b="1">
                <a:latin typeface="Calibri"/>
                <a:cs typeface="Calibri"/>
              </a:rPr>
              <a:t>all</a:t>
            </a:r>
            <a:r>
              <a:rPr dirty="0" sz="3500" spc="-15" b="1">
                <a:latin typeface="Calibri"/>
                <a:cs typeface="Calibri"/>
              </a:rPr>
              <a:t>e</a:t>
            </a:r>
            <a:r>
              <a:rPr dirty="0" sz="3500" spc="-20" b="1">
                <a:latin typeface="Calibri"/>
                <a:cs typeface="Calibri"/>
              </a:rPr>
              <a:t>y</a:t>
            </a:r>
            <a:r>
              <a:rPr dirty="0" sz="3500" spc="-20" b="1">
                <a:latin typeface="Calibri"/>
                <a:cs typeface="Calibri"/>
              </a:rPr>
              <a:t> Re</a:t>
            </a:r>
            <a:r>
              <a:rPr dirty="0" sz="3500" spc="-15" b="1">
                <a:latin typeface="Calibri"/>
                <a:cs typeface="Calibri"/>
              </a:rPr>
              <a:t>sults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" y="1676401"/>
            <a:ext cx="4520192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9412" y="1676401"/>
            <a:ext cx="253697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8396" y="1816116"/>
            <a:ext cx="267996" cy="2029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" y="4191000"/>
            <a:ext cx="4536739" cy="2285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3961" y="4330717"/>
            <a:ext cx="268978" cy="2029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74365" y="4191000"/>
            <a:ext cx="2938780" cy="228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03505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ppbv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" y="4191000"/>
            <a:ext cx="2488418" cy="2285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74365" y="4191000"/>
            <a:ext cx="2938572" cy="2285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45774" y="4267200"/>
            <a:ext cx="4385513" cy="22097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71274" y="4402259"/>
            <a:ext cx="260012" cy="19620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90666" y="4267200"/>
            <a:ext cx="2840990" cy="220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99695">
              <a:lnSpc>
                <a:spcPct val="100000"/>
              </a:lnSpc>
            </a:pPr>
            <a:r>
              <a:rPr dirty="0" sz="750" spc="-5">
                <a:latin typeface="Calibri"/>
                <a:cs typeface="Calibri"/>
              </a:rPr>
              <a:t>ppbv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90666" y="4267200"/>
            <a:ext cx="2840620" cy="22097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45774" y="4267200"/>
            <a:ext cx="2405470" cy="22097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275190" y="3677716"/>
            <a:ext cx="334137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ppbv</a:t>
            </a:r>
            <a:endParaRPr sz="750">
              <a:latin typeface="Calibri"/>
              <a:cs typeface="Calibri"/>
            </a:endParaRPr>
          </a:p>
          <a:p>
            <a:pPr marL="1835785">
              <a:lnSpc>
                <a:spcPct val="100000"/>
              </a:lnSpc>
              <a:spcBef>
                <a:spcPts val="545"/>
              </a:spcBef>
            </a:pPr>
            <a:r>
              <a:rPr dirty="0" sz="1400">
                <a:latin typeface="Arial"/>
                <a:cs typeface="Arial"/>
              </a:rPr>
              <a:t>Sacramen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Valley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538" y="1731444"/>
            <a:ext cx="56388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May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07</a:t>
            </a:r>
            <a:r>
              <a:rPr dirty="0" sz="750">
                <a:latin typeface="Calibri"/>
                <a:cs typeface="Calibri"/>
              </a:rPr>
              <a:t>,</a:t>
            </a:r>
            <a:r>
              <a:rPr dirty="0" sz="750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55865" y="1731444"/>
            <a:ext cx="57150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June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16,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069" y="1758270"/>
            <a:ext cx="13144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(a)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7370" y="1758270"/>
            <a:ext cx="13589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Calibri"/>
                <a:cs typeface="Calibri"/>
              </a:rPr>
              <a:t>(b)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1302" y="4246043"/>
            <a:ext cx="56578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May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12,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66452" y="4246043"/>
            <a:ext cx="57340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June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18,</a:t>
            </a:r>
            <a:r>
              <a:rPr dirty="0" sz="750" spc="5">
                <a:latin typeface="Calibri"/>
                <a:cs typeface="Calibri"/>
              </a:rPr>
              <a:t> </a:t>
            </a:r>
            <a:r>
              <a:rPr dirty="0" sz="750" spc="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3360" y="4272870"/>
            <a:ext cx="13144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latin typeface="Calibri"/>
                <a:cs typeface="Calibri"/>
              </a:rPr>
              <a:t>(a)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95511" y="4272870"/>
            <a:ext cx="13589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Calibri"/>
                <a:cs typeface="Calibri"/>
              </a:rPr>
              <a:t>(b)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65616" y="4319984"/>
            <a:ext cx="54800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Calibri"/>
                <a:cs typeface="Calibri"/>
              </a:rPr>
              <a:t>May</a:t>
            </a:r>
            <a:r>
              <a:rPr dirty="0" sz="750" spc="-5">
                <a:latin typeface="Calibri"/>
                <a:cs typeface="Calibri"/>
              </a:rPr>
              <a:t> </a:t>
            </a:r>
            <a:r>
              <a:rPr dirty="0" sz="750" spc="-5">
                <a:latin typeface="Calibri"/>
                <a:cs typeface="Calibri"/>
              </a:rPr>
              <a:t>11,</a:t>
            </a:r>
            <a:r>
              <a:rPr dirty="0" sz="750" spc="-5">
                <a:latin typeface="Calibri"/>
                <a:cs typeface="Calibri"/>
              </a:rPr>
              <a:t> </a:t>
            </a:r>
            <a:r>
              <a:rPr dirty="0" sz="750" spc="-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9259" y="4319984"/>
            <a:ext cx="55562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Calibri"/>
                <a:cs typeface="Calibri"/>
              </a:rPr>
              <a:t>June</a:t>
            </a:r>
            <a:r>
              <a:rPr dirty="0" sz="750" spc="-5">
                <a:latin typeface="Calibri"/>
                <a:cs typeface="Calibri"/>
              </a:rPr>
              <a:t> </a:t>
            </a:r>
            <a:r>
              <a:rPr dirty="0" sz="750" spc="-5">
                <a:latin typeface="Calibri"/>
                <a:cs typeface="Calibri"/>
              </a:rPr>
              <a:t>14,</a:t>
            </a:r>
            <a:r>
              <a:rPr dirty="0" sz="750" spc="-5">
                <a:latin typeface="Calibri"/>
                <a:cs typeface="Calibri"/>
              </a:rPr>
              <a:t> </a:t>
            </a:r>
            <a:r>
              <a:rPr dirty="0" sz="750" spc="-5">
                <a:latin typeface="Calibri"/>
                <a:cs typeface="Calibri"/>
              </a:rPr>
              <a:t>2010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0272" y="4345918"/>
            <a:ext cx="12827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Calibri"/>
                <a:cs typeface="Calibri"/>
              </a:rPr>
              <a:t>(a)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90683" y="4345918"/>
            <a:ext cx="13271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10">
                <a:latin typeface="Calibri"/>
                <a:cs typeface="Calibri"/>
              </a:rPr>
              <a:t>(b)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2739" y="1362146"/>
            <a:ext cx="15481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San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Joaquin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Valley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24400" y="914401"/>
            <a:ext cx="2827110" cy="2799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620000" y="838201"/>
            <a:ext cx="1333497" cy="10667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96198" y="1981200"/>
            <a:ext cx="1277764" cy="1142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24798" y="3200400"/>
            <a:ext cx="876300" cy="914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57057" y="1808017"/>
            <a:ext cx="1562792" cy="18163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20101" y="1851750"/>
            <a:ext cx="1435735" cy="1684020"/>
          </a:xfrm>
          <a:custGeom>
            <a:avLst/>
            <a:gdLst/>
            <a:ahLst/>
            <a:cxnLst/>
            <a:rect l="l" t="t" r="r" b="b"/>
            <a:pathLst>
              <a:path w="1435734" h="1684020">
                <a:moveTo>
                  <a:pt x="0" y="395606"/>
                </a:moveTo>
                <a:lnTo>
                  <a:pt x="792738" y="0"/>
                </a:lnTo>
                <a:lnTo>
                  <a:pt x="1435583" y="1288169"/>
                </a:lnTo>
                <a:lnTo>
                  <a:pt x="642845" y="1683775"/>
                </a:lnTo>
                <a:lnTo>
                  <a:pt x="0" y="395606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784340" y="6616968"/>
            <a:ext cx="215074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prep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25" y="328916"/>
            <a:ext cx="534416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b="1">
                <a:latin typeface="Calibri"/>
                <a:cs typeface="Calibri"/>
              </a:rPr>
              <a:t>Ce</a:t>
            </a:r>
            <a:r>
              <a:rPr dirty="0" sz="3500" spc="-20" b="1">
                <a:latin typeface="Calibri"/>
                <a:cs typeface="Calibri"/>
              </a:rPr>
              <a:t>nt</a:t>
            </a:r>
            <a:r>
              <a:rPr dirty="0" sz="3500" spc="-20" b="1">
                <a:latin typeface="Calibri"/>
                <a:cs typeface="Calibri"/>
              </a:rPr>
              <a:t>r</a:t>
            </a:r>
            <a:r>
              <a:rPr dirty="0" sz="3500" spc="-15" b="1">
                <a:latin typeface="Calibri"/>
                <a:cs typeface="Calibri"/>
              </a:rPr>
              <a:t>al</a:t>
            </a:r>
            <a:r>
              <a:rPr dirty="0" sz="3500" spc="-15" b="1">
                <a:latin typeface="Calibri"/>
                <a:cs typeface="Calibri"/>
              </a:rPr>
              <a:t> V</a:t>
            </a:r>
            <a:r>
              <a:rPr dirty="0" sz="3500" spc="-15" b="1">
                <a:latin typeface="Calibri"/>
                <a:cs typeface="Calibri"/>
              </a:rPr>
              <a:t>all</a:t>
            </a:r>
            <a:r>
              <a:rPr dirty="0" sz="3500" spc="-15" b="1">
                <a:latin typeface="Calibri"/>
                <a:cs typeface="Calibri"/>
              </a:rPr>
              <a:t>e</a:t>
            </a:r>
            <a:r>
              <a:rPr dirty="0" sz="3500" spc="-20" b="1">
                <a:latin typeface="Calibri"/>
                <a:cs typeface="Calibri"/>
              </a:rPr>
              <a:t>y</a:t>
            </a:r>
            <a:r>
              <a:rPr dirty="0" sz="3500" spc="-20" b="1">
                <a:latin typeface="Calibri"/>
                <a:cs typeface="Calibri"/>
              </a:rPr>
              <a:t> Re</a:t>
            </a:r>
            <a:r>
              <a:rPr dirty="0" sz="3500" spc="-15" b="1">
                <a:latin typeface="Calibri"/>
                <a:cs typeface="Calibri"/>
              </a:rPr>
              <a:t>sults</a:t>
            </a:r>
            <a:r>
              <a:rPr dirty="0" sz="3500" spc="-15" b="1">
                <a:latin typeface="Calibri"/>
                <a:cs typeface="Calibri"/>
              </a:rPr>
              <a:t> </a:t>
            </a:r>
            <a:r>
              <a:rPr dirty="0" sz="3500" spc="-15" b="1">
                <a:latin typeface="Calibri"/>
                <a:cs typeface="Calibri"/>
              </a:rPr>
              <a:t>(</a:t>
            </a:r>
            <a:r>
              <a:rPr dirty="0" sz="3500" spc="-15" b="1">
                <a:latin typeface="Calibri"/>
                <a:cs typeface="Calibri"/>
              </a:rPr>
              <a:t>c</a:t>
            </a:r>
            <a:r>
              <a:rPr dirty="0" sz="3500" spc="-20" b="1">
                <a:latin typeface="Calibri"/>
                <a:cs typeface="Calibri"/>
              </a:rPr>
              <a:t>ont</a:t>
            </a:r>
            <a:r>
              <a:rPr dirty="0" sz="3500" spc="-20" b="1">
                <a:latin typeface="Calibri"/>
                <a:cs typeface="Calibri"/>
              </a:rPr>
              <a:t>.</a:t>
            </a:r>
            <a:r>
              <a:rPr dirty="0" sz="3500" spc="-15" b="1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29200" y="1219201"/>
            <a:ext cx="3251821" cy="358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30879" y="919401"/>
            <a:ext cx="33439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Mass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Balance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hod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(0512)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1750" y="3260513"/>
            <a:ext cx="2461260" cy="0"/>
          </a:xfrm>
          <a:custGeom>
            <a:avLst/>
            <a:gdLst/>
            <a:ahLst/>
            <a:cxnLst/>
            <a:rect l="l" t="t" r="r" b="b"/>
            <a:pathLst>
              <a:path w="2461260" h="0">
                <a:moveTo>
                  <a:pt x="0" y="0"/>
                </a:moveTo>
                <a:lnTo>
                  <a:pt x="246107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21750" y="1189218"/>
            <a:ext cx="2461260" cy="0"/>
          </a:xfrm>
          <a:custGeom>
            <a:avLst/>
            <a:gdLst/>
            <a:ahLst/>
            <a:cxnLst/>
            <a:rect l="l" t="t" r="r" b="b"/>
            <a:pathLst>
              <a:path w="2461260" h="0">
                <a:moveTo>
                  <a:pt x="0" y="0"/>
                </a:moveTo>
                <a:lnTo>
                  <a:pt x="246107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21750" y="1189218"/>
            <a:ext cx="0" cy="2071370"/>
          </a:xfrm>
          <a:custGeom>
            <a:avLst/>
            <a:gdLst/>
            <a:ahLst/>
            <a:cxnLst/>
            <a:rect l="l" t="t" r="r" b="b"/>
            <a:pathLst>
              <a:path w="0" h="2071370">
                <a:moveTo>
                  <a:pt x="0" y="0"/>
                </a:moveTo>
                <a:lnTo>
                  <a:pt x="0" y="2071294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82821" y="1189218"/>
            <a:ext cx="0" cy="2071370"/>
          </a:xfrm>
          <a:custGeom>
            <a:avLst/>
            <a:gdLst/>
            <a:ahLst/>
            <a:cxnLst/>
            <a:rect l="l" t="t" r="r" b="b"/>
            <a:pathLst>
              <a:path w="0" h="2071370">
                <a:moveTo>
                  <a:pt x="0" y="0"/>
                </a:moveTo>
                <a:lnTo>
                  <a:pt x="0" y="2071294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0527" y="323164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68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9244" y="1186712"/>
            <a:ext cx="2473289" cy="2083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7288" y="323164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68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37288" y="1189218"/>
            <a:ext cx="0" cy="22225"/>
          </a:xfrm>
          <a:custGeom>
            <a:avLst/>
            <a:gdLst/>
            <a:ahLst/>
            <a:cxnLst/>
            <a:rect l="l" t="t" r="r" b="b"/>
            <a:pathLst>
              <a:path w="0" h="22225">
                <a:moveTo>
                  <a:pt x="0" y="0"/>
                </a:moveTo>
                <a:lnTo>
                  <a:pt x="0" y="21661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94053" y="323164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68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21750" y="312338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1653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53942" y="312338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78" y="0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21750" y="259654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1653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53942" y="259654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78" y="0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21750" y="20624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1653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86778" y="1665544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8" y="0"/>
                </a:moveTo>
                <a:lnTo>
                  <a:pt x="0" y="36085"/>
                </a:lnTo>
                <a:lnTo>
                  <a:pt x="43293" y="28868"/>
                </a:lnTo>
                <a:lnTo>
                  <a:pt x="28868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72343" y="1665544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27"/>
                </a:lnTo>
                <a:lnTo>
                  <a:pt x="14434" y="36085"/>
                </a:lnTo>
                <a:lnTo>
                  <a:pt x="43303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01202" y="1607818"/>
            <a:ext cx="50800" cy="29209"/>
          </a:xfrm>
          <a:custGeom>
            <a:avLst/>
            <a:gdLst/>
            <a:ahLst/>
            <a:cxnLst/>
            <a:rect l="l" t="t" r="r" b="b"/>
            <a:pathLst>
              <a:path w="50800" h="29210">
                <a:moveTo>
                  <a:pt x="36085" y="0"/>
                </a:moveTo>
                <a:lnTo>
                  <a:pt x="0" y="28867"/>
                </a:lnTo>
                <a:lnTo>
                  <a:pt x="50529" y="21640"/>
                </a:lnTo>
                <a:lnTo>
                  <a:pt x="36085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93985" y="1607818"/>
            <a:ext cx="43815" cy="29209"/>
          </a:xfrm>
          <a:custGeom>
            <a:avLst/>
            <a:gdLst/>
            <a:ahLst/>
            <a:cxnLst/>
            <a:rect l="l" t="t" r="r" b="b"/>
            <a:pathLst>
              <a:path w="43814" h="29210">
                <a:moveTo>
                  <a:pt x="43303" y="0"/>
                </a:moveTo>
                <a:lnTo>
                  <a:pt x="0" y="7217"/>
                </a:lnTo>
                <a:lnTo>
                  <a:pt x="7217" y="28867"/>
                </a:lnTo>
                <a:lnTo>
                  <a:pt x="43303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93985" y="157895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78" y="0"/>
                </a:moveTo>
                <a:lnTo>
                  <a:pt x="0" y="36085"/>
                </a:lnTo>
                <a:lnTo>
                  <a:pt x="43303" y="28868"/>
                </a:lnTo>
                <a:lnTo>
                  <a:pt x="28878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79560" y="157895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05"/>
                </a:lnTo>
                <a:lnTo>
                  <a:pt x="14424" y="36085"/>
                </a:lnTo>
                <a:lnTo>
                  <a:pt x="43303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79560" y="1550071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8" y="0"/>
                </a:moveTo>
                <a:lnTo>
                  <a:pt x="0" y="36084"/>
                </a:lnTo>
                <a:lnTo>
                  <a:pt x="43303" y="28878"/>
                </a:lnTo>
                <a:lnTo>
                  <a:pt x="28868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5115" y="1550071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13" y="0"/>
                </a:moveTo>
                <a:lnTo>
                  <a:pt x="0" y="7217"/>
                </a:lnTo>
                <a:lnTo>
                  <a:pt x="14444" y="36084"/>
                </a:lnTo>
                <a:lnTo>
                  <a:pt x="43313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65115" y="1521203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36087" y="0"/>
                </a:moveTo>
                <a:lnTo>
                  <a:pt x="0" y="36085"/>
                </a:lnTo>
                <a:lnTo>
                  <a:pt x="43313" y="28868"/>
                </a:lnTo>
                <a:lnTo>
                  <a:pt x="36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50692" y="1521203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4">
                <a:moveTo>
                  <a:pt x="50510" y="0"/>
                </a:moveTo>
                <a:lnTo>
                  <a:pt x="0" y="7226"/>
                </a:lnTo>
                <a:lnTo>
                  <a:pt x="14423" y="36085"/>
                </a:lnTo>
                <a:lnTo>
                  <a:pt x="50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51732" y="1593373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9" y="0"/>
                </a:moveTo>
                <a:lnTo>
                  <a:pt x="0" y="36085"/>
                </a:lnTo>
                <a:lnTo>
                  <a:pt x="43303" y="28868"/>
                </a:lnTo>
                <a:lnTo>
                  <a:pt x="28869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37288" y="1593373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13" y="0"/>
                </a:moveTo>
                <a:lnTo>
                  <a:pt x="0" y="14444"/>
                </a:lnTo>
                <a:lnTo>
                  <a:pt x="14443" y="36085"/>
                </a:lnTo>
                <a:lnTo>
                  <a:pt x="43313" y="0"/>
                </a:lnTo>
                <a:close/>
              </a:path>
            </a:pathLst>
          </a:custGeom>
          <a:solidFill>
            <a:srgbClr val="B6B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37288" y="1571732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8" y="0"/>
                </a:moveTo>
                <a:lnTo>
                  <a:pt x="0" y="36085"/>
                </a:lnTo>
                <a:lnTo>
                  <a:pt x="43313" y="21640"/>
                </a:lnTo>
                <a:lnTo>
                  <a:pt x="28868" y="0"/>
                </a:lnTo>
                <a:close/>
              </a:path>
            </a:pathLst>
          </a:custGeom>
          <a:solidFill>
            <a:srgbClr val="929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22863" y="1571732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293" y="0"/>
                </a:moveTo>
                <a:lnTo>
                  <a:pt x="0" y="7217"/>
                </a:lnTo>
                <a:lnTo>
                  <a:pt x="14424" y="36085"/>
                </a:lnTo>
                <a:lnTo>
                  <a:pt x="43293" y="0"/>
                </a:lnTo>
                <a:close/>
              </a:path>
            </a:pathLst>
          </a:custGeom>
          <a:solidFill>
            <a:srgbClr val="929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22863" y="1542864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36085" y="0"/>
                </a:moveTo>
                <a:lnTo>
                  <a:pt x="0" y="36085"/>
                </a:lnTo>
                <a:lnTo>
                  <a:pt x="43293" y="28868"/>
                </a:lnTo>
                <a:lnTo>
                  <a:pt x="36085" y="0"/>
                </a:lnTo>
                <a:close/>
              </a:path>
            </a:pathLst>
          </a:custGeom>
          <a:solidFill>
            <a:srgbClr val="6D6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08429" y="1542864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4">
                <a:moveTo>
                  <a:pt x="50520" y="0"/>
                </a:moveTo>
                <a:lnTo>
                  <a:pt x="0" y="7207"/>
                </a:lnTo>
                <a:lnTo>
                  <a:pt x="14434" y="36085"/>
                </a:lnTo>
                <a:lnTo>
                  <a:pt x="50520" y="0"/>
                </a:lnTo>
                <a:close/>
              </a:path>
            </a:pathLst>
          </a:custGeom>
          <a:solidFill>
            <a:srgbClr val="6D6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08429" y="1513986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4">
                <a:moveTo>
                  <a:pt x="36087" y="0"/>
                </a:moveTo>
                <a:lnTo>
                  <a:pt x="0" y="36085"/>
                </a:lnTo>
                <a:lnTo>
                  <a:pt x="50520" y="28878"/>
                </a:lnTo>
                <a:lnTo>
                  <a:pt x="36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01202" y="1513986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13" y="0"/>
                </a:moveTo>
                <a:lnTo>
                  <a:pt x="0" y="7217"/>
                </a:lnTo>
                <a:lnTo>
                  <a:pt x="7226" y="36085"/>
                </a:lnTo>
                <a:lnTo>
                  <a:pt x="43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01202" y="1485117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8" y="0"/>
                </a:moveTo>
                <a:lnTo>
                  <a:pt x="0" y="36085"/>
                </a:lnTo>
                <a:lnTo>
                  <a:pt x="43313" y="28868"/>
                </a:lnTo>
                <a:lnTo>
                  <a:pt x="28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86778" y="1485117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293" y="0"/>
                </a:moveTo>
                <a:lnTo>
                  <a:pt x="0" y="7227"/>
                </a:lnTo>
                <a:lnTo>
                  <a:pt x="14424" y="36085"/>
                </a:lnTo>
                <a:lnTo>
                  <a:pt x="43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86778" y="1456259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68" y="0"/>
                </a:moveTo>
                <a:lnTo>
                  <a:pt x="0" y="36085"/>
                </a:lnTo>
                <a:lnTo>
                  <a:pt x="43293" y="28858"/>
                </a:lnTo>
                <a:lnTo>
                  <a:pt x="28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72343" y="1456259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17"/>
                </a:lnTo>
                <a:lnTo>
                  <a:pt x="14434" y="36085"/>
                </a:lnTo>
                <a:lnTo>
                  <a:pt x="43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66157" y="1564515"/>
            <a:ext cx="50800" cy="29209"/>
          </a:xfrm>
          <a:custGeom>
            <a:avLst/>
            <a:gdLst/>
            <a:ahLst/>
            <a:cxnLst/>
            <a:rect l="l" t="t" r="r" b="b"/>
            <a:pathLst>
              <a:path w="50800" h="29209">
                <a:moveTo>
                  <a:pt x="50530" y="0"/>
                </a:moveTo>
                <a:lnTo>
                  <a:pt x="0" y="7217"/>
                </a:lnTo>
                <a:lnTo>
                  <a:pt x="14444" y="28858"/>
                </a:lnTo>
                <a:lnTo>
                  <a:pt x="50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44516" y="150678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05"/>
                </a:lnTo>
                <a:lnTo>
                  <a:pt x="14433" y="36084"/>
                </a:lnTo>
                <a:lnTo>
                  <a:pt x="43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44516" y="147790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58" y="0"/>
                </a:moveTo>
                <a:lnTo>
                  <a:pt x="0" y="36085"/>
                </a:lnTo>
                <a:lnTo>
                  <a:pt x="43303" y="28879"/>
                </a:lnTo>
                <a:lnTo>
                  <a:pt x="28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830071" y="147790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17"/>
                </a:lnTo>
                <a:lnTo>
                  <a:pt x="14444" y="36085"/>
                </a:lnTo>
                <a:lnTo>
                  <a:pt x="43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24945" y="177380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28859" y="0"/>
                </a:moveTo>
                <a:lnTo>
                  <a:pt x="0" y="36085"/>
                </a:lnTo>
                <a:lnTo>
                  <a:pt x="43303" y="28868"/>
                </a:lnTo>
                <a:lnTo>
                  <a:pt x="28859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10501" y="1773800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27"/>
                </a:lnTo>
                <a:lnTo>
                  <a:pt x="14443" y="36085"/>
                </a:lnTo>
                <a:lnTo>
                  <a:pt x="43303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111552" y="1759376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36085" y="0"/>
                </a:moveTo>
                <a:lnTo>
                  <a:pt x="0" y="36084"/>
                </a:lnTo>
                <a:lnTo>
                  <a:pt x="43293" y="28868"/>
                </a:lnTo>
                <a:lnTo>
                  <a:pt x="36085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97107" y="1759376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4">
                <a:moveTo>
                  <a:pt x="50530" y="0"/>
                </a:moveTo>
                <a:lnTo>
                  <a:pt x="0" y="7205"/>
                </a:lnTo>
                <a:lnTo>
                  <a:pt x="14444" y="36084"/>
                </a:lnTo>
                <a:lnTo>
                  <a:pt x="50530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869357" y="2971831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36087" y="0"/>
                </a:moveTo>
                <a:lnTo>
                  <a:pt x="0" y="36084"/>
                </a:lnTo>
                <a:lnTo>
                  <a:pt x="43294" y="28868"/>
                </a:lnTo>
                <a:lnTo>
                  <a:pt x="36087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62141" y="2971831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4" h="36194">
                <a:moveTo>
                  <a:pt x="43303" y="0"/>
                </a:moveTo>
                <a:lnTo>
                  <a:pt x="0" y="7226"/>
                </a:lnTo>
                <a:lnTo>
                  <a:pt x="7216" y="36084"/>
                </a:lnTo>
                <a:lnTo>
                  <a:pt x="43303" y="0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43474" y="1607818"/>
            <a:ext cx="288925" cy="267335"/>
          </a:xfrm>
          <a:custGeom>
            <a:avLst/>
            <a:gdLst/>
            <a:ahLst/>
            <a:cxnLst/>
            <a:rect l="l" t="t" r="r" b="b"/>
            <a:pathLst>
              <a:path w="288925" h="267335">
                <a:moveTo>
                  <a:pt x="0" y="267020"/>
                </a:moveTo>
                <a:lnTo>
                  <a:pt x="0" y="0"/>
                </a:lnTo>
                <a:lnTo>
                  <a:pt x="288688" y="0"/>
                </a:lnTo>
                <a:lnTo>
                  <a:pt x="288688" y="267020"/>
                </a:lnTo>
                <a:lnTo>
                  <a:pt x="0" y="267020"/>
                </a:lnTo>
              </a:path>
            </a:pathLst>
          </a:custGeom>
          <a:ln w="2004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34373" y="1196436"/>
            <a:ext cx="202081" cy="207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34372" y="3274957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081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34372" y="1196435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081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34372" y="1196435"/>
            <a:ext cx="0" cy="2078989"/>
          </a:xfrm>
          <a:custGeom>
            <a:avLst/>
            <a:gdLst/>
            <a:ahLst/>
            <a:cxnLst/>
            <a:rect l="l" t="t" r="r" b="b"/>
            <a:pathLst>
              <a:path w="0" h="2078989">
                <a:moveTo>
                  <a:pt x="0" y="0"/>
                </a:moveTo>
                <a:lnTo>
                  <a:pt x="0" y="2078521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36454" y="1196435"/>
            <a:ext cx="0" cy="2078989"/>
          </a:xfrm>
          <a:custGeom>
            <a:avLst/>
            <a:gdLst/>
            <a:ahLst/>
            <a:cxnLst/>
            <a:rect l="l" t="t" r="r" b="b"/>
            <a:pathLst>
              <a:path w="0" h="2078989">
                <a:moveTo>
                  <a:pt x="0" y="0"/>
                </a:moveTo>
                <a:lnTo>
                  <a:pt x="0" y="2078521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14802" y="275531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1651" y="0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34372" y="275531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34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814802" y="223569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1651" y="0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34372" y="223569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34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814802" y="171607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21651" y="0"/>
                </a:moveTo>
                <a:lnTo>
                  <a:pt x="0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34372" y="17160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434" y="0"/>
                </a:lnTo>
              </a:path>
            </a:pathLst>
          </a:custGeom>
          <a:ln w="50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28600" y="3657600"/>
            <a:ext cx="4267198" cy="3200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85799" y="3578423"/>
            <a:ext cx="3200400" cy="307975"/>
          </a:xfrm>
          <a:custGeom>
            <a:avLst/>
            <a:gdLst/>
            <a:ahLst/>
            <a:cxnLst/>
            <a:rect l="l" t="t" r="r" b="b"/>
            <a:pathLst>
              <a:path w="3200400" h="307975">
                <a:moveTo>
                  <a:pt x="0" y="0"/>
                </a:moveTo>
                <a:lnTo>
                  <a:pt x="3200398" y="0"/>
                </a:lnTo>
                <a:lnTo>
                  <a:pt x="3200398" y="307776"/>
                </a:lnTo>
                <a:lnTo>
                  <a:pt x="0" y="3077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785318" y="3036711"/>
            <a:ext cx="2830830" cy="812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  <a:spcBef>
                <a:spcPts val="420"/>
              </a:spcBef>
              <a:tabLst>
                <a:tab pos="798830" algn="l"/>
                <a:tab pos="1456055" algn="l"/>
                <a:tab pos="2112645" algn="l"/>
              </a:tabLst>
            </a:pPr>
            <a:r>
              <a:rPr dirty="0" sz="1400" spc="5">
                <a:latin typeface="Arial"/>
                <a:cs typeface="Arial"/>
              </a:rPr>
              <a:t>−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5">
                <a:latin typeface="Arial"/>
                <a:cs typeface="Arial"/>
              </a:rPr>
              <a:t>4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">
                <a:latin typeface="Arial"/>
                <a:cs typeface="Arial"/>
              </a:rPr>
              <a:t>−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5">
                <a:latin typeface="Arial"/>
                <a:cs typeface="Arial"/>
              </a:rPr>
              <a:t>2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">
                <a:latin typeface="Arial"/>
                <a:cs typeface="Arial"/>
              </a:rPr>
              <a:t>−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5">
                <a:latin typeface="Arial"/>
                <a:cs typeface="Arial"/>
              </a:rPr>
              <a:t>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">
                <a:latin typeface="Arial"/>
                <a:cs typeface="Arial"/>
              </a:rPr>
              <a:t>−</a:t>
            </a:r>
            <a:r>
              <a:rPr dirty="0" sz="1400">
                <a:latin typeface="Arial"/>
                <a:cs typeface="Arial"/>
              </a:rPr>
              <a:t>118</a:t>
            </a:r>
            <a:endParaRPr sz="1400">
              <a:latin typeface="Arial"/>
              <a:cs typeface="Arial"/>
            </a:endParaRPr>
          </a:p>
          <a:p>
            <a:pPr marL="238760">
              <a:lnSpc>
                <a:spcPct val="100000"/>
              </a:lnSpc>
              <a:spcBef>
                <a:spcPts val="1045"/>
              </a:spcBef>
            </a:pPr>
            <a:r>
              <a:rPr dirty="0" sz="1400" spc="-5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his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</a:t>
            </a:r>
            <a:r>
              <a:rPr dirty="0" sz="1400">
                <a:latin typeface="Arial"/>
                <a:cs typeface="Arial"/>
              </a:rPr>
              <a:t>ud</a:t>
            </a:r>
            <a:r>
              <a:rPr dirty="0" sz="1400" spc="-10">
                <a:latin typeface="Arial"/>
                <a:cs typeface="Arial"/>
              </a:rPr>
              <a:t>y: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</a:t>
            </a:r>
            <a:r>
              <a:rPr dirty="0" sz="1400" spc="-10">
                <a:latin typeface="Arial"/>
                <a:cs typeface="Arial"/>
              </a:rPr>
              <a:t>st</a:t>
            </a:r>
            <a:r>
              <a:rPr dirty="0" sz="1400">
                <a:latin typeface="Arial"/>
                <a:cs typeface="Arial"/>
              </a:rPr>
              <a:t>erior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emissions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84340" y="6616968"/>
            <a:ext cx="215074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prep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5318" y="2509876"/>
            <a:ext cx="22606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5318" y="1975804"/>
            <a:ext cx="22606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5318" y="1441742"/>
            <a:ext cx="22606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25629" y="885036"/>
            <a:ext cx="649605" cy="22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Arial"/>
                <a:cs typeface="Arial"/>
              </a:rPr>
              <a:t>Dairies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52622" y="3188269"/>
            <a:ext cx="126364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52622" y="2668641"/>
            <a:ext cx="276225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52622" y="2149023"/>
            <a:ext cx="126364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52622" y="1629395"/>
            <a:ext cx="276225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52622" y="1109757"/>
            <a:ext cx="126364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98340" y="4958000"/>
            <a:ext cx="367157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5080" indent="-2794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Consi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 spc="-10">
                <a:latin typeface="Arial"/>
                <a:cs typeface="Arial"/>
              </a:rPr>
              <a:t>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mass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balance</a:t>
            </a:r>
            <a:r>
              <a:rPr dirty="0" sz="2000">
                <a:latin typeface="Arial"/>
                <a:cs typeface="Arial"/>
              </a:rPr>
              <a:t> approach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(530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Gg</a:t>
            </a:r>
            <a:r>
              <a:rPr dirty="0" sz="2000" spc="-5">
                <a:latin typeface="Arial"/>
                <a:cs typeface="Arial"/>
              </a:rPr>
              <a:t> CH4</a:t>
            </a:r>
            <a:r>
              <a:rPr dirty="0" sz="2000">
                <a:latin typeface="Arial"/>
                <a:cs typeface="Arial"/>
              </a:rPr>
              <a:t>/yr</a:t>
            </a:r>
            <a:r>
              <a:rPr dirty="0" sz="2000" spc="-1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98340" y="5872400"/>
            <a:ext cx="451231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5080" indent="-2794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Higher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ct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~7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5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>
                <a:latin typeface="Arial"/>
                <a:cs typeface="Arial"/>
              </a:rPr>
              <a:t> po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erior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Dairy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ct</a:t>
            </a:r>
            <a:r>
              <a:rPr dirty="0" sz="200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48089" y="1968769"/>
            <a:ext cx="8610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~70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Gg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/</a:t>
            </a:r>
            <a:r>
              <a:rPr dirty="0" sz="1400">
                <a:latin typeface="Arial"/>
                <a:cs typeface="Arial"/>
              </a:rPr>
              <a:t>yr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78939" y="2581346"/>
            <a:ext cx="8610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~90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Gg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/</a:t>
            </a:r>
            <a:r>
              <a:rPr dirty="0" sz="1400">
                <a:latin typeface="Arial"/>
                <a:cs typeface="Arial"/>
              </a:rPr>
              <a:t>yr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Conclusions</a:t>
            </a: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39" y="1300401"/>
            <a:ext cx="8091805" cy="454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68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mesoscale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inversion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ensemble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rst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ima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CH4</a:t>
            </a:r>
            <a:r>
              <a:rPr dirty="0" sz="2000">
                <a:latin typeface="Arial"/>
                <a:cs typeface="Arial"/>
              </a:rPr>
              <a:t> emissions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1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mesoscale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hod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improve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simula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H</a:t>
            </a:r>
            <a:r>
              <a:rPr dirty="0" baseline="-21367" sz="1950" spc="15">
                <a:latin typeface="Arial"/>
                <a:cs typeface="Arial"/>
              </a:rPr>
              <a:t>4</a:t>
            </a:r>
            <a:r>
              <a:rPr dirty="0" baseline="-21367" sz="1950">
                <a:latin typeface="Arial"/>
                <a:cs typeface="Arial"/>
              </a:rPr>
              <a:t> </a:t>
            </a:r>
            <a:r>
              <a:rPr dirty="0" baseline="-21367" sz="1950" spc="-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mixing</a:t>
            </a:r>
            <a:r>
              <a:rPr dirty="0" sz="2000">
                <a:latin typeface="Arial"/>
                <a:cs typeface="Arial"/>
              </a:rPr>
              <a:t> ra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slopes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correla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ween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H</a:t>
            </a:r>
            <a:r>
              <a:rPr dirty="0" baseline="-21367" sz="1950" spc="15">
                <a:latin typeface="Arial"/>
                <a:cs typeface="Arial"/>
              </a:rPr>
              <a:t>4</a:t>
            </a:r>
            <a:r>
              <a:rPr dirty="0" baseline="-21367" sz="1950">
                <a:latin typeface="Arial"/>
                <a:cs typeface="Arial"/>
              </a:rPr>
              <a:t> </a:t>
            </a:r>
            <a:r>
              <a:rPr dirty="0" baseline="-21367" sz="1950" spc="-254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an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CO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 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our</a:t>
            </a:r>
            <a:r>
              <a:rPr dirty="0" sz="2000">
                <a:latin typeface="Arial"/>
                <a:cs typeface="Arial"/>
              </a:rPr>
              <a:t> unce</a:t>
            </a:r>
            <a:r>
              <a:rPr dirty="0" sz="2000" spc="-10">
                <a:latin typeface="Arial"/>
                <a:cs typeface="Arial"/>
              </a:rPr>
              <a:t>rt</a:t>
            </a:r>
            <a:r>
              <a:rPr dirty="0" sz="2000">
                <a:latin typeface="Arial"/>
                <a:cs typeface="Arial"/>
              </a:rPr>
              <a:t>ain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ima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include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unce</a:t>
            </a:r>
            <a:r>
              <a:rPr dirty="0" sz="2000" spc="-10">
                <a:latin typeface="Arial"/>
                <a:cs typeface="Arial"/>
              </a:rPr>
              <a:t>rt</a:t>
            </a:r>
            <a:r>
              <a:rPr dirty="0" sz="2000">
                <a:latin typeface="Arial"/>
                <a:cs typeface="Arial"/>
              </a:rPr>
              <a:t>ain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inversion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hod</a:t>
            </a:r>
            <a:r>
              <a:rPr dirty="0" sz="2000">
                <a:latin typeface="Arial"/>
                <a:cs typeface="Arial"/>
              </a:rPr>
              <a:t> 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also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unce</a:t>
            </a:r>
            <a:r>
              <a:rPr dirty="0" sz="2000" spc="-10">
                <a:latin typeface="Arial"/>
                <a:cs typeface="Arial"/>
              </a:rPr>
              <a:t>rt</a:t>
            </a:r>
            <a:r>
              <a:rPr dirty="0" sz="2000">
                <a:latin typeface="Arial"/>
                <a:cs typeface="Arial"/>
              </a:rPr>
              <a:t>ain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rom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ranspo</a:t>
            </a:r>
            <a:r>
              <a:rPr dirty="0" sz="2000" spc="-10">
                <a:latin typeface="Arial"/>
                <a:cs typeface="Arial"/>
              </a:rPr>
              <a:t>rt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model</a:t>
            </a:r>
            <a:r>
              <a:rPr dirty="0" sz="2000" spc="-10"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1746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Emission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ima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consi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previous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observa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ion-based</a:t>
            </a:r>
            <a:r>
              <a:rPr dirty="0" sz="2000">
                <a:latin typeface="Arial"/>
                <a:cs typeface="Arial"/>
              </a:rPr>
              <a:t> e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ima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2032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20">
                <a:latin typeface="Arial"/>
                <a:cs typeface="Arial"/>
              </a:rPr>
              <a:t>il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gas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indu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emissions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ly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explain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10">
                <a:latin typeface="Arial"/>
                <a:cs typeface="Arial"/>
              </a:rPr>
              <a:t>ff</a:t>
            </a:r>
            <a:r>
              <a:rPr dirty="0" sz="2000">
                <a:latin typeface="Arial"/>
                <a:cs typeface="Arial"/>
              </a:rPr>
              <a:t>erences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ween</a:t>
            </a:r>
            <a:r>
              <a:rPr dirty="0" sz="2000">
                <a:latin typeface="Arial"/>
                <a:cs typeface="Arial"/>
              </a:rPr>
              <a:t> po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erior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ories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B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C</a:t>
            </a:r>
            <a:r>
              <a:rPr dirty="0" sz="2000">
                <a:latin typeface="Arial"/>
                <a:cs typeface="Arial"/>
              </a:rPr>
              <a:t>H</a:t>
            </a:r>
            <a:r>
              <a:rPr dirty="0" baseline="-21367" sz="1950" spc="15">
                <a:latin typeface="Arial"/>
                <a:cs typeface="Arial"/>
              </a:rPr>
              <a:t>4</a:t>
            </a:r>
            <a:r>
              <a:rPr dirty="0" baseline="-21367" sz="1950" spc="7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emissions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>
                <a:latin typeface="Arial"/>
                <a:cs typeface="Arial"/>
              </a:rPr>
              <a:t> dairy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ct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highly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undere</a:t>
            </a:r>
            <a:r>
              <a:rPr dirty="0" sz="2000" spc="-10">
                <a:latin typeface="Arial"/>
                <a:cs typeface="Arial"/>
              </a:rPr>
              <a:t>st</a:t>
            </a:r>
            <a:r>
              <a:rPr dirty="0" sz="2000">
                <a:latin typeface="Arial"/>
                <a:cs typeface="Arial"/>
              </a:rPr>
              <a:t>ima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ct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~7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5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>
                <a:latin typeface="Arial"/>
                <a:cs typeface="Arial"/>
              </a:rPr>
              <a:t> Cen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Valley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</a:t>
            </a:r>
            <a:r>
              <a:rPr dirty="0" sz="2000" spc="-10">
                <a:latin typeface="Arial"/>
                <a:cs typeface="Arial"/>
              </a:rPr>
              <a:t>tt</a:t>
            </a:r>
            <a:r>
              <a:rPr dirty="0" sz="2000">
                <a:latin typeface="Arial"/>
                <a:cs typeface="Arial"/>
              </a:rPr>
              <a:t>om-up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ry.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9860" marR="372110" indent="-38100">
              <a:lnSpc>
                <a:spcPts val="2600"/>
              </a:lnSpc>
            </a:pPr>
            <a:r>
              <a:rPr dirty="0" spc="-700">
                <a:solidFill>
                  <a:srgbClr val="000000"/>
                </a:solidFill>
                <a:latin typeface="Wingdings"/>
                <a:cs typeface="Wingdings"/>
              </a:rPr>
              <a:t></a:t>
            </a:r>
            <a:r>
              <a:rPr dirty="0" spc="-700"/>
              <a:t>CH</a:t>
            </a:r>
            <a:r>
              <a:rPr dirty="0" baseline="-21072" sz="2175" spc="7">
                <a:solidFill>
                  <a:srgbClr val="0433FF"/>
                </a:solidFill>
              </a:rPr>
              <a:t>4</a:t>
            </a:r>
            <a:r>
              <a:rPr dirty="0" baseline="-21072" sz="2175" spc="7">
                <a:solidFill>
                  <a:srgbClr val="0433FF"/>
                </a:solidFill>
              </a:rPr>
              <a:t> </a:t>
            </a:r>
            <a:r>
              <a:rPr dirty="0" baseline="-21072" sz="2175" spc="-292">
                <a:solidFill>
                  <a:srgbClr val="0433FF"/>
                </a:solidFill>
              </a:rPr>
              <a:t> </a:t>
            </a:r>
            <a:r>
              <a:rPr dirty="0" sz="2200"/>
              <a:t>has</a:t>
            </a:r>
            <a:r>
              <a:rPr dirty="0" sz="2200" spc="-5"/>
              <a:t> </a:t>
            </a:r>
            <a:r>
              <a:rPr dirty="0" sz="2200"/>
              <a:t>increased</a:t>
            </a:r>
            <a:r>
              <a:rPr dirty="0" sz="2200" spc="-5"/>
              <a:t> </a:t>
            </a:r>
            <a:r>
              <a:rPr dirty="0" sz="2200"/>
              <a:t>by</a:t>
            </a:r>
            <a:r>
              <a:rPr dirty="0" sz="2200" spc="-5"/>
              <a:t> </a:t>
            </a:r>
            <a:r>
              <a:rPr dirty="0" sz="2200" spc="-10"/>
              <a:t>f</a:t>
            </a:r>
            <a:r>
              <a:rPr dirty="0" sz="2200"/>
              <a:t>a</a:t>
            </a:r>
            <a:r>
              <a:rPr dirty="0" sz="2200" spc="-10"/>
              <a:t>ct</a:t>
            </a:r>
            <a:r>
              <a:rPr dirty="0" sz="2200"/>
              <a:t>or</a:t>
            </a:r>
            <a:r>
              <a:rPr dirty="0" sz="2200" spc="-5"/>
              <a:t> </a:t>
            </a:r>
            <a:r>
              <a:rPr dirty="0" sz="2200"/>
              <a:t>o</a:t>
            </a:r>
            <a:r>
              <a:rPr dirty="0" sz="2200" spc="-10"/>
              <a:t>f</a:t>
            </a:r>
            <a:r>
              <a:rPr dirty="0" sz="2200" spc="-5"/>
              <a:t> </a:t>
            </a:r>
            <a:r>
              <a:rPr dirty="0" sz="2200"/>
              <a:t>2</a:t>
            </a:r>
            <a:r>
              <a:rPr dirty="0" sz="2200" spc="-10"/>
              <a:t>.</a:t>
            </a:r>
            <a:r>
              <a:rPr dirty="0" sz="2200"/>
              <a:t>5</a:t>
            </a:r>
            <a:r>
              <a:rPr dirty="0" sz="2200" spc="-5"/>
              <a:t> </a:t>
            </a:r>
            <a:r>
              <a:rPr dirty="0" sz="2200"/>
              <a:t>a</a:t>
            </a:r>
            <a:r>
              <a:rPr dirty="0" sz="2200" spc="-10"/>
              <a:t>t</a:t>
            </a:r>
            <a:r>
              <a:rPr dirty="0" sz="2200" spc="-5"/>
              <a:t> </a:t>
            </a:r>
            <a:r>
              <a:rPr dirty="0" sz="2200"/>
              <a:t>lea</a:t>
            </a:r>
            <a:r>
              <a:rPr dirty="0" sz="2200" spc="-10"/>
              <a:t>st</a:t>
            </a:r>
            <a:r>
              <a:rPr dirty="0" sz="2200" spc="-5"/>
              <a:t> </a:t>
            </a:r>
            <a:r>
              <a:rPr dirty="0" sz="2200"/>
              <a:t>since</a:t>
            </a:r>
            <a:r>
              <a:rPr dirty="0" sz="2200" spc="-5"/>
              <a:t> </a:t>
            </a:r>
            <a:r>
              <a:rPr dirty="0" sz="2200"/>
              <a:t>pre-indu</a:t>
            </a:r>
            <a:r>
              <a:rPr dirty="0" sz="2200" spc="-10"/>
              <a:t>st</a:t>
            </a:r>
            <a:r>
              <a:rPr dirty="0" sz="2200"/>
              <a:t>rial</a:t>
            </a:r>
            <a:r>
              <a:rPr dirty="0" sz="2200"/>
              <a:t> </a:t>
            </a:r>
            <a:r>
              <a:rPr dirty="0" sz="2200" spc="-10"/>
              <a:t>t</a:t>
            </a:r>
            <a:r>
              <a:rPr dirty="0" sz="2200"/>
              <a:t>imes</a:t>
            </a:r>
            <a:r>
              <a:rPr dirty="0" sz="2200" spc="-5"/>
              <a:t> </a:t>
            </a:r>
            <a:r>
              <a:rPr dirty="0" sz="2200" spc="-10"/>
              <a:t>(I</a:t>
            </a:r>
            <a:r>
              <a:rPr dirty="0" sz="2200"/>
              <a:t>PCC</a:t>
            </a:r>
            <a:r>
              <a:rPr dirty="0" sz="2200" spc="-5"/>
              <a:t> </a:t>
            </a:r>
            <a:r>
              <a:rPr dirty="0" sz="2200"/>
              <a:t>AR5)</a:t>
            </a:r>
            <a:endParaRPr sz="2200">
              <a:latin typeface="Wingdings"/>
              <a:cs typeface="Wingdings"/>
            </a:endParaRPr>
          </a:p>
          <a:p>
            <a:pPr marL="99060">
              <a:lnSpc>
                <a:spcPct val="100000"/>
              </a:lnSpc>
            </a:pPr>
          </a:p>
          <a:p>
            <a:pPr marL="149860" marR="884555" indent="-38100">
              <a:lnSpc>
                <a:spcPts val="2600"/>
              </a:lnSpc>
              <a:spcBef>
                <a:spcPts val="1370"/>
              </a:spcBef>
            </a:pPr>
            <a:r>
              <a:rPr dirty="0" spc="-700">
                <a:solidFill>
                  <a:srgbClr val="000000"/>
                </a:solidFill>
                <a:latin typeface="Wingdings"/>
                <a:cs typeface="Wingdings"/>
              </a:rPr>
              <a:t></a:t>
            </a:r>
            <a:r>
              <a:rPr dirty="0" spc="-700"/>
              <a:t>Sho</a:t>
            </a:r>
            <a:r>
              <a:rPr dirty="0" spc="-10"/>
              <a:t>rt</a:t>
            </a:r>
            <a:r>
              <a:rPr dirty="0" spc="-10"/>
              <a:t>er</a:t>
            </a:r>
            <a:r>
              <a:rPr dirty="0" spc="-5"/>
              <a:t> </a:t>
            </a:r>
            <a:r>
              <a:rPr dirty="0"/>
              <a:t>li</a:t>
            </a:r>
            <a:r>
              <a:rPr dirty="0" spc="-10"/>
              <a:t>f</a:t>
            </a:r>
            <a:r>
              <a:rPr dirty="0"/>
              <a:t>e</a:t>
            </a:r>
            <a:r>
              <a:rPr dirty="0" spc="-10"/>
              <a:t>t</a:t>
            </a:r>
            <a:r>
              <a:rPr dirty="0"/>
              <a:t>ime</a:t>
            </a:r>
            <a:r>
              <a:rPr dirty="0" spc="-5"/>
              <a:t> </a:t>
            </a:r>
            <a:r>
              <a:rPr dirty="0" spc="-10"/>
              <a:t>t</a:t>
            </a:r>
            <a:r>
              <a:rPr dirty="0"/>
              <a:t>han</a:t>
            </a:r>
            <a:r>
              <a:rPr dirty="0" spc="-5"/>
              <a:t> </a:t>
            </a:r>
            <a:r>
              <a:rPr dirty="0"/>
              <a:t>C</a:t>
            </a:r>
            <a:r>
              <a:rPr dirty="0" spc="-25"/>
              <a:t>O</a:t>
            </a:r>
            <a:r>
              <a:rPr dirty="0" baseline="-21072" sz="2175" spc="7">
                <a:solidFill>
                  <a:srgbClr val="0433FF"/>
                </a:solidFill>
              </a:rPr>
              <a:t>2</a:t>
            </a:r>
            <a:r>
              <a:rPr dirty="0" baseline="-21072" sz="2175">
                <a:solidFill>
                  <a:srgbClr val="0433FF"/>
                </a:solidFill>
              </a:rPr>
              <a:t> </a:t>
            </a:r>
            <a:r>
              <a:rPr dirty="0" baseline="-21072" sz="2175" spc="-292">
                <a:solidFill>
                  <a:srgbClr val="0433FF"/>
                </a:solidFill>
              </a:rPr>
              <a:t> </a:t>
            </a:r>
            <a:r>
              <a:rPr dirty="0" sz="2200"/>
              <a:t>bu</a:t>
            </a:r>
            <a:r>
              <a:rPr dirty="0" sz="2200" spc="-10"/>
              <a:t>t</a:t>
            </a:r>
            <a:r>
              <a:rPr dirty="0" sz="2200" spc="-5"/>
              <a:t> </a:t>
            </a:r>
            <a:r>
              <a:rPr dirty="0" sz="2200"/>
              <a:t>much</a:t>
            </a:r>
            <a:r>
              <a:rPr dirty="0" sz="2200" spc="-5"/>
              <a:t> </a:t>
            </a:r>
            <a:r>
              <a:rPr dirty="0" sz="2200"/>
              <a:t>higher</a:t>
            </a:r>
            <a:r>
              <a:rPr dirty="0" sz="2200" spc="-5"/>
              <a:t> </a:t>
            </a:r>
            <a:r>
              <a:rPr dirty="0" sz="2200"/>
              <a:t>global</a:t>
            </a:r>
            <a:r>
              <a:rPr dirty="0" sz="2200" spc="-5"/>
              <a:t> </a:t>
            </a:r>
            <a:r>
              <a:rPr dirty="0" sz="2200"/>
              <a:t>warming</a:t>
            </a:r>
            <a:r>
              <a:rPr dirty="0" sz="2200"/>
              <a:t> </a:t>
            </a:r>
            <a:r>
              <a:rPr dirty="0" sz="2200" spc="-5"/>
              <a:t>potentia</a:t>
            </a:r>
            <a:r>
              <a:rPr dirty="0" sz="2200"/>
              <a:t>l than</a:t>
            </a:r>
            <a:r>
              <a:rPr dirty="0" sz="2200" spc="-5"/>
              <a:t> </a:t>
            </a:r>
            <a:r>
              <a:rPr dirty="0" sz="2200"/>
              <a:t>C</a:t>
            </a:r>
            <a:r>
              <a:rPr dirty="0" sz="2200" spc="-10"/>
              <a:t>O</a:t>
            </a:r>
            <a:r>
              <a:rPr dirty="0" baseline="-21072" sz="2175" spc="7">
                <a:solidFill>
                  <a:srgbClr val="0433FF"/>
                </a:solidFill>
              </a:rPr>
              <a:t>2</a:t>
            </a:r>
            <a:endParaRPr baseline="-21072" sz="2175">
              <a:latin typeface="Wingdings"/>
              <a:cs typeface="Wingdings"/>
            </a:endParaRPr>
          </a:p>
          <a:p>
            <a:pPr marL="99060">
              <a:lnSpc>
                <a:spcPct val="100000"/>
              </a:lnSpc>
              <a:spcBef>
                <a:spcPts val="47"/>
              </a:spcBef>
            </a:pPr>
            <a:endParaRPr sz="3350">
              <a:latin typeface="Times New Roman"/>
              <a:cs typeface="Times New Roman"/>
            </a:endParaRPr>
          </a:p>
          <a:p>
            <a:pPr marL="149860" marR="5080" indent="-38100">
              <a:lnSpc>
                <a:spcPts val="2600"/>
              </a:lnSpc>
            </a:pPr>
            <a:r>
              <a:rPr dirty="0" spc="-700">
                <a:solidFill>
                  <a:srgbClr val="000000"/>
                </a:solidFill>
                <a:latin typeface="Wingdings"/>
                <a:cs typeface="Wingdings"/>
              </a:rPr>
              <a:t></a:t>
            </a:r>
            <a:r>
              <a:rPr dirty="0" spc="-15"/>
              <a:t>T</a:t>
            </a:r>
            <a:r>
              <a:rPr dirty="0" spc="-15"/>
              <a:t>he</a:t>
            </a:r>
            <a:r>
              <a:rPr dirty="0" spc="-5"/>
              <a:t> </a:t>
            </a:r>
            <a:r>
              <a:rPr dirty="0"/>
              <a:t>change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C</a:t>
            </a:r>
            <a:r>
              <a:rPr dirty="0" spc="-5"/>
              <a:t>H</a:t>
            </a:r>
            <a:r>
              <a:rPr dirty="0" baseline="-21072" sz="2175" spc="7">
                <a:solidFill>
                  <a:srgbClr val="0433FF"/>
                </a:solidFill>
              </a:rPr>
              <a:t>4</a:t>
            </a:r>
            <a:r>
              <a:rPr dirty="0" baseline="-21072" sz="2175">
                <a:solidFill>
                  <a:srgbClr val="0433FF"/>
                </a:solidFill>
              </a:rPr>
              <a:t> </a:t>
            </a:r>
            <a:r>
              <a:rPr dirty="0" baseline="-21072" sz="2175" spc="-292">
                <a:solidFill>
                  <a:srgbClr val="0433FF"/>
                </a:solidFill>
              </a:rPr>
              <a:t> </a:t>
            </a:r>
            <a:r>
              <a:rPr dirty="0" sz="2200"/>
              <a:t>mixing</a:t>
            </a:r>
            <a:r>
              <a:rPr dirty="0" sz="2200" spc="-5"/>
              <a:t> </a:t>
            </a:r>
            <a:r>
              <a:rPr dirty="0" sz="2200"/>
              <a:t>ra</a:t>
            </a:r>
            <a:r>
              <a:rPr dirty="0" sz="2200" spc="-10"/>
              <a:t>t</a:t>
            </a:r>
            <a:r>
              <a:rPr dirty="0" sz="2200"/>
              <a:t>io</a:t>
            </a:r>
            <a:r>
              <a:rPr dirty="0" sz="2200" spc="-5"/>
              <a:t> </a:t>
            </a:r>
            <a:r>
              <a:rPr dirty="0" sz="2200"/>
              <a:t>al</a:t>
            </a:r>
            <a:r>
              <a:rPr dirty="0" sz="2200" spc="-10"/>
              <a:t>t</a:t>
            </a:r>
            <a:r>
              <a:rPr dirty="0" sz="2200"/>
              <a:t>ered</a:t>
            </a:r>
            <a:r>
              <a:rPr dirty="0" sz="2200" spc="-5"/>
              <a:t> </a:t>
            </a:r>
            <a:r>
              <a:rPr dirty="0" sz="2200" spc="-10"/>
              <a:t>t</a:t>
            </a:r>
            <a:r>
              <a:rPr dirty="0" sz="2200"/>
              <a:t>he</a:t>
            </a:r>
            <a:r>
              <a:rPr dirty="0" sz="2200" spc="-5"/>
              <a:t> </a:t>
            </a:r>
            <a:r>
              <a:rPr dirty="0" sz="2200"/>
              <a:t>concen</a:t>
            </a:r>
            <a:r>
              <a:rPr dirty="0" sz="2200" spc="-10"/>
              <a:t>t</a:t>
            </a:r>
            <a:r>
              <a:rPr dirty="0" sz="2200"/>
              <a:t>ra</a:t>
            </a:r>
            <a:r>
              <a:rPr dirty="0" sz="2200" spc="-10"/>
              <a:t>t</a:t>
            </a:r>
            <a:r>
              <a:rPr dirty="0" sz="2200"/>
              <a:t>ions</a:t>
            </a:r>
            <a:r>
              <a:rPr dirty="0" sz="2200" spc="-5"/>
              <a:t> </a:t>
            </a:r>
            <a:r>
              <a:rPr dirty="0" sz="2200"/>
              <a:t>o</a:t>
            </a:r>
            <a:r>
              <a:rPr dirty="0" sz="2200" spc="-10"/>
              <a:t>f</a:t>
            </a:r>
            <a:r>
              <a:rPr dirty="0" sz="2200" spc="-5"/>
              <a:t> </a:t>
            </a:r>
            <a:r>
              <a:rPr dirty="0" sz="2200" spc="-20"/>
              <a:t>O</a:t>
            </a:r>
            <a:r>
              <a:rPr dirty="0" sz="2200"/>
              <a:t>H</a:t>
            </a:r>
            <a:r>
              <a:rPr dirty="0" sz="2200"/>
              <a:t> and</a:t>
            </a:r>
            <a:r>
              <a:rPr dirty="0" sz="2200" spc="-5"/>
              <a:t> </a:t>
            </a:r>
            <a:r>
              <a:rPr dirty="0" sz="2200"/>
              <a:t>ozone</a:t>
            </a:r>
            <a:r>
              <a:rPr dirty="0" sz="2200" spc="-5"/>
              <a:t> </a:t>
            </a:r>
            <a:r>
              <a:rPr dirty="0" sz="2200"/>
              <a:t>in</a:t>
            </a:r>
            <a:r>
              <a:rPr dirty="0" sz="2200" spc="-5"/>
              <a:t> </a:t>
            </a:r>
            <a:r>
              <a:rPr dirty="0" sz="2200" spc="-10"/>
              <a:t>t</a:t>
            </a:r>
            <a:r>
              <a:rPr dirty="0" sz="2200"/>
              <a:t>he</a:t>
            </a:r>
            <a:r>
              <a:rPr dirty="0" sz="2200" spc="-5"/>
              <a:t> </a:t>
            </a:r>
            <a:r>
              <a:rPr dirty="0" sz="2200" spc="-10"/>
              <a:t>t</a:t>
            </a:r>
            <a:r>
              <a:rPr dirty="0" sz="2200"/>
              <a:t>roposphere</a:t>
            </a:r>
            <a:r>
              <a:rPr dirty="0" sz="2200" spc="-5"/>
              <a:t> </a:t>
            </a:r>
            <a:r>
              <a:rPr dirty="0" sz="2200"/>
              <a:t>and</a:t>
            </a:r>
            <a:r>
              <a:rPr dirty="0" sz="2200" spc="-5"/>
              <a:t> </a:t>
            </a:r>
            <a:r>
              <a:rPr dirty="0" sz="2200"/>
              <a:t>wa</a:t>
            </a:r>
            <a:r>
              <a:rPr dirty="0" sz="2200" spc="-10"/>
              <a:t>t</a:t>
            </a:r>
            <a:r>
              <a:rPr dirty="0" sz="2200"/>
              <a:t>er</a:t>
            </a:r>
            <a:r>
              <a:rPr dirty="0" sz="2200" spc="-5"/>
              <a:t> </a:t>
            </a:r>
            <a:r>
              <a:rPr dirty="0" sz="2200"/>
              <a:t>vapor</a:t>
            </a:r>
            <a:r>
              <a:rPr dirty="0" sz="2200" spc="-5"/>
              <a:t> </a:t>
            </a:r>
            <a:r>
              <a:rPr dirty="0" sz="2200"/>
              <a:t>in</a:t>
            </a:r>
            <a:r>
              <a:rPr dirty="0" sz="2200" spc="-5"/>
              <a:t> </a:t>
            </a:r>
            <a:r>
              <a:rPr dirty="0" sz="2200" spc="-10"/>
              <a:t>t</a:t>
            </a:r>
            <a:r>
              <a:rPr dirty="0" sz="2200"/>
              <a:t>he</a:t>
            </a:r>
            <a:r>
              <a:rPr dirty="0" sz="2200" spc="-5"/>
              <a:t> </a:t>
            </a:r>
            <a:r>
              <a:rPr dirty="0" sz="2200" spc="-10"/>
              <a:t>st</a:t>
            </a:r>
            <a:r>
              <a:rPr dirty="0" sz="2200"/>
              <a:t>ra</a:t>
            </a:r>
            <a:r>
              <a:rPr dirty="0" sz="2200" spc="-10"/>
              <a:t>t</a:t>
            </a:r>
            <a:r>
              <a:rPr dirty="0" sz="2200"/>
              <a:t>osphere</a:t>
            </a:r>
            <a:endParaRPr sz="2200">
              <a:latin typeface="Wingdings"/>
              <a:cs typeface="Wingdings"/>
            </a:endParaRPr>
          </a:p>
          <a:p>
            <a:pPr marL="99060">
              <a:lnSpc>
                <a:spcPct val="100000"/>
              </a:lnSpc>
              <a:spcBef>
                <a:spcPts val="42"/>
              </a:spcBef>
            </a:pPr>
            <a:endParaRPr sz="325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</a:pPr>
            <a:r>
              <a:rPr dirty="0" spc="-700">
                <a:solidFill>
                  <a:srgbClr val="000000"/>
                </a:solidFill>
                <a:latin typeface="Wingdings"/>
                <a:cs typeface="Wingdings"/>
              </a:rPr>
              <a:t></a:t>
            </a:r>
            <a:r>
              <a:rPr dirty="0" spc="-10"/>
              <a:t>I</a:t>
            </a:r>
            <a:r>
              <a:rPr dirty="0" spc="-10"/>
              <a:t>n</a:t>
            </a:r>
            <a:r>
              <a:rPr dirty="0" spc="-5"/>
              <a:t> </a:t>
            </a:r>
            <a:r>
              <a:rPr dirty="0"/>
              <a:t>Cali</a:t>
            </a:r>
            <a:r>
              <a:rPr dirty="0" spc="-10"/>
              <a:t>f</a:t>
            </a:r>
            <a:r>
              <a:rPr dirty="0"/>
              <a:t>ornia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/>
              <a:t>C</a:t>
            </a:r>
            <a:r>
              <a:rPr dirty="0" spc="-5"/>
              <a:t>H</a:t>
            </a:r>
            <a:r>
              <a:rPr dirty="0" baseline="-21072" sz="2175" spc="7">
                <a:solidFill>
                  <a:srgbClr val="0433FF"/>
                </a:solidFill>
              </a:rPr>
              <a:t>4</a:t>
            </a:r>
            <a:r>
              <a:rPr dirty="0" baseline="-21072" sz="2175">
                <a:solidFill>
                  <a:srgbClr val="0433FF"/>
                </a:solidFill>
              </a:rPr>
              <a:t> </a:t>
            </a:r>
            <a:r>
              <a:rPr dirty="0" baseline="-21072" sz="2175" spc="-292">
                <a:solidFill>
                  <a:srgbClr val="0433FF"/>
                </a:solidFill>
              </a:rPr>
              <a:t> </a:t>
            </a:r>
            <a:r>
              <a:rPr dirty="0" sz="2200"/>
              <a:t>emissions</a:t>
            </a:r>
            <a:r>
              <a:rPr dirty="0" sz="2200" spc="-5"/>
              <a:t> </a:t>
            </a:r>
            <a:r>
              <a:rPr dirty="0" sz="2200"/>
              <a:t>are</a:t>
            </a:r>
            <a:r>
              <a:rPr dirty="0" sz="2200" spc="-5"/>
              <a:t> </a:t>
            </a:r>
            <a:r>
              <a:rPr dirty="0" sz="2200"/>
              <a:t>regula</a:t>
            </a:r>
            <a:r>
              <a:rPr dirty="0" sz="2200" spc="-10"/>
              <a:t>t</a:t>
            </a:r>
            <a:r>
              <a:rPr dirty="0" sz="2200"/>
              <a:t>ed</a:t>
            </a:r>
            <a:r>
              <a:rPr dirty="0" sz="2200" spc="-5"/>
              <a:t> </a:t>
            </a:r>
            <a:r>
              <a:rPr dirty="0" sz="2200"/>
              <a:t>by</a:t>
            </a:r>
            <a:r>
              <a:rPr dirty="0" sz="2200" spc="-5"/>
              <a:t> </a:t>
            </a:r>
            <a:r>
              <a:rPr dirty="0" sz="2200"/>
              <a:t>Assembly</a:t>
            </a:r>
            <a:r>
              <a:rPr dirty="0" sz="2200" spc="-5"/>
              <a:t> </a:t>
            </a:r>
            <a:r>
              <a:rPr dirty="0" sz="2200"/>
              <a:t>Bill</a:t>
            </a:r>
            <a:r>
              <a:rPr dirty="0" sz="2200" spc="-5"/>
              <a:t> </a:t>
            </a:r>
            <a:r>
              <a:rPr dirty="0" sz="2200"/>
              <a:t>32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163" y="1263650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3163" y="1295400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744101"/>
            <a:ext cx="205930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latin typeface="Arial"/>
                <a:cs typeface="Arial"/>
              </a:rPr>
              <a:t>Background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8883" y="3358778"/>
            <a:ext cx="2617470" cy="0"/>
          </a:xfrm>
          <a:custGeom>
            <a:avLst/>
            <a:gdLst/>
            <a:ahLst/>
            <a:cxnLst/>
            <a:rect l="l" t="t" r="r" b="b"/>
            <a:pathLst>
              <a:path w="2617470" h="0">
                <a:moveTo>
                  <a:pt x="0" y="0"/>
                </a:moveTo>
                <a:lnTo>
                  <a:pt x="2616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8883" y="1115510"/>
            <a:ext cx="2617470" cy="0"/>
          </a:xfrm>
          <a:custGeom>
            <a:avLst/>
            <a:gdLst/>
            <a:ahLst/>
            <a:cxnLst/>
            <a:rect l="l" t="t" r="r" b="b"/>
            <a:pathLst>
              <a:path w="2617470" h="0">
                <a:moveTo>
                  <a:pt x="0" y="0"/>
                </a:moveTo>
                <a:lnTo>
                  <a:pt x="26168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8883" y="1115510"/>
            <a:ext cx="0" cy="2243455"/>
          </a:xfrm>
          <a:custGeom>
            <a:avLst/>
            <a:gdLst/>
            <a:ahLst/>
            <a:cxnLst/>
            <a:rect l="l" t="t" r="r" b="b"/>
            <a:pathLst>
              <a:path w="0" h="2243454">
                <a:moveTo>
                  <a:pt x="0" y="0"/>
                </a:moveTo>
                <a:lnTo>
                  <a:pt x="0" y="22432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75771" y="1115510"/>
            <a:ext cx="0" cy="2243455"/>
          </a:xfrm>
          <a:custGeom>
            <a:avLst/>
            <a:gdLst/>
            <a:ahLst/>
            <a:cxnLst/>
            <a:rect l="l" t="t" r="r" b="b"/>
            <a:pathLst>
              <a:path w="0" h="2243454">
                <a:moveTo>
                  <a:pt x="0" y="0"/>
                </a:moveTo>
                <a:lnTo>
                  <a:pt x="0" y="22432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10493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126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3093" y="333179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69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98844" y="1114298"/>
            <a:ext cx="2282015" cy="203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44702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124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1179" y="333179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69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82789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122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65388" y="333179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69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16998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120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3475" y="333179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69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55085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118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7684" y="333179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69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89294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116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7380" y="3372093"/>
            <a:ext cx="24384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>
                <a:latin typeface="Arial"/>
                <a:cs typeface="Arial"/>
              </a:rPr>
              <a:t>−</a:t>
            </a:r>
            <a:r>
              <a:rPr dirty="0" sz="750" spc="-5">
                <a:latin typeface="Arial"/>
                <a:cs typeface="Arial"/>
              </a:rPr>
              <a:t>114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58883" y="3254709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48633" y="32547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 h="0">
                <a:moveTo>
                  <a:pt x="271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58883" y="305042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48633" y="30504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 h="0">
                <a:moveTo>
                  <a:pt x="271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58883" y="2846141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48633" y="28461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 h="0">
                <a:moveTo>
                  <a:pt x="271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58883" y="264185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926000" y="2589647"/>
            <a:ext cx="133350" cy="734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35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34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33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32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58883" y="243757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926000" y="2385363"/>
            <a:ext cx="13335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36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58883" y="2237144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58883" y="203286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58883" y="182857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58883" y="162429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926000" y="1572082"/>
            <a:ext cx="133350" cy="734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40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39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38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37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8883" y="142000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926000" y="1367798"/>
            <a:ext cx="13335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41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58883" y="121572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2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926000" y="1163514"/>
            <a:ext cx="133350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latin typeface="Arial"/>
                <a:cs typeface="Arial"/>
              </a:rPr>
              <a:t>42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46570" y="1211870"/>
            <a:ext cx="2198370" cy="1649730"/>
          </a:xfrm>
          <a:custGeom>
            <a:avLst/>
            <a:gdLst/>
            <a:ahLst/>
            <a:cxnLst/>
            <a:rect l="l" t="t" r="r" b="b"/>
            <a:pathLst>
              <a:path w="2198370" h="1649730">
                <a:moveTo>
                  <a:pt x="0" y="3854"/>
                </a:moveTo>
                <a:lnTo>
                  <a:pt x="213227" y="3854"/>
                </a:lnTo>
                <a:lnTo>
                  <a:pt x="232612" y="0"/>
                </a:lnTo>
                <a:lnTo>
                  <a:pt x="255873" y="3854"/>
                </a:lnTo>
                <a:lnTo>
                  <a:pt x="345041" y="3854"/>
                </a:lnTo>
                <a:lnTo>
                  <a:pt x="399317" y="0"/>
                </a:lnTo>
                <a:lnTo>
                  <a:pt x="418701" y="3854"/>
                </a:lnTo>
                <a:lnTo>
                  <a:pt x="918818" y="3854"/>
                </a:lnTo>
                <a:lnTo>
                  <a:pt x="918818" y="616705"/>
                </a:lnTo>
                <a:lnTo>
                  <a:pt x="938202" y="628269"/>
                </a:lnTo>
                <a:lnTo>
                  <a:pt x="1007986" y="674522"/>
                </a:lnTo>
                <a:lnTo>
                  <a:pt x="1039001" y="693794"/>
                </a:lnTo>
                <a:lnTo>
                  <a:pt x="1042878" y="693794"/>
                </a:lnTo>
                <a:lnTo>
                  <a:pt x="1066139" y="709211"/>
                </a:lnTo>
                <a:lnTo>
                  <a:pt x="1101031" y="736192"/>
                </a:lnTo>
                <a:lnTo>
                  <a:pt x="1259982" y="840261"/>
                </a:lnTo>
                <a:lnTo>
                  <a:pt x="1391796" y="928913"/>
                </a:lnTo>
                <a:lnTo>
                  <a:pt x="1535240" y="1029128"/>
                </a:lnTo>
                <a:lnTo>
                  <a:pt x="1814375" y="1225703"/>
                </a:lnTo>
                <a:lnTo>
                  <a:pt x="1868651" y="1268101"/>
                </a:lnTo>
                <a:lnTo>
                  <a:pt x="2089633" y="1429987"/>
                </a:lnTo>
                <a:lnTo>
                  <a:pt x="2089633" y="1460822"/>
                </a:lnTo>
                <a:lnTo>
                  <a:pt x="2097386" y="1460822"/>
                </a:lnTo>
                <a:lnTo>
                  <a:pt x="2101264" y="1464676"/>
                </a:lnTo>
                <a:lnTo>
                  <a:pt x="2101264" y="1472385"/>
                </a:lnTo>
                <a:lnTo>
                  <a:pt x="2105140" y="1480094"/>
                </a:lnTo>
                <a:lnTo>
                  <a:pt x="2112894" y="1483948"/>
                </a:lnTo>
                <a:lnTo>
                  <a:pt x="2120647" y="1487803"/>
                </a:lnTo>
                <a:lnTo>
                  <a:pt x="2124524" y="1491657"/>
                </a:lnTo>
                <a:lnTo>
                  <a:pt x="2124524" y="1495512"/>
                </a:lnTo>
                <a:lnTo>
                  <a:pt x="2128401" y="1499366"/>
                </a:lnTo>
                <a:lnTo>
                  <a:pt x="2132278" y="1503220"/>
                </a:lnTo>
                <a:lnTo>
                  <a:pt x="2132278" y="1507075"/>
                </a:lnTo>
                <a:lnTo>
                  <a:pt x="2136155" y="1510929"/>
                </a:lnTo>
                <a:lnTo>
                  <a:pt x="2132278" y="1514784"/>
                </a:lnTo>
                <a:lnTo>
                  <a:pt x="2136155" y="1518638"/>
                </a:lnTo>
                <a:lnTo>
                  <a:pt x="2140032" y="1518638"/>
                </a:lnTo>
                <a:lnTo>
                  <a:pt x="2143909" y="1526347"/>
                </a:lnTo>
                <a:lnTo>
                  <a:pt x="2143909" y="1541764"/>
                </a:lnTo>
                <a:lnTo>
                  <a:pt x="2147786" y="1545619"/>
                </a:lnTo>
                <a:lnTo>
                  <a:pt x="2155539" y="1541764"/>
                </a:lnTo>
                <a:lnTo>
                  <a:pt x="2155539" y="1545619"/>
                </a:lnTo>
                <a:lnTo>
                  <a:pt x="2163293" y="1549473"/>
                </a:lnTo>
                <a:lnTo>
                  <a:pt x="2163293" y="1553328"/>
                </a:lnTo>
                <a:lnTo>
                  <a:pt x="2171047" y="1553328"/>
                </a:lnTo>
                <a:lnTo>
                  <a:pt x="2174924" y="1557182"/>
                </a:lnTo>
                <a:lnTo>
                  <a:pt x="2178801" y="1561037"/>
                </a:lnTo>
                <a:lnTo>
                  <a:pt x="2182678" y="1561037"/>
                </a:lnTo>
                <a:lnTo>
                  <a:pt x="2190431" y="1564891"/>
                </a:lnTo>
                <a:lnTo>
                  <a:pt x="2194308" y="1568745"/>
                </a:lnTo>
                <a:lnTo>
                  <a:pt x="2198185" y="1572600"/>
                </a:lnTo>
                <a:lnTo>
                  <a:pt x="2198185" y="1584163"/>
                </a:lnTo>
                <a:lnTo>
                  <a:pt x="2190431" y="1580309"/>
                </a:lnTo>
                <a:lnTo>
                  <a:pt x="2190431" y="1588017"/>
                </a:lnTo>
                <a:lnTo>
                  <a:pt x="2182678" y="1591872"/>
                </a:lnTo>
                <a:lnTo>
                  <a:pt x="2178801" y="1595726"/>
                </a:lnTo>
                <a:lnTo>
                  <a:pt x="2174924" y="1599581"/>
                </a:lnTo>
                <a:lnTo>
                  <a:pt x="2163293" y="1599581"/>
                </a:lnTo>
                <a:lnTo>
                  <a:pt x="2159417" y="1607290"/>
                </a:lnTo>
                <a:lnTo>
                  <a:pt x="2151663" y="1607290"/>
                </a:lnTo>
                <a:lnTo>
                  <a:pt x="2147786" y="1611144"/>
                </a:lnTo>
                <a:lnTo>
                  <a:pt x="2140032" y="1611144"/>
                </a:lnTo>
                <a:lnTo>
                  <a:pt x="2136155" y="1614998"/>
                </a:lnTo>
                <a:lnTo>
                  <a:pt x="2132278" y="1618853"/>
                </a:lnTo>
                <a:lnTo>
                  <a:pt x="2132278" y="1630416"/>
                </a:lnTo>
                <a:lnTo>
                  <a:pt x="2128401" y="1634270"/>
                </a:lnTo>
                <a:lnTo>
                  <a:pt x="2124524" y="1634270"/>
                </a:lnTo>
                <a:lnTo>
                  <a:pt x="2128401" y="1634270"/>
                </a:lnTo>
                <a:lnTo>
                  <a:pt x="2124524" y="1638125"/>
                </a:lnTo>
                <a:lnTo>
                  <a:pt x="2116771" y="1641979"/>
                </a:lnTo>
                <a:lnTo>
                  <a:pt x="2112894" y="1645834"/>
                </a:lnTo>
                <a:lnTo>
                  <a:pt x="2109017" y="16496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80896" y="2830723"/>
            <a:ext cx="89535" cy="23495"/>
          </a:xfrm>
          <a:custGeom>
            <a:avLst/>
            <a:gdLst/>
            <a:ahLst/>
            <a:cxnLst/>
            <a:rect l="l" t="t" r="r" b="b"/>
            <a:pathLst>
              <a:path w="89535" h="23494">
                <a:moveTo>
                  <a:pt x="46522" y="23126"/>
                </a:moveTo>
                <a:lnTo>
                  <a:pt x="19384" y="23126"/>
                </a:lnTo>
                <a:lnTo>
                  <a:pt x="7753" y="15417"/>
                </a:lnTo>
                <a:lnTo>
                  <a:pt x="11630" y="15417"/>
                </a:lnTo>
                <a:lnTo>
                  <a:pt x="7753" y="15417"/>
                </a:lnTo>
                <a:lnTo>
                  <a:pt x="11630" y="11563"/>
                </a:lnTo>
                <a:lnTo>
                  <a:pt x="3876" y="3854"/>
                </a:lnTo>
                <a:lnTo>
                  <a:pt x="0" y="3854"/>
                </a:lnTo>
                <a:lnTo>
                  <a:pt x="3876" y="0"/>
                </a:lnTo>
                <a:lnTo>
                  <a:pt x="15507" y="0"/>
                </a:lnTo>
                <a:lnTo>
                  <a:pt x="19384" y="3854"/>
                </a:lnTo>
                <a:lnTo>
                  <a:pt x="38768" y="3854"/>
                </a:lnTo>
                <a:lnTo>
                  <a:pt x="46522" y="7708"/>
                </a:lnTo>
                <a:lnTo>
                  <a:pt x="54276" y="11563"/>
                </a:lnTo>
                <a:lnTo>
                  <a:pt x="69783" y="11563"/>
                </a:lnTo>
                <a:lnTo>
                  <a:pt x="69783" y="7708"/>
                </a:lnTo>
                <a:lnTo>
                  <a:pt x="73660" y="3854"/>
                </a:lnTo>
                <a:lnTo>
                  <a:pt x="81414" y="3854"/>
                </a:lnTo>
                <a:lnTo>
                  <a:pt x="85291" y="7708"/>
                </a:lnTo>
                <a:lnTo>
                  <a:pt x="89168" y="11563"/>
                </a:lnTo>
                <a:lnTo>
                  <a:pt x="85291" y="15417"/>
                </a:lnTo>
                <a:lnTo>
                  <a:pt x="81414" y="19272"/>
                </a:lnTo>
                <a:lnTo>
                  <a:pt x="54276" y="19272"/>
                </a:lnTo>
                <a:lnTo>
                  <a:pt x="46522" y="23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68466" y="2830723"/>
            <a:ext cx="31115" cy="12065"/>
          </a:xfrm>
          <a:custGeom>
            <a:avLst/>
            <a:gdLst/>
            <a:ahLst/>
            <a:cxnLst/>
            <a:rect l="l" t="t" r="r" b="b"/>
            <a:pathLst>
              <a:path w="31114" h="12064">
                <a:moveTo>
                  <a:pt x="31014" y="11563"/>
                </a:moveTo>
                <a:lnTo>
                  <a:pt x="3876" y="11563"/>
                </a:lnTo>
                <a:lnTo>
                  <a:pt x="0" y="7708"/>
                </a:lnTo>
                <a:lnTo>
                  <a:pt x="3876" y="7708"/>
                </a:lnTo>
                <a:lnTo>
                  <a:pt x="7753" y="3854"/>
                </a:lnTo>
                <a:lnTo>
                  <a:pt x="11630" y="7708"/>
                </a:lnTo>
                <a:lnTo>
                  <a:pt x="19384" y="0"/>
                </a:lnTo>
                <a:lnTo>
                  <a:pt x="15507" y="0"/>
                </a:lnTo>
                <a:lnTo>
                  <a:pt x="19384" y="7708"/>
                </a:lnTo>
                <a:lnTo>
                  <a:pt x="27138" y="7708"/>
                </a:lnTo>
                <a:lnTo>
                  <a:pt x="31014" y="115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11113" y="2838432"/>
            <a:ext cx="62230" cy="31115"/>
          </a:xfrm>
          <a:custGeom>
            <a:avLst/>
            <a:gdLst/>
            <a:ahLst/>
            <a:cxnLst/>
            <a:rect l="l" t="t" r="r" b="b"/>
            <a:pathLst>
              <a:path w="62229" h="31114">
                <a:moveTo>
                  <a:pt x="31014" y="30835"/>
                </a:moveTo>
                <a:lnTo>
                  <a:pt x="27137" y="30835"/>
                </a:lnTo>
                <a:lnTo>
                  <a:pt x="23260" y="26980"/>
                </a:lnTo>
                <a:lnTo>
                  <a:pt x="19383" y="26980"/>
                </a:lnTo>
                <a:lnTo>
                  <a:pt x="15506" y="23126"/>
                </a:lnTo>
                <a:lnTo>
                  <a:pt x="11630" y="19272"/>
                </a:lnTo>
                <a:lnTo>
                  <a:pt x="7753" y="11563"/>
                </a:lnTo>
                <a:lnTo>
                  <a:pt x="3876" y="11563"/>
                </a:lnTo>
                <a:lnTo>
                  <a:pt x="0" y="7708"/>
                </a:lnTo>
                <a:lnTo>
                  <a:pt x="15506" y="7708"/>
                </a:lnTo>
                <a:lnTo>
                  <a:pt x="19383" y="3854"/>
                </a:lnTo>
                <a:lnTo>
                  <a:pt x="34891" y="3854"/>
                </a:lnTo>
                <a:lnTo>
                  <a:pt x="42645" y="0"/>
                </a:lnTo>
                <a:lnTo>
                  <a:pt x="46521" y="3854"/>
                </a:lnTo>
                <a:lnTo>
                  <a:pt x="42645" y="3854"/>
                </a:lnTo>
                <a:lnTo>
                  <a:pt x="46521" y="7708"/>
                </a:lnTo>
                <a:lnTo>
                  <a:pt x="50398" y="11563"/>
                </a:lnTo>
                <a:lnTo>
                  <a:pt x="54275" y="11563"/>
                </a:lnTo>
                <a:lnTo>
                  <a:pt x="62029" y="19272"/>
                </a:lnTo>
                <a:lnTo>
                  <a:pt x="58153" y="19272"/>
                </a:lnTo>
                <a:lnTo>
                  <a:pt x="62029" y="19272"/>
                </a:lnTo>
                <a:lnTo>
                  <a:pt x="54275" y="19272"/>
                </a:lnTo>
                <a:lnTo>
                  <a:pt x="50398" y="23126"/>
                </a:lnTo>
                <a:lnTo>
                  <a:pt x="42645" y="26980"/>
                </a:lnTo>
                <a:lnTo>
                  <a:pt x="34891" y="26980"/>
                </a:lnTo>
                <a:lnTo>
                  <a:pt x="31014" y="308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85571" y="2842286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4" h="4444">
                <a:moveTo>
                  <a:pt x="11631" y="3854"/>
                </a:moveTo>
                <a:lnTo>
                  <a:pt x="3877" y="3854"/>
                </a:lnTo>
                <a:lnTo>
                  <a:pt x="0" y="0"/>
                </a:lnTo>
                <a:lnTo>
                  <a:pt x="3877" y="0"/>
                </a:lnTo>
                <a:lnTo>
                  <a:pt x="7754" y="3854"/>
                </a:lnTo>
                <a:lnTo>
                  <a:pt x="11631" y="3854"/>
                </a:lnTo>
                <a:lnTo>
                  <a:pt x="19384" y="0"/>
                </a:lnTo>
                <a:lnTo>
                  <a:pt x="15507" y="3854"/>
                </a:lnTo>
                <a:lnTo>
                  <a:pt x="11631" y="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67784" y="2954065"/>
            <a:ext cx="69850" cy="34925"/>
          </a:xfrm>
          <a:custGeom>
            <a:avLst/>
            <a:gdLst/>
            <a:ahLst/>
            <a:cxnLst/>
            <a:rect l="l" t="t" r="r" b="b"/>
            <a:pathLst>
              <a:path w="69850" h="34925">
                <a:moveTo>
                  <a:pt x="62029" y="34689"/>
                </a:moveTo>
                <a:lnTo>
                  <a:pt x="58153" y="34689"/>
                </a:lnTo>
                <a:lnTo>
                  <a:pt x="50399" y="30835"/>
                </a:lnTo>
                <a:lnTo>
                  <a:pt x="31014" y="30835"/>
                </a:lnTo>
                <a:lnTo>
                  <a:pt x="27138" y="26980"/>
                </a:lnTo>
                <a:lnTo>
                  <a:pt x="27138" y="11563"/>
                </a:lnTo>
                <a:lnTo>
                  <a:pt x="23261" y="11563"/>
                </a:lnTo>
                <a:lnTo>
                  <a:pt x="15507" y="7708"/>
                </a:lnTo>
                <a:lnTo>
                  <a:pt x="11631" y="7708"/>
                </a:lnTo>
                <a:lnTo>
                  <a:pt x="7753" y="3854"/>
                </a:lnTo>
                <a:lnTo>
                  <a:pt x="3877" y="0"/>
                </a:lnTo>
                <a:lnTo>
                  <a:pt x="0" y="0"/>
                </a:lnTo>
                <a:lnTo>
                  <a:pt x="15507" y="0"/>
                </a:lnTo>
                <a:lnTo>
                  <a:pt x="23261" y="3854"/>
                </a:lnTo>
                <a:lnTo>
                  <a:pt x="27138" y="7708"/>
                </a:lnTo>
                <a:lnTo>
                  <a:pt x="31014" y="3854"/>
                </a:lnTo>
                <a:lnTo>
                  <a:pt x="34892" y="7708"/>
                </a:lnTo>
                <a:lnTo>
                  <a:pt x="42646" y="7708"/>
                </a:lnTo>
                <a:lnTo>
                  <a:pt x="54276" y="11563"/>
                </a:lnTo>
                <a:lnTo>
                  <a:pt x="54276" y="19272"/>
                </a:lnTo>
                <a:lnTo>
                  <a:pt x="65906" y="26980"/>
                </a:lnTo>
                <a:lnTo>
                  <a:pt x="65906" y="30835"/>
                </a:lnTo>
                <a:lnTo>
                  <a:pt x="69784" y="34689"/>
                </a:lnTo>
                <a:lnTo>
                  <a:pt x="62029" y="346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58433" y="2992609"/>
            <a:ext cx="34925" cy="15875"/>
          </a:xfrm>
          <a:custGeom>
            <a:avLst/>
            <a:gdLst/>
            <a:ahLst/>
            <a:cxnLst/>
            <a:rect l="l" t="t" r="r" b="b"/>
            <a:pathLst>
              <a:path w="34925" h="15875">
                <a:moveTo>
                  <a:pt x="27138" y="15417"/>
                </a:moveTo>
                <a:lnTo>
                  <a:pt x="23261" y="15417"/>
                </a:lnTo>
                <a:lnTo>
                  <a:pt x="11630" y="11563"/>
                </a:lnTo>
                <a:lnTo>
                  <a:pt x="7753" y="11563"/>
                </a:lnTo>
                <a:lnTo>
                  <a:pt x="0" y="7708"/>
                </a:lnTo>
                <a:lnTo>
                  <a:pt x="0" y="0"/>
                </a:lnTo>
                <a:lnTo>
                  <a:pt x="7753" y="0"/>
                </a:lnTo>
                <a:lnTo>
                  <a:pt x="3876" y="0"/>
                </a:lnTo>
                <a:lnTo>
                  <a:pt x="11630" y="0"/>
                </a:lnTo>
                <a:lnTo>
                  <a:pt x="15507" y="3854"/>
                </a:lnTo>
                <a:lnTo>
                  <a:pt x="23261" y="7708"/>
                </a:lnTo>
                <a:lnTo>
                  <a:pt x="31015" y="11563"/>
                </a:lnTo>
                <a:lnTo>
                  <a:pt x="34892" y="11563"/>
                </a:lnTo>
                <a:lnTo>
                  <a:pt x="31015" y="15417"/>
                </a:lnTo>
                <a:lnTo>
                  <a:pt x="27138" y="154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67784" y="3042716"/>
            <a:ext cx="58419" cy="50165"/>
          </a:xfrm>
          <a:custGeom>
            <a:avLst/>
            <a:gdLst/>
            <a:ahLst/>
            <a:cxnLst/>
            <a:rect l="l" t="t" r="r" b="b"/>
            <a:pathLst>
              <a:path w="58420" h="50164">
                <a:moveTo>
                  <a:pt x="42646" y="50107"/>
                </a:moveTo>
                <a:lnTo>
                  <a:pt x="38768" y="46252"/>
                </a:lnTo>
                <a:lnTo>
                  <a:pt x="31014" y="42398"/>
                </a:lnTo>
                <a:lnTo>
                  <a:pt x="23261" y="38544"/>
                </a:lnTo>
                <a:lnTo>
                  <a:pt x="23261" y="34689"/>
                </a:lnTo>
                <a:lnTo>
                  <a:pt x="19384" y="26980"/>
                </a:lnTo>
                <a:lnTo>
                  <a:pt x="15507" y="26980"/>
                </a:lnTo>
                <a:lnTo>
                  <a:pt x="15507" y="19272"/>
                </a:lnTo>
                <a:lnTo>
                  <a:pt x="7753" y="11563"/>
                </a:lnTo>
                <a:lnTo>
                  <a:pt x="7753" y="7708"/>
                </a:lnTo>
                <a:lnTo>
                  <a:pt x="3877" y="3854"/>
                </a:lnTo>
                <a:lnTo>
                  <a:pt x="0" y="0"/>
                </a:lnTo>
                <a:lnTo>
                  <a:pt x="7753" y="0"/>
                </a:lnTo>
                <a:lnTo>
                  <a:pt x="15507" y="7708"/>
                </a:lnTo>
                <a:lnTo>
                  <a:pt x="15507" y="11563"/>
                </a:lnTo>
                <a:lnTo>
                  <a:pt x="19384" y="15417"/>
                </a:lnTo>
                <a:lnTo>
                  <a:pt x="27138" y="23126"/>
                </a:lnTo>
                <a:lnTo>
                  <a:pt x="31014" y="26980"/>
                </a:lnTo>
                <a:lnTo>
                  <a:pt x="34892" y="26980"/>
                </a:lnTo>
                <a:lnTo>
                  <a:pt x="58153" y="46252"/>
                </a:lnTo>
                <a:lnTo>
                  <a:pt x="50399" y="42398"/>
                </a:lnTo>
                <a:lnTo>
                  <a:pt x="46522" y="46252"/>
                </a:lnTo>
                <a:lnTo>
                  <a:pt x="42646" y="501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664140" y="223328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5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509065" y="2233289"/>
            <a:ext cx="155575" cy="497840"/>
          </a:xfrm>
          <a:custGeom>
            <a:avLst/>
            <a:gdLst/>
            <a:ahLst/>
            <a:cxnLst/>
            <a:rect l="l" t="t" r="r" b="b"/>
            <a:pathLst>
              <a:path w="155575" h="497839">
                <a:moveTo>
                  <a:pt x="77537" y="497219"/>
                </a:moveTo>
                <a:lnTo>
                  <a:pt x="73660" y="497219"/>
                </a:lnTo>
                <a:lnTo>
                  <a:pt x="69783" y="493364"/>
                </a:lnTo>
                <a:lnTo>
                  <a:pt x="73660" y="489510"/>
                </a:lnTo>
                <a:lnTo>
                  <a:pt x="69783" y="485655"/>
                </a:lnTo>
                <a:lnTo>
                  <a:pt x="69783" y="481801"/>
                </a:lnTo>
                <a:lnTo>
                  <a:pt x="65906" y="477947"/>
                </a:lnTo>
                <a:lnTo>
                  <a:pt x="62029" y="474092"/>
                </a:lnTo>
                <a:lnTo>
                  <a:pt x="62029" y="470238"/>
                </a:lnTo>
                <a:lnTo>
                  <a:pt x="58153" y="466383"/>
                </a:lnTo>
                <a:lnTo>
                  <a:pt x="50399" y="462529"/>
                </a:lnTo>
                <a:lnTo>
                  <a:pt x="42645" y="458675"/>
                </a:lnTo>
                <a:lnTo>
                  <a:pt x="38769" y="450966"/>
                </a:lnTo>
                <a:lnTo>
                  <a:pt x="38769" y="443257"/>
                </a:lnTo>
                <a:lnTo>
                  <a:pt x="34891" y="439403"/>
                </a:lnTo>
                <a:lnTo>
                  <a:pt x="27138" y="439403"/>
                </a:lnTo>
                <a:lnTo>
                  <a:pt x="27138" y="400858"/>
                </a:lnTo>
                <a:lnTo>
                  <a:pt x="31015" y="397004"/>
                </a:lnTo>
                <a:lnTo>
                  <a:pt x="34891" y="393150"/>
                </a:lnTo>
                <a:lnTo>
                  <a:pt x="31015" y="393150"/>
                </a:lnTo>
                <a:lnTo>
                  <a:pt x="27138" y="389295"/>
                </a:lnTo>
                <a:lnTo>
                  <a:pt x="23261" y="389295"/>
                </a:lnTo>
                <a:lnTo>
                  <a:pt x="27138" y="385441"/>
                </a:lnTo>
                <a:lnTo>
                  <a:pt x="34891" y="385441"/>
                </a:lnTo>
                <a:lnTo>
                  <a:pt x="38769" y="381586"/>
                </a:lnTo>
                <a:lnTo>
                  <a:pt x="42645" y="373878"/>
                </a:lnTo>
                <a:lnTo>
                  <a:pt x="38769" y="370023"/>
                </a:lnTo>
                <a:lnTo>
                  <a:pt x="38769" y="354605"/>
                </a:lnTo>
                <a:lnTo>
                  <a:pt x="34891" y="350751"/>
                </a:lnTo>
                <a:lnTo>
                  <a:pt x="34891" y="339188"/>
                </a:lnTo>
                <a:lnTo>
                  <a:pt x="31015" y="331479"/>
                </a:lnTo>
                <a:lnTo>
                  <a:pt x="27138" y="327625"/>
                </a:lnTo>
                <a:lnTo>
                  <a:pt x="19384" y="319916"/>
                </a:lnTo>
                <a:lnTo>
                  <a:pt x="19384" y="312207"/>
                </a:lnTo>
                <a:lnTo>
                  <a:pt x="15507" y="308352"/>
                </a:lnTo>
                <a:lnTo>
                  <a:pt x="19384" y="304498"/>
                </a:lnTo>
                <a:lnTo>
                  <a:pt x="23261" y="300644"/>
                </a:lnTo>
                <a:lnTo>
                  <a:pt x="19384" y="296789"/>
                </a:lnTo>
                <a:lnTo>
                  <a:pt x="19384" y="289080"/>
                </a:lnTo>
                <a:lnTo>
                  <a:pt x="23261" y="285226"/>
                </a:lnTo>
                <a:lnTo>
                  <a:pt x="19384" y="281372"/>
                </a:lnTo>
                <a:lnTo>
                  <a:pt x="15507" y="277517"/>
                </a:lnTo>
                <a:lnTo>
                  <a:pt x="15507" y="269808"/>
                </a:lnTo>
                <a:lnTo>
                  <a:pt x="11630" y="265954"/>
                </a:lnTo>
                <a:lnTo>
                  <a:pt x="11630" y="250536"/>
                </a:lnTo>
                <a:lnTo>
                  <a:pt x="7753" y="246682"/>
                </a:lnTo>
                <a:lnTo>
                  <a:pt x="11630" y="242827"/>
                </a:lnTo>
                <a:lnTo>
                  <a:pt x="11630" y="235119"/>
                </a:lnTo>
                <a:lnTo>
                  <a:pt x="15507" y="235119"/>
                </a:lnTo>
                <a:lnTo>
                  <a:pt x="19384" y="231264"/>
                </a:lnTo>
                <a:lnTo>
                  <a:pt x="11630" y="227410"/>
                </a:lnTo>
                <a:lnTo>
                  <a:pt x="11630" y="219701"/>
                </a:lnTo>
                <a:lnTo>
                  <a:pt x="3876" y="215847"/>
                </a:lnTo>
                <a:lnTo>
                  <a:pt x="7753" y="215847"/>
                </a:lnTo>
                <a:lnTo>
                  <a:pt x="3876" y="208138"/>
                </a:lnTo>
                <a:lnTo>
                  <a:pt x="3876" y="204283"/>
                </a:lnTo>
                <a:lnTo>
                  <a:pt x="7753" y="200429"/>
                </a:lnTo>
                <a:lnTo>
                  <a:pt x="3876" y="196575"/>
                </a:lnTo>
                <a:lnTo>
                  <a:pt x="3876" y="192720"/>
                </a:lnTo>
                <a:lnTo>
                  <a:pt x="0" y="188866"/>
                </a:lnTo>
                <a:lnTo>
                  <a:pt x="3876" y="185011"/>
                </a:lnTo>
                <a:lnTo>
                  <a:pt x="11630" y="185011"/>
                </a:lnTo>
                <a:lnTo>
                  <a:pt x="15507" y="181157"/>
                </a:lnTo>
                <a:lnTo>
                  <a:pt x="15507" y="185011"/>
                </a:lnTo>
                <a:lnTo>
                  <a:pt x="19384" y="181157"/>
                </a:lnTo>
                <a:lnTo>
                  <a:pt x="27138" y="177302"/>
                </a:lnTo>
                <a:lnTo>
                  <a:pt x="31015" y="181157"/>
                </a:lnTo>
                <a:lnTo>
                  <a:pt x="34891" y="177302"/>
                </a:lnTo>
                <a:lnTo>
                  <a:pt x="38769" y="173448"/>
                </a:lnTo>
                <a:lnTo>
                  <a:pt x="46522" y="173448"/>
                </a:lnTo>
                <a:lnTo>
                  <a:pt x="50399" y="177302"/>
                </a:lnTo>
                <a:lnTo>
                  <a:pt x="54276" y="173448"/>
                </a:lnTo>
                <a:lnTo>
                  <a:pt x="54276" y="181157"/>
                </a:lnTo>
                <a:lnTo>
                  <a:pt x="58153" y="181157"/>
                </a:lnTo>
                <a:lnTo>
                  <a:pt x="62029" y="177302"/>
                </a:lnTo>
                <a:lnTo>
                  <a:pt x="65906" y="181157"/>
                </a:lnTo>
                <a:lnTo>
                  <a:pt x="73660" y="177302"/>
                </a:lnTo>
                <a:lnTo>
                  <a:pt x="81414" y="177302"/>
                </a:lnTo>
                <a:lnTo>
                  <a:pt x="85291" y="181157"/>
                </a:lnTo>
                <a:lnTo>
                  <a:pt x="89168" y="181157"/>
                </a:lnTo>
                <a:lnTo>
                  <a:pt x="93044" y="185011"/>
                </a:lnTo>
                <a:lnTo>
                  <a:pt x="100798" y="192720"/>
                </a:lnTo>
                <a:lnTo>
                  <a:pt x="100798" y="196575"/>
                </a:lnTo>
                <a:lnTo>
                  <a:pt x="104675" y="196575"/>
                </a:lnTo>
                <a:lnTo>
                  <a:pt x="108552" y="200429"/>
                </a:lnTo>
                <a:lnTo>
                  <a:pt x="112429" y="204283"/>
                </a:lnTo>
                <a:lnTo>
                  <a:pt x="120183" y="204283"/>
                </a:lnTo>
                <a:lnTo>
                  <a:pt x="124059" y="200429"/>
                </a:lnTo>
                <a:lnTo>
                  <a:pt x="131813" y="200429"/>
                </a:lnTo>
                <a:lnTo>
                  <a:pt x="135690" y="196575"/>
                </a:lnTo>
                <a:lnTo>
                  <a:pt x="135690" y="192720"/>
                </a:lnTo>
                <a:lnTo>
                  <a:pt x="139567" y="188866"/>
                </a:lnTo>
                <a:lnTo>
                  <a:pt x="139567" y="181157"/>
                </a:lnTo>
                <a:lnTo>
                  <a:pt x="143444" y="177302"/>
                </a:lnTo>
                <a:lnTo>
                  <a:pt x="147321" y="177302"/>
                </a:lnTo>
                <a:lnTo>
                  <a:pt x="155075" y="165739"/>
                </a:lnTo>
                <a:lnTo>
                  <a:pt x="1550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12942" y="2730509"/>
            <a:ext cx="132080" cy="331470"/>
          </a:xfrm>
          <a:custGeom>
            <a:avLst/>
            <a:gdLst/>
            <a:ahLst/>
            <a:cxnLst/>
            <a:rect l="l" t="t" r="r" b="b"/>
            <a:pathLst>
              <a:path w="132079" h="331469">
                <a:moveTo>
                  <a:pt x="58153" y="331479"/>
                </a:moveTo>
                <a:lnTo>
                  <a:pt x="58153" y="323770"/>
                </a:lnTo>
                <a:lnTo>
                  <a:pt x="54276" y="327625"/>
                </a:lnTo>
                <a:lnTo>
                  <a:pt x="46522" y="316061"/>
                </a:lnTo>
                <a:lnTo>
                  <a:pt x="46522" y="312207"/>
                </a:lnTo>
                <a:lnTo>
                  <a:pt x="31014" y="316061"/>
                </a:lnTo>
                <a:lnTo>
                  <a:pt x="34892" y="316061"/>
                </a:lnTo>
                <a:lnTo>
                  <a:pt x="27138" y="316061"/>
                </a:lnTo>
                <a:lnTo>
                  <a:pt x="23261" y="312207"/>
                </a:lnTo>
                <a:lnTo>
                  <a:pt x="19384" y="312207"/>
                </a:lnTo>
                <a:lnTo>
                  <a:pt x="15507" y="308352"/>
                </a:lnTo>
                <a:lnTo>
                  <a:pt x="11630" y="304498"/>
                </a:lnTo>
                <a:lnTo>
                  <a:pt x="7753" y="300644"/>
                </a:lnTo>
                <a:lnTo>
                  <a:pt x="7753" y="292935"/>
                </a:lnTo>
                <a:lnTo>
                  <a:pt x="11630" y="289080"/>
                </a:lnTo>
                <a:lnTo>
                  <a:pt x="11630" y="285226"/>
                </a:lnTo>
                <a:lnTo>
                  <a:pt x="15507" y="281372"/>
                </a:lnTo>
                <a:lnTo>
                  <a:pt x="11630" y="277517"/>
                </a:lnTo>
                <a:lnTo>
                  <a:pt x="15507" y="273663"/>
                </a:lnTo>
                <a:lnTo>
                  <a:pt x="11630" y="269808"/>
                </a:lnTo>
                <a:lnTo>
                  <a:pt x="15507" y="265954"/>
                </a:lnTo>
                <a:lnTo>
                  <a:pt x="11630" y="265954"/>
                </a:lnTo>
                <a:lnTo>
                  <a:pt x="7753" y="262100"/>
                </a:lnTo>
                <a:lnTo>
                  <a:pt x="3876" y="262100"/>
                </a:lnTo>
                <a:lnTo>
                  <a:pt x="0" y="258245"/>
                </a:lnTo>
                <a:lnTo>
                  <a:pt x="3876" y="258245"/>
                </a:lnTo>
                <a:lnTo>
                  <a:pt x="7753" y="254391"/>
                </a:lnTo>
                <a:lnTo>
                  <a:pt x="7753" y="242827"/>
                </a:lnTo>
                <a:lnTo>
                  <a:pt x="3876" y="238973"/>
                </a:lnTo>
                <a:lnTo>
                  <a:pt x="7753" y="235119"/>
                </a:lnTo>
                <a:lnTo>
                  <a:pt x="19384" y="235119"/>
                </a:lnTo>
                <a:lnTo>
                  <a:pt x="23261" y="231264"/>
                </a:lnTo>
                <a:lnTo>
                  <a:pt x="27138" y="227410"/>
                </a:lnTo>
                <a:lnTo>
                  <a:pt x="31014" y="223555"/>
                </a:lnTo>
                <a:lnTo>
                  <a:pt x="31014" y="219701"/>
                </a:lnTo>
                <a:lnTo>
                  <a:pt x="34892" y="215847"/>
                </a:lnTo>
                <a:lnTo>
                  <a:pt x="38768" y="211992"/>
                </a:lnTo>
                <a:lnTo>
                  <a:pt x="46522" y="208138"/>
                </a:lnTo>
                <a:lnTo>
                  <a:pt x="42646" y="204283"/>
                </a:lnTo>
                <a:lnTo>
                  <a:pt x="42646" y="200429"/>
                </a:lnTo>
                <a:lnTo>
                  <a:pt x="46522" y="196575"/>
                </a:lnTo>
                <a:lnTo>
                  <a:pt x="46522" y="185011"/>
                </a:lnTo>
                <a:lnTo>
                  <a:pt x="50399" y="185011"/>
                </a:lnTo>
                <a:lnTo>
                  <a:pt x="46522" y="181157"/>
                </a:lnTo>
                <a:lnTo>
                  <a:pt x="54276" y="177302"/>
                </a:lnTo>
                <a:lnTo>
                  <a:pt x="54276" y="173448"/>
                </a:lnTo>
                <a:lnTo>
                  <a:pt x="50399" y="169594"/>
                </a:lnTo>
                <a:lnTo>
                  <a:pt x="50399" y="165739"/>
                </a:lnTo>
                <a:lnTo>
                  <a:pt x="46522" y="154176"/>
                </a:lnTo>
                <a:lnTo>
                  <a:pt x="46522" y="146467"/>
                </a:lnTo>
                <a:lnTo>
                  <a:pt x="50399" y="142613"/>
                </a:lnTo>
                <a:lnTo>
                  <a:pt x="46522" y="138758"/>
                </a:lnTo>
                <a:lnTo>
                  <a:pt x="46522" y="131050"/>
                </a:lnTo>
                <a:lnTo>
                  <a:pt x="42646" y="131050"/>
                </a:lnTo>
                <a:lnTo>
                  <a:pt x="46522" y="127195"/>
                </a:lnTo>
                <a:lnTo>
                  <a:pt x="50399" y="123341"/>
                </a:lnTo>
                <a:lnTo>
                  <a:pt x="58153" y="119486"/>
                </a:lnTo>
                <a:lnTo>
                  <a:pt x="62029" y="115632"/>
                </a:lnTo>
                <a:lnTo>
                  <a:pt x="58153" y="115632"/>
                </a:lnTo>
                <a:lnTo>
                  <a:pt x="62029" y="115632"/>
                </a:lnTo>
                <a:lnTo>
                  <a:pt x="65906" y="111777"/>
                </a:lnTo>
                <a:lnTo>
                  <a:pt x="65906" y="100214"/>
                </a:lnTo>
                <a:lnTo>
                  <a:pt x="73660" y="92505"/>
                </a:lnTo>
                <a:lnTo>
                  <a:pt x="69783" y="92505"/>
                </a:lnTo>
                <a:lnTo>
                  <a:pt x="81414" y="92505"/>
                </a:lnTo>
                <a:lnTo>
                  <a:pt x="85291" y="88651"/>
                </a:lnTo>
                <a:lnTo>
                  <a:pt x="93045" y="88651"/>
                </a:lnTo>
                <a:lnTo>
                  <a:pt x="96921" y="80942"/>
                </a:lnTo>
                <a:lnTo>
                  <a:pt x="108552" y="80942"/>
                </a:lnTo>
                <a:lnTo>
                  <a:pt x="116306" y="73233"/>
                </a:lnTo>
                <a:lnTo>
                  <a:pt x="112429" y="73233"/>
                </a:lnTo>
                <a:lnTo>
                  <a:pt x="116306" y="73233"/>
                </a:lnTo>
                <a:lnTo>
                  <a:pt x="124059" y="69379"/>
                </a:lnTo>
                <a:lnTo>
                  <a:pt x="124059" y="61670"/>
                </a:lnTo>
                <a:lnTo>
                  <a:pt x="131813" y="65525"/>
                </a:lnTo>
                <a:lnTo>
                  <a:pt x="131813" y="53961"/>
                </a:lnTo>
                <a:lnTo>
                  <a:pt x="127936" y="50107"/>
                </a:lnTo>
                <a:lnTo>
                  <a:pt x="124059" y="46252"/>
                </a:lnTo>
                <a:lnTo>
                  <a:pt x="116306" y="42398"/>
                </a:lnTo>
                <a:lnTo>
                  <a:pt x="112429" y="42398"/>
                </a:lnTo>
                <a:lnTo>
                  <a:pt x="108552" y="38544"/>
                </a:lnTo>
                <a:lnTo>
                  <a:pt x="104675" y="34689"/>
                </a:lnTo>
                <a:lnTo>
                  <a:pt x="96921" y="34689"/>
                </a:lnTo>
                <a:lnTo>
                  <a:pt x="96921" y="30835"/>
                </a:lnTo>
                <a:lnTo>
                  <a:pt x="89168" y="26980"/>
                </a:lnTo>
                <a:lnTo>
                  <a:pt x="89168" y="23126"/>
                </a:lnTo>
                <a:lnTo>
                  <a:pt x="81414" y="26980"/>
                </a:lnTo>
                <a:lnTo>
                  <a:pt x="77537" y="23126"/>
                </a:lnTo>
                <a:lnTo>
                  <a:pt x="77537" y="7708"/>
                </a:lnTo>
                <a:lnTo>
                  <a:pt x="73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97435" y="3061988"/>
            <a:ext cx="182245" cy="142875"/>
          </a:xfrm>
          <a:custGeom>
            <a:avLst/>
            <a:gdLst/>
            <a:ahLst/>
            <a:cxnLst/>
            <a:rect l="l" t="t" r="r" b="b"/>
            <a:pathLst>
              <a:path w="182245" h="142875">
                <a:moveTo>
                  <a:pt x="182212" y="142613"/>
                </a:moveTo>
                <a:lnTo>
                  <a:pt x="0" y="92505"/>
                </a:lnTo>
                <a:lnTo>
                  <a:pt x="0" y="80942"/>
                </a:lnTo>
                <a:lnTo>
                  <a:pt x="3876" y="77088"/>
                </a:lnTo>
                <a:lnTo>
                  <a:pt x="0" y="73233"/>
                </a:lnTo>
                <a:lnTo>
                  <a:pt x="3876" y="73233"/>
                </a:lnTo>
                <a:lnTo>
                  <a:pt x="3876" y="65525"/>
                </a:lnTo>
                <a:lnTo>
                  <a:pt x="0" y="65525"/>
                </a:lnTo>
                <a:lnTo>
                  <a:pt x="7753" y="65525"/>
                </a:lnTo>
                <a:lnTo>
                  <a:pt x="11630" y="61670"/>
                </a:lnTo>
                <a:lnTo>
                  <a:pt x="11630" y="57816"/>
                </a:lnTo>
                <a:lnTo>
                  <a:pt x="23260" y="42398"/>
                </a:lnTo>
                <a:lnTo>
                  <a:pt x="19383" y="42398"/>
                </a:lnTo>
                <a:lnTo>
                  <a:pt x="27137" y="42398"/>
                </a:lnTo>
                <a:lnTo>
                  <a:pt x="42645" y="46252"/>
                </a:lnTo>
                <a:lnTo>
                  <a:pt x="42645" y="42398"/>
                </a:lnTo>
                <a:lnTo>
                  <a:pt x="50399" y="42398"/>
                </a:lnTo>
                <a:lnTo>
                  <a:pt x="54275" y="38544"/>
                </a:lnTo>
                <a:lnTo>
                  <a:pt x="58153" y="38544"/>
                </a:lnTo>
                <a:lnTo>
                  <a:pt x="62029" y="34689"/>
                </a:lnTo>
                <a:lnTo>
                  <a:pt x="62029" y="30835"/>
                </a:lnTo>
                <a:lnTo>
                  <a:pt x="65906" y="26980"/>
                </a:lnTo>
                <a:lnTo>
                  <a:pt x="69783" y="23126"/>
                </a:lnTo>
                <a:lnTo>
                  <a:pt x="73660" y="19272"/>
                </a:lnTo>
                <a:lnTo>
                  <a:pt x="77536" y="7708"/>
                </a:lnTo>
                <a:lnTo>
                  <a:pt x="73660" y="3854"/>
                </a:lnTo>
                <a:lnTo>
                  <a:pt x="69783" y="3854"/>
                </a:lnTo>
                <a:lnTo>
                  <a:pt x="73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47036" y="3150640"/>
            <a:ext cx="233045" cy="208279"/>
          </a:xfrm>
          <a:custGeom>
            <a:avLst/>
            <a:gdLst/>
            <a:ahLst/>
            <a:cxnLst/>
            <a:rect l="l" t="t" r="r" b="b"/>
            <a:pathLst>
              <a:path w="233045" h="208279">
                <a:moveTo>
                  <a:pt x="232612" y="200429"/>
                </a:moveTo>
                <a:lnTo>
                  <a:pt x="228734" y="204283"/>
                </a:lnTo>
                <a:lnTo>
                  <a:pt x="217104" y="208138"/>
                </a:lnTo>
                <a:lnTo>
                  <a:pt x="189966" y="204283"/>
                </a:lnTo>
                <a:lnTo>
                  <a:pt x="100798" y="154176"/>
                </a:lnTo>
                <a:lnTo>
                  <a:pt x="73660" y="150322"/>
                </a:lnTo>
                <a:lnTo>
                  <a:pt x="3876" y="115632"/>
                </a:lnTo>
                <a:lnTo>
                  <a:pt x="7753" y="77088"/>
                </a:lnTo>
                <a:lnTo>
                  <a:pt x="0" y="53961"/>
                </a:lnTo>
                <a:lnTo>
                  <a:pt x="15506" y="30835"/>
                </a:lnTo>
                <a:lnTo>
                  <a:pt x="23260" y="7708"/>
                </a:lnTo>
                <a:lnTo>
                  <a:pt x="46521" y="0"/>
                </a:lnTo>
                <a:lnTo>
                  <a:pt x="46521" y="3854"/>
                </a:lnTo>
                <a:lnTo>
                  <a:pt x="232612" y="539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47036" y="3262417"/>
            <a:ext cx="58419" cy="100330"/>
          </a:xfrm>
          <a:custGeom>
            <a:avLst/>
            <a:gdLst/>
            <a:ahLst/>
            <a:cxnLst/>
            <a:rect l="l" t="t" r="r" b="b"/>
            <a:pathLst>
              <a:path w="58420" h="100329">
                <a:moveTo>
                  <a:pt x="3876" y="3854"/>
                </a:moveTo>
                <a:lnTo>
                  <a:pt x="0" y="0"/>
                </a:lnTo>
                <a:lnTo>
                  <a:pt x="3876" y="11563"/>
                </a:lnTo>
                <a:lnTo>
                  <a:pt x="19383" y="15417"/>
                </a:lnTo>
                <a:lnTo>
                  <a:pt x="34891" y="30835"/>
                </a:lnTo>
                <a:lnTo>
                  <a:pt x="46521" y="34689"/>
                </a:lnTo>
                <a:lnTo>
                  <a:pt x="58153" y="65525"/>
                </a:lnTo>
                <a:lnTo>
                  <a:pt x="42645" y="88651"/>
                </a:lnTo>
                <a:lnTo>
                  <a:pt x="38768" y="100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93442" y="3108241"/>
            <a:ext cx="523875" cy="254635"/>
          </a:xfrm>
          <a:custGeom>
            <a:avLst/>
            <a:gdLst/>
            <a:ahLst/>
            <a:cxnLst/>
            <a:rect l="l" t="t" r="r" b="b"/>
            <a:pathLst>
              <a:path w="523875" h="254635">
                <a:moveTo>
                  <a:pt x="112428" y="254390"/>
                </a:moveTo>
                <a:lnTo>
                  <a:pt x="96921" y="238973"/>
                </a:lnTo>
                <a:lnTo>
                  <a:pt x="104675" y="231264"/>
                </a:lnTo>
                <a:lnTo>
                  <a:pt x="104675" y="215847"/>
                </a:lnTo>
                <a:lnTo>
                  <a:pt x="85290" y="196575"/>
                </a:lnTo>
                <a:lnTo>
                  <a:pt x="108551" y="200429"/>
                </a:lnTo>
                <a:lnTo>
                  <a:pt x="112428" y="177302"/>
                </a:lnTo>
                <a:lnTo>
                  <a:pt x="81414" y="161885"/>
                </a:lnTo>
                <a:lnTo>
                  <a:pt x="73660" y="150322"/>
                </a:lnTo>
                <a:lnTo>
                  <a:pt x="58153" y="146467"/>
                </a:lnTo>
                <a:lnTo>
                  <a:pt x="46521" y="100214"/>
                </a:lnTo>
                <a:lnTo>
                  <a:pt x="19383" y="84797"/>
                </a:lnTo>
                <a:lnTo>
                  <a:pt x="0" y="53961"/>
                </a:lnTo>
                <a:lnTo>
                  <a:pt x="0" y="38544"/>
                </a:lnTo>
                <a:lnTo>
                  <a:pt x="220981" y="19272"/>
                </a:lnTo>
                <a:lnTo>
                  <a:pt x="523376" y="0"/>
                </a:lnTo>
                <a:lnTo>
                  <a:pt x="503993" y="19272"/>
                </a:lnTo>
                <a:lnTo>
                  <a:pt x="500115" y="42398"/>
                </a:lnTo>
                <a:lnTo>
                  <a:pt x="476854" y="50107"/>
                </a:lnTo>
                <a:lnTo>
                  <a:pt x="469100" y="73233"/>
                </a:lnTo>
                <a:lnTo>
                  <a:pt x="453593" y="96360"/>
                </a:lnTo>
                <a:lnTo>
                  <a:pt x="461347" y="119486"/>
                </a:lnTo>
                <a:lnTo>
                  <a:pt x="457470" y="1580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092551" y="2249054"/>
            <a:ext cx="1357118" cy="1102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110640" y="2259520"/>
            <a:ext cx="1320800" cy="1066800"/>
          </a:xfrm>
          <a:custGeom>
            <a:avLst/>
            <a:gdLst/>
            <a:ahLst/>
            <a:cxnLst/>
            <a:rect l="l" t="t" r="r" b="b"/>
            <a:pathLst>
              <a:path w="1320800" h="1066800">
                <a:moveTo>
                  <a:pt x="0" y="379901"/>
                </a:moveTo>
                <a:lnTo>
                  <a:pt x="1075496" y="0"/>
                </a:lnTo>
                <a:lnTo>
                  <a:pt x="1320754" y="686292"/>
                </a:lnTo>
                <a:lnTo>
                  <a:pt x="245257" y="1066193"/>
                </a:lnTo>
                <a:lnTo>
                  <a:pt x="0" y="379901"/>
                </a:lnTo>
                <a:close/>
              </a:path>
            </a:pathLst>
          </a:custGeom>
          <a:ln w="339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25141" y="1190937"/>
            <a:ext cx="1664809" cy="1900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443693" y="1200639"/>
            <a:ext cx="1628139" cy="1864360"/>
          </a:xfrm>
          <a:custGeom>
            <a:avLst/>
            <a:gdLst/>
            <a:ahLst/>
            <a:cxnLst/>
            <a:rect l="l" t="t" r="r" b="b"/>
            <a:pathLst>
              <a:path w="1628140" h="1864360">
                <a:moveTo>
                  <a:pt x="0" y="386166"/>
                </a:moveTo>
                <a:lnTo>
                  <a:pt x="1105713" y="0"/>
                </a:lnTo>
                <a:lnTo>
                  <a:pt x="1627895" y="1477874"/>
                </a:lnTo>
                <a:lnTo>
                  <a:pt x="522181" y="1864041"/>
                </a:lnTo>
                <a:lnTo>
                  <a:pt x="0" y="386166"/>
                </a:lnTo>
                <a:close/>
              </a:path>
            </a:pathLst>
          </a:custGeom>
          <a:ln w="3397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7091591" y="2338267"/>
            <a:ext cx="95885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38129" y="1324418"/>
            <a:ext cx="95885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008000"/>
                </a:solidFill>
                <a:latin typeface="Calibri"/>
                <a:cs typeface="Calibri"/>
              </a:rPr>
              <a:t>2.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34501" y="3581400"/>
            <a:ext cx="3853044" cy="3276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78236" y="4321386"/>
            <a:ext cx="321428" cy="345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620905" y="4146855"/>
            <a:ext cx="1250189" cy="1589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47794" y="4163065"/>
            <a:ext cx="1196975" cy="1538605"/>
          </a:xfrm>
          <a:custGeom>
            <a:avLst/>
            <a:gdLst/>
            <a:ahLst/>
            <a:cxnLst/>
            <a:rect l="l" t="t" r="r" b="b"/>
            <a:pathLst>
              <a:path w="1196975" h="1538604">
                <a:moveTo>
                  <a:pt x="0" y="238044"/>
                </a:moveTo>
                <a:lnTo>
                  <a:pt x="376011" y="0"/>
                </a:lnTo>
                <a:lnTo>
                  <a:pt x="1196405" y="1300073"/>
                </a:lnTo>
                <a:lnTo>
                  <a:pt x="820394" y="1538117"/>
                </a:lnTo>
                <a:lnTo>
                  <a:pt x="0" y="238044"/>
                </a:lnTo>
                <a:close/>
              </a:path>
            </a:pathLst>
          </a:custGeom>
          <a:ln w="15518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72786" y="4753473"/>
            <a:ext cx="480451" cy="501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999205" y="4770362"/>
            <a:ext cx="427355" cy="449580"/>
          </a:xfrm>
          <a:custGeom>
            <a:avLst/>
            <a:gdLst/>
            <a:ahLst/>
            <a:cxnLst/>
            <a:rect l="l" t="t" r="r" b="b"/>
            <a:pathLst>
              <a:path w="427354" h="449579">
                <a:moveTo>
                  <a:pt x="426840" y="300796"/>
                </a:moveTo>
                <a:lnTo>
                  <a:pt x="244330" y="449524"/>
                </a:lnTo>
                <a:lnTo>
                  <a:pt x="0" y="148727"/>
                </a:lnTo>
                <a:lnTo>
                  <a:pt x="182509" y="0"/>
                </a:lnTo>
                <a:lnTo>
                  <a:pt x="426840" y="300796"/>
                </a:lnTo>
                <a:close/>
              </a:path>
            </a:pathLst>
          </a:custGeom>
          <a:ln w="1551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661320" y="5702374"/>
            <a:ext cx="744361" cy="535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687624" y="5720074"/>
            <a:ext cx="692150" cy="481965"/>
          </a:xfrm>
          <a:custGeom>
            <a:avLst/>
            <a:gdLst/>
            <a:ahLst/>
            <a:cxnLst/>
            <a:rect l="l" t="t" r="r" b="b"/>
            <a:pathLst>
              <a:path w="692150" h="481964">
                <a:moveTo>
                  <a:pt x="0" y="113345"/>
                </a:moveTo>
                <a:lnTo>
                  <a:pt x="625083" y="0"/>
                </a:lnTo>
                <a:lnTo>
                  <a:pt x="691669" y="368403"/>
                </a:lnTo>
                <a:lnTo>
                  <a:pt x="66586" y="481748"/>
                </a:lnTo>
                <a:lnTo>
                  <a:pt x="0" y="113345"/>
                </a:lnTo>
                <a:close/>
              </a:path>
            </a:pathLst>
          </a:custGeom>
          <a:ln w="1552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4419704" y="5550908"/>
            <a:ext cx="8845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FF0000"/>
                </a:solidFill>
                <a:latin typeface="Calibri"/>
                <a:cs typeface="Calibri"/>
              </a:rPr>
              <a:t>e.</a:t>
            </a:r>
            <a:endParaRPr sz="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700" spc="10" b="1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05342" y="4338796"/>
            <a:ext cx="267970" cy="293370"/>
          </a:xfrm>
          <a:prstGeom prst="rect">
            <a:avLst/>
          </a:prstGeom>
          <a:ln w="15518">
            <a:solidFill>
              <a:srgbClr val="FF2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49860">
              <a:lnSpc>
                <a:spcPct val="100000"/>
              </a:lnSpc>
            </a:pPr>
            <a:r>
              <a:rPr dirty="0" sz="700" spc="10" b="1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255304" y="5060172"/>
            <a:ext cx="561654" cy="582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281535" y="5077771"/>
            <a:ext cx="509270" cy="529590"/>
          </a:xfrm>
          <a:custGeom>
            <a:avLst/>
            <a:gdLst/>
            <a:ahLst/>
            <a:cxnLst/>
            <a:rect l="l" t="t" r="r" b="b"/>
            <a:pathLst>
              <a:path w="509270" h="529589">
                <a:moveTo>
                  <a:pt x="508945" y="338042"/>
                </a:moveTo>
                <a:lnTo>
                  <a:pt x="274584" y="529024"/>
                </a:lnTo>
                <a:lnTo>
                  <a:pt x="0" y="190982"/>
                </a:lnTo>
                <a:lnTo>
                  <a:pt x="234361" y="0"/>
                </a:lnTo>
                <a:lnTo>
                  <a:pt x="508945" y="338042"/>
                </a:lnTo>
                <a:close/>
              </a:path>
            </a:pathLst>
          </a:custGeom>
          <a:ln w="1551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4150902" y="4731511"/>
            <a:ext cx="1355090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9405" marR="5080" indent="-307340">
              <a:lnSpc>
                <a:spcPct val="139900"/>
              </a:lnSpc>
            </a:pPr>
            <a:r>
              <a:rPr dirty="0" baseline="39682" sz="1050" spc="7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baseline="39682" sz="1050" spc="-247" b="1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tr</a:t>
            </a:r>
            <a:r>
              <a:rPr dirty="0" sz="1800">
                <a:latin typeface="Calibri"/>
                <a:cs typeface="Calibri"/>
              </a:rPr>
              <a:t>al Vall</a:t>
            </a:r>
            <a:r>
              <a:rPr dirty="0" sz="1800" spc="-10">
                <a:latin typeface="Calibri"/>
                <a:cs typeface="Calibri"/>
              </a:rPr>
              <a:t>ey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700" spc="10" b="1">
                <a:solidFill>
                  <a:srgbClr val="FF0000"/>
                </a:solidFill>
                <a:latin typeface="Calibri"/>
                <a:cs typeface="Calibri"/>
              </a:rPr>
              <a:t>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83488" y="6174460"/>
            <a:ext cx="2862580" cy="54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SoCA</a:t>
            </a:r>
            <a:r>
              <a:rPr dirty="0" sz="1800" spc="-1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15"/>
              </a:spcBef>
            </a:pPr>
            <a:r>
              <a:rPr dirty="0" baseline="-16203" sz="1800" spc="-7">
                <a:latin typeface="Arial"/>
                <a:cs typeface="Arial"/>
              </a:rPr>
              <a:t>µ</a:t>
            </a:r>
            <a:r>
              <a:rPr dirty="0" baseline="-16203" sz="1800">
                <a:latin typeface="Arial"/>
                <a:cs typeface="Arial"/>
              </a:rPr>
              <a:t>g </a:t>
            </a:r>
            <a:r>
              <a:rPr dirty="0" baseline="-16203" sz="1800" spc="-7">
                <a:latin typeface="Arial"/>
                <a:cs typeface="Arial"/>
              </a:rPr>
              <a:t>m</a:t>
            </a:r>
            <a:r>
              <a:rPr dirty="0" sz="800">
                <a:latin typeface="Arial"/>
                <a:cs typeface="Arial"/>
              </a:rPr>
              <a:t>-2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baseline="-16203" sz="1800">
                <a:latin typeface="Arial"/>
                <a:cs typeface="Arial"/>
              </a:rPr>
              <a:t>s</a:t>
            </a:r>
            <a:r>
              <a:rPr dirty="0" sz="800">
                <a:latin typeface="Arial"/>
                <a:cs typeface="Arial"/>
              </a:rPr>
              <a:t>-1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7340" y="410090"/>
            <a:ext cx="650494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latin typeface="Arial"/>
                <a:cs typeface="Arial"/>
              </a:rPr>
              <a:t>Airborne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measuremen</a:t>
            </a:r>
            <a:r>
              <a:rPr dirty="0" sz="3000" spc="-15">
                <a:latin typeface="Arial"/>
                <a:cs typeface="Arial"/>
              </a:rPr>
              <a:t>ts,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CalNex</a:t>
            </a:r>
            <a:r>
              <a:rPr dirty="0" sz="3000" spc="-5">
                <a:latin typeface="Arial"/>
                <a:cs typeface="Arial"/>
              </a:rPr>
              <a:t> 2010</a:t>
            </a:r>
            <a:endParaRPr sz="3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04800" y="9144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4800" y="9461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66799" y="1143001"/>
            <a:ext cx="3428998" cy="2285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7923" y="4111167"/>
            <a:ext cx="1505657" cy="844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15956" y="4132834"/>
            <a:ext cx="1430020" cy="767715"/>
          </a:xfrm>
          <a:custGeom>
            <a:avLst/>
            <a:gdLst/>
            <a:ahLst/>
            <a:cxnLst/>
            <a:rect l="l" t="t" r="r" b="b"/>
            <a:pathLst>
              <a:path w="1430020" h="767714">
                <a:moveTo>
                  <a:pt x="0" y="0"/>
                </a:moveTo>
                <a:lnTo>
                  <a:pt x="1429866" y="0"/>
                </a:lnTo>
                <a:lnTo>
                  <a:pt x="1429866" y="767615"/>
                </a:lnTo>
                <a:lnTo>
                  <a:pt x="0" y="767615"/>
                </a:lnTo>
                <a:lnTo>
                  <a:pt x="0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5956" y="4132833"/>
            <a:ext cx="1430020" cy="767715"/>
          </a:xfrm>
          <a:custGeom>
            <a:avLst/>
            <a:gdLst/>
            <a:ahLst/>
            <a:cxnLst/>
            <a:rect l="l" t="t" r="r" b="b"/>
            <a:pathLst>
              <a:path w="1430020" h="767714">
                <a:moveTo>
                  <a:pt x="0" y="0"/>
                </a:moveTo>
                <a:lnTo>
                  <a:pt x="1429867" y="0"/>
                </a:lnTo>
                <a:lnTo>
                  <a:pt x="1429867" y="767616"/>
                </a:lnTo>
                <a:lnTo>
                  <a:pt x="0" y="767616"/>
                </a:lnTo>
                <a:lnTo>
                  <a:pt x="0" y="0"/>
                </a:lnTo>
                <a:close/>
              </a:path>
            </a:pathLst>
          </a:custGeom>
          <a:ln w="7143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37935" y="4317248"/>
            <a:ext cx="118999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410" marR="5080" indent="-220345">
              <a:lnSpc>
                <a:spcPct val="100000"/>
              </a:lnSpc>
            </a:pPr>
            <a:r>
              <a:rPr dirty="0" sz="1500" spc="-10">
                <a:latin typeface="Calibri"/>
                <a:cs typeface="Calibri"/>
              </a:rPr>
              <a:t>Pr</a:t>
            </a:r>
            <a:r>
              <a:rPr dirty="0" sz="1500" spc="-10">
                <a:latin typeface="Calibri"/>
                <a:cs typeface="Calibri"/>
              </a:rPr>
              <a:t>io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In</a:t>
            </a:r>
            <a:r>
              <a:rPr dirty="0" sz="1500" spc="-10">
                <a:latin typeface="Calibri"/>
                <a:cs typeface="Calibri"/>
              </a:rPr>
              <a:t>ve</a:t>
            </a:r>
            <a:r>
              <a:rPr dirty="0" sz="1500" spc="-10">
                <a:latin typeface="Calibri"/>
                <a:cs typeface="Calibri"/>
              </a:rPr>
              <a:t>nto</a:t>
            </a:r>
            <a:r>
              <a:rPr dirty="0" sz="1500" spc="-10">
                <a:latin typeface="Calibri"/>
                <a:cs typeface="Calibri"/>
              </a:rPr>
              <a:t>ry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(E</a:t>
            </a:r>
            <a:r>
              <a:rPr dirty="0" sz="1500" spc="-10">
                <a:latin typeface="Calibri"/>
                <a:cs typeface="Calibri"/>
              </a:rPr>
              <a:t>PA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10">
                <a:latin typeface="Calibri"/>
                <a:cs typeface="Calibri"/>
              </a:rPr>
              <a:t>EI)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220" y="3596811"/>
            <a:ext cx="1764394" cy="919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943" y="3616055"/>
            <a:ext cx="1689100" cy="846455"/>
          </a:xfrm>
          <a:custGeom>
            <a:avLst/>
            <a:gdLst/>
            <a:ahLst/>
            <a:cxnLst/>
            <a:rect l="l" t="t" r="r" b="b"/>
            <a:pathLst>
              <a:path w="1689100" h="846454">
                <a:moveTo>
                  <a:pt x="0" y="0"/>
                </a:moveTo>
                <a:lnTo>
                  <a:pt x="1689045" y="0"/>
                </a:lnTo>
                <a:lnTo>
                  <a:pt x="1689045" y="845906"/>
                </a:lnTo>
                <a:lnTo>
                  <a:pt x="0" y="845906"/>
                </a:lnTo>
                <a:lnTo>
                  <a:pt x="0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7943" y="3616055"/>
            <a:ext cx="1689100" cy="846455"/>
          </a:xfrm>
          <a:prstGeom prst="rect">
            <a:avLst/>
          </a:prstGeom>
          <a:ln w="7143">
            <a:solidFill>
              <a:srgbClr val="5B92C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7559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FLE</a:t>
            </a:r>
            <a:r>
              <a:rPr dirty="0" sz="1500" spc="-10">
                <a:latin typeface="Calibri"/>
                <a:cs typeface="Calibri"/>
              </a:rPr>
              <a:t>XPA</a:t>
            </a:r>
            <a:r>
              <a:rPr dirty="0" sz="1500" spc="-10">
                <a:latin typeface="Calibri"/>
                <a:cs typeface="Calibri"/>
              </a:rPr>
              <a:t>RT </a:t>
            </a:r>
            <a:r>
              <a:rPr dirty="0" sz="1500" spc="-10">
                <a:latin typeface="Calibri"/>
                <a:cs typeface="Calibri"/>
              </a:rPr>
              <a:t>v3</a:t>
            </a:r>
            <a:r>
              <a:rPr dirty="0" sz="1500" spc="-1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(</a:t>
            </a:r>
            <a:r>
              <a:rPr dirty="0" sz="1500" spc="-10">
                <a:latin typeface="Calibri"/>
                <a:cs typeface="Calibri"/>
              </a:rPr>
              <a:t>24</a:t>
            </a:r>
            <a:r>
              <a:rPr dirty="0" sz="1500" spc="-10">
                <a:latin typeface="Calibri"/>
                <a:cs typeface="Calibri"/>
              </a:rPr>
              <a:t>h </a:t>
            </a:r>
            <a:r>
              <a:rPr dirty="0" sz="1500" spc="-10">
                <a:latin typeface="Calibri"/>
                <a:cs typeface="Calibri"/>
              </a:rPr>
              <a:t>tr</a:t>
            </a:r>
            <a:r>
              <a:rPr dirty="0" sz="1500" spc="-10">
                <a:latin typeface="Calibri"/>
                <a:cs typeface="Calibri"/>
              </a:rPr>
              <a:t>anspo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t)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77923" y="2555626"/>
            <a:ext cx="1508775" cy="791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96380" y="2555625"/>
            <a:ext cx="1268743" cy="801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15956" y="2577739"/>
            <a:ext cx="1433830" cy="715010"/>
          </a:xfrm>
          <a:custGeom>
            <a:avLst/>
            <a:gdLst/>
            <a:ahLst/>
            <a:cxnLst/>
            <a:rect l="l" t="t" r="r" b="b"/>
            <a:pathLst>
              <a:path w="1433829" h="715010">
                <a:moveTo>
                  <a:pt x="0" y="0"/>
                </a:moveTo>
                <a:lnTo>
                  <a:pt x="1433727" y="0"/>
                </a:lnTo>
                <a:lnTo>
                  <a:pt x="1433727" y="714420"/>
                </a:lnTo>
                <a:lnTo>
                  <a:pt x="0" y="714420"/>
                </a:lnTo>
                <a:lnTo>
                  <a:pt x="0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15956" y="2577739"/>
            <a:ext cx="1433830" cy="715010"/>
          </a:xfrm>
          <a:custGeom>
            <a:avLst/>
            <a:gdLst/>
            <a:ahLst/>
            <a:cxnLst/>
            <a:rect l="l" t="t" r="r" b="b"/>
            <a:pathLst>
              <a:path w="1433829" h="715010">
                <a:moveTo>
                  <a:pt x="0" y="0"/>
                </a:moveTo>
                <a:lnTo>
                  <a:pt x="1433726" y="0"/>
                </a:lnTo>
                <a:lnTo>
                  <a:pt x="1433726" y="714420"/>
                </a:lnTo>
                <a:lnTo>
                  <a:pt x="0" y="714420"/>
                </a:lnTo>
                <a:lnTo>
                  <a:pt x="0" y="0"/>
                </a:lnTo>
                <a:close/>
              </a:path>
            </a:pathLst>
          </a:custGeom>
          <a:ln w="7143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42233" y="2621256"/>
            <a:ext cx="118491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500" spc="-10">
                <a:latin typeface="Calibri"/>
                <a:cs typeface="Calibri"/>
              </a:rPr>
              <a:t>NOAA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335">
                <a:latin typeface="Calibri"/>
                <a:cs typeface="Calibri"/>
              </a:rPr>
              <a:t>P</a:t>
            </a:r>
            <a:r>
              <a:rPr dirty="0" sz="1500" spc="-565">
                <a:latin typeface="Calibri"/>
                <a:cs typeface="Calibri"/>
              </a:rPr>
              <a:t>@</a:t>
            </a:r>
            <a:r>
              <a:rPr dirty="0" sz="1500" spc="-10">
                <a:latin typeface="Calibri"/>
                <a:cs typeface="Calibri"/>
              </a:rPr>
              <a:t>3</a:t>
            </a:r>
            <a:endParaRPr sz="1500">
              <a:latin typeface="Calibri"/>
              <a:cs typeface="Calibri"/>
            </a:endParaRPr>
          </a:p>
          <a:p>
            <a:pPr algn="ctr" marL="12065" marR="5080" indent="-635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ai</a:t>
            </a:r>
            <a:r>
              <a:rPr dirty="0" sz="1500" spc="-10">
                <a:latin typeface="Calibri"/>
                <a:cs typeface="Calibri"/>
              </a:rPr>
              <a:t>rcr</a:t>
            </a:r>
            <a:r>
              <a:rPr dirty="0" sz="1500" spc="50">
                <a:latin typeface="Calibri"/>
                <a:cs typeface="Calibri"/>
              </a:rPr>
              <a:t>aB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</a:t>
            </a:r>
            <a:r>
              <a:rPr dirty="0" sz="1500" spc="-10">
                <a:latin typeface="Calibri"/>
                <a:cs typeface="Calibri"/>
              </a:rPr>
              <a:t>asu</a:t>
            </a:r>
            <a:r>
              <a:rPr dirty="0" sz="1500" spc="-10">
                <a:latin typeface="Calibri"/>
                <a:cs typeface="Calibri"/>
              </a:rPr>
              <a:t>reme</a:t>
            </a:r>
            <a:r>
              <a:rPr dirty="0" sz="1500" spc="-10">
                <a:latin typeface="Calibri"/>
                <a:cs typeface="Calibri"/>
              </a:rPr>
              <a:t>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220" y="2150376"/>
            <a:ext cx="1764394" cy="947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7945" y="2169761"/>
            <a:ext cx="1689100" cy="875030"/>
          </a:xfrm>
          <a:custGeom>
            <a:avLst/>
            <a:gdLst/>
            <a:ahLst/>
            <a:cxnLst/>
            <a:rect l="l" t="t" r="r" b="b"/>
            <a:pathLst>
              <a:path w="1689100" h="875030">
                <a:moveTo>
                  <a:pt x="0" y="0"/>
                </a:moveTo>
                <a:lnTo>
                  <a:pt x="1689046" y="0"/>
                </a:lnTo>
                <a:lnTo>
                  <a:pt x="1689046" y="874497"/>
                </a:lnTo>
                <a:lnTo>
                  <a:pt x="0" y="874497"/>
                </a:lnTo>
                <a:lnTo>
                  <a:pt x="0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60125" y="5482787"/>
            <a:ext cx="2038717" cy="791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43800" y="5538899"/>
            <a:ext cx="1468249" cy="698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98715" y="5503803"/>
            <a:ext cx="1963420" cy="716915"/>
          </a:xfrm>
          <a:custGeom>
            <a:avLst/>
            <a:gdLst/>
            <a:ahLst/>
            <a:cxnLst/>
            <a:rect l="l" t="t" r="r" b="b"/>
            <a:pathLst>
              <a:path w="1963420" h="716914">
                <a:moveTo>
                  <a:pt x="0" y="0"/>
                </a:moveTo>
                <a:lnTo>
                  <a:pt x="1962976" y="0"/>
                </a:lnTo>
                <a:lnTo>
                  <a:pt x="1962976" y="716876"/>
                </a:lnTo>
                <a:lnTo>
                  <a:pt x="0" y="716876"/>
                </a:lnTo>
                <a:lnTo>
                  <a:pt x="0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98715" y="5503803"/>
            <a:ext cx="1963420" cy="716915"/>
          </a:xfrm>
          <a:custGeom>
            <a:avLst/>
            <a:gdLst/>
            <a:ahLst/>
            <a:cxnLst/>
            <a:rect l="l" t="t" r="r" b="b"/>
            <a:pathLst>
              <a:path w="1963420" h="716914">
                <a:moveTo>
                  <a:pt x="0" y="0"/>
                </a:moveTo>
                <a:lnTo>
                  <a:pt x="1962976" y="0"/>
                </a:lnTo>
                <a:lnTo>
                  <a:pt x="1962976" y="716876"/>
                </a:lnTo>
                <a:lnTo>
                  <a:pt x="0" y="716876"/>
                </a:lnTo>
                <a:lnTo>
                  <a:pt x="0" y="0"/>
                </a:lnTo>
                <a:close/>
              </a:path>
            </a:pathLst>
          </a:custGeom>
          <a:ln w="7143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84752" y="5616176"/>
            <a:ext cx="1395095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marR="5080" indent="-210820">
              <a:lnSpc>
                <a:spcPct val="101400"/>
              </a:lnSpc>
            </a:pPr>
            <a:r>
              <a:rPr dirty="0" sz="1850" spc="5">
                <a:latin typeface="Calibri"/>
                <a:cs typeface="Calibri"/>
              </a:rPr>
              <a:t>Posterior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area</a:t>
            </a:r>
            <a:r>
              <a:rPr dirty="0" sz="1850" spc="5">
                <a:latin typeface="Calibri"/>
                <a:cs typeface="Calibri"/>
              </a:rPr>
              <a:t> em</a:t>
            </a:r>
            <a:r>
              <a:rPr dirty="0" sz="1850" spc="-5">
                <a:latin typeface="Calibri"/>
                <a:cs typeface="Calibri"/>
              </a:rPr>
              <a:t>i</a:t>
            </a:r>
            <a:r>
              <a:rPr dirty="0" sz="1850" spc="5">
                <a:latin typeface="Calibri"/>
                <a:cs typeface="Calibri"/>
              </a:rPr>
              <a:t>ssions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11318" y="3113625"/>
            <a:ext cx="289909" cy="511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54882" y="3134172"/>
            <a:ext cx="203145" cy="434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54882" y="3134172"/>
            <a:ext cx="203200" cy="434975"/>
          </a:xfrm>
          <a:custGeom>
            <a:avLst/>
            <a:gdLst/>
            <a:ahLst/>
            <a:cxnLst/>
            <a:rect l="l" t="t" r="r" b="b"/>
            <a:pathLst>
              <a:path w="203200" h="434975">
                <a:moveTo>
                  <a:pt x="0" y="333289"/>
                </a:moveTo>
                <a:lnTo>
                  <a:pt x="50786" y="333289"/>
                </a:lnTo>
                <a:lnTo>
                  <a:pt x="50786" y="0"/>
                </a:lnTo>
                <a:lnTo>
                  <a:pt x="152359" y="0"/>
                </a:lnTo>
                <a:lnTo>
                  <a:pt x="152359" y="333289"/>
                </a:lnTo>
                <a:lnTo>
                  <a:pt x="203145" y="333289"/>
                </a:lnTo>
                <a:lnTo>
                  <a:pt x="101572" y="434862"/>
                </a:lnTo>
                <a:lnTo>
                  <a:pt x="0" y="333289"/>
                </a:lnTo>
                <a:close/>
              </a:path>
            </a:pathLst>
          </a:custGeom>
          <a:ln w="7143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91792" y="2405995"/>
            <a:ext cx="2309922" cy="21790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28459" y="2427509"/>
            <a:ext cx="2234965" cy="21046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28459" y="2427509"/>
            <a:ext cx="2235200" cy="2105025"/>
          </a:xfrm>
          <a:custGeom>
            <a:avLst/>
            <a:gdLst/>
            <a:ahLst/>
            <a:cxnLst/>
            <a:rect l="l" t="t" r="r" b="b"/>
            <a:pathLst>
              <a:path w="2235200" h="2105025">
                <a:moveTo>
                  <a:pt x="0" y="1052302"/>
                </a:moveTo>
                <a:lnTo>
                  <a:pt x="3704" y="965997"/>
                </a:lnTo>
                <a:lnTo>
                  <a:pt x="14625" y="881613"/>
                </a:lnTo>
                <a:lnTo>
                  <a:pt x="32477" y="799421"/>
                </a:lnTo>
                <a:lnTo>
                  <a:pt x="56970" y="719693"/>
                </a:lnTo>
                <a:lnTo>
                  <a:pt x="87817" y="642698"/>
                </a:lnTo>
                <a:lnTo>
                  <a:pt x="124731" y="568708"/>
                </a:lnTo>
                <a:lnTo>
                  <a:pt x="167424" y="497994"/>
                </a:lnTo>
                <a:lnTo>
                  <a:pt x="215609" y="430826"/>
                </a:lnTo>
                <a:lnTo>
                  <a:pt x="268998" y="367475"/>
                </a:lnTo>
                <a:lnTo>
                  <a:pt x="327303" y="308212"/>
                </a:lnTo>
                <a:lnTo>
                  <a:pt x="390236" y="253307"/>
                </a:lnTo>
                <a:lnTo>
                  <a:pt x="457511" y="203033"/>
                </a:lnTo>
                <a:lnTo>
                  <a:pt x="528840" y="157659"/>
                </a:lnTo>
                <a:lnTo>
                  <a:pt x="603935" y="117456"/>
                </a:lnTo>
                <a:lnTo>
                  <a:pt x="682507" y="82695"/>
                </a:lnTo>
                <a:lnTo>
                  <a:pt x="764271" y="53647"/>
                </a:lnTo>
                <a:lnTo>
                  <a:pt x="848938" y="30582"/>
                </a:lnTo>
                <a:lnTo>
                  <a:pt x="936221" y="13772"/>
                </a:lnTo>
                <a:lnTo>
                  <a:pt x="1025831" y="3488"/>
                </a:lnTo>
                <a:lnTo>
                  <a:pt x="1117482" y="0"/>
                </a:lnTo>
                <a:lnTo>
                  <a:pt x="1209133" y="3488"/>
                </a:lnTo>
                <a:lnTo>
                  <a:pt x="1298744" y="13772"/>
                </a:lnTo>
                <a:lnTo>
                  <a:pt x="1386026" y="30582"/>
                </a:lnTo>
                <a:lnTo>
                  <a:pt x="1470693" y="53647"/>
                </a:lnTo>
                <a:lnTo>
                  <a:pt x="1552457" y="82695"/>
                </a:lnTo>
                <a:lnTo>
                  <a:pt x="1631030" y="117456"/>
                </a:lnTo>
                <a:lnTo>
                  <a:pt x="1706124" y="157659"/>
                </a:lnTo>
                <a:lnTo>
                  <a:pt x="1777453" y="203033"/>
                </a:lnTo>
                <a:lnTo>
                  <a:pt x="1844728" y="253307"/>
                </a:lnTo>
                <a:lnTo>
                  <a:pt x="1907662" y="308212"/>
                </a:lnTo>
                <a:lnTo>
                  <a:pt x="1965967" y="367475"/>
                </a:lnTo>
                <a:lnTo>
                  <a:pt x="2019356" y="430826"/>
                </a:lnTo>
                <a:lnTo>
                  <a:pt x="2067540" y="497994"/>
                </a:lnTo>
                <a:lnTo>
                  <a:pt x="2110234" y="568708"/>
                </a:lnTo>
                <a:lnTo>
                  <a:pt x="2147148" y="642698"/>
                </a:lnTo>
                <a:lnTo>
                  <a:pt x="2177995" y="719693"/>
                </a:lnTo>
                <a:lnTo>
                  <a:pt x="2202488" y="799421"/>
                </a:lnTo>
                <a:lnTo>
                  <a:pt x="2220339" y="881613"/>
                </a:lnTo>
                <a:lnTo>
                  <a:pt x="2231261" y="965997"/>
                </a:lnTo>
                <a:lnTo>
                  <a:pt x="2234965" y="1052302"/>
                </a:lnTo>
                <a:lnTo>
                  <a:pt x="2231261" y="1138607"/>
                </a:lnTo>
                <a:lnTo>
                  <a:pt x="2220339" y="1222991"/>
                </a:lnTo>
                <a:lnTo>
                  <a:pt x="2202488" y="1305182"/>
                </a:lnTo>
                <a:lnTo>
                  <a:pt x="2177995" y="1384911"/>
                </a:lnTo>
                <a:lnTo>
                  <a:pt x="2147148" y="1461905"/>
                </a:lnTo>
                <a:lnTo>
                  <a:pt x="2110234" y="1535895"/>
                </a:lnTo>
                <a:lnTo>
                  <a:pt x="2067540" y="1606610"/>
                </a:lnTo>
                <a:lnTo>
                  <a:pt x="2019356" y="1673778"/>
                </a:lnTo>
                <a:lnTo>
                  <a:pt x="1965967" y="1737129"/>
                </a:lnTo>
                <a:lnTo>
                  <a:pt x="1907662" y="1796392"/>
                </a:lnTo>
                <a:lnTo>
                  <a:pt x="1844728" y="1851296"/>
                </a:lnTo>
                <a:lnTo>
                  <a:pt x="1777453" y="1901571"/>
                </a:lnTo>
                <a:lnTo>
                  <a:pt x="1706124" y="1946945"/>
                </a:lnTo>
                <a:lnTo>
                  <a:pt x="1631030" y="1987148"/>
                </a:lnTo>
                <a:lnTo>
                  <a:pt x="1552457" y="2021909"/>
                </a:lnTo>
                <a:lnTo>
                  <a:pt x="1470693" y="2050957"/>
                </a:lnTo>
                <a:lnTo>
                  <a:pt x="1386026" y="2074021"/>
                </a:lnTo>
                <a:lnTo>
                  <a:pt x="1298744" y="2090831"/>
                </a:lnTo>
                <a:lnTo>
                  <a:pt x="1209133" y="2101116"/>
                </a:lnTo>
                <a:lnTo>
                  <a:pt x="1117482" y="2104604"/>
                </a:lnTo>
                <a:lnTo>
                  <a:pt x="1025831" y="2101116"/>
                </a:lnTo>
                <a:lnTo>
                  <a:pt x="936221" y="2090831"/>
                </a:lnTo>
                <a:lnTo>
                  <a:pt x="848938" y="2074021"/>
                </a:lnTo>
                <a:lnTo>
                  <a:pt x="764271" y="2050957"/>
                </a:lnTo>
                <a:lnTo>
                  <a:pt x="682507" y="2021909"/>
                </a:lnTo>
                <a:lnTo>
                  <a:pt x="603935" y="1987148"/>
                </a:lnTo>
                <a:lnTo>
                  <a:pt x="528840" y="1946945"/>
                </a:lnTo>
                <a:lnTo>
                  <a:pt x="457511" y="1901571"/>
                </a:lnTo>
                <a:lnTo>
                  <a:pt x="390236" y="1851296"/>
                </a:lnTo>
                <a:lnTo>
                  <a:pt x="327303" y="1796392"/>
                </a:lnTo>
                <a:lnTo>
                  <a:pt x="268998" y="1737129"/>
                </a:lnTo>
                <a:lnTo>
                  <a:pt x="215609" y="1673778"/>
                </a:lnTo>
                <a:lnTo>
                  <a:pt x="167424" y="1606610"/>
                </a:lnTo>
                <a:lnTo>
                  <a:pt x="124731" y="1535895"/>
                </a:lnTo>
                <a:lnTo>
                  <a:pt x="87817" y="1461905"/>
                </a:lnTo>
                <a:lnTo>
                  <a:pt x="56970" y="1384911"/>
                </a:lnTo>
                <a:lnTo>
                  <a:pt x="32477" y="1305182"/>
                </a:lnTo>
                <a:lnTo>
                  <a:pt x="14625" y="1222991"/>
                </a:lnTo>
                <a:lnTo>
                  <a:pt x="3704" y="1138607"/>
                </a:lnTo>
                <a:lnTo>
                  <a:pt x="0" y="1052302"/>
                </a:lnTo>
                <a:close/>
              </a:path>
            </a:pathLst>
          </a:custGeom>
          <a:ln w="7143">
            <a:solidFill>
              <a:srgbClr val="F9A3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17300" y="2792543"/>
            <a:ext cx="648399" cy="3054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58088" y="2819179"/>
            <a:ext cx="570230" cy="219710"/>
          </a:xfrm>
          <a:custGeom>
            <a:avLst/>
            <a:gdLst/>
            <a:ahLst/>
            <a:cxnLst/>
            <a:rect l="l" t="t" r="r" b="b"/>
            <a:pathLst>
              <a:path w="570229" h="219710">
                <a:moveTo>
                  <a:pt x="109649" y="0"/>
                </a:moveTo>
                <a:lnTo>
                  <a:pt x="0" y="109649"/>
                </a:lnTo>
                <a:lnTo>
                  <a:pt x="109649" y="219298"/>
                </a:lnTo>
                <a:lnTo>
                  <a:pt x="109649" y="164473"/>
                </a:lnTo>
                <a:lnTo>
                  <a:pt x="569756" y="164473"/>
                </a:lnTo>
                <a:lnTo>
                  <a:pt x="569756" y="54824"/>
                </a:lnTo>
                <a:lnTo>
                  <a:pt x="109649" y="54824"/>
                </a:lnTo>
                <a:lnTo>
                  <a:pt x="109649" y="0"/>
                </a:lnTo>
                <a:close/>
              </a:path>
            </a:pathLst>
          </a:custGeom>
          <a:solidFill>
            <a:srgbClr val="3DA1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58087" y="2819179"/>
            <a:ext cx="570230" cy="219710"/>
          </a:xfrm>
          <a:custGeom>
            <a:avLst/>
            <a:gdLst/>
            <a:ahLst/>
            <a:cxnLst/>
            <a:rect l="l" t="t" r="r" b="b"/>
            <a:pathLst>
              <a:path w="570229" h="219710">
                <a:moveTo>
                  <a:pt x="569756" y="164473"/>
                </a:moveTo>
                <a:lnTo>
                  <a:pt x="109647" y="164473"/>
                </a:lnTo>
                <a:lnTo>
                  <a:pt x="109647" y="219297"/>
                </a:lnTo>
                <a:lnTo>
                  <a:pt x="0" y="109648"/>
                </a:lnTo>
                <a:lnTo>
                  <a:pt x="109647" y="0"/>
                </a:lnTo>
                <a:lnTo>
                  <a:pt x="109647" y="54824"/>
                </a:lnTo>
                <a:lnTo>
                  <a:pt x="569756" y="54824"/>
                </a:lnTo>
                <a:lnTo>
                  <a:pt x="569756" y="164473"/>
                </a:lnTo>
                <a:close/>
              </a:path>
            </a:pathLst>
          </a:custGeom>
          <a:ln w="7143">
            <a:solidFill>
              <a:srgbClr val="89A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20749" y="4569413"/>
            <a:ext cx="420836" cy="6328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64964" y="4588790"/>
            <a:ext cx="334645" cy="556895"/>
          </a:xfrm>
          <a:custGeom>
            <a:avLst/>
            <a:gdLst/>
            <a:ahLst/>
            <a:cxnLst/>
            <a:rect l="l" t="t" r="r" b="b"/>
            <a:pathLst>
              <a:path w="334645" h="556895">
                <a:moveTo>
                  <a:pt x="334280" y="389290"/>
                </a:moveTo>
                <a:lnTo>
                  <a:pt x="0" y="389290"/>
                </a:lnTo>
                <a:lnTo>
                  <a:pt x="167139" y="556431"/>
                </a:lnTo>
                <a:lnTo>
                  <a:pt x="334280" y="389290"/>
                </a:lnTo>
                <a:close/>
              </a:path>
              <a:path w="334645" h="556895">
                <a:moveTo>
                  <a:pt x="250709" y="0"/>
                </a:moveTo>
                <a:lnTo>
                  <a:pt x="83569" y="0"/>
                </a:lnTo>
                <a:lnTo>
                  <a:pt x="83569" y="389290"/>
                </a:lnTo>
                <a:lnTo>
                  <a:pt x="250709" y="389290"/>
                </a:lnTo>
                <a:lnTo>
                  <a:pt x="25070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64963" y="4588790"/>
            <a:ext cx="334645" cy="556895"/>
          </a:xfrm>
          <a:custGeom>
            <a:avLst/>
            <a:gdLst/>
            <a:ahLst/>
            <a:cxnLst/>
            <a:rect l="l" t="t" r="r" b="b"/>
            <a:pathLst>
              <a:path w="334645" h="556895">
                <a:moveTo>
                  <a:pt x="250709" y="0"/>
                </a:moveTo>
                <a:lnTo>
                  <a:pt x="250709" y="389291"/>
                </a:lnTo>
                <a:lnTo>
                  <a:pt x="334280" y="389291"/>
                </a:lnTo>
                <a:lnTo>
                  <a:pt x="167139" y="556431"/>
                </a:lnTo>
                <a:lnTo>
                  <a:pt x="0" y="389291"/>
                </a:lnTo>
                <a:lnTo>
                  <a:pt x="83570" y="389291"/>
                </a:lnTo>
                <a:lnTo>
                  <a:pt x="83570" y="0"/>
                </a:lnTo>
                <a:lnTo>
                  <a:pt x="250709" y="0"/>
                </a:lnTo>
                <a:close/>
              </a:path>
            </a:pathLst>
          </a:custGeom>
          <a:ln w="7143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32148" y="5903625"/>
            <a:ext cx="289909" cy="1870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70401" y="5929723"/>
            <a:ext cx="213995" cy="102235"/>
          </a:xfrm>
          <a:custGeom>
            <a:avLst/>
            <a:gdLst/>
            <a:ahLst/>
            <a:cxnLst/>
            <a:rect l="l" t="t" r="r" b="b"/>
            <a:pathLst>
              <a:path w="213995" h="102235">
                <a:moveTo>
                  <a:pt x="50968" y="0"/>
                </a:moveTo>
                <a:lnTo>
                  <a:pt x="0" y="50969"/>
                </a:lnTo>
                <a:lnTo>
                  <a:pt x="50968" y="101939"/>
                </a:lnTo>
                <a:lnTo>
                  <a:pt x="50968" y="76454"/>
                </a:lnTo>
                <a:lnTo>
                  <a:pt x="213480" y="76454"/>
                </a:lnTo>
                <a:lnTo>
                  <a:pt x="213480" y="25484"/>
                </a:lnTo>
                <a:lnTo>
                  <a:pt x="50968" y="25484"/>
                </a:lnTo>
                <a:lnTo>
                  <a:pt x="50968" y="0"/>
                </a:lnTo>
                <a:close/>
              </a:path>
            </a:pathLst>
          </a:custGeom>
          <a:solidFill>
            <a:srgbClr val="3DA1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70401" y="5929723"/>
            <a:ext cx="213995" cy="102235"/>
          </a:xfrm>
          <a:custGeom>
            <a:avLst/>
            <a:gdLst/>
            <a:ahLst/>
            <a:cxnLst/>
            <a:rect l="l" t="t" r="r" b="b"/>
            <a:pathLst>
              <a:path w="213995" h="102235">
                <a:moveTo>
                  <a:pt x="213480" y="76454"/>
                </a:moveTo>
                <a:lnTo>
                  <a:pt x="50968" y="76454"/>
                </a:lnTo>
                <a:lnTo>
                  <a:pt x="50968" y="101939"/>
                </a:lnTo>
                <a:lnTo>
                  <a:pt x="0" y="50969"/>
                </a:lnTo>
                <a:lnTo>
                  <a:pt x="50968" y="0"/>
                </a:lnTo>
                <a:lnTo>
                  <a:pt x="50968" y="25484"/>
                </a:lnTo>
                <a:lnTo>
                  <a:pt x="213480" y="25484"/>
                </a:lnTo>
                <a:lnTo>
                  <a:pt x="213480" y="76454"/>
                </a:lnTo>
                <a:close/>
              </a:path>
            </a:pathLst>
          </a:custGeom>
          <a:ln w="7143">
            <a:solidFill>
              <a:srgbClr val="89A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60204" y="5990909"/>
            <a:ext cx="289909" cy="1901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97748" y="6017696"/>
            <a:ext cx="213995" cy="102235"/>
          </a:xfrm>
          <a:custGeom>
            <a:avLst/>
            <a:gdLst/>
            <a:ahLst/>
            <a:cxnLst/>
            <a:rect l="l" t="t" r="r" b="b"/>
            <a:pathLst>
              <a:path w="213995" h="102235">
                <a:moveTo>
                  <a:pt x="162510" y="0"/>
                </a:moveTo>
                <a:lnTo>
                  <a:pt x="162510" y="25484"/>
                </a:lnTo>
                <a:lnTo>
                  <a:pt x="0" y="25484"/>
                </a:lnTo>
                <a:lnTo>
                  <a:pt x="0" y="76454"/>
                </a:lnTo>
                <a:lnTo>
                  <a:pt x="162510" y="76454"/>
                </a:lnTo>
                <a:lnTo>
                  <a:pt x="162510" y="101939"/>
                </a:lnTo>
                <a:lnTo>
                  <a:pt x="213479" y="50969"/>
                </a:lnTo>
                <a:lnTo>
                  <a:pt x="16251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97748" y="6017696"/>
            <a:ext cx="213995" cy="102235"/>
          </a:xfrm>
          <a:custGeom>
            <a:avLst/>
            <a:gdLst/>
            <a:ahLst/>
            <a:cxnLst/>
            <a:rect l="l" t="t" r="r" b="b"/>
            <a:pathLst>
              <a:path w="213995" h="102235">
                <a:moveTo>
                  <a:pt x="0" y="25484"/>
                </a:moveTo>
                <a:lnTo>
                  <a:pt x="162511" y="25484"/>
                </a:lnTo>
                <a:lnTo>
                  <a:pt x="162511" y="0"/>
                </a:lnTo>
                <a:lnTo>
                  <a:pt x="213480" y="50969"/>
                </a:lnTo>
                <a:lnTo>
                  <a:pt x="162511" y="101939"/>
                </a:lnTo>
                <a:lnTo>
                  <a:pt x="162511" y="76454"/>
                </a:lnTo>
                <a:lnTo>
                  <a:pt x="0" y="76454"/>
                </a:lnTo>
                <a:lnTo>
                  <a:pt x="0" y="25484"/>
                </a:lnTo>
                <a:close/>
              </a:path>
            </a:pathLst>
          </a:custGeom>
          <a:ln w="7143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555857" y="5130718"/>
            <a:ext cx="122301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“x”</a:t>
            </a:r>
            <a:r>
              <a:rPr dirty="0" sz="2250" spc="-5" b="1">
                <a:solidFill>
                  <a:srgbClr val="3366FF"/>
                </a:solidFill>
                <a:latin typeface="Calibri"/>
                <a:cs typeface="Calibri"/>
              </a:rPr>
              <a:t> vecto</a:t>
            </a: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9600" y="2041269"/>
            <a:ext cx="1955121" cy="28959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82272" y="5124295"/>
            <a:ext cx="2556189" cy="12188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27945" y="2169762"/>
            <a:ext cx="1689100" cy="875030"/>
          </a:xfrm>
          <a:prstGeom prst="rect">
            <a:avLst/>
          </a:prstGeom>
          <a:ln w="7143">
            <a:solidFill>
              <a:srgbClr val="5B92C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340995" marR="328930">
              <a:lnSpc>
                <a:spcPct val="100000"/>
              </a:lnSpc>
            </a:pPr>
            <a:r>
              <a:rPr dirty="0" sz="1500" spc="-10">
                <a:latin typeface="Calibri"/>
                <a:cs typeface="Calibri"/>
              </a:rPr>
              <a:t>Mete</a:t>
            </a:r>
            <a:r>
              <a:rPr dirty="0" sz="1500" spc="-1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olo</a:t>
            </a:r>
            <a:r>
              <a:rPr dirty="0" sz="1500" spc="-10">
                <a:latin typeface="Calibri"/>
                <a:cs typeface="Calibri"/>
              </a:rPr>
              <a:t>gy</a:t>
            </a:r>
            <a:r>
              <a:rPr dirty="0" sz="1500" spc="-10">
                <a:latin typeface="Calibri"/>
                <a:cs typeface="Calibri"/>
              </a:rPr>
              <a:t> W</a:t>
            </a:r>
            <a:r>
              <a:rPr dirty="0" sz="1500" spc="-10">
                <a:latin typeface="Calibri"/>
                <a:cs typeface="Calibri"/>
              </a:rPr>
              <a:t>RF</a:t>
            </a:r>
            <a:endParaRPr sz="1500">
              <a:latin typeface="Calibri"/>
              <a:cs typeface="Calibri"/>
            </a:endParaRPr>
          </a:p>
          <a:p>
            <a:pPr algn="ctr" marL="47625">
              <a:lnSpc>
                <a:spcPts val="1320"/>
              </a:lnSpc>
            </a:pPr>
            <a:r>
              <a:rPr dirty="0" sz="1350">
                <a:latin typeface="Calibri"/>
                <a:cs typeface="Calibri"/>
              </a:rPr>
              <a:t>(Ens</a:t>
            </a:r>
            <a:r>
              <a:rPr dirty="0" sz="1350" spc="-5">
                <a:latin typeface="Calibri"/>
                <a:cs typeface="Calibri"/>
              </a:rPr>
              <a:t>e</a:t>
            </a:r>
            <a:r>
              <a:rPr dirty="0" sz="1350">
                <a:latin typeface="Calibri"/>
                <a:cs typeface="Calibri"/>
              </a:rPr>
              <a:t>mbl</a:t>
            </a:r>
            <a:r>
              <a:rPr dirty="0" sz="1350" spc="-5">
                <a:latin typeface="Calibri"/>
                <a:cs typeface="Calibri"/>
              </a:rPr>
              <a:t>e</a:t>
            </a:r>
            <a:r>
              <a:rPr dirty="0" sz="1350"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24647" y="3090869"/>
            <a:ext cx="1047750" cy="83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1400"/>
              </a:lnSpc>
            </a:pPr>
            <a:r>
              <a:rPr dirty="0" sz="1850" spc="5">
                <a:latin typeface="Calibri"/>
                <a:cs typeface="Calibri"/>
              </a:rPr>
              <a:t>Mesoscale Bayesian Inversion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19441" y="5146392"/>
            <a:ext cx="2480310" cy="1141730"/>
          </a:xfrm>
          <a:prstGeom prst="rect">
            <a:avLst/>
          </a:prstGeom>
          <a:ln w="7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6990" marR="40005">
              <a:lnSpc>
                <a:spcPct val="101400"/>
              </a:lnSpc>
              <a:tabLst>
                <a:tab pos="403860" algn="l"/>
              </a:tabLst>
            </a:pPr>
            <a:r>
              <a:rPr dirty="0" sz="1850" spc="5">
                <a:latin typeface="Calibri"/>
                <a:cs typeface="Calibri"/>
              </a:rPr>
              <a:t>ε</a:t>
            </a:r>
            <a:r>
              <a:rPr dirty="0" baseline="-20000" sz="1875" spc="7">
                <a:latin typeface="Calibri"/>
                <a:cs typeface="Calibri"/>
              </a:rPr>
              <a:t>obs</a:t>
            </a:r>
            <a:r>
              <a:rPr dirty="0" baseline="-20000" sz="1875" spc="-89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:</a:t>
            </a:r>
            <a:r>
              <a:rPr dirty="0" sz="1500">
                <a:latin typeface="Calibri"/>
                <a:cs typeface="Calibri"/>
              </a:rPr>
              <a:t> Obs + Mod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l un</a:t>
            </a:r>
            <a:r>
              <a:rPr dirty="0" sz="1500" spc="-10">
                <a:latin typeface="Calibri"/>
                <a:cs typeface="Calibri"/>
              </a:rPr>
              <a:t>cer</a:t>
            </a:r>
            <a:r>
              <a:rPr dirty="0" sz="1500">
                <a:latin typeface="Calibri"/>
                <a:cs typeface="Calibri"/>
              </a:rPr>
              <a:t>tain</a:t>
            </a:r>
            <a:r>
              <a:rPr dirty="0" sz="1500" spc="-10">
                <a:latin typeface="Calibri"/>
                <a:cs typeface="Calibri"/>
              </a:rPr>
              <a:t>ty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ε</a:t>
            </a:r>
            <a:r>
              <a:rPr dirty="0" baseline="-20000" sz="1875">
                <a:latin typeface="Calibri"/>
                <a:cs typeface="Calibri"/>
              </a:rPr>
              <a:t>b	</a:t>
            </a:r>
            <a:r>
              <a:rPr dirty="0" sz="1500" spc="-5">
                <a:latin typeface="Calibri"/>
                <a:cs typeface="Calibri"/>
              </a:rPr>
              <a:t>: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</a:t>
            </a:r>
            <a:r>
              <a:rPr dirty="0" sz="1500">
                <a:latin typeface="Calibri"/>
                <a:cs typeface="Calibri"/>
              </a:rPr>
              <a:t>io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 un</a:t>
            </a:r>
            <a:r>
              <a:rPr dirty="0" sz="1500" spc="-10">
                <a:latin typeface="Calibri"/>
                <a:cs typeface="Calibri"/>
              </a:rPr>
              <a:t>cer</a:t>
            </a:r>
            <a:r>
              <a:rPr dirty="0" sz="1500">
                <a:latin typeface="Calibri"/>
                <a:cs typeface="Calibri"/>
              </a:rPr>
              <a:t>tain</a:t>
            </a:r>
            <a:r>
              <a:rPr dirty="0" sz="1500" spc="-10">
                <a:latin typeface="Calibri"/>
                <a:cs typeface="Calibri"/>
              </a:rPr>
              <a:t>ty</a:t>
            </a:r>
            <a:endParaRPr sz="1500">
              <a:latin typeface="Calibri"/>
              <a:cs typeface="Calibri"/>
            </a:endParaRPr>
          </a:p>
          <a:p>
            <a:pPr marL="487045" marR="558165">
              <a:lnSpc>
                <a:spcPct val="100000"/>
              </a:lnSpc>
              <a:spcBef>
                <a:spcPts val="130"/>
              </a:spcBef>
            </a:pPr>
            <a:r>
              <a:rPr dirty="0" sz="1500" spc="-10">
                <a:latin typeface="Calibri"/>
                <a:cs typeface="Calibri"/>
              </a:rPr>
              <a:t>3</a:t>
            </a:r>
            <a:r>
              <a:rPr dirty="0" sz="1500" spc="-10">
                <a:latin typeface="Calibri"/>
                <a:cs typeface="Calibri"/>
              </a:rPr>
              <a:t>D &amp; </a:t>
            </a:r>
            <a:r>
              <a:rPr dirty="0" sz="1500" spc="-10">
                <a:latin typeface="Calibri"/>
                <a:cs typeface="Calibri"/>
              </a:rPr>
              <a:t>4</a:t>
            </a:r>
            <a:r>
              <a:rPr dirty="0" sz="1500" spc="-10">
                <a:latin typeface="Calibri"/>
                <a:cs typeface="Calibri"/>
              </a:rPr>
              <a:t>D V</a:t>
            </a:r>
            <a:r>
              <a:rPr dirty="0" sz="1500" spc="-10">
                <a:latin typeface="Calibri"/>
                <a:cs typeface="Calibri"/>
              </a:rPr>
              <a:t>AR</a:t>
            </a:r>
            <a:r>
              <a:rPr dirty="0" sz="1500" spc="-10">
                <a:latin typeface="Calibri"/>
                <a:cs typeface="Calibri"/>
              </a:rPr>
              <a:t> l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as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squ</a:t>
            </a:r>
            <a:r>
              <a:rPr dirty="0" sz="1500" spc="-10">
                <a:latin typeface="Calibri"/>
                <a:cs typeface="Calibri"/>
              </a:rPr>
              <a:t>are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</a:t>
            </a:r>
            <a:r>
              <a:rPr dirty="0" sz="1500" spc="-10">
                <a:latin typeface="Calibri"/>
                <a:cs typeface="Calibri"/>
              </a:rPr>
              <a:t>thod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07916" y="2724093"/>
            <a:ext cx="43116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baseline="13580" sz="3375" spc="-22">
                <a:latin typeface="Calibri"/>
                <a:cs typeface="Calibri"/>
              </a:rPr>
              <a:t>ε</a:t>
            </a:r>
            <a:r>
              <a:rPr dirty="0" sz="1500" spc="-15">
                <a:latin typeface="Calibri"/>
                <a:cs typeface="Calibri"/>
              </a:rPr>
              <a:t>obs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18924" y="4321747"/>
            <a:ext cx="255904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-15">
                <a:latin typeface="Calibri"/>
                <a:cs typeface="Calibri"/>
              </a:rPr>
              <a:t>ε</a:t>
            </a:r>
            <a:r>
              <a:rPr dirty="0" baseline="-20370" sz="2250" spc="-22">
                <a:latin typeface="Calibri"/>
                <a:cs typeface="Calibri"/>
              </a:rPr>
              <a:t>b</a:t>
            </a:r>
            <a:endParaRPr baseline="-20370" sz="22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67216" y="2254217"/>
            <a:ext cx="122682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-10" b="1">
                <a:solidFill>
                  <a:srgbClr val="3366FF"/>
                </a:solidFill>
                <a:latin typeface="Calibri"/>
                <a:cs typeface="Calibri"/>
              </a:rPr>
              <a:t>“</a:t>
            </a:r>
            <a:r>
              <a:rPr dirty="0" sz="2250" spc="-20" b="1">
                <a:solidFill>
                  <a:srgbClr val="3366FF"/>
                </a:solidFill>
                <a:latin typeface="Calibri"/>
                <a:cs typeface="Calibri"/>
              </a:rPr>
              <a:t>y</a:t>
            </a: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” </a:t>
            </a:r>
            <a:r>
              <a:rPr dirty="0" sz="2250" spc="-5" b="1">
                <a:solidFill>
                  <a:srgbClr val="3366FF"/>
                </a:solidFill>
                <a:latin typeface="Calibri"/>
                <a:cs typeface="Calibri"/>
              </a:rPr>
              <a:t>vecto</a:t>
            </a: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9111" y="2076618"/>
            <a:ext cx="1853564" cy="2790825"/>
          </a:xfrm>
          <a:prstGeom prst="rect">
            <a:avLst/>
          </a:prstGeom>
          <a:ln w="38100">
            <a:solidFill>
              <a:srgbClr val="418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020">
              <a:lnSpc>
                <a:spcPts val="2595"/>
              </a:lnSpc>
            </a:pPr>
            <a:r>
              <a:rPr dirty="0" sz="2250" spc="-15" b="1">
                <a:solidFill>
                  <a:srgbClr val="3366FF"/>
                </a:solidFill>
                <a:latin typeface="Calibri"/>
                <a:cs typeface="Calibri"/>
              </a:rPr>
              <a:t>“H”</a:t>
            </a:r>
            <a:r>
              <a:rPr dirty="0" sz="2250" spc="-15" b="1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250" spc="-20" b="1">
                <a:solidFill>
                  <a:srgbClr val="3366FF"/>
                </a:solidFill>
                <a:latin typeface="Calibri"/>
                <a:cs typeface="Calibri"/>
              </a:rPr>
              <a:t>matr</a:t>
            </a:r>
            <a:r>
              <a:rPr dirty="0" sz="2250" spc="-10" b="1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x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37073" y="1753380"/>
            <a:ext cx="4997450" cy="358140"/>
          </a:xfrm>
          <a:prstGeom prst="rect">
            <a:avLst/>
          </a:prstGeom>
          <a:ln w="7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ct val="100000"/>
              </a:lnSpc>
            </a:pPr>
            <a:r>
              <a:rPr dirty="0" sz="1850" spc="5">
                <a:latin typeface="Calibri"/>
                <a:cs typeface="Calibri"/>
              </a:rPr>
              <a:t>Inverse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model: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reducing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and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balancing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ε</a:t>
            </a:r>
            <a:r>
              <a:rPr dirty="0" baseline="-20000" sz="1875">
                <a:latin typeface="Calibri"/>
                <a:cs typeface="Calibri"/>
              </a:rPr>
              <a:t>obs </a:t>
            </a:r>
            <a:r>
              <a:rPr dirty="0" sz="1850" spc="5">
                <a:latin typeface="Calibri"/>
                <a:cs typeface="Calibri"/>
              </a:rPr>
              <a:t>and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ε</a:t>
            </a:r>
            <a:r>
              <a:rPr dirty="0" baseline="-20000" sz="1875">
                <a:latin typeface="Calibri"/>
                <a:cs typeface="Calibri"/>
              </a:rPr>
              <a:t>b.</a:t>
            </a:r>
            <a:endParaRPr baseline="-20000" sz="1875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70956" y="3141682"/>
            <a:ext cx="445774" cy="3771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08875" y="3166105"/>
            <a:ext cx="370205" cy="292735"/>
          </a:xfrm>
          <a:custGeom>
            <a:avLst/>
            <a:gdLst/>
            <a:ahLst/>
            <a:cxnLst/>
            <a:rect l="l" t="t" r="r" b="b"/>
            <a:pathLst>
              <a:path w="370205" h="292735">
                <a:moveTo>
                  <a:pt x="223721" y="0"/>
                </a:moveTo>
                <a:lnTo>
                  <a:pt x="223721" y="73077"/>
                </a:lnTo>
                <a:lnTo>
                  <a:pt x="0" y="73077"/>
                </a:lnTo>
                <a:lnTo>
                  <a:pt x="0" y="219233"/>
                </a:lnTo>
                <a:lnTo>
                  <a:pt x="223721" y="219233"/>
                </a:lnTo>
                <a:lnTo>
                  <a:pt x="223721" y="292312"/>
                </a:lnTo>
                <a:lnTo>
                  <a:pt x="369877" y="146155"/>
                </a:lnTo>
                <a:lnTo>
                  <a:pt x="223721" y="0"/>
                </a:lnTo>
                <a:close/>
              </a:path>
            </a:pathLst>
          </a:custGeom>
          <a:solidFill>
            <a:srgbClr val="A2D6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08875" y="3166104"/>
            <a:ext cx="370205" cy="292735"/>
          </a:xfrm>
          <a:custGeom>
            <a:avLst/>
            <a:gdLst/>
            <a:ahLst/>
            <a:cxnLst/>
            <a:rect l="l" t="t" r="r" b="b"/>
            <a:pathLst>
              <a:path w="370205" h="292735">
                <a:moveTo>
                  <a:pt x="0" y="73077"/>
                </a:moveTo>
                <a:lnTo>
                  <a:pt x="223721" y="73077"/>
                </a:lnTo>
                <a:lnTo>
                  <a:pt x="223721" y="0"/>
                </a:lnTo>
                <a:lnTo>
                  <a:pt x="369877" y="146155"/>
                </a:lnTo>
                <a:lnTo>
                  <a:pt x="223721" y="292312"/>
                </a:lnTo>
                <a:lnTo>
                  <a:pt x="223721" y="219234"/>
                </a:lnTo>
                <a:lnTo>
                  <a:pt x="0" y="219234"/>
                </a:lnTo>
                <a:lnTo>
                  <a:pt x="0" y="73077"/>
                </a:lnTo>
                <a:close/>
              </a:path>
            </a:pathLst>
          </a:custGeom>
          <a:ln w="7143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17300" y="4073760"/>
            <a:ext cx="648399" cy="3054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358088" y="4098587"/>
            <a:ext cx="570230" cy="219710"/>
          </a:xfrm>
          <a:custGeom>
            <a:avLst/>
            <a:gdLst/>
            <a:ahLst/>
            <a:cxnLst/>
            <a:rect l="l" t="t" r="r" b="b"/>
            <a:pathLst>
              <a:path w="570229" h="219710">
                <a:moveTo>
                  <a:pt x="109649" y="0"/>
                </a:moveTo>
                <a:lnTo>
                  <a:pt x="0" y="109649"/>
                </a:lnTo>
                <a:lnTo>
                  <a:pt x="109649" y="219297"/>
                </a:lnTo>
                <a:lnTo>
                  <a:pt x="109649" y="164473"/>
                </a:lnTo>
                <a:lnTo>
                  <a:pt x="569756" y="164473"/>
                </a:lnTo>
                <a:lnTo>
                  <a:pt x="569756" y="54824"/>
                </a:lnTo>
                <a:lnTo>
                  <a:pt x="109649" y="54824"/>
                </a:lnTo>
                <a:lnTo>
                  <a:pt x="109649" y="0"/>
                </a:lnTo>
                <a:close/>
              </a:path>
            </a:pathLst>
          </a:custGeom>
          <a:solidFill>
            <a:srgbClr val="3DA1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58087" y="4098586"/>
            <a:ext cx="570230" cy="219710"/>
          </a:xfrm>
          <a:custGeom>
            <a:avLst/>
            <a:gdLst/>
            <a:ahLst/>
            <a:cxnLst/>
            <a:rect l="l" t="t" r="r" b="b"/>
            <a:pathLst>
              <a:path w="570229" h="219710">
                <a:moveTo>
                  <a:pt x="569756" y="164473"/>
                </a:moveTo>
                <a:lnTo>
                  <a:pt x="109647" y="164473"/>
                </a:lnTo>
                <a:lnTo>
                  <a:pt x="109647" y="219297"/>
                </a:lnTo>
                <a:lnTo>
                  <a:pt x="0" y="109648"/>
                </a:lnTo>
                <a:lnTo>
                  <a:pt x="109647" y="0"/>
                </a:lnTo>
                <a:lnTo>
                  <a:pt x="109647" y="54824"/>
                </a:lnTo>
                <a:lnTo>
                  <a:pt x="569756" y="54824"/>
                </a:lnTo>
                <a:lnTo>
                  <a:pt x="569756" y="164473"/>
                </a:lnTo>
                <a:close/>
              </a:path>
            </a:pathLst>
          </a:custGeom>
          <a:ln w="7143">
            <a:solidFill>
              <a:srgbClr val="89A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069437" y="3388829"/>
            <a:ext cx="2331085" cy="48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10">
                <a:latin typeface="Calibri"/>
                <a:cs typeface="Calibri"/>
              </a:rPr>
              <a:t>Reg</a:t>
            </a:r>
            <a:r>
              <a:rPr dirty="0" sz="1500" spc="-10">
                <a:latin typeface="Calibri"/>
                <a:cs typeface="Calibri"/>
              </a:rPr>
              <a:t>ul</a:t>
            </a:r>
            <a:r>
              <a:rPr dirty="0" sz="1500" spc="-10">
                <a:latin typeface="Calibri"/>
                <a:cs typeface="Calibri"/>
              </a:rPr>
              <a:t>ar</a:t>
            </a:r>
            <a:r>
              <a:rPr dirty="0" sz="1500" spc="-10">
                <a:latin typeface="Calibri"/>
                <a:cs typeface="Calibri"/>
              </a:rPr>
              <a:t>i</a:t>
            </a:r>
            <a:r>
              <a:rPr dirty="0" sz="1500" spc="30">
                <a:latin typeface="Calibri"/>
                <a:cs typeface="Calibri"/>
              </a:rPr>
              <a:t>zaT</a:t>
            </a:r>
            <a:r>
              <a:rPr dirty="0" sz="1500" spc="30">
                <a:latin typeface="Calibri"/>
                <a:cs typeface="Calibri"/>
              </a:rPr>
              <a:t>on</a:t>
            </a:r>
            <a:r>
              <a:rPr dirty="0" sz="1500" spc="-114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α </a:t>
            </a:r>
            <a:r>
              <a:rPr dirty="0" sz="1050">
                <a:latin typeface="Calibri"/>
                <a:cs typeface="Calibri"/>
              </a:rPr>
              <a:t>(</a:t>
            </a:r>
            <a:r>
              <a:rPr dirty="0" sz="1050" spc="-10">
                <a:latin typeface="Calibri"/>
                <a:cs typeface="Calibri"/>
              </a:rPr>
              <a:t>He</a:t>
            </a:r>
            <a:r>
              <a:rPr dirty="0" sz="1050">
                <a:latin typeface="Calibri"/>
                <a:cs typeface="Calibri"/>
              </a:rPr>
              <a:t>n</a:t>
            </a:r>
            <a:r>
              <a:rPr dirty="0" sz="1050" spc="-5">
                <a:latin typeface="Calibri"/>
                <a:cs typeface="Calibri"/>
              </a:rPr>
              <a:t>ze</a:t>
            </a:r>
            <a:r>
              <a:rPr dirty="0" sz="105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et</a:t>
            </a:r>
            <a:r>
              <a:rPr dirty="0" sz="1050">
                <a:latin typeface="Calibri"/>
                <a:cs typeface="Calibri"/>
              </a:rPr>
              <a:t> al. </a:t>
            </a:r>
            <a:r>
              <a:rPr dirty="0" sz="1050" spc="-10">
                <a:latin typeface="Calibri"/>
                <a:cs typeface="Calibri"/>
              </a:rPr>
              <a:t>2009</a:t>
            </a:r>
            <a:r>
              <a:rPr dirty="0" sz="105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489"/>
              </a:spcBef>
            </a:pPr>
            <a:r>
              <a:rPr dirty="0" sz="1350">
                <a:latin typeface="Calibri"/>
                <a:cs typeface="Calibri"/>
              </a:rPr>
              <a:t>Clus</a:t>
            </a:r>
            <a:r>
              <a:rPr dirty="0" sz="1350" spc="-10">
                <a:latin typeface="Calibri"/>
                <a:cs typeface="Calibri"/>
              </a:rPr>
              <a:t>ter</a:t>
            </a:r>
            <a:r>
              <a:rPr dirty="0" sz="1350" spc="-10">
                <a:latin typeface="Calibri"/>
                <a:cs typeface="Calibri"/>
              </a:rPr>
              <a:t>in</a:t>
            </a:r>
            <a:r>
              <a:rPr dirty="0" sz="1350" spc="-10">
                <a:latin typeface="Calibri"/>
                <a:cs typeface="Calibri"/>
              </a:rPr>
              <a:t>g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gr</a:t>
            </a:r>
            <a:r>
              <a:rPr dirty="0" sz="1350" spc="-10">
                <a:latin typeface="Calibri"/>
                <a:cs typeface="Calibri"/>
              </a:rPr>
              <a:t>ids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41668" y="5379915"/>
            <a:ext cx="2250694" cy="10037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94690" y="5416201"/>
            <a:ext cx="2143760" cy="897890"/>
          </a:xfrm>
          <a:custGeom>
            <a:avLst/>
            <a:gdLst/>
            <a:ahLst/>
            <a:cxnLst/>
            <a:rect l="l" t="t" r="r" b="b"/>
            <a:pathLst>
              <a:path w="2143760" h="897889">
                <a:moveTo>
                  <a:pt x="0" y="0"/>
                </a:moveTo>
                <a:lnTo>
                  <a:pt x="2143168" y="0"/>
                </a:lnTo>
                <a:lnTo>
                  <a:pt x="2143168" y="897329"/>
                </a:lnTo>
                <a:lnTo>
                  <a:pt x="0" y="89732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363021" y="3850761"/>
            <a:ext cx="114236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Pr</a:t>
            </a:r>
            <a:r>
              <a:rPr dirty="0" sz="2250" spc="-5" b="1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dirty="0" sz="2250" spc="-20" b="1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dirty="0" sz="2250" b="1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2250" spc="-5" b="1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250" spc="-15" b="1">
                <a:solidFill>
                  <a:srgbClr val="3366FF"/>
                </a:solidFill>
                <a:latin typeface="Calibri"/>
                <a:cs typeface="Calibri"/>
              </a:rPr>
              <a:t>In</a:t>
            </a:r>
            <a:r>
              <a:rPr dirty="0" sz="2250" spc="-5" b="1">
                <a:solidFill>
                  <a:srgbClr val="3366FF"/>
                </a:solidFill>
                <a:latin typeface="Calibri"/>
                <a:cs typeface="Calibri"/>
              </a:rPr>
              <a:t>fo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70069" y="947650"/>
            <a:ext cx="1882832" cy="6816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844636" y="985057"/>
            <a:ext cx="1525385" cy="6109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733798" y="990601"/>
            <a:ext cx="1752600" cy="554355"/>
          </a:xfrm>
          <a:prstGeom prst="rect">
            <a:avLst/>
          </a:prstGeom>
          <a:solidFill>
            <a:srgbClr val="67B5C2"/>
          </a:solidFill>
          <a:ln w="38099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0815">
              <a:lnSpc>
                <a:spcPct val="100000"/>
              </a:lnSpc>
            </a:pP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y=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Hx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3000" spc="-15">
                <a:solidFill>
                  <a:srgbClr val="FFFFFF"/>
                </a:solidFill>
                <a:latin typeface="Arial"/>
                <a:cs typeface="Arial"/>
              </a:rPr>
              <a:t>ε</a:t>
            </a:r>
            <a:endParaRPr sz="3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53198" y="1015424"/>
            <a:ext cx="2057400" cy="584835"/>
          </a:xfrm>
          <a:prstGeom prst="rect">
            <a:avLst/>
          </a:prstGeom>
          <a:solidFill>
            <a:srgbClr val="67B5C2"/>
          </a:solidFill>
          <a:ln w="25399">
            <a:solidFill>
              <a:srgbClr val="4D8C9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740" marR="172720">
              <a:lnSpc>
                <a:spcPts val="19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y: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mixing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x: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luxes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3000" b="0">
                <a:latin typeface="Arial"/>
                <a:cs typeface="Arial"/>
              </a:rPr>
              <a:t>Lagrangian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inverse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spc="-15" b="0">
                <a:latin typeface="Arial"/>
                <a:cs typeface="Arial"/>
              </a:rPr>
              <a:t>syst</a:t>
            </a:r>
            <a:r>
              <a:rPr dirty="0" sz="3000" b="0">
                <a:latin typeface="Arial"/>
                <a:cs typeface="Arial"/>
              </a:rPr>
              <a:t>em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in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Mesoscale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4800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4800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457200" y="1447801"/>
            <a:ext cx="2179955" cy="400685"/>
          </a:xfrm>
          <a:prstGeom prst="rect">
            <a:avLst/>
          </a:prstGeom>
          <a:ln w="9524">
            <a:solidFill>
              <a:srgbClr val="655CC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 spc="-15">
                <a:solidFill>
                  <a:srgbClr val="5243BB"/>
                </a:solidFill>
                <a:latin typeface="Arial"/>
                <a:cs typeface="Arial"/>
              </a:rPr>
              <a:t>F</a:t>
            </a:r>
            <a:r>
              <a:rPr dirty="0" sz="2000" spc="-15">
                <a:solidFill>
                  <a:srgbClr val="5243BB"/>
                </a:solidFill>
                <a:latin typeface="Arial"/>
                <a:cs typeface="Arial"/>
              </a:rPr>
              <a:t>LEXPAR</a:t>
            </a:r>
            <a:r>
              <a:rPr dirty="0" sz="2000" spc="-15">
                <a:solidFill>
                  <a:srgbClr val="5243BB"/>
                </a:solidFill>
                <a:latin typeface="Arial"/>
                <a:cs typeface="Arial"/>
              </a:rPr>
              <a:t>T-W</a:t>
            </a:r>
            <a:r>
              <a:rPr dirty="0" sz="2000" spc="-15">
                <a:solidFill>
                  <a:srgbClr val="5243BB"/>
                </a:solidFill>
                <a:latin typeface="Arial"/>
                <a:cs typeface="Arial"/>
              </a:rPr>
              <a:t>R</a:t>
            </a:r>
            <a:r>
              <a:rPr dirty="0" sz="2000" spc="-15">
                <a:solidFill>
                  <a:srgbClr val="5243BB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456" y="6274313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7456" y="3119549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456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0"/>
                </a:moveTo>
                <a:lnTo>
                  <a:pt x="0" y="3154763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4872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0"/>
                </a:moveTo>
                <a:lnTo>
                  <a:pt x="0" y="3154763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4384" y="6321101"/>
            <a:ext cx="40386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1800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642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64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4627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4627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9813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9813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1798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81798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3783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3783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78969" y="3119549"/>
            <a:ext cx="0" cy="1367155"/>
          </a:xfrm>
          <a:custGeom>
            <a:avLst/>
            <a:gdLst/>
            <a:ahLst/>
            <a:cxnLst/>
            <a:rect l="l" t="t" r="r" b="b"/>
            <a:pathLst>
              <a:path w="0" h="1367154">
                <a:moveTo>
                  <a:pt x="0" y="0"/>
                </a:moveTo>
                <a:lnTo>
                  <a:pt x="0" y="1366611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8969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0954" y="3119549"/>
            <a:ext cx="0" cy="537210"/>
          </a:xfrm>
          <a:custGeom>
            <a:avLst/>
            <a:gdLst/>
            <a:ahLst/>
            <a:cxnLst/>
            <a:rect l="l" t="t" r="r" b="b"/>
            <a:pathLst>
              <a:path w="0" h="537210">
                <a:moveTo>
                  <a:pt x="0" y="0"/>
                </a:moveTo>
                <a:lnTo>
                  <a:pt x="0" y="537124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80954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82939" y="3119549"/>
            <a:ext cx="0" cy="1523365"/>
          </a:xfrm>
          <a:custGeom>
            <a:avLst/>
            <a:gdLst/>
            <a:ahLst/>
            <a:cxnLst/>
            <a:rect l="l" t="t" r="r" b="b"/>
            <a:pathLst>
              <a:path w="0" h="1523364">
                <a:moveTo>
                  <a:pt x="0" y="0"/>
                </a:moveTo>
                <a:lnTo>
                  <a:pt x="0" y="152299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82939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78125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8125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80110" y="623351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40794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80110" y="3119549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3995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75296" y="3119549"/>
            <a:ext cx="0" cy="1903730"/>
          </a:xfrm>
          <a:custGeom>
            <a:avLst/>
            <a:gdLst/>
            <a:ahLst/>
            <a:cxnLst/>
            <a:rect l="l" t="t" r="r" b="b"/>
            <a:pathLst>
              <a:path w="0" h="1903729">
                <a:moveTo>
                  <a:pt x="0" y="0"/>
                </a:moveTo>
                <a:lnTo>
                  <a:pt x="0" y="1903736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75296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77281" y="3119549"/>
            <a:ext cx="0" cy="2040255"/>
          </a:xfrm>
          <a:custGeom>
            <a:avLst/>
            <a:gdLst/>
            <a:ahLst/>
            <a:cxnLst/>
            <a:rect l="l" t="t" r="r" b="b"/>
            <a:pathLst>
              <a:path w="0" h="2040254">
                <a:moveTo>
                  <a:pt x="0" y="0"/>
                </a:moveTo>
                <a:lnTo>
                  <a:pt x="0" y="2039718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77281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79266" y="3119549"/>
            <a:ext cx="0" cy="2216785"/>
          </a:xfrm>
          <a:custGeom>
            <a:avLst/>
            <a:gdLst/>
            <a:ahLst/>
            <a:cxnLst/>
            <a:rect l="l" t="t" r="r" b="b"/>
            <a:pathLst>
              <a:path w="0" h="2216785">
                <a:moveTo>
                  <a:pt x="0" y="0"/>
                </a:moveTo>
                <a:lnTo>
                  <a:pt x="0" y="2216493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79266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74452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7445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76437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76437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78422" y="3119549"/>
            <a:ext cx="0" cy="2556510"/>
          </a:xfrm>
          <a:custGeom>
            <a:avLst/>
            <a:gdLst/>
            <a:ahLst/>
            <a:cxnLst/>
            <a:rect l="l" t="t" r="r" b="b"/>
            <a:pathLst>
              <a:path w="0" h="2556510">
                <a:moveTo>
                  <a:pt x="0" y="0"/>
                </a:moveTo>
                <a:lnTo>
                  <a:pt x="0" y="2556446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7842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73608" y="3119549"/>
            <a:ext cx="0" cy="2693035"/>
          </a:xfrm>
          <a:custGeom>
            <a:avLst/>
            <a:gdLst/>
            <a:ahLst/>
            <a:cxnLst/>
            <a:rect l="l" t="t" r="r" b="b"/>
            <a:pathLst>
              <a:path w="0" h="2693035">
                <a:moveTo>
                  <a:pt x="0" y="0"/>
                </a:moveTo>
                <a:lnTo>
                  <a:pt x="0" y="2692427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573608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75593" y="3119549"/>
            <a:ext cx="0" cy="2882900"/>
          </a:xfrm>
          <a:custGeom>
            <a:avLst/>
            <a:gdLst/>
            <a:ahLst/>
            <a:cxnLst/>
            <a:rect l="l" t="t" r="r" b="b"/>
            <a:pathLst>
              <a:path w="0" h="2882900">
                <a:moveTo>
                  <a:pt x="0" y="0"/>
                </a:moveTo>
                <a:lnTo>
                  <a:pt x="0" y="2882801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75593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70779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70779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72764" y="623351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40794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72764" y="3119549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3995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677038" y="6321101"/>
            <a:ext cx="139636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5205" algn="l"/>
              </a:tabLst>
            </a:pPr>
            <a:r>
              <a:rPr dirty="0" sz="1300" spc="5">
                <a:latin typeface="Arial"/>
                <a:cs typeface="Arial"/>
              </a:rPr>
              <a:t>190</a:t>
            </a:r>
            <a:r>
              <a:rPr dirty="0" sz="1300" spc="10">
                <a:latin typeface="Arial"/>
                <a:cs typeface="Arial"/>
              </a:rPr>
              <a:t>0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5">
                <a:latin typeface="Arial"/>
                <a:cs typeface="Arial"/>
              </a:rPr>
              <a:t>2000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74750" y="3119549"/>
            <a:ext cx="0" cy="2917190"/>
          </a:xfrm>
          <a:custGeom>
            <a:avLst/>
            <a:gdLst/>
            <a:ahLst/>
            <a:cxnLst/>
            <a:rect l="l" t="t" r="r" b="b"/>
            <a:pathLst>
              <a:path w="0" h="2917190">
                <a:moveTo>
                  <a:pt x="0" y="0"/>
                </a:moveTo>
                <a:lnTo>
                  <a:pt x="0" y="2916796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974750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69936" y="3119549"/>
            <a:ext cx="0" cy="2930525"/>
          </a:xfrm>
          <a:custGeom>
            <a:avLst/>
            <a:gdLst/>
            <a:ahLst/>
            <a:cxnLst/>
            <a:rect l="l" t="t" r="r" b="b"/>
            <a:pathLst>
              <a:path w="0" h="2930525">
                <a:moveTo>
                  <a:pt x="0" y="0"/>
                </a:moveTo>
                <a:lnTo>
                  <a:pt x="0" y="2930394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69936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71921" y="3119549"/>
            <a:ext cx="0" cy="2978150"/>
          </a:xfrm>
          <a:custGeom>
            <a:avLst/>
            <a:gdLst/>
            <a:ahLst/>
            <a:cxnLst/>
            <a:rect l="l" t="t" r="r" b="b"/>
            <a:pathLst>
              <a:path w="0" h="2978150">
                <a:moveTo>
                  <a:pt x="0" y="0"/>
                </a:moveTo>
                <a:lnTo>
                  <a:pt x="0" y="2977988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71921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73905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273905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369092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6909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471077" y="3119549"/>
            <a:ext cx="0" cy="3032760"/>
          </a:xfrm>
          <a:custGeom>
            <a:avLst/>
            <a:gdLst/>
            <a:ahLst/>
            <a:cxnLst/>
            <a:rect l="l" t="t" r="r" b="b"/>
            <a:pathLst>
              <a:path w="0" h="3032760">
                <a:moveTo>
                  <a:pt x="0" y="0"/>
                </a:moveTo>
                <a:lnTo>
                  <a:pt x="0" y="303238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471077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66263" y="3119549"/>
            <a:ext cx="0" cy="3093720"/>
          </a:xfrm>
          <a:custGeom>
            <a:avLst/>
            <a:gdLst/>
            <a:ahLst/>
            <a:cxnLst/>
            <a:rect l="l" t="t" r="r" b="b"/>
            <a:pathLst>
              <a:path w="0" h="3093720">
                <a:moveTo>
                  <a:pt x="0" y="0"/>
                </a:moveTo>
                <a:lnTo>
                  <a:pt x="0" y="3093572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66263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68248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68248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70233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70233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65419" y="623351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40794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65419" y="3119549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3995"/>
                </a:lnTo>
              </a:path>
            </a:pathLst>
          </a:custGeom>
          <a:ln w="4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662346" y="6321101"/>
            <a:ext cx="40386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2100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67404" y="3119549"/>
            <a:ext cx="0" cy="3093720"/>
          </a:xfrm>
          <a:custGeom>
            <a:avLst/>
            <a:gdLst/>
            <a:ahLst/>
            <a:cxnLst/>
            <a:rect l="l" t="t" r="r" b="b"/>
            <a:pathLst>
              <a:path w="0" h="3093720">
                <a:moveTo>
                  <a:pt x="0" y="0"/>
                </a:moveTo>
                <a:lnTo>
                  <a:pt x="0" y="3093572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67404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069389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069389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164575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64575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266560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266560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361746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361746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463731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63731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565716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65716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660902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66090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762887" y="3119549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4763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762887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4661800" y="6321101"/>
            <a:ext cx="40386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2200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45575" y="6198718"/>
            <a:ext cx="120014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192317" y="6165528"/>
            <a:ext cx="1672589" cy="0"/>
          </a:xfrm>
          <a:custGeom>
            <a:avLst/>
            <a:gdLst/>
            <a:ahLst/>
            <a:cxnLst/>
            <a:rect l="l" t="t" r="r" b="b"/>
            <a:pathLst>
              <a:path w="1672589" h="0">
                <a:moveTo>
                  <a:pt x="0" y="0"/>
                </a:moveTo>
                <a:lnTo>
                  <a:pt x="1672554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87456" y="616552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 h="0">
                <a:moveTo>
                  <a:pt x="0" y="0"/>
                </a:moveTo>
                <a:lnTo>
                  <a:pt x="482728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864872" y="61655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022342" y="6063543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 h="0">
                <a:moveTo>
                  <a:pt x="0" y="0"/>
                </a:moveTo>
                <a:lnTo>
                  <a:pt x="184252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87456" y="606354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 h="0">
                <a:moveTo>
                  <a:pt x="0" y="0"/>
                </a:moveTo>
                <a:lnTo>
                  <a:pt x="482728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864872" y="606354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614403" y="5954757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046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87456" y="5954757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864872" y="595475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614403" y="5852771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046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87456" y="5852771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64872" y="585277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26015" y="5743986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 h="0">
                <a:moveTo>
                  <a:pt x="0" y="0"/>
                </a:moveTo>
                <a:lnTo>
                  <a:pt x="233885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87456" y="574398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864872" y="574398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64872" y="574398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864872" y="574398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864872" y="574398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864872" y="574398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444426" y="5642000"/>
            <a:ext cx="2420620" cy="0"/>
          </a:xfrm>
          <a:custGeom>
            <a:avLst/>
            <a:gdLst/>
            <a:ahLst/>
            <a:cxnLst/>
            <a:rect l="l" t="t" r="r" b="b"/>
            <a:pathLst>
              <a:path w="2420620" h="0">
                <a:moveTo>
                  <a:pt x="0" y="0"/>
                </a:moveTo>
                <a:lnTo>
                  <a:pt x="242044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87456" y="56420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864872" y="56420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362839" y="5533216"/>
            <a:ext cx="2502535" cy="0"/>
          </a:xfrm>
          <a:custGeom>
            <a:avLst/>
            <a:gdLst/>
            <a:ahLst/>
            <a:cxnLst/>
            <a:rect l="l" t="t" r="r" b="b"/>
            <a:pathLst>
              <a:path w="2502535" h="0">
                <a:moveTo>
                  <a:pt x="0" y="0"/>
                </a:moveTo>
                <a:lnTo>
                  <a:pt x="250203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87456" y="553321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864872" y="553321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199663" y="5431230"/>
            <a:ext cx="2665730" cy="0"/>
          </a:xfrm>
          <a:custGeom>
            <a:avLst/>
            <a:gdLst/>
            <a:ahLst/>
            <a:cxnLst/>
            <a:rect l="l" t="t" r="r" b="b"/>
            <a:pathLst>
              <a:path w="2665729" h="0">
                <a:moveTo>
                  <a:pt x="0" y="0"/>
                </a:moveTo>
                <a:lnTo>
                  <a:pt x="2665208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87456" y="5431229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864872" y="54312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118074" y="5322445"/>
            <a:ext cx="2747010" cy="0"/>
          </a:xfrm>
          <a:custGeom>
            <a:avLst/>
            <a:gdLst/>
            <a:ahLst/>
            <a:cxnLst/>
            <a:rect l="l" t="t" r="r" b="b"/>
            <a:pathLst>
              <a:path w="2747010" h="0">
                <a:moveTo>
                  <a:pt x="0" y="0"/>
                </a:moveTo>
                <a:lnTo>
                  <a:pt x="274679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87456" y="532244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864872" y="532244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118074" y="5220459"/>
            <a:ext cx="2747010" cy="0"/>
          </a:xfrm>
          <a:custGeom>
            <a:avLst/>
            <a:gdLst/>
            <a:ahLst/>
            <a:cxnLst/>
            <a:rect l="l" t="t" r="r" b="b"/>
            <a:pathLst>
              <a:path w="2747010" h="0">
                <a:moveTo>
                  <a:pt x="0" y="0"/>
                </a:moveTo>
                <a:lnTo>
                  <a:pt x="274679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7456" y="5220459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864872" y="52204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864872" y="52204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64872" y="52204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64872" y="52204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864872" y="52204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036486" y="5111674"/>
            <a:ext cx="2828925" cy="0"/>
          </a:xfrm>
          <a:custGeom>
            <a:avLst/>
            <a:gdLst/>
            <a:ahLst/>
            <a:cxnLst/>
            <a:rect l="l" t="t" r="r" b="b"/>
            <a:pathLst>
              <a:path w="2828925" h="0">
                <a:moveTo>
                  <a:pt x="0" y="0"/>
                </a:moveTo>
                <a:lnTo>
                  <a:pt x="282838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87456" y="511167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864872" y="511167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866512" y="5009688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 h="0">
                <a:moveTo>
                  <a:pt x="0" y="0"/>
                </a:moveTo>
                <a:lnTo>
                  <a:pt x="299836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7456" y="5009688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864872" y="50096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866512" y="4900903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 h="0">
                <a:moveTo>
                  <a:pt x="0" y="0"/>
                </a:moveTo>
                <a:lnTo>
                  <a:pt x="299836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7456" y="490090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864872" y="490090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866512" y="4798917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 h="0">
                <a:moveTo>
                  <a:pt x="0" y="0"/>
                </a:moveTo>
                <a:lnTo>
                  <a:pt x="299836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87456" y="4798917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864872" y="479891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866512" y="4696931"/>
            <a:ext cx="2998470" cy="0"/>
          </a:xfrm>
          <a:custGeom>
            <a:avLst/>
            <a:gdLst/>
            <a:ahLst/>
            <a:cxnLst/>
            <a:rect l="l" t="t" r="r" b="b"/>
            <a:pathLst>
              <a:path w="2998470" h="0">
                <a:moveTo>
                  <a:pt x="0" y="0"/>
                </a:moveTo>
                <a:lnTo>
                  <a:pt x="299836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87456" y="4696931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864872" y="469693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864872" y="469693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864872" y="469693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864872" y="469693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864872" y="469693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460017" y="4621336"/>
            <a:ext cx="404495" cy="1242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1500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dirty="0" sz="1300" spc="5">
                <a:latin typeface="Arial"/>
                <a:cs typeface="Arial"/>
              </a:rPr>
              <a:t>1000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94615">
              <a:lnSpc>
                <a:spcPct val="100000"/>
              </a:lnSpc>
              <a:spcBef>
                <a:spcPts val="1065"/>
              </a:spcBef>
            </a:pPr>
            <a:r>
              <a:rPr dirty="0" sz="1300" spc="5">
                <a:latin typeface="Arial"/>
                <a:cs typeface="Arial"/>
              </a:rPr>
              <a:t>500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784924" y="4588146"/>
            <a:ext cx="3080385" cy="0"/>
          </a:xfrm>
          <a:custGeom>
            <a:avLst/>
            <a:gdLst/>
            <a:ahLst/>
            <a:cxnLst/>
            <a:rect l="l" t="t" r="r" b="b"/>
            <a:pathLst>
              <a:path w="3080385" h="0">
                <a:moveTo>
                  <a:pt x="0" y="0"/>
                </a:moveTo>
                <a:lnTo>
                  <a:pt x="307994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621747" y="458814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87456" y="458814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11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864872" y="458814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784924" y="4486160"/>
            <a:ext cx="3080385" cy="0"/>
          </a:xfrm>
          <a:custGeom>
            <a:avLst/>
            <a:gdLst/>
            <a:ahLst/>
            <a:cxnLst/>
            <a:rect l="l" t="t" r="r" b="b"/>
            <a:pathLst>
              <a:path w="3080385" h="0">
                <a:moveTo>
                  <a:pt x="0" y="0"/>
                </a:moveTo>
                <a:lnTo>
                  <a:pt x="307994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621747" y="4486160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87456" y="4486160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864872" y="44861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784924" y="4377375"/>
            <a:ext cx="3080385" cy="0"/>
          </a:xfrm>
          <a:custGeom>
            <a:avLst/>
            <a:gdLst/>
            <a:ahLst/>
            <a:cxnLst/>
            <a:rect l="l" t="t" r="r" b="b"/>
            <a:pathLst>
              <a:path w="3080385" h="0">
                <a:moveTo>
                  <a:pt x="0" y="0"/>
                </a:moveTo>
                <a:lnTo>
                  <a:pt x="307994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621747" y="437737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87456" y="4377375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864872" y="437737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784924" y="4275389"/>
            <a:ext cx="3080385" cy="0"/>
          </a:xfrm>
          <a:custGeom>
            <a:avLst/>
            <a:gdLst/>
            <a:ahLst/>
            <a:cxnLst/>
            <a:rect l="l" t="t" r="r" b="b"/>
            <a:pathLst>
              <a:path w="3080385" h="0">
                <a:moveTo>
                  <a:pt x="0" y="0"/>
                </a:moveTo>
                <a:lnTo>
                  <a:pt x="3079947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21747" y="4275389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9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87456" y="4275389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864872" y="427538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621747" y="4166604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 h="0">
                <a:moveTo>
                  <a:pt x="0" y="0"/>
                </a:moveTo>
                <a:lnTo>
                  <a:pt x="324312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87456" y="4166604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864872" y="41666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864872" y="41666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864872" y="41666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864872" y="41666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864872" y="41666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460017" y="4091009"/>
            <a:ext cx="40386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2000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621747" y="4064618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 h="0">
                <a:moveTo>
                  <a:pt x="0" y="0"/>
                </a:moveTo>
                <a:lnTo>
                  <a:pt x="324312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87456" y="406461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864872" y="406461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621747" y="3955834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 h="0">
                <a:moveTo>
                  <a:pt x="0" y="0"/>
                </a:moveTo>
                <a:lnTo>
                  <a:pt x="324312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87456" y="3955834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864872" y="395583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621747" y="3853848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 h="0">
                <a:moveTo>
                  <a:pt x="0" y="0"/>
                </a:moveTo>
                <a:lnTo>
                  <a:pt x="324312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87456" y="385384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864872" y="385384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621747" y="3745063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 h="0">
                <a:moveTo>
                  <a:pt x="0" y="0"/>
                </a:moveTo>
                <a:lnTo>
                  <a:pt x="3243125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87456" y="3745063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703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864872" y="374506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87456" y="364307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864872" y="36430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864872" y="36430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864872" y="36430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864872" y="36430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864872" y="364307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87456" y="3534292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864872" y="353429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87456" y="3432306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864872" y="343230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87456" y="3323521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864872" y="332352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87456" y="3221535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 h="0">
                <a:moveTo>
                  <a:pt x="0" y="0"/>
                </a:moveTo>
                <a:lnTo>
                  <a:pt x="3977416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864872" y="322153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86487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86487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86487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86487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864872" y="31195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2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370185" y="6043145"/>
            <a:ext cx="88900" cy="231775"/>
          </a:xfrm>
          <a:custGeom>
            <a:avLst/>
            <a:gdLst/>
            <a:ahLst/>
            <a:cxnLst/>
            <a:rect l="l" t="t" r="r" b="b"/>
            <a:pathLst>
              <a:path w="88900" h="231775">
                <a:moveTo>
                  <a:pt x="0" y="231167"/>
                </a:moveTo>
                <a:lnTo>
                  <a:pt x="88387" y="231167"/>
                </a:lnTo>
                <a:lnTo>
                  <a:pt x="88387" y="0"/>
                </a:lnTo>
                <a:lnTo>
                  <a:pt x="0" y="0"/>
                </a:lnTo>
                <a:lnTo>
                  <a:pt x="0" y="2311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370185" y="6043145"/>
            <a:ext cx="88900" cy="231775"/>
          </a:xfrm>
          <a:custGeom>
            <a:avLst/>
            <a:gdLst/>
            <a:ahLst/>
            <a:cxnLst/>
            <a:rect l="l" t="t" r="r" b="b"/>
            <a:pathLst>
              <a:path w="88900" h="231775">
                <a:moveTo>
                  <a:pt x="0" y="231168"/>
                </a:moveTo>
                <a:lnTo>
                  <a:pt x="0" y="0"/>
                </a:lnTo>
                <a:lnTo>
                  <a:pt x="88387" y="0"/>
                </a:lnTo>
                <a:lnTo>
                  <a:pt x="88387" y="231168"/>
                </a:lnTo>
                <a:lnTo>
                  <a:pt x="0" y="231168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58572" y="4486161"/>
            <a:ext cx="81915" cy="1788160"/>
          </a:xfrm>
          <a:custGeom>
            <a:avLst/>
            <a:gdLst/>
            <a:ahLst/>
            <a:cxnLst/>
            <a:rect l="l" t="t" r="r" b="b"/>
            <a:pathLst>
              <a:path w="81915" h="1788160">
                <a:moveTo>
                  <a:pt x="0" y="1788152"/>
                </a:moveTo>
                <a:lnTo>
                  <a:pt x="81588" y="1788152"/>
                </a:lnTo>
                <a:lnTo>
                  <a:pt x="81588" y="0"/>
                </a:lnTo>
                <a:lnTo>
                  <a:pt x="0" y="0"/>
                </a:lnTo>
                <a:lnTo>
                  <a:pt x="0" y="17881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458572" y="4486160"/>
            <a:ext cx="81915" cy="1788160"/>
          </a:xfrm>
          <a:custGeom>
            <a:avLst/>
            <a:gdLst/>
            <a:ahLst/>
            <a:cxnLst/>
            <a:rect l="l" t="t" r="r" b="b"/>
            <a:pathLst>
              <a:path w="81915" h="1788160">
                <a:moveTo>
                  <a:pt x="0" y="1788152"/>
                </a:moveTo>
                <a:lnTo>
                  <a:pt x="0" y="0"/>
                </a:lnTo>
                <a:lnTo>
                  <a:pt x="81588" y="0"/>
                </a:lnTo>
                <a:lnTo>
                  <a:pt x="81588" y="1788152"/>
                </a:lnTo>
                <a:lnTo>
                  <a:pt x="0" y="1788152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540159" y="3656674"/>
            <a:ext cx="81915" cy="2618105"/>
          </a:xfrm>
          <a:custGeom>
            <a:avLst/>
            <a:gdLst/>
            <a:ahLst/>
            <a:cxnLst/>
            <a:rect l="l" t="t" r="r" b="b"/>
            <a:pathLst>
              <a:path w="81915" h="2618104">
                <a:moveTo>
                  <a:pt x="0" y="2617638"/>
                </a:moveTo>
                <a:lnTo>
                  <a:pt x="81588" y="2617638"/>
                </a:lnTo>
                <a:lnTo>
                  <a:pt x="81588" y="0"/>
                </a:lnTo>
                <a:lnTo>
                  <a:pt x="0" y="0"/>
                </a:lnTo>
                <a:lnTo>
                  <a:pt x="0" y="261763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540160" y="3656675"/>
            <a:ext cx="81915" cy="2618105"/>
          </a:xfrm>
          <a:custGeom>
            <a:avLst/>
            <a:gdLst/>
            <a:ahLst/>
            <a:cxnLst/>
            <a:rect l="l" t="t" r="r" b="b"/>
            <a:pathLst>
              <a:path w="81915" h="2618104">
                <a:moveTo>
                  <a:pt x="0" y="2617637"/>
                </a:moveTo>
                <a:lnTo>
                  <a:pt x="0" y="0"/>
                </a:lnTo>
                <a:lnTo>
                  <a:pt x="81588" y="0"/>
                </a:lnTo>
                <a:lnTo>
                  <a:pt x="81588" y="2617637"/>
                </a:lnTo>
                <a:lnTo>
                  <a:pt x="0" y="2617637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621748" y="4642540"/>
            <a:ext cx="81915" cy="1631950"/>
          </a:xfrm>
          <a:custGeom>
            <a:avLst/>
            <a:gdLst/>
            <a:ahLst/>
            <a:cxnLst/>
            <a:rect l="l" t="t" r="r" b="b"/>
            <a:pathLst>
              <a:path w="81914" h="1631950">
                <a:moveTo>
                  <a:pt x="0" y="1631773"/>
                </a:moveTo>
                <a:lnTo>
                  <a:pt x="81588" y="1631773"/>
                </a:lnTo>
                <a:lnTo>
                  <a:pt x="81588" y="0"/>
                </a:lnTo>
                <a:lnTo>
                  <a:pt x="0" y="0"/>
                </a:lnTo>
                <a:lnTo>
                  <a:pt x="0" y="163177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621748" y="4642539"/>
            <a:ext cx="81915" cy="1631950"/>
          </a:xfrm>
          <a:custGeom>
            <a:avLst/>
            <a:gdLst/>
            <a:ahLst/>
            <a:cxnLst/>
            <a:rect l="l" t="t" r="r" b="b"/>
            <a:pathLst>
              <a:path w="81914" h="1631950">
                <a:moveTo>
                  <a:pt x="0" y="1631774"/>
                </a:moveTo>
                <a:lnTo>
                  <a:pt x="0" y="0"/>
                </a:lnTo>
                <a:lnTo>
                  <a:pt x="81588" y="0"/>
                </a:lnTo>
                <a:lnTo>
                  <a:pt x="81588" y="1631774"/>
                </a:lnTo>
                <a:lnTo>
                  <a:pt x="0" y="1631774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703336" y="4234595"/>
            <a:ext cx="81915" cy="2040255"/>
          </a:xfrm>
          <a:custGeom>
            <a:avLst/>
            <a:gdLst/>
            <a:ahLst/>
            <a:cxnLst/>
            <a:rect l="l" t="t" r="r" b="b"/>
            <a:pathLst>
              <a:path w="81914" h="2040254">
                <a:moveTo>
                  <a:pt x="0" y="2039717"/>
                </a:moveTo>
                <a:lnTo>
                  <a:pt x="81588" y="2039717"/>
                </a:lnTo>
                <a:lnTo>
                  <a:pt x="81588" y="0"/>
                </a:lnTo>
                <a:lnTo>
                  <a:pt x="0" y="0"/>
                </a:lnTo>
                <a:lnTo>
                  <a:pt x="0" y="203971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703336" y="4234595"/>
            <a:ext cx="81915" cy="2040255"/>
          </a:xfrm>
          <a:custGeom>
            <a:avLst/>
            <a:gdLst/>
            <a:ahLst/>
            <a:cxnLst/>
            <a:rect l="l" t="t" r="r" b="b"/>
            <a:pathLst>
              <a:path w="81914" h="2040254">
                <a:moveTo>
                  <a:pt x="0" y="2039717"/>
                </a:moveTo>
                <a:lnTo>
                  <a:pt x="0" y="0"/>
                </a:lnTo>
                <a:lnTo>
                  <a:pt x="81588" y="0"/>
                </a:lnTo>
                <a:lnTo>
                  <a:pt x="81588" y="2039717"/>
                </a:lnTo>
                <a:lnTo>
                  <a:pt x="0" y="2039717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784923" y="4656137"/>
            <a:ext cx="81915" cy="1618615"/>
          </a:xfrm>
          <a:custGeom>
            <a:avLst/>
            <a:gdLst/>
            <a:ahLst/>
            <a:cxnLst/>
            <a:rect l="l" t="t" r="r" b="b"/>
            <a:pathLst>
              <a:path w="81914" h="1618614">
                <a:moveTo>
                  <a:pt x="0" y="1618175"/>
                </a:moveTo>
                <a:lnTo>
                  <a:pt x="81588" y="1618175"/>
                </a:lnTo>
                <a:lnTo>
                  <a:pt x="81588" y="0"/>
                </a:lnTo>
                <a:lnTo>
                  <a:pt x="0" y="0"/>
                </a:lnTo>
                <a:lnTo>
                  <a:pt x="0" y="16181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784924" y="4656137"/>
            <a:ext cx="81915" cy="1618615"/>
          </a:xfrm>
          <a:custGeom>
            <a:avLst/>
            <a:gdLst/>
            <a:ahLst/>
            <a:cxnLst/>
            <a:rect l="l" t="t" r="r" b="b"/>
            <a:pathLst>
              <a:path w="81914" h="1618614">
                <a:moveTo>
                  <a:pt x="0" y="1618176"/>
                </a:moveTo>
                <a:lnTo>
                  <a:pt x="0" y="0"/>
                </a:lnTo>
                <a:lnTo>
                  <a:pt x="81588" y="0"/>
                </a:lnTo>
                <a:lnTo>
                  <a:pt x="81588" y="1618176"/>
                </a:lnTo>
                <a:lnTo>
                  <a:pt x="0" y="1618176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866512" y="5057282"/>
            <a:ext cx="81915" cy="1217295"/>
          </a:xfrm>
          <a:custGeom>
            <a:avLst/>
            <a:gdLst/>
            <a:ahLst/>
            <a:cxnLst/>
            <a:rect l="l" t="t" r="r" b="b"/>
            <a:pathLst>
              <a:path w="81914" h="1217295">
                <a:moveTo>
                  <a:pt x="0" y="1217031"/>
                </a:moveTo>
                <a:lnTo>
                  <a:pt x="81588" y="1217031"/>
                </a:lnTo>
                <a:lnTo>
                  <a:pt x="81588" y="0"/>
                </a:lnTo>
                <a:lnTo>
                  <a:pt x="0" y="0"/>
                </a:lnTo>
                <a:lnTo>
                  <a:pt x="0" y="121703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866512" y="5057281"/>
            <a:ext cx="81915" cy="1217295"/>
          </a:xfrm>
          <a:custGeom>
            <a:avLst/>
            <a:gdLst/>
            <a:ahLst/>
            <a:cxnLst/>
            <a:rect l="l" t="t" r="r" b="b"/>
            <a:pathLst>
              <a:path w="81914" h="1217295">
                <a:moveTo>
                  <a:pt x="0" y="1217031"/>
                </a:moveTo>
                <a:lnTo>
                  <a:pt x="0" y="0"/>
                </a:lnTo>
                <a:lnTo>
                  <a:pt x="81588" y="0"/>
                </a:lnTo>
                <a:lnTo>
                  <a:pt x="81588" y="1217031"/>
                </a:lnTo>
                <a:lnTo>
                  <a:pt x="0" y="1217031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948100" y="5023286"/>
            <a:ext cx="88900" cy="1251585"/>
          </a:xfrm>
          <a:custGeom>
            <a:avLst/>
            <a:gdLst/>
            <a:ahLst/>
            <a:cxnLst/>
            <a:rect l="l" t="t" r="r" b="b"/>
            <a:pathLst>
              <a:path w="88900" h="1251585">
                <a:moveTo>
                  <a:pt x="0" y="1251027"/>
                </a:moveTo>
                <a:lnTo>
                  <a:pt x="88387" y="1251027"/>
                </a:lnTo>
                <a:lnTo>
                  <a:pt x="88387" y="0"/>
                </a:lnTo>
                <a:lnTo>
                  <a:pt x="0" y="0"/>
                </a:lnTo>
                <a:lnTo>
                  <a:pt x="0" y="12510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948100" y="5023286"/>
            <a:ext cx="88900" cy="1251585"/>
          </a:xfrm>
          <a:custGeom>
            <a:avLst/>
            <a:gdLst/>
            <a:ahLst/>
            <a:cxnLst/>
            <a:rect l="l" t="t" r="r" b="b"/>
            <a:pathLst>
              <a:path w="88900" h="1251585">
                <a:moveTo>
                  <a:pt x="0" y="1251026"/>
                </a:moveTo>
                <a:lnTo>
                  <a:pt x="0" y="0"/>
                </a:lnTo>
                <a:lnTo>
                  <a:pt x="88387" y="0"/>
                </a:lnTo>
                <a:lnTo>
                  <a:pt x="88387" y="1251026"/>
                </a:lnTo>
                <a:lnTo>
                  <a:pt x="0" y="1251026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036486" y="5159268"/>
            <a:ext cx="81915" cy="1115060"/>
          </a:xfrm>
          <a:custGeom>
            <a:avLst/>
            <a:gdLst/>
            <a:ahLst/>
            <a:cxnLst/>
            <a:rect l="l" t="t" r="r" b="b"/>
            <a:pathLst>
              <a:path w="81914" h="1115060">
                <a:moveTo>
                  <a:pt x="0" y="1115045"/>
                </a:moveTo>
                <a:lnTo>
                  <a:pt x="81588" y="1115045"/>
                </a:lnTo>
                <a:lnTo>
                  <a:pt x="81588" y="0"/>
                </a:lnTo>
                <a:lnTo>
                  <a:pt x="0" y="0"/>
                </a:lnTo>
                <a:lnTo>
                  <a:pt x="0" y="111504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036487" y="5159267"/>
            <a:ext cx="81915" cy="1115060"/>
          </a:xfrm>
          <a:custGeom>
            <a:avLst/>
            <a:gdLst/>
            <a:ahLst/>
            <a:cxnLst/>
            <a:rect l="l" t="t" r="r" b="b"/>
            <a:pathLst>
              <a:path w="81914" h="1115060">
                <a:moveTo>
                  <a:pt x="0" y="1115045"/>
                </a:moveTo>
                <a:lnTo>
                  <a:pt x="0" y="0"/>
                </a:lnTo>
                <a:lnTo>
                  <a:pt x="81588" y="0"/>
                </a:lnTo>
                <a:lnTo>
                  <a:pt x="81588" y="1115045"/>
                </a:lnTo>
                <a:lnTo>
                  <a:pt x="0" y="1115045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118075" y="5336043"/>
            <a:ext cx="81915" cy="938530"/>
          </a:xfrm>
          <a:custGeom>
            <a:avLst/>
            <a:gdLst/>
            <a:ahLst/>
            <a:cxnLst/>
            <a:rect l="l" t="t" r="r" b="b"/>
            <a:pathLst>
              <a:path w="81914" h="938529">
                <a:moveTo>
                  <a:pt x="0" y="938270"/>
                </a:moveTo>
                <a:lnTo>
                  <a:pt x="81588" y="938270"/>
                </a:lnTo>
                <a:lnTo>
                  <a:pt x="81588" y="0"/>
                </a:lnTo>
                <a:lnTo>
                  <a:pt x="0" y="0"/>
                </a:lnTo>
                <a:lnTo>
                  <a:pt x="0" y="93827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118075" y="5336042"/>
            <a:ext cx="81915" cy="938530"/>
          </a:xfrm>
          <a:custGeom>
            <a:avLst/>
            <a:gdLst/>
            <a:ahLst/>
            <a:cxnLst/>
            <a:rect l="l" t="t" r="r" b="b"/>
            <a:pathLst>
              <a:path w="81914" h="938529">
                <a:moveTo>
                  <a:pt x="0" y="938270"/>
                </a:moveTo>
                <a:lnTo>
                  <a:pt x="0" y="0"/>
                </a:lnTo>
                <a:lnTo>
                  <a:pt x="81588" y="0"/>
                </a:lnTo>
                <a:lnTo>
                  <a:pt x="81588" y="938270"/>
                </a:lnTo>
                <a:lnTo>
                  <a:pt x="0" y="938270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199662" y="5478823"/>
            <a:ext cx="81915" cy="795655"/>
          </a:xfrm>
          <a:custGeom>
            <a:avLst/>
            <a:gdLst/>
            <a:ahLst/>
            <a:cxnLst/>
            <a:rect l="l" t="t" r="r" b="b"/>
            <a:pathLst>
              <a:path w="81914" h="795654">
                <a:moveTo>
                  <a:pt x="0" y="795489"/>
                </a:moveTo>
                <a:lnTo>
                  <a:pt x="81588" y="795489"/>
                </a:lnTo>
                <a:lnTo>
                  <a:pt x="81588" y="0"/>
                </a:lnTo>
                <a:lnTo>
                  <a:pt x="0" y="0"/>
                </a:lnTo>
                <a:lnTo>
                  <a:pt x="0" y="79548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2199663" y="5478823"/>
            <a:ext cx="81915" cy="795655"/>
          </a:xfrm>
          <a:custGeom>
            <a:avLst/>
            <a:gdLst/>
            <a:ahLst/>
            <a:cxnLst/>
            <a:rect l="l" t="t" r="r" b="b"/>
            <a:pathLst>
              <a:path w="81914" h="795654">
                <a:moveTo>
                  <a:pt x="0" y="795489"/>
                </a:moveTo>
                <a:lnTo>
                  <a:pt x="0" y="0"/>
                </a:lnTo>
                <a:lnTo>
                  <a:pt x="81588" y="0"/>
                </a:lnTo>
                <a:lnTo>
                  <a:pt x="81588" y="795489"/>
                </a:lnTo>
                <a:lnTo>
                  <a:pt x="0" y="795489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2281251" y="5431230"/>
            <a:ext cx="81915" cy="843280"/>
          </a:xfrm>
          <a:custGeom>
            <a:avLst/>
            <a:gdLst/>
            <a:ahLst/>
            <a:cxnLst/>
            <a:rect l="l" t="t" r="r" b="b"/>
            <a:pathLst>
              <a:path w="81914" h="843279">
                <a:moveTo>
                  <a:pt x="0" y="843083"/>
                </a:moveTo>
                <a:lnTo>
                  <a:pt x="81588" y="843083"/>
                </a:lnTo>
                <a:lnTo>
                  <a:pt x="81588" y="0"/>
                </a:lnTo>
                <a:lnTo>
                  <a:pt x="0" y="0"/>
                </a:lnTo>
                <a:lnTo>
                  <a:pt x="0" y="8430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2281251" y="5431229"/>
            <a:ext cx="81915" cy="843280"/>
          </a:xfrm>
          <a:custGeom>
            <a:avLst/>
            <a:gdLst/>
            <a:ahLst/>
            <a:cxnLst/>
            <a:rect l="l" t="t" r="r" b="b"/>
            <a:pathLst>
              <a:path w="81914" h="843279">
                <a:moveTo>
                  <a:pt x="0" y="843083"/>
                </a:moveTo>
                <a:lnTo>
                  <a:pt x="0" y="0"/>
                </a:lnTo>
                <a:lnTo>
                  <a:pt x="81588" y="0"/>
                </a:lnTo>
                <a:lnTo>
                  <a:pt x="81588" y="843083"/>
                </a:lnTo>
                <a:lnTo>
                  <a:pt x="0" y="843083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362838" y="5614804"/>
            <a:ext cx="81915" cy="659765"/>
          </a:xfrm>
          <a:custGeom>
            <a:avLst/>
            <a:gdLst/>
            <a:ahLst/>
            <a:cxnLst/>
            <a:rect l="l" t="t" r="r" b="b"/>
            <a:pathLst>
              <a:path w="81914" h="659764">
                <a:moveTo>
                  <a:pt x="0" y="659508"/>
                </a:moveTo>
                <a:lnTo>
                  <a:pt x="81588" y="659508"/>
                </a:lnTo>
                <a:lnTo>
                  <a:pt x="81588" y="0"/>
                </a:lnTo>
                <a:lnTo>
                  <a:pt x="0" y="0"/>
                </a:lnTo>
                <a:lnTo>
                  <a:pt x="0" y="6595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362839" y="5614804"/>
            <a:ext cx="81915" cy="659765"/>
          </a:xfrm>
          <a:custGeom>
            <a:avLst/>
            <a:gdLst/>
            <a:ahLst/>
            <a:cxnLst/>
            <a:rect l="l" t="t" r="r" b="b"/>
            <a:pathLst>
              <a:path w="81914" h="659764">
                <a:moveTo>
                  <a:pt x="0" y="659508"/>
                </a:moveTo>
                <a:lnTo>
                  <a:pt x="0" y="0"/>
                </a:lnTo>
                <a:lnTo>
                  <a:pt x="81588" y="0"/>
                </a:lnTo>
                <a:lnTo>
                  <a:pt x="81588" y="659508"/>
                </a:lnTo>
                <a:lnTo>
                  <a:pt x="0" y="659508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444427" y="5675996"/>
            <a:ext cx="81915" cy="598805"/>
          </a:xfrm>
          <a:custGeom>
            <a:avLst/>
            <a:gdLst/>
            <a:ahLst/>
            <a:cxnLst/>
            <a:rect l="l" t="t" r="r" b="b"/>
            <a:pathLst>
              <a:path w="81914" h="598804">
                <a:moveTo>
                  <a:pt x="0" y="598317"/>
                </a:moveTo>
                <a:lnTo>
                  <a:pt x="81588" y="598317"/>
                </a:lnTo>
                <a:lnTo>
                  <a:pt x="81588" y="0"/>
                </a:lnTo>
                <a:lnTo>
                  <a:pt x="0" y="0"/>
                </a:lnTo>
                <a:lnTo>
                  <a:pt x="0" y="59831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444427" y="5675995"/>
            <a:ext cx="81915" cy="598805"/>
          </a:xfrm>
          <a:custGeom>
            <a:avLst/>
            <a:gdLst/>
            <a:ahLst/>
            <a:cxnLst/>
            <a:rect l="l" t="t" r="r" b="b"/>
            <a:pathLst>
              <a:path w="81914" h="598804">
                <a:moveTo>
                  <a:pt x="0" y="598317"/>
                </a:moveTo>
                <a:lnTo>
                  <a:pt x="0" y="0"/>
                </a:lnTo>
                <a:lnTo>
                  <a:pt x="81588" y="0"/>
                </a:lnTo>
                <a:lnTo>
                  <a:pt x="81588" y="598317"/>
                </a:lnTo>
                <a:lnTo>
                  <a:pt x="0" y="598317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526015" y="5811977"/>
            <a:ext cx="88900" cy="462915"/>
          </a:xfrm>
          <a:custGeom>
            <a:avLst/>
            <a:gdLst/>
            <a:ahLst/>
            <a:cxnLst/>
            <a:rect l="l" t="t" r="r" b="b"/>
            <a:pathLst>
              <a:path w="88900" h="462914">
                <a:moveTo>
                  <a:pt x="0" y="462336"/>
                </a:moveTo>
                <a:lnTo>
                  <a:pt x="88387" y="462336"/>
                </a:lnTo>
                <a:lnTo>
                  <a:pt x="88387" y="0"/>
                </a:lnTo>
                <a:lnTo>
                  <a:pt x="0" y="0"/>
                </a:lnTo>
                <a:lnTo>
                  <a:pt x="0" y="4623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526015" y="5811977"/>
            <a:ext cx="88900" cy="462915"/>
          </a:xfrm>
          <a:custGeom>
            <a:avLst/>
            <a:gdLst/>
            <a:ahLst/>
            <a:cxnLst/>
            <a:rect l="l" t="t" r="r" b="b"/>
            <a:pathLst>
              <a:path w="88900" h="462914">
                <a:moveTo>
                  <a:pt x="0" y="462336"/>
                </a:moveTo>
                <a:lnTo>
                  <a:pt x="0" y="0"/>
                </a:lnTo>
                <a:lnTo>
                  <a:pt x="88387" y="0"/>
                </a:lnTo>
                <a:lnTo>
                  <a:pt x="88387" y="462336"/>
                </a:lnTo>
                <a:lnTo>
                  <a:pt x="0" y="462336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614403" y="6002351"/>
            <a:ext cx="81915" cy="272415"/>
          </a:xfrm>
          <a:custGeom>
            <a:avLst/>
            <a:gdLst/>
            <a:ahLst/>
            <a:cxnLst/>
            <a:rect l="l" t="t" r="r" b="b"/>
            <a:pathLst>
              <a:path w="81914" h="272414">
                <a:moveTo>
                  <a:pt x="0" y="271962"/>
                </a:moveTo>
                <a:lnTo>
                  <a:pt x="81588" y="271962"/>
                </a:lnTo>
                <a:lnTo>
                  <a:pt x="81588" y="0"/>
                </a:lnTo>
                <a:lnTo>
                  <a:pt x="0" y="0"/>
                </a:lnTo>
                <a:lnTo>
                  <a:pt x="0" y="2719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614402" y="6002350"/>
            <a:ext cx="81915" cy="272415"/>
          </a:xfrm>
          <a:custGeom>
            <a:avLst/>
            <a:gdLst/>
            <a:ahLst/>
            <a:cxnLst/>
            <a:rect l="l" t="t" r="r" b="b"/>
            <a:pathLst>
              <a:path w="81914" h="272414">
                <a:moveTo>
                  <a:pt x="0" y="271962"/>
                </a:moveTo>
                <a:lnTo>
                  <a:pt x="0" y="0"/>
                </a:lnTo>
                <a:lnTo>
                  <a:pt x="81588" y="0"/>
                </a:lnTo>
                <a:lnTo>
                  <a:pt x="81588" y="271962"/>
                </a:lnTo>
                <a:lnTo>
                  <a:pt x="0" y="271962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695990" y="5941159"/>
            <a:ext cx="81915" cy="333375"/>
          </a:xfrm>
          <a:custGeom>
            <a:avLst/>
            <a:gdLst/>
            <a:ahLst/>
            <a:cxnLst/>
            <a:rect l="l" t="t" r="r" b="b"/>
            <a:pathLst>
              <a:path w="81914" h="333375">
                <a:moveTo>
                  <a:pt x="0" y="333153"/>
                </a:moveTo>
                <a:lnTo>
                  <a:pt x="81588" y="333153"/>
                </a:lnTo>
                <a:lnTo>
                  <a:pt x="81588" y="0"/>
                </a:lnTo>
                <a:lnTo>
                  <a:pt x="0" y="0"/>
                </a:lnTo>
                <a:lnTo>
                  <a:pt x="0" y="33315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2695990" y="5941159"/>
            <a:ext cx="81915" cy="333375"/>
          </a:xfrm>
          <a:custGeom>
            <a:avLst/>
            <a:gdLst/>
            <a:ahLst/>
            <a:cxnLst/>
            <a:rect l="l" t="t" r="r" b="b"/>
            <a:pathLst>
              <a:path w="81914" h="333375">
                <a:moveTo>
                  <a:pt x="0" y="333153"/>
                </a:moveTo>
                <a:lnTo>
                  <a:pt x="0" y="0"/>
                </a:lnTo>
                <a:lnTo>
                  <a:pt x="81588" y="0"/>
                </a:lnTo>
                <a:lnTo>
                  <a:pt x="81588" y="333153"/>
                </a:lnTo>
                <a:lnTo>
                  <a:pt x="0" y="333153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777578" y="5954757"/>
            <a:ext cx="81915" cy="320040"/>
          </a:xfrm>
          <a:custGeom>
            <a:avLst/>
            <a:gdLst/>
            <a:ahLst/>
            <a:cxnLst/>
            <a:rect l="l" t="t" r="r" b="b"/>
            <a:pathLst>
              <a:path w="81914" h="320039">
                <a:moveTo>
                  <a:pt x="0" y="319555"/>
                </a:moveTo>
                <a:lnTo>
                  <a:pt x="81588" y="319555"/>
                </a:lnTo>
                <a:lnTo>
                  <a:pt x="81588" y="0"/>
                </a:lnTo>
                <a:lnTo>
                  <a:pt x="0" y="0"/>
                </a:lnTo>
                <a:lnTo>
                  <a:pt x="0" y="3195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777578" y="5954757"/>
            <a:ext cx="81915" cy="320040"/>
          </a:xfrm>
          <a:custGeom>
            <a:avLst/>
            <a:gdLst/>
            <a:ahLst/>
            <a:cxnLst/>
            <a:rect l="l" t="t" r="r" b="b"/>
            <a:pathLst>
              <a:path w="81914" h="320039">
                <a:moveTo>
                  <a:pt x="0" y="319555"/>
                </a:moveTo>
                <a:lnTo>
                  <a:pt x="0" y="0"/>
                </a:lnTo>
                <a:lnTo>
                  <a:pt x="81588" y="0"/>
                </a:lnTo>
                <a:lnTo>
                  <a:pt x="81588" y="319555"/>
                </a:lnTo>
                <a:lnTo>
                  <a:pt x="0" y="319555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859166" y="6036346"/>
            <a:ext cx="81915" cy="238125"/>
          </a:xfrm>
          <a:custGeom>
            <a:avLst/>
            <a:gdLst/>
            <a:ahLst/>
            <a:cxnLst/>
            <a:rect l="l" t="t" r="r" b="b"/>
            <a:pathLst>
              <a:path w="81914" h="238125">
                <a:moveTo>
                  <a:pt x="0" y="237967"/>
                </a:moveTo>
                <a:lnTo>
                  <a:pt x="81588" y="237967"/>
                </a:lnTo>
                <a:lnTo>
                  <a:pt x="81588" y="0"/>
                </a:lnTo>
                <a:lnTo>
                  <a:pt x="0" y="0"/>
                </a:lnTo>
                <a:lnTo>
                  <a:pt x="0" y="2379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2859166" y="6036345"/>
            <a:ext cx="81915" cy="238125"/>
          </a:xfrm>
          <a:custGeom>
            <a:avLst/>
            <a:gdLst/>
            <a:ahLst/>
            <a:cxnLst/>
            <a:rect l="l" t="t" r="r" b="b"/>
            <a:pathLst>
              <a:path w="81914" h="238125">
                <a:moveTo>
                  <a:pt x="0" y="237967"/>
                </a:moveTo>
                <a:lnTo>
                  <a:pt x="0" y="0"/>
                </a:lnTo>
                <a:lnTo>
                  <a:pt x="81588" y="0"/>
                </a:lnTo>
                <a:lnTo>
                  <a:pt x="81588" y="237967"/>
                </a:lnTo>
                <a:lnTo>
                  <a:pt x="0" y="237967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2940754" y="6036346"/>
            <a:ext cx="81915" cy="238125"/>
          </a:xfrm>
          <a:custGeom>
            <a:avLst/>
            <a:gdLst/>
            <a:ahLst/>
            <a:cxnLst/>
            <a:rect l="l" t="t" r="r" b="b"/>
            <a:pathLst>
              <a:path w="81914" h="238125">
                <a:moveTo>
                  <a:pt x="0" y="237967"/>
                </a:moveTo>
                <a:lnTo>
                  <a:pt x="81588" y="237967"/>
                </a:lnTo>
                <a:lnTo>
                  <a:pt x="81588" y="0"/>
                </a:lnTo>
                <a:lnTo>
                  <a:pt x="0" y="0"/>
                </a:lnTo>
                <a:lnTo>
                  <a:pt x="0" y="2379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2940754" y="6036345"/>
            <a:ext cx="81915" cy="238125"/>
          </a:xfrm>
          <a:custGeom>
            <a:avLst/>
            <a:gdLst/>
            <a:ahLst/>
            <a:cxnLst/>
            <a:rect l="l" t="t" r="r" b="b"/>
            <a:pathLst>
              <a:path w="81914" h="238125">
                <a:moveTo>
                  <a:pt x="0" y="237967"/>
                </a:moveTo>
                <a:lnTo>
                  <a:pt x="0" y="0"/>
                </a:lnTo>
                <a:lnTo>
                  <a:pt x="81588" y="0"/>
                </a:lnTo>
                <a:lnTo>
                  <a:pt x="81588" y="237967"/>
                </a:lnTo>
                <a:lnTo>
                  <a:pt x="0" y="237967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022342" y="6049944"/>
            <a:ext cx="81915" cy="224790"/>
          </a:xfrm>
          <a:custGeom>
            <a:avLst/>
            <a:gdLst/>
            <a:ahLst/>
            <a:cxnLst/>
            <a:rect l="l" t="t" r="r" b="b"/>
            <a:pathLst>
              <a:path w="81914" h="224789">
                <a:moveTo>
                  <a:pt x="0" y="224368"/>
                </a:moveTo>
                <a:lnTo>
                  <a:pt x="81588" y="224368"/>
                </a:lnTo>
                <a:lnTo>
                  <a:pt x="81588" y="0"/>
                </a:lnTo>
                <a:lnTo>
                  <a:pt x="0" y="0"/>
                </a:lnTo>
                <a:lnTo>
                  <a:pt x="0" y="2243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022343" y="6049944"/>
            <a:ext cx="81915" cy="224790"/>
          </a:xfrm>
          <a:custGeom>
            <a:avLst/>
            <a:gdLst/>
            <a:ahLst/>
            <a:cxnLst/>
            <a:rect l="l" t="t" r="r" b="b"/>
            <a:pathLst>
              <a:path w="81914" h="224789">
                <a:moveTo>
                  <a:pt x="0" y="224368"/>
                </a:moveTo>
                <a:lnTo>
                  <a:pt x="0" y="0"/>
                </a:lnTo>
                <a:lnTo>
                  <a:pt x="81588" y="0"/>
                </a:lnTo>
                <a:lnTo>
                  <a:pt x="81588" y="224368"/>
                </a:lnTo>
                <a:lnTo>
                  <a:pt x="0" y="224368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103930" y="6097538"/>
            <a:ext cx="88900" cy="177165"/>
          </a:xfrm>
          <a:custGeom>
            <a:avLst/>
            <a:gdLst/>
            <a:ahLst/>
            <a:cxnLst/>
            <a:rect l="l" t="t" r="r" b="b"/>
            <a:pathLst>
              <a:path w="88900" h="177164">
                <a:moveTo>
                  <a:pt x="0" y="176775"/>
                </a:moveTo>
                <a:lnTo>
                  <a:pt x="88387" y="176775"/>
                </a:lnTo>
                <a:lnTo>
                  <a:pt x="88387" y="0"/>
                </a:lnTo>
                <a:lnTo>
                  <a:pt x="0" y="0"/>
                </a:lnTo>
                <a:lnTo>
                  <a:pt x="0" y="1767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3103931" y="6097537"/>
            <a:ext cx="88900" cy="177165"/>
          </a:xfrm>
          <a:custGeom>
            <a:avLst/>
            <a:gdLst/>
            <a:ahLst/>
            <a:cxnLst/>
            <a:rect l="l" t="t" r="r" b="b"/>
            <a:pathLst>
              <a:path w="88900" h="177164">
                <a:moveTo>
                  <a:pt x="0" y="176775"/>
                </a:moveTo>
                <a:lnTo>
                  <a:pt x="0" y="0"/>
                </a:lnTo>
                <a:lnTo>
                  <a:pt x="88387" y="0"/>
                </a:lnTo>
                <a:lnTo>
                  <a:pt x="88387" y="176775"/>
                </a:lnTo>
                <a:lnTo>
                  <a:pt x="0" y="176775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3192317" y="6151930"/>
            <a:ext cx="81915" cy="122555"/>
          </a:xfrm>
          <a:custGeom>
            <a:avLst/>
            <a:gdLst/>
            <a:ahLst/>
            <a:cxnLst/>
            <a:rect l="l" t="t" r="r" b="b"/>
            <a:pathLst>
              <a:path w="81914" h="122554">
                <a:moveTo>
                  <a:pt x="0" y="122383"/>
                </a:moveTo>
                <a:lnTo>
                  <a:pt x="81588" y="122383"/>
                </a:lnTo>
                <a:lnTo>
                  <a:pt x="81588" y="0"/>
                </a:lnTo>
                <a:lnTo>
                  <a:pt x="0" y="0"/>
                </a:lnTo>
                <a:lnTo>
                  <a:pt x="0" y="1223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3192318" y="6151929"/>
            <a:ext cx="81915" cy="122555"/>
          </a:xfrm>
          <a:custGeom>
            <a:avLst/>
            <a:gdLst/>
            <a:ahLst/>
            <a:cxnLst/>
            <a:rect l="l" t="t" r="r" b="b"/>
            <a:pathLst>
              <a:path w="81914" h="122554">
                <a:moveTo>
                  <a:pt x="0" y="122383"/>
                </a:moveTo>
                <a:lnTo>
                  <a:pt x="0" y="0"/>
                </a:lnTo>
                <a:lnTo>
                  <a:pt x="81588" y="0"/>
                </a:lnTo>
                <a:lnTo>
                  <a:pt x="81588" y="122383"/>
                </a:lnTo>
                <a:lnTo>
                  <a:pt x="0" y="122383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3273905" y="6165528"/>
            <a:ext cx="81915" cy="109220"/>
          </a:xfrm>
          <a:custGeom>
            <a:avLst/>
            <a:gdLst/>
            <a:ahLst/>
            <a:cxnLst/>
            <a:rect l="l" t="t" r="r" b="b"/>
            <a:pathLst>
              <a:path w="81914" h="109220">
                <a:moveTo>
                  <a:pt x="0" y="108784"/>
                </a:moveTo>
                <a:lnTo>
                  <a:pt x="81588" y="108784"/>
                </a:lnTo>
                <a:lnTo>
                  <a:pt x="81588" y="0"/>
                </a:lnTo>
                <a:lnTo>
                  <a:pt x="0" y="0"/>
                </a:lnTo>
                <a:lnTo>
                  <a:pt x="0" y="10878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3273905" y="6165528"/>
            <a:ext cx="81915" cy="109220"/>
          </a:xfrm>
          <a:custGeom>
            <a:avLst/>
            <a:gdLst/>
            <a:ahLst/>
            <a:cxnLst/>
            <a:rect l="l" t="t" r="r" b="b"/>
            <a:pathLst>
              <a:path w="81914" h="109220">
                <a:moveTo>
                  <a:pt x="0" y="108784"/>
                </a:moveTo>
                <a:lnTo>
                  <a:pt x="0" y="0"/>
                </a:lnTo>
                <a:lnTo>
                  <a:pt x="81588" y="0"/>
                </a:lnTo>
                <a:lnTo>
                  <a:pt x="81588" y="108784"/>
                </a:lnTo>
                <a:lnTo>
                  <a:pt x="0" y="108784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3355493" y="6158729"/>
            <a:ext cx="81915" cy="116205"/>
          </a:xfrm>
          <a:custGeom>
            <a:avLst/>
            <a:gdLst/>
            <a:ahLst/>
            <a:cxnLst/>
            <a:rect l="l" t="t" r="r" b="b"/>
            <a:pathLst>
              <a:path w="81914" h="116204">
                <a:moveTo>
                  <a:pt x="0" y="115584"/>
                </a:moveTo>
                <a:lnTo>
                  <a:pt x="81588" y="115584"/>
                </a:lnTo>
                <a:lnTo>
                  <a:pt x="81588" y="0"/>
                </a:lnTo>
                <a:lnTo>
                  <a:pt x="0" y="0"/>
                </a:lnTo>
                <a:lnTo>
                  <a:pt x="0" y="11558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3355494" y="6158729"/>
            <a:ext cx="81915" cy="116205"/>
          </a:xfrm>
          <a:custGeom>
            <a:avLst/>
            <a:gdLst/>
            <a:ahLst/>
            <a:cxnLst/>
            <a:rect l="l" t="t" r="r" b="b"/>
            <a:pathLst>
              <a:path w="81914" h="116204">
                <a:moveTo>
                  <a:pt x="0" y="115584"/>
                </a:moveTo>
                <a:lnTo>
                  <a:pt x="0" y="0"/>
                </a:lnTo>
                <a:lnTo>
                  <a:pt x="81588" y="0"/>
                </a:lnTo>
                <a:lnTo>
                  <a:pt x="81588" y="115584"/>
                </a:lnTo>
                <a:lnTo>
                  <a:pt x="0" y="115584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3437082" y="6151930"/>
            <a:ext cx="81915" cy="122555"/>
          </a:xfrm>
          <a:custGeom>
            <a:avLst/>
            <a:gdLst/>
            <a:ahLst/>
            <a:cxnLst/>
            <a:rect l="l" t="t" r="r" b="b"/>
            <a:pathLst>
              <a:path w="81914" h="122554">
                <a:moveTo>
                  <a:pt x="0" y="122383"/>
                </a:moveTo>
                <a:lnTo>
                  <a:pt x="81588" y="122383"/>
                </a:lnTo>
                <a:lnTo>
                  <a:pt x="81588" y="0"/>
                </a:lnTo>
                <a:lnTo>
                  <a:pt x="0" y="0"/>
                </a:lnTo>
                <a:lnTo>
                  <a:pt x="0" y="1223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3437082" y="6151929"/>
            <a:ext cx="81915" cy="122555"/>
          </a:xfrm>
          <a:custGeom>
            <a:avLst/>
            <a:gdLst/>
            <a:ahLst/>
            <a:cxnLst/>
            <a:rect l="l" t="t" r="r" b="b"/>
            <a:pathLst>
              <a:path w="81914" h="122554">
                <a:moveTo>
                  <a:pt x="0" y="122383"/>
                </a:moveTo>
                <a:lnTo>
                  <a:pt x="0" y="0"/>
                </a:lnTo>
                <a:lnTo>
                  <a:pt x="81588" y="0"/>
                </a:lnTo>
                <a:lnTo>
                  <a:pt x="81588" y="122383"/>
                </a:lnTo>
                <a:lnTo>
                  <a:pt x="0" y="122383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3518669" y="6213121"/>
            <a:ext cx="81915" cy="61594"/>
          </a:xfrm>
          <a:custGeom>
            <a:avLst/>
            <a:gdLst/>
            <a:ahLst/>
            <a:cxnLst/>
            <a:rect l="l" t="t" r="r" b="b"/>
            <a:pathLst>
              <a:path w="81914" h="61595">
                <a:moveTo>
                  <a:pt x="0" y="61191"/>
                </a:moveTo>
                <a:lnTo>
                  <a:pt x="81588" y="61191"/>
                </a:lnTo>
                <a:lnTo>
                  <a:pt x="81588" y="0"/>
                </a:lnTo>
                <a:lnTo>
                  <a:pt x="0" y="0"/>
                </a:lnTo>
                <a:lnTo>
                  <a:pt x="0" y="61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3518670" y="6213121"/>
            <a:ext cx="81915" cy="61594"/>
          </a:xfrm>
          <a:custGeom>
            <a:avLst/>
            <a:gdLst/>
            <a:ahLst/>
            <a:cxnLst/>
            <a:rect l="l" t="t" r="r" b="b"/>
            <a:pathLst>
              <a:path w="81914" h="61595">
                <a:moveTo>
                  <a:pt x="0" y="61191"/>
                </a:moveTo>
                <a:lnTo>
                  <a:pt x="0" y="0"/>
                </a:lnTo>
                <a:lnTo>
                  <a:pt x="81588" y="0"/>
                </a:lnTo>
                <a:lnTo>
                  <a:pt x="81588" y="61191"/>
                </a:lnTo>
                <a:lnTo>
                  <a:pt x="0" y="61191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3600258" y="625051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87" y="0"/>
                </a:lnTo>
              </a:path>
            </a:pathLst>
          </a:custGeom>
          <a:ln w="488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3598133" y="625051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 h="0">
                <a:moveTo>
                  <a:pt x="0" y="0"/>
                </a:moveTo>
                <a:lnTo>
                  <a:pt x="92636" y="0"/>
                </a:lnTo>
              </a:path>
            </a:pathLst>
          </a:custGeom>
          <a:ln w="531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688645" y="6206323"/>
            <a:ext cx="81915" cy="68580"/>
          </a:xfrm>
          <a:custGeom>
            <a:avLst/>
            <a:gdLst/>
            <a:ahLst/>
            <a:cxnLst/>
            <a:rect l="l" t="t" r="r" b="b"/>
            <a:pathLst>
              <a:path w="81914" h="68579">
                <a:moveTo>
                  <a:pt x="0" y="67990"/>
                </a:moveTo>
                <a:lnTo>
                  <a:pt x="81588" y="67990"/>
                </a:lnTo>
                <a:lnTo>
                  <a:pt x="81588" y="0"/>
                </a:lnTo>
                <a:lnTo>
                  <a:pt x="0" y="0"/>
                </a:lnTo>
                <a:lnTo>
                  <a:pt x="0" y="6799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3688645" y="6206322"/>
            <a:ext cx="81915" cy="68580"/>
          </a:xfrm>
          <a:custGeom>
            <a:avLst/>
            <a:gdLst/>
            <a:ahLst/>
            <a:cxnLst/>
            <a:rect l="l" t="t" r="r" b="b"/>
            <a:pathLst>
              <a:path w="81914" h="68579">
                <a:moveTo>
                  <a:pt x="0" y="67990"/>
                </a:moveTo>
                <a:lnTo>
                  <a:pt x="0" y="0"/>
                </a:lnTo>
                <a:lnTo>
                  <a:pt x="81588" y="0"/>
                </a:lnTo>
                <a:lnTo>
                  <a:pt x="81588" y="67990"/>
                </a:lnTo>
                <a:lnTo>
                  <a:pt x="0" y="67990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3770232" y="6206323"/>
            <a:ext cx="81915" cy="68580"/>
          </a:xfrm>
          <a:custGeom>
            <a:avLst/>
            <a:gdLst/>
            <a:ahLst/>
            <a:cxnLst/>
            <a:rect l="l" t="t" r="r" b="b"/>
            <a:pathLst>
              <a:path w="81914" h="68579">
                <a:moveTo>
                  <a:pt x="0" y="67990"/>
                </a:moveTo>
                <a:lnTo>
                  <a:pt x="81588" y="67990"/>
                </a:lnTo>
                <a:lnTo>
                  <a:pt x="81588" y="0"/>
                </a:lnTo>
                <a:lnTo>
                  <a:pt x="0" y="0"/>
                </a:lnTo>
                <a:lnTo>
                  <a:pt x="0" y="6799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3770233" y="6206322"/>
            <a:ext cx="81915" cy="68580"/>
          </a:xfrm>
          <a:custGeom>
            <a:avLst/>
            <a:gdLst/>
            <a:ahLst/>
            <a:cxnLst/>
            <a:rect l="l" t="t" r="r" b="b"/>
            <a:pathLst>
              <a:path w="81914" h="68579">
                <a:moveTo>
                  <a:pt x="0" y="67990"/>
                </a:moveTo>
                <a:lnTo>
                  <a:pt x="0" y="0"/>
                </a:lnTo>
                <a:lnTo>
                  <a:pt x="81588" y="0"/>
                </a:lnTo>
                <a:lnTo>
                  <a:pt x="81588" y="67990"/>
                </a:lnTo>
                <a:lnTo>
                  <a:pt x="0" y="67990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3851821" y="6192724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81588"/>
                </a:moveTo>
                <a:lnTo>
                  <a:pt x="81588" y="81588"/>
                </a:lnTo>
                <a:lnTo>
                  <a:pt x="81588" y="0"/>
                </a:lnTo>
                <a:lnTo>
                  <a:pt x="0" y="0"/>
                </a:lnTo>
                <a:lnTo>
                  <a:pt x="0" y="815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3851821" y="6192724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81588"/>
                </a:moveTo>
                <a:lnTo>
                  <a:pt x="0" y="0"/>
                </a:lnTo>
                <a:lnTo>
                  <a:pt x="81588" y="0"/>
                </a:lnTo>
                <a:lnTo>
                  <a:pt x="81588" y="81588"/>
                </a:lnTo>
                <a:lnTo>
                  <a:pt x="0" y="81588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3933409" y="6213121"/>
            <a:ext cx="81915" cy="61594"/>
          </a:xfrm>
          <a:custGeom>
            <a:avLst/>
            <a:gdLst/>
            <a:ahLst/>
            <a:cxnLst/>
            <a:rect l="l" t="t" r="r" b="b"/>
            <a:pathLst>
              <a:path w="81914" h="61595">
                <a:moveTo>
                  <a:pt x="0" y="61191"/>
                </a:moveTo>
                <a:lnTo>
                  <a:pt x="81588" y="61191"/>
                </a:lnTo>
                <a:lnTo>
                  <a:pt x="81588" y="0"/>
                </a:lnTo>
                <a:lnTo>
                  <a:pt x="0" y="0"/>
                </a:lnTo>
                <a:lnTo>
                  <a:pt x="0" y="61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933409" y="6213121"/>
            <a:ext cx="81915" cy="61594"/>
          </a:xfrm>
          <a:custGeom>
            <a:avLst/>
            <a:gdLst/>
            <a:ahLst/>
            <a:cxnLst/>
            <a:rect l="l" t="t" r="r" b="b"/>
            <a:pathLst>
              <a:path w="81914" h="61595">
                <a:moveTo>
                  <a:pt x="0" y="61191"/>
                </a:moveTo>
                <a:lnTo>
                  <a:pt x="0" y="0"/>
                </a:lnTo>
                <a:lnTo>
                  <a:pt x="81588" y="0"/>
                </a:lnTo>
                <a:lnTo>
                  <a:pt x="81588" y="61191"/>
                </a:lnTo>
                <a:lnTo>
                  <a:pt x="0" y="61191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014997" y="625051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8" y="0"/>
                </a:lnTo>
              </a:path>
            </a:pathLst>
          </a:custGeom>
          <a:ln w="488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4012872" y="6250516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5837" y="0"/>
                </a:lnTo>
              </a:path>
            </a:pathLst>
          </a:custGeom>
          <a:ln w="531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4096585" y="625391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8" y="0"/>
                </a:lnTo>
              </a:path>
            </a:pathLst>
          </a:custGeom>
          <a:ln w="4206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4094460" y="625391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5837" y="0"/>
                </a:lnTo>
              </a:path>
            </a:pathLst>
          </a:custGeom>
          <a:ln w="4631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4178172" y="6260715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150" y="0"/>
                </a:lnTo>
              </a:path>
            </a:pathLst>
          </a:custGeom>
          <a:ln w="2846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4176048" y="6260715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 h="0">
                <a:moveTo>
                  <a:pt x="0" y="0"/>
                </a:moveTo>
                <a:lnTo>
                  <a:pt x="337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4511324" y="6264114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588" y="0"/>
                </a:lnTo>
              </a:path>
            </a:pathLst>
          </a:custGeom>
          <a:ln w="2166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4509199" y="6264114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5837" y="0"/>
                </a:lnTo>
              </a:path>
            </a:pathLst>
          </a:custGeom>
          <a:ln w="259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4592911" y="6267514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 h="0">
                <a:moveTo>
                  <a:pt x="0" y="0"/>
                </a:moveTo>
                <a:lnTo>
                  <a:pt x="251564" y="0"/>
                </a:lnTo>
              </a:path>
            </a:pathLst>
          </a:custGeom>
          <a:ln w="1486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4590787" y="627165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 h="0">
                <a:moveTo>
                  <a:pt x="0" y="0"/>
                </a:moveTo>
                <a:lnTo>
                  <a:pt x="280882" y="0"/>
                </a:lnTo>
              </a:path>
            </a:pathLst>
          </a:custGeom>
          <a:ln w="95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4844476" y="6253916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10198"/>
                </a:moveTo>
                <a:lnTo>
                  <a:pt x="27194" y="10198"/>
                </a:lnTo>
              </a:path>
            </a:pathLst>
          </a:custGeom>
          <a:ln w="2166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844475" y="6253915"/>
            <a:ext cx="27305" cy="20955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0" y="20397"/>
                </a:moveTo>
                <a:lnTo>
                  <a:pt x="0" y="0"/>
                </a:lnTo>
                <a:lnTo>
                  <a:pt x="27194" y="0"/>
                </a:lnTo>
              </a:path>
            </a:pathLst>
          </a:custGeom>
          <a:ln w="42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575273" y="4141123"/>
            <a:ext cx="2268146" cy="215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631130" y="4178374"/>
            <a:ext cx="2163445" cy="2040889"/>
          </a:xfrm>
          <a:custGeom>
            <a:avLst/>
            <a:gdLst/>
            <a:ahLst/>
            <a:cxnLst/>
            <a:rect l="l" t="t" r="r" b="b"/>
            <a:pathLst>
              <a:path w="2163445" h="2040889">
                <a:moveTo>
                  <a:pt x="0" y="520038"/>
                </a:moveTo>
                <a:lnTo>
                  <a:pt x="8787" y="445198"/>
                </a:lnTo>
                <a:lnTo>
                  <a:pt x="17679" y="371746"/>
                </a:lnTo>
                <a:lnTo>
                  <a:pt x="26782" y="301070"/>
                </a:lnTo>
                <a:lnTo>
                  <a:pt x="36201" y="234559"/>
                </a:lnTo>
                <a:lnTo>
                  <a:pt x="46041" y="173600"/>
                </a:lnTo>
                <a:lnTo>
                  <a:pt x="56407" y="119582"/>
                </a:lnTo>
                <a:lnTo>
                  <a:pt x="67404" y="73893"/>
                </a:lnTo>
                <a:lnTo>
                  <a:pt x="85314" y="24011"/>
                </a:lnTo>
                <a:lnTo>
                  <a:pt x="112382" y="0"/>
                </a:lnTo>
                <a:lnTo>
                  <a:pt x="119777" y="3421"/>
                </a:lnTo>
                <a:lnTo>
                  <a:pt x="143330" y="35130"/>
                </a:lnTo>
                <a:lnTo>
                  <a:pt x="160041" y="70988"/>
                </a:lnTo>
                <a:lnTo>
                  <a:pt x="177436" y="115680"/>
                </a:lnTo>
                <a:lnTo>
                  <a:pt x="195409" y="166685"/>
                </a:lnTo>
                <a:lnTo>
                  <a:pt x="213856" y="221481"/>
                </a:lnTo>
                <a:lnTo>
                  <a:pt x="223224" y="249513"/>
                </a:lnTo>
                <a:lnTo>
                  <a:pt x="232672" y="277547"/>
                </a:lnTo>
                <a:lnTo>
                  <a:pt x="251750" y="332362"/>
                </a:lnTo>
                <a:lnTo>
                  <a:pt x="270986" y="383404"/>
                </a:lnTo>
                <a:lnTo>
                  <a:pt x="289919" y="429144"/>
                </a:lnTo>
                <a:lnTo>
                  <a:pt x="298574" y="451577"/>
                </a:lnTo>
                <a:lnTo>
                  <a:pt x="314494" y="496619"/>
                </a:lnTo>
                <a:lnTo>
                  <a:pt x="329408" y="542134"/>
                </a:lnTo>
                <a:lnTo>
                  <a:pt x="336806" y="565157"/>
                </a:lnTo>
                <a:lnTo>
                  <a:pt x="344334" y="588404"/>
                </a:lnTo>
                <a:lnTo>
                  <a:pt x="360289" y="635713"/>
                </a:lnTo>
                <a:lnTo>
                  <a:pt x="378291" y="684344"/>
                </a:lnTo>
                <a:lnTo>
                  <a:pt x="399356" y="734580"/>
                </a:lnTo>
                <a:lnTo>
                  <a:pt x="424501" y="786705"/>
                </a:lnTo>
                <a:lnTo>
                  <a:pt x="454745" y="841001"/>
                </a:lnTo>
                <a:lnTo>
                  <a:pt x="491104" y="897753"/>
                </a:lnTo>
                <a:lnTo>
                  <a:pt x="511297" y="927463"/>
                </a:lnTo>
                <a:lnTo>
                  <a:pt x="532152" y="958424"/>
                </a:lnTo>
                <a:lnTo>
                  <a:pt x="553718" y="990494"/>
                </a:lnTo>
                <a:lnTo>
                  <a:pt x="576042" y="1023532"/>
                </a:lnTo>
                <a:lnTo>
                  <a:pt x="599172" y="1057397"/>
                </a:lnTo>
                <a:lnTo>
                  <a:pt x="623158" y="1091946"/>
                </a:lnTo>
                <a:lnTo>
                  <a:pt x="648047" y="1127038"/>
                </a:lnTo>
                <a:lnTo>
                  <a:pt x="673888" y="1162532"/>
                </a:lnTo>
                <a:lnTo>
                  <a:pt x="700728" y="1198285"/>
                </a:lnTo>
                <a:lnTo>
                  <a:pt x="728617" y="1234156"/>
                </a:lnTo>
                <a:lnTo>
                  <a:pt x="757601" y="1270004"/>
                </a:lnTo>
                <a:lnTo>
                  <a:pt x="787730" y="1305686"/>
                </a:lnTo>
                <a:lnTo>
                  <a:pt x="819052" y="1341062"/>
                </a:lnTo>
                <a:lnTo>
                  <a:pt x="851615" y="1375989"/>
                </a:lnTo>
                <a:lnTo>
                  <a:pt x="885467" y="1410325"/>
                </a:lnTo>
                <a:lnTo>
                  <a:pt x="920656" y="1443930"/>
                </a:lnTo>
                <a:lnTo>
                  <a:pt x="957231" y="1476662"/>
                </a:lnTo>
                <a:lnTo>
                  <a:pt x="995239" y="1508379"/>
                </a:lnTo>
                <a:lnTo>
                  <a:pt x="1034730" y="1538938"/>
                </a:lnTo>
                <a:lnTo>
                  <a:pt x="1075751" y="1568200"/>
                </a:lnTo>
                <a:lnTo>
                  <a:pt x="1118480" y="1596399"/>
                </a:lnTo>
                <a:lnTo>
                  <a:pt x="1163001" y="1623891"/>
                </a:lnTo>
                <a:lnTo>
                  <a:pt x="1209218" y="1650715"/>
                </a:lnTo>
                <a:lnTo>
                  <a:pt x="1257038" y="1676906"/>
                </a:lnTo>
                <a:lnTo>
                  <a:pt x="1306367" y="1702503"/>
                </a:lnTo>
                <a:lnTo>
                  <a:pt x="1357110" y="1727541"/>
                </a:lnTo>
                <a:lnTo>
                  <a:pt x="1409172" y="1752060"/>
                </a:lnTo>
                <a:lnTo>
                  <a:pt x="1462460" y="1776094"/>
                </a:lnTo>
                <a:lnTo>
                  <a:pt x="1516879" y="1799683"/>
                </a:lnTo>
                <a:lnTo>
                  <a:pt x="1572336" y="1822863"/>
                </a:lnTo>
                <a:lnTo>
                  <a:pt x="1628735" y="1845671"/>
                </a:lnTo>
                <a:lnTo>
                  <a:pt x="1685982" y="1868144"/>
                </a:lnTo>
                <a:lnTo>
                  <a:pt x="1743984" y="1890320"/>
                </a:lnTo>
                <a:lnTo>
                  <a:pt x="1802646" y="1912235"/>
                </a:lnTo>
                <a:lnTo>
                  <a:pt x="1861873" y="1933928"/>
                </a:lnTo>
                <a:lnTo>
                  <a:pt x="1921572" y="1955434"/>
                </a:lnTo>
                <a:lnTo>
                  <a:pt x="1981648" y="1976792"/>
                </a:lnTo>
                <a:lnTo>
                  <a:pt x="2042007" y="1998038"/>
                </a:lnTo>
                <a:lnTo>
                  <a:pt x="2102554" y="2019210"/>
                </a:lnTo>
                <a:lnTo>
                  <a:pt x="2163195" y="2040345"/>
                </a:lnTo>
              </a:path>
            </a:pathLst>
          </a:custGeom>
          <a:ln w="2492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554876" y="3092719"/>
            <a:ext cx="114223" cy="3230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610528" y="3118152"/>
            <a:ext cx="0" cy="3141345"/>
          </a:xfrm>
          <a:custGeom>
            <a:avLst/>
            <a:gdLst/>
            <a:ahLst/>
            <a:cxnLst/>
            <a:rect l="l" t="t" r="r" b="b"/>
            <a:pathLst>
              <a:path w="0" h="3141345">
                <a:moveTo>
                  <a:pt x="0" y="0"/>
                </a:moveTo>
                <a:lnTo>
                  <a:pt x="0" y="3141132"/>
                </a:lnTo>
              </a:path>
            </a:pathLst>
          </a:custGeom>
          <a:ln w="24929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 txBox="1"/>
          <p:nvPr/>
        </p:nvSpPr>
        <p:spPr>
          <a:xfrm>
            <a:off x="460017" y="3043954"/>
            <a:ext cx="2278380" cy="71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Arial"/>
                <a:cs typeface="Arial"/>
              </a:rPr>
              <a:t>3000</a:t>
            </a:r>
            <a:endParaRPr sz="1300">
              <a:latin typeface="Arial"/>
              <a:cs typeface="Arial"/>
            </a:endParaRPr>
          </a:p>
          <a:p>
            <a:pPr marL="12700" indent="1350645">
              <a:lnSpc>
                <a:spcPct val="100000"/>
              </a:lnSpc>
              <a:spcBef>
                <a:spcPts val="75"/>
              </a:spcBef>
            </a:pPr>
            <a:r>
              <a:rPr dirty="0" sz="1450" spc="5">
                <a:solidFill>
                  <a:srgbClr val="7F7F7F"/>
                </a:solidFill>
                <a:latin typeface="Calibri"/>
                <a:cs typeface="Calibri"/>
              </a:rPr>
              <a:t>Background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300" spc="5">
                <a:latin typeface="Arial"/>
                <a:cs typeface="Arial"/>
              </a:rPr>
              <a:t>2500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903895" y="6536035"/>
            <a:ext cx="179387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5">
                <a:latin typeface="Calibri"/>
                <a:cs typeface="Calibri"/>
              </a:rPr>
              <a:t>obs</a:t>
            </a:r>
            <a:r>
              <a:rPr dirty="0" sz="1650">
                <a:latin typeface="Calibri"/>
                <a:cs typeface="Calibri"/>
              </a:rPr>
              <a:t>erve</a:t>
            </a:r>
            <a:r>
              <a:rPr dirty="0" sz="1650" spc="5">
                <a:latin typeface="Calibri"/>
                <a:cs typeface="Calibri"/>
              </a:rPr>
              <a:t>d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CH</a:t>
            </a:r>
            <a:r>
              <a:rPr dirty="0" baseline="-20202" sz="1650" spc="7">
                <a:latin typeface="Calibri"/>
                <a:cs typeface="Calibri"/>
              </a:rPr>
              <a:t>4</a:t>
            </a:r>
            <a:r>
              <a:rPr dirty="0" baseline="-20202" sz="1650">
                <a:latin typeface="Calibri"/>
                <a:cs typeface="Calibri"/>
              </a:rPr>
              <a:t> </a:t>
            </a:r>
            <a:r>
              <a:rPr dirty="0" baseline="-20202" sz="1650" spc="-179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(ppbv)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82130" y="4219066"/>
            <a:ext cx="274955" cy="8299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>
                <a:latin typeface="Calibri"/>
                <a:cs typeface="Calibri"/>
              </a:rPr>
              <a:t># of obs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686767" y="4220529"/>
            <a:ext cx="1759585" cy="21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5">
                <a:solidFill>
                  <a:srgbClr val="FF0000"/>
                </a:solidFill>
                <a:latin typeface="Calibri"/>
                <a:cs typeface="Calibri"/>
              </a:rPr>
              <a:t>Lognormal</a:t>
            </a:r>
            <a:r>
              <a:rPr dirty="0" sz="145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50" spc="5">
                <a:solidFill>
                  <a:srgbClr val="FF0000"/>
                </a:solidFill>
                <a:latin typeface="Calibri"/>
                <a:cs typeface="Calibri"/>
              </a:rPr>
              <a:t>distribu</a:t>
            </a:r>
            <a:r>
              <a:rPr dirty="0" sz="1450" spc="43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1450" spc="5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5031738" y="3355480"/>
            <a:ext cx="4030979" cy="321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140335" indent="-279400">
              <a:lnSpc>
                <a:spcPct val="98700"/>
              </a:lnSpc>
              <a:tabLst>
                <a:tab pos="297815" algn="l"/>
              </a:tabLst>
            </a:pPr>
            <a:r>
              <a:rPr dirty="0" sz="1900" spc="-605">
                <a:solidFill>
                  <a:srgbClr val="3366FF"/>
                </a:solidFill>
                <a:latin typeface="Wingdings"/>
                <a:cs typeface="Wingdings"/>
              </a:rPr>
              <a:t></a:t>
            </a:r>
            <a:r>
              <a:rPr dirty="0" sz="1900" spc="-605">
                <a:solidFill>
                  <a:srgbClr val="3366FF"/>
                </a:solidFill>
                <a:latin typeface="Times New Roman"/>
                <a:cs typeface="Times New Roman"/>
              </a:rPr>
              <a:t>		</a:t>
            </a:r>
            <a:r>
              <a:rPr dirty="0" sz="1900" spc="-605">
                <a:solidFill>
                  <a:srgbClr val="3366FF"/>
                </a:solidFill>
                <a:latin typeface="Calibri"/>
                <a:cs typeface="Calibri"/>
              </a:rPr>
              <a:t>Fo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eac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h ﬂi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we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ve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a b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ackgr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ound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v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alu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e,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 and a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reg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ul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ar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dirty="0" sz="1900" spc="40">
                <a:solidFill>
                  <a:srgbClr val="3366FF"/>
                </a:solidFill>
                <a:latin typeface="Calibri"/>
                <a:cs typeface="Calibri"/>
              </a:rPr>
              <a:t>zaE</a:t>
            </a:r>
            <a:r>
              <a:rPr dirty="0" sz="1900" spc="40">
                <a:solidFill>
                  <a:srgbClr val="3366FF"/>
                </a:solidFill>
                <a:latin typeface="Calibri"/>
                <a:cs typeface="Calibri"/>
              </a:rPr>
              <a:t>on α  to</a:t>
            </a:r>
            <a:r>
              <a:rPr dirty="0" sz="1900" spc="4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reac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h a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ood 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c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p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is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in 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 and 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B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950">
              <a:latin typeface="Times New Roman"/>
              <a:cs typeface="Times New Roman"/>
            </a:endParaRPr>
          </a:p>
          <a:p>
            <a:pPr marL="292100" marR="833119" indent="-279400">
              <a:lnSpc>
                <a:spcPct val="100899"/>
              </a:lnSpc>
              <a:tabLst>
                <a:tab pos="297815" algn="l"/>
              </a:tabLst>
            </a:pPr>
            <a:r>
              <a:rPr dirty="0" sz="1900" spc="-605">
                <a:solidFill>
                  <a:srgbClr val="3366FF"/>
                </a:solidFill>
                <a:latin typeface="Wingdings"/>
                <a:cs typeface="Wingdings"/>
              </a:rPr>
              <a:t></a:t>
            </a:r>
            <a:r>
              <a:rPr dirty="0" sz="1900" spc="-605">
                <a:solidFill>
                  <a:srgbClr val="3366FF"/>
                </a:solidFill>
                <a:latin typeface="Times New Roman"/>
                <a:cs typeface="Times New Roman"/>
              </a:rPr>
              <a:t>		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B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oots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tr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appin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&amp; Mon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te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C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ar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lo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me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thods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0899"/>
              </a:lnSpc>
              <a:tabLst>
                <a:tab pos="297815" algn="l"/>
              </a:tabLst>
            </a:pPr>
            <a:r>
              <a:rPr dirty="0" sz="1900" spc="-605">
                <a:solidFill>
                  <a:srgbClr val="3366FF"/>
                </a:solidFill>
                <a:latin typeface="Wingdings"/>
                <a:cs typeface="Wingdings"/>
              </a:rPr>
              <a:t></a:t>
            </a:r>
            <a:r>
              <a:rPr dirty="0" sz="1900" spc="-605">
                <a:solidFill>
                  <a:srgbClr val="3366FF"/>
                </a:solidFill>
                <a:latin typeface="Times New Roman"/>
                <a:cs typeface="Times New Roman"/>
              </a:rPr>
              <a:t>		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N</a:t>
            </a:r>
            <a:r>
              <a:rPr dirty="0" sz="1900" spc="-15">
                <a:solidFill>
                  <a:srgbClr val="3366FF"/>
                </a:solidFill>
                <a:latin typeface="Calibri"/>
                <a:cs typeface="Calibri"/>
              </a:rPr>
              <a:t>o n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eg</a:t>
            </a:r>
            <a:r>
              <a:rPr dirty="0" sz="1900" spc="60">
                <a:solidFill>
                  <a:srgbClr val="3366FF"/>
                </a:solidFill>
                <a:latin typeface="Calibri"/>
                <a:cs typeface="Calibri"/>
              </a:rPr>
              <a:t>aE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ve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ﬂux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dirty="0" sz="1900" spc="-5">
                <a:solidFill>
                  <a:srgbClr val="3366FF"/>
                </a:solidFill>
                <a:latin typeface="Calibri"/>
                <a:cs typeface="Calibri"/>
              </a:rPr>
              <a:t>,</a:t>
            </a:r>
            <a:r>
              <a:rPr dirty="0" sz="1900" spc="-5">
                <a:solidFill>
                  <a:srgbClr val="3366FF"/>
                </a:solidFill>
                <a:latin typeface="Calibri"/>
                <a:cs typeface="Calibri"/>
              </a:rPr>
              <a:t> obtain a 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ini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u</a:t>
            </a:r>
            <a:r>
              <a:rPr dirty="0" sz="19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var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ian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ce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solu</a:t>
            </a:r>
            <a:r>
              <a:rPr dirty="0" sz="1900" spc="125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1900" spc="125">
                <a:solidFill>
                  <a:srgbClr val="3366FF"/>
                </a:solidFill>
                <a:latin typeface="Calibri"/>
                <a:cs typeface="Calibri"/>
              </a:rPr>
              <a:t>on and no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 a li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ke</a:t>
            </a:r>
            <a:r>
              <a:rPr dirty="0" sz="1900" spc="-10">
                <a:solidFill>
                  <a:srgbClr val="3366FF"/>
                </a:solidFill>
                <a:latin typeface="Calibri"/>
                <a:cs typeface="Calibri"/>
              </a:rPr>
              <a:t>lihood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568960">
              <a:lnSpc>
                <a:spcPct val="100000"/>
              </a:lnSpc>
            </a:pPr>
            <a:r>
              <a:rPr dirty="0" sz="1700">
                <a:latin typeface="Calibri"/>
                <a:cs typeface="Calibri"/>
              </a:rPr>
              <a:t>Bri</a:t>
            </a:r>
            <a:r>
              <a:rPr dirty="0" sz="1700" spc="-5">
                <a:latin typeface="Calibri"/>
                <a:cs typeface="Calibri"/>
              </a:rPr>
              <a:t>o</a:t>
            </a:r>
            <a:r>
              <a:rPr dirty="0" sz="1700">
                <a:latin typeface="Calibri"/>
                <a:cs typeface="Calibri"/>
              </a:rPr>
              <a:t>ud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et</a:t>
            </a:r>
            <a:r>
              <a:rPr dirty="0" sz="1700">
                <a:latin typeface="Calibri"/>
                <a:cs typeface="Calibri"/>
              </a:rPr>
              <a:t> al. </a:t>
            </a:r>
            <a:r>
              <a:rPr dirty="0" sz="1700" spc="-10">
                <a:latin typeface="Calibri"/>
                <a:cs typeface="Calibri"/>
              </a:rPr>
              <a:t>2011,</a:t>
            </a:r>
            <a:r>
              <a:rPr dirty="0" sz="1700">
                <a:latin typeface="Calibri"/>
                <a:cs typeface="Calibri"/>
              </a:rPr>
              <a:t> Cui Y Y </a:t>
            </a:r>
            <a:r>
              <a:rPr dirty="0" sz="1700" spc="-10">
                <a:latin typeface="Calibri"/>
                <a:cs typeface="Calibri"/>
              </a:rPr>
              <a:t>et</a:t>
            </a:r>
            <a:r>
              <a:rPr dirty="0" sz="1700">
                <a:latin typeface="Calibri"/>
                <a:cs typeface="Calibri"/>
              </a:rPr>
              <a:t> al. </a:t>
            </a:r>
            <a:r>
              <a:rPr dirty="0" sz="1700" spc="-10">
                <a:latin typeface="Calibri"/>
                <a:cs typeface="Calibri"/>
              </a:rPr>
              <a:t>2014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3355340" y="3272535"/>
            <a:ext cx="9753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May</a:t>
            </a: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08</a:t>
            </a: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 ﬂi</a:t>
            </a: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AB7A22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AB7A22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52400" y="1214803"/>
            <a:ext cx="8686800" cy="501650"/>
          </a:xfrm>
          <a:custGeom>
            <a:avLst/>
            <a:gdLst/>
            <a:ahLst/>
            <a:cxnLst/>
            <a:rect l="l" t="t" r="r" b="b"/>
            <a:pathLst>
              <a:path w="8686800" h="501650">
                <a:moveTo>
                  <a:pt x="0" y="0"/>
                </a:moveTo>
                <a:lnTo>
                  <a:pt x="8686798" y="0"/>
                </a:lnTo>
                <a:lnTo>
                  <a:pt x="8686798" y="501280"/>
                </a:lnTo>
                <a:lnTo>
                  <a:pt x="0" y="501280"/>
                </a:lnTo>
                <a:lnTo>
                  <a:pt x="0" y="0"/>
                </a:lnTo>
                <a:close/>
              </a:path>
            </a:pathLst>
          </a:custGeom>
          <a:solidFill>
            <a:srgbClr val="C7E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 txBox="1"/>
          <p:nvPr/>
        </p:nvSpPr>
        <p:spPr>
          <a:xfrm>
            <a:off x="229013" y="1355718"/>
            <a:ext cx="34353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65">
                <a:latin typeface="Cambria Math"/>
                <a:cs typeface="Cambria Math"/>
              </a:rPr>
              <a:t>!</a:t>
            </a:r>
            <a:r>
              <a:rPr dirty="0" sz="1750" spc="135">
                <a:latin typeface="Cambria Math"/>
                <a:cs typeface="Cambria Math"/>
              </a:rPr>
              <a:t> </a:t>
            </a:r>
            <a:r>
              <a:rPr dirty="0" sz="1750">
                <a:latin typeface="Cambria Math"/>
                <a:cs typeface="Cambria Math"/>
              </a:rPr>
              <a:t>=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608555" y="1188624"/>
            <a:ext cx="14922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608555" y="1504246"/>
            <a:ext cx="14922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i="1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616438" y="148400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30" y="0"/>
                </a:lnTo>
              </a:path>
            </a:pathLst>
          </a:custGeom>
          <a:ln w="198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803626" y="1373857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80" h="206375">
                <a:moveTo>
                  <a:pt x="61243" y="0"/>
                </a:moveTo>
                <a:lnTo>
                  <a:pt x="21574" y="29168"/>
                </a:lnTo>
                <a:lnTo>
                  <a:pt x="4651" y="64472"/>
                </a:lnTo>
                <a:lnTo>
                  <a:pt x="0" y="105514"/>
                </a:lnTo>
                <a:lnTo>
                  <a:pt x="687" y="117813"/>
                </a:lnTo>
                <a:lnTo>
                  <a:pt x="15336" y="165705"/>
                </a:lnTo>
                <a:lnTo>
                  <a:pt x="41476" y="195638"/>
                </a:lnTo>
                <a:lnTo>
                  <a:pt x="65519" y="206074"/>
                </a:lnTo>
                <a:lnTo>
                  <a:pt x="56489" y="192517"/>
                </a:lnTo>
                <a:lnTo>
                  <a:pt x="46256" y="185163"/>
                </a:lnTo>
                <a:lnTo>
                  <a:pt x="37595" y="175633"/>
                </a:lnTo>
                <a:lnTo>
                  <a:pt x="20446" y="129526"/>
                </a:lnTo>
                <a:lnTo>
                  <a:pt x="18535" y="101375"/>
                </a:lnTo>
                <a:lnTo>
                  <a:pt x="18824" y="90693"/>
                </a:lnTo>
                <a:lnTo>
                  <a:pt x="30699" y="42572"/>
                </a:lnTo>
                <a:lnTo>
                  <a:pt x="56366" y="12452"/>
                </a:lnTo>
                <a:lnTo>
                  <a:pt x="68444" y="7144"/>
                </a:lnTo>
                <a:lnTo>
                  <a:pt x="61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917319" y="1373857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80" h="206375">
                <a:moveTo>
                  <a:pt x="61243" y="0"/>
                </a:moveTo>
                <a:lnTo>
                  <a:pt x="21573" y="29168"/>
                </a:lnTo>
                <a:lnTo>
                  <a:pt x="4651" y="64472"/>
                </a:lnTo>
                <a:lnTo>
                  <a:pt x="0" y="105514"/>
                </a:lnTo>
                <a:lnTo>
                  <a:pt x="687" y="117813"/>
                </a:lnTo>
                <a:lnTo>
                  <a:pt x="15336" y="165706"/>
                </a:lnTo>
                <a:lnTo>
                  <a:pt x="41475" y="195638"/>
                </a:lnTo>
                <a:lnTo>
                  <a:pt x="65519" y="206074"/>
                </a:lnTo>
                <a:lnTo>
                  <a:pt x="56488" y="192517"/>
                </a:lnTo>
                <a:lnTo>
                  <a:pt x="46256" y="185163"/>
                </a:lnTo>
                <a:lnTo>
                  <a:pt x="37594" y="175633"/>
                </a:lnTo>
                <a:lnTo>
                  <a:pt x="20446" y="129526"/>
                </a:lnTo>
                <a:lnTo>
                  <a:pt x="18535" y="101375"/>
                </a:lnTo>
                <a:lnTo>
                  <a:pt x="18824" y="90693"/>
                </a:lnTo>
                <a:lnTo>
                  <a:pt x="30698" y="42572"/>
                </a:lnTo>
                <a:lnTo>
                  <a:pt x="56365" y="12453"/>
                </a:lnTo>
                <a:lnTo>
                  <a:pt x="68443" y="7144"/>
                </a:lnTo>
                <a:lnTo>
                  <a:pt x="61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 txBox="1"/>
          <p:nvPr/>
        </p:nvSpPr>
        <p:spPr>
          <a:xfrm>
            <a:off x="861456" y="1355718"/>
            <a:ext cx="1429385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>
                <a:latin typeface="Cambria Math"/>
                <a:cs typeface="Cambria Math"/>
              </a:rPr>
              <a:t>ln</a:t>
            </a:r>
            <a:r>
              <a:rPr dirty="0" sz="1750">
                <a:latin typeface="Cambria Math"/>
                <a:cs typeface="Cambria Math"/>
              </a:rPr>
              <a:t>(</a:t>
            </a:r>
            <a:r>
              <a:rPr dirty="0" sz="1750" spc="325">
                <a:latin typeface="Cambria Math"/>
                <a:cs typeface="Cambria Math"/>
              </a:rPr>
              <a:t>!</a:t>
            </a:r>
            <a:r>
              <a:rPr dirty="0" baseline="-14492" sz="1725" spc="532">
                <a:latin typeface="Cambria Math"/>
                <a:cs typeface="Cambria Math"/>
              </a:rPr>
              <a:t>!</a:t>
            </a:r>
            <a:r>
              <a:rPr dirty="0" baseline="-14492" sz="1725" spc="-165">
                <a:latin typeface="Cambria Math"/>
                <a:cs typeface="Cambria Math"/>
              </a:rPr>
              <a:t> </a:t>
            </a:r>
            <a:r>
              <a:rPr dirty="0" sz="1750">
                <a:latin typeface="Cambria Math"/>
                <a:cs typeface="Cambria Math"/>
              </a:rPr>
              <a:t>) </a:t>
            </a:r>
            <a:r>
              <a:rPr dirty="0" sz="1750">
                <a:latin typeface="Cambria Math"/>
                <a:cs typeface="Cambria Math"/>
              </a:rPr>
              <a:t>− </a:t>
            </a: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509">
                <a:latin typeface="Cambria Math"/>
                <a:cs typeface="Cambria Math"/>
              </a:rPr>
              <a:t>!"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291520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80" h="206375">
                <a:moveTo>
                  <a:pt x="2609" y="0"/>
                </a:moveTo>
                <a:lnTo>
                  <a:pt x="6988" y="11278"/>
                </a:lnTo>
                <a:lnTo>
                  <a:pt x="16599" y="17023"/>
                </a:lnTo>
                <a:lnTo>
                  <a:pt x="25406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2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7" y="206081"/>
                </a:lnTo>
                <a:lnTo>
                  <a:pt x="46616" y="176978"/>
                </a:lnTo>
                <a:lnTo>
                  <a:pt x="63497" y="141736"/>
                </a:lnTo>
                <a:lnTo>
                  <a:pt x="68129" y="100613"/>
                </a:lnTo>
                <a:lnTo>
                  <a:pt x="67436" y="88354"/>
                </a:lnTo>
                <a:lnTo>
                  <a:pt x="52731" y="40471"/>
                </a:lnTo>
                <a:lnTo>
                  <a:pt x="26577" y="10451"/>
                </a:lnTo>
                <a:lnTo>
                  <a:pt x="15243" y="4372"/>
                </a:lnTo>
                <a:lnTo>
                  <a:pt x="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384328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80" h="206375">
                <a:moveTo>
                  <a:pt x="2609" y="0"/>
                </a:moveTo>
                <a:lnTo>
                  <a:pt x="6988" y="11278"/>
                </a:lnTo>
                <a:lnTo>
                  <a:pt x="16599" y="17023"/>
                </a:lnTo>
                <a:lnTo>
                  <a:pt x="25406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2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7" y="206081"/>
                </a:lnTo>
                <a:lnTo>
                  <a:pt x="46616" y="176978"/>
                </a:lnTo>
                <a:lnTo>
                  <a:pt x="63497" y="141736"/>
                </a:lnTo>
                <a:lnTo>
                  <a:pt x="68129" y="100613"/>
                </a:lnTo>
                <a:lnTo>
                  <a:pt x="67436" y="88354"/>
                </a:lnTo>
                <a:lnTo>
                  <a:pt x="52731" y="40471"/>
                </a:lnTo>
                <a:lnTo>
                  <a:pt x="26577" y="10451"/>
                </a:lnTo>
                <a:lnTo>
                  <a:pt x="15243" y="4372"/>
                </a:lnTo>
                <a:lnTo>
                  <a:pt x="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 txBox="1"/>
          <p:nvPr/>
        </p:nvSpPr>
        <p:spPr>
          <a:xfrm>
            <a:off x="2456774" y="1341644"/>
            <a:ext cx="4857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385">
                <a:latin typeface="Cambria Math"/>
                <a:cs typeface="Cambria Math"/>
              </a:rPr>
              <a:t>!</a:t>
            </a:r>
            <a:r>
              <a:rPr dirty="0" sz="1150" spc="-100">
                <a:latin typeface="Cambria Math"/>
                <a:cs typeface="Cambria Math"/>
              </a:rPr>
              <a:t> </a:t>
            </a:r>
            <a:r>
              <a:rPr dirty="0" baseline="-19047" sz="2625" spc="997">
                <a:latin typeface="Cambria Math"/>
                <a:cs typeface="Cambria Math"/>
              </a:rPr>
              <a:t>!</a:t>
            </a:r>
            <a:r>
              <a:rPr dirty="0" sz="1150" spc="565">
                <a:latin typeface="Cambria Math"/>
                <a:cs typeface="Cambria Math"/>
              </a:rPr>
              <a:t>!</a:t>
            </a:r>
            <a:r>
              <a:rPr dirty="0" sz="1150" spc="345">
                <a:latin typeface="Cambria Math"/>
                <a:cs typeface="Cambria Math"/>
              </a:rPr>
              <a:t>!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2956763" y="1373858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80" h="206375">
                <a:moveTo>
                  <a:pt x="61244" y="0"/>
                </a:moveTo>
                <a:lnTo>
                  <a:pt x="21574" y="29168"/>
                </a:lnTo>
                <a:lnTo>
                  <a:pt x="4652" y="64473"/>
                </a:lnTo>
                <a:lnTo>
                  <a:pt x="0" y="105515"/>
                </a:lnTo>
                <a:lnTo>
                  <a:pt x="687" y="117813"/>
                </a:lnTo>
                <a:lnTo>
                  <a:pt x="15337" y="165706"/>
                </a:lnTo>
                <a:lnTo>
                  <a:pt x="41478" y="195638"/>
                </a:lnTo>
                <a:lnTo>
                  <a:pt x="65521" y="206073"/>
                </a:lnTo>
                <a:lnTo>
                  <a:pt x="56490" y="192517"/>
                </a:lnTo>
                <a:lnTo>
                  <a:pt x="46257" y="185163"/>
                </a:lnTo>
                <a:lnTo>
                  <a:pt x="37596" y="175633"/>
                </a:lnTo>
                <a:lnTo>
                  <a:pt x="20447" y="129526"/>
                </a:lnTo>
                <a:lnTo>
                  <a:pt x="18536" y="101375"/>
                </a:lnTo>
                <a:lnTo>
                  <a:pt x="18825" y="90694"/>
                </a:lnTo>
                <a:lnTo>
                  <a:pt x="30699" y="42572"/>
                </a:lnTo>
                <a:lnTo>
                  <a:pt x="56367" y="12452"/>
                </a:lnTo>
                <a:lnTo>
                  <a:pt x="68445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3235186" y="1373858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61244" y="0"/>
                </a:moveTo>
                <a:lnTo>
                  <a:pt x="21574" y="29168"/>
                </a:lnTo>
                <a:lnTo>
                  <a:pt x="4651" y="64473"/>
                </a:lnTo>
                <a:lnTo>
                  <a:pt x="0" y="105515"/>
                </a:lnTo>
                <a:lnTo>
                  <a:pt x="687" y="117813"/>
                </a:lnTo>
                <a:lnTo>
                  <a:pt x="15337" y="165706"/>
                </a:lnTo>
                <a:lnTo>
                  <a:pt x="41478" y="195638"/>
                </a:lnTo>
                <a:lnTo>
                  <a:pt x="65521" y="206073"/>
                </a:lnTo>
                <a:lnTo>
                  <a:pt x="56490" y="192516"/>
                </a:lnTo>
                <a:lnTo>
                  <a:pt x="46257" y="185163"/>
                </a:lnTo>
                <a:lnTo>
                  <a:pt x="37596" y="175633"/>
                </a:lnTo>
                <a:lnTo>
                  <a:pt x="20447" y="129526"/>
                </a:lnTo>
                <a:lnTo>
                  <a:pt x="18536" y="101375"/>
                </a:lnTo>
                <a:lnTo>
                  <a:pt x="18825" y="90694"/>
                </a:lnTo>
                <a:lnTo>
                  <a:pt x="30699" y="42572"/>
                </a:lnTo>
                <a:lnTo>
                  <a:pt x="56366" y="12452"/>
                </a:lnTo>
                <a:lnTo>
                  <a:pt x="68443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 txBox="1"/>
          <p:nvPr/>
        </p:nvSpPr>
        <p:spPr>
          <a:xfrm>
            <a:off x="3023930" y="1355718"/>
            <a:ext cx="495300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325">
                <a:latin typeface="Cambria Math"/>
                <a:cs typeface="Cambria Math"/>
              </a:rPr>
              <a:t>!</a:t>
            </a:r>
            <a:r>
              <a:rPr dirty="0" baseline="-14492" sz="1725" spc="532">
                <a:latin typeface="Cambria Math"/>
                <a:cs typeface="Cambria Math"/>
              </a:rPr>
              <a:t>!</a:t>
            </a:r>
            <a:endParaRPr baseline="-14492" sz="1725">
              <a:latin typeface="Cambria Math"/>
              <a:cs typeface="Cambria Math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3535143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09" y="0"/>
                </a:moveTo>
                <a:lnTo>
                  <a:pt x="6988" y="11278"/>
                </a:lnTo>
                <a:lnTo>
                  <a:pt x="16599" y="17023"/>
                </a:lnTo>
                <a:lnTo>
                  <a:pt x="25405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2" y="163372"/>
                </a:lnTo>
                <a:lnTo>
                  <a:pt x="11927" y="193598"/>
                </a:lnTo>
                <a:lnTo>
                  <a:pt x="0" y="198931"/>
                </a:lnTo>
                <a:lnTo>
                  <a:pt x="6877" y="206081"/>
                </a:lnTo>
                <a:lnTo>
                  <a:pt x="46616" y="176978"/>
                </a:lnTo>
                <a:lnTo>
                  <a:pt x="63497" y="141736"/>
                </a:lnTo>
                <a:lnTo>
                  <a:pt x="68129" y="100613"/>
                </a:lnTo>
                <a:lnTo>
                  <a:pt x="67436" y="88354"/>
                </a:lnTo>
                <a:lnTo>
                  <a:pt x="52731" y="40471"/>
                </a:lnTo>
                <a:lnTo>
                  <a:pt x="26576" y="10451"/>
                </a:lnTo>
                <a:lnTo>
                  <a:pt x="15243" y="4372"/>
                </a:lnTo>
                <a:lnTo>
                  <a:pt x="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4089017" y="1373857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61244" y="0"/>
                </a:moveTo>
                <a:lnTo>
                  <a:pt x="21574" y="29168"/>
                </a:lnTo>
                <a:lnTo>
                  <a:pt x="4651" y="64473"/>
                </a:lnTo>
                <a:lnTo>
                  <a:pt x="0" y="105515"/>
                </a:lnTo>
                <a:lnTo>
                  <a:pt x="687" y="117813"/>
                </a:lnTo>
                <a:lnTo>
                  <a:pt x="15336" y="165706"/>
                </a:lnTo>
                <a:lnTo>
                  <a:pt x="41476" y="195638"/>
                </a:lnTo>
                <a:lnTo>
                  <a:pt x="65520" y="206074"/>
                </a:lnTo>
                <a:lnTo>
                  <a:pt x="56489" y="192517"/>
                </a:lnTo>
                <a:lnTo>
                  <a:pt x="46256" y="185163"/>
                </a:lnTo>
                <a:lnTo>
                  <a:pt x="37595" y="175633"/>
                </a:lnTo>
                <a:lnTo>
                  <a:pt x="20446" y="129526"/>
                </a:lnTo>
                <a:lnTo>
                  <a:pt x="18535" y="101375"/>
                </a:lnTo>
                <a:lnTo>
                  <a:pt x="18824" y="90694"/>
                </a:lnTo>
                <a:lnTo>
                  <a:pt x="30698" y="42572"/>
                </a:lnTo>
                <a:lnTo>
                  <a:pt x="56366" y="12452"/>
                </a:lnTo>
                <a:lnTo>
                  <a:pt x="68443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 txBox="1"/>
          <p:nvPr/>
        </p:nvSpPr>
        <p:spPr>
          <a:xfrm>
            <a:off x="3653781" y="1355718"/>
            <a:ext cx="79946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-455">
                <a:latin typeface="Cambria Math"/>
                <a:cs typeface="Cambria Math"/>
              </a:rPr>
              <a:t>—</a:t>
            </a:r>
            <a:r>
              <a:rPr dirty="0" sz="1750" spc="-455">
                <a:latin typeface="Cambria Math"/>
                <a:cs typeface="Cambria Math"/>
              </a:rPr>
              <a:t> </a:t>
            </a:r>
            <a:r>
              <a:rPr dirty="0" sz="1750" spc="-455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509">
                <a:latin typeface="Cambria Math"/>
                <a:cs typeface="Cambria Math"/>
              </a:rPr>
              <a:t>!"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4444658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09" y="0"/>
                </a:moveTo>
                <a:lnTo>
                  <a:pt x="6989" y="11278"/>
                </a:lnTo>
                <a:lnTo>
                  <a:pt x="16600" y="17023"/>
                </a:lnTo>
                <a:lnTo>
                  <a:pt x="25406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3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9" y="206081"/>
                </a:lnTo>
                <a:lnTo>
                  <a:pt x="46617" y="176977"/>
                </a:lnTo>
                <a:lnTo>
                  <a:pt x="63498" y="141735"/>
                </a:lnTo>
                <a:lnTo>
                  <a:pt x="68130" y="100612"/>
                </a:lnTo>
                <a:lnTo>
                  <a:pt x="67437" y="88353"/>
                </a:lnTo>
                <a:lnTo>
                  <a:pt x="52732" y="40471"/>
                </a:lnTo>
                <a:lnTo>
                  <a:pt x="26577" y="10451"/>
                </a:lnTo>
                <a:lnTo>
                  <a:pt x="15243" y="4372"/>
                </a:lnTo>
                <a:lnTo>
                  <a:pt x="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4537467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08" y="0"/>
                </a:moveTo>
                <a:lnTo>
                  <a:pt x="6987" y="11278"/>
                </a:lnTo>
                <a:lnTo>
                  <a:pt x="16598" y="17023"/>
                </a:lnTo>
                <a:lnTo>
                  <a:pt x="25405" y="25167"/>
                </a:lnTo>
                <a:lnTo>
                  <a:pt x="45077" y="62272"/>
                </a:lnTo>
                <a:lnTo>
                  <a:pt x="49593" y="102619"/>
                </a:lnTo>
                <a:lnTo>
                  <a:pt x="49217" y="115141"/>
                </a:lnTo>
                <a:lnTo>
                  <a:pt x="37291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8" y="206081"/>
                </a:lnTo>
                <a:lnTo>
                  <a:pt x="46616" y="176977"/>
                </a:lnTo>
                <a:lnTo>
                  <a:pt x="63497" y="141735"/>
                </a:lnTo>
                <a:lnTo>
                  <a:pt x="68129" y="100612"/>
                </a:lnTo>
                <a:lnTo>
                  <a:pt x="67436" y="88353"/>
                </a:lnTo>
                <a:lnTo>
                  <a:pt x="52730" y="40471"/>
                </a:lnTo>
                <a:lnTo>
                  <a:pt x="26576" y="10451"/>
                </a:lnTo>
                <a:lnTo>
                  <a:pt x="15242" y="4372"/>
                </a:lnTo>
                <a:lnTo>
                  <a:pt x="2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 txBox="1"/>
          <p:nvPr/>
        </p:nvSpPr>
        <p:spPr>
          <a:xfrm>
            <a:off x="4884647" y="1504246"/>
            <a:ext cx="14922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i="1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4904153" y="148400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31" y="0"/>
                </a:lnTo>
              </a:path>
            </a:pathLst>
          </a:custGeom>
          <a:ln w="198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5406886" y="1373858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61244" y="0"/>
                </a:moveTo>
                <a:lnTo>
                  <a:pt x="21574" y="29168"/>
                </a:lnTo>
                <a:lnTo>
                  <a:pt x="4651" y="64472"/>
                </a:lnTo>
                <a:lnTo>
                  <a:pt x="0" y="105515"/>
                </a:lnTo>
                <a:lnTo>
                  <a:pt x="687" y="117813"/>
                </a:lnTo>
                <a:lnTo>
                  <a:pt x="15337" y="165706"/>
                </a:lnTo>
                <a:lnTo>
                  <a:pt x="41477" y="195638"/>
                </a:lnTo>
                <a:lnTo>
                  <a:pt x="65521" y="206073"/>
                </a:lnTo>
                <a:lnTo>
                  <a:pt x="56490" y="192517"/>
                </a:lnTo>
                <a:lnTo>
                  <a:pt x="46257" y="185163"/>
                </a:lnTo>
                <a:lnTo>
                  <a:pt x="37596" y="175633"/>
                </a:lnTo>
                <a:lnTo>
                  <a:pt x="20446" y="129525"/>
                </a:lnTo>
                <a:lnTo>
                  <a:pt x="18535" y="101375"/>
                </a:lnTo>
                <a:lnTo>
                  <a:pt x="18824" y="90694"/>
                </a:lnTo>
                <a:lnTo>
                  <a:pt x="30699" y="42572"/>
                </a:lnTo>
                <a:lnTo>
                  <a:pt x="56366" y="12452"/>
                </a:lnTo>
                <a:lnTo>
                  <a:pt x="68443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5614034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11" y="0"/>
                </a:moveTo>
                <a:lnTo>
                  <a:pt x="6989" y="11278"/>
                </a:lnTo>
                <a:lnTo>
                  <a:pt x="16600" y="17023"/>
                </a:lnTo>
                <a:lnTo>
                  <a:pt x="25407" y="25167"/>
                </a:lnTo>
                <a:lnTo>
                  <a:pt x="45079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3" y="163372"/>
                </a:lnTo>
                <a:lnTo>
                  <a:pt x="11928" y="193598"/>
                </a:lnTo>
                <a:lnTo>
                  <a:pt x="0" y="198931"/>
                </a:lnTo>
                <a:lnTo>
                  <a:pt x="6878" y="206081"/>
                </a:lnTo>
                <a:lnTo>
                  <a:pt x="46617" y="176978"/>
                </a:lnTo>
                <a:lnTo>
                  <a:pt x="63498" y="141736"/>
                </a:lnTo>
                <a:lnTo>
                  <a:pt x="68130" y="100613"/>
                </a:lnTo>
                <a:lnTo>
                  <a:pt x="67437" y="88354"/>
                </a:lnTo>
                <a:lnTo>
                  <a:pt x="52732" y="40471"/>
                </a:lnTo>
                <a:lnTo>
                  <a:pt x="26578" y="10451"/>
                </a:lnTo>
                <a:lnTo>
                  <a:pt x="15244" y="4372"/>
                </a:lnTo>
                <a:lnTo>
                  <a:pt x="2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504340" y="1373858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61244" y="0"/>
                </a:moveTo>
                <a:lnTo>
                  <a:pt x="21575" y="29168"/>
                </a:lnTo>
                <a:lnTo>
                  <a:pt x="4652" y="64473"/>
                </a:lnTo>
                <a:lnTo>
                  <a:pt x="0" y="105515"/>
                </a:lnTo>
                <a:lnTo>
                  <a:pt x="687" y="117813"/>
                </a:lnTo>
                <a:lnTo>
                  <a:pt x="15337" y="165706"/>
                </a:lnTo>
                <a:lnTo>
                  <a:pt x="41478" y="195638"/>
                </a:lnTo>
                <a:lnTo>
                  <a:pt x="65521" y="206074"/>
                </a:lnTo>
                <a:lnTo>
                  <a:pt x="56490" y="192517"/>
                </a:lnTo>
                <a:lnTo>
                  <a:pt x="46257" y="185163"/>
                </a:lnTo>
                <a:lnTo>
                  <a:pt x="37596" y="175633"/>
                </a:lnTo>
                <a:lnTo>
                  <a:pt x="20447" y="129526"/>
                </a:lnTo>
                <a:lnTo>
                  <a:pt x="18536" y="101375"/>
                </a:lnTo>
                <a:lnTo>
                  <a:pt x="18825" y="90694"/>
                </a:lnTo>
                <a:lnTo>
                  <a:pt x="30700" y="42572"/>
                </a:lnTo>
                <a:lnTo>
                  <a:pt x="56367" y="12452"/>
                </a:lnTo>
                <a:lnTo>
                  <a:pt x="68445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711489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09" y="0"/>
                </a:moveTo>
                <a:lnTo>
                  <a:pt x="6989" y="11278"/>
                </a:lnTo>
                <a:lnTo>
                  <a:pt x="16600" y="17023"/>
                </a:lnTo>
                <a:lnTo>
                  <a:pt x="25406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2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8" y="206081"/>
                </a:lnTo>
                <a:lnTo>
                  <a:pt x="46616" y="176978"/>
                </a:lnTo>
                <a:lnTo>
                  <a:pt x="63497" y="141736"/>
                </a:lnTo>
                <a:lnTo>
                  <a:pt x="68130" y="100613"/>
                </a:lnTo>
                <a:lnTo>
                  <a:pt x="67437" y="88354"/>
                </a:lnTo>
                <a:lnTo>
                  <a:pt x="52731" y="40471"/>
                </a:lnTo>
                <a:lnTo>
                  <a:pt x="26577" y="10451"/>
                </a:lnTo>
                <a:lnTo>
                  <a:pt x="15244" y="4372"/>
                </a:lnTo>
                <a:lnTo>
                  <a:pt x="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265363" y="1373858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61244" y="0"/>
                </a:moveTo>
                <a:lnTo>
                  <a:pt x="21574" y="29168"/>
                </a:lnTo>
                <a:lnTo>
                  <a:pt x="4651" y="64472"/>
                </a:lnTo>
                <a:lnTo>
                  <a:pt x="0" y="105515"/>
                </a:lnTo>
                <a:lnTo>
                  <a:pt x="687" y="117813"/>
                </a:lnTo>
                <a:lnTo>
                  <a:pt x="15337" y="165706"/>
                </a:lnTo>
                <a:lnTo>
                  <a:pt x="41477" y="195638"/>
                </a:lnTo>
                <a:lnTo>
                  <a:pt x="65521" y="206073"/>
                </a:lnTo>
                <a:lnTo>
                  <a:pt x="56490" y="192516"/>
                </a:lnTo>
                <a:lnTo>
                  <a:pt x="46257" y="185163"/>
                </a:lnTo>
                <a:lnTo>
                  <a:pt x="37596" y="175633"/>
                </a:lnTo>
                <a:lnTo>
                  <a:pt x="20447" y="129526"/>
                </a:lnTo>
                <a:lnTo>
                  <a:pt x="18536" y="101375"/>
                </a:lnTo>
                <a:lnTo>
                  <a:pt x="18825" y="90694"/>
                </a:lnTo>
                <a:lnTo>
                  <a:pt x="30699" y="42572"/>
                </a:lnTo>
                <a:lnTo>
                  <a:pt x="56367" y="12452"/>
                </a:lnTo>
                <a:lnTo>
                  <a:pt x="68445" y="7143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 txBox="1"/>
          <p:nvPr/>
        </p:nvSpPr>
        <p:spPr>
          <a:xfrm>
            <a:off x="4668747" y="1341644"/>
            <a:ext cx="3890010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7515" algn="l"/>
                <a:tab pos="1074420" algn="l"/>
                <a:tab pos="3178175" algn="l"/>
              </a:tabLst>
            </a:pPr>
            <a:r>
              <a:rPr dirty="0" sz="1750">
                <a:latin typeface="Cambria Math"/>
                <a:cs typeface="Cambria Math"/>
              </a:rPr>
              <a:t>+	</a:t>
            </a:r>
            <a:r>
              <a:rPr dirty="0" sz="1750">
                <a:latin typeface="Cambria Math"/>
                <a:cs typeface="Cambria Math"/>
              </a:rPr>
              <a:t>(</a:t>
            </a: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430">
                <a:latin typeface="Cambria Math"/>
                <a:cs typeface="Cambria Math"/>
              </a:rPr>
              <a:t>!</a:t>
            </a:r>
            <a:r>
              <a:rPr dirty="0" sz="1750">
                <a:latin typeface="Cambria Math"/>
                <a:cs typeface="Cambria Math"/>
              </a:rPr>
              <a:t>	</a:t>
            </a:r>
            <a:r>
              <a:rPr dirty="0" sz="1750">
                <a:latin typeface="Cambria Math"/>
                <a:cs typeface="Cambria Math"/>
              </a:rPr>
              <a:t>− </a:t>
            </a: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>
                <a:latin typeface="Cambria Math"/>
                <a:cs typeface="Cambria Math"/>
              </a:rPr>
              <a:t>(</a:t>
            </a:r>
            <a:r>
              <a:rPr dirty="0" sz="1750" spc="409">
                <a:latin typeface="Cambria Math"/>
                <a:cs typeface="Cambria Math"/>
              </a:rPr>
              <a:t>!</a:t>
            </a:r>
            <a:r>
              <a:rPr dirty="0" baseline="-14492" sz="1725" spc="547">
                <a:latin typeface="Cambria Math"/>
                <a:cs typeface="Cambria Math"/>
              </a:rPr>
              <a:t>!</a:t>
            </a:r>
            <a:r>
              <a:rPr dirty="0" baseline="-14492" sz="1725" spc="-157">
                <a:latin typeface="Cambria Math"/>
                <a:cs typeface="Cambria Math"/>
              </a:rPr>
              <a:t> </a:t>
            </a:r>
            <a:r>
              <a:rPr dirty="0" sz="1750">
                <a:latin typeface="Cambria Math"/>
                <a:cs typeface="Cambria Math"/>
              </a:rPr>
              <a:t>)</a:t>
            </a:r>
            <a:r>
              <a:rPr dirty="0" sz="1750">
                <a:latin typeface="Cambria Math"/>
                <a:cs typeface="Cambria Math"/>
              </a:rPr>
              <a:t>)</a:t>
            </a:r>
            <a:r>
              <a:rPr dirty="0" baseline="28985" sz="1725" spc="577">
                <a:latin typeface="Cambria Math"/>
                <a:cs typeface="Cambria Math"/>
              </a:rPr>
              <a:t>!</a:t>
            </a:r>
            <a:r>
              <a:rPr dirty="0" baseline="28985" sz="1725">
                <a:latin typeface="Cambria Math"/>
                <a:cs typeface="Cambria Math"/>
              </a:rPr>
              <a:t> </a:t>
            </a:r>
            <a:r>
              <a:rPr dirty="0" baseline="28985" sz="1725" spc="-89">
                <a:latin typeface="Cambria Math"/>
                <a:cs typeface="Cambria Math"/>
              </a:rPr>
              <a:t> </a:t>
            </a:r>
            <a:r>
              <a:rPr dirty="0" sz="1750" spc="685">
                <a:latin typeface="Cambria Math"/>
                <a:cs typeface="Cambria Math"/>
              </a:rPr>
              <a:t>!</a:t>
            </a:r>
            <a:r>
              <a:rPr dirty="0" baseline="28985" sz="1725" spc="847">
                <a:latin typeface="Cambria Math"/>
                <a:cs typeface="Cambria Math"/>
              </a:rPr>
              <a:t>!</a:t>
            </a:r>
            <a:r>
              <a:rPr dirty="0" baseline="28985" sz="1725" spc="682">
                <a:latin typeface="Cambria Math"/>
                <a:cs typeface="Cambria Math"/>
              </a:rPr>
              <a:t>!</a:t>
            </a:r>
            <a:r>
              <a:rPr dirty="0" sz="1750">
                <a:latin typeface="Cambria Math"/>
                <a:cs typeface="Cambria Math"/>
              </a:rPr>
              <a:t>(</a:t>
            </a: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430">
                <a:latin typeface="Cambria Math"/>
                <a:cs typeface="Cambria Math"/>
              </a:rPr>
              <a:t>!</a:t>
            </a:r>
            <a:r>
              <a:rPr dirty="0" sz="1750">
                <a:latin typeface="Cambria Math"/>
                <a:cs typeface="Cambria Math"/>
              </a:rPr>
              <a:t>	</a:t>
            </a:r>
            <a:r>
              <a:rPr dirty="0" sz="1750">
                <a:latin typeface="Cambria Math"/>
                <a:cs typeface="Cambria Math"/>
              </a:rPr>
              <a:t>− </a:t>
            </a:r>
            <a:r>
              <a:rPr dirty="0" sz="1750">
                <a:latin typeface="Cambria Math"/>
                <a:cs typeface="Cambria Math"/>
              </a:rPr>
              <a:t>ln </a:t>
            </a:r>
            <a:r>
              <a:rPr dirty="0" sz="1750" spc="-45">
                <a:latin typeface="Cambria Math"/>
                <a:cs typeface="Cambria Math"/>
              </a:rPr>
              <a:t> </a:t>
            </a:r>
            <a:r>
              <a:rPr dirty="0" sz="1750" spc="409">
                <a:latin typeface="Cambria Math"/>
                <a:cs typeface="Cambria Math"/>
              </a:rPr>
              <a:t>!</a:t>
            </a:r>
            <a:r>
              <a:rPr dirty="0" baseline="-14492" sz="1725" spc="547">
                <a:latin typeface="Cambria Math"/>
                <a:cs typeface="Cambria Math"/>
              </a:rPr>
              <a:t>!</a:t>
            </a:r>
            <a:endParaRPr baseline="-14492" sz="1725">
              <a:latin typeface="Cambria Math"/>
              <a:cs typeface="Cambria Math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4884647" y="1188624"/>
            <a:ext cx="14922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8565320" y="1372613"/>
            <a:ext cx="68580" cy="206375"/>
          </a:xfrm>
          <a:custGeom>
            <a:avLst/>
            <a:gdLst/>
            <a:ahLst/>
            <a:cxnLst/>
            <a:rect l="l" t="t" r="r" b="b"/>
            <a:pathLst>
              <a:path w="68579" h="206375">
                <a:moveTo>
                  <a:pt x="2608" y="0"/>
                </a:moveTo>
                <a:lnTo>
                  <a:pt x="6988" y="11278"/>
                </a:lnTo>
                <a:lnTo>
                  <a:pt x="16599" y="17023"/>
                </a:lnTo>
                <a:lnTo>
                  <a:pt x="25406" y="25167"/>
                </a:lnTo>
                <a:lnTo>
                  <a:pt x="45078" y="62272"/>
                </a:lnTo>
                <a:lnTo>
                  <a:pt x="49594" y="102619"/>
                </a:lnTo>
                <a:lnTo>
                  <a:pt x="49218" y="115142"/>
                </a:lnTo>
                <a:lnTo>
                  <a:pt x="37292" y="163371"/>
                </a:lnTo>
                <a:lnTo>
                  <a:pt x="11927" y="193598"/>
                </a:lnTo>
                <a:lnTo>
                  <a:pt x="0" y="198931"/>
                </a:lnTo>
                <a:lnTo>
                  <a:pt x="6877" y="206081"/>
                </a:lnTo>
                <a:lnTo>
                  <a:pt x="46616" y="176978"/>
                </a:lnTo>
                <a:lnTo>
                  <a:pt x="63496" y="141735"/>
                </a:lnTo>
                <a:lnTo>
                  <a:pt x="68129" y="100612"/>
                </a:lnTo>
                <a:lnTo>
                  <a:pt x="67436" y="88354"/>
                </a:lnTo>
                <a:lnTo>
                  <a:pt x="52730" y="40471"/>
                </a:lnTo>
                <a:lnTo>
                  <a:pt x="26577" y="10451"/>
                </a:lnTo>
                <a:lnTo>
                  <a:pt x="15243" y="4372"/>
                </a:lnTo>
                <a:lnTo>
                  <a:pt x="2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 txBox="1"/>
          <p:nvPr/>
        </p:nvSpPr>
        <p:spPr>
          <a:xfrm>
            <a:off x="8644741" y="1355718"/>
            <a:ext cx="118110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>
                <a:latin typeface="Cambria Math"/>
                <a:cs typeface="Cambria Math"/>
              </a:rPr>
              <a:t>)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0" y="1932708"/>
            <a:ext cx="1284316" cy="839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0781" y="1974272"/>
            <a:ext cx="1018309" cy="7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0" y="1978223"/>
            <a:ext cx="1219200" cy="708025"/>
          </a:xfrm>
          <a:custGeom>
            <a:avLst/>
            <a:gdLst/>
            <a:ahLst/>
            <a:cxnLst/>
            <a:rect l="l" t="t" r="r" b="b"/>
            <a:pathLst>
              <a:path w="1219200" h="708025">
                <a:moveTo>
                  <a:pt x="0" y="0"/>
                </a:moveTo>
                <a:lnTo>
                  <a:pt x="1219199" y="0"/>
                </a:lnTo>
                <a:lnTo>
                  <a:pt x="1219199" y="707886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solidFill>
            <a:srgbClr val="67B5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0" y="1978223"/>
            <a:ext cx="1219200" cy="708025"/>
          </a:xfrm>
          <a:custGeom>
            <a:avLst/>
            <a:gdLst/>
            <a:ahLst/>
            <a:cxnLst/>
            <a:rect l="l" t="t" r="r" b="b"/>
            <a:pathLst>
              <a:path w="1219200" h="708025">
                <a:moveTo>
                  <a:pt x="0" y="0"/>
                </a:moveTo>
                <a:lnTo>
                  <a:pt x="1219199" y="0"/>
                </a:lnTo>
                <a:lnTo>
                  <a:pt x="1219199" y="707885"/>
                </a:lnTo>
                <a:lnTo>
                  <a:pt x="0" y="707885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 txBox="1"/>
          <p:nvPr/>
        </p:nvSpPr>
        <p:spPr>
          <a:xfrm>
            <a:off x="78739" y="2067123"/>
            <a:ext cx="906144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50" b="1">
                <a:solidFill>
                  <a:srgbClr val="FFFFFF"/>
                </a:solidFill>
                <a:latin typeface="Calibri"/>
                <a:cs typeface="Calibri"/>
              </a:rPr>
              <a:t>c*o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2373283" y="1936865"/>
            <a:ext cx="822960" cy="527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460566" y="1974272"/>
            <a:ext cx="635923" cy="461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 txBox="1"/>
          <p:nvPr/>
        </p:nvSpPr>
        <p:spPr>
          <a:xfrm>
            <a:off x="2438400" y="1981199"/>
            <a:ext cx="695325" cy="400685"/>
          </a:xfrm>
          <a:prstGeom prst="rect">
            <a:avLst/>
          </a:prstGeom>
          <a:solidFill>
            <a:srgbClr val="67B5C2"/>
          </a:solidFill>
          <a:ln w="38099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obs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6562897" y="1936865"/>
            <a:ext cx="968432" cy="527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650182" y="1974272"/>
            <a:ext cx="789709" cy="461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 txBox="1"/>
          <p:nvPr/>
        </p:nvSpPr>
        <p:spPr>
          <a:xfrm>
            <a:off x="6629398" y="1981199"/>
            <a:ext cx="838835" cy="400685"/>
          </a:xfrm>
          <a:prstGeom prst="rect">
            <a:avLst/>
          </a:prstGeom>
          <a:solidFill>
            <a:srgbClr val="67B5C2"/>
          </a:solidFill>
          <a:ln w="38099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prio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219206" y="1676401"/>
            <a:ext cx="3200400" cy="301625"/>
          </a:xfrm>
          <a:custGeom>
            <a:avLst/>
            <a:gdLst/>
            <a:ahLst/>
            <a:cxnLst/>
            <a:rect l="l" t="t" r="r" b="b"/>
            <a:pathLst>
              <a:path w="3200400" h="301625">
                <a:moveTo>
                  <a:pt x="3200392" y="0"/>
                </a:moveTo>
                <a:lnTo>
                  <a:pt x="3199509" y="39987"/>
                </a:lnTo>
                <a:lnTo>
                  <a:pt x="3195235" y="92072"/>
                </a:lnTo>
                <a:lnTo>
                  <a:pt x="3188118" y="130500"/>
                </a:lnTo>
                <a:lnTo>
                  <a:pt x="1660860" y="152398"/>
                </a:lnTo>
                <a:lnTo>
                  <a:pt x="1657459" y="153752"/>
                </a:lnTo>
                <a:lnTo>
                  <a:pt x="1643088" y="195915"/>
                </a:lnTo>
                <a:lnTo>
                  <a:pt x="1637617" y="243254"/>
                </a:lnTo>
                <a:lnTo>
                  <a:pt x="1635467" y="301372"/>
                </a:lnTo>
                <a:lnTo>
                  <a:pt x="1635230" y="281314"/>
                </a:lnTo>
                <a:lnTo>
                  <a:pt x="1631939" y="226306"/>
                </a:lnTo>
                <a:lnTo>
                  <a:pt x="1625430" y="183211"/>
                </a:lnTo>
                <a:lnTo>
                  <a:pt x="25392" y="152398"/>
                </a:lnTo>
                <a:lnTo>
                  <a:pt x="21992" y="151044"/>
                </a:lnTo>
                <a:lnTo>
                  <a:pt x="7621" y="108881"/>
                </a:lnTo>
                <a:lnTo>
                  <a:pt x="2149" y="61543"/>
                </a:lnTo>
                <a:lnTo>
                  <a:pt x="299" y="23705"/>
                </a:lnTo>
                <a:lnTo>
                  <a:pt x="0" y="3425"/>
                </a:lnTo>
              </a:path>
            </a:pathLst>
          </a:custGeom>
          <a:ln w="25399">
            <a:solidFill>
              <a:srgbClr val="4B92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5410206" y="1676399"/>
            <a:ext cx="3200400" cy="301625"/>
          </a:xfrm>
          <a:custGeom>
            <a:avLst/>
            <a:gdLst/>
            <a:ahLst/>
            <a:cxnLst/>
            <a:rect l="l" t="t" r="r" b="b"/>
            <a:pathLst>
              <a:path w="3200400" h="301625">
                <a:moveTo>
                  <a:pt x="3200393" y="0"/>
                </a:moveTo>
                <a:lnTo>
                  <a:pt x="3199509" y="39987"/>
                </a:lnTo>
                <a:lnTo>
                  <a:pt x="3195235" y="92072"/>
                </a:lnTo>
                <a:lnTo>
                  <a:pt x="3188118" y="130500"/>
                </a:lnTo>
                <a:lnTo>
                  <a:pt x="1625591" y="152399"/>
                </a:lnTo>
                <a:lnTo>
                  <a:pt x="1622191" y="153753"/>
                </a:lnTo>
                <a:lnTo>
                  <a:pt x="1607821" y="195917"/>
                </a:lnTo>
                <a:lnTo>
                  <a:pt x="1602349" y="243255"/>
                </a:lnTo>
                <a:lnTo>
                  <a:pt x="1600199" y="301373"/>
                </a:lnTo>
                <a:lnTo>
                  <a:pt x="1599962" y="281316"/>
                </a:lnTo>
                <a:lnTo>
                  <a:pt x="1596671" y="226307"/>
                </a:lnTo>
                <a:lnTo>
                  <a:pt x="1590163" y="183213"/>
                </a:lnTo>
                <a:lnTo>
                  <a:pt x="25392" y="152399"/>
                </a:lnTo>
                <a:lnTo>
                  <a:pt x="21992" y="151045"/>
                </a:lnTo>
                <a:lnTo>
                  <a:pt x="7621" y="108882"/>
                </a:lnTo>
                <a:lnTo>
                  <a:pt x="2149" y="61544"/>
                </a:lnTo>
                <a:lnTo>
                  <a:pt x="299" y="23706"/>
                </a:lnTo>
                <a:lnTo>
                  <a:pt x="0" y="3426"/>
                </a:lnTo>
              </a:path>
            </a:pathLst>
          </a:custGeom>
          <a:ln w="25399">
            <a:solidFill>
              <a:srgbClr val="4B92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57941" y="1550323"/>
            <a:ext cx="295101" cy="494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304800" y="1701605"/>
            <a:ext cx="0" cy="280035"/>
          </a:xfrm>
          <a:custGeom>
            <a:avLst/>
            <a:gdLst/>
            <a:ahLst/>
            <a:cxnLst/>
            <a:rect l="l" t="t" r="r" b="b"/>
            <a:pathLst>
              <a:path w="0" h="280035">
                <a:moveTo>
                  <a:pt x="0" y="279594"/>
                </a:moveTo>
                <a:lnTo>
                  <a:pt x="0" y="0"/>
                </a:lnTo>
              </a:path>
            </a:pathLst>
          </a:custGeom>
          <a:ln w="25399">
            <a:solidFill>
              <a:srgbClr val="4B92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45845" y="1676400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4" y="0"/>
                </a:moveTo>
                <a:lnTo>
                  <a:pt x="0" y="101065"/>
                </a:lnTo>
                <a:lnTo>
                  <a:pt x="2046" y="108841"/>
                </a:lnTo>
                <a:lnTo>
                  <a:pt x="14163" y="115909"/>
                </a:lnTo>
                <a:lnTo>
                  <a:pt x="21940" y="113863"/>
                </a:lnTo>
                <a:lnTo>
                  <a:pt x="58954" y="50410"/>
                </a:lnTo>
                <a:lnTo>
                  <a:pt x="88359" y="50410"/>
                </a:lnTo>
                <a:lnTo>
                  <a:pt x="58954" y="0"/>
                </a:lnTo>
                <a:close/>
              </a:path>
              <a:path w="118110" h="116205">
                <a:moveTo>
                  <a:pt x="88359" y="50410"/>
                </a:moveTo>
                <a:lnTo>
                  <a:pt x="58954" y="50410"/>
                </a:lnTo>
                <a:lnTo>
                  <a:pt x="95968" y="113863"/>
                </a:lnTo>
                <a:lnTo>
                  <a:pt x="103744" y="115909"/>
                </a:lnTo>
                <a:lnTo>
                  <a:pt x="115861" y="108841"/>
                </a:lnTo>
                <a:lnTo>
                  <a:pt x="117908" y="101065"/>
                </a:lnTo>
                <a:lnTo>
                  <a:pt x="88359" y="50410"/>
                </a:lnTo>
                <a:close/>
              </a:path>
            </a:pathLst>
          </a:custGeom>
          <a:solidFill>
            <a:srgbClr val="4B92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 txBox="1"/>
          <p:nvPr/>
        </p:nvSpPr>
        <p:spPr>
          <a:xfrm>
            <a:off x="5486398" y="2495490"/>
            <a:ext cx="3508375" cy="400685"/>
          </a:xfrm>
          <a:prstGeom prst="rect">
            <a:avLst/>
          </a:prstGeom>
          <a:solidFill>
            <a:srgbClr val="67B5C2"/>
          </a:solidFill>
          <a:ln w="25399">
            <a:solidFill>
              <a:srgbClr val="4D8C9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740">
              <a:lnSpc>
                <a:spcPct val="100000"/>
              </a:lnSpc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var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ian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matr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3127" y="1172094"/>
            <a:ext cx="369916" cy="5985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52400" y="1219201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0"/>
                </a:moveTo>
                <a:lnTo>
                  <a:pt x="228599" y="0"/>
                </a:lnTo>
                <a:lnTo>
                  <a:pt x="228599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78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5" b="0">
                <a:latin typeface="Calibri"/>
                <a:cs typeface="Calibri"/>
              </a:rPr>
              <a:t>B</a:t>
            </a:r>
            <a:r>
              <a:rPr dirty="0" sz="3000" spc="-15" b="0">
                <a:latin typeface="Calibri"/>
                <a:cs typeface="Calibri"/>
              </a:rPr>
              <a:t>a</a:t>
            </a:r>
            <a:r>
              <a:rPr dirty="0" sz="3000" spc="-20" b="0">
                <a:latin typeface="Calibri"/>
                <a:cs typeface="Calibri"/>
              </a:rPr>
              <a:t>y</a:t>
            </a:r>
            <a:r>
              <a:rPr dirty="0" sz="3000" spc="-15" b="0">
                <a:latin typeface="Calibri"/>
                <a:cs typeface="Calibri"/>
              </a:rPr>
              <a:t>e</a:t>
            </a:r>
            <a:r>
              <a:rPr dirty="0" sz="3000" b="0">
                <a:latin typeface="Calibri"/>
                <a:cs typeface="Calibri"/>
              </a:rPr>
              <a:t>sian f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spc="-20" b="0">
                <a:latin typeface="Calibri"/>
                <a:cs typeface="Calibri"/>
              </a:rPr>
              <a:t>rm</a:t>
            </a:r>
            <a:r>
              <a:rPr dirty="0" sz="3000" b="0">
                <a:latin typeface="Calibri"/>
                <a:cs typeface="Calibri"/>
              </a:rPr>
              <a:t>ul</a:t>
            </a:r>
            <a:r>
              <a:rPr dirty="0" sz="3000" spc="100" b="0">
                <a:latin typeface="Calibri"/>
                <a:cs typeface="Calibri"/>
              </a:rPr>
              <a:t>aE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b="0">
                <a:latin typeface="Calibri"/>
                <a:cs typeface="Calibri"/>
              </a:rPr>
              <a:t>n </a:t>
            </a:r>
            <a:r>
              <a:rPr dirty="0" sz="3000" spc="-30" b="0">
                <a:latin typeface="Calibri"/>
                <a:cs typeface="Calibri"/>
              </a:rPr>
              <a:t>w</a:t>
            </a:r>
            <a:r>
              <a:rPr dirty="0" sz="3000" b="0">
                <a:latin typeface="Calibri"/>
                <a:cs typeface="Calibri"/>
              </a:rPr>
              <a:t>ith l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spc="-15" b="0">
                <a:latin typeface="Calibri"/>
                <a:cs typeface="Calibri"/>
              </a:rPr>
              <a:t>g</a:t>
            </a:r>
            <a:r>
              <a:rPr dirty="0" sz="3000" b="0">
                <a:latin typeface="Calibri"/>
                <a:cs typeface="Calibri"/>
              </a:rPr>
              <a:t>n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spc="-20" b="0">
                <a:latin typeface="Calibri"/>
                <a:cs typeface="Calibri"/>
              </a:rPr>
              <a:t>rm</a:t>
            </a:r>
            <a:r>
              <a:rPr dirty="0" sz="3000" b="0">
                <a:latin typeface="Calibri"/>
                <a:cs typeface="Calibri"/>
              </a:rPr>
              <a:t>al dis</a:t>
            </a:r>
            <a:r>
              <a:rPr dirty="0" sz="3000" spc="-15" b="0">
                <a:latin typeface="Calibri"/>
                <a:cs typeface="Calibri"/>
              </a:rPr>
              <a:t>tr</a:t>
            </a:r>
            <a:r>
              <a:rPr dirty="0" sz="3000" b="0">
                <a:latin typeface="Calibri"/>
                <a:cs typeface="Calibri"/>
              </a:rPr>
              <a:t>ibu</a:t>
            </a:r>
            <a:r>
              <a:rPr dirty="0" sz="3000" spc="204" b="0">
                <a:latin typeface="Calibri"/>
                <a:cs typeface="Calibri"/>
              </a:rPr>
              <a:t>E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b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40514"/>
            <a:ext cx="9143998" cy="151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217" y="5727700"/>
            <a:ext cx="7534909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Re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asin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10,000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p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ar</a:t>
            </a:r>
            <a:r>
              <a:rPr dirty="0" sz="2000" spc="135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c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s 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every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30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 s and 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every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100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366FF"/>
                </a:solidFill>
                <a:latin typeface="Calibri"/>
                <a:cs typeface="Calibri"/>
              </a:rPr>
              <a:t>m</a:t>
            </a:r>
            <a:r>
              <a:rPr dirty="0" sz="2000" spc="-20">
                <a:solidFill>
                  <a:srgbClr val="3366FF"/>
                </a:solidFill>
                <a:latin typeface="Calibri"/>
                <a:cs typeface="Calibri"/>
              </a:rPr>
              <a:t> alon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ﬂi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track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3366FF"/>
                </a:solidFill>
                <a:latin typeface="Calibri"/>
                <a:cs typeface="Calibri"/>
              </a:rPr>
              <a:t>,</a:t>
            </a:r>
            <a:r>
              <a:rPr dirty="0" sz="2000" spc="-5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66FF"/>
                </a:solidFill>
                <a:latin typeface="Calibri"/>
                <a:cs typeface="Calibri"/>
              </a:rPr>
              <a:t>b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ackwar</a:t>
            </a:r>
            <a:r>
              <a:rPr dirty="0" sz="2000" spc="-10">
                <a:solidFill>
                  <a:srgbClr val="3366FF"/>
                </a:solidFill>
                <a:latin typeface="Calibri"/>
                <a:cs typeface="Calibri"/>
              </a:rPr>
              <a:t>d 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24</a:t>
            </a:r>
            <a:r>
              <a:rPr dirty="0" sz="2000" spc="-15">
                <a:solidFill>
                  <a:srgbClr val="3366FF"/>
                </a:solidFill>
                <a:latin typeface="Calibri"/>
                <a:cs typeface="Calibri"/>
              </a:rPr>
              <a:t> h</a:t>
            </a:r>
            <a:r>
              <a:rPr dirty="0" sz="2000" spc="-5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78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b="0">
                <a:latin typeface="Calibri"/>
                <a:cs typeface="Calibri"/>
              </a:rPr>
              <a:t>Th</a:t>
            </a:r>
            <a:r>
              <a:rPr dirty="0" sz="3000" spc="-15" b="0">
                <a:latin typeface="Calibri"/>
                <a:cs typeface="Calibri"/>
              </a:rPr>
              <a:t>ree</a:t>
            </a:r>
            <a:r>
              <a:rPr dirty="0" sz="3000" spc="-15" b="0">
                <a:latin typeface="Calibri"/>
                <a:cs typeface="Calibri"/>
              </a:rPr>
              <a:t> 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b="0">
                <a:latin typeface="Calibri"/>
                <a:cs typeface="Calibri"/>
              </a:rPr>
              <a:t>ﬀ</a:t>
            </a:r>
            <a:r>
              <a:rPr dirty="0" sz="3000" spc="-615" b="0">
                <a:latin typeface="Calibri"/>
                <a:cs typeface="Calibri"/>
              </a:rPr>
              <a:t>-­‐</a:t>
            </a:r>
            <a:r>
              <a:rPr dirty="0" sz="3000" b="0">
                <a:latin typeface="Calibri"/>
                <a:cs typeface="Calibri"/>
              </a:rPr>
              <a:t>lin</a:t>
            </a:r>
            <a:r>
              <a:rPr dirty="0" sz="3000" spc="-15" b="0">
                <a:latin typeface="Calibri"/>
                <a:cs typeface="Calibri"/>
              </a:rPr>
              <a:t>e</a:t>
            </a:r>
            <a:r>
              <a:rPr dirty="0" sz="3000" b="0">
                <a:latin typeface="Calibri"/>
                <a:cs typeface="Calibri"/>
              </a:rPr>
              <a:t> </a:t>
            </a:r>
            <a:r>
              <a:rPr dirty="0" sz="3000" spc="-15" b="0">
                <a:latin typeface="Calibri"/>
                <a:cs typeface="Calibri"/>
              </a:rPr>
              <a:t>tr</a:t>
            </a:r>
            <a:r>
              <a:rPr dirty="0" sz="3000" b="0">
                <a:latin typeface="Calibri"/>
                <a:cs typeface="Calibri"/>
              </a:rPr>
              <a:t>ansp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spc="-15" b="0">
                <a:latin typeface="Calibri"/>
                <a:cs typeface="Calibri"/>
              </a:rPr>
              <a:t>rt</a:t>
            </a:r>
            <a:r>
              <a:rPr dirty="0" sz="3000" b="0">
                <a:latin typeface="Calibri"/>
                <a:cs typeface="Calibri"/>
              </a:rPr>
              <a:t> </a:t>
            </a:r>
            <a:r>
              <a:rPr dirty="0" sz="3000" spc="-25" b="0">
                <a:latin typeface="Calibri"/>
                <a:cs typeface="Calibri"/>
              </a:rPr>
              <a:t>m</a:t>
            </a:r>
            <a:r>
              <a:rPr dirty="0" sz="3000" spc="-5" b="0">
                <a:latin typeface="Calibri"/>
                <a:cs typeface="Calibri"/>
              </a:rPr>
              <a:t>o</a:t>
            </a:r>
            <a:r>
              <a:rPr dirty="0" sz="3000" b="0">
                <a:latin typeface="Calibri"/>
                <a:cs typeface="Calibri"/>
              </a:rPr>
              <a:t>d</a:t>
            </a:r>
            <a:r>
              <a:rPr dirty="0" sz="3000" spc="-15" b="0">
                <a:latin typeface="Calibri"/>
                <a:cs typeface="Calibri"/>
              </a:rPr>
              <a:t>e</a:t>
            </a:r>
            <a:r>
              <a:rPr dirty="0" sz="3000" b="0">
                <a:latin typeface="Calibri"/>
                <a:cs typeface="Calibri"/>
              </a:rPr>
              <a:t>ls (FLE</a:t>
            </a:r>
            <a:r>
              <a:rPr dirty="0" sz="3000" spc="-25" b="0">
                <a:latin typeface="Calibri"/>
                <a:cs typeface="Calibri"/>
              </a:rPr>
              <a:t>X</a:t>
            </a:r>
            <a:r>
              <a:rPr dirty="0" sz="3000" spc="-20" b="0">
                <a:latin typeface="Calibri"/>
                <a:cs typeface="Calibri"/>
              </a:rPr>
              <a:t>PA</a:t>
            </a:r>
            <a:r>
              <a:rPr dirty="0" sz="3000" b="0">
                <a:latin typeface="Calibri"/>
                <a:cs typeface="Calibri"/>
              </a:rPr>
              <a:t>RT</a:t>
            </a:r>
            <a:r>
              <a:rPr dirty="0" sz="3000" spc="-615" b="0">
                <a:latin typeface="Calibri"/>
                <a:cs typeface="Calibri"/>
              </a:rPr>
              <a:t>-­‐</a:t>
            </a:r>
            <a:r>
              <a:rPr dirty="0" sz="3000" spc="-35" b="0">
                <a:latin typeface="Calibri"/>
                <a:cs typeface="Calibri"/>
              </a:rPr>
              <a:t>W</a:t>
            </a:r>
            <a:r>
              <a:rPr dirty="0" sz="3000" b="0">
                <a:latin typeface="Calibri"/>
                <a:cs typeface="Calibri"/>
              </a:rPr>
              <a:t>RF)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999" y="80645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0999" y="83820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00" y="914400"/>
            <a:ext cx="8915400" cy="383540"/>
          </a:xfrm>
          <a:custGeom>
            <a:avLst/>
            <a:gdLst/>
            <a:ahLst/>
            <a:cxnLst/>
            <a:rect l="l" t="t" r="r" b="b"/>
            <a:pathLst>
              <a:path w="8915400" h="383540">
                <a:moveTo>
                  <a:pt x="0" y="383420"/>
                </a:moveTo>
                <a:lnTo>
                  <a:pt x="8915397" y="383420"/>
                </a:lnTo>
                <a:lnTo>
                  <a:pt x="8915397" y="0"/>
                </a:lnTo>
                <a:lnTo>
                  <a:pt x="0" y="0"/>
                </a:lnTo>
                <a:lnTo>
                  <a:pt x="0" y="383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" y="3757176"/>
            <a:ext cx="8915400" cy="129539"/>
          </a:xfrm>
          <a:custGeom>
            <a:avLst/>
            <a:gdLst/>
            <a:ahLst/>
            <a:cxnLst/>
            <a:rect l="l" t="t" r="r" b="b"/>
            <a:pathLst>
              <a:path w="8915400" h="129539">
                <a:moveTo>
                  <a:pt x="0" y="129023"/>
                </a:moveTo>
                <a:lnTo>
                  <a:pt x="8915397" y="129023"/>
                </a:lnTo>
                <a:lnTo>
                  <a:pt x="8915397" y="0"/>
                </a:lnTo>
                <a:lnTo>
                  <a:pt x="0" y="0"/>
                </a:lnTo>
                <a:lnTo>
                  <a:pt x="0" y="129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200" y="1297820"/>
            <a:ext cx="8915400" cy="2459355"/>
          </a:xfrm>
          <a:custGeom>
            <a:avLst/>
            <a:gdLst/>
            <a:ahLst/>
            <a:cxnLst/>
            <a:rect l="l" t="t" r="r" b="b"/>
            <a:pathLst>
              <a:path w="8915400" h="2459354">
                <a:moveTo>
                  <a:pt x="0" y="0"/>
                </a:moveTo>
                <a:lnTo>
                  <a:pt x="8915398" y="0"/>
                </a:lnTo>
                <a:lnTo>
                  <a:pt x="8915398" y="2459356"/>
                </a:lnTo>
                <a:lnTo>
                  <a:pt x="0" y="24593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3904" y="1479994"/>
            <a:ext cx="2042795" cy="2004060"/>
          </a:xfrm>
          <a:custGeom>
            <a:avLst/>
            <a:gdLst/>
            <a:ahLst/>
            <a:cxnLst/>
            <a:rect l="l" t="t" r="r" b="b"/>
            <a:pathLst>
              <a:path w="2042795" h="2004060">
                <a:moveTo>
                  <a:pt x="0" y="2003920"/>
                </a:moveTo>
                <a:lnTo>
                  <a:pt x="2042322" y="2003920"/>
                </a:lnTo>
                <a:lnTo>
                  <a:pt x="2042322" y="0"/>
                </a:lnTo>
                <a:lnTo>
                  <a:pt x="0" y="0"/>
                </a:lnTo>
                <a:lnTo>
                  <a:pt x="0" y="200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905" y="3483914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4" y="0"/>
                </a:lnTo>
              </a:path>
            </a:pathLst>
          </a:custGeom>
          <a:ln w="11386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3905" y="1479995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4" y="0"/>
                </a:lnTo>
              </a:path>
            </a:pathLst>
          </a:custGeom>
          <a:ln w="11386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7005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7005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8167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8167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09330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09330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73314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-120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4476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-118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5638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-116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3905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16229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3905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91941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3905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91941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3905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91941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11282" y="342091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270" y="291993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33.5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1282" y="241895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270" y="191797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34.5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1282" y="141699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3702" y="1479796"/>
            <a:ext cx="2042728" cy="2004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02792" y="1670366"/>
            <a:ext cx="1307465" cy="1773555"/>
          </a:xfrm>
          <a:custGeom>
            <a:avLst/>
            <a:gdLst/>
            <a:ahLst/>
            <a:cxnLst/>
            <a:rect l="l" t="t" r="r" b="b"/>
            <a:pathLst>
              <a:path w="1307464" h="1773554">
                <a:moveTo>
                  <a:pt x="127645" y="1773469"/>
                </a:moveTo>
                <a:lnTo>
                  <a:pt x="0" y="931822"/>
                </a:lnTo>
                <a:lnTo>
                  <a:pt x="91904" y="911783"/>
                </a:lnTo>
                <a:lnTo>
                  <a:pt x="66376" y="751469"/>
                </a:lnTo>
                <a:lnTo>
                  <a:pt x="239973" y="691354"/>
                </a:lnTo>
                <a:lnTo>
                  <a:pt x="142965" y="60118"/>
                </a:lnTo>
                <a:lnTo>
                  <a:pt x="275713" y="0"/>
                </a:lnTo>
                <a:lnTo>
                  <a:pt x="331877" y="290569"/>
                </a:lnTo>
                <a:lnTo>
                  <a:pt x="439099" y="250489"/>
                </a:lnTo>
                <a:lnTo>
                  <a:pt x="490160" y="611195"/>
                </a:lnTo>
                <a:lnTo>
                  <a:pt x="668862" y="511001"/>
                </a:lnTo>
                <a:lnTo>
                  <a:pt x="694390" y="711394"/>
                </a:lnTo>
                <a:lnTo>
                  <a:pt x="1204971" y="511001"/>
                </a:lnTo>
                <a:lnTo>
                  <a:pt x="1307089" y="1312568"/>
                </a:lnTo>
                <a:lnTo>
                  <a:pt x="127645" y="1773469"/>
                </a:lnTo>
              </a:path>
            </a:pathLst>
          </a:custGeom>
          <a:ln w="2589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3702" y="2024614"/>
            <a:ext cx="1390650" cy="1459865"/>
          </a:xfrm>
          <a:custGeom>
            <a:avLst/>
            <a:gdLst/>
            <a:ahLst/>
            <a:cxnLst/>
            <a:rect l="l" t="t" r="r" b="b"/>
            <a:pathLst>
              <a:path w="1390650" h="1459864">
                <a:moveTo>
                  <a:pt x="1390404" y="1459499"/>
                </a:moveTo>
                <a:lnTo>
                  <a:pt x="1390288" y="1458669"/>
                </a:lnTo>
                <a:lnTo>
                  <a:pt x="1377710" y="1402380"/>
                </a:lnTo>
                <a:lnTo>
                  <a:pt x="1371673" y="1367817"/>
                </a:lnTo>
                <a:lnTo>
                  <a:pt x="1351038" y="1302640"/>
                </a:lnTo>
                <a:lnTo>
                  <a:pt x="1302726" y="1187099"/>
                </a:lnTo>
                <a:lnTo>
                  <a:pt x="1277063" y="1130811"/>
                </a:lnTo>
                <a:lnTo>
                  <a:pt x="1251903" y="1093285"/>
                </a:lnTo>
                <a:lnTo>
                  <a:pt x="1228150" y="1071941"/>
                </a:lnTo>
                <a:lnTo>
                  <a:pt x="1227830" y="1070918"/>
                </a:lnTo>
                <a:lnTo>
                  <a:pt x="1222010" y="1052215"/>
                </a:lnTo>
                <a:lnTo>
                  <a:pt x="1209872" y="1027956"/>
                </a:lnTo>
                <a:lnTo>
                  <a:pt x="1202770" y="1017736"/>
                </a:lnTo>
                <a:lnTo>
                  <a:pt x="1183387" y="997054"/>
                </a:lnTo>
                <a:lnTo>
                  <a:pt x="1179133" y="999000"/>
                </a:lnTo>
                <a:lnTo>
                  <a:pt x="1167240" y="997899"/>
                </a:lnTo>
                <a:lnTo>
                  <a:pt x="1161468" y="974954"/>
                </a:lnTo>
                <a:lnTo>
                  <a:pt x="1157696" y="973372"/>
                </a:lnTo>
                <a:lnTo>
                  <a:pt x="1155495" y="969343"/>
                </a:lnTo>
                <a:lnTo>
                  <a:pt x="1155184" y="964130"/>
                </a:lnTo>
                <a:lnTo>
                  <a:pt x="1131651" y="916739"/>
                </a:lnTo>
                <a:lnTo>
                  <a:pt x="1119549" y="907119"/>
                </a:lnTo>
                <a:lnTo>
                  <a:pt x="1103364" y="884674"/>
                </a:lnTo>
                <a:lnTo>
                  <a:pt x="1083243" y="865786"/>
                </a:lnTo>
                <a:lnTo>
                  <a:pt x="1058609" y="852449"/>
                </a:lnTo>
                <a:lnTo>
                  <a:pt x="1051983" y="838112"/>
                </a:lnTo>
                <a:lnTo>
                  <a:pt x="1020211" y="802773"/>
                </a:lnTo>
                <a:lnTo>
                  <a:pt x="976037" y="729093"/>
                </a:lnTo>
                <a:lnTo>
                  <a:pt x="970261" y="724754"/>
                </a:lnTo>
                <a:lnTo>
                  <a:pt x="962006" y="714947"/>
                </a:lnTo>
                <a:lnTo>
                  <a:pt x="953930" y="705357"/>
                </a:lnTo>
                <a:lnTo>
                  <a:pt x="946152" y="699845"/>
                </a:lnTo>
                <a:lnTo>
                  <a:pt x="929296" y="694758"/>
                </a:lnTo>
                <a:lnTo>
                  <a:pt x="907906" y="705357"/>
                </a:lnTo>
                <a:lnTo>
                  <a:pt x="900996" y="706630"/>
                </a:lnTo>
                <a:lnTo>
                  <a:pt x="896239" y="710448"/>
                </a:lnTo>
                <a:lnTo>
                  <a:pt x="891702" y="718501"/>
                </a:lnTo>
                <a:lnTo>
                  <a:pt x="882624" y="743946"/>
                </a:lnTo>
                <a:lnTo>
                  <a:pt x="878087" y="750730"/>
                </a:lnTo>
                <a:lnTo>
                  <a:pt x="871823" y="754121"/>
                </a:lnTo>
                <a:lnTo>
                  <a:pt x="870526" y="750306"/>
                </a:lnTo>
                <a:lnTo>
                  <a:pt x="842222" y="730373"/>
                </a:lnTo>
                <a:lnTo>
                  <a:pt x="837897" y="721472"/>
                </a:lnTo>
                <a:lnTo>
                  <a:pt x="830337" y="721472"/>
                </a:lnTo>
                <a:lnTo>
                  <a:pt x="827960" y="717233"/>
                </a:lnTo>
                <a:lnTo>
                  <a:pt x="824505" y="717653"/>
                </a:lnTo>
                <a:lnTo>
                  <a:pt x="819534" y="722744"/>
                </a:lnTo>
                <a:lnTo>
                  <a:pt x="811974" y="717233"/>
                </a:lnTo>
                <a:lnTo>
                  <a:pt x="803088" y="683082"/>
                </a:lnTo>
                <a:lnTo>
                  <a:pt x="815036" y="657531"/>
                </a:lnTo>
                <a:lnTo>
                  <a:pt x="820197" y="654224"/>
                </a:lnTo>
                <a:lnTo>
                  <a:pt x="821930" y="642303"/>
                </a:lnTo>
                <a:lnTo>
                  <a:pt x="822082" y="619255"/>
                </a:lnTo>
                <a:lnTo>
                  <a:pt x="817641" y="614446"/>
                </a:lnTo>
                <a:lnTo>
                  <a:pt x="816314" y="596112"/>
                </a:lnTo>
                <a:lnTo>
                  <a:pt x="795940" y="517157"/>
                </a:lnTo>
                <a:lnTo>
                  <a:pt x="778481" y="469866"/>
                </a:lnTo>
                <a:lnTo>
                  <a:pt x="756577" y="429786"/>
                </a:lnTo>
                <a:lnTo>
                  <a:pt x="690671" y="419764"/>
                </a:lnTo>
                <a:lnTo>
                  <a:pt x="673932" y="426224"/>
                </a:lnTo>
                <a:lnTo>
                  <a:pt x="661751" y="427618"/>
                </a:lnTo>
                <a:lnTo>
                  <a:pt x="641623" y="425165"/>
                </a:lnTo>
                <a:lnTo>
                  <a:pt x="633984" y="431961"/>
                </a:lnTo>
                <a:lnTo>
                  <a:pt x="619957" y="437763"/>
                </a:lnTo>
                <a:lnTo>
                  <a:pt x="615792" y="450560"/>
                </a:lnTo>
                <a:lnTo>
                  <a:pt x="609599" y="457275"/>
                </a:lnTo>
                <a:lnTo>
                  <a:pt x="605695" y="449115"/>
                </a:lnTo>
                <a:lnTo>
                  <a:pt x="587477" y="424347"/>
                </a:lnTo>
                <a:lnTo>
                  <a:pt x="543470" y="414390"/>
                </a:lnTo>
                <a:lnTo>
                  <a:pt x="539504" y="411421"/>
                </a:lnTo>
                <a:lnTo>
                  <a:pt x="513331" y="391851"/>
                </a:lnTo>
                <a:lnTo>
                  <a:pt x="508886" y="392643"/>
                </a:lnTo>
                <a:lnTo>
                  <a:pt x="491926" y="374414"/>
                </a:lnTo>
                <a:lnTo>
                  <a:pt x="484248" y="374414"/>
                </a:lnTo>
                <a:lnTo>
                  <a:pt x="466076" y="360146"/>
                </a:lnTo>
                <a:lnTo>
                  <a:pt x="460014" y="358564"/>
                </a:lnTo>
                <a:lnTo>
                  <a:pt x="454767" y="363315"/>
                </a:lnTo>
                <a:lnTo>
                  <a:pt x="445476" y="356978"/>
                </a:lnTo>
                <a:lnTo>
                  <a:pt x="417203" y="322104"/>
                </a:lnTo>
                <a:lnTo>
                  <a:pt x="407916" y="314177"/>
                </a:lnTo>
                <a:lnTo>
                  <a:pt x="401454" y="311800"/>
                </a:lnTo>
                <a:lnTo>
                  <a:pt x="393376" y="290399"/>
                </a:lnTo>
                <a:lnTo>
                  <a:pt x="384490" y="260280"/>
                </a:lnTo>
                <a:lnTo>
                  <a:pt x="375605" y="226990"/>
                </a:lnTo>
                <a:lnTo>
                  <a:pt x="368335" y="189742"/>
                </a:lnTo>
                <a:lnTo>
                  <a:pt x="361467" y="182606"/>
                </a:lnTo>
                <a:lnTo>
                  <a:pt x="356622" y="185778"/>
                </a:lnTo>
                <a:lnTo>
                  <a:pt x="339252" y="168338"/>
                </a:lnTo>
                <a:lnTo>
                  <a:pt x="331177" y="150110"/>
                </a:lnTo>
                <a:lnTo>
                  <a:pt x="321485" y="138219"/>
                </a:lnTo>
                <a:lnTo>
                  <a:pt x="312191" y="141392"/>
                </a:lnTo>
                <a:lnTo>
                  <a:pt x="307348" y="126333"/>
                </a:lnTo>
                <a:lnTo>
                  <a:pt x="294825" y="108101"/>
                </a:lnTo>
                <a:lnTo>
                  <a:pt x="285129" y="101760"/>
                </a:lnTo>
                <a:lnTo>
                  <a:pt x="276653" y="82741"/>
                </a:lnTo>
                <a:lnTo>
                  <a:pt x="270595" y="80363"/>
                </a:lnTo>
                <a:lnTo>
                  <a:pt x="267900" y="83410"/>
                </a:lnTo>
                <a:lnTo>
                  <a:pt x="214794" y="44205"/>
                </a:lnTo>
                <a:lnTo>
                  <a:pt x="198141" y="37100"/>
                </a:lnTo>
                <a:lnTo>
                  <a:pt x="182208" y="41362"/>
                </a:lnTo>
                <a:lnTo>
                  <a:pt x="164834" y="42780"/>
                </a:lnTo>
                <a:lnTo>
                  <a:pt x="158314" y="54147"/>
                </a:lnTo>
                <a:lnTo>
                  <a:pt x="151076" y="61252"/>
                </a:lnTo>
                <a:lnTo>
                  <a:pt x="137321" y="61252"/>
                </a:lnTo>
                <a:lnTo>
                  <a:pt x="111254" y="41362"/>
                </a:lnTo>
                <a:lnTo>
                  <a:pt x="83736" y="42780"/>
                </a:lnTo>
                <a:lnTo>
                  <a:pt x="81570" y="52729"/>
                </a:lnTo>
                <a:lnTo>
                  <a:pt x="64189" y="49889"/>
                </a:lnTo>
                <a:lnTo>
                  <a:pt x="36675" y="22889"/>
                </a:lnTo>
                <a:lnTo>
                  <a:pt x="24366" y="24311"/>
                </a:lnTo>
                <a:lnTo>
                  <a:pt x="13505" y="10100"/>
                </a:lnTo>
                <a:lnTo>
                  <a:pt x="2645" y="155"/>
                </a:lnTo>
                <a:lnTo>
                  <a:pt x="0" y="0"/>
                </a:lnTo>
              </a:path>
            </a:pathLst>
          </a:custGeom>
          <a:ln w="12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0160" y="2404781"/>
            <a:ext cx="209550" cy="118745"/>
          </a:xfrm>
          <a:custGeom>
            <a:avLst/>
            <a:gdLst/>
            <a:ahLst/>
            <a:cxnLst/>
            <a:rect l="l" t="t" r="r" b="b"/>
            <a:pathLst>
              <a:path w="209550" h="118744">
                <a:moveTo>
                  <a:pt x="105960" y="118238"/>
                </a:moveTo>
                <a:lnTo>
                  <a:pt x="89638" y="114740"/>
                </a:lnTo>
                <a:lnTo>
                  <a:pt x="57282" y="116492"/>
                </a:lnTo>
                <a:lnTo>
                  <a:pt x="40960" y="111247"/>
                </a:lnTo>
                <a:lnTo>
                  <a:pt x="28195" y="96689"/>
                </a:lnTo>
                <a:lnTo>
                  <a:pt x="23590" y="77173"/>
                </a:lnTo>
                <a:lnTo>
                  <a:pt x="21666" y="68729"/>
                </a:lnTo>
                <a:lnTo>
                  <a:pt x="27006" y="54748"/>
                </a:lnTo>
                <a:lnTo>
                  <a:pt x="27006" y="46011"/>
                </a:lnTo>
                <a:lnTo>
                  <a:pt x="11869" y="22714"/>
                </a:lnTo>
                <a:lnTo>
                  <a:pt x="0" y="17470"/>
                </a:lnTo>
                <a:lnTo>
                  <a:pt x="5936" y="0"/>
                </a:lnTo>
                <a:lnTo>
                  <a:pt x="36803" y="5820"/>
                </a:lnTo>
                <a:lnTo>
                  <a:pt x="46301" y="11645"/>
                </a:lnTo>
                <a:lnTo>
                  <a:pt x="60846" y="24461"/>
                </a:lnTo>
                <a:lnTo>
                  <a:pt x="67078" y="19802"/>
                </a:lnTo>
                <a:lnTo>
                  <a:pt x="86965" y="18632"/>
                </a:lnTo>
                <a:lnTo>
                  <a:pt x="109523" y="33198"/>
                </a:lnTo>
                <a:lnTo>
                  <a:pt x="128817" y="57075"/>
                </a:lnTo>
                <a:lnTo>
                  <a:pt x="140686" y="57664"/>
                </a:lnTo>
                <a:lnTo>
                  <a:pt x="148703" y="61739"/>
                </a:lnTo>
                <a:lnTo>
                  <a:pt x="159685" y="58827"/>
                </a:lnTo>
                <a:lnTo>
                  <a:pt x="164137" y="51255"/>
                </a:lnTo>
                <a:lnTo>
                  <a:pt x="164137" y="40770"/>
                </a:lnTo>
                <a:lnTo>
                  <a:pt x="165321" y="36692"/>
                </a:lnTo>
                <a:lnTo>
                  <a:pt x="176007" y="23295"/>
                </a:lnTo>
                <a:lnTo>
                  <a:pt x="186992" y="20968"/>
                </a:lnTo>
                <a:lnTo>
                  <a:pt x="203613" y="34360"/>
                </a:lnTo>
                <a:lnTo>
                  <a:pt x="209254" y="42517"/>
                </a:lnTo>
                <a:lnTo>
                  <a:pt x="205989" y="50089"/>
                </a:lnTo>
                <a:lnTo>
                  <a:pt x="199457" y="55914"/>
                </a:lnTo>
                <a:lnTo>
                  <a:pt x="195896" y="69891"/>
                </a:lnTo>
                <a:lnTo>
                  <a:pt x="188180" y="82707"/>
                </a:lnTo>
                <a:lnTo>
                  <a:pt x="166214" y="88532"/>
                </a:lnTo>
                <a:lnTo>
                  <a:pt x="138014" y="90279"/>
                </a:lnTo>
                <a:lnTo>
                  <a:pt x="129409" y="99597"/>
                </a:lnTo>
                <a:lnTo>
                  <a:pt x="105960" y="118238"/>
                </a:lnTo>
              </a:path>
            </a:pathLst>
          </a:custGeom>
          <a:ln w="119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3702" y="2496807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0" y="4784"/>
                </a:moveTo>
                <a:lnTo>
                  <a:pt x="202" y="4865"/>
                </a:lnTo>
                <a:lnTo>
                  <a:pt x="10038" y="0"/>
                </a:lnTo>
                <a:lnTo>
                  <a:pt x="12118" y="4075"/>
                </a:lnTo>
                <a:lnTo>
                  <a:pt x="11226" y="10484"/>
                </a:lnTo>
                <a:lnTo>
                  <a:pt x="13006" y="29125"/>
                </a:lnTo>
                <a:lnTo>
                  <a:pt x="15979" y="33199"/>
                </a:lnTo>
                <a:lnTo>
                  <a:pt x="17163" y="43687"/>
                </a:lnTo>
                <a:lnTo>
                  <a:pt x="2913" y="43102"/>
                </a:lnTo>
                <a:lnTo>
                  <a:pt x="0" y="44113"/>
                </a:lnTo>
              </a:path>
            </a:pathLst>
          </a:custGeom>
          <a:ln w="134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58679" y="2464434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26874" y="14687"/>
                </a:moveTo>
                <a:lnTo>
                  <a:pt x="23816" y="14906"/>
                </a:lnTo>
                <a:lnTo>
                  <a:pt x="16099" y="11794"/>
                </a:lnTo>
                <a:lnTo>
                  <a:pt x="11114" y="13129"/>
                </a:lnTo>
                <a:lnTo>
                  <a:pt x="2719" y="7785"/>
                </a:lnTo>
                <a:lnTo>
                  <a:pt x="0" y="3110"/>
                </a:lnTo>
                <a:lnTo>
                  <a:pt x="4534" y="1551"/>
                </a:lnTo>
                <a:lnTo>
                  <a:pt x="11114" y="2223"/>
                </a:lnTo>
                <a:lnTo>
                  <a:pt x="17920" y="10456"/>
                </a:lnTo>
                <a:lnTo>
                  <a:pt x="26196" y="11347"/>
                </a:lnTo>
                <a:lnTo>
                  <a:pt x="39694" y="0"/>
                </a:lnTo>
                <a:lnTo>
                  <a:pt x="44003" y="1551"/>
                </a:lnTo>
                <a:lnTo>
                  <a:pt x="33340" y="6676"/>
                </a:lnTo>
                <a:lnTo>
                  <a:pt x="26874" y="14687"/>
                </a:lnTo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85634" y="3004311"/>
            <a:ext cx="155575" cy="181610"/>
          </a:xfrm>
          <a:custGeom>
            <a:avLst/>
            <a:gdLst/>
            <a:ahLst/>
            <a:cxnLst/>
            <a:rect l="l" t="t" r="r" b="b"/>
            <a:pathLst>
              <a:path w="155575" h="181610">
                <a:moveTo>
                  <a:pt x="143035" y="181477"/>
                </a:moveTo>
                <a:lnTo>
                  <a:pt x="138716" y="178931"/>
                </a:lnTo>
                <a:lnTo>
                  <a:pt x="128342" y="167059"/>
                </a:lnTo>
                <a:lnTo>
                  <a:pt x="118405" y="161124"/>
                </a:lnTo>
                <a:lnTo>
                  <a:pt x="111058" y="159426"/>
                </a:lnTo>
                <a:lnTo>
                  <a:pt x="95071" y="162820"/>
                </a:lnTo>
                <a:lnTo>
                  <a:pt x="85562" y="161124"/>
                </a:lnTo>
                <a:lnTo>
                  <a:pt x="71733" y="152642"/>
                </a:lnTo>
                <a:lnTo>
                  <a:pt x="63959" y="136531"/>
                </a:lnTo>
                <a:lnTo>
                  <a:pt x="60499" y="122959"/>
                </a:lnTo>
                <a:lnTo>
                  <a:pt x="62657" y="90735"/>
                </a:lnTo>
                <a:lnTo>
                  <a:pt x="62657" y="72078"/>
                </a:lnTo>
                <a:lnTo>
                  <a:pt x="60499" y="61055"/>
                </a:lnTo>
                <a:lnTo>
                  <a:pt x="54881" y="58509"/>
                </a:lnTo>
                <a:lnTo>
                  <a:pt x="46671" y="58509"/>
                </a:lnTo>
                <a:lnTo>
                  <a:pt x="36730" y="48335"/>
                </a:lnTo>
                <a:lnTo>
                  <a:pt x="23769" y="45794"/>
                </a:lnTo>
                <a:lnTo>
                  <a:pt x="17288" y="40702"/>
                </a:lnTo>
                <a:lnTo>
                  <a:pt x="12963" y="27982"/>
                </a:lnTo>
                <a:lnTo>
                  <a:pt x="2594" y="10174"/>
                </a:lnTo>
                <a:lnTo>
                  <a:pt x="0" y="0"/>
                </a:lnTo>
                <a:lnTo>
                  <a:pt x="15125" y="3390"/>
                </a:lnTo>
                <a:lnTo>
                  <a:pt x="35869" y="3390"/>
                </a:lnTo>
                <a:lnTo>
                  <a:pt x="53118" y="28367"/>
                </a:lnTo>
                <a:lnTo>
                  <a:pt x="55747" y="35615"/>
                </a:lnTo>
                <a:lnTo>
                  <a:pt x="64818" y="30527"/>
                </a:lnTo>
                <a:lnTo>
                  <a:pt x="79512" y="46642"/>
                </a:lnTo>
                <a:lnTo>
                  <a:pt x="92477" y="50881"/>
                </a:lnTo>
                <a:lnTo>
                  <a:pt x="120134" y="68688"/>
                </a:lnTo>
                <a:lnTo>
                  <a:pt x="124022" y="91587"/>
                </a:lnTo>
                <a:lnTo>
                  <a:pt x="148224" y="135683"/>
                </a:lnTo>
                <a:lnTo>
                  <a:pt x="152976" y="149252"/>
                </a:lnTo>
                <a:lnTo>
                  <a:pt x="155567" y="165363"/>
                </a:lnTo>
                <a:lnTo>
                  <a:pt x="150818" y="175541"/>
                </a:lnTo>
                <a:lnTo>
                  <a:pt x="143035" y="181477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89365" y="3198616"/>
            <a:ext cx="80010" cy="71120"/>
          </a:xfrm>
          <a:custGeom>
            <a:avLst/>
            <a:gdLst/>
            <a:ahLst/>
            <a:cxnLst/>
            <a:rect l="l" t="t" r="r" b="b"/>
            <a:pathLst>
              <a:path w="80009" h="71120">
                <a:moveTo>
                  <a:pt x="63301" y="70030"/>
                </a:moveTo>
                <a:lnTo>
                  <a:pt x="20061" y="54187"/>
                </a:lnTo>
                <a:lnTo>
                  <a:pt x="0" y="6643"/>
                </a:lnTo>
                <a:lnTo>
                  <a:pt x="9898" y="13289"/>
                </a:lnTo>
                <a:lnTo>
                  <a:pt x="12975" y="8458"/>
                </a:lnTo>
                <a:lnTo>
                  <a:pt x="14588" y="4598"/>
                </a:lnTo>
                <a:lnTo>
                  <a:pt x="22145" y="0"/>
                </a:lnTo>
                <a:lnTo>
                  <a:pt x="27096" y="1021"/>
                </a:lnTo>
                <a:lnTo>
                  <a:pt x="38557" y="14310"/>
                </a:lnTo>
                <a:lnTo>
                  <a:pt x="59916" y="28112"/>
                </a:lnTo>
                <a:lnTo>
                  <a:pt x="72941" y="52142"/>
                </a:lnTo>
                <a:lnTo>
                  <a:pt x="79973" y="56228"/>
                </a:lnTo>
                <a:lnTo>
                  <a:pt x="71376" y="65940"/>
                </a:lnTo>
                <a:lnTo>
                  <a:pt x="63301" y="70030"/>
                </a:lnTo>
              </a:path>
            </a:pathLst>
          </a:custGeom>
          <a:ln w="124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85774" y="3447691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4" h="36829">
                <a:moveTo>
                  <a:pt x="11926" y="36422"/>
                </a:moveTo>
                <a:lnTo>
                  <a:pt x="11900" y="36223"/>
                </a:lnTo>
                <a:lnTo>
                  <a:pt x="10184" y="29656"/>
                </a:lnTo>
                <a:lnTo>
                  <a:pt x="6572" y="23854"/>
                </a:lnTo>
                <a:lnTo>
                  <a:pt x="0" y="21920"/>
                </a:lnTo>
                <a:lnTo>
                  <a:pt x="0" y="3872"/>
                </a:lnTo>
                <a:lnTo>
                  <a:pt x="6572" y="0"/>
                </a:lnTo>
                <a:lnTo>
                  <a:pt x="16424" y="3226"/>
                </a:lnTo>
                <a:lnTo>
                  <a:pt x="21683" y="12250"/>
                </a:lnTo>
                <a:lnTo>
                  <a:pt x="23322" y="24496"/>
                </a:lnTo>
                <a:lnTo>
                  <a:pt x="29702" y="36422"/>
                </a:lnTo>
              </a:path>
            </a:pathLst>
          </a:custGeom>
          <a:ln w="128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61400" y="1479994"/>
            <a:ext cx="2042795" cy="2004060"/>
          </a:xfrm>
          <a:custGeom>
            <a:avLst/>
            <a:gdLst/>
            <a:ahLst/>
            <a:cxnLst/>
            <a:rect l="l" t="t" r="r" b="b"/>
            <a:pathLst>
              <a:path w="2042795" h="2004060">
                <a:moveTo>
                  <a:pt x="0" y="2003920"/>
                </a:moveTo>
                <a:lnTo>
                  <a:pt x="2042325" y="2003920"/>
                </a:lnTo>
                <a:lnTo>
                  <a:pt x="2042325" y="0"/>
                </a:lnTo>
                <a:lnTo>
                  <a:pt x="0" y="0"/>
                </a:lnTo>
                <a:lnTo>
                  <a:pt x="0" y="200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61402" y="3483914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4" y="0"/>
                </a:lnTo>
              </a:path>
            </a:pathLst>
          </a:custGeom>
          <a:ln w="11386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61402" y="1479995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4" y="0"/>
                </a:lnTo>
              </a:path>
            </a:pathLst>
          </a:custGeom>
          <a:ln w="11386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54502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54502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75664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75664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96826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96826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61402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403726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61402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379438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61402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79438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61402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8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379438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288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280600" y="1076924"/>
            <a:ext cx="6665595" cy="37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695">
              <a:lnSpc>
                <a:spcPct val="100000"/>
              </a:lnSpc>
              <a:tabLst>
                <a:tab pos="2886710" algn="l"/>
                <a:tab pos="5674360" algn="l"/>
              </a:tabLst>
            </a:pPr>
            <a:r>
              <a:rPr dirty="0" sz="950" spc="165" b="1">
                <a:latin typeface="Arial"/>
                <a:cs typeface="Arial"/>
              </a:rPr>
              <a:t>WRF1</a:t>
            </a:r>
            <a:r>
              <a:rPr dirty="0" sz="950" spc="165" b="1">
                <a:latin typeface="Arial"/>
                <a:cs typeface="Arial"/>
              </a:rPr>
              <a:t>	</a:t>
            </a:r>
            <a:r>
              <a:rPr dirty="0" sz="950" spc="165" b="1">
                <a:latin typeface="Arial"/>
                <a:cs typeface="Arial"/>
              </a:rPr>
              <a:t>WRF2</a:t>
            </a:r>
            <a:r>
              <a:rPr dirty="0" sz="950" spc="165" b="1">
                <a:latin typeface="Arial"/>
                <a:cs typeface="Arial"/>
              </a:rPr>
              <a:t>	</a:t>
            </a:r>
            <a:r>
              <a:rPr dirty="0" sz="950" spc="165" b="1">
                <a:latin typeface="Arial"/>
                <a:cs typeface="Arial"/>
              </a:rPr>
              <a:t>WRF3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60810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-120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81971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-118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03134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-116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98777" y="342091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54765" y="291993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33.5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98777" y="241895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54765" y="191797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34.5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98777" y="141699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61197" y="1479796"/>
            <a:ext cx="2042730" cy="2004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90288" y="1670366"/>
            <a:ext cx="1307465" cy="1773555"/>
          </a:xfrm>
          <a:custGeom>
            <a:avLst/>
            <a:gdLst/>
            <a:ahLst/>
            <a:cxnLst/>
            <a:rect l="l" t="t" r="r" b="b"/>
            <a:pathLst>
              <a:path w="1307464" h="1773554">
                <a:moveTo>
                  <a:pt x="127645" y="1773469"/>
                </a:moveTo>
                <a:lnTo>
                  <a:pt x="0" y="931822"/>
                </a:lnTo>
                <a:lnTo>
                  <a:pt x="91904" y="911783"/>
                </a:lnTo>
                <a:lnTo>
                  <a:pt x="66376" y="751469"/>
                </a:lnTo>
                <a:lnTo>
                  <a:pt x="239973" y="691354"/>
                </a:lnTo>
                <a:lnTo>
                  <a:pt x="142965" y="60118"/>
                </a:lnTo>
                <a:lnTo>
                  <a:pt x="275713" y="0"/>
                </a:lnTo>
                <a:lnTo>
                  <a:pt x="331877" y="290569"/>
                </a:lnTo>
                <a:lnTo>
                  <a:pt x="439099" y="250489"/>
                </a:lnTo>
                <a:lnTo>
                  <a:pt x="490160" y="611195"/>
                </a:lnTo>
                <a:lnTo>
                  <a:pt x="668862" y="511001"/>
                </a:lnTo>
                <a:lnTo>
                  <a:pt x="694390" y="711394"/>
                </a:lnTo>
                <a:lnTo>
                  <a:pt x="1204971" y="511001"/>
                </a:lnTo>
                <a:lnTo>
                  <a:pt x="1307089" y="1312568"/>
                </a:lnTo>
                <a:lnTo>
                  <a:pt x="127645" y="1773469"/>
                </a:lnTo>
              </a:path>
            </a:pathLst>
          </a:custGeom>
          <a:ln w="2589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361199" y="2024614"/>
            <a:ext cx="1390650" cy="1459865"/>
          </a:xfrm>
          <a:custGeom>
            <a:avLst/>
            <a:gdLst/>
            <a:ahLst/>
            <a:cxnLst/>
            <a:rect l="l" t="t" r="r" b="b"/>
            <a:pathLst>
              <a:path w="1390650" h="1459864">
                <a:moveTo>
                  <a:pt x="1390404" y="1459499"/>
                </a:moveTo>
                <a:lnTo>
                  <a:pt x="1390288" y="1458669"/>
                </a:lnTo>
                <a:lnTo>
                  <a:pt x="1377712" y="1402380"/>
                </a:lnTo>
                <a:lnTo>
                  <a:pt x="1371671" y="1367817"/>
                </a:lnTo>
                <a:lnTo>
                  <a:pt x="1351038" y="1302640"/>
                </a:lnTo>
                <a:lnTo>
                  <a:pt x="1302726" y="1187099"/>
                </a:lnTo>
                <a:lnTo>
                  <a:pt x="1277064" y="1130811"/>
                </a:lnTo>
                <a:lnTo>
                  <a:pt x="1251904" y="1093285"/>
                </a:lnTo>
                <a:lnTo>
                  <a:pt x="1228150" y="1071941"/>
                </a:lnTo>
                <a:lnTo>
                  <a:pt x="1227830" y="1070918"/>
                </a:lnTo>
                <a:lnTo>
                  <a:pt x="1222009" y="1052215"/>
                </a:lnTo>
                <a:lnTo>
                  <a:pt x="1209871" y="1027956"/>
                </a:lnTo>
                <a:lnTo>
                  <a:pt x="1202770" y="1017736"/>
                </a:lnTo>
                <a:lnTo>
                  <a:pt x="1183387" y="997054"/>
                </a:lnTo>
                <a:lnTo>
                  <a:pt x="1179133" y="999000"/>
                </a:lnTo>
                <a:lnTo>
                  <a:pt x="1167239" y="997899"/>
                </a:lnTo>
                <a:lnTo>
                  <a:pt x="1161468" y="974954"/>
                </a:lnTo>
                <a:lnTo>
                  <a:pt x="1157697" y="973372"/>
                </a:lnTo>
                <a:lnTo>
                  <a:pt x="1155496" y="969343"/>
                </a:lnTo>
                <a:lnTo>
                  <a:pt x="1155184" y="964130"/>
                </a:lnTo>
                <a:lnTo>
                  <a:pt x="1131651" y="916739"/>
                </a:lnTo>
                <a:lnTo>
                  <a:pt x="1119549" y="907119"/>
                </a:lnTo>
                <a:lnTo>
                  <a:pt x="1103363" y="884674"/>
                </a:lnTo>
                <a:lnTo>
                  <a:pt x="1083243" y="865786"/>
                </a:lnTo>
                <a:lnTo>
                  <a:pt x="1058608" y="852449"/>
                </a:lnTo>
                <a:lnTo>
                  <a:pt x="1051983" y="838112"/>
                </a:lnTo>
                <a:lnTo>
                  <a:pt x="1020212" y="802773"/>
                </a:lnTo>
                <a:lnTo>
                  <a:pt x="976037" y="729093"/>
                </a:lnTo>
                <a:lnTo>
                  <a:pt x="970261" y="724754"/>
                </a:lnTo>
                <a:lnTo>
                  <a:pt x="962006" y="714947"/>
                </a:lnTo>
                <a:lnTo>
                  <a:pt x="953931" y="705357"/>
                </a:lnTo>
                <a:lnTo>
                  <a:pt x="946152" y="699845"/>
                </a:lnTo>
                <a:lnTo>
                  <a:pt x="929296" y="694758"/>
                </a:lnTo>
                <a:lnTo>
                  <a:pt x="907907" y="705357"/>
                </a:lnTo>
                <a:lnTo>
                  <a:pt x="900996" y="706630"/>
                </a:lnTo>
                <a:lnTo>
                  <a:pt x="896239" y="710448"/>
                </a:lnTo>
                <a:lnTo>
                  <a:pt x="891702" y="718501"/>
                </a:lnTo>
                <a:lnTo>
                  <a:pt x="882624" y="743946"/>
                </a:lnTo>
                <a:lnTo>
                  <a:pt x="878087" y="750730"/>
                </a:lnTo>
                <a:lnTo>
                  <a:pt x="871824" y="754121"/>
                </a:lnTo>
                <a:lnTo>
                  <a:pt x="870526" y="750306"/>
                </a:lnTo>
                <a:lnTo>
                  <a:pt x="842222" y="730373"/>
                </a:lnTo>
                <a:lnTo>
                  <a:pt x="837898" y="721472"/>
                </a:lnTo>
                <a:lnTo>
                  <a:pt x="830337" y="721472"/>
                </a:lnTo>
                <a:lnTo>
                  <a:pt x="827961" y="717233"/>
                </a:lnTo>
                <a:lnTo>
                  <a:pt x="824505" y="717653"/>
                </a:lnTo>
                <a:lnTo>
                  <a:pt x="819535" y="722744"/>
                </a:lnTo>
                <a:lnTo>
                  <a:pt x="811974" y="717233"/>
                </a:lnTo>
                <a:lnTo>
                  <a:pt x="803088" y="683082"/>
                </a:lnTo>
                <a:lnTo>
                  <a:pt x="815036" y="657531"/>
                </a:lnTo>
                <a:lnTo>
                  <a:pt x="820197" y="654224"/>
                </a:lnTo>
                <a:lnTo>
                  <a:pt x="821930" y="642303"/>
                </a:lnTo>
                <a:lnTo>
                  <a:pt x="822082" y="619255"/>
                </a:lnTo>
                <a:lnTo>
                  <a:pt x="817641" y="614446"/>
                </a:lnTo>
                <a:lnTo>
                  <a:pt x="816314" y="596112"/>
                </a:lnTo>
                <a:lnTo>
                  <a:pt x="795940" y="517157"/>
                </a:lnTo>
                <a:lnTo>
                  <a:pt x="778481" y="469866"/>
                </a:lnTo>
                <a:lnTo>
                  <a:pt x="756577" y="429786"/>
                </a:lnTo>
                <a:lnTo>
                  <a:pt x="690671" y="419764"/>
                </a:lnTo>
                <a:lnTo>
                  <a:pt x="673932" y="426224"/>
                </a:lnTo>
                <a:lnTo>
                  <a:pt x="661751" y="427618"/>
                </a:lnTo>
                <a:lnTo>
                  <a:pt x="641623" y="425165"/>
                </a:lnTo>
                <a:lnTo>
                  <a:pt x="633984" y="431961"/>
                </a:lnTo>
                <a:lnTo>
                  <a:pt x="619957" y="437763"/>
                </a:lnTo>
                <a:lnTo>
                  <a:pt x="615792" y="450560"/>
                </a:lnTo>
                <a:lnTo>
                  <a:pt x="609599" y="457275"/>
                </a:lnTo>
                <a:lnTo>
                  <a:pt x="605695" y="449115"/>
                </a:lnTo>
                <a:lnTo>
                  <a:pt x="587477" y="424347"/>
                </a:lnTo>
                <a:lnTo>
                  <a:pt x="543470" y="414390"/>
                </a:lnTo>
                <a:lnTo>
                  <a:pt x="539504" y="411421"/>
                </a:lnTo>
                <a:lnTo>
                  <a:pt x="513331" y="391851"/>
                </a:lnTo>
                <a:lnTo>
                  <a:pt x="508886" y="392643"/>
                </a:lnTo>
                <a:lnTo>
                  <a:pt x="491926" y="374414"/>
                </a:lnTo>
                <a:lnTo>
                  <a:pt x="484248" y="374414"/>
                </a:lnTo>
                <a:lnTo>
                  <a:pt x="466076" y="360146"/>
                </a:lnTo>
                <a:lnTo>
                  <a:pt x="460015" y="358564"/>
                </a:lnTo>
                <a:lnTo>
                  <a:pt x="454767" y="363315"/>
                </a:lnTo>
                <a:lnTo>
                  <a:pt x="445477" y="356978"/>
                </a:lnTo>
                <a:lnTo>
                  <a:pt x="417204" y="322104"/>
                </a:lnTo>
                <a:lnTo>
                  <a:pt x="407917" y="314177"/>
                </a:lnTo>
                <a:lnTo>
                  <a:pt x="401454" y="311800"/>
                </a:lnTo>
                <a:lnTo>
                  <a:pt x="393376" y="290399"/>
                </a:lnTo>
                <a:lnTo>
                  <a:pt x="384491" y="260280"/>
                </a:lnTo>
                <a:lnTo>
                  <a:pt x="375604" y="226990"/>
                </a:lnTo>
                <a:lnTo>
                  <a:pt x="368335" y="189742"/>
                </a:lnTo>
                <a:lnTo>
                  <a:pt x="361467" y="182606"/>
                </a:lnTo>
                <a:lnTo>
                  <a:pt x="356622" y="185778"/>
                </a:lnTo>
                <a:lnTo>
                  <a:pt x="339253" y="168338"/>
                </a:lnTo>
                <a:lnTo>
                  <a:pt x="331178" y="150110"/>
                </a:lnTo>
                <a:lnTo>
                  <a:pt x="321485" y="138219"/>
                </a:lnTo>
                <a:lnTo>
                  <a:pt x="312191" y="141392"/>
                </a:lnTo>
                <a:lnTo>
                  <a:pt x="307349" y="126333"/>
                </a:lnTo>
                <a:lnTo>
                  <a:pt x="294826" y="108101"/>
                </a:lnTo>
                <a:lnTo>
                  <a:pt x="285129" y="101760"/>
                </a:lnTo>
                <a:lnTo>
                  <a:pt x="276653" y="82741"/>
                </a:lnTo>
                <a:lnTo>
                  <a:pt x="270595" y="80363"/>
                </a:lnTo>
                <a:lnTo>
                  <a:pt x="267900" y="83410"/>
                </a:lnTo>
                <a:lnTo>
                  <a:pt x="214794" y="44205"/>
                </a:lnTo>
                <a:lnTo>
                  <a:pt x="198141" y="37100"/>
                </a:lnTo>
                <a:lnTo>
                  <a:pt x="182208" y="41362"/>
                </a:lnTo>
                <a:lnTo>
                  <a:pt x="164834" y="42780"/>
                </a:lnTo>
                <a:lnTo>
                  <a:pt x="158314" y="54147"/>
                </a:lnTo>
                <a:lnTo>
                  <a:pt x="151076" y="61252"/>
                </a:lnTo>
                <a:lnTo>
                  <a:pt x="137321" y="61252"/>
                </a:lnTo>
                <a:lnTo>
                  <a:pt x="111254" y="41362"/>
                </a:lnTo>
                <a:lnTo>
                  <a:pt x="83736" y="42780"/>
                </a:lnTo>
                <a:lnTo>
                  <a:pt x="81570" y="52729"/>
                </a:lnTo>
                <a:lnTo>
                  <a:pt x="64188" y="49889"/>
                </a:lnTo>
                <a:lnTo>
                  <a:pt x="36676" y="22889"/>
                </a:lnTo>
                <a:lnTo>
                  <a:pt x="24365" y="24311"/>
                </a:lnTo>
                <a:lnTo>
                  <a:pt x="13505" y="10100"/>
                </a:lnTo>
                <a:lnTo>
                  <a:pt x="2645" y="155"/>
                </a:lnTo>
                <a:lnTo>
                  <a:pt x="0" y="0"/>
                </a:lnTo>
              </a:path>
            </a:pathLst>
          </a:custGeom>
          <a:ln w="12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97657" y="2404781"/>
            <a:ext cx="209550" cy="118745"/>
          </a:xfrm>
          <a:custGeom>
            <a:avLst/>
            <a:gdLst/>
            <a:ahLst/>
            <a:cxnLst/>
            <a:rect l="l" t="t" r="r" b="b"/>
            <a:pathLst>
              <a:path w="209550" h="118744">
                <a:moveTo>
                  <a:pt x="105959" y="118238"/>
                </a:moveTo>
                <a:lnTo>
                  <a:pt x="89637" y="114740"/>
                </a:lnTo>
                <a:lnTo>
                  <a:pt x="57281" y="116492"/>
                </a:lnTo>
                <a:lnTo>
                  <a:pt x="40959" y="111247"/>
                </a:lnTo>
                <a:lnTo>
                  <a:pt x="28193" y="96689"/>
                </a:lnTo>
                <a:lnTo>
                  <a:pt x="23590" y="77173"/>
                </a:lnTo>
                <a:lnTo>
                  <a:pt x="21665" y="68729"/>
                </a:lnTo>
                <a:lnTo>
                  <a:pt x="27006" y="54748"/>
                </a:lnTo>
                <a:lnTo>
                  <a:pt x="27006" y="46011"/>
                </a:lnTo>
                <a:lnTo>
                  <a:pt x="11868" y="22714"/>
                </a:lnTo>
                <a:lnTo>
                  <a:pt x="0" y="17470"/>
                </a:lnTo>
                <a:lnTo>
                  <a:pt x="5936" y="0"/>
                </a:lnTo>
                <a:lnTo>
                  <a:pt x="36803" y="5820"/>
                </a:lnTo>
                <a:lnTo>
                  <a:pt x="46300" y="11645"/>
                </a:lnTo>
                <a:lnTo>
                  <a:pt x="60846" y="24461"/>
                </a:lnTo>
                <a:lnTo>
                  <a:pt x="67079" y="19802"/>
                </a:lnTo>
                <a:lnTo>
                  <a:pt x="86964" y="18632"/>
                </a:lnTo>
                <a:lnTo>
                  <a:pt x="109523" y="33198"/>
                </a:lnTo>
                <a:lnTo>
                  <a:pt x="128816" y="57075"/>
                </a:lnTo>
                <a:lnTo>
                  <a:pt x="140687" y="57664"/>
                </a:lnTo>
                <a:lnTo>
                  <a:pt x="148703" y="61739"/>
                </a:lnTo>
                <a:lnTo>
                  <a:pt x="159684" y="58827"/>
                </a:lnTo>
                <a:lnTo>
                  <a:pt x="164136" y="51255"/>
                </a:lnTo>
                <a:lnTo>
                  <a:pt x="164136" y="40770"/>
                </a:lnTo>
                <a:lnTo>
                  <a:pt x="165320" y="36692"/>
                </a:lnTo>
                <a:lnTo>
                  <a:pt x="176005" y="23295"/>
                </a:lnTo>
                <a:lnTo>
                  <a:pt x="186991" y="20968"/>
                </a:lnTo>
                <a:lnTo>
                  <a:pt x="203612" y="34360"/>
                </a:lnTo>
                <a:lnTo>
                  <a:pt x="209254" y="42517"/>
                </a:lnTo>
                <a:lnTo>
                  <a:pt x="205989" y="50089"/>
                </a:lnTo>
                <a:lnTo>
                  <a:pt x="199456" y="55914"/>
                </a:lnTo>
                <a:lnTo>
                  <a:pt x="195896" y="69891"/>
                </a:lnTo>
                <a:lnTo>
                  <a:pt x="188179" y="82707"/>
                </a:lnTo>
                <a:lnTo>
                  <a:pt x="166213" y="88532"/>
                </a:lnTo>
                <a:lnTo>
                  <a:pt x="138014" y="90279"/>
                </a:lnTo>
                <a:lnTo>
                  <a:pt x="129408" y="99597"/>
                </a:lnTo>
                <a:lnTo>
                  <a:pt x="105959" y="118238"/>
                </a:lnTo>
              </a:path>
            </a:pathLst>
          </a:custGeom>
          <a:ln w="119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361199" y="2496807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0" y="4784"/>
                </a:moveTo>
                <a:lnTo>
                  <a:pt x="202" y="4865"/>
                </a:lnTo>
                <a:lnTo>
                  <a:pt x="10039" y="0"/>
                </a:lnTo>
                <a:lnTo>
                  <a:pt x="12118" y="4075"/>
                </a:lnTo>
                <a:lnTo>
                  <a:pt x="11227" y="10484"/>
                </a:lnTo>
                <a:lnTo>
                  <a:pt x="13007" y="29125"/>
                </a:lnTo>
                <a:lnTo>
                  <a:pt x="15978" y="33199"/>
                </a:lnTo>
                <a:lnTo>
                  <a:pt x="17163" y="43687"/>
                </a:lnTo>
                <a:lnTo>
                  <a:pt x="2914" y="43102"/>
                </a:lnTo>
                <a:lnTo>
                  <a:pt x="0" y="44113"/>
                </a:lnTo>
              </a:path>
            </a:pathLst>
          </a:custGeom>
          <a:ln w="134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646176" y="2464434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26874" y="14687"/>
                </a:moveTo>
                <a:lnTo>
                  <a:pt x="23816" y="14906"/>
                </a:lnTo>
                <a:lnTo>
                  <a:pt x="16099" y="11794"/>
                </a:lnTo>
                <a:lnTo>
                  <a:pt x="11114" y="13129"/>
                </a:lnTo>
                <a:lnTo>
                  <a:pt x="2718" y="7785"/>
                </a:lnTo>
                <a:lnTo>
                  <a:pt x="0" y="3110"/>
                </a:lnTo>
                <a:lnTo>
                  <a:pt x="4533" y="1551"/>
                </a:lnTo>
                <a:lnTo>
                  <a:pt x="11114" y="2223"/>
                </a:lnTo>
                <a:lnTo>
                  <a:pt x="17920" y="10456"/>
                </a:lnTo>
                <a:lnTo>
                  <a:pt x="26196" y="11347"/>
                </a:lnTo>
                <a:lnTo>
                  <a:pt x="39695" y="0"/>
                </a:lnTo>
                <a:lnTo>
                  <a:pt x="44002" y="1551"/>
                </a:lnTo>
                <a:lnTo>
                  <a:pt x="33340" y="6676"/>
                </a:lnTo>
                <a:lnTo>
                  <a:pt x="26874" y="14687"/>
                </a:lnTo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73131" y="3004311"/>
            <a:ext cx="155575" cy="181610"/>
          </a:xfrm>
          <a:custGeom>
            <a:avLst/>
            <a:gdLst/>
            <a:ahLst/>
            <a:cxnLst/>
            <a:rect l="l" t="t" r="r" b="b"/>
            <a:pathLst>
              <a:path w="155575" h="181610">
                <a:moveTo>
                  <a:pt x="143035" y="181477"/>
                </a:moveTo>
                <a:lnTo>
                  <a:pt x="138716" y="178931"/>
                </a:lnTo>
                <a:lnTo>
                  <a:pt x="128342" y="167059"/>
                </a:lnTo>
                <a:lnTo>
                  <a:pt x="118405" y="161124"/>
                </a:lnTo>
                <a:lnTo>
                  <a:pt x="111058" y="159426"/>
                </a:lnTo>
                <a:lnTo>
                  <a:pt x="95071" y="162820"/>
                </a:lnTo>
                <a:lnTo>
                  <a:pt x="85562" y="161124"/>
                </a:lnTo>
                <a:lnTo>
                  <a:pt x="71733" y="152642"/>
                </a:lnTo>
                <a:lnTo>
                  <a:pt x="63959" y="136531"/>
                </a:lnTo>
                <a:lnTo>
                  <a:pt x="60499" y="122959"/>
                </a:lnTo>
                <a:lnTo>
                  <a:pt x="62657" y="90735"/>
                </a:lnTo>
                <a:lnTo>
                  <a:pt x="62657" y="72078"/>
                </a:lnTo>
                <a:lnTo>
                  <a:pt x="60499" y="61055"/>
                </a:lnTo>
                <a:lnTo>
                  <a:pt x="54881" y="58509"/>
                </a:lnTo>
                <a:lnTo>
                  <a:pt x="46671" y="58509"/>
                </a:lnTo>
                <a:lnTo>
                  <a:pt x="36730" y="48335"/>
                </a:lnTo>
                <a:lnTo>
                  <a:pt x="23769" y="45794"/>
                </a:lnTo>
                <a:lnTo>
                  <a:pt x="17288" y="40702"/>
                </a:lnTo>
                <a:lnTo>
                  <a:pt x="12963" y="27982"/>
                </a:lnTo>
                <a:lnTo>
                  <a:pt x="2594" y="10174"/>
                </a:lnTo>
                <a:lnTo>
                  <a:pt x="0" y="0"/>
                </a:lnTo>
                <a:lnTo>
                  <a:pt x="15124" y="3390"/>
                </a:lnTo>
                <a:lnTo>
                  <a:pt x="35869" y="3390"/>
                </a:lnTo>
                <a:lnTo>
                  <a:pt x="53118" y="28367"/>
                </a:lnTo>
                <a:lnTo>
                  <a:pt x="55747" y="35615"/>
                </a:lnTo>
                <a:lnTo>
                  <a:pt x="64818" y="30527"/>
                </a:lnTo>
                <a:lnTo>
                  <a:pt x="79512" y="46642"/>
                </a:lnTo>
                <a:lnTo>
                  <a:pt x="92477" y="50881"/>
                </a:lnTo>
                <a:lnTo>
                  <a:pt x="120134" y="68688"/>
                </a:lnTo>
                <a:lnTo>
                  <a:pt x="124022" y="91587"/>
                </a:lnTo>
                <a:lnTo>
                  <a:pt x="148224" y="135683"/>
                </a:lnTo>
                <a:lnTo>
                  <a:pt x="152976" y="149252"/>
                </a:lnTo>
                <a:lnTo>
                  <a:pt x="155567" y="165363"/>
                </a:lnTo>
                <a:lnTo>
                  <a:pt x="150818" y="175541"/>
                </a:lnTo>
                <a:lnTo>
                  <a:pt x="143035" y="181477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576861" y="3198616"/>
            <a:ext cx="80010" cy="71120"/>
          </a:xfrm>
          <a:custGeom>
            <a:avLst/>
            <a:gdLst/>
            <a:ahLst/>
            <a:cxnLst/>
            <a:rect l="l" t="t" r="r" b="b"/>
            <a:pathLst>
              <a:path w="80010" h="71120">
                <a:moveTo>
                  <a:pt x="63301" y="70030"/>
                </a:moveTo>
                <a:lnTo>
                  <a:pt x="20061" y="54187"/>
                </a:lnTo>
                <a:lnTo>
                  <a:pt x="0" y="6643"/>
                </a:lnTo>
                <a:lnTo>
                  <a:pt x="9898" y="13289"/>
                </a:lnTo>
                <a:lnTo>
                  <a:pt x="12975" y="8458"/>
                </a:lnTo>
                <a:lnTo>
                  <a:pt x="14588" y="4598"/>
                </a:lnTo>
                <a:lnTo>
                  <a:pt x="22145" y="0"/>
                </a:lnTo>
                <a:lnTo>
                  <a:pt x="27096" y="1021"/>
                </a:lnTo>
                <a:lnTo>
                  <a:pt x="38557" y="14310"/>
                </a:lnTo>
                <a:lnTo>
                  <a:pt x="59916" y="28112"/>
                </a:lnTo>
                <a:lnTo>
                  <a:pt x="72941" y="52142"/>
                </a:lnTo>
                <a:lnTo>
                  <a:pt x="79973" y="56228"/>
                </a:lnTo>
                <a:lnTo>
                  <a:pt x="71375" y="65940"/>
                </a:lnTo>
                <a:lnTo>
                  <a:pt x="63301" y="70030"/>
                </a:lnTo>
              </a:path>
            </a:pathLst>
          </a:custGeom>
          <a:ln w="124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073271" y="3447691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5" h="36829">
                <a:moveTo>
                  <a:pt x="11926" y="36422"/>
                </a:moveTo>
                <a:lnTo>
                  <a:pt x="11900" y="36223"/>
                </a:lnTo>
                <a:lnTo>
                  <a:pt x="10184" y="29656"/>
                </a:lnTo>
                <a:lnTo>
                  <a:pt x="6572" y="23854"/>
                </a:lnTo>
                <a:lnTo>
                  <a:pt x="0" y="21920"/>
                </a:lnTo>
                <a:lnTo>
                  <a:pt x="0" y="3872"/>
                </a:lnTo>
                <a:lnTo>
                  <a:pt x="6572" y="0"/>
                </a:lnTo>
                <a:lnTo>
                  <a:pt x="16424" y="3226"/>
                </a:lnTo>
                <a:lnTo>
                  <a:pt x="21683" y="12250"/>
                </a:lnTo>
                <a:lnTo>
                  <a:pt x="23322" y="24496"/>
                </a:lnTo>
                <a:lnTo>
                  <a:pt x="29702" y="36422"/>
                </a:lnTo>
              </a:path>
            </a:pathLst>
          </a:custGeom>
          <a:ln w="128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48895" y="1479994"/>
            <a:ext cx="2042795" cy="2004060"/>
          </a:xfrm>
          <a:custGeom>
            <a:avLst/>
            <a:gdLst/>
            <a:ahLst/>
            <a:cxnLst/>
            <a:rect l="l" t="t" r="r" b="b"/>
            <a:pathLst>
              <a:path w="2042795" h="2004060">
                <a:moveTo>
                  <a:pt x="0" y="2003920"/>
                </a:moveTo>
                <a:lnTo>
                  <a:pt x="2042325" y="2003920"/>
                </a:lnTo>
                <a:lnTo>
                  <a:pt x="2042325" y="0"/>
                </a:lnTo>
                <a:lnTo>
                  <a:pt x="0" y="0"/>
                </a:lnTo>
                <a:lnTo>
                  <a:pt x="0" y="200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48899" y="3483914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3" y="0"/>
                </a:lnTo>
              </a:path>
            </a:pathLst>
          </a:custGeom>
          <a:ln w="11386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148899" y="1479995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 h="0">
                <a:moveTo>
                  <a:pt x="0" y="0"/>
                </a:moveTo>
                <a:lnTo>
                  <a:pt x="2042323" y="0"/>
                </a:lnTo>
              </a:path>
            </a:pathLst>
          </a:custGeom>
          <a:ln w="11386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141999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141999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163161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163161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184322" y="347389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184322" y="14900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799" y="0"/>
                </a:lnTo>
              </a:path>
            </a:pathLst>
          </a:custGeom>
          <a:ln w="2003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5948305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-120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69469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-118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990627" y="3541600"/>
            <a:ext cx="32956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4">
                <a:solidFill>
                  <a:srgbClr val="252525"/>
                </a:solidFill>
                <a:latin typeface="Arial"/>
                <a:cs typeface="Arial"/>
              </a:rPr>
              <a:t>-116</a:t>
            </a:r>
            <a:endParaRPr sz="9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148899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191221" y="1479995"/>
            <a:ext cx="0" cy="2004060"/>
          </a:xfrm>
          <a:custGeom>
            <a:avLst/>
            <a:gdLst/>
            <a:ahLst/>
            <a:cxnLst/>
            <a:rect l="l" t="t" r="r" b="b"/>
            <a:pathLst>
              <a:path w="0" h="2004060">
                <a:moveTo>
                  <a:pt x="0" y="2003919"/>
                </a:moveTo>
                <a:lnTo>
                  <a:pt x="0" y="0"/>
                </a:lnTo>
              </a:path>
            </a:pathLst>
          </a:custGeom>
          <a:ln w="13799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148899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7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166934" y="2982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287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148899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7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166934" y="24819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287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148899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287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166934" y="19809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287" y="0"/>
                </a:moveTo>
                <a:lnTo>
                  <a:pt x="0" y="0"/>
                </a:lnTo>
              </a:path>
            </a:pathLst>
          </a:custGeom>
          <a:ln w="11385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5886272" y="342091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742260" y="291993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33.5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86272" y="241895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42260" y="1917974"/>
            <a:ext cx="321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10">
                <a:solidFill>
                  <a:srgbClr val="252525"/>
                </a:solidFill>
                <a:latin typeface="Arial"/>
                <a:cs typeface="Arial"/>
              </a:rPr>
              <a:t>34.5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886272" y="1416994"/>
            <a:ext cx="19431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2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148694" y="1479796"/>
            <a:ext cx="2042726" cy="2004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577784" y="1670366"/>
            <a:ext cx="1307465" cy="1773555"/>
          </a:xfrm>
          <a:custGeom>
            <a:avLst/>
            <a:gdLst/>
            <a:ahLst/>
            <a:cxnLst/>
            <a:rect l="l" t="t" r="r" b="b"/>
            <a:pathLst>
              <a:path w="1307465" h="1773554">
                <a:moveTo>
                  <a:pt x="127645" y="1773469"/>
                </a:moveTo>
                <a:lnTo>
                  <a:pt x="0" y="931822"/>
                </a:lnTo>
                <a:lnTo>
                  <a:pt x="91905" y="911783"/>
                </a:lnTo>
                <a:lnTo>
                  <a:pt x="66378" y="751469"/>
                </a:lnTo>
                <a:lnTo>
                  <a:pt x="239974" y="691354"/>
                </a:lnTo>
                <a:lnTo>
                  <a:pt x="142965" y="60118"/>
                </a:lnTo>
                <a:lnTo>
                  <a:pt x="275713" y="0"/>
                </a:lnTo>
                <a:lnTo>
                  <a:pt x="331877" y="290569"/>
                </a:lnTo>
                <a:lnTo>
                  <a:pt x="439101" y="250489"/>
                </a:lnTo>
                <a:lnTo>
                  <a:pt x="490161" y="611195"/>
                </a:lnTo>
                <a:lnTo>
                  <a:pt x="668862" y="511001"/>
                </a:lnTo>
                <a:lnTo>
                  <a:pt x="694391" y="711394"/>
                </a:lnTo>
                <a:lnTo>
                  <a:pt x="1204972" y="511001"/>
                </a:lnTo>
                <a:lnTo>
                  <a:pt x="1307089" y="1312568"/>
                </a:lnTo>
                <a:lnTo>
                  <a:pt x="127645" y="1773469"/>
                </a:lnTo>
              </a:path>
            </a:pathLst>
          </a:custGeom>
          <a:ln w="2589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48696" y="2024614"/>
            <a:ext cx="1390650" cy="1459865"/>
          </a:xfrm>
          <a:custGeom>
            <a:avLst/>
            <a:gdLst/>
            <a:ahLst/>
            <a:cxnLst/>
            <a:rect l="l" t="t" r="r" b="b"/>
            <a:pathLst>
              <a:path w="1390650" h="1459864">
                <a:moveTo>
                  <a:pt x="1390404" y="1459499"/>
                </a:moveTo>
                <a:lnTo>
                  <a:pt x="1390288" y="1458669"/>
                </a:lnTo>
                <a:lnTo>
                  <a:pt x="1377710" y="1402380"/>
                </a:lnTo>
                <a:lnTo>
                  <a:pt x="1371673" y="1367817"/>
                </a:lnTo>
                <a:lnTo>
                  <a:pt x="1351038" y="1302640"/>
                </a:lnTo>
                <a:lnTo>
                  <a:pt x="1302726" y="1187099"/>
                </a:lnTo>
                <a:lnTo>
                  <a:pt x="1277065" y="1130811"/>
                </a:lnTo>
                <a:lnTo>
                  <a:pt x="1251904" y="1093285"/>
                </a:lnTo>
                <a:lnTo>
                  <a:pt x="1228150" y="1071941"/>
                </a:lnTo>
                <a:lnTo>
                  <a:pt x="1227830" y="1070918"/>
                </a:lnTo>
                <a:lnTo>
                  <a:pt x="1222009" y="1052215"/>
                </a:lnTo>
                <a:lnTo>
                  <a:pt x="1209871" y="1027956"/>
                </a:lnTo>
                <a:lnTo>
                  <a:pt x="1202771" y="1017736"/>
                </a:lnTo>
                <a:lnTo>
                  <a:pt x="1183387" y="997054"/>
                </a:lnTo>
                <a:lnTo>
                  <a:pt x="1179133" y="999000"/>
                </a:lnTo>
                <a:lnTo>
                  <a:pt x="1167239" y="997899"/>
                </a:lnTo>
                <a:lnTo>
                  <a:pt x="1161468" y="974954"/>
                </a:lnTo>
                <a:lnTo>
                  <a:pt x="1157695" y="973372"/>
                </a:lnTo>
                <a:lnTo>
                  <a:pt x="1155496" y="969343"/>
                </a:lnTo>
                <a:lnTo>
                  <a:pt x="1155184" y="964130"/>
                </a:lnTo>
                <a:lnTo>
                  <a:pt x="1131651" y="916739"/>
                </a:lnTo>
                <a:lnTo>
                  <a:pt x="1119549" y="907119"/>
                </a:lnTo>
                <a:lnTo>
                  <a:pt x="1103363" y="884674"/>
                </a:lnTo>
                <a:lnTo>
                  <a:pt x="1083241" y="865786"/>
                </a:lnTo>
                <a:lnTo>
                  <a:pt x="1058609" y="852449"/>
                </a:lnTo>
                <a:lnTo>
                  <a:pt x="1051983" y="838112"/>
                </a:lnTo>
                <a:lnTo>
                  <a:pt x="1020211" y="802773"/>
                </a:lnTo>
                <a:lnTo>
                  <a:pt x="976037" y="729093"/>
                </a:lnTo>
                <a:lnTo>
                  <a:pt x="970261" y="724754"/>
                </a:lnTo>
                <a:lnTo>
                  <a:pt x="962006" y="714947"/>
                </a:lnTo>
                <a:lnTo>
                  <a:pt x="953931" y="705357"/>
                </a:lnTo>
                <a:lnTo>
                  <a:pt x="946152" y="699845"/>
                </a:lnTo>
                <a:lnTo>
                  <a:pt x="929296" y="694758"/>
                </a:lnTo>
                <a:lnTo>
                  <a:pt x="907907" y="705357"/>
                </a:lnTo>
                <a:lnTo>
                  <a:pt x="900996" y="706630"/>
                </a:lnTo>
                <a:lnTo>
                  <a:pt x="896239" y="710448"/>
                </a:lnTo>
                <a:lnTo>
                  <a:pt x="891702" y="718501"/>
                </a:lnTo>
                <a:lnTo>
                  <a:pt x="882624" y="743946"/>
                </a:lnTo>
                <a:lnTo>
                  <a:pt x="878087" y="750730"/>
                </a:lnTo>
                <a:lnTo>
                  <a:pt x="871824" y="754121"/>
                </a:lnTo>
                <a:lnTo>
                  <a:pt x="870526" y="750306"/>
                </a:lnTo>
                <a:lnTo>
                  <a:pt x="842222" y="730373"/>
                </a:lnTo>
                <a:lnTo>
                  <a:pt x="837898" y="721472"/>
                </a:lnTo>
                <a:lnTo>
                  <a:pt x="830337" y="721472"/>
                </a:lnTo>
                <a:lnTo>
                  <a:pt x="827961" y="717233"/>
                </a:lnTo>
                <a:lnTo>
                  <a:pt x="824505" y="717653"/>
                </a:lnTo>
                <a:lnTo>
                  <a:pt x="819533" y="722744"/>
                </a:lnTo>
                <a:lnTo>
                  <a:pt x="811974" y="717233"/>
                </a:lnTo>
                <a:lnTo>
                  <a:pt x="803088" y="683082"/>
                </a:lnTo>
                <a:lnTo>
                  <a:pt x="815036" y="657531"/>
                </a:lnTo>
                <a:lnTo>
                  <a:pt x="820197" y="654224"/>
                </a:lnTo>
                <a:lnTo>
                  <a:pt x="821930" y="642303"/>
                </a:lnTo>
                <a:lnTo>
                  <a:pt x="822082" y="619255"/>
                </a:lnTo>
                <a:lnTo>
                  <a:pt x="817641" y="614446"/>
                </a:lnTo>
                <a:lnTo>
                  <a:pt x="816312" y="596112"/>
                </a:lnTo>
                <a:lnTo>
                  <a:pt x="795940" y="517157"/>
                </a:lnTo>
                <a:lnTo>
                  <a:pt x="778481" y="469866"/>
                </a:lnTo>
                <a:lnTo>
                  <a:pt x="756577" y="429786"/>
                </a:lnTo>
                <a:lnTo>
                  <a:pt x="690671" y="419764"/>
                </a:lnTo>
                <a:lnTo>
                  <a:pt x="673932" y="426224"/>
                </a:lnTo>
                <a:lnTo>
                  <a:pt x="661751" y="427618"/>
                </a:lnTo>
                <a:lnTo>
                  <a:pt x="641622" y="425165"/>
                </a:lnTo>
                <a:lnTo>
                  <a:pt x="633984" y="431961"/>
                </a:lnTo>
                <a:lnTo>
                  <a:pt x="619957" y="437763"/>
                </a:lnTo>
                <a:lnTo>
                  <a:pt x="615792" y="450560"/>
                </a:lnTo>
                <a:lnTo>
                  <a:pt x="609599" y="457275"/>
                </a:lnTo>
                <a:lnTo>
                  <a:pt x="605695" y="449115"/>
                </a:lnTo>
                <a:lnTo>
                  <a:pt x="587477" y="424347"/>
                </a:lnTo>
                <a:lnTo>
                  <a:pt x="543470" y="414390"/>
                </a:lnTo>
                <a:lnTo>
                  <a:pt x="539504" y="411421"/>
                </a:lnTo>
                <a:lnTo>
                  <a:pt x="513331" y="391851"/>
                </a:lnTo>
                <a:lnTo>
                  <a:pt x="508886" y="392643"/>
                </a:lnTo>
                <a:lnTo>
                  <a:pt x="491925" y="374414"/>
                </a:lnTo>
                <a:lnTo>
                  <a:pt x="484247" y="374414"/>
                </a:lnTo>
                <a:lnTo>
                  <a:pt x="466076" y="360146"/>
                </a:lnTo>
                <a:lnTo>
                  <a:pt x="460014" y="358564"/>
                </a:lnTo>
                <a:lnTo>
                  <a:pt x="454767" y="363315"/>
                </a:lnTo>
                <a:lnTo>
                  <a:pt x="445477" y="356978"/>
                </a:lnTo>
                <a:lnTo>
                  <a:pt x="417204" y="322104"/>
                </a:lnTo>
                <a:lnTo>
                  <a:pt x="407918" y="314177"/>
                </a:lnTo>
                <a:lnTo>
                  <a:pt x="401454" y="311800"/>
                </a:lnTo>
                <a:lnTo>
                  <a:pt x="393375" y="290399"/>
                </a:lnTo>
                <a:lnTo>
                  <a:pt x="384491" y="260280"/>
                </a:lnTo>
                <a:lnTo>
                  <a:pt x="375604" y="226990"/>
                </a:lnTo>
                <a:lnTo>
                  <a:pt x="368335" y="189742"/>
                </a:lnTo>
                <a:lnTo>
                  <a:pt x="361467" y="182606"/>
                </a:lnTo>
                <a:lnTo>
                  <a:pt x="356622" y="185778"/>
                </a:lnTo>
                <a:lnTo>
                  <a:pt x="339253" y="168338"/>
                </a:lnTo>
                <a:lnTo>
                  <a:pt x="331178" y="150110"/>
                </a:lnTo>
                <a:lnTo>
                  <a:pt x="321485" y="138219"/>
                </a:lnTo>
                <a:lnTo>
                  <a:pt x="312191" y="141392"/>
                </a:lnTo>
                <a:lnTo>
                  <a:pt x="307349" y="126333"/>
                </a:lnTo>
                <a:lnTo>
                  <a:pt x="294826" y="108101"/>
                </a:lnTo>
                <a:lnTo>
                  <a:pt x="285129" y="101760"/>
                </a:lnTo>
                <a:lnTo>
                  <a:pt x="276653" y="82741"/>
                </a:lnTo>
                <a:lnTo>
                  <a:pt x="270595" y="80363"/>
                </a:lnTo>
                <a:lnTo>
                  <a:pt x="267900" y="83410"/>
                </a:lnTo>
                <a:lnTo>
                  <a:pt x="214794" y="44205"/>
                </a:lnTo>
                <a:lnTo>
                  <a:pt x="198141" y="37100"/>
                </a:lnTo>
                <a:lnTo>
                  <a:pt x="182208" y="41362"/>
                </a:lnTo>
                <a:lnTo>
                  <a:pt x="164834" y="42780"/>
                </a:lnTo>
                <a:lnTo>
                  <a:pt x="158314" y="54147"/>
                </a:lnTo>
                <a:lnTo>
                  <a:pt x="151076" y="61252"/>
                </a:lnTo>
                <a:lnTo>
                  <a:pt x="137321" y="61252"/>
                </a:lnTo>
                <a:lnTo>
                  <a:pt x="111254" y="41362"/>
                </a:lnTo>
                <a:lnTo>
                  <a:pt x="83735" y="42780"/>
                </a:lnTo>
                <a:lnTo>
                  <a:pt x="81570" y="52729"/>
                </a:lnTo>
                <a:lnTo>
                  <a:pt x="64188" y="49889"/>
                </a:lnTo>
                <a:lnTo>
                  <a:pt x="36676" y="22889"/>
                </a:lnTo>
                <a:lnTo>
                  <a:pt x="24365" y="24311"/>
                </a:lnTo>
                <a:lnTo>
                  <a:pt x="13505" y="10100"/>
                </a:lnTo>
                <a:lnTo>
                  <a:pt x="2645" y="155"/>
                </a:lnTo>
                <a:lnTo>
                  <a:pt x="0" y="0"/>
                </a:lnTo>
              </a:path>
            </a:pathLst>
          </a:custGeom>
          <a:ln w="12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85154" y="2404781"/>
            <a:ext cx="209550" cy="118745"/>
          </a:xfrm>
          <a:custGeom>
            <a:avLst/>
            <a:gdLst/>
            <a:ahLst/>
            <a:cxnLst/>
            <a:rect l="l" t="t" r="r" b="b"/>
            <a:pathLst>
              <a:path w="209550" h="118744">
                <a:moveTo>
                  <a:pt x="105959" y="118238"/>
                </a:moveTo>
                <a:lnTo>
                  <a:pt x="89637" y="114740"/>
                </a:lnTo>
                <a:lnTo>
                  <a:pt x="57281" y="116492"/>
                </a:lnTo>
                <a:lnTo>
                  <a:pt x="40959" y="111247"/>
                </a:lnTo>
                <a:lnTo>
                  <a:pt x="28193" y="96689"/>
                </a:lnTo>
                <a:lnTo>
                  <a:pt x="23590" y="77173"/>
                </a:lnTo>
                <a:lnTo>
                  <a:pt x="21665" y="68729"/>
                </a:lnTo>
                <a:lnTo>
                  <a:pt x="27006" y="54748"/>
                </a:lnTo>
                <a:lnTo>
                  <a:pt x="27006" y="46011"/>
                </a:lnTo>
                <a:lnTo>
                  <a:pt x="11868" y="22714"/>
                </a:lnTo>
                <a:lnTo>
                  <a:pt x="0" y="17470"/>
                </a:lnTo>
                <a:lnTo>
                  <a:pt x="5936" y="0"/>
                </a:lnTo>
                <a:lnTo>
                  <a:pt x="36803" y="5820"/>
                </a:lnTo>
                <a:lnTo>
                  <a:pt x="46300" y="11645"/>
                </a:lnTo>
                <a:lnTo>
                  <a:pt x="60846" y="24461"/>
                </a:lnTo>
                <a:lnTo>
                  <a:pt x="67079" y="19802"/>
                </a:lnTo>
                <a:lnTo>
                  <a:pt x="86964" y="18632"/>
                </a:lnTo>
                <a:lnTo>
                  <a:pt x="109523" y="33198"/>
                </a:lnTo>
                <a:lnTo>
                  <a:pt x="128816" y="57075"/>
                </a:lnTo>
                <a:lnTo>
                  <a:pt x="140687" y="57664"/>
                </a:lnTo>
                <a:lnTo>
                  <a:pt x="148703" y="61739"/>
                </a:lnTo>
                <a:lnTo>
                  <a:pt x="159684" y="58827"/>
                </a:lnTo>
                <a:lnTo>
                  <a:pt x="164136" y="51255"/>
                </a:lnTo>
                <a:lnTo>
                  <a:pt x="164136" y="40770"/>
                </a:lnTo>
                <a:lnTo>
                  <a:pt x="165320" y="36692"/>
                </a:lnTo>
                <a:lnTo>
                  <a:pt x="176005" y="23295"/>
                </a:lnTo>
                <a:lnTo>
                  <a:pt x="186991" y="20968"/>
                </a:lnTo>
                <a:lnTo>
                  <a:pt x="203612" y="34360"/>
                </a:lnTo>
                <a:lnTo>
                  <a:pt x="209254" y="42517"/>
                </a:lnTo>
                <a:lnTo>
                  <a:pt x="205989" y="50089"/>
                </a:lnTo>
                <a:lnTo>
                  <a:pt x="199456" y="55914"/>
                </a:lnTo>
                <a:lnTo>
                  <a:pt x="195896" y="69891"/>
                </a:lnTo>
                <a:lnTo>
                  <a:pt x="188179" y="82707"/>
                </a:lnTo>
                <a:lnTo>
                  <a:pt x="166213" y="88532"/>
                </a:lnTo>
                <a:lnTo>
                  <a:pt x="138014" y="90279"/>
                </a:lnTo>
                <a:lnTo>
                  <a:pt x="129408" y="99597"/>
                </a:lnTo>
                <a:lnTo>
                  <a:pt x="105959" y="118238"/>
                </a:lnTo>
              </a:path>
            </a:pathLst>
          </a:custGeom>
          <a:ln w="119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48696" y="2496807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0" y="4784"/>
                </a:moveTo>
                <a:lnTo>
                  <a:pt x="202" y="4865"/>
                </a:lnTo>
                <a:lnTo>
                  <a:pt x="10039" y="0"/>
                </a:lnTo>
                <a:lnTo>
                  <a:pt x="12118" y="4075"/>
                </a:lnTo>
                <a:lnTo>
                  <a:pt x="11227" y="10484"/>
                </a:lnTo>
                <a:lnTo>
                  <a:pt x="13007" y="29125"/>
                </a:lnTo>
                <a:lnTo>
                  <a:pt x="15978" y="33199"/>
                </a:lnTo>
                <a:lnTo>
                  <a:pt x="17163" y="43687"/>
                </a:lnTo>
                <a:lnTo>
                  <a:pt x="2913" y="43102"/>
                </a:lnTo>
                <a:lnTo>
                  <a:pt x="0" y="44113"/>
                </a:lnTo>
              </a:path>
            </a:pathLst>
          </a:custGeom>
          <a:ln w="134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33675" y="2464434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26873" y="14687"/>
                </a:moveTo>
                <a:lnTo>
                  <a:pt x="23815" y="14906"/>
                </a:lnTo>
                <a:lnTo>
                  <a:pt x="16098" y="11794"/>
                </a:lnTo>
                <a:lnTo>
                  <a:pt x="11112" y="13129"/>
                </a:lnTo>
                <a:lnTo>
                  <a:pt x="2718" y="7785"/>
                </a:lnTo>
                <a:lnTo>
                  <a:pt x="0" y="3110"/>
                </a:lnTo>
                <a:lnTo>
                  <a:pt x="4533" y="1551"/>
                </a:lnTo>
                <a:lnTo>
                  <a:pt x="11112" y="2223"/>
                </a:lnTo>
                <a:lnTo>
                  <a:pt x="17918" y="10456"/>
                </a:lnTo>
                <a:lnTo>
                  <a:pt x="26195" y="11347"/>
                </a:lnTo>
                <a:lnTo>
                  <a:pt x="39692" y="0"/>
                </a:lnTo>
                <a:lnTo>
                  <a:pt x="44002" y="1551"/>
                </a:lnTo>
                <a:lnTo>
                  <a:pt x="33339" y="6676"/>
                </a:lnTo>
                <a:lnTo>
                  <a:pt x="26873" y="14687"/>
                </a:lnTo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860628" y="3004311"/>
            <a:ext cx="155575" cy="181610"/>
          </a:xfrm>
          <a:custGeom>
            <a:avLst/>
            <a:gdLst/>
            <a:ahLst/>
            <a:cxnLst/>
            <a:rect l="l" t="t" r="r" b="b"/>
            <a:pathLst>
              <a:path w="155575" h="181610">
                <a:moveTo>
                  <a:pt x="143035" y="181477"/>
                </a:moveTo>
                <a:lnTo>
                  <a:pt x="138713" y="178931"/>
                </a:lnTo>
                <a:lnTo>
                  <a:pt x="128342" y="167059"/>
                </a:lnTo>
                <a:lnTo>
                  <a:pt x="118405" y="161124"/>
                </a:lnTo>
                <a:lnTo>
                  <a:pt x="111058" y="159426"/>
                </a:lnTo>
                <a:lnTo>
                  <a:pt x="95070" y="162820"/>
                </a:lnTo>
                <a:lnTo>
                  <a:pt x="85562" y="161124"/>
                </a:lnTo>
                <a:lnTo>
                  <a:pt x="71733" y="152642"/>
                </a:lnTo>
                <a:lnTo>
                  <a:pt x="63957" y="136531"/>
                </a:lnTo>
                <a:lnTo>
                  <a:pt x="60499" y="122959"/>
                </a:lnTo>
                <a:lnTo>
                  <a:pt x="62657" y="90735"/>
                </a:lnTo>
                <a:lnTo>
                  <a:pt x="62657" y="72078"/>
                </a:lnTo>
                <a:lnTo>
                  <a:pt x="60499" y="61055"/>
                </a:lnTo>
                <a:lnTo>
                  <a:pt x="54881" y="58509"/>
                </a:lnTo>
                <a:lnTo>
                  <a:pt x="46671" y="58509"/>
                </a:lnTo>
                <a:lnTo>
                  <a:pt x="36730" y="48335"/>
                </a:lnTo>
                <a:lnTo>
                  <a:pt x="23769" y="45794"/>
                </a:lnTo>
                <a:lnTo>
                  <a:pt x="17288" y="40702"/>
                </a:lnTo>
                <a:lnTo>
                  <a:pt x="12963" y="27982"/>
                </a:lnTo>
                <a:lnTo>
                  <a:pt x="2594" y="10174"/>
                </a:lnTo>
                <a:lnTo>
                  <a:pt x="0" y="0"/>
                </a:lnTo>
                <a:lnTo>
                  <a:pt x="15125" y="3390"/>
                </a:lnTo>
                <a:lnTo>
                  <a:pt x="35869" y="3390"/>
                </a:lnTo>
                <a:lnTo>
                  <a:pt x="53118" y="28367"/>
                </a:lnTo>
                <a:lnTo>
                  <a:pt x="55747" y="35615"/>
                </a:lnTo>
                <a:lnTo>
                  <a:pt x="64818" y="30527"/>
                </a:lnTo>
                <a:lnTo>
                  <a:pt x="79514" y="46642"/>
                </a:lnTo>
                <a:lnTo>
                  <a:pt x="92477" y="50881"/>
                </a:lnTo>
                <a:lnTo>
                  <a:pt x="120134" y="68688"/>
                </a:lnTo>
                <a:lnTo>
                  <a:pt x="124022" y="91587"/>
                </a:lnTo>
                <a:lnTo>
                  <a:pt x="148224" y="135683"/>
                </a:lnTo>
                <a:lnTo>
                  <a:pt x="152976" y="149252"/>
                </a:lnTo>
                <a:lnTo>
                  <a:pt x="155567" y="165363"/>
                </a:lnTo>
                <a:lnTo>
                  <a:pt x="150818" y="175541"/>
                </a:lnTo>
                <a:lnTo>
                  <a:pt x="143035" y="181477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64358" y="3198616"/>
            <a:ext cx="80010" cy="71120"/>
          </a:xfrm>
          <a:custGeom>
            <a:avLst/>
            <a:gdLst/>
            <a:ahLst/>
            <a:cxnLst/>
            <a:rect l="l" t="t" r="r" b="b"/>
            <a:pathLst>
              <a:path w="80010" h="71120">
                <a:moveTo>
                  <a:pt x="63301" y="70030"/>
                </a:moveTo>
                <a:lnTo>
                  <a:pt x="20061" y="54187"/>
                </a:lnTo>
                <a:lnTo>
                  <a:pt x="0" y="6643"/>
                </a:lnTo>
                <a:lnTo>
                  <a:pt x="9898" y="13289"/>
                </a:lnTo>
                <a:lnTo>
                  <a:pt x="12975" y="8458"/>
                </a:lnTo>
                <a:lnTo>
                  <a:pt x="14588" y="4598"/>
                </a:lnTo>
                <a:lnTo>
                  <a:pt x="22145" y="0"/>
                </a:lnTo>
                <a:lnTo>
                  <a:pt x="27096" y="1021"/>
                </a:lnTo>
                <a:lnTo>
                  <a:pt x="38557" y="14310"/>
                </a:lnTo>
                <a:lnTo>
                  <a:pt x="59914" y="28112"/>
                </a:lnTo>
                <a:lnTo>
                  <a:pt x="72941" y="52142"/>
                </a:lnTo>
                <a:lnTo>
                  <a:pt x="79973" y="56228"/>
                </a:lnTo>
                <a:lnTo>
                  <a:pt x="71375" y="65940"/>
                </a:lnTo>
                <a:lnTo>
                  <a:pt x="63301" y="70030"/>
                </a:lnTo>
              </a:path>
            </a:pathLst>
          </a:custGeom>
          <a:ln w="124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860768" y="3447691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5" h="36829">
                <a:moveTo>
                  <a:pt x="11924" y="36422"/>
                </a:moveTo>
                <a:lnTo>
                  <a:pt x="11899" y="36223"/>
                </a:lnTo>
                <a:lnTo>
                  <a:pt x="10181" y="29656"/>
                </a:lnTo>
                <a:lnTo>
                  <a:pt x="6571" y="23854"/>
                </a:lnTo>
                <a:lnTo>
                  <a:pt x="0" y="21920"/>
                </a:lnTo>
                <a:lnTo>
                  <a:pt x="0" y="3872"/>
                </a:lnTo>
                <a:lnTo>
                  <a:pt x="6571" y="0"/>
                </a:lnTo>
                <a:lnTo>
                  <a:pt x="16422" y="3226"/>
                </a:lnTo>
                <a:lnTo>
                  <a:pt x="21680" y="12250"/>
                </a:lnTo>
                <a:lnTo>
                  <a:pt x="23321" y="24496"/>
                </a:lnTo>
                <a:lnTo>
                  <a:pt x="29700" y="36422"/>
                </a:lnTo>
              </a:path>
            </a:pathLst>
          </a:custGeom>
          <a:ln w="128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280600" y="1076924"/>
            <a:ext cx="6665595" cy="360680"/>
          </a:xfrm>
          <a:custGeom>
            <a:avLst/>
            <a:gdLst/>
            <a:ahLst/>
            <a:cxnLst/>
            <a:rect l="l" t="t" r="r" b="b"/>
            <a:pathLst>
              <a:path w="6665595" h="360680">
                <a:moveTo>
                  <a:pt x="0" y="0"/>
                </a:moveTo>
                <a:lnTo>
                  <a:pt x="6665064" y="0"/>
                </a:lnTo>
                <a:lnTo>
                  <a:pt x="6665064" y="360099"/>
                </a:lnTo>
                <a:lnTo>
                  <a:pt x="0" y="360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663240" y="1172754"/>
            <a:ext cx="50101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WRF1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533778" y="1172754"/>
            <a:ext cx="50101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WRF2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301135" y="1172754"/>
            <a:ext cx="50101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WRF3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371197" y="1251422"/>
            <a:ext cx="508634" cy="2400300"/>
          </a:xfrm>
          <a:custGeom>
            <a:avLst/>
            <a:gdLst/>
            <a:ahLst/>
            <a:cxnLst/>
            <a:rect l="l" t="t" r="r" b="b"/>
            <a:pathLst>
              <a:path w="508634" h="2400300">
                <a:moveTo>
                  <a:pt x="508582" y="0"/>
                </a:moveTo>
                <a:lnTo>
                  <a:pt x="508582" y="2399708"/>
                </a:lnTo>
                <a:lnTo>
                  <a:pt x="0" y="2399708"/>
                </a:lnTo>
                <a:lnTo>
                  <a:pt x="0" y="0"/>
                </a:lnTo>
                <a:lnTo>
                  <a:pt x="508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431248" y="34233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7064" y="0"/>
                </a:lnTo>
              </a:path>
            </a:pathLst>
          </a:custGeom>
          <a:ln w="11312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431248" y="143241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7064" y="0"/>
                </a:lnTo>
              </a:path>
            </a:pathLst>
          </a:custGeom>
          <a:ln w="11312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431248" y="1432419"/>
            <a:ext cx="0" cy="1991360"/>
          </a:xfrm>
          <a:custGeom>
            <a:avLst/>
            <a:gdLst/>
            <a:ahLst/>
            <a:cxnLst/>
            <a:rect l="l" t="t" r="r" b="b"/>
            <a:pathLst>
              <a:path w="0" h="1991360">
                <a:moveTo>
                  <a:pt x="0" y="1990966"/>
                </a:moveTo>
                <a:lnTo>
                  <a:pt x="0" y="0"/>
                </a:lnTo>
              </a:path>
            </a:pathLst>
          </a:custGeom>
          <a:ln w="11312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578312" y="1432419"/>
            <a:ext cx="0" cy="1991360"/>
          </a:xfrm>
          <a:custGeom>
            <a:avLst/>
            <a:gdLst/>
            <a:ahLst/>
            <a:cxnLst/>
            <a:rect l="l" t="t" r="r" b="b"/>
            <a:pathLst>
              <a:path w="0" h="1991360">
                <a:moveTo>
                  <a:pt x="0" y="1990966"/>
                </a:moveTo>
                <a:lnTo>
                  <a:pt x="0" y="0"/>
                </a:lnTo>
              </a:path>
            </a:pathLst>
          </a:custGeom>
          <a:ln w="11312">
            <a:solidFill>
              <a:srgbClr val="262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431246" y="1432420"/>
            <a:ext cx="147063" cy="19909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578312" y="1432419"/>
            <a:ext cx="0" cy="1991360"/>
          </a:xfrm>
          <a:custGeom>
            <a:avLst/>
            <a:gdLst/>
            <a:ahLst/>
            <a:cxnLst/>
            <a:rect l="l" t="t" r="r" b="b"/>
            <a:pathLst>
              <a:path w="0" h="1991360">
                <a:moveTo>
                  <a:pt x="0" y="1990966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431248" y="34233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7064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558401" y="3091558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911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558401" y="275972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911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558401" y="242790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911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558401" y="209607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911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558401" y="176424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911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431248" y="143241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7064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8610634" y="3365253"/>
            <a:ext cx="220345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52525"/>
                </a:solidFill>
                <a:latin typeface="Arial"/>
                <a:cs typeface="Arial"/>
              </a:rPr>
              <a:t>-1.5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610634" y="3033425"/>
            <a:ext cx="126364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52525"/>
                </a:solidFill>
                <a:latin typeface="Arial"/>
                <a:cs typeface="Arial"/>
              </a:rPr>
              <a:t>-1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610634" y="2701598"/>
            <a:ext cx="220345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52525"/>
                </a:solidFill>
                <a:latin typeface="Arial"/>
                <a:cs typeface="Arial"/>
              </a:rPr>
              <a:t>-0.5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610634" y="2369770"/>
            <a:ext cx="88900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610634" y="2037943"/>
            <a:ext cx="182880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610634" y="1706115"/>
            <a:ext cx="88900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610634" y="1374287"/>
            <a:ext cx="182880" cy="13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252525"/>
                </a:solidFill>
                <a:latin typeface="Arial"/>
                <a:cs typeface="Arial"/>
              </a:rPr>
              <a:t>1.5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431248" y="1432419"/>
            <a:ext cx="0" cy="1991360"/>
          </a:xfrm>
          <a:custGeom>
            <a:avLst/>
            <a:gdLst/>
            <a:ahLst/>
            <a:cxnLst/>
            <a:rect l="l" t="t" r="r" b="b"/>
            <a:pathLst>
              <a:path w="0" h="1991360">
                <a:moveTo>
                  <a:pt x="0" y="1990966"/>
                </a:moveTo>
                <a:lnTo>
                  <a:pt x="0" y="0"/>
                </a:lnTo>
              </a:path>
            </a:pathLst>
          </a:custGeom>
          <a:ln w="1131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431248" y="342338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431248" y="143241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578312" y="342338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578312" y="143241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7542555" y="1173003"/>
            <a:ext cx="1331595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uni</a:t>
            </a:r>
            <a:r>
              <a:rPr dirty="0" sz="1300" spc="-5">
                <a:latin typeface="Calibri"/>
                <a:cs typeface="Calibri"/>
              </a:rPr>
              <a:t>t:</a:t>
            </a:r>
            <a:r>
              <a:rPr dirty="0" sz="1300" spc="-5">
                <a:latin typeface="Calibri"/>
                <a:cs typeface="Calibri"/>
              </a:rPr>
              <a:t> lo</a:t>
            </a:r>
            <a:r>
              <a:rPr dirty="0" sz="1300" spc="-15">
                <a:latin typeface="Calibri"/>
                <a:cs typeface="Calibri"/>
              </a:rPr>
              <a:t>g</a:t>
            </a:r>
            <a:r>
              <a:rPr dirty="0" baseline="-22875" sz="1275">
                <a:latin typeface="Calibri"/>
                <a:cs typeface="Calibri"/>
              </a:rPr>
              <a:t>10</a:t>
            </a:r>
            <a:r>
              <a:rPr dirty="0" baseline="-22875" sz="1275">
                <a:latin typeface="Calibri"/>
                <a:cs typeface="Calibri"/>
              </a:rPr>
              <a:t> </a:t>
            </a:r>
            <a:r>
              <a:rPr dirty="0" baseline="-22875" sz="1275" spc="-142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(</a:t>
            </a:r>
            <a:r>
              <a:rPr dirty="0" sz="1300">
                <a:latin typeface="Calibri"/>
                <a:cs typeface="Calibri"/>
              </a:rPr>
              <a:t>s </a:t>
            </a:r>
            <a:r>
              <a:rPr dirty="0" sz="1300" spc="-15">
                <a:latin typeface="Calibri"/>
                <a:cs typeface="Calibri"/>
              </a:rPr>
              <a:t>m</a:t>
            </a:r>
            <a:r>
              <a:rPr dirty="0" baseline="26143" sz="1275">
                <a:latin typeface="Calibri"/>
                <a:cs typeface="Calibri"/>
              </a:rPr>
              <a:t>3</a:t>
            </a:r>
            <a:r>
              <a:rPr dirty="0" sz="1300" spc="-5">
                <a:latin typeface="Calibri"/>
                <a:cs typeface="Calibri"/>
              </a:rPr>
              <a:t>/</a:t>
            </a:r>
            <a:r>
              <a:rPr dirty="0" sz="1300" spc="-15">
                <a:latin typeface="Calibri"/>
                <a:cs typeface="Calibri"/>
              </a:rPr>
              <a:t>kg</a:t>
            </a:r>
            <a:r>
              <a:rPr dirty="0" sz="1300">
                <a:latin typeface="Calibri"/>
                <a:cs typeface="Calibri"/>
              </a:rPr>
              <a:t>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501" y="5887062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 h="0">
                <a:moveTo>
                  <a:pt x="0" y="0"/>
                </a:moveTo>
                <a:lnTo>
                  <a:pt x="3317517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1501" y="367321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 h="0">
                <a:moveTo>
                  <a:pt x="0" y="0"/>
                </a:moveTo>
                <a:lnTo>
                  <a:pt x="3317517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1501" y="3673219"/>
            <a:ext cx="0" cy="2214245"/>
          </a:xfrm>
          <a:custGeom>
            <a:avLst/>
            <a:gdLst/>
            <a:ahLst/>
            <a:cxnLst/>
            <a:rect l="l" t="t" r="r" b="b"/>
            <a:pathLst>
              <a:path w="0" h="2214245">
                <a:moveTo>
                  <a:pt x="0" y="0"/>
                </a:moveTo>
                <a:lnTo>
                  <a:pt x="0" y="2213843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9018" y="3673219"/>
            <a:ext cx="0" cy="2214245"/>
          </a:xfrm>
          <a:custGeom>
            <a:avLst/>
            <a:gdLst/>
            <a:ahLst/>
            <a:cxnLst/>
            <a:rect l="l" t="t" r="r" b="b"/>
            <a:pathLst>
              <a:path w="0" h="2214245">
                <a:moveTo>
                  <a:pt x="0" y="0"/>
                </a:moveTo>
                <a:lnTo>
                  <a:pt x="0" y="2213843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3786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121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507" y="3671225"/>
            <a:ext cx="3217434" cy="222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2452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7498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119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2544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118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1211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117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13972" y="5855162"/>
            <a:ext cx="0" cy="32384"/>
          </a:xfrm>
          <a:custGeom>
            <a:avLst/>
            <a:gdLst/>
            <a:ahLst/>
            <a:cxnLst/>
            <a:rect l="l" t="t" r="r" b="b"/>
            <a:pathLst>
              <a:path w="0" h="32385">
                <a:moveTo>
                  <a:pt x="0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16257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1303" y="5930183"/>
            <a:ext cx="3848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266" y="5815344"/>
            <a:ext cx="2032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32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1501" y="5332006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189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0739" y="533200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 h="0">
                <a:moveTo>
                  <a:pt x="382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8266" y="5260288"/>
            <a:ext cx="2032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33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0739" y="4783330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 h="0">
                <a:moveTo>
                  <a:pt x="382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8266" y="4711612"/>
            <a:ext cx="2032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34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30739" y="422827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 h="0">
                <a:moveTo>
                  <a:pt x="382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28266" y="4156556"/>
            <a:ext cx="2032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35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266" y="3601501"/>
            <a:ext cx="2032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36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1501" y="3953936"/>
            <a:ext cx="2348230" cy="1939925"/>
          </a:xfrm>
          <a:custGeom>
            <a:avLst/>
            <a:gdLst/>
            <a:ahLst/>
            <a:cxnLst/>
            <a:rect l="l" t="t" r="r" b="b"/>
            <a:pathLst>
              <a:path w="2348230" h="1939925">
                <a:moveTo>
                  <a:pt x="2347781" y="1939505"/>
                </a:moveTo>
                <a:lnTo>
                  <a:pt x="2347781" y="1933125"/>
                </a:lnTo>
                <a:lnTo>
                  <a:pt x="2162766" y="1658787"/>
                </a:lnTo>
                <a:lnTo>
                  <a:pt x="2073448" y="1378069"/>
                </a:lnTo>
                <a:lnTo>
                  <a:pt x="1933091" y="1148391"/>
                </a:lnTo>
                <a:lnTo>
                  <a:pt x="1652378" y="963372"/>
                </a:lnTo>
                <a:lnTo>
                  <a:pt x="1473743" y="963372"/>
                </a:lnTo>
                <a:lnTo>
                  <a:pt x="1422704" y="784734"/>
                </a:lnTo>
                <a:lnTo>
                  <a:pt x="1244068" y="784734"/>
                </a:lnTo>
                <a:lnTo>
                  <a:pt x="963355" y="689034"/>
                </a:lnTo>
                <a:lnTo>
                  <a:pt x="644363" y="593335"/>
                </a:lnTo>
                <a:lnTo>
                  <a:pt x="229674" y="504016"/>
                </a:lnTo>
                <a:lnTo>
                  <a:pt x="229674" y="229678"/>
                </a:lnTo>
                <a:lnTo>
                  <a:pt x="0" y="0"/>
                </a:lnTo>
              </a:path>
            </a:pathLst>
          </a:custGeom>
          <a:ln w="398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71390" y="3673218"/>
            <a:ext cx="504190" cy="403225"/>
          </a:xfrm>
          <a:custGeom>
            <a:avLst/>
            <a:gdLst/>
            <a:ahLst/>
            <a:cxnLst/>
            <a:rect l="l" t="t" r="r" b="b"/>
            <a:pathLst>
              <a:path w="504189" h="403225">
                <a:moveTo>
                  <a:pt x="504008" y="402807"/>
                </a:moveTo>
                <a:lnTo>
                  <a:pt x="133977" y="108459"/>
                </a:ln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71390" y="367321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71391" y="3673218"/>
            <a:ext cx="133985" cy="108585"/>
          </a:xfrm>
          <a:custGeom>
            <a:avLst/>
            <a:gdLst/>
            <a:ahLst/>
            <a:cxnLst/>
            <a:rect l="l" t="t" r="r" b="b"/>
            <a:pathLst>
              <a:path w="133985" h="108585">
                <a:moveTo>
                  <a:pt x="0" y="0"/>
                </a:moveTo>
                <a:lnTo>
                  <a:pt x="133976" y="1084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05367" y="3781678"/>
            <a:ext cx="370205" cy="294640"/>
          </a:xfrm>
          <a:custGeom>
            <a:avLst/>
            <a:gdLst/>
            <a:ahLst/>
            <a:cxnLst/>
            <a:rect l="l" t="t" r="r" b="b"/>
            <a:pathLst>
              <a:path w="370204" h="294639">
                <a:moveTo>
                  <a:pt x="0" y="0"/>
                </a:moveTo>
                <a:lnTo>
                  <a:pt x="370030" y="294347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56554" y="5501287"/>
            <a:ext cx="619125" cy="41275"/>
          </a:xfrm>
          <a:custGeom>
            <a:avLst/>
            <a:gdLst/>
            <a:ahLst/>
            <a:cxnLst/>
            <a:rect l="l" t="t" r="r" b="b"/>
            <a:pathLst>
              <a:path w="619125" h="41275">
                <a:moveTo>
                  <a:pt x="618844" y="0"/>
                </a:moveTo>
                <a:lnTo>
                  <a:pt x="0" y="41257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35484" y="5542544"/>
            <a:ext cx="421640" cy="38735"/>
          </a:xfrm>
          <a:custGeom>
            <a:avLst/>
            <a:gdLst/>
            <a:ahLst/>
            <a:cxnLst/>
            <a:rect l="l" t="t" r="r" b="b"/>
            <a:pathLst>
              <a:path w="421639" h="38735">
                <a:moveTo>
                  <a:pt x="421069" y="0"/>
                </a:moveTo>
                <a:lnTo>
                  <a:pt x="0" y="382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39787" y="5580824"/>
            <a:ext cx="95885" cy="6985"/>
          </a:xfrm>
          <a:custGeom>
            <a:avLst/>
            <a:gdLst/>
            <a:ahLst/>
            <a:cxnLst/>
            <a:rect l="l" t="t" r="r" b="b"/>
            <a:pathLst>
              <a:path w="95885" h="6985">
                <a:moveTo>
                  <a:pt x="95697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39787" y="55872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39787" y="55872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88748" y="5587204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038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86754" y="5580824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88748" y="5548924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82368" y="553616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69608" y="5517024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275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56849" y="551064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50469" y="550426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37709" y="55042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31329" y="550426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24949" y="5516326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373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24949" y="551702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18570" y="5491505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5">
                <a:moveTo>
                  <a:pt x="6379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18570" y="5446845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0"/>
                </a:moveTo>
                <a:lnTo>
                  <a:pt x="0" y="446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05810" y="54340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608501" y="5363906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83"/>
                </a:lnTo>
              </a:path>
            </a:pathLst>
          </a:custGeom>
          <a:ln w="9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612190" y="540856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605810" y="5332006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12759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3050" y="5300106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12759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586670" y="5280966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37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561151" y="5249066"/>
            <a:ext cx="26034" cy="32384"/>
          </a:xfrm>
          <a:custGeom>
            <a:avLst/>
            <a:gdLst/>
            <a:ahLst/>
            <a:cxnLst/>
            <a:rect l="l" t="t" r="r" b="b"/>
            <a:pathLst>
              <a:path w="26035" h="32385">
                <a:moveTo>
                  <a:pt x="25519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510112" y="5185267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51038" y="637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484593" y="5153367"/>
            <a:ext cx="26034" cy="32384"/>
          </a:xfrm>
          <a:custGeom>
            <a:avLst/>
            <a:gdLst/>
            <a:ahLst/>
            <a:cxnLst/>
            <a:rect l="l" t="t" r="r" b="b"/>
            <a:pathLst>
              <a:path w="26035" h="32385">
                <a:moveTo>
                  <a:pt x="25519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59074" y="5134227"/>
            <a:ext cx="26034" cy="19685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2551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446314" y="512146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433554" y="512146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33554" y="512146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427174" y="510870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408035" y="509594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401655" y="508956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382516" y="507680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363376" y="507680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356996" y="506404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356996" y="506404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350616" y="5064048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348623" y="5060858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325097" y="503214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519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312337" y="502576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293198" y="501300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74058" y="5006628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48539" y="5000249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5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42159" y="498748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203880" y="4968349"/>
            <a:ext cx="38735" cy="19685"/>
          </a:xfrm>
          <a:custGeom>
            <a:avLst/>
            <a:gdLst/>
            <a:ahLst/>
            <a:cxnLst/>
            <a:rect l="l" t="t" r="r" b="b"/>
            <a:pathLst>
              <a:path w="38735" h="19685">
                <a:moveTo>
                  <a:pt x="3827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59221" y="4930069"/>
            <a:ext cx="45085" cy="38735"/>
          </a:xfrm>
          <a:custGeom>
            <a:avLst/>
            <a:gdLst/>
            <a:ahLst/>
            <a:cxnLst/>
            <a:rect l="l" t="t" r="r" b="b"/>
            <a:pathLst>
              <a:path w="45085" h="38735">
                <a:moveTo>
                  <a:pt x="44658" y="382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52841" y="4930069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40081" y="492368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33702" y="491730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27322" y="491092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108182" y="491092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1913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82663" y="4910929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5" h="6985">
                <a:moveTo>
                  <a:pt x="2551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69903" y="491730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063523" y="491730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57144" y="492368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0"/>
                </a:moveTo>
                <a:lnTo>
                  <a:pt x="0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50764" y="493644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44384" y="4942829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044384" y="49428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012485" y="4930069"/>
            <a:ext cx="32384" cy="13335"/>
          </a:xfrm>
          <a:custGeom>
            <a:avLst/>
            <a:gdLst/>
            <a:ahLst/>
            <a:cxnLst/>
            <a:rect l="l" t="t" r="r" b="b"/>
            <a:pathLst>
              <a:path w="32385" h="13335">
                <a:moveTo>
                  <a:pt x="3189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006105" y="49236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980585" y="4923689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51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999725" y="492368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967826" y="4904549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275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67826" y="489178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1275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980585" y="4891789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986965" y="487902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991351" y="4875839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86965" y="48662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84972" y="4863079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980585" y="484713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961446" y="4815230"/>
            <a:ext cx="19685" cy="32384"/>
          </a:xfrm>
          <a:custGeom>
            <a:avLst/>
            <a:gdLst/>
            <a:ahLst/>
            <a:cxnLst/>
            <a:rect l="l" t="t" r="r" b="b"/>
            <a:pathLst>
              <a:path w="19685" h="32385">
                <a:moveTo>
                  <a:pt x="19139" y="3189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42307" y="4789710"/>
            <a:ext cx="19685" cy="26034"/>
          </a:xfrm>
          <a:custGeom>
            <a:avLst/>
            <a:gdLst/>
            <a:ahLst/>
            <a:cxnLst/>
            <a:rect l="l" t="t" r="r" b="b"/>
            <a:pathLst>
              <a:path w="19685" h="26035">
                <a:moveTo>
                  <a:pt x="19139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29547" y="47769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23167" y="476419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10407" y="475781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846609" y="475781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 h="0">
                <a:moveTo>
                  <a:pt x="63798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33849" y="475781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789190" y="476419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58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770051" y="476419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757291" y="477625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53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738152" y="476419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687113" y="4757810"/>
            <a:ext cx="51435" cy="6985"/>
          </a:xfrm>
          <a:custGeom>
            <a:avLst/>
            <a:gdLst/>
            <a:ahLst/>
            <a:cxnLst/>
            <a:rect l="l" t="t" r="r" b="b"/>
            <a:pathLst>
              <a:path w="51435" h="6985">
                <a:moveTo>
                  <a:pt x="51038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687113" y="47578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655214" y="4745050"/>
            <a:ext cx="32384" cy="13335"/>
          </a:xfrm>
          <a:custGeom>
            <a:avLst/>
            <a:gdLst/>
            <a:ahLst/>
            <a:cxnLst/>
            <a:rect l="l" t="t" r="r" b="b"/>
            <a:pathLst>
              <a:path w="32385" h="13335">
                <a:moveTo>
                  <a:pt x="3189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655214" y="474505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636074" y="473229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623314" y="473229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604175" y="4725911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85035" y="472591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53136" y="4706771"/>
            <a:ext cx="32384" cy="19685"/>
          </a:xfrm>
          <a:custGeom>
            <a:avLst/>
            <a:gdLst/>
            <a:ahLst/>
            <a:cxnLst/>
            <a:rect l="l" t="t" r="r" b="b"/>
            <a:pathLst>
              <a:path w="32384" h="19685">
                <a:moveTo>
                  <a:pt x="3189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540376" y="470039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533997" y="47003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527617" y="468763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514857" y="4668491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4" h="19685">
                <a:moveTo>
                  <a:pt x="1275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508477" y="465573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502097" y="4630211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4" h="26035">
                <a:moveTo>
                  <a:pt x="6379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89338" y="463021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89338" y="46302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70198" y="4623831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57439" y="461107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51059" y="460469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38299" y="460469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31919" y="459831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19159" y="4585551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412780" y="45855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400020" y="4572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93640" y="4572792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393640" y="457279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336222" y="4553652"/>
            <a:ext cx="57785" cy="19685"/>
          </a:xfrm>
          <a:custGeom>
            <a:avLst/>
            <a:gdLst/>
            <a:ahLst/>
            <a:cxnLst/>
            <a:rect l="l" t="t" r="r" b="b"/>
            <a:pathLst>
              <a:path w="57784" h="19685">
                <a:moveTo>
                  <a:pt x="57418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317082" y="4547272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97942" y="4547272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78803" y="455365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1913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72423" y="45536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246904" y="4560032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51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221384" y="4553652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89485" y="455365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3189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187492" y="4556842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70346" y="4553652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38446" y="4540892"/>
            <a:ext cx="32384" cy="13335"/>
          </a:xfrm>
          <a:custGeom>
            <a:avLst/>
            <a:gdLst/>
            <a:ahLst/>
            <a:cxnLst/>
            <a:rect l="l" t="t" r="r" b="b"/>
            <a:pathLst>
              <a:path w="32384" h="13335">
                <a:moveTo>
                  <a:pt x="3189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125687" y="454089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12927" y="453451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06547" y="452813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49129" y="4528132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57418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023609" y="4521752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15152" y="452175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457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70493" y="4521752"/>
            <a:ext cx="45085" cy="6985"/>
          </a:xfrm>
          <a:custGeom>
            <a:avLst/>
            <a:gdLst/>
            <a:ahLst/>
            <a:cxnLst/>
            <a:rect l="l" t="t" r="r" b="b"/>
            <a:pathLst>
              <a:path w="45084" h="6985">
                <a:moveTo>
                  <a:pt x="44658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1354" y="4528132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38594" y="453451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38594" y="4515372"/>
            <a:ext cx="0" cy="19685"/>
          </a:xfrm>
          <a:custGeom>
            <a:avLst/>
            <a:gdLst/>
            <a:ahLst/>
            <a:cxnLst/>
            <a:rect l="l" t="t" r="r" b="b"/>
            <a:pathLst>
              <a:path w="0" h="19685">
                <a:moveTo>
                  <a:pt x="0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32214" y="450899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19454" y="4489852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4" h="19685">
                <a:moveTo>
                  <a:pt x="1275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93935" y="4483472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81175" y="447071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62036" y="4470712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49276" y="447071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2896" y="446433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42896" y="4451573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49276" y="4413293"/>
            <a:ext cx="13335" cy="38735"/>
          </a:xfrm>
          <a:custGeom>
            <a:avLst/>
            <a:gdLst/>
            <a:ahLst/>
            <a:cxnLst/>
            <a:rect l="l" t="t" r="r" b="b"/>
            <a:pathLst>
              <a:path w="13334" h="38735">
                <a:moveTo>
                  <a:pt x="0" y="382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62036" y="4394153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5">
                <a:moveTo>
                  <a:pt x="0" y="1913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66422" y="439096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55656" y="437501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49276" y="4362253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49276" y="4343113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5">
                <a:moveTo>
                  <a:pt x="0" y="1913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5656" y="4311213"/>
            <a:ext cx="6985" cy="32384"/>
          </a:xfrm>
          <a:custGeom>
            <a:avLst/>
            <a:gdLst/>
            <a:ahLst/>
            <a:cxnLst/>
            <a:rect l="l" t="t" r="r" b="b"/>
            <a:pathLst>
              <a:path w="6984" h="32385">
                <a:moveTo>
                  <a:pt x="0" y="3189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60042" y="4308024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49276" y="429207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36517" y="428569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30137" y="427931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30137" y="426655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36517" y="4241034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4" h="26035">
                <a:moveTo>
                  <a:pt x="0" y="2551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42896" y="422827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49276" y="4202755"/>
            <a:ext cx="0" cy="26034"/>
          </a:xfrm>
          <a:custGeom>
            <a:avLst/>
            <a:gdLst/>
            <a:ahLst/>
            <a:cxnLst/>
            <a:rect l="l" t="t" r="r" b="b"/>
            <a:pathLst>
              <a:path w="0" h="26035">
                <a:moveTo>
                  <a:pt x="0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49276" y="4189995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49276" y="4164475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4" h="26035">
                <a:moveTo>
                  <a:pt x="6379" y="2551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47282" y="416128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42896" y="4145335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36517" y="4145335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17377" y="4132575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04617" y="413257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91858" y="412619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85478" y="412619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79098" y="41382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73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59958" y="4126195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28059" y="4113435"/>
            <a:ext cx="32384" cy="13335"/>
          </a:xfrm>
          <a:custGeom>
            <a:avLst/>
            <a:gdLst/>
            <a:ahLst/>
            <a:cxnLst/>
            <a:rect l="l" t="t" r="r" b="b"/>
            <a:pathLst>
              <a:path w="32384" h="13335">
                <a:moveTo>
                  <a:pt x="3189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21679" y="410705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08920" y="409429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02540" y="408791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02540" y="4075155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08920" y="406239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15300" y="4043256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5">
                <a:moveTo>
                  <a:pt x="0" y="1913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21679" y="4004976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0"/>
                </a:moveTo>
                <a:lnTo>
                  <a:pt x="0" y="37083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15300" y="399221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02540" y="397945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02540" y="397945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577020" y="397945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57881" y="3973076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51501" y="397307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202245" y="480247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038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83105" y="479609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70346" y="478971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163966" y="47833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161972" y="478014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163966" y="47705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168352" y="476738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51206" y="475143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138446" y="474505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138446" y="47386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144826" y="4738670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 h="0">
                <a:moveTo>
                  <a:pt x="0" y="0"/>
                </a:moveTo>
                <a:lnTo>
                  <a:pt x="382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183105" y="47386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189485" y="474505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0" y="0"/>
                </a:moveTo>
                <a:lnTo>
                  <a:pt x="1913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208625" y="475143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215005" y="474505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0" y="6379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234144" y="4745050"/>
            <a:ext cx="26034" cy="13335"/>
          </a:xfrm>
          <a:custGeom>
            <a:avLst/>
            <a:gdLst/>
            <a:ahLst/>
            <a:cxnLst/>
            <a:rect l="l" t="t" r="r" b="b"/>
            <a:pathLst>
              <a:path w="26034" h="13335">
                <a:moveTo>
                  <a:pt x="0" y="0"/>
                </a:moveTo>
                <a:lnTo>
                  <a:pt x="2551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259664" y="475781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0" y="0"/>
                </a:moveTo>
                <a:lnTo>
                  <a:pt x="1913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278803" y="47705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189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310702" y="476419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15088" y="476100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317082" y="47578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317082" y="475143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3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329842" y="475143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342601" y="475143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0" y="0"/>
                </a:moveTo>
                <a:lnTo>
                  <a:pt x="1913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361741" y="475781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361741" y="47641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355361" y="476419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353367" y="477376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342601" y="477695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323462" y="478333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1913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291563" y="4783330"/>
            <a:ext cx="32384" cy="6985"/>
          </a:xfrm>
          <a:custGeom>
            <a:avLst/>
            <a:gdLst/>
            <a:ahLst/>
            <a:cxnLst/>
            <a:rect l="l" t="t" r="r" b="b"/>
            <a:pathLst>
              <a:path w="32384" h="6985">
                <a:moveTo>
                  <a:pt x="3189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278803" y="478971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253284" y="4789710"/>
            <a:ext cx="26034" cy="13335"/>
          </a:xfrm>
          <a:custGeom>
            <a:avLst/>
            <a:gdLst/>
            <a:ahLst/>
            <a:cxnLst/>
            <a:rect l="l" t="t" r="r" b="b"/>
            <a:pathLst>
              <a:path w="26034" h="13335">
                <a:moveTo>
                  <a:pt x="25519" y="0"/>
                </a:moveTo>
                <a:lnTo>
                  <a:pt x="0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02392" y="4770570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 h="0">
                <a:moveTo>
                  <a:pt x="0" y="0"/>
                </a:moveTo>
                <a:lnTo>
                  <a:pt x="382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76873" y="4764190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51354" y="476419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51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70493" y="47641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49360" y="4758509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73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57733" y="47578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57733" y="47514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64113" y="475143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418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83253" y="474505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3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94019" y="4739369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73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96013" y="473867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900399" y="4747542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73" y="0"/>
                </a:lnTo>
              </a:path>
            </a:pathLst>
          </a:custGeom>
          <a:ln w="11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902392" y="47514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21532" y="47514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27912" y="475781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934292" y="476419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036369" y="484075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23609" y="483437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10850" y="48279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004470" y="482161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998090" y="480885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978951" y="4789710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1913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978951" y="47897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972571" y="47833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966191" y="478014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10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964197" y="478014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966191" y="477695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972571" y="477695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189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004470" y="47705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010850" y="47641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3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023609" y="476419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0" y="0"/>
                </a:moveTo>
                <a:lnTo>
                  <a:pt x="1913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42749" y="477057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055509" y="4757810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0" y="12759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074648" y="47578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072654" y="476419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074648" y="47705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0"/>
                </a:moveTo>
                <a:lnTo>
                  <a:pt x="0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074648" y="478333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275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087408" y="478971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51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112927" y="47897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110933" y="479609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112927" y="48024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087408" y="481453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 h="0">
                <a:moveTo>
                  <a:pt x="0" y="0"/>
                </a:moveTo>
                <a:lnTo>
                  <a:pt x="33892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74648" y="481523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59" y="0"/>
                </a:moveTo>
                <a:lnTo>
                  <a:pt x="0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55509" y="482799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1913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042749" y="48279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040755" y="483756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438299" y="477695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412780" y="477695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3189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410786" y="4773760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412780" y="477057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412780" y="477057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419159" y="477057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275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438299" y="477057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3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451059" y="477057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444679" y="477057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025244" y="51661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012485" y="515974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967826" y="51597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58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993345" y="515336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974206" y="5153367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948686" y="5153367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942307" y="514060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935927" y="513422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935927" y="512146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275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942307" y="5108707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935927" y="510232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923167" y="510232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910407" y="509594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897648" y="509594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1275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891268" y="508956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884888" y="508318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872128" y="507680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870135" y="507112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 h="0">
                <a:moveTo>
                  <a:pt x="0" y="0"/>
                </a:moveTo>
                <a:lnTo>
                  <a:pt x="40272" y="0"/>
                </a:lnTo>
              </a:path>
            </a:pathLst>
          </a:custGeom>
          <a:ln w="5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910407" y="507042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0" y="0"/>
                </a:moveTo>
                <a:lnTo>
                  <a:pt x="1913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927553" y="5086378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929547" y="508318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0" y="6379"/>
                </a:moveTo>
                <a:lnTo>
                  <a:pt x="1275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942307" y="508318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0"/>
                </a:moveTo>
                <a:lnTo>
                  <a:pt x="1275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955066" y="509594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974206" y="5095948"/>
            <a:ext cx="26034" cy="13335"/>
          </a:xfrm>
          <a:custGeom>
            <a:avLst/>
            <a:gdLst/>
            <a:ahLst/>
            <a:cxnLst/>
            <a:rect l="l" t="t" r="r" b="b"/>
            <a:pathLst>
              <a:path w="26035" h="13335">
                <a:moveTo>
                  <a:pt x="0" y="0"/>
                </a:moveTo>
                <a:lnTo>
                  <a:pt x="2551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999725" y="510870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637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006105" y="5121468"/>
            <a:ext cx="26034" cy="19685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0" y="0"/>
                </a:moveTo>
                <a:lnTo>
                  <a:pt x="25519" y="1913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031624" y="514060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637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2025244" y="516223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53" y="0"/>
                </a:lnTo>
              </a:path>
            </a:pathLst>
          </a:custGeom>
          <a:ln w="11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393640" y="52171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37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368121" y="5210787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51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355361" y="520440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342601" y="519802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336222" y="51916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336222" y="5178887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336222" y="517888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342601" y="517888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348981" y="517888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348981" y="517250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379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355361" y="517250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361741" y="517888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275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374501" y="5185267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0" y="0"/>
                </a:moveTo>
                <a:lnTo>
                  <a:pt x="2551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400020" y="519164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0"/>
                </a:moveTo>
                <a:lnTo>
                  <a:pt x="1275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412780" y="520440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37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412780" y="520440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400020" y="521078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967826" y="543408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948686" y="5421325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13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929547" y="5414945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929547" y="540218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916787" y="538942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75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910407" y="538304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904027" y="536390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37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891268" y="5344766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2759" y="1913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884888" y="533200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379" y="1275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884888" y="533200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878508" y="532562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874321" y="5312866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5949"/>
                </a:lnTo>
              </a:path>
            </a:pathLst>
          </a:custGeom>
          <a:ln w="8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872128" y="531286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891268" y="531286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895654" y="5322436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897648" y="532562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902034" y="5335196"/>
            <a:ext cx="4445" cy="0"/>
          </a:xfrm>
          <a:custGeom>
            <a:avLst/>
            <a:gdLst/>
            <a:ahLst/>
            <a:cxnLst/>
            <a:rect l="l" t="t" r="r" b="b"/>
            <a:pathLst>
              <a:path w="4444" h="0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6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904027" y="533838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0" y="0"/>
                </a:moveTo>
                <a:lnTo>
                  <a:pt x="12759" y="127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916787" y="535114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0" y="0"/>
                </a:moveTo>
                <a:lnTo>
                  <a:pt x="19139" y="1913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935927" y="537028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942307" y="537666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948686" y="538304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379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955066" y="5389426"/>
            <a:ext cx="57785" cy="45085"/>
          </a:xfrm>
          <a:custGeom>
            <a:avLst/>
            <a:gdLst/>
            <a:ahLst/>
            <a:cxnLst/>
            <a:rect l="l" t="t" r="r" b="b"/>
            <a:pathLst>
              <a:path w="57785" h="45085">
                <a:moveTo>
                  <a:pt x="0" y="0"/>
                </a:moveTo>
                <a:lnTo>
                  <a:pt x="57418" y="4465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012485" y="543408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993345" y="5427705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139" y="6379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993345" y="54277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986965" y="542770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37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986965" y="543408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974206" y="543408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59" y="0"/>
                </a:moveTo>
                <a:lnTo>
                  <a:pt x="0" y="6379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974206" y="544046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3996616" y="3673218"/>
            <a:ext cx="159495" cy="2220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3996615" y="589344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6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3996615" y="367321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6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3996615" y="3673219"/>
            <a:ext cx="0" cy="2220595"/>
          </a:xfrm>
          <a:custGeom>
            <a:avLst/>
            <a:gdLst/>
            <a:ahLst/>
            <a:cxnLst/>
            <a:rect l="l" t="t" r="r" b="b"/>
            <a:pathLst>
              <a:path w="0" h="2220595">
                <a:moveTo>
                  <a:pt x="0" y="0"/>
                </a:moveTo>
                <a:lnTo>
                  <a:pt x="0" y="2220223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4156111" y="3673219"/>
            <a:ext cx="0" cy="2220595"/>
          </a:xfrm>
          <a:custGeom>
            <a:avLst/>
            <a:gdLst/>
            <a:ahLst/>
            <a:cxnLst/>
            <a:rect l="l" t="t" r="r" b="b"/>
            <a:pathLst>
              <a:path w="0" h="2220595">
                <a:moveTo>
                  <a:pt x="0" y="0"/>
                </a:moveTo>
                <a:lnTo>
                  <a:pt x="0" y="2220223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 txBox="1"/>
          <p:nvPr/>
        </p:nvSpPr>
        <p:spPr>
          <a:xfrm>
            <a:off x="4162551" y="5821724"/>
            <a:ext cx="2959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25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4130592" y="552340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3996615" y="552340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 txBox="1"/>
          <p:nvPr/>
        </p:nvSpPr>
        <p:spPr>
          <a:xfrm>
            <a:off x="4162551" y="5451687"/>
            <a:ext cx="2959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4130592" y="515336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3996615" y="515336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 txBox="1"/>
          <p:nvPr/>
        </p:nvSpPr>
        <p:spPr>
          <a:xfrm>
            <a:off x="4162551" y="5081649"/>
            <a:ext cx="2959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4130592" y="4783330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996615" y="478333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 txBox="1"/>
          <p:nvPr/>
        </p:nvSpPr>
        <p:spPr>
          <a:xfrm>
            <a:off x="4162551" y="4711612"/>
            <a:ext cx="29591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 spc="-5"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4130592" y="4413293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996615" y="441329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 txBox="1"/>
          <p:nvPr/>
        </p:nvSpPr>
        <p:spPr>
          <a:xfrm>
            <a:off x="4162551" y="4341575"/>
            <a:ext cx="207645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−</a:t>
            </a:r>
            <a:r>
              <a:rPr dirty="0" sz="1250"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4130592" y="404325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25519" y="0"/>
                </a:moveTo>
                <a:lnTo>
                  <a:pt x="0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996615" y="404325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139" y="0"/>
                </a:lnTo>
              </a:path>
            </a:pathLst>
          </a:custGeom>
          <a:ln w="39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 txBox="1"/>
          <p:nvPr/>
        </p:nvSpPr>
        <p:spPr>
          <a:xfrm>
            <a:off x="4162551" y="3971538"/>
            <a:ext cx="1143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4162551" y="3601501"/>
            <a:ext cx="11430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3812540" y="3357800"/>
            <a:ext cx="7321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Log10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526539" y="3205400"/>
            <a:ext cx="13671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</a:t>
            </a:r>
            <a:r>
              <a:rPr dirty="0" sz="2000" spc="-15">
                <a:latin typeface="Arial"/>
                <a:cs typeface="Arial"/>
              </a:rPr>
              <a:t>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5487447" y="5821147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 h="0">
                <a:moveTo>
                  <a:pt x="0" y="0"/>
                </a:moveTo>
                <a:lnTo>
                  <a:pt x="285086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487447" y="2773671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 h="0">
                <a:moveTo>
                  <a:pt x="0" y="0"/>
                </a:moveTo>
                <a:lnTo>
                  <a:pt x="285086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5487447" y="2773671"/>
            <a:ext cx="0" cy="3048000"/>
          </a:xfrm>
          <a:custGeom>
            <a:avLst/>
            <a:gdLst/>
            <a:ahLst/>
            <a:cxnLst/>
            <a:rect l="l" t="t" r="r" b="b"/>
            <a:pathLst>
              <a:path w="0" h="3048000">
                <a:moveTo>
                  <a:pt x="0" y="0"/>
                </a:moveTo>
                <a:lnTo>
                  <a:pt x="0" y="3047476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338315" y="2773671"/>
            <a:ext cx="0" cy="3048000"/>
          </a:xfrm>
          <a:custGeom>
            <a:avLst/>
            <a:gdLst/>
            <a:ahLst/>
            <a:cxnLst/>
            <a:rect l="l" t="t" r="r" b="b"/>
            <a:pathLst>
              <a:path w="0" h="3048000">
                <a:moveTo>
                  <a:pt x="0" y="0"/>
                </a:moveTo>
                <a:lnTo>
                  <a:pt x="0" y="3047476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5625076" y="578837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5625076" y="2773671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19">
                <a:moveTo>
                  <a:pt x="0" y="0"/>
                </a:moveTo>
                <a:lnTo>
                  <a:pt x="0" y="32768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 txBox="1"/>
          <p:nvPr/>
        </p:nvSpPr>
        <p:spPr>
          <a:xfrm>
            <a:off x="5422318" y="5865789"/>
            <a:ext cx="39497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124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5485399" y="2771623"/>
            <a:ext cx="2854963" cy="3051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6385307" y="2773671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19">
                <a:moveTo>
                  <a:pt x="0" y="0"/>
                </a:moveTo>
                <a:lnTo>
                  <a:pt x="0" y="32768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 txBox="1"/>
          <p:nvPr/>
        </p:nvSpPr>
        <p:spPr>
          <a:xfrm>
            <a:off x="6182549" y="5865789"/>
            <a:ext cx="39497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122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7145538" y="578837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7905769" y="578837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7905769" y="2773671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19">
                <a:moveTo>
                  <a:pt x="0" y="0"/>
                </a:moveTo>
                <a:lnTo>
                  <a:pt x="0" y="32768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 txBox="1"/>
          <p:nvPr/>
        </p:nvSpPr>
        <p:spPr>
          <a:xfrm>
            <a:off x="6942780" y="5865789"/>
            <a:ext cx="115506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2795" algn="l"/>
              </a:tabLst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12</a:t>
            </a:r>
            <a:r>
              <a:rPr dirty="0" sz="1300" spc="-10">
                <a:latin typeface="Arial"/>
                <a:cs typeface="Arial"/>
              </a:rPr>
              <a:t>0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118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5487447" y="564419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312100" y="564419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 txBox="1"/>
          <p:nvPr/>
        </p:nvSpPr>
        <p:spPr>
          <a:xfrm>
            <a:off x="5258475" y="5570872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5487447" y="526408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 txBox="1"/>
          <p:nvPr/>
        </p:nvSpPr>
        <p:spPr>
          <a:xfrm>
            <a:off x="5258475" y="5190757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5487447" y="489052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312100" y="489052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 txBox="1"/>
          <p:nvPr/>
        </p:nvSpPr>
        <p:spPr>
          <a:xfrm>
            <a:off x="5258475" y="4817195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36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5487447" y="451040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312100" y="451040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 txBox="1"/>
          <p:nvPr/>
        </p:nvSpPr>
        <p:spPr>
          <a:xfrm>
            <a:off x="5258475" y="4437080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37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5487447" y="41302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312100" y="41302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 txBox="1"/>
          <p:nvPr/>
        </p:nvSpPr>
        <p:spPr>
          <a:xfrm>
            <a:off x="5258475" y="4056965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38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5487447" y="375017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8312100" y="375017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 txBox="1"/>
          <p:nvPr/>
        </p:nvSpPr>
        <p:spPr>
          <a:xfrm>
            <a:off x="5258475" y="3676849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39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312100" y="337005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 txBox="1"/>
          <p:nvPr/>
        </p:nvSpPr>
        <p:spPr>
          <a:xfrm>
            <a:off x="5258475" y="3296734"/>
            <a:ext cx="20764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latin typeface="Arial"/>
                <a:cs typeface="Arial"/>
              </a:rPr>
              <a:t>40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5487447" y="298994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312100" y="298994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5500555" y="2773672"/>
            <a:ext cx="2529840" cy="3054350"/>
          </a:xfrm>
          <a:custGeom>
            <a:avLst/>
            <a:gdLst/>
            <a:ahLst/>
            <a:cxnLst/>
            <a:rect l="l" t="t" r="r" b="b"/>
            <a:pathLst>
              <a:path w="2529840" h="3054350">
                <a:moveTo>
                  <a:pt x="2529734" y="3054029"/>
                </a:moveTo>
                <a:lnTo>
                  <a:pt x="2405214" y="2968831"/>
                </a:lnTo>
                <a:lnTo>
                  <a:pt x="2280693" y="2968831"/>
                </a:lnTo>
                <a:lnTo>
                  <a:pt x="2241371" y="2844311"/>
                </a:lnTo>
                <a:lnTo>
                  <a:pt x="2116850" y="2844311"/>
                </a:lnTo>
                <a:lnTo>
                  <a:pt x="1926792" y="2778773"/>
                </a:lnTo>
                <a:lnTo>
                  <a:pt x="1710520" y="2713236"/>
                </a:lnTo>
                <a:lnTo>
                  <a:pt x="1422156" y="2654253"/>
                </a:lnTo>
                <a:lnTo>
                  <a:pt x="1422156" y="2464195"/>
                </a:lnTo>
                <a:lnTo>
                  <a:pt x="1232098" y="2274138"/>
                </a:lnTo>
                <a:lnTo>
                  <a:pt x="1107578" y="2116849"/>
                </a:lnTo>
                <a:lnTo>
                  <a:pt x="917520" y="1985774"/>
                </a:lnTo>
                <a:lnTo>
                  <a:pt x="950289" y="1894022"/>
                </a:lnTo>
                <a:lnTo>
                  <a:pt x="950289" y="1736733"/>
                </a:lnTo>
                <a:lnTo>
                  <a:pt x="819214" y="1736733"/>
                </a:lnTo>
                <a:lnTo>
                  <a:pt x="727462" y="1605659"/>
                </a:lnTo>
                <a:lnTo>
                  <a:pt x="694694" y="1448370"/>
                </a:lnTo>
                <a:lnTo>
                  <a:pt x="851983" y="1546676"/>
                </a:lnTo>
                <a:lnTo>
                  <a:pt x="760231" y="1382833"/>
                </a:lnTo>
                <a:lnTo>
                  <a:pt x="819214" y="1323849"/>
                </a:lnTo>
                <a:lnTo>
                  <a:pt x="694694" y="1291081"/>
                </a:lnTo>
                <a:lnTo>
                  <a:pt x="694694" y="1382833"/>
                </a:lnTo>
                <a:lnTo>
                  <a:pt x="504636" y="1356618"/>
                </a:lnTo>
                <a:lnTo>
                  <a:pt x="537404" y="1225544"/>
                </a:lnTo>
                <a:lnTo>
                  <a:pt x="380115" y="1133792"/>
                </a:lnTo>
                <a:lnTo>
                  <a:pt x="249041" y="1002717"/>
                </a:lnTo>
                <a:lnTo>
                  <a:pt x="216272" y="845428"/>
                </a:lnTo>
                <a:lnTo>
                  <a:pt x="216272" y="720908"/>
                </a:lnTo>
                <a:lnTo>
                  <a:pt x="124520" y="596387"/>
                </a:lnTo>
                <a:lnTo>
                  <a:pt x="0" y="498082"/>
                </a:lnTo>
                <a:lnTo>
                  <a:pt x="0" y="406330"/>
                </a:lnTo>
                <a:lnTo>
                  <a:pt x="91752" y="216272"/>
                </a:lnTo>
                <a:lnTo>
                  <a:pt x="124520" y="26214"/>
                </a:lnTo>
                <a:lnTo>
                  <a:pt x="117967" y="0"/>
                </a:lnTo>
              </a:path>
            </a:pathLst>
          </a:custGeom>
          <a:ln w="409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7145538" y="2773672"/>
            <a:ext cx="1199515" cy="1837689"/>
          </a:xfrm>
          <a:custGeom>
            <a:avLst/>
            <a:gdLst/>
            <a:ahLst/>
            <a:cxnLst/>
            <a:rect l="l" t="t" r="r" b="b"/>
            <a:pathLst>
              <a:path w="1199515" h="1837689">
                <a:moveTo>
                  <a:pt x="1199330" y="1837518"/>
                </a:moveTo>
                <a:lnTo>
                  <a:pt x="1074809" y="1743286"/>
                </a:lnTo>
                <a:lnTo>
                  <a:pt x="819214" y="1559782"/>
                </a:lnTo>
                <a:lnTo>
                  <a:pt x="596388" y="1395940"/>
                </a:lnTo>
                <a:lnTo>
                  <a:pt x="321132" y="1199328"/>
                </a:lnTo>
                <a:lnTo>
                  <a:pt x="255594" y="1153452"/>
                </a:lnTo>
                <a:lnTo>
                  <a:pt x="216272" y="1120684"/>
                </a:lnTo>
                <a:lnTo>
                  <a:pt x="209718" y="1120684"/>
                </a:lnTo>
                <a:lnTo>
                  <a:pt x="157289" y="1081361"/>
                </a:lnTo>
                <a:lnTo>
                  <a:pt x="32768" y="996163"/>
                </a:lnTo>
                <a:lnTo>
                  <a:pt x="0" y="976502"/>
                </a:ln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7145538" y="3750174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5">
                <a:moveTo>
                  <a:pt x="0" y="0"/>
                </a:moveTo>
                <a:lnTo>
                  <a:pt x="32768" y="19661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7178306" y="3769836"/>
            <a:ext cx="125095" cy="85725"/>
          </a:xfrm>
          <a:custGeom>
            <a:avLst/>
            <a:gdLst/>
            <a:ahLst/>
            <a:cxnLst/>
            <a:rect l="l" t="t" r="r" b="b"/>
            <a:pathLst>
              <a:path w="125095" h="85725">
                <a:moveTo>
                  <a:pt x="0" y="0"/>
                </a:moveTo>
                <a:lnTo>
                  <a:pt x="124520" y="85198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7302827" y="3855034"/>
            <a:ext cx="52705" cy="39370"/>
          </a:xfrm>
          <a:custGeom>
            <a:avLst/>
            <a:gdLst/>
            <a:ahLst/>
            <a:cxnLst/>
            <a:rect l="l" t="t" r="r" b="b"/>
            <a:pathLst>
              <a:path w="52704" h="39370">
                <a:moveTo>
                  <a:pt x="0" y="0"/>
                </a:moveTo>
                <a:lnTo>
                  <a:pt x="52429" y="3932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7355257" y="389435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7361811" y="3894356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70" h="33020">
                <a:moveTo>
                  <a:pt x="0" y="0"/>
                </a:moveTo>
                <a:lnTo>
                  <a:pt x="39322" y="32768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7401133" y="3927125"/>
            <a:ext cx="66040" cy="46355"/>
          </a:xfrm>
          <a:custGeom>
            <a:avLst/>
            <a:gdLst/>
            <a:ahLst/>
            <a:cxnLst/>
            <a:rect l="l" t="t" r="r" b="b"/>
            <a:pathLst>
              <a:path w="66040" h="46354">
                <a:moveTo>
                  <a:pt x="0" y="0"/>
                </a:moveTo>
                <a:lnTo>
                  <a:pt x="65537" y="45875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7466670" y="3973000"/>
            <a:ext cx="275590" cy="196850"/>
          </a:xfrm>
          <a:custGeom>
            <a:avLst/>
            <a:gdLst/>
            <a:ahLst/>
            <a:cxnLst/>
            <a:rect l="l" t="t" r="r" b="b"/>
            <a:pathLst>
              <a:path w="275590" h="196850">
                <a:moveTo>
                  <a:pt x="0" y="0"/>
                </a:moveTo>
                <a:lnTo>
                  <a:pt x="275256" y="196611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7741926" y="4169612"/>
            <a:ext cx="222885" cy="164465"/>
          </a:xfrm>
          <a:custGeom>
            <a:avLst/>
            <a:gdLst/>
            <a:ahLst/>
            <a:cxnLst/>
            <a:rect l="l" t="t" r="r" b="b"/>
            <a:pathLst>
              <a:path w="222884" h="164464">
                <a:moveTo>
                  <a:pt x="0" y="0"/>
                </a:moveTo>
                <a:lnTo>
                  <a:pt x="222826" y="16384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7964753" y="4333455"/>
            <a:ext cx="255904" cy="183515"/>
          </a:xfrm>
          <a:custGeom>
            <a:avLst/>
            <a:gdLst/>
            <a:ahLst/>
            <a:cxnLst/>
            <a:rect l="l" t="t" r="r" b="b"/>
            <a:pathLst>
              <a:path w="255904" h="183514">
                <a:moveTo>
                  <a:pt x="0" y="0"/>
                </a:moveTo>
                <a:lnTo>
                  <a:pt x="255594" y="18350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8220347" y="4516959"/>
            <a:ext cx="125095" cy="94615"/>
          </a:xfrm>
          <a:custGeom>
            <a:avLst/>
            <a:gdLst/>
            <a:ahLst/>
            <a:cxnLst/>
            <a:rect l="l" t="t" r="r" b="b"/>
            <a:pathLst>
              <a:path w="125095" h="94614">
                <a:moveTo>
                  <a:pt x="0" y="0"/>
                </a:moveTo>
                <a:lnTo>
                  <a:pt x="124520" y="9423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7984414" y="58211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7977860" y="581459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7964753" y="580804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7951645" y="580148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7931984" y="5794933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7925430" y="578837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7905769" y="577527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7873000" y="5749057"/>
            <a:ext cx="33020" cy="26670"/>
          </a:xfrm>
          <a:custGeom>
            <a:avLst/>
            <a:gdLst/>
            <a:ahLst/>
            <a:cxnLst/>
            <a:rect l="l" t="t" r="r" b="b"/>
            <a:pathLst>
              <a:path w="33020" h="26670">
                <a:moveTo>
                  <a:pt x="32768" y="26214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7866446" y="574905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7859893" y="574250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7853340" y="574250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7846786" y="573594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7833678" y="573594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3107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7820571" y="573594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7814017" y="574250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7814017" y="574250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7807463" y="574250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7800909" y="574905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7794356" y="575561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7792308" y="575888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7768141" y="5749057"/>
            <a:ext cx="26670" cy="6985"/>
          </a:xfrm>
          <a:custGeom>
            <a:avLst/>
            <a:gdLst/>
            <a:ahLst/>
            <a:cxnLst/>
            <a:rect l="l" t="t" r="r" b="b"/>
            <a:pathLst>
              <a:path w="26670" h="6985">
                <a:moveTo>
                  <a:pt x="26214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7768141" y="574905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7755034" y="574578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7752985" y="574578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6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7748480" y="574250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7741926" y="572939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7741926" y="572284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7748480" y="5722842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7752985" y="571628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7755034" y="570973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7748480" y="569662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7748480" y="56966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7735372" y="5670412"/>
            <a:ext cx="13335" cy="26670"/>
          </a:xfrm>
          <a:custGeom>
            <a:avLst/>
            <a:gdLst/>
            <a:ahLst/>
            <a:cxnLst/>
            <a:rect l="l" t="t" r="r" b="b"/>
            <a:pathLst>
              <a:path w="13334" h="26670">
                <a:moveTo>
                  <a:pt x="13107" y="26214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7722265" y="5650751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4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7715711" y="56441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7709158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7696050" y="56310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7656727" y="563109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 h="0">
                <a:moveTo>
                  <a:pt x="39322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7643621" y="56310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7597744" y="5640920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0" y="0"/>
                </a:moveTo>
                <a:lnTo>
                  <a:pt x="45876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7602250" y="564092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7597744" y="56441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7578083" y="5637643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7545315" y="5631090"/>
            <a:ext cx="33020" cy="6985"/>
          </a:xfrm>
          <a:custGeom>
            <a:avLst/>
            <a:gdLst/>
            <a:ahLst/>
            <a:cxnLst/>
            <a:rect l="l" t="t" r="r" b="b"/>
            <a:pathLst>
              <a:path w="33020" h="6985">
                <a:moveTo>
                  <a:pt x="32768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7545315" y="56310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7525653" y="5624536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7525653" y="562453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7512546" y="561798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7505993" y="5617982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7492885" y="561142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7473224" y="561142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7453562" y="559832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7447009" y="559176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7440455" y="55917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7433902" y="558521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7427348" y="557210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7420794" y="555899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7420794" y="554589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7407687" y="554589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7394579" y="553933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7388025" y="553278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7381471" y="55262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7374918" y="552623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7372870" y="552295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7361811" y="551312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7355257" y="551312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7348703" y="550656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7348703" y="55065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7342149" y="5506569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7302827" y="5493462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39322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7289720" y="548690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7270059" y="548690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7263505" y="548690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7256951" y="549346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7243843" y="550001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3107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7224183" y="5486908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7191414" y="548880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78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7171752" y="5480355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7152092" y="54803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7145538" y="547380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7112769" y="547380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7093108" y="5467247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7060340" y="546724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7014464" y="5467247"/>
            <a:ext cx="46355" cy="6985"/>
          </a:xfrm>
          <a:custGeom>
            <a:avLst/>
            <a:gdLst/>
            <a:ahLst/>
            <a:cxnLst/>
            <a:rect l="l" t="t" r="r" b="b"/>
            <a:pathLst>
              <a:path w="46354" h="6985">
                <a:moveTo>
                  <a:pt x="45876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6988249" y="547380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26214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6975141" y="547380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6968587" y="547380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6962033" y="54672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6955480" y="546069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6948927" y="544758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6935819" y="544103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6922712" y="543447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6903050" y="543447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6896496" y="542792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6896496" y="542137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6903050" y="5395156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0" y="26214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6909604" y="538204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6914110" y="537877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6909604" y="536894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6903050" y="536238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6903050" y="5342726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5">
                <a:moveTo>
                  <a:pt x="0" y="19661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6909604" y="532306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5">
                <a:moveTo>
                  <a:pt x="0" y="19661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6909604" y="531651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6903050" y="531651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6896496" y="530340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6892196" y="5290297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84"/>
                </a:lnTo>
              </a:path>
            </a:pathLst>
          </a:custGeom>
          <a:ln w="86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6889943" y="527718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6896496" y="526408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6903050" y="5219435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0"/>
                </a:moveTo>
                <a:lnTo>
                  <a:pt x="0" y="44647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6896496" y="52116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6889943" y="5211652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6876836" y="520509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6870282" y="52050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6863728" y="519854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6850621" y="520182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6855126" y="520182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6837513" y="519854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6817852" y="5191991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6811298" y="518543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6804745" y="517233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6804745" y="51723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6802697" y="516905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6804745" y="515266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6811298" y="513956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6817852" y="513956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6817852" y="5113346"/>
            <a:ext cx="0" cy="26670"/>
          </a:xfrm>
          <a:custGeom>
            <a:avLst/>
            <a:gdLst/>
            <a:ahLst/>
            <a:cxnLst/>
            <a:rect l="l" t="t" r="r" b="b"/>
            <a:pathLst>
              <a:path w="0" h="26670">
                <a:moveTo>
                  <a:pt x="0" y="0"/>
                </a:moveTo>
                <a:lnTo>
                  <a:pt x="0" y="26214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6811298" y="510679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6804745" y="510023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6798191" y="509368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6785083" y="509368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6771976" y="509368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6765422" y="5093685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6726100" y="5060917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70" h="33020">
                <a:moveTo>
                  <a:pt x="39322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6719546" y="504780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6706439" y="5028148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4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6699885" y="502159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6693331" y="502159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6686777" y="502159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6667117" y="502159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6654009" y="501504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6651961" y="5011764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6647455" y="499537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6640902" y="498227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6640902" y="498227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6638854" y="49789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6634348" y="496261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6627794" y="4962611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6621240" y="495605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6608133" y="49429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6595026" y="493639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6588472" y="492984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6586424" y="492656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6588472" y="492328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6581918" y="4897074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4" h="26670">
                <a:moveTo>
                  <a:pt x="6553" y="26214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6575365" y="489052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6568811" y="488396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6555703" y="487741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6549149" y="487741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6549149" y="487741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6542595" y="487085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6542595" y="48708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6540548" y="486758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6536042" y="48577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6529489" y="4857752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6527441" y="485447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6522935" y="484464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6516381" y="483153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6490166" y="4811876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26214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6463951" y="4798768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6214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6457398" y="4798768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6450844" y="479221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6444290" y="478566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6431183" y="477910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6424629" y="477255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6424629" y="477255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6424629" y="477255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6422581" y="476927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6422581" y="47627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6418075" y="475289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6418075" y="4720124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6411521" y="471357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6404968" y="4700463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6402920" y="4693909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6404968" y="469390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6404968" y="4687355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6411521" y="468735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6409473" y="4680801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6411521" y="467424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6398414" y="467424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6404968" y="467424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6391861" y="466769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6391861" y="465458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6398414" y="46545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6404968" y="464803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6411521" y="464803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6411521" y="464803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6418075" y="465458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6424629" y="4661140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6431183" y="465458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6437736" y="464803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6444290" y="464147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6448796" y="463820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6450844" y="462181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6457398" y="460338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843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6457398" y="4582496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9661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6457398" y="4562835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553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6437736" y="4530066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5" h="33020">
                <a:moveTo>
                  <a:pt x="19661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6431183" y="452351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6418075" y="451695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6404968" y="451695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6404968" y="45169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6391861" y="451695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6391861" y="452351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6326323" y="4520236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53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6330829" y="452023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6306662" y="450385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6306662" y="450385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6300108" y="4497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6280447" y="447763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9661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6278399" y="447436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6273893" y="446452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6247679" y="446099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5" y="0"/>
                </a:lnTo>
              </a:path>
            </a:pathLst>
          </a:custGeom>
          <a:ln w="11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6267340" y="44645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6254232" y="44645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6245631" y="444814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6247679" y="444486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6241125" y="443831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6241125" y="443831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6234571" y="443831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6228017" y="443176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6225969" y="442520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6228017" y="4398992"/>
            <a:ext cx="0" cy="19685"/>
          </a:xfrm>
          <a:custGeom>
            <a:avLst/>
            <a:gdLst/>
            <a:ahLst/>
            <a:cxnLst/>
            <a:rect l="l" t="t" r="r" b="b"/>
            <a:pathLst>
              <a:path w="0" h="19685">
                <a:moveTo>
                  <a:pt x="0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6228017" y="4372777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70">
                <a:moveTo>
                  <a:pt x="0" y="26214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6221464" y="4353116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6214910" y="434000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6212862" y="433345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6208356" y="43203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6195249" y="43203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6195249" y="432034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6195249" y="432034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6188695" y="430724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6189822" y="4241703"/>
            <a:ext cx="0" cy="64769"/>
          </a:xfrm>
          <a:custGeom>
            <a:avLst/>
            <a:gdLst/>
            <a:ahLst/>
            <a:cxnLst/>
            <a:rect l="l" t="t" r="r" b="b"/>
            <a:pathLst>
              <a:path w="0" h="64770">
                <a:moveTo>
                  <a:pt x="0" y="0"/>
                </a:moveTo>
                <a:lnTo>
                  <a:pt x="0" y="6430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6188695" y="428102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6193201" y="427774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6188695" y="4208934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20">
                <a:moveTo>
                  <a:pt x="6553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6195249" y="420893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6188695" y="42031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0" y="0"/>
                </a:moveTo>
                <a:lnTo>
                  <a:pt x="45875" y="0"/>
                </a:lnTo>
              </a:path>
            </a:pathLst>
          </a:custGeom>
          <a:ln w="5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6228017" y="420238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6234571" y="420238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6241125" y="4208934"/>
            <a:ext cx="0" cy="57785"/>
          </a:xfrm>
          <a:custGeom>
            <a:avLst/>
            <a:gdLst/>
            <a:ahLst/>
            <a:cxnLst/>
            <a:rect l="l" t="t" r="r" b="b"/>
            <a:pathLst>
              <a:path w="0"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6241125" y="422204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6247679" y="422859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6245631" y="423187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6234571" y="423514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6241125" y="423514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6232523" y="4244259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601" y="0"/>
                </a:lnTo>
              </a:path>
            </a:pathLst>
          </a:custGeom>
          <a:ln w="120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6241125" y="426136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6241125" y="426791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6247679" y="427447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6247679" y="428102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6267340" y="428757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6245631" y="429047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 h="0">
                <a:moveTo>
                  <a:pt x="0" y="0"/>
                </a:moveTo>
                <a:lnTo>
                  <a:pt x="47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6293554" y="429413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6300108" y="430068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6311168" y="430396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6313216" y="430724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6319770" y="431379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6326323" y="431379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6332877" y="431379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6332877" y="431379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6339431" y="431379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6337382" y="43105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6332877" y="4287579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553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6326323" y="427447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6324275" y="426791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6319770" y="425481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6313216" y="424825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6311168" y="42449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6306662" y="4241703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6293554" y="423514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6280447" y="4215488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6260786" y="4208934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6258738" y="4199824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601" y="0"/>
                </a:lnTo>
              </a:path>
            </a:pathLst>
          </a:custGeom>
          <a:ln w="120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6267340" y="418927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6267340" y="4169612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553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6267340" y="416961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6260786" y="416305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6260786" y="41630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6228017" y="415978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6247679" y="41630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6232523" y="4159781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6234571" y="415650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6221464" y="414339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6221464" y="41433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6221464" y="414339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6228017" y="41433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6234571" y="41433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6234571" y="413684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6241125" y="413684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6241125" y="413684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6245631" y="413029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6247679" y="412373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6247679" y="412373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6267340" y="412373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6267340" y="41171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6273893" y="411062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6287001" y="41106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9" name="object 749"/>
          <p:cNvSpPr/>
          <p:nvPr/>
        </p:nvSpPr>
        <p:spPr>
          <a:xfrm>
            <a:off x="6280447" y="4107352"/>
            <a:ext cx="8890" cy="0"/>
          </a:xfrm>
          <a:custGeom>
            <a:avLst/>
            <a:gdLst/>
            <a:ahLst/>
            <a:cxnLst/>
            <a:rect l="l" t="t" r="r" b="b"/>
            <a:pathLst>
              <a:path w="8889" h="0">
                <a:moveTo>
                  <a:pt x="0" y="0"/>
                </a:moveTo>
                <a:lnTo>
                  <a:pt x="86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0" name="object 750"/>
          <p:cNvSpPr/>
          <p:nvPr/>
        </p:nvSpPr>
        <p:spPr>
          <a:xfrm>
            <a:off x="6273893" y="409096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1" name="object 751"/>
          <p:cNvSpPr/>
          <p:nvPr/>
        </p:nvSpPr>
        <p:spPr>
          <a:xfrm>
            <a:off x="6267340" y="408441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2" name="object 752"/>
          <p:cNvSpPr/>
          <p:nvPr/>
        </p:nvSpPr>
        <p:spPr>
          <a:xfrm>
            <a:off x="6247679" y="407786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6234571" y="407130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6234571" y="407130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6234571" y="407130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6228017" y="407130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6221464" y="4077860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6201803" y="407786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661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6201803" y="408441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6199754" y="40909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6199754" y="410079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6195249" y="410407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6193201" y="411973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155" y="0"/>
                </a:lnTo>
              </a:path>
            </a:pathLst>
          </a:custGeom>
          <a:ln w="120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6195249" y="411718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6206308" y="412701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6201803" y="413356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6208356" y="413029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6199754" y="41433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6201803" y="414995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6201803" y="414995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6195249" y="4153228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6195249" y="414995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6193201" y="415322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6201803" y="415650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6206308" y="416633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6208356" y="416961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6219416" y="41728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6208356" y="417616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6201803" y="417616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6201803" y="418271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1" name="object 781"/>
          <p:cNvSpPr/>
          <p:nvPr/>
        </p:nvSpPr>
        <p:spPr>
          <a:xfrm>
            <a:off x="6201803" y="418271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/>
          <p:nvPr/>
        </p:nvSpPr>
        <p:spPr>
          <a:xfrm>
            <a:off x="6208356" y="418927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3" name="object 783"/>
          <p:cNvSpPr/>
          <p:nvPr/>
        </p:nvSpPr>
        <p:spPr>
          <a:xfrm>
            <a:off x="6195249" y="419255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/>
          <p:nvPr/>
        </p:nvSpPr>
        <p:spPr>
          <a:xfrm>
            <a:off x="6201803" y="418927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5" name="object 785"/>
          <p:cNvSpPr/>
          <p:nvPr/>
        </p:nvSpPr>
        <p:spPr>
          <a:xfrm>
            <a:off x="6199754" y="419255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6" name="object 786"/>
          <p:cNvSpPr/>
          <p:nvPr/>
        </p:nvSpPr>
        <p:spPr>
          <a:xfrm>
            <a:off x="6195249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7" name="object 787"/>
          <p:cNvSpPr/>
          <p:nvPr/>
        </p:nvSpPr>
        <p:spPr>
          <a:xfrm>
            <a:off x="6195249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8" name="object 788"/>
          <p:cNvSpPr/>
          <p:nvPr/>
        </p:nvSpPr>
        <p:spPr>
          <a:xfrm>
            <a:off x="6195249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9" name="object 789"/>
          <p:cNvSpPr/>
          <p:nvPr/>
        </p:nvSpPr>
        <p:spPr>
          <a:xfrm>
            <a:off x="6182142" y="419582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6188695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6188695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2" name="object 792"/>
          <p:cNvSpPr/>
          <p:nvPr/>
        </p:nvSpPr>
        <p:spPr>
          <a:xfrm>
            <a:off x="6188695" y="419582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3" name="object 793"/>
          <p:cNvSpPr/>
          <p:nvPr/>
        </p:nvSpPr>
        <p:spPr>
          <a:xfrm>
            <a:off x="6175588" y="418927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4" name="object 794"/>
          <p:cNvSpPr/>
          <p:nvPr/>
        </p:nvSpPr>
        <p:spPr>
          <a:xfrm>
            <a:off x="6162480" y="418271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5" name="object 795"/>
          <p:cNvSpPr/>
          <p:nvPr/>
        </p:nvSpPr>
        <p:spPr>
          <a:xfrm>
            <a:off x="6155926" y="417616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6" name="object 796"/>
          <p:cNvSpPr/>
          <p:nvPr/>
        </p:nvSpPr>
        <p:spPr>
          <a:xfrm>
            <a:off x="6149373" y="4176166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7" name="object 797"/>
          <p:cNvSpPr/>
          <p:nvPr/>
        </p:nvSpPr>
        <p:spPr>
          <a:xfrm>
            <a:off x="6149373" y="417616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8" name="object 798"/>
          <p:cNvSpPr/>
          <p:nvPr/>
        </p:nvSpPr>
        <p:spPr>
          <a:xfrm>
            <a:off x="6142819" y="416961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9" name="object 799"/>
          <p:cNvSpPr/>
          <p:nvPr/>
        </p:nvSpPr>
        <p:spPr>
          <a:xfrm>
            <a:off x="6136265" y="416305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0" name="object 800"/>
          <p:cNvSpPr/>
          <p:nvPr/>
        </p:nvSpPr>
        <p:spPr>
          <a:xfrm>
            <a:off x="6123158" y="416305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1" name="object 801"/>
          <p:cNvSpPr/>
          <p:nvPr/>
        </p:nvSpPr>
        <p:spPr>
          <a:xfrm>
            <a:off x="6123158" y="41630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2" name="object 802"/>
          <p:cNvSpPr/>
          <p:nvPr/>
        </p:nvSpPr>
        <p:spPr>
          <a:xfrm>
            <a:off x="6116604" y="416305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3" name="object 803"/>
          <p:cNvSpPr/>
          <p:nvPr/>
        </p:nvSpPr>
        <p:spPr>
          <a:xfrm>
            <a:off x="6110051" y="416305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4" name="object 804"/>
          <p:cNvSpPr/>
          <p:nvPr/>
        </p:nvSpPr>
        <p:spPr>
          <a:xfrm>
            <a:off x="6110051" y="416305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5" name="object 805"/>
          <p:cNvSpPr/>
          <p:nvPr/>
        </p:nvSpPr>
        <p:spPr>
          <a:xfrm>
            <a:off x="6103497" y="415650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6" name="object 806"/>
          <p:cNvSpPr/>
          <p:nvPr/>
        </p:nvSpPr>
        <p:spPr>
          <a:xfrm>
            <a:off x="6096943" y="41499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7" name="object 807"/>
          <p:cNvSpPr/>
          <p:nvPr/>
        </p:nvSpPr>
        <p:spPr>
          <a:xfrm>
            <a:off x="6090389" y="4149951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8" name="object 808"/>
          <p:cNvSpPr/>
          <p:nvPr/>
        </p:nvSpPr>
        <p:spPr>
          <a:xfrm>
            <a:off x="6083836" y="413684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9" name="object 809"/>
          <p:cNvSpPr/>
          <p:nvPr/>
        </p:nvSpPr>
        <p:spPr>
          <a:xfrm>
            <a:off x="6070728" y="41302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0" name="object 810"/>
          <p:cNvSpPr/>
          <p:nvPr/>
        </p:nvSpPr>
        <p:spPr>
          <a:xfrm>
            <a:off x="6064174" y="412373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1" name="object 811"/>
          <p:cNvSpPr/>
          <p:nvPr/>
        </p:nvSpPr>
        <p:spPr>
          <a:xfrm>
            <a:off x="6051067" y="411718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2" name="object 812"/>
          <p:cNvSpPr/>
          <p:nvPr/>
        </p:nvSpPr>
        <p:spPr>
          <a:xfrm>
            <a:off x="6018298" y="411718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3" name="object 813"/>
          <p:cNvSpPr/>
          <p:nvPr/>
        </p:nvSpPr>
        <p:spPr>
          <a:xfrm>
            <a:off x="6011745" y="41171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4" name="object 814"/>
          <p:cNvSpPr/>
          <p:nvPr/>
        </p:nvSpPr>
        <p:spPr>
          <a:xfrm>
            <a:off x="5998637" y="412957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155" y="0"/>
                </a:lnTo>
              </a:path>
            </a:pathLst>
          </a:custGeom>
          <a:ln w="5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5" name="object 815"/>
          <p:cNvSpPr/>
          <p:nvPr/>
        </p:nvSpPr>
        <p:spPr>
          <a:xfrm>
            <a:off x="5998637" y="41302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6" name="object 816"/>
          <p:cNvSpPr/>
          <p:nvPr/>
        </p:nvSpPr>
        <p:spPr>
          <a:xfrm>
            <a:off x="5996589" y="412701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7" name="object 817"/>
          <p:cNvSpPr/>
          <p:nvPr/>
        </p:nvSpPr>
        <p:spPr>
          <a:xfrm>
            <a:off x="5998637" y="4084414"/>
            <a:ext cx="19685" cy="39370"/>
          </a:xfrm>
          <a:custGeom>
            <a:avLst/>
            <a:gdLst/>
            <a:ahLst/>
            <a:cxnLst/>
            <a:rect l="l" t="t" r="r" b="b"/>
            <a:pathLst>
              <a:path w="19685" h="39370">
                <a:moveTo>
                  <a:pt x="0" y="39322"/>
                </a:moveTo>
                <a:lnTo>
                  <a:pt x="19661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8" name="object 818"/>
          <p:cNvSpPr/>
          <p:nvPr/>
        </p:nvSpPr>
        <p:spPr>
          <a:xfrm>
            <a:off x="6018298" y="407130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9" name="object 819"/>
          <p:cNvSpPr/>
          <p:nvPr/>
        </p:nvSpPr>
        <p:spPr>
          <a:xfrm>
            <a:off x="6022804" y="4068029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0" name="object 820"/>
          <p:cNvSpPr/>
          <p:nvPr/>
        </p:nvSpPr>
        <p:spPr>
          <a:xfrm>
            <a:off x="6018298" y="405819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1" name="object 821"/>
          <p:cNvSpPr/>
          <p:nvPr/>
        </p:nvSpPr>
        <p:spPr>
          <a:xfrm>
            <a:off x="6018298" y="405819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2" name="object 822"/>
          <p:cNvSpPr/>
          <p:nvPr/>
        </p:nvSpPr>
        <p:spPr>
          <a:xfrm>
            <a:off x="6016250" y="405492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3" name="object 823"/>
          <p:cNvSpPr/>
          <p:nvPr/>
        </p:nvSpPr>
        <p:spPr>
          <a:xfrm>
            <a:off x="6005191" y="403853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4" name="object 824"/>
          <p:cNvSpPr/>
          <p:nvPr/>
        </p:nvSpPr>
        <p:spPr>
          <a:xfrm>
            <a:off x="6005191" y="40385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5" name="object 825"/>
          <p:cNvSpPr/>
          <p:nvPr/>
        </p:nvSpPr>
        <p:spPr>
          <a:xfrm>
            <a:off x="6016250" y="4035261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6" name="object 826"/>
          <p:cNvSpPr/>
          <p:nvPr/>
        </p:nvSpPr>
        <p:spPr>
          <a:xfrm>
            <a:off x="6011745" y="40254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7" name="object 827"/>
          <p:cNvSpPr/>
          <p:nvPr/>
        </p:nvSpPr>
        <p:spPr>
          <a:xfrm>
            <a:off x="6011745" y="40254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8" name="object 828"/>
          <p:cNvSpPr/>
          <p:nvPr/>
        </p:nvSpPr>
        <p:spPr>
          <a:xfrm>
            <a:off x="6005191" y="4012323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9" name="object 829"/>
          <p:cNvSpPr/>
          <p:nvPr/>
        </p:nvSpPr>
        <p:spPr>
          <a:xfrm>
            <a:off x="5972423" y="400904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0" name="object 830"/>
          <p:cNvSpPr/>
          <p:nvPr/>
        </p:nvSpPr>
        <p:spPr>
          <a:xfrm>
            <a:off x="5990035" y="400904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1" name="object 831"/>
          <p:cNvSpPr/>
          <p:nvPr/>
        </p:nvSpPr>
        <p:spPr>
          <a:xfrm>
            <a:off x="5985530" y="400576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2" name="object 832"/>
          <p:cNvSpPr/>
          <p:nvPr/>
        </p:nvSpPr>
        <p:spPr>
          <a:xfrm>
            <a:off x="5985530" y="401232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3" name="object 833"/>
          <p:cNvSpPr/>
          <p:nvPr/>
        </p:nvSpPr>
        <p:spPr>
          <a:xfrm>
            <a:off x="5985530" y="401232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4" name="object 834"/>
          <p:cNvSpPr/>
          <p:nvPr/>
        </p:nvSpPr>
        <p:spPr>
          <a:xfrm>
            <a:off x="5985530" y="401232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5" name="object 835"/>
          <p:cNvSpPr/>
          <p:nvPr/>
        </p:nvSpPr>
        <p:spPr>
          <a:xfrm>
            <a:off x="5972423" y="400576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6" name="object 836"/>
          <p:cNvSpPr/>
          <p:nvPr/>
        </p:nvSpPr>
        <p:spPr>
          <a:xfrm>
            <a:off x="5976928" y="399921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7" name="object 837"/>
          <p:cNvSpPr/>
          <p:nvPr/>
        </p:nvSpPr>
        <p:spPr>
          <a:xfrm>
            <a:off x="5976928" y="398938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8" name="object 838"/>
          <p:cNvSpPr/>
          <p:nvPr/>
        </p:nvSpPr>
        <p:spPr>
          <a:xfrm>
            <a:off x="5978976" y="398610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9" name="object 839"/>
          <p:cNvSpPr/>
          <p:nvPr/>
        </p:nvSpPr>
        <p:spPr>
          <a:xfrm>
            <a:off x="5972423" y="397955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0" name="object 840"/>
          <p:cNvSpPr/>
          <p:nvPr/>
        </p:nvSpPr>
        <p:spPr>
          <a:xfrm>
            <a:off x="5972423" y="397955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1" name="object 841"/>
          <p:cNvSpPr/>
          <p:nvPr/>
        </p:nvSpPr>
        <p:spPr>
          <a:xfrm>
            <a:off x="5965869" y="3979554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2" name="object 842"/>
          <p:cNvSpPr/>
          <p:nvPr/>
        </p:nvSpPr>
        <p:spPr>
          <a:xfrm>
            <a:off x="5963821" y="397300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3" name="object 843"/>
          <p:cNvSpPr/>
          <p:nvPr/>
        </p:nvSpPr>
        <p:spPr>
          <a:xfrm>
            <a:off x="5965869" y="39730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4" name="object 844"/>
          <p:cNvSpPr/>
          <p:nvPr/>
        </p:nvSpPr>
        <p:spPr>
          <a:xfrm>
            <a:off x="5959315" y="3950063"/>
            <a:ext cx="0" cy="19685"/>
          </a:xfrm>
          <a:custGeom>
            <a:avLst/>
            <a:gdLst/>
            <a:ahLst/>
            <a:cxnLst/>
            <a:rect l="l" t="t" r="r" b="b"/>
            <a:pathLst>
              <a:path w="0" h="19685">
                <a:moveTo>
                  <a:pt x="0" y="0"/>
                </a:moveTo>
                <a:lnTo>
                  <a:pt x="0" y="19661"/>
                </a:lnTo>
              </a:path>
            </a:pathLst>
          </a:custGeom>
          <a:ln w="131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5" name="object 845"/>
          <p:cNvSpPr/>
          <p:nvPr/>
        </p:nvSpPr>
        <p:spPr>
          <a:xfrm>
            <a:off x="5933100" y="3946786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6" name="object 846"/>
          <p:cNvSpPr/>
          <p:nvPr/>
        </p:nvSpPr>
        <p:spPr>
          <a:xfrm>
            <a:off x="5926546" y="394023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5913439" y="393367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8" name="object 848"/>
          <p:cNvSpPr/>
          <p:nvPr/>
        </p:nvSpPr>
        <p:spPr>
          <a:xfrm>
            <a:off x="5900332" y="392712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5887224" y="392057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0" name="object 850"/>
          <p:cNvSpPr/>
          <p:nvPr/>
        </p:nvSpPr>
        <p:spPr>
          <a:xfrm>
            <a:off x="5885176" y="3917294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1" name="object 851"/>
          <p:cNvSpPr/>
          <p:nvPr/>
        </p:nvSpPr>
        <p:spPr>
          <a:xfrm>
            <a:off x="5880670" y="391401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2" name="object 852"/>
          <p:cNvSpPr/>
          <p:nvPr/>
        </p:nvSpPr>
        <p:spPr>
          <a:xfrm>
            <a:off x="5874117" y="390746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3" name="object 853"/>
          <p:cNvSpPr/>
          <p:nvPr/>
        </p:nvSpPr>
        <p:spPr>
          <a:xfrm>
            <a:off x="5872069" y="3904187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4" name="object 854"/>
          <p:cNvSpPr/>
          <p:nvPr/>
        </p:nvSpPr>
        <p:spPr>
          <a:xfrm>
            <a:off x="5867563" y="3900910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5" name="object 855"/>
          <p:cNvSpPr/>
          <p:nvPr/>
        </p:nvSpPr>
        <p:spPr>
          <a:xfrm>
            <a:off x="5861009" y="389435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6" name="object 856"/>
          <p:cNvSpPr/>
          <p:nvPr/>
        </p:nvSpPr>
        <p:spPr>
          <a:xfrm>
            <a:off x="5854456" y="388124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7" name="object 857"/>
          <p:cNvSpPr/>
          <p:nvPr/>
        </p:nvSpPr>
        <p:spPr>
          <a:xfrm>
            <a:off x="5847902" y="387469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8" name="object 858"/>
          <p:cNvSpPr/>
          <p:nvPr/>
        </p:nvSpPr>
        <p:spPr>
          <a:xfrm>
            <a:off x="5841348" y="386814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9" name="object 859"/>
          <p:cNvSpPr/>
          <p:nvPr/>
        </p:nvSpPr>
        <p:spPr>
          <a:xfrm>
            <a:off x="5839300" y="3864864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0" name="object 860"/>
          <p:cNvSpPr/>
          <p:nvPr/>
        </p:nvSpPr>
        <p:spPr>
          <a:xfrm>
            <a:off x="5834795" y="38615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1" name="object 861"/>
          <p:cNvSpPr/>
          <p:nvPr/>
        </p:nvSpPr>
        <p:spPr>
          <a:xfrm>
            <a:off x="5828241" y="385503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2" name="object 862"/>
          <p:cNvSpPr/>
          <p:nvPr/>
        </p:nvSpPr>
        <p:spPr>
          <a:xfrm>
            <a:off x="5821687" y="384848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3" name="object 863"/>
          <p:cNvSpPr/>
          <p:nvPr/>
        </p:nvSpPr>
        <p:spPr>
          <a:xfrm>
            <a:off x="5802026" y="384520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4" name="object 864"/>
          <p:cNvSpPr/>
          <p:nvPr/>
        </p:nvSpPr>
        <p:spPr>
          <a:xfrm>
            <a:off x="5806532" y="384520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5" name="object 865"/>
          <p:cNvSpPr/>
          <p:nvPr/>
        </p:nvSpPr>
        <p:spPr>
          <a:xfrm>
            <a:off x="5799978" y="3838649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6" name="object 866"/>
          <p:cNvSpPr/>
          <p:nvPr/>
        </p:nvSpPr>
        <p:spPr>
          <a:xfrm>
            <a:off x="5802026" y="383537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7" name="object 867"/>
          <p:cNvSpPr/>
          <p:nvPr/>
        </p:nvSpPr>
        <p:spPr>
          <a:xfrm>
            <a:off x="5782365" y="3822265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8" name="object 868"/>
          <p:cNvSpPr/>
          <p:nvPr/>
        </p:nvSpPr>
        <p:spPr>
          <a:xfrm>
            <a:off x="5775811" y="381571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9" name="object 869"/>
          <p:cNvSpPr/>
          <p:nvPr/>
        </p:nvSpPr>
        <p:spPr>
          <a:xfrm>
            <a:off x="5762704" y="380915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0" name="object 870"/>
          <p:cNvSpPr/>
          <p:nvPr/>
        </p:nvSpPr>
        <p:spPr>
          <a:xfrm>
            <a:off x="5749596" y="379605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1" name="object 871"/>
          <p:cNvSpPr/>
          <p:nvPr/>
        </p:nvSpPr>
        <p:spPr>
          <a:xfrm>
            <a:off x="5736488" y="378294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2" name="object 872"/>
          <p:cNvSpPr/>
          <p:nvPr/>
        </p:nvSpPr>
        <p:spPr>
          <a:xfrm>
            <a:off x="5729935" y="37763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3" name="object 873"/>
          <p:cNvSpPr/>
          <p:nvPr/>
        </p:nvSpPr>
        <p:spPr>
          <a:xfrm>
            <a:off x="5727887" y="3773112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4" name="object 874"/>
          <p:cNvSpPr/>
          <p:nvPr/>
        </p:nvSpPr>
        <p:spPr>
          <a:xfrm>
            <a:off x="5723381" y="37632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5" name="object 875"/>
          <p:cNvSpPr/>
          <p:nvPr/>
        </p:nvSpPr>
        <p:spPr>
          <a:xfrm>
            <a:off x="5723381" y="3763282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6" name="object 876"/>
          <p:cNvSpPr/>
          <p:nvPr/>
        </p:nvSpPr>
        <p:spPr>
          <a:xfrm>
            <a:off x="5729935" y="376328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7" name="object 877"/>
          <p:cNvSpPr/>
          <p:nvPr/>
        </p:nvSpPr>
        <p:spPr>
          <a:xfrm>
            <a:off x="5729935" y="375017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8" name="object 878"/>
          <p:cNvSpPr/>
          <p:nvPr/>
        </p:nvSpPr>
        <p:spPr>
          <a:xfrm>
            <a:off x="5736488" y="373706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9" name="object 879"/>
          <p:cNvSpPr/>
          <p:nvPr/>
        </p:nvSpPr>
        <p:spPr>
          <a:xfrm>
            <a:off x="5740994" y="373379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0" name="object 880"/>
          <p:cNvSpPr/>
          <p:nvPr/>
        </p:nvSpPr>
        <p:spPr>
          <a:xfrm>
            <a:off x="5729935" y="3697745"/>
            <a:ext cx="13335" cy="33020"/>
          </a:xfrm>
          <a:custGeom>
            <a:avLst/>
            <a:gdLst/>
            <a:ahLst/>
            <a:cxnLst/>
            <a:rect l="l" t="t" r="r" b="b"/>
            <a:pathLst>
              <a:path w="13335" h="33020">
                <a:moveTo>
                  <a:pt x="13107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1" name="object 881"/>
          <p:cNvSpPr/>
          <p:nvPr/>
        </p:nvSpPr>
        <p:spPr>
          <a:xfrm>
            <a:off x="5723381" y="369119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2" name="object 882"/>
          <p:cNvSpPr/>
          <p:nvPr/>
        </p:nvSpPr>
        <p:spPr>
          <a:xfrm>
            <a:off x="5710274" y="3671530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3" name="object 883"/>
          <p:cNvSpPr/>
          <p:nvPr/>
        </p:nvSpPr>
        <p:spPr>
          <a:xfrm>
            <a:off x="5710274" y="365842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4" name="object 884"/>
          <p:cNvSpPr/>
          <p:nvPr/>
        </p:nvSpPr>
        <p:spPr>
          <a:xfrm>
            <a:off x="5703720" y="3645315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5" name="object 885"/>
          <p:cNvSpPr/>
          <p:nvPr/>
        </p:nvSpPr>
        <p:spPr>
          <a:xfrm>
            <a:off x="5690613" y="3612546"/>
            <a:ext cx="13335" cy="33020"/>
          </a:xfrm>
          <a:custGeom>
            <a:avLst/>
            <a:gdLst/>
            <a:ahLst/>
            <a:cxnLst/>
            <a:rect l="l" t="t" r="r" b="b"/>
            <a:pathLst>
              <a:path w="13335" h="33020">
                <a:moveTo>
                  <a:pt x="13107" y="32768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6" name="object 886"/>
          <p:cNvSpPr/>
          <p:nvPr/>
        </p:nvSpPr>
        <p:spPr>
          <a:xfrm>
            <a:off x="5690613" y="35928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843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7" name="object 887"/>
          <p:cNvSpPr/>
          <p:nvPr/>
        </p:nvSpPr>
        <p:spPr>
          <a:xfrm>
            <a:off x="5690613" y="357977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8" name="object 888"/>
          <p:cNvSpPr/>
          <p:nvPr/>
        </p:nvSpPr>
        <p:spPr>
          <a:xfrm>
            <a:off x="5697166" y="356667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9" name="object 889"/>
          <p:cNvSpPr/>
          <p:nvPr/>
        </p:nvSpPr>
        <p:spPr>
          <a:xfrm>
            <a:off x="5697166" y="3547009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0" y="19661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0" name="object 890"/>
          <p:cNvSpPr/>
          <p:nvPr/>
        </p:nvSpPr>
        <p:spPr>
          <a:xfrm>
            <a:off x="5710274" y="353390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1" name="object 891"/>
          <p:cNvSpPr/>
          <p:nvPr/>
        </p:nvSpPr>
        <p:spPr>
          <a:xfrm>
            <a:off x="5703720" y="352079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2" name="object 892"/>
          <p:cNvSpPr/>
          <p:nvPr/>
        </p:nvSpPr>
        <p:spPr>
          <a:xfrm>
            <a:off x="5703720" y="352079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3" name="object 893"/>
          <p:cNvSpPr/>
          <p:nvPr/>
        </p:nvSpPr>
        <p:spPr>
          <a:xfrm>
            <a:off x="5703720" y="351424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4" name="object 894"/>
          <p:cNvSpPr/>
          <p:nvPr/>
        </p:nvSpPr>
        <p:spPr>
          <a:xfrm>
            <a:off x="5703720" y="3488026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70">
                <a:moveTo>
                  <a:pt x="6553" y="26214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5" name="object 895"/>
          <p:cNvSpPr/>
          <p:nvPr/>
        </p:nvSpPr>
        <p:spPr>
          <a:xfrm>
            <a:off x="5697166" y="347491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6" name="object 896"/>
          <p:cNvSpPr/>
          <p:nvPr/>
        </p:nvSpPr>
        <p:spPr>
          <a:xfrm>
            <a:off x="5690613" y="3474918"/>
            <a:ext cx="6985" cy="0"/>
          </a:xfrm>
          <a:custGeom>
            <a:avLst/>
            <a:gdLst/>
            <a:ahLst/>
            <a:cxnLst/>
            <a:rect l="l" t="t" r="r" b="b"/>
            <a:pathLst>
              <a:path w="6985" h="0">
                <a:moveTo>
                  <a:pt x="6553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7" name="object 897"/>
          <p:cNvSpPr/>
          <p:nvPr/>
        </p:nvSpPr>
        <p:spPr>
          <a:xfrm>
            <a:off x="5684059" y="346181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8" name="object 898"/>
          <p:cNvSpPr/>
          <p:nvPr/>
        </p:nvSpPr>
        <p:spPr>
          <a:xfrm>
            <a:off x="5684059" y="3435596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4986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9" name="object 899"/>
          <p:cNvSpPr/>
          <p:nvPr/>
        </p:nvSpPr>
        <p:spPr>
          <a:xfrm>
            <a:off x="5670951" y="3429763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5155" y="0"/>
                </a:lnTo>
              </a:path>
            </a:pathLst>
          </a:custGeom>
          <a:ln w="5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0" name="object 900"/>
          <p:cNvSpPr/>
          <p:nvPr/>
        </p:nvSpPr>
        <p:spPr>
          <a:xfrm>
            <a:off x="5664398" y="34224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1" name="object 901"/>
          <p:cNvSpPr/>
          <p:nvPr/>
        </p:nvSpPr>
        <p:spPr>
          <a:xfrm>
            <a:off x="5651290" y="3402827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3107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2" name="object 902"/>
          <p:cNvSpPr/>
          <p:nvPr/>
        </p:nvSpPr>
        <p:spPr>
          <a:xfrm>
            <a:off x="5644737" y="339627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3" name="object 903"/>
          <p:cNvSpPr/>
          <p:nvPr/>
        </p:nvSpPr>
        <p:spPr>
          <a:xfrm>
            <a:off x="5631629" y="338316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4" name="object 904"/>
          <p:cNvSpPr/>
          <p:nvPr/>
        </p:nvSpPr>
        <p:spPr>
          <a:xfrm>
            <a:off x="5618522" y="337005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5" name="object 905"/>
          <p:cNvSpPr/>
          <p:nvPr/>
        </p:nvSpPr>
        <p:spPr>
          <a:xfrm>
            <a:off x="5618522" y="33700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6" name="object 906"/>
          <p:cNvSpPr/>
          <p:nvPr/>
        </p:nvSpPr>
        <p:spPr>
          <a:xfrm>
            <a:off x="5611968" y="336350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7" name="object 907"/>
          <p:cNvSpPr/>
          <p:nvPr/>
        </p:nvSpPr>
        <p:spPr>
          <a:xfrm>
            <a:off x="5605414" y="33569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8" name="object 908"/>
          <p:cNvSpPr/>
          <p:nvPr/>
        </p:nvSpPr>
        <p:spPr>
          <a:xfrm>
            <a:off x="5598860" y="33569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9" name="object 909"/>
          <p:cNvSpPr/>
          <p:nvPr/>
        </p:nvSpPr>
        <p:spPr>
          <a:xfrm>
            <a:off x="5592307" y="335695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0" name="object 910"/>
          <p:cNvSpPr/>
          <p:nvPr/>
        </p:nvSpPr>
        <p:spPr>
          <a:xfrm>
            <a:off x="5592307" y="33385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8432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1" name="object 911"/>
          <p:cNvSpPr/>
          <p:nvPr/>
        </p:nvSpPr>
        <p:spPr>
          <a:xfrm>
            <a:off x="5585753" y="333073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2" name="object 912"/>
          <p:cNvSpPr/>
          <p:nvPr/>
        </p:nvSpPr>
        <p:spPr>
          <a:xfrm>
            <a:off x="5572646" y="332418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3" name="object 913"/>
          <p:cNvSpPr/>
          <p:nvPr/>
        </p:nvSpPr>
        <p:spPr>
          <a:xfrm>
            <a:off x="5552985" y="3317629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4" name="object 914"/>
          <p:cNvSpPr/>
          <p:nvPr/>
        </p:nvSpPr>
        <p:spPr>
          <a:xfrm>
            <a:off x="5539877" y="330452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5" name="object 915"/>
          <p:cNvSpPr/>
          <p:nvPr/>
        </p:nvSpPr>
        <p:spPr>
          <a:xfrm>
            <a:off x="5507108" y="3284861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5">
                <a:moveTo>
                  <a:pt x="32768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6" name="object 916"/>
          <p:cNvSpPr/>
          <p:nvPr/>
        </p:nvSpPr>
        <p:spPr>
          <a:xfrm>
            <a:off x="5487447" y="3271753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19661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7" name="object 917"/>
          <p:cNvSpPr/>
          <p:nvPr/>
        </p:nvSpPr>
        <p:spPr>
          <a:xfrm>
            <a:off x="5487447" y="324553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8" name="object 918"/>
          <p:cNvSpPr/>
          <p:nvPr/>
        </p:nvSpPr>
        <p:spPr>
          <a:xfrm>
            <a:off x="5487447" y="323243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9" name="object 919"/>
          <p:cNvSpPr/>
          <p:nvPr/>
        </p:nvSpPr>
        <p:spPr>
          <a:xfrm>
            <a:off x="5487447" y="3140679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5" h="17780">
                <a:moveTo>
                  <a:pt x="0" y="17476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0" name="object 920"/>
          <p:cNvSpPr/>
          <p:nvPr/>
        </p:nvSpPr>
        <p:spPr>
          <a:xfrm>
            <a:off x="5500555" y="3121018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0" y="19661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1" name="object 921"/>
          <p:cNvSpPr/>
          <p:nvPr/>
        </p:nvSpPr>
        <p:spPr>
          <a:xfrm>
            <a:off x="5507108" y="30554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0" y="65537"/>
                </a:moveTo>
                <a:lnTo>
                  <a:pt x="45876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2" name="object 922"/>
          <p:cNvSpPr/>
          <p:nvPr/>
        </p:nvSpPr>
        <p:spPr>
          <a:xfrm>
            <a:off x="5552985" y="3035820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0" y="19661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3" name="object 923"/>
          <p:cNvSpPr/>
          <p:nvPr/>
        </p:nvSpPr>
        <p:spPr>
          <a:xfrm>
            <a:off x="5566092" y="302271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4" name="object 924"/>
          <p:cNvSpPr/>
          <p:nvPr/>
        </p:nvSpPr>
        <p:spPr>
          <a:xfrm>
            <a:off x="5572646" y="2983390"/>
            <a:ext cx="6985" cy="39370"/>
          </a:xfrm>
          <a:custGeom>
            <a:avLst/>
            <a:gdLst/>
            <a:ahLst/>
            <a:cxnLst/>
            <a:rect l="l" t="t" r="r" b="b"/>
            <a:pathLst>
              <a:path w="6985" h="39369">
                <a:moveTo>
                  <a:pt x="0" y="39322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5" name="object 925"/>
          <p:cNvSpPr/>
          <p:nvPr/>
        </p:nvSpPr>
        <p:spPr>
          <a:xfrm>
            <a:off x="5577151" y="2980113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6" name="object 926"/>
          <p:cNvSpPr/>
          <p:nvPr/>
        </p:nvSpPr>
        <p:spPr>
          <a:xfrm>
            <a:off x="5572646" y="297028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7" name="object 927"/>
          <p:cNvSpPr/>
          <p:nvPr/>
        </p:nvSpPr>
        <p:spPr>
          <a:xfrm>
            <a:off x="5568345" y="2927683"/>
            <a:ext cx="0" cy="46355"/>
          </a:xfrm>
          <a:custGeom>
            <a:avLst/>
            <a:gdLst/>
            <a:ahLst/>
            <a:cxnLst/>
            <a:rect l="l" t="t" r="r" b="b"/>
            <a:pathLst>
              <a:path w="0" h="46355">
                <a:moveTo>
                  <a:pt x="0" y="0"/>
                </a:moveTo>
                <a:lnTo>
                  <a:pt x="0" y="45875"/>
                </a:lnTo>
              </a:path>
            </a:pathLst>
          </a:custGeom>
          <a:ln w="86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8" name="object 928"/>
          <p:cNvSpPr/>
          <p:nvPr/>
        </p:nvSpPr>
        <p:spPr>
          <a:xfrm>
            <a:off x="5572646" y="2917853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107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9" name="object 929"/>
          <p:cNvSpPr/>
          <p:nvPr/>
        </p:nvSpPr>
        <p:spPr>
          <a:xfrm>
            <a:off x="5579199" y="2885084"/>
            <a:ext cx="6985" cy="33020"/>
          </a:xfrm>
          <a:custGeom>
            <a:avLst/>
            <a:gdLst/>
            <a:ahLst/>
            <a:cxnLst/>
            <a:rect l="l" t="t" r="r" b="b"/>
            <a:pathLst>
              <a:path w="6985" h="33019">
                <a:moveTo>
                  <a:pt x="0" y="32768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0" name="object 930"/>
          <p:cNvSpPr/>
          <p:nvPr/>
        </p:nvSpPr>
        <p:spPr>
          <a:xfrm>
            <a:off x="5585753" y="2839208"/>
            <a:ext cx="13335" cy="46355"/>
          </a:xfrm>
          <a:custGeom>
            <a:avLst/>
            <a:gdLst/>
            <a:ahLst/>
            <a:cxnLst/>
            <a:rect l="l" t="t" r="r" b="b"/>
            <a:pathLst>
              <a:path w="13335" h="46355">
                <a:moveTo>
                  <a:pt x="0" y="45875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1" name="object 931"/>
          <p:cNvSpPr/>
          <p:nvPr/>
        </p:nvSpPr>
        <p:spPr>
          <a:xfrm>
            <a:off x="5598860" y="2812993"/>
            <a:ext cx="0" cy="26670"/>
          </a:xfrm>
          <a:custGeom>
            <a:avLst/>
            <a:gdLst/>
            <a:ahLst/>
            <a:cxnLst/>
            <a:rect l="l" t="t" r="r" b="b"/>
            <a:pathLst>
              <a:path w="0" h="26669">
                <a:moveTo>
                  <a:pt x="0" y="0"/>
                </a:moveTo>
                <a:lnTo>
                  <a:pt x="0" y="26214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2" name="object 932"/>
          <p:cNvSpPr/>
          <p:nvPr/>
        </p:nvSpPr>
        <p:spPr>
          <a:xfrm>
            <a:off x="5598860" y="281299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3" name="object 933"/>
          <p:cNvSpPr/>
          <p:nvPr/>
        </p:nvSpPr>
        <p:spPr>
          <a:xfrm>
            <a:off x="5592307" y="2793332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6553" y="19661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4" name="object 934"/>
          <p:cNvSpPr/>
          <p:nvPr/>
        </p:nvSpPr>
        <p:spPr>
          <a:xfrm>
            <a:off x="5592307" y="278022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5" name="object 935"/>
          <p:cNvSpPr/>
          <p:nvPr/>
        </p:nvSpPr>
        <p:spPr>
          <a:xfrm>
            <a:off x="5592307" y="278022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6" name="object 936"/>
          <p:cNvSpPr/>
          <p:nvPr/>
        </p:nvSpPr>
        <p:spPr>
          <a:xfrm>
            <a:off x="5585753" y="277367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7" name="object 937"/>
          <p:cNvSpPr/>
          <p:nvPr/>
        </p:nvSpPr>
        <p:spPr>
          <a:xfrm>
            <a:off x="7211075" y="5663858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 h="0">
                <a:moveTo>
                  <a:pt x="0" y="0"/>
                </a:moveTo>
                <a:lnTo>
                  <a:pt x="39322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8" name="object 938"/>
          <p:cNvSpPr/>
          <p:nvPr/>
        </p:nvSpPr>
        <p:spPr>
          <a:xfrm>
            <a:off x="7204521" y="565730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9" name="object 939"/>
          <p:cNvSpPr/>
          <p:nvPr/>
        </p:nvSpPr>
        <p:spPr>
          <a:xfrm>
            <a:off x="7191414" y="565730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13107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0" name="object 940"/>
          <p:cNvSpPr/>
          <p:nvPr/>
        </p:nvSpPr>
        <p:spPr>
          <a:xfrm>
            <a:off x="7189161" y="5640920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384"/>
                </a:lnTo>
              </a:path>
            </a:pathLst>
          </a:custGeom>
          <a:ln w="86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1" name="object 941"/>
          <p:cNvSpPr/>
          <p:nvPr/>
        </p:nvSpPr>
        <p:spPr>
          <a:xfrm>
            <a:off x="7184860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2" name="object 942"/>
          <p:cNvSpPr/>
          <p:nvPr/>
        </p:nvSpPr>
        <p:spPr>
          <a:xfrm>
            <a:off x="7191414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3" name="object 943"/>
          <p:cNvSpPr/>
          <p:nvPr/>
        </p:nvSpPr>
        <p:spPr>
          <a:xfrm>
            <a:off x="7178306" y="56245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3107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4" name="object 944"/>
          <p:cNvSpPr/>
          <p:nvPr/>
        </p:nvSpPr>
        <p:spPr>
          <a:xfrm>
            <a:off x="7171753" y="562125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5" name="object 945"/>
          <p:cNvSpPr/>
          <p:nvPr/>
        </p:nvSpPr>
        <p:spPr>
          <a:xfrm>
            <a:off x="7171752" y="56179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6" name="object 946"/>
          <p:cNvSpPr/>
          <p:nvPr/>
        </p:nvSpPr>
        <p:spPr>
          <a:xfrm>
            <a:off x="7197968" y="56179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7" name="object 947"/>
          <p:cNvSpPr/>
          <p:nvPr/>
        </p:nvSpPr>
        <p:spPr>
          <a:xfrm>
            <a:off x="7204522" y="562453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8" name="object 948"/>
          <p:cNvSpPr/>
          <p:nvPr/>
        </p:nvSpPr>
        <p:spPr>
          <a:xfrm>
            <a:off x="7237290" y="562453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3107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9" name="object 949"/>
          <p:cNvSpPr/>
          <p:nvPr/>
        </p:nvSpPr>
        <p:spPr>
          <a:xfrm>
            <a:off x="7250397" y="5631090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0" y="0"/>
                </a:moveTo>
                <a:lnTo>
                  <a:pt x="19661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0" name="object 950"/>
          <p:cNvSpPr/>
          <p:nvPr/>
        </p:nvSpPr>
        <p:spPr>
          <a:xfrm>
            <a:off x="7270059" y="563764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1" name="object 951"/>
          <p:cNvSpPr/>
          <p:nvPr/>
        </p:nvSpPr>
        <p:spPr>
          <a:xfrm>
            <a:off x="7276612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2" name="object 952"/>
          <p:cNvSpPr/>
          <p:nvPr/>
        </p:nvSpPr>
        <p:spPr>
          <a:xfrm>
            <a:off x="7283166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3" name="object 953"/>
          <p:cNvSpPr/>
          <p:nvPr/>
        </p:nvSpPr>
        <p:spPr>
          <a:xfrm>
            <a:off x="7289720" y="5637643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4" name="object 954"/>
          <p:cNvSpPr/>
          <p:nvPr/>
        </p:nvSpPr>
        <p:spPr>
          <a:xfrm>
            <a:off x="7294226" y="563436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5" name="object 955"/>
          <p:cNvSpPr/>
          <p:nvPr/>
        </p:nvSpPr>
        <p:spPr>
          <a:xfrm>
            <a:off x="7296274" y="56310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6" name="object 956"/>
          <p:cNvSpPr/>
          <p:nvPr/>
        </p:nvSpPr>
        <p:spPr>
          <a:xfrm>
            <a:off x="7296274" y="562453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7" name="object 957"/>
          <p:cNvSpPr/>
          <p:nvPr/>
        </p:nvSpPr>
        <p:spPr>
          <a:xfrm>
            <a:off x="7302827" y="5624536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8" name="object 958"/>
          <p:cNvSpPr/>
          <p:nvPr/>
        </p:nvSpPr>
        <p:spPr>
          <a:xfrm>
            <a:off x="7309380" y="562453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3107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9" name="object 959"/>
          <p:cNvSpPr/>
          <p:nvPr/>
        </p:nvSpPr>
        <p:spPr>
          <a:xfrm>
            <a:off x="7322488" y="56310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0" name="object 960"/>
          <p:cNvSpPr/>
          <p:nvPr/>
        </p:nvSpPr>
        <p:spPr>
          <a:xfrm>
            <a:off x="7322488" y="563109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1" name="object 961"/>
          <p:cNvSpPr/>
          <p:nvPr/>
        </p:nvSpPr>
        <p:spPr>
          <a:xfrm>
            <a:off x="7322488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2" name="object 962"/>
          <p:cNvSpPr/>
          <p:nvPr/>
        </p:nvSpPr>
        <p:spPr>
          <a:xfrm>
            <a:off x="7315934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3" name="object 963"/>
          <p:cNvSpPr/>
          <p:nvPr/>
        </p:nvSpPr>
        <p:spPr>
          <a:xfrm>
            <a:off x="7309380" y="56441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4" name="object 964"/>
          <p:cNvSpPr/>
          <p:nvPr/>
        </p:nvSpPr>
        <p:spPr>
          <a:xfrm>
            <a:off x="7276612" y="565075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5" name="object 965"/>
          <p:cNvSpPr/>
          <p:nvPr/>
        </p:nvSpPr>
        <p:spPr>
          <a:xfrm>
            <a:off x="7270059" y="56507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6" name="object 966"/>
          <p:cNvSpPr/>
          <p:nvPr/>
        </p:nvSpPr>
        <p:spPr>
          <a:xfrm>
            <a:off x="7250397" y="5657305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7" name="object 967"/>
          <p:cNvSpPr/>
          <p:nvPr/>
        </p:nvSpPr>
        <p:spPr>
          <a:xfrm>
            <a:off x="7014464" y="563702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 h="0">
                <a:moveTo>
                  <a:pt x="0" y="0"/>
                </a:moveTo>
                <a:lnTo>
                  <a:pt x="19661" y="0"/>
                </a:lnTo>
              </a:path>
            </a:pathLst>
          </a:custGeom>
          <a:ln w="5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8" name="object 968"/>
          <p:cNvSpPr/>
          <p:nvPr/>
        </p:nvSpPr>
        <p:spPr>
          <a:xfrm>
            <a:off x="7007910" y="563764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9" name="object 969"/>
          <p:cNvSpPr/>
          <p:nvPr/>
        </p:nvSpPr>
        <p:spPr>
          <a:xfrm>
            <a:off x="6988249" y="5637643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5">
                <a:moveTo>
                  <a:pt x="19661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0" name="object 970"/>
          <p:cNvSpPr/>
          <p:nvPr/>
        </p:nvSpPr>
        <p:spPr>
          <a:xfrm>
            <a:off x="6988249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1" name="object 971"/>
          <p:cNvSpPr/>
          <p:nvPr/>
        </p:nvSpPr>
        <p:spPr>
          <a:xfrm>
            <a:off x="6988249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2" name="object 972"/>
          <p:cNvSpPr/>
          <p:nvPr/>
        </p:nvSpPr>
        <p:spPr>
          <a:xfrm>
            <a:off x="6975141" y="563764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3" name="object 973"/>
          <p:cNvSpPr/>
          <p:nvPr/>
        </p:nvSpPr>
        <p:spPr>
          <a:xfrm>
            <a:off x="6981695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4" name="object 974"/>
          <p:cNvSpPr/>
          <p:nvPr/>
        </p:nvSpPr>
        <p:spPr>
          <a:xfrm>
            <a:off x="6973093" y="563436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5" name="object 975"/>
          <p:cNvSpPr/>
          <p:nvPr/>
        </p:nvSpPr>
        <p:spPr>
          <a:xfrm>
            <a:off x="6975141" y="56310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6" name="object 976"/>
          <p:cNvSpPr/>
          <p:nvPr/>
        </p:nvSpPr>
        <p:spPr>
          <a:xfrm>
            <a:off x="6975141" y="56310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7" name="object 977"/>
          <p:cNvSpPr/>
          <p:nvPr/>
        </p:nvSpPr>
        <p:spPr>
          <a:xfrm>
            <a:off x="6975141" y="56310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8" name="object 978"/>
          <p:cNvSpPr/>
          <p:nvPr/>
        </p:nvSpPr>
        <p:spPr>
          <a:xfrm>
            <a:off x="6981695" y="562453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9" name="object 979"/>
          <p:cNvSpPr/>
          <p:nvPr/>
        </p:nvSpPr>
        <p:spPr>
          <a:xfrm>
            <a:off x="6988249" y="562453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0" name="object 980"/>
          <p:cNvSpPr/>
          <p:nvPr/>
        </p:nvSpPr>
        <p:spPr>
          <a:xfrm>
            <a:off x="6988249" y="562453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6553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1" name="object 981"/>
          <p:cNvSpPr/>
          <p:nvPr/>
        </p:nvSpPr>
        <p:spPr>
          <a:xfrm>
            <a:off x="6994802" y="562453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2" name="object 982"/>
          <p:cNvSpPr/>
          <p:nvPr/>
        </p:nvSpPr>
        <p:spPr>
          <a:xfrm>
            <a:off x="7001356" y="561798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3" name="object 983"/>
          <p:cNvSpPr/>
          <p:nvPr/>
        </p:nvSpPr>
        <p:spPr>
          <a:xfrm>
            <a:off x="7007910" y="561798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4" name="object 984"/>
          <p:cNvSpPr/>
          <p:nvPr/>
        </p:nvSpPr>
        <p:spPr>
          <a:xfrm>
            <a:off x="7007910" y="561798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5" name="object 985"/>
          <p:cNvSpPr/>
          <p:nvPr/>
        </p:nvSpPr>
        <p:spPr>
          <a:xfrm>
            <a:off x="7005862" y="5627093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601" y="0"/>
                </a:lnTo>
              </a:path>
            </a:pathLst>
          </a:custGeom>
          <a:ln w="120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6" name="object 986"/>
          <p:cNvSpPr/>
          <p:nvPr/>
        </p:nvSpPr>
        <p:spPr>
          <a:xfrm>
            <a:off x="7007910" y="562453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7" name="object 987"/>
          <p:cNvSpPr/>
          <p:nvPr/>
        </p:nvSpPr>
        <p:spPr>
          <a:xfrm>
            <a:off x="7025523" y="563436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8" name="object 988"/>
          <p:cNvSpPr/>
          <p:nvPr/>
        </p:nvSpPr>
        <p:spPr>
          <a:xfrm>
            <a:off x="7099662" y="56867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9" name="object 989"/>
          <p:cNvSpPr/>
          <p:nvPr/>
        </p:nvSpPr>
        <p:spPr>
          <a:xfrm>
            <a:off x="7093108" y="568351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0" name="object 990"/>
          <p:cNvSpPr/>
          <p:nvPr/>
        </p:nvSpPr>
        <p:spPr>
          <a:xfrm>
            <a:off x="7080001" y="567696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1" name="object 991"/>
          <p:cNvSpPr/>
          <p:nvPr/>
        </p:nvSpPr>
        <p:spPr>
          <a:xfrm>
            <a:off x="7080001" y="567696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2" name="object 992"/>
          <p:cNvSpPr/>
          <p:nvPr/>
        </p:nvSpPr>
        <p:spPr>
          <a:xfrm>
            <a:off x="7073447" y="566385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553" y="13107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3" name="object 993"/>
          <p:cNvSpPr/>
          <p:nvPr/>
        </p:nvSpPr>
        <p:spPr>
          <a:xfrm>
            <a:off x="7060340" y="565730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4" name="object 994"/>
          <p:cNvSpPr/>
          <p:nvPr/>
        </p:nvSpPr>
        <p:spPr>
          <a:xfrm>
            <a:off x="7058291" y="5654028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5" name="object 995"/>
          <p:cNvSpPr/>
          <p:nvPr/>
        </p:nvSpPr>
        <p:spPr>
          <a:xfrm>
            <a:off x="7047232" y="564747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3107" y="0"/>
                </a:lnTo>
              </a:path>
            </a:pathLst>
          </a:custGeom>
          <a:ln w="106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6" name="object 996"/>
          <p:cNvSpPr/>
          <p:nvPr/>
        </p:nvSpPr>
        <p:spPr>
          <a:xfrm>
            <a:off x="7053786" y="565075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7" name="object 997"/>
          <p:cNvSpPr/>
          <p:nvPr/>
        </p:nvSpPr>
        <p:spPr>
          <a:xfrm>
            <a:off x="7047232" y="56441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53" y="6553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8" name="object 998"/>
          <p:cNvSpPr/>
          <p:nvPr/>
        </p:nvSpPr>
        <p:spPr>
          <a:xfrm>
            <a:off x="7053786" y="563836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8983" y="0"/>
                </a:lnTo>
              </a:path>
            </a:pathLst>
          </a:custGeom>
          <a:ln w="5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9" name="object 999"/>
          <p:cNvSpPr/>
          <p:nvPr/>
        </p:nvSpPr>
        <p:spPr>
          <a:xfrm>
            <a:off x="7112769" y="563109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553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7125877" y="563109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7125877" y="563764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7128130" y="5632319"/>
            <a:ext cx="0" cy="22225"/>
          </a:xfrm>
          <a:custGeom>
            <a:avLst/>
            <a:gdLst/>
            <a:ahLst/>
            <a:cxnLst/>
            <a:rect l="l" t="t" r="r" b="b"/>
            <a:pathLst>
              <a:path w="0" h="22225">
                <a:moveTo>
                  <a:pt x="0" y="0"/>
                </a:moveTo>
                <a:lnTo>
                  <a:pt x="0" y="21709"/>
                </a:lnTo>
              </a:path>
            </a:pathLst>
          </a:custGeom>
          <a:ln w="86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7132430" y="565075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0"/>
                </a:moveTo>
                <a:lnTo>
                  <a:pt x="13107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7145538" y="56507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6553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7150044" y="5657305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7152092" y="56573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7152092" y="5663858"/>
            <a:ext cx="6985" cy="0"/>
          </a:xfrm>
          <a:custGeom>
            <a:avLst/>
            <a:gdLst/>
            <a:ahLst/>
            <a:cxnLst/>
            <a:rect l="l" t="t" r="r" b="b"/>
            <a:pathLst>
              <a:path w="6984" h="0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7138984" y="566969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1709" y="0"/>
                </a:lnTo>
              </a:path>
            </a:pathLst>
          </a:custGeom>
          <a:ln w="5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7145538" y="567041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7125877" y="567041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7112769" y="567696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3107" y="0"/>
                </a:moveTo>
                <a:lnTo>
                  <a:pt x="0" y="6553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7104167" y="56867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7374918" y="56441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7355257" y="56441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7361811" y="56441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7374918" y="563764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0" y="6553"/>
                </a:moveTo>
                <a:lnTo>
                  <a:pt x="13107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7385977" y="5640920"/>
            <a:ext cx="4445" cy="0"/>
          </a:xfrm>
          <a:custGeom>
            <a:avLst/>
            <a:gdLst/>
            <a:ahLst/>
            <a:cxnLst/>
            <a:rect l="l" t="t" r="r" b="b"/>
            <a:pathLst>
              <a:path w="4445" h="0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7355258" y="564419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768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8469388" y="2773672"/>
            <a:ext cx="163842" cy="3054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8469389" y="5827701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 h="0">
                <a:moveTo>
                  <a:pt x="0" y="0"/>
                </a:moveTo>
                <a:lnTo>
                  <a:pt x="16384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8469389" y="2773671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 h="0">
                <a:moveTo>
                  <a:pt x="0" y="0"/>
                </a:moveTo>
                <a:lnTo>
                  <a:pt x="163843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8469389" y="2773671"/>
            <a:ext cx="0" cy="3054350"/>
          </a:xfrm>
          <a:custGeom>
            <a:avLst/>
            <a:gdLst/>
            <a:ahLst/>
            <a:cxnLst/>
            <a:rect l="l" t="t" r="r" b="b"/>
            <a:pathLst>
              <a:path w="0" h="3054350">
                <a:moveTo>
                  <a:pt x="0" y="0"/>
                </a:moveTo>
                <a:lnTo>
                  <a:pt x="0" y="3054029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8633232" y="2773671"/>
            <a:ext cx="0" cy="3054350"/>
          </a:xfrm>
          <a:custGeom>
            <a:avLst/>
            <a:gdLst/>
            <a:ahLst/>
            <a:cxnLst/>
            <a:rect l="l" t="t" r="r" b="b"/>
            <a:pathLst>
              <a:path w="0" h="3054350">
                <a:moveTo>
                  <a:pt x="0" y="0"/>
                </a:moveTo>
                <a:lnTo>
                  <a:pt x="0" y="3054029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4" name="object 1024"/>
          <p:cNvSpPr txBox="1"/>
          <p:nvPr/>
        </p:nvSpPr>
        <p:spPr>
          <a:xfrm>
            <a:off x="8640193" y="5754376"/>
            <a:ext cx="30353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25" name="object 1025"/>
          <p:cNvSpPr/>
          <p:nvPr/>
        </p:nvSpPr>
        <p:spPr>
          <a:xfrm>
            <a:off x="8600463" y="531651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8469389" y="531651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7" name="object 1027"/>
          <p:cNvSpPr txBox="1"/>
          <p:nvPr/>
        </p:nvSpPr>
        <p:spPr>
          <a:xfrm>
            <a:off x="8640193" y="5243186"/>
            <a:ext cx="30353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8600463" y="480532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8469389" y="480532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0" name="object 1030"/>
          <p:cNvSpPr txBox="1"/>
          <p:nvPr/>
        </p:nvSpPr>
        <p:spPr>
          <a:xfrm>
            <a:off x="8640193" y="4731997"/>
            <a:ext cx="30353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1" name="object 1031"/>
          <p:cNvSpPr/>
          <p:nvPr/>
        </p:nvSpPr>
        <p:spPr>
          <a:xfrm>
            <a:off x="8600463" y="430068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8469389" y="430068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3" name="object 1033"/>
          <p:cNvSpPr txBox="1"/>
          <p:nvPr/>
        </p:nvSpPr>
        <p:spPr>
          <a:xfrm>
            <a:off x="8640193" y="4227361"/>
            <a:ext cx="303530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5">
                <a:latin typeface="Arial"/>
                <a:cs typeface="Arial"/>
              </a:rPr>
              <a:t>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4" name="object 1034"/>
          <p:cNvSpPr/>
          <p:nvPr/>
        </p:nvSpPr>
        <p:spPr>
          <a:xfrm>
            <a:off x="8600463" y="378949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8469389" y="378949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6" name="object 1036"/>
          <p:cNvSpPr txBox="1"/>
          <p:nvPr/>
        </p:nvSpPr>
        <p:spPr>
          <a:xfrm>
            <a:off x="8640193" y="3716172"/>
            <a:ext cx="212725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−</a:t>
            </a:r>
            <a:r>
              <a:rPr dirty="0" sz="1300" spc="-1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7" name="object 1037"/>
          <p:cNvSpPr/>
          <p:nvPr/>
        </p:nvSpPr>
        <p:spPr>
          <a:xfrm>
            <a:off x="8600463" y="327830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32768" y="0"/>
                </a:moveTo>
                <a:lnTo>
                  <a:pt x="0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8469389" y="327830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 h="0">
                <a:moveTo>
                  <a:pt x="0" y="0"/>
                </a:moveTo>
                <a:lnTo>
                  <a:pt x="26214" y="0"/>
                </a:lnTo>
              </a:path>
            </a:pathLst>
          </a:custGeom>
          <a:ln w="4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9" name="object 1039"/>
          <p:cNvSpPr txBox="1"/>
          <p:nvPr/>
        </p:nvSpPr>
        <p:spPr>
          <a:xfrm>
            <a:off x="5258475" y="2700346"/>
            <a:ext cx="349885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spc="-15">
                <a:latin typeface="Arial"/>
                <a:cs typeface="Arial"/>
              </a:rPr>
              <a:t>41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8640193" y="3204982"/>
            <a:ext cx="116839" cy="18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1" name="object 1041"/>
          <p:cNvSpPr txBox="1"/>
          <p:nvPr/>
        </p:nvSpPr>
        <p:spPr>
          <a:xfrm>
            <a:off x="8308338" y="2443400"/>
            <a:ext cx="7321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Log10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2" name="object 1042"/>
          <p:cNvSpPr txBox="1"/>
          <p:nvPr/>
        </p:nvSpPr>
        <p:spPr>
          <a:xfrm>
            <a:off x="6321499" y="2291000"/>
            <a:ext cx="16071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ral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Valley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3" name="object 1043"/>
          <p:cNvSpPr txBox="1"/>
          <p:nvPr/>
        </p:nvSpPr>
        <p:spPr>
          <a:xfrm>
            <a:off x="6708140" y="6322373"/>
            <a:ext cx="201803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Bocque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el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al</a:t>
            </a:r>
            <a:r>
              <a:rPr dirty="0" sz="1700" spc="-5">
                <a:latin typeface="Arial"/>
                <a:cs typeface="Arial"/>
              </a:rPr>
              <a:t>.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(2011)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44" name="object 1044"/>
          <p:cNvSpPr txBox="1"/>
          <p:nvPr/>
        </p:nvSpPr>
        <p:spPr>
          <a:xfrm>
            <a:off x="383540" y="1224201"/>
            <a:ext cx="8284845" cy="111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Based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on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3366FF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isher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orma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ion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ma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ri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x,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cri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erion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map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is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used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presen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he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 signi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icance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f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each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grid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cell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con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st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raining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he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dirty="0" sz="2000" spc="-5">
                <a:solidFill>
                  <a:srgbClr val="3366FF"/>
                </a:solidFill>
                <a:latin typeface="Arial"/>
                <a:cs typeface="Arial"/>
              </a:rPr>
              <a:t>H</a:t>
            </a:r>
            <a:r>
              <a:rPr dirty="0" baseline="-21367" sz="1950" spc="15">
                <a:solidFill>
                  <a:srgbClr val="4180FF"/>
                </a:solidFill>
                <a:latin typeface="Arial"/>
                <a:cs typeface="Arial"/>
              </a:rPr>
              <a:t>4</a:t>
            </a:r>
            <a:r>
              <a:rPr dirty="0" baseline="-21367" sz="1950">
                <a:solidFill>
                  <a:srgbClr val="4180FF"/>
                </a:solidFill>
                <a:latin typeface="Arial"/>
                <a:cs typeface="Arial"/>
              </a:rPr>
              <a:t> </a:t>
            </a:r>
            <a:r>
              <a:rPr dirty="0" baseline="-21367" sz="1950" spc="-254">
                <a:solidFill>
                  <a:srgbClr val="418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66FF"/>
                </a:solidFill>
                <a:latin typeface="Arial"/>
                <a:cs typeface="Arial"/>
              </a:rPr>
              <a:t>emission</a:t>
            </a:r>
            <a:r>
              <a:rPr dirty="0" sz="2000" spc="-10">
                <a:solidFill>
                  <a:srgbClr val="3366FF"/>
                </a:solidFill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1200"/>
              </a:spcBef>
            </a:pPr>
            <a:r>
              <a:rPr dirty="0" sz="2500" spc="-15">
                <a:solidFill>
                  <a:srgbClr val="3366FF"/>
                </a:solidFill>
                <a:latin typeface="Arial"/>
                <a:cs typeface="Arial"/>
              </a:rPr>
              <a:t>J=Tr</a:t>
            </a:r>
            <a:r>
              <a:rPr dirty="0" sz="2500" spc="-5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3366FF"/>
                </a:solidFill>
                <a:latin typeface="Arial"/>
                <a:cs typeface="Arial"/>
              </a:rPr>
              <a:t>(BW</a:t>
            </a:r>
            <a:r>
              <a:rPr dirty="0" baseline="25252" sz="2475">
                <a:solidFill>
                  <a:srgbClr val="4180FF"/>
                </a:solidFill>
                <a:latin typeface="Arial"/>
                <a:cs typeface="Arial"/>
              </a:rPr>
              <a:t>T</a:t>
            </a:r>
            <a:r>
              <a:rPr dirty="0" sz="2500"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dirty="0" baseline="25252" sz="2475" spc="7">
                <a:solidFill>
                  <a:srgbClr val="4180FF"/>
                </a:solidFill>
                <a:latin typeface="Arial"/>
                <a:cs typeface="Arial"/>
              </a:rPr>
              <a:t>-1</a:t>
            </a:r>
            <a:r>
              <a:rPr dirty="0" sz="2500" spc="-30">
                <a:solidFill>
                  <a:srgbClr val="3366FF"/>
                </a:solidFill>
                <a:latin typeface="Arial"/>
                <a:cs typeface="Arial"/>
              </a:rPr>
              <a:t>W</a:t>
            </a:r>
            <a:r>
              <a:rPr dirty="0" sz="2500">
                <a:solidFill>
                  <a:srgbClr val="3366FF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45" name="object 10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239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3000" b="0">
                <a:latin typeface="Arial"/>
                <a:cs typeface="Arial"/>
              </a:rPr>
              <a:t>Clu</a:t>
            </a:r>
            <a:r>
              <a:rPr dirty="0" sz="3000" spc="-15" b="0">
                <a:latin typeface="Arial"/>
                <a:cs typeface="Arial"/>
              </a:rPr>
              <a:t>st</a:t>
            </a:r>
            <a:r>
              <a:rPr dirty="0" sz="3000" spc="-15" b="0">
                <a:latin typeface="Arial"/>
                <a:cs typeface="Arial"/>
              </a:rPr>
              <a:t>ering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spa</a:t>
            </a:r>
            <a:r>
              <a:rPr dirty="0" sz="3000" spc="-10" b="0">
                <a:latin typeface="Arial"/>
                <a:cs typeface="Arial"/>
              </a:rPr>
              <a:t>t</a:t>
            </a:r>
            <a:r>
              <a:rPr dirty="0" sz="3000" b="0">
                <a:latin typeface="Arial"/>
                <a:cs typeface="Arial"/>
              </a:rPr>
              <a:t>ially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grid</a:t>
            </a:r>
            <a:r>
              <a:rPr dirty="0" sz="3000" spc="-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46" name="object 1046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7084" y="6190896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229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7084" y="4201106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2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7084" y="4201106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89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94313" y="4201106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89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2385" y="6160189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2385" y="420110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58535" y="6239214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0699" y="6160189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50699" y="420110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16849" y="6239214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118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09014" y="6160189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09014" y="4201106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75164" y="6239214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07084" y="561975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5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63598" y="561975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5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07084" y="504860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5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63598" y="504860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5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07084" y="448360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5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63598" y="448360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5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11310" y="4220683"/>
            <a:ext cx="2891064" cy="197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68645" y="4201085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5">
                <a:moveTo>
                  <a:pt x="131809" y="125101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68645" y="4201085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5">
                <a:moveTo>
                  <a:pt x="0" y="0"/>
                </a:moveTo>
                <a:lnTo>
                  <a:pt x="131809" y="125101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17174" y="4201085"/>
            <a:ext cx="153576" cy="199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17174" y="619703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6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17174" y="420110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6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17174" y="4201106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93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70750" y="4201106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93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46177" y="56934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2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917174" y="569344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9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46177" y="519600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2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17174" y="51960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9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046177" y="469855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2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917174" y="46985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9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1033" y="3345212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51033" y="1355458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1033" y="1355458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38191" y="1355458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36321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36321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94612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494612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52903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52903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51033" y="277407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07477" y="277407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51033" y="220294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907477" y="220294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51033" y="16379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07477" y="16379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55257" y="1375033"/>
            <a:ext cx="2890998" cy="1978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812550" y="1355459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4">
                <a:moveTo>
                  <a:pt x="131785" y="125078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812550" y="1355459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4">
                <a:moveTo>
                  <a:pt x="0" y="0"/>
                </a:moveTo>
                <a:lnTo>
                  <a:pt x="131785" y="125078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61050" y="1355459"/>
            <a:ext cx="153570" cy="1995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61049" y="335135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61049" y="135545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61049" y="1355458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214621" y="1355458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90050" y="284777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61049" y="28477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90050" y="235033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61049" y="23503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90050" y="185289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61049" y="18528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907379" y="3345212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907380" y="1355458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07380" y="1355458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794538" y="1355458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392668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392668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350960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350960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309250" y="3314506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309250" y="13554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907380" y="277407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763824" y="277407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907380" y="220294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763824" y="220294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907380" y="16379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763824" y="16379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11604" y="1375033"/>
            <a:ext cx="2890999" cy="1978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668897" y="1355459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4">
                <a:moveTo>
                  <a:pt x="131786" y="125079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668897" y="1355459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4">
                <a:moveTo>
                  <a:pt x="0" y="0"/>
                </a:moveTo>
                <a:lnTo>
                  <a:pt x="131786" y="125079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917398" y="1355459"/>
            <a:ext cx="153569" cy="1995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917396" y="335135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917396" y="135545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917396" y="1355458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070969" y="1355458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046398" y="284777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917397" y="28477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046398" y="235033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917397" y="23503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046398" y="185289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917397" y="18528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56689" y="6191717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56689" y="4201964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 h="0">
                <a:moveTo>
                  <a:pt x="0" y="0"/>
                </a:moveTo>
                <a:lnTo>
                  <a:pt x="288715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56689" y="4201964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943848" y="4201964"/>
            <a:ext cx="0" cy="1990089"/>
          </a:xfrm>
          <a:custGeom>
            <a:avLst/>
            <a:gdLst/>
            <a:ahLst/>
            <a:cxnLst/>
            <a:rect l="l" t="t" r="r" b="b"/>
            <a:pathLst>
              <a:path w="0" h="1990089">
                <a:moveTo>
                  <a:pt x="0" y="0"/>
                </a:moveTo>
                <a:lnTo>
                  <a:pt x="0" y="198975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541977" y="6161011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541977" y="4201964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00268" y="6161011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00268" y="4201964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458559" y="6161011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70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458559" y="4201964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56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56689" y="562058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913133" y="562058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56689" y="504945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913133" y="504945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56689" y="44844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 h="0">
                <a:moveTo>
                  <a:pt x="0" y="0"/>
                </a:moveTo>
                <a:lnTo>
                  <a:pt x="30714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913133" y="44844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30714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60913" y="4221538"/>
            <a:ext cx="2890997" cy="1978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818205" y="4201964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5">
                <a:moveTo>
                  <a:pt x="131785" y="125078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18205" y="4201964"/>
            <a:ext cx="132080" cy="125095"/>
          </a:xfrm>
          <a:custGeom>
            <a:avLst/>
            <a:gdLst/>
            <a:ahLst/>
            <a:cxnLst/>
            <a:rect l="l" t="t" r="r" b="b"/>
            <a:pathLst>
              <a:path w="132079" h="125095">
                <a:moveTo>
                  <a:pt x="0" y="0"/>
                </a:moveTo>
                <a:lnTo>
                  <a:pt x="131785" y="125078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066706" y="4201964"/>
            <a:ext cx="153572" cy="1995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066705" y="619785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066705" y="420196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572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066705" y="420196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220278" y="420196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0"/>
                </a:moveTo>
                <a:lnTo>
                  <a:pt x="0" y="1995895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4226007" y="6104104"/>
            <a:ext cx="67437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7040" algn="l"/>
              </a:tabLst>
            </a:pPr>
            <a:r>
              <a:rPr dirty="0" sz="1500">
                <a:latin typeface="Arial"/>
                <a:cs typeface="Arial"/>
              </a:rPr>
              <a:t>0	</a:t>
            </a:r>
            <a:r>
              <a:rPr dirty="0" baseline="1851" sz="2250" spc="-7">
                <a:latin typeface="Arial"/>
                <a:cs typeface="Arial"/>
              </a:rPr>
              <a:t>32</a:t>
            </a:r>
            <a:endParaRPr baseline="1851" sz="22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660949" y="5532957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660949" y="4961810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660949" y="4396804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90560" y="3769407"/>
            <a:ext cx="3058795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(d) The </a:t>
            </a:r>
            <a:r>
              <a:rPr dirty="0" sz="1500" spc="-5">
                <a:latin typeface="Arial"/>
                <a:cs typeface="Arial"/>
              </a:rPr>
              <a:t>poserio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minus the </a:t>
            </a:r>
            <a:r>
              <a:rPr dirty="0" sz="1500" spc="-5">
                <a:latin typeface="Arial"/>
                <a:cs typeface="Arial"/>
              </a:rPr>
              <a:t>prior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076479" y="6110246"/>
            <a:ext cx="24447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076479" y="5606653"/>
            <a:ext cx="4044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76479" y="5109203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076479" y="4611752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076479" y="4114301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302477" y="3393537"/>
            <a:ext cx="2374900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70915" algn="l"/>
                <a:tab pos="1929130" algn="l"/>
              </a:tabLst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12</a:t>
            </a:r>
            <a:r>
              <a:rPr dirty="0" sz="1500">
                <a:latin typeface="Arial"/>
                <a:cs typeface="Arial"/>
              </a:rPr>
              <a:t>0	</a:t>
            </a: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</a:t>
            </a:r>
            <a:r>
              <a:rPr dirty="0" sz="1500">
                <a:latin typeface="Arial"/>
                <a:cs typeface="Arial"/>
              </a:rPr>
              <a:t>8	</a:t>
            </a: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04903" y="3258430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04903" y="2687297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04903" y="2116164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04903" y="1551172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510805" y="990601"/>
            <a:ext cx="2190750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(a) The </a:t>
            </a:r>
            <a:r>
              <a:rPr dirty="0" sz="1500" spc="-5">
                <a:latin typeface="Arial"/>
                <a:cs typeface="Arial"/>
              </a:rPr>
              <a:t>posterio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20351" y="3258430"/>
            <a:ext cx="68008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3390" algn="l"/>
              </a:tabLst>
            </a:pPr>
            <a:r>
              <a:rPr dirty="0" sz="1500">
                <a:latin typeface="Arial"/>
                <a:cs typeface="Arial"/>
              </a:rPr>
              <a:t>0	</a:t>
            </a:r>
            <a:r>
              <a:rPr dirty="0" baseline="1851" sz="2250" spc="-7">
                <a:latin typeface="Arial"/>
                <a:cs typeface="Arial"/>
              </a:rPr>
              <a:t>32</a:t>
            </a:r>
            <a:endParaRPr baseline="1851" sz="22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220351" y="2760992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220351" y="2263553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220351" y="1766115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1.5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220351" y="1268676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195706" y="569427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66705" y="569427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195706" y="519684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66705" y="519684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195706" y="469940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571" y="0"/>
                </a:moveTo>
                <a:lnTo>
                  <a:pt x="0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066705" y="46994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428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510805" y="990601"/>
            <a:ext cx="2190750" cy="337185"/>
          </a:xfrm>
          <a:custGeom>
            <a:avLst/>
            <a:gdLst/>
            <a:ahLst/>
            <a:cxnLst/>
            <a:rect l="l" t="t" r="r" b="b"/>
            <a:pathLst>
              <a:path w="2190750" h="337184">
                <a:moveTo>
                  <a:pt x="2190381" y="0"/>
                </a:moveTo>
                <a:lnTo>
                  <a:pt x="2190381" y="336763"/>
                </a:lnTo>
                <a:lnTo>
                  <a:pt x="0" y="336763"/>
                </a:lnTo>
                <a:lnTo>
                  <a:pt x="0" y="0"/>
                </a:lnTo>
                <a:lnTo>
                  <a:pt x="2190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 txBox="1"/>
          <p:nvPr/>
        </p:nvSpPr>
        <p:spPr>
          <a:xfrm>
            <a:off x="4986492" y="3393537"/>
            <a:ext cx="2837180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>
              <a:lnSpc>
                <a:spcPct val="100000"/>
              </a:lnSpc>
              <a:tabLst>
                <a:tab pos="1143000" algn="l"/>
                <a:tab pos="2101215" algn="l"/>
              </a:tabLst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12</a:t>
            </a:r>
            <a:r>
              <a:rPr dirty="0" sz="1500">
                <a:latin typeface="Arial"/>
                <a:cs typeface="Arial"/>
              </a:rPr>
              <a:t>0	</a:t>
            </a: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</a:t>
            </a:r>
            <a:r>
              <a:rPr dirty="0" sz="1500">
                <a:latin typeface="Arial"/>
                <a:cs typeface="Arial"/>
              </a:rPr>
              <a:t>8	</a:t>
            </a: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116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(d) The poster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or m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nus the pr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661251" y="2687297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661251" y="2116164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661251" y="1551172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559615" y="990601"/>
            <a:ext cx="1826895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(b) The </a:t>
            </a:r>
            <a:r>
              <a:rPr dirty="0" sz="1500" spc="-5">
                <a:latin typeface="Arial"/>
                <a:cs typeface="Arial"/>
              </a:rPr>
              <a:t>prio</a:t>
            </a:r>
            <a:r>
              <a:rPr dirty="0" sz="1500">
                <a:latin typeface="Arial"/>
                <a:cs typeface="Arial"/>
              </a:rPr>
              <a:t>r map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076698" y="3264571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076698" y="2760992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076698" y="2263553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076698" y="1766115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1.5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076698" y="1268676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08133" y="6240042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266425" y="6240042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118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224716" y="6240042"/>
            <a:ext cx="457834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−</a:t>
            </a:r>
            <a:r>
              <a:rPr dirty="0" sz="1500" spc="-5">
                <a:latin typeface="Arial"/>
                <a:cs typeface="Arial"/>
              </a:rPr>
              <a:t>116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10559" y="6104935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10559" y="5533802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10559" y="4962669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10559" y="4397678"/>
            <a:ext cx="23939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97606" y="3769407"/>
            <a:ext cx="3616960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(c) </a:t>
            </a:r>
            <a:r>
              <a:rPr dirty="0" sz="1500" spc="-5">
                <a:latin typeface="Arial"/>
                <a:cs typeface="Arial"/>
              </a:rPr>
              <a:t>Uncertaintie</a:t>
            </a:r>
            <a:r>
              <a:rPr dirty="0" sz="1500">
                <a:latin typeface="Arial"/>
                <a:cs typeface="Arial"/>
              </a:rPr>
              <a:t>s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o</a:t>
            </a:r>
            <a:r>
              <a:rPr dirty="0" sz="1500">
                <a:latin typeface="Arial"/>
                <a:cs typeface="Arial"/>
              </a:rPr>
              <a:t>f the </a:t>
            </a:r>
            <a:r>
              <a:rPr dirty="0" sz="1500" spc="-5">
                <a:latin typeface="Arial"/>
                <a:cs typeface="Arial"/>
              </a:rPr>
              <a:t>posterio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226007" y="5607497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226007" y="5110059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226007" y="4612620"/>
            <a:ext cx="29273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1.5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226007" y="4115182"/>
            <a:ext cx="132715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606739" y="1049854"/>
            <a:ext cx="1977389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(a) Poster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or em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ss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559615" y="990601"/>
            <a:ext cx="1826895" cy="335280"/>
          </a:xfrm>
          <a:custGeom>
            <a:avLst/>
            <a:gdLst/>
            <a:ahLst/>
            <a:cxnLst/>
            <a:rect l="l" t="t" r="r" b="b"/>
            <a:pathLst>
              <a:path w="1826895" h="335280">
                <a:moveTo>
                  <a:pt x="1826803" y="0"/>
                </a:moveTo>
                <a:lnTo>
                  <a:pt x="1826803" y="334995"/>
                </a:lnTo>
                <a:lnTo>
                  <a:pt x="0" y="334995"/>
                </a:lnTo>
                <a:lnTo>
                  <a:pt x="0" y="0"/>
                </a:lnTo>
                <a:lnTo>
                  <a:pt x="1826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5655548" y="1048085"/>
            <a:ext cx="161798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5">
                <a:latin typeface="Calibri"/>
                <a:cs typeface="Calibri"/>
              </a:rPr>
              <a:t>(b</a:t>
            </a:r>
            <a:r>
              <a:rPr dirty="0" sz="1650">
                <a:latin typeface="Calibri"/>
                <a:cs typeface="Calibri"/>
              </a:rPr>
              <a:t>) </a:t>
            </a:r>
            <a:r>
              <a:rPr dirty="0" sz="1650" spc="-5">
                <a:latin typeface="Calibri"/>
                <a:cs typeface="Calibri"/>
              </a:rPr>
              <a:t>P</a:t>
            </a:r>
            <a:r>
              <a:rPr dirty="0" sz="1650" spc="-5">
                <a:latin typeface="Calibri"/>
                <a:cs typeface="Calibri"/>
              </a:rPr>
              <a:t>rio</a:t>
            </a:r>
            <a:r>
              <a:rPr dirty="0" sz="1650">
                <a:latin typeface="Calibri"/>
                <a:cs typeface="Calibri"/>
              </a:rPr>
              <a:t>r </a:t>
            </a:r>
            <a:r>
              <a:rPr dirty="0" sz="1650" spc="-5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missions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97606" y="3769407"/>
            <a:ext cx="3616960" cy="365760"/>
          </a:xfrm>
          <a:custGeom>
            <a:avLst/>
            <a:gdLst/>
            <a:ahLst/>
            <a:cxnLst/>
            <a:rect l="l" t="t" r="r" b="b"/>
            <a:pathLst>
              <a:path w="3616960" h="365760">
                <a:moveTo>
                  <a:pt x="0" y="0"/>
                </a:moveTo>
                <a:lnTo>
                  <a:pt x="3616893" y="0"/>
                </a:lnTo>
                <a:lnTo>
                  <a:pt x="3616893" y="365579"/>
                </a:lnTo>
                <a:lnTo>
                  <a:pt x="0" y="365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 txBox="1"/>
          <p:nvPr/>
        </p:nvSpPr>
        <p:spPr>
          <a:xfrm>
            <a:off x="893539" y="3857475"/>
            <a:ext cx="3390265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(c) Uncertain</a:t>
            </a:r>
            <a:r>
              <a:rPr dirty="0" sz="1650" spc="80">
                <a:latin typeface="Calibri"/>
                <a:cs typeface="Calibri"/>
              </a:rPr>
              <a:t>1</a:t>
            </a:r>
            <a:r>
              <a:rPr dirty="0" sz="1650" spc="80">
                <a:latin typeface="Calibri"/>
                <a:cs typeface="Calibri"/>
              </a:rPr>
              <a:t>es of poster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or em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ss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ons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890560" y="3769407"/>
            <a:ext cx="3058795" cy="365760"/>
          </a:xfrm>
          <a:custGeom>
            <a:avLst/>
            <a:gdLst/>
            <a:ahLst/>
            <a:cxnLst/>
            <a:rect l="l" t="t" r="r" b="b"/>
            <a:pathLst>
              <a:path w="3058795" h="365760">
                <a:moveTo>
                  <a:pt x="0" y="0"/>
                </a:moveTo>
                <a:lnTo>
                  <a:pt x="3058453" y="0"/>
                </a:lnTo>
                <a:lnTo>
                  <a:pt x="3058453" y="365579"/>
                </a:lnTo>
                <a:lnTo>
                  <a:pt x="0" y="365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5946138" y="6540768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>
                <a:latin typeface="Calibri"/>
                <a:cs typeface="Calibri"/>
              </a:rPr>
              <a:t>So</a:t>
            </a:r>
            <a:r>
              <a:rPr dirty="0" sz="3500" spc="-20">
                <a:latin typeface="Calibri"/>
                <a:cs typeface="Calibri"/>
              </a:rPr>
              <a:t>C</a:t>
            </a:r>
            <a:r>
              <a:rPr dirty="0" sz="3500" spc="-25">
                <a:latin typeface="Calibri"/>
                <a:cs typeface="Calibri"/>
              </a:rPr>
              <a:t>AB</a:t>
            </a:r>
            <a:r>
              <a:rPr dirty="0" sz="3500" spc="-25">
                <a:latin typeface="Calibri"/>
                <a:cs typeface="Calibri"/>
              </a:rPr>
              <a:t> Re</a:t>
            </a:r>
            <a:r>
              <a:rPr dirty="0" sz="3500" spc="-15">
                <a:latin typeface="Calibri"/>
                <a:cs typeface="Calibri"/>
              </a:rPr>
              <a:t>sults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(</a:t>
            </a:r>
            <a:r>
              <a:rPr dirty="0" sz="3500" spc="-15">
                <a:latin typeface="Calibri"/>
                <a:cs typeface="Calibri"/>
              </a:rPr>
              <a:t>c</a:t>
            </a:r>
            <a:r>
              <a:rPr dirty="0" sz="3500" spc="-20">
                <a:latin typeface="Calibri"/>
                <a:cs typeface="Calibri"/>
              </a:rPr>
              <a:t>ont</a:t>
            </a:r>
            <a:r>
              <a:rPr dirty="0" sz="3500" spc="-20">
                <a:latin typeface="Calibri"/>
                <a:cs typeface="Calibri"/>
              </a:rPr>
              <a:t>.</a:t>
            </a:r>
            <a:r>
              <a:rPr dirty="0" sz="3500" spc="-15">
                <a:latin typeface="Calibri"/>
                <a:cs typeface="Calibri"/>
              </a:rPr>
              <a:t>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025" y="76200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571" y="1"/>
                </a:lnTo>
              </a:path>
            </a:pathLst>
          </a:custGeom>
          <a:ln w="9524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793751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 h="0">
                <a:moveTo>
                  <a:pt x="0" y="0"/>
                </a:moveTo>
                <a:lnTo>
                  <a:pt x="4824411" y="1"/>
                </a:lnTo>
              </a:path>
            </a:pathLst>
          </a:custGeom>
          <a:ln w="76199">
            <a:solidFill>
              <a:srgbClr val="9FD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01591" y="465241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437" y="0"/>
                </a:lnTo>
              </a:path>
            </a:pathLst>
          </a:custGeom>
          <a:ln w="27440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1591" y="177113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437" y="0"/>
                </a:lnTo>
              </a:path>
            </a:pathLst>
          </a:custGeom>
          <a:ln w="27440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01591" y="1771137"/>
            <a:ext cx="0" cy="2881630"/>
          </a:xfrm>
          <a:custGeom>
            <a:avLst/>
            <a:gdLst/>
            <a:ahLst/>
            <a:cxnLst/>
            <a:rect l="l" t="t" r="r" b="b"/>
            <a:pathLst>
              <a:path w="0" h="2881629">
                <a:moveTo>
                  <a:pt x="0" y="2881272"/>
                </a:moveTo>
                <a:lnTo>
                  <a:pt x="0" y="0"/>
                </a:lnTo>
              </a:path>
            </a:pathLst>
          </a:custGeom>
          <a:ln w="9071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83028" y="1771137"/>
            <a:ext cx="0" cy="2881630"/>
          </a:xfrm>
          <a:custGeom>
            <a:avLst/>
            <a:gdLst/>
            <a:ahLst/>
            <a:cxnLst/>
            <a:rect l="l" t="t" r="r" b="b"/>
            <a:pathLst>
              <a:path w="0" h="2881629">
                <a:moveTo>
                  <a:pt x="0" y="2881272"/>
                </a:moveTo>
                <a:lnTo>
                  <a:pt x="0" y="0"/>
                </a:lnTo>
              </a:path>
            </a:pathLst>
          </a:custGeom>
          <a:ln w="9071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1593" y="1771138"/>
            <a:ext cx="181436" cy="288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78251" y="4638690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440"/>
                </a:lnTo>
              </a:path>
            </a:pathLst>
          </a:custGeom>
          <a:ln w="955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78251" y="3198054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440"/>
                </a:lnTo>
              </a:path>
            </a:pathLst>
          </a:custGeom>
          <a:ln w="955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78251" y="17574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440"/>
                </a:lnTo>
              </a:path>
            </a:pathLst>
          </a:custGeom>
          <a:ln w="955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330014" y="1399466"/>
            <a:ext cx="252095" cy="3549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ct val="100000"/>
              </a:lnSpc>
            </a:pPr>
            <a:r>
              <a:rPr dirty="0" sz="3850" spc="-1435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3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5800">
              <a:latin typeface="Times New Roman"/>
              <a:cs typeface="Times New Roman"/>
            </a:endParaRPr>
          </a:p>
          <a:p>
            <a:pPr marL="3810">
              <a:lnSpc>
                <a:spcPct val="100000"/>
              </a:lnSpc>
            </a:pPr>
            <a:r>
              <a:rPr dirty="0" sz="3850" spc="-1205">
                <a:solidFill>
                  <a:srgbClr val="252525"/>
                </a:solidFill>
                <a:latin typeface="Arial"/>
                <a:cs typeface="Arial"/>
              </a:rPr>
              <a:t>0.5</a:t>
            </a:r>
            <a:endParaRPr sz="3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5800">
              <a:latin typeface="Times New Roman"/>
              <a:cs typeface="Times New Roman"/>
            </a:endParaRPr>
          </a:p>
          <a:p>
            <a:pPr marL="3810">
              <a:lnSpc>
                <a:spcPct val="100000"/>
              </a:lnSpc>
            </a:pPr>
            <a:r>
              <a:rPr dirty="0" sz="3850" spc="-1435">
                <a:solidFill>
                  <a:srgbClr val="252525"/>
                </a:solidFill>
                <a:latin typeface="Arial"/>
                <a:cs typeface="Arial"/>
              </a:rPr>
              <a:t>0</a:t>
            </a:r>
            <a:endParaRPr sz="38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01591" y="46524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74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01591" y="177113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74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3028" y="465241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74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83028" y="177113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74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30014" y="1399466"/>
            <a:ext cx="252095" cy="3474085"/>
          </a:xfrm>
          <a:custGeom>
            <a:avLst/>
            <a:gdLst/>
            <a:ahLst/>
            <a:cxnLst/>
            <a:rect l="l" t="t" r="r" b="b"/>
            <a:pathLst>
              <a:path w="252095" h="3474085">
                <a:moveTo>
                  <a:pt x="0" y="0"/>
                </a:moveTo>
                <a:lnTo>
                  <a:pt x="251586" y="0"/>
                </a:lnTo>
                <a:lnTo>
                  <a:pt x="251586" y="3474027"/>
                </a:lnTo>
                <a:lnTo>
                  <a:pt x="0" y="3474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323946" y="1655159"/>
            <a:ext cx="1270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5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23946" y="3124269"/>
            <a:ext cx="2787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5">
                <a:latin typeface="Calibri"/>
                <a:cs typeface="Calibri"/>
              </a:rPr>
              <a:t>0.5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3946" y="4529087"/>
            <a:ext cx="1270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5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6114" y="1132102"/>
            <a:ext cx="0" cy="4157979"/>
          </a:xfrm>
          <a:custGeom>
            <a:avLst/>
            <a:gdLst/>
            <a:ahLst/>
            <a:cxnLst/>
            <a:rect l="l" t="t" r="r" b="b"/>
            <a:pathLst>
              <a:path w="0" h="4157979">
                <a:moveTo>
                  <a:pt x="0" y="4157395"/>
                </a:moveTo>
                <a:lnTo>
                  <a:pt x="0" y="0"/>
                </a:lnTo>
                <a:lnTo>
                  <a:pt x="0" y="4157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6114" y="1132102"/>
            <a:ext cx="7275830" cy="4157979"/>
          </a:xfrm>
          <a:custGeom>
            <a:avLst/>
            <a:gdLst/>
            <a:ahLst/>
            <a:cxnLst/>
            <a:rect l="l" t="t" r="r" b="b"/>
            <a:pathLst>
              <a:path w="7275830" h="4157979">
                <a:moveTo>
                  <a:pt x="0" y="0"/>
                </a:moveTo>
                <a:lnTo>
                  <a:pt x="7275443" y="0"/>
                </a:lnTo>
                <a:lnTo>
                  <a:pt x="7275443" y="4157395"/>
                </a:lnTo>
                <a:lnTo>
                  <a:pt x="0" y="41573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99886" y="1442581"/>
            <a:ext cx="2910205" cy="1454150"/>
          </a:xfrm>
          <a:custGeom>
            <a:avLst/>
            <a:gdLst/>
            <a:ahLst/>
            <a:cxnLst/>
            <a:rect l="l" t="t" r="r" b="b"/>
            <a:pathLst>
              <a:path w="2910204" h="1454150">
                <a:moveTo>
                  <a:pt x="0" y="1453951"/>
                </a:moveTo>
                <a:lnTo>
                  <a:pt x="2910176" y="1453951"/>
                </a:lnTo>
                <a:lnTo>
                  <a:pt x="2910176" y="0"/>
                </a:lnTo>
                <a:lnTo>
                  <a:pt x="0" y="0"/>
                </a:lnTo>
                <a:lnTo>
                  <a:pt x="0" y="1453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99886" y="2896534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7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99886" y="1442581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7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9886" y="1442581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54974" y="286745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9079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54974" y="1442581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9079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10063" y="1442581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33906" y="2981254"/>
            <a:ext cx="4349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99886" y="216955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9102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80960" y="216955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9102" y="0"/>
                </a:moveTo>
                <a:lnTo>
                  <a:pt x="0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11661" y="2101362"/>
            <a:ext cx="227578" cy="164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34401" y="2093902"/>
            <a:ext cx="316058" cy="369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99886" y="1837741"/>
            <a:ext cx="1981200" cy="1059180"/>
          </a:xfrm>
          <a:custGeom>
            <a:avLst/>
            <a:gdLst/>
            <a:ahLst/>
            <a:cxnLst/>
            <a:rect l="l" t="t" r="r" b="b"/>
            <a:pathLst>
              <a:path w="1981200" h="1059180">
                <a:moveTo>
                  <a:pt x="1980906" y="1058791"/>
                </a:moveTo>
                <a:lnTo>
                  <a:pt x="1980780" y="1058336"/>
                </a:lnTo>
                <a:lnTo>
                  <a:pt x="1962857" y="1017495"/>
                </a:lnTo>
                <a:lnTo>
                  <a:pt x="1954253" y="992416"/>
                </a:lnTo>
                <a:lnTo>
                  <a:pt x="1924851" y="945127"/>
                </a:lnTo>
                <a:lnTo>
                  <a:pt x="1856011" y="861298"/>
                </a:lnTo>
                <a:lnTo>
                  <a:pt x="1819443" y="820456"/>
                </a:lnTo>
                <a:lnTo>
                  <a:pt x="1783591" y="793229"/>
                </a:lnTo>
                <a:lnTo>
                  <a:pt x="1749743" y="777744"/>
                </a:lnTo>
                <a:lnTo>
                  <a:pt x="1749287" y="777000"/>
                </a:lnTo>
                <a:lnTo>
                  <a:pt x="1740995" y="763432"/>
                </a:lnTo>
                <a:lnTo>
                  <a:pt x="1723699" y="745830"/>
                </a:lnTo>
                <a:lnTo>
                  <a:pt x="1713580" y="738414"/>
                </a:lnTo>
                <a:lnTo>
                  <a:pt x="1685959" y="723408"/>
                </a:lnTo>
                <a:lnTo>
                  <a:pt x="1679898" y="724820"/>
                </a:lnTo>
                <a:lnTo>
                  <a:pt x="1662951" y="724021"/>
                </a:lnTo>
                <a:lnTo>
                  <a:pt x="1654725" y="707374"/>
                </a:lnTo>
                <a:lnTo>
                  <a:pt x="1649352" y="706226"/>
                </a:lnTo>
                <a:lnTo>
                  <a:pt x="1646216" y="703303"/>
                </a:lnTo>
                <a:lnTo>
                  <a:pt x="1645772" y="699520"/>
                </a:lnTo>
                <a:lnTo>
                  <a:pt x="1612240" y="665135"/>
                </a:lnTo>
                <a:lnTo>
                  <a:pt x="1594994" y="658155"/>
                </a:lnTo>
                <a:lnTo>
                  <a:pt x="1571931" y="641870"/>
                </a:lnTo>
                <a:lnTo>
                  <a:pt x="1543261" y="628165"/>
                </a:lnTo>
                <a:lnTo>
                  <a:pt x="1508159" y="618491"/>
                </a:lnTo>
                <a:lnTo>
                  <a:pt x="1498717" y="608088"/>
                </a:lnTo>
                <a:lnTo>
                  <a:pt x="1453445" y="582446"/>
                </a:lnTo>
                <a:lnTo>
                  <a:pt x="1390499" y="528988"/>
                </a:lnTo>
                <a:lnTo>
                  <a:pt x="1382268" y="525840"/>
                </a:lnTo>
                <a:lnTo>
                  <a:pt x="1370506" y="518724"/>
                </a:lnTo>
                <a:lnTo>
                  <a:pt x="1359000" y="511767"/>
                </a:lnTo>
                <a:lnTo>
                  <a:pt x="1347915" y="507768"/>
                </a:lnTo>
                <a:lnTo>
                  <a:pt x="1323897" y="504076"/>
                </a:lnTo>
                <a:lnTo>
                  <a:pt x="1293418" y="511767"/>
                </a:lnTo>
                <a:lnTo>
                  <a:pt x="1283571" y="512690"/>
                </a:lnTo>
                <a:lnTo>
                  <a:pt x="1276793" y="515461"/>
                </a:lnTo>
                <a:lnTo>
                  <a:pt x="1270327" y="521304"/>
                </a:lnTo>
                <a:lnTo>
                  <a:pt x="1257394" y="539764"/>
                </a:lnTo>
                <a:lnTo>
                  <a:pt x="1250927" y="544687"/>
                </a:lnTo>
                <a:lnTo>
                  <a:pt x="1242002" y="547147"/>
                </a:lnTo>
                <a:lnTo>
                  <a:pt x="1240153" y="544378"/>
                </a:lnTo>
                <a:lnTo>
                  <a:pt x="1199821" y="529917"/>
                </a:lnTo>
                <a:lnTo>
                  <a:pt x="1193660" y="523458"/>
                </a:lnTo>
                <a:lnTo>
                  <a:pt x="1182886" y="523458"/>
                </a:lnTo>
                <a:lnTo>
                  <a:pt x="1179500" y="520382"/>
                </a:lnTo>
                <a:lnTo>
                  <a:pt x="1174576" y="520687"/>
                </a:lnTo>
                <a:lnTo>
                  <a:pt x="1167494" y="524381"/>
                </a:lnTo>
                <a:lnTo>
                  <a:pt x="1156720" y="520382"/>
                </a:lnTo>
                <a:lnTo>
                  <a:pt x="1144059" y="495604"/>
                </a:lnTo>
                <a:lnTo>
                  <a:pt x="1161083" y="477066"/>
                </a:lnTo>
                <a:lnTo>
                  <a:pt x="1168438" y="474667"/>
                </a:lnTo>
                <a:lnTo>
                  <a:pt x="1170908" y="466017"/>
                </a:lnTo>
                <a:lnTo>
                  <a:pt x="1171124" y="449294"/>
                </a:lnTo>
                <a:lnTo>
                  <a:pt x="1164796" y="445805"/>
                </a:lnTo>
                <a:lnTo>
                  <a:pt x="1162904" y="432503"/>
                </a:lnTo>
                <a:lnTo>
                  <a:pt x="1133873" y="375216"/>
                </a:lnTo>
                <a:lnTo>
                  <a:pt x="1108995" y="340904"/>
                </a:lnTo>
                <a:lnTo>
                  <a:pt x="1077784" y="311825"/>
                </a:lnTo>
                <a:lnTo>
                  <a:pt x="983870" y="304553"/>
                </a:lnTo>
                <a:lnTo>
                  <a:pt x="960019" y="309239"/>
                </a:lnTo>
                <a:lnTo>
                  <a:pt x="942662" y="310253"/>
                </a:lnTo>
                <a:lnTo>
                  <a:pt x="913981" y="308471"/>
                </a:lnTo>
                <a:lnTo>
                  <a:pt x="903096" y="313403"/>
                </a:lnTo>
                <a:lnTo>
                  <a:pt x="883109" y="317612"/>
                </a:lnTo>
                <a:lnTo>
                  <a:pt x="877175" y="326897"/>
                </a:lnTo>
                <a:lnTo>
                  <a:pt x="868349" y="331770"/>
                </a:lnTo>
                <a:lnTo>
                  <a:pt x="862787" y="325848"/>
                </a:lnTo>
                <a:lnTo>
                  <a:pt x="836826" y="307878"/>
                </a:lnTo>
                <a:lnTo>
                  <a:pt x="774120" y="300654"/>
                </a:lnTo>
                <a:lnTo>
                  <a:pt x="768470" y="298500"/>
                </a:lnTo>
                <a:lnTo>
                  <a:pt x="731174" y="284301"/>
                </a:lnTo>
                <a:lnTo>
                  <a:pt x="724840" y="284875"/>
                </a:lnTo>
                <a:lnTo>
                  <a:pt x="700672" y="271649"/>
                </a:lnTo>
                <a:lnTo>
                  <a:pt x="689732" y="271649"/>
                </a:lnTo>
                <a:lnTo>
                  <a:pt x="663838" y="261297"/>
                </a:lnTo>
                <a:lnTo>
                  <a:pt x="655201" y="260149"/>
                </a:lnTo>
                <a:lnTo>
                  <a:pt x="647724" y="263596"/>
                </a:lnTo>
                <a:lnTo>
                  <a:pt x="634485" y="258998"/>
                </a:lnTo>
                <a:lnTo>
                  <a:pt x="594198" y="233695"/>
                </a:lnTo>
                <a:lnTo>
                  <a:pt x="580965" y="227944"/>
                </a:lnTo>
                <a:lnTo>
                  <a:pt x="571757" y="226219"/>
                </a:lnTo>
                <a:lnTo>
                  <a:pt x="560245" y="210692"/>
                </a:lnTo>
                <a:lnTo>
                  <a:pt x="547584" y="188839"/>
                </a:lnTo>
                <a:lnTo>
                  <a:pt x="534923" y="164684"/>
                </a:lnTo>
                <a:lnTo>
                  <a:pt x="524565" y="137660"/>
                </a:lnTo>
                <a:lnTo>
                  <a:pt x="514779" y="132482"/>
                </a:lnTo>
                <a:lnTo>
                  <a:pt x="507874" y="134784"/>
                </a:lnTo>
                <a:lnTo>
                  <a:pt x="483123" y="122130"/>
                </a:lnTo>
                <a:lnTo>
                  <a:pt x="471616" y="108904"/>
                </a:lnTo>
                <a:lnTo>
                  <a:pt x="457807" y="100276"/>
                </a:lnTo>
                <a:lnTo>
                  <a:pt x="444562" y="102579"/>
                </a:lnTo>
                <a:lnTo>
                  <a:pt x="437663" y="91652"/>
                </a:lnTo>
                <a:lnTo>
                  <a:pt x="419817" y="78424"/>
                </a:lnTo>
                <a:lnTo>
                  <a:pt x="406002" y="73823"/>
                </a:lnTo>
                <a:lnTo>
                  <a:pt x="393923" y="60023"/>
                </a:lnTo>
                <a:lnTo>
                  <a:pt x="385292" y="58298"/>
                </a:lnTo>
                <a:lnTo>
                  <a:pt x="381451" y="60510"/>
                </a:lnTo>
                <a:lnTo>
                  <a:pt x="305778" y="32065"/>
                </a:lnTo>
                <a:lnTo>
                  <a:pt x="282048" y="26909"/>
                </a:lnTo>
                <a:lnTo>
                  <a:pt x="259346" y="30001"/>
                </a:lnTo>
                <a:lnTo>
                  <a:pt x="234590" y="31030"/>
                </a:lnTo>
                <a:lnTo>
                  <a:pt x="225298" y="39278"/>
                </a:lnTo>
                <a:lnTo>
                  <a:pt x="214984" y="44433"/>
                </a:lnTo>
                <a:lnTo>
                  <a:pt x="195385" y="44433"/>
                </a:lnTo>
                <a:lnTo>
                  <a:pt x="158239" y="30001"/>
                </a:lnTo>
                <a:lnTo>
                  <a:pt x="119029" y="31030"/>
                </a:lnTo>
                <a:lnTo>
                  <a:pt x="115943" y="38249"/>
                </a:lnTo>
                <a:lnTo>
                  <a:pt x="91176" y="36188"/>
                </a:lnTo>
                <a:lnTo>
                  <a:pt x="51971" y="16598"/>
                </a:lnTo>
                <a:lnTo>
                  <a:pt x="34431" y="17630"/>
                </a:lnTo>
                <a:lnTo>
                  <a:pt x="18955" y="7319"/>
                </a:lnTo>
                <a:lnTo>
                  <a:pt x="3480" y="103"/>
                </a:lnTo>
                <a:lnTo>
                  <a:pt x="0" y="0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51546" y="2113565"/>
            <a:ext cx="298450" cy="86360"/>
          </a:xfrm>
          <a:custGeom>
            <a:avLst/>
            <a:gdLst/>
            <a:ahLst/>
            <a:cxnLst/>
            <a:rect l="l" t="t" r="r" b="b"/>
            <a:pathLst>
              <a:path w="298450" h="86360">
                <a:moveTo>
                  <a:pt x="150985" y="85788"/>
                </a:moveTo>
                <a:lnTo>
                  <a:pt x="127727" y="83250"/>
                </a:lnTo>
                <a:lnTo>
                  <a:pt x="81623" y="84520"/>
                </a:lnTo>
                <a:lnTo>
                  <a:pt x="58365" y="80716"/>
                </a:lnTo>
                <a:lnTo>
                  <a:pt x="40176" y="70153"/>
                </a:lnTo>
                <a:lnTo>
                  <a:pt x="33615" y="55993"/>
                </a:lnTo>
                <a:lnTo>
                  <a:pt x="30873" y="49866"/>
                </a:lnTo>
                <a:lnTo>
                  <a:pt x="38483" y="39722"/>
                </a:lnTo>
                <a:lnTo>
                  <a:pt x="38483" y="33382"/>
                </a:lnTo>
                <a:lnTo>
                  <a:pt x="16913" y="16480"/>
                </a:lnTo>
                <a:lnTo>
                  <a:pt x="0" y="12675"/>
                </a:lnTo>
                <a:lnTo>
                  <a:pt x="8459" y="0"/>
                </a:lnTo>
                <a:lnTo>
                  <a:pt x="52443" y="4223"/>
                </a:lnTo>
                <a:lnTo>
                  <a:pt x="65975" y="8448"/>
                </a:lnTo>
                <a:lnTo>
                  <a:pt x="86702" y="17748"/>
                </a:lnTo>
                <a:lnTo>
                  <a:pt x="95583" y="14367"/>
                </a:lnTo>
                <a:lnTo>
                  <a:pt x="123919" y="13518"/>
                </a:lnTo>
                <a:lnTo>
                  <a:pt x="156064" y="24087"/>
                </a:lnTo>
                <a:lnTo>
                  <a:pt x="183556" y="41411"/>
                </a:lnTo>
                <a:lnTo>
                  <a:pt x="200469" y="41838"/>
                </a:lnTo>
                <a:lnTo>
                  <a:pt x="211893" y="44794"/>
                </a:lnTo>
                <a:lnTo>
                  <a:pt x="227540" y="42681"/>
                </a:lnTo>
                <a:lnTo>
                  <a:pt x="233885" y="37187"/>
                </a:lnTo>
                <a:lnTo>
                  <a:pt x="233885" y="29581"/>
                </a:lnTo>
                <a:lnTo>
                  <a:pt x="235572" y="26621"/>
                </a:lnTo>
                <a:lnTo>
                  <a:pt x="250798" y="16901"/>
                </a:lnTo>
                <a:lnTo>
                  <a:pt x="266451" y="15212"/>
                </a:lnTo>
                <a:lnTo>
                  <a:pt x="290136" y="24929"/>
                </a:lnTo>
                <a:lnTo>
                  <a:pt x="298173" y="30848"/>
                </a:lnTo>
                <a:lnTo>
                  <a:pt x="293522" y="36341"/>
                </a:lnTo>
                <a:lnTo>
                  <a:pt x="284213" y="40569"/>
                </a:lnTo>
                <a:lnTo>
                  <a:pt x="279140" y="50710"/>
                </a:lnTo>
                <a:lnTo>
                  <a:pt x="268144" y="60008"/>
                </a:lnTo>
                <a:lnTo>
                  <a:pt x="236843" y="64234"/>
                </a:lnTo>
                <a:lnTo>
                  <a:pt x="196662" y="65502"/>
                </a:lnTo>
                <a:lnTo>
                  <a:pt x="184400" y="72263"/>
                </a:lnTo>
                <a:lnTo>
                  <a:pt x="150985" y="85788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99886" y="2180334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5">
                <a:moveTo>
                  <a:pt x="0" y="3530"/>
                </a:moveTo>
                <a:lnTo>
                  <a:pt x="14015" y="0"/>
                </a:lnTo>
                <a:lnTo>
                  <a:pt x="16979" y="2955"/>
                </a:lnTo>
                <a:lnTo>
                  <a:pt x="15708" y="7605"/>
                </a:lnTo>
                <a:lnTo>
                  <a:pt x="18245" y="21131"/>
                </a:lnTo>
                <a:lnTo>
                  <a:pt x="22480" y="24087"/>
                </a:lnTo>
                <a:lnTo>
                  <a:pt x="24167" y="31697"/>
                </a:lnTo>
                <a:lnTo>
                  <a:pt x="3863" y="31273"/>
                </a:lnTo>
                <a:lnTo>
                  <a:pt x="0" y="31956"/>
                </a:lnTo>
              </a:path>
            </a:pathLst>
          </a:custGeom>
          <a:ln w="75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05671" y="2156845"/>
            <a:ext cx="62865" cy="11430"/>
          </a:xfrm>
          <a:custGeom>
            <a:avLst/>
            <a:gdLst/>
            <a:ahLst/>
            <a:cxnLst/>
            <a:rect l="l" t="t" r="r" b="b"/>
            <a:pathLst>
              <a:path w="62864" h="11430">
                <a:moveTo>
                  <a:pt x="38294" y="10657"/>
                </a:moveTo>
                <a:lnTo>
                  <a:pt x="33936" y="10816"/>
                </a:lnTo>
                <a:lnTo>
                  <a:pt x="22941" y="8557"/>
                </a:lnTo>
                <a:lnTo>
                  <a:pt x="15836" y="9526"/>
                </a:lnTo>
                <a:lnTo>
                  <a:pt x="3874" y="5649"/>
                </a:lnTo>
                <a:lnTo>
                  <a:pt x="0" y="2258"/>
                </a:lnTo>
                <a:lnTo>
                  <a:pt x="6460" y="1126"/>
                </a:lnTo>
                <a:lnTo>
                  <a:pt x="15836" y="1614"/>
                </a:lnTo>
                <a:lnTo>
                  <a:pt x="25533" y="7587"/>
                </a:lnTo>
                <a:lnTo>
                  <a:pt x="37328" y="8234"/>
                </a:lnTo>
                <a:lnTo>
                  <a:pt x="56562" y="0"/>
                </a:lnTo>
                <a:lnTo>
                  <a:pt x="62700" y="1126"/>
                </a:lnTo>
                <a:lnTo>
                  <a:pt x="47508" y="4844"/>
                </a:lnTo>
                <a:lnTo>
                  <a:pt x="38294" y="10657"/>
                </a:lnTo>
              </a:path>
            </a:pathLst>
          </a:custGeom>
          <a:ln w="7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14053" y="2548556"/>
            <a:ext cx="222250" cy="132080"/>
          </a:xfrm>
          <a:custGeom>
            <a:avLst/>
            <a:gdLst/>
            <a:ahLst/>
            <a:cxnLst/>
            <a:rect l="l" t="t" r="r" b="b"/>
            <a:pathLst>
              <a:path w="222250" h="132080">
                <a:moveTo>
                  <a:pt x="203816" y="131672"/>
                </a:moveTo>
                <a:lnTo>
                  <a:pt x="197660" y="129825"/>
                </a:lnTo>
                <a:lnTo>
                  <a:pt x="182879" y="121211"/>
                </a:lnTo>
                <a:lnTo>
                  <a:pt x="168719" y="116905"/>
                </a:lnTo>
                <a:lnTo>
                  <a:pt x="158250" y="115673"/>
                </a:lnTo>
                <a:lnTo>
                  <a:pt x="135471" y="118136"/>
                </a:lnTo>
                <a:lnTo>
                  <a:pt x="121921" y="116905"/>
                </a:lnTo>
                <a:lnTo>
                  <a:pt x="102216" y="110751"/>
                </a:lnTo>
                <a:lnTo>
                  <a:pt x="91137" y="99062"/>
                </a:lnTo>
                <a:lnTo>
                  <a:pt x="86207" y="89215"/>
                </a:lnTo>
                <a:lnTo>
                  <a:pt x="89283" y="65833"/>
                </a:lnTo>
                <a:lnTo>
                  <a:pt x="89283" y="52297"/>
                </a:lnTo>
                <a:lnTo>
                  <a:pt x="86207" y="44300"/>
                </a:lnTo>
                <a:lnTo>
                  <a:pt x="78204" y="42452"/>
                </a:lnTo>
                <a:lnTo>
                  <a:pt x="66502" y="42452"/>
                </a:lnTo>
                <a:lnTo>
                  <a:pt x="52337" y="35071"/>
                </a:lnTo>
                <a:lnTo>
                  <a:pt x="33870" y="33225"/>
                </a:lnTo>
                <a:lnTo>
                  <a:pt x="24634" y="29532"/>
                </a:lnTo>
                <a:lnTo>
                  <a:pt x="18472" y="20303"/>
                </a:lnTo>
                <a:lnTo>
                  <a:pt x="3696" y="7383"/>
                </a:lnTo>
                <a:lnTo>
                  <a:pt x="0" y="0"/>
                </a:lnTo>
                <a:lnTo>
                  <a:pt x="21553" y="2460"/>
                </a:lnTo>
                <a:lnTo>
                  <a:pt x="51110" y="2460"/>
                </a:lnTo>
                <a:lnTo>
                  <a:pt x="75689" y="20583"/>
                </a:lnTo>
                <a:lnTo>
                  <a:pt x="79436" y="25841"/>
                </a:lnTo>
                <a:lnTo>
                  <a:pt x="92364" y="22150"/>
                </a:lnTo>
                <a:lnTo>
                  <a:pt x="113301" y="33842"/>
                </a:lnTo>
                <a:lnTo>
                  <a:pt x="131774" y="36916"/>
                </a:lnTo>
                <a:lnTo>
                  <a:pt x="171184" y="49837"/>
                </a:lnTo>
                <a:lnTo>
                  <a:pt x="176723" y="66451"/>
                </a:lnTo>
                <a:lnTo>
                  <a:pt x="211210" y="98447"/>
                </a:lnTo>
                <a:lnTo>
                  <a:pt x="217982" y="108290"/>
                </a:lnTo>
                <a:lnTo>
                  <a:pt x="221673" y="119980"/>
                </a:lnTo>
                <a:lnTo>
                  <a:pt x="214906" y="127364"/>
                </a:lnTo>
                <a:lnTo>
                  <a:pt x="203816" y="131672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06902" y="2689535"/>
            <a:ext cx="114300" cy="52069"/>
          </a:xfrm>
          <a:custGeom>
            <a:avLst/>
            <a:gdLst/>
            <a:ahLst/>
            <a:cxnLst/>
            <a:rect l="l" t="t" r="r" b="b"/>
            <a:pathLst>
              <a:path w="114300" h="52069">
                <a:moveTo>
                  <a:pt x="90198" y="50811"/>
                </a:moveTo>
                <a:lnTo>
                  <a:pt x="48258" y="45619"/>
                </a:lnTo>
                <a:lnTo>
                  <a:pt x="9652" y="28187"/>
                </a:lnTo>
                <a:lnTo>
                  <a:pt x="0" y="4819"/>
                </a:lnTo>
                <a:lnTo>
                  <a:pt x="14104" y="9643"/>
                </a:lnTo>
                <a:lnTo>
                  <a:pt x="18489" y="6136"/>
                </a:lnTo>
                <a:lnTo>
                  <a:pt x="20787" y="3336"/>
                </a:lnTo>
                <a:lnTo>
                  <a:pt x="31555" y="0"/>
                </a:lnTo>
                <a:lnTo>
                  <a:pt x="38610" y="739"/>
                </a:lnTo>
                <a:lnTo>
                  <a:pt x="54941" y="10383"/>
                </a:lnTo>
                <a:lnTo>
                  <a:pt x="85375" y="20396"/>
                </a:lnTo>
                <a:lnTo>
                  <a:pt x="103937" y="37831"/>
                </a:lnTo>
                <a:lnTo>
                  <a:pt x="113956" y="40797"/>
                </a:lnTo>
                <a:lnTo>
                  <a:pt x="101706" y="47842"/>
                </a:lnTo>
                <a:lnTo>
                  <a:pt x="90198" y="50811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14252" y="2870252"/>
            <a:ext cx="42545" cy="26670"/>
          </a:xfrm>
          <a:custGeom>
            <a:avLst/>
            <a:gdLst/>
            <a:ahLst/>
            <a:cxnLst/>
            <a:rect l="l" t="t" r="r" b="b"/>
            <a:pathLst>
              <a:path w="42544" h="26669">
                <a:moveTo>
                  <a:pt x="16957" y="26280"/>
                </a:moveTo>
                <a:lnTo>
                  <a:pt x="14509" y="21517"/>
                </a:lnTo>
                <a:lnTo>
                  <a:pt x="9364" y="17308"/>
                </a:lnTo>
                <a:lnTo>
                  <a:pt x="0" y="15904"/>
                </a:lnTo>
                <a:lnTo>
                  <a:pt x="0" y="2810"/>
                </a:lnTo>
                <a:lnTo>
                  <a:pt x="9364" y="0"/>
                </a:lnTo>
                <a:lnTo>
                  <a:pt x="23401" y="2341"/>
                </a:lnTo>
                <a:lnTo>
                  <a:pt x="30895" y="8888"/>
                </a:lnTo>
                <a:lnTo>
                  <a:pt x="33232" y="17773"/>
                </a:lnTo>
                <a:lnTo>
                  <a:pt x="42170" y="26280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11020" y="1580706"/>
            <a:ext cx="1899285" cy="1287145"/>
          </a:xfrm>
          <a:custGeom>
            <a:avLst/>
            <a:gdLst/>
            <a:ahLst/>
            <a:cxnLst/>
            <a:rect l="l" t="t" r="r" b="b"/>
            <a:pathLst>
              <a:path w="1899285" h="1287145">
                <a:moveTo>
                  <a:pt x="181886" y="1286748"/>
                </a:moveTo>
                <a:lnTo>
                  <a:pt x="0" y="676088"/>
                </a:lnTo>
                <a:lnTo>
                  <a:pt x="130958" y="661548"/>
                </a:lnTo>
                <a:lnTo>
                  <a:pt x="94584" y="545231"/>
                </a:lnTo>
                <a:lnTo>
                  <a:pt x="341947" y="501614"/>
                </a:lnTo>
                <a:lnTo>
                  <a:pt x="203717" y="43619"/>
                </a:lnTo>
                <a:lnTo>
                  <a:pt x="392875" y="0"/>
                </a:lnTo>
                <a:lnTo>
                  <a:pt x="465633" y="210823"/>
                </a:lnTo>
                <a:lnTo>
                  <a:pt x="640242" y="174475"/>
                </a:lnTo>
                <a:lnTo>
                  <a:pt x="712996" y="414376"/>
                </a:lnTo>
                <a:lnTo>
                  <a:pt x="953086" y="370759"/>
                </a:lnTo>
                <a:lnTo>
                  <a:pt x="989461" y="479804"/>
                </a:lnTo>
                <a:lnTo>
                  <a:pt x="1717005" y="334411"/>
                </a:lnTo>
                <a:lnTo>
                  <a:pt x="1898891" y="952340"/>
                </a:lnTo>
                <a:lnTo>
                  <a:pt x="181886" y="1286748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37607" y="1442581"/>
            <a:ext cx="2910205" cy="1454150"/>
          </a:xfrm>
          <a:custGeom>
            <a:avLst/>
            <a:gdLst/>
            <a:ahLst/>
            <a:cxnLst/>
            <a:rect l="l" t="t" r="r" b="b"/>
            <a:pathLst>
              <a:path w="2910204" h="1454150">
                <a:moveTo>
                  <a:pt x="0" y="1453951"/>
                </a:moveTo>
                <a:lnTo>
                  <a:pt x="2910178" y="1453951"/>
                </a:lnTo>
                <a:lnTo>
                  <a:pt x="2910178" y="0"/>
                </a:lnTo>
                <a:lnTo>
                  <a:pt x="0" y="0"/>
                </a:lnTo>
                <a:lnTo>
                  <a:pt x="0" y="1453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37607" y="2896534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8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37607" y="1442581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8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37607" y="1442581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92696" y="286745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9079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92696" y="1442581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9079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47785" y="1442581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37607" y="216955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9102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18682" y="216955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9103" y="0"/>
                </a:moveTo>
                <a:lnTo>
                  <a:pt x="0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861871" y="2539820"/>
            <a:ext cx="75778" cy="63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13329" y="2617195"/>
            <a:ext cx="75567" cy="63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02158" y="2521434"/>
            <a:ext cx="225736" cy="1413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903565" y="2337910"/>
            <a:ext cx="75312" cy="62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75836" y="1765330"/>
            <a:ext cx="1298623" cy="701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265582" y="2485749"/>
            <a:ext cx="74845" cy="62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115558" y="1922887"/>
            <a:ext cx="75733" cy="62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37608" y="1837741"/>
            <a:ext cx="1981200" cy="1059180"/>
          </a:xfrm>
          <a:custGeom>
            <a:avLst/>
            <a:gdLst/>
            <a:ahLst/>
            <a:cxnLst/>
            <a:rect l="l" t="t" r="r" b="b"/>
            <a:pathLst>
              <a:path w="1981200" h="1059180">
                <a:moveTo>
                  <a:pt x="1980904" y="1058791"/>
                </a:moveTo>
                <a:lnTo>
                  <a:pt x="1980779" y="1058336"/>
                </a:lnTo>
                <a:lnTo>
                  <a:pt x="1962856" y="1017495"/>
                </a:lnTo>
                <a:lnTo>
                  <a:pt x="1954253" y="992416"/>
                </a:lnTo>
                <a:lnTo>
                  <a:pt x="1924851" y="945127"/>
                </a:lnTo>
                <a:lnTo>
                  <a:pt x="1856011" y="861298"/>
                </a:lnTo>
                <a:lnTo>
                  <a:pt x="1819443" y="820456"/>
                </a:lnTo>
                <a:lnTo>
                  <a:pt x="1783591" y="793229"/>
                </a:lnTo>
                <a:lnTo>
                  <a:pt x="1749742" y="777744"/>
                </a:lnTo>
                <a:lnTo>
                  <a:pt x="1749286" y="776999"/>
                </a:lnTo>
                <a:lnTo>
                  <a:pt x="1740994" y="763432"/>
                </a:lnTo>
                <a:lnTo>
                  <a:pt x="1723698" y="745830"/>
                </a:lnTo>
                <a:lnTo>
                  <a:pt x="1713579" y="738414"/>
                </a:lnTo>
                <a:lnTo>
                  <a:pt x="1685958" y="723408"/>
                </a:lnTo>
                <a:lnTo>
                  <a:pt x="1679897" y="724820"/>
                </a:lnTo>
                <a:lnTo>
                  <a:pt x="1662950" y="724021"/>
                </a:lnTo>
                <a:lnTo>
                  <a:pt x="1654724" y="707374"/>
                </a:lnTo>
                <a:lnTo>
                  <a:pt x="1649352" y="706226"/>
                </a:lnTo>
                <a:lnTo>
                  <a:pt x="1646215" y="703303"/>
                </a:lnTo>
                <a:lnTo>
                  <a:pt x="1645771" y="699520"/>
                </a:lnTo>
                <a:lnTo>
                  <a:pt x="1612240" y="665135"/>
                </a:lnTo>
                <a:lnTo>
                  <a:pt x="1594994" y="658155"/>
                </a:lnTo>
                <a:lnTo>
                  <a:pt x="1571930" y="641870"/>
                </a:lnTo>
                <a:lnTo>
                  <a:pt x="1543260" y="628165"/>
                </a:lnTo>
                <a:lnTo>
                  <a:pt x="1508158" y="618491"/>
                </a:lnTo>
                <a:lnTo>
                  <a:pt x="1498715" y="608088"/>
                </a:lnTo>
                <a:lnTo>
                  <a:pt x="1453444" y="582446"/>
                </a:lnTo>
                <a:lnTo>
                  <a:pt x="1390498" y="528988"/>
                </a:lnTo>
                <a:lnTo>
                  <a:pt x="1382267" y="525840"/>
                </a:lnTo>
                <a:lnTo>
                  <a:pt x="1370505" y="518724"/>
                </a:lnTo>
                <a:lnTo>
                  <a:pt x="1358999" y="511767"/>
                </a:lnTo>
                <a:lnTo>
                  <a:pt x="1347914" y="507768"/>
                </a:lnTo>
                <a:lnTo>
                  <a:pt x="1323896" y="504076"/>
                </a:lnTo>
                <a:lnTo>
                  <a:pt x="1293417" y="511767"/>
                </a:lnTo>
                <a:lnTo>
                  <a:pt x="1283570" y="512690"/>
                </a:lnTo>
                <a:lnTo>
                  <a:pt x="1276792" y="515461"/>
                </a:lnTo>
                <a:lnTo>
                  <a:pt x="1270326" y="521304"/>
                </a:lnTo>
                <a:lnTo>
                  <a:pt x="1257393" y="539764"/>
                </a:lnTo>
                <a:lnTo>
                  <a:pt x="1250926" y="544687"/>
                </a:lnTo>
                <a:lnTo>
                  <a:pt x="1242001" y="547147"/>
                </a:lnTo>
                <a:lnTo>
                  <a:pt x="1240152" y="544378"/>
                </a:lnTo>
                <a:lnTo>
                  <a:pt x="1199820" y="529917"/>
                </a:lnTo>
                <a:lnTo>
                  <a:pt x="1193659" y="523458"/>
                </a:lnTo>
                <a:lnTo>
                  <a:pt x="1182885" y="523458"/>
                </a:lnTo>
                <a:lnTo>
                  <a:pt x="1179499" y="520382"/>
                </a:lnTo>
                <a:lnTo>
                  <a:pt x="1174575" y="520687"/>
                </a:lnTo>
                <a:lnTo>
                  <a:pt x="1167493" y="524381"/>
                </a:lnTo>
                <a:lnTo>
                  <a:pt x="1156719" y="520382"/>
                </a:lnTo>
                <a:lnTo>
                  <a:pt x="1144058" y="495604"/>
                </a:lnTo>
                <a:lnTo>
                  <a:pt x="1161083" y="477066"/>
                </a:lnTo>
                <a:lnTo>
                  <a:pt x="1168437" y="474667"/>
                </a:lnTo>
                <a:lnTo>
                  <a:pt x="1170907" y="466017"/>
                </a:lnTo>
                <a:lnTo>
                  <a:pt x="1171123" y="449294"/>
                </a:lnTo>
                <a:lnTo>
                  <a:pt x="1164795" y="445805"/>
                </a:lnTo>
                <a:lnTo>
                  <a:pt x="1162902" y="432503"/>
                </a:lnTo>
                <a:lnTo>
                  <a:pt x="1133872" y="375216"/>
                </a:lnTo>
                <a:lnTo>
                  <a:pt x="1108994" y="340904"/>
                </a:lnTo>
                <a:lnTo>
                  <a:pt x="1077782" y="311825"/>
                </a:lnTo>
                <a:lnTo>
                  <a:pt x="983870" y="304553"/>
                </a:lnTo>
                <a:lnTo>
                  <a:pt x="960019" y="309239"/>
                </a:lnTo>
                <a:lnTo>
                  <a:pt x="942661" y="310253"/>
                </a:lnTo>
                <a:lnTo>
                  <a:pt x="913980" y="308471"/>
                </a:lnTo>
                <a:lnTo>
                  <a:pt x="903095" y="313403"/>
                </a:lnTo>
                <a:lnTo>
                  <a:pt x="883108" y="317612"/>
                </a:lnTo>
                <a:lnTo>
                  <a:pt x="877174" y="326897"/>
                </a:lnTo>
                <a:lnTo>
                  <a:pt x="868347" y="331770"/>
                </a:lnTo>
                <a:lnTo>
                  <a:pt x="862786" y="325848"/>
                </a:lnTo>
                <a:lnTo>
                  <a:pt x="836825" y="307878"/>
                </a:lnTo>
                <a:lnTo>
                  <a:pt x="774119" y="300654"/>
                </a:lnTo>
                <a:lnTo>
                  <a:pt x="768469" y="298500"/>
                </a:lnTo>
                <a:lnTo>
                  <a:pt x="731174" y="284301"/>
                </a:lnTo>
                <a:lnTo>
                  <a:pt x="724840" y="284875"/>
                </a:lnTo>
                <a:lnTo>
                  <a:pt x="700671" y="271649"/>
                </a:lnTo>
                <a:lnTo>
                  <a:pt x="689731" y="271649"/>
                </a:lnTo>
                <a:lnTo>
                  <a:pt x="663838" y="261297"/>
                </a:lnTo>
                <a:lnTo>
                  <a:pt x="655200" y="260149"/>
                </a:lnTo>
                <a:lnTo>
                  <a:pt x="647723" y="263596"/>
                </a:lnTo>
                <a:lnTo>
                  <a:pt x="634484" y="258998"/>
                </a:lnTo>
                <a:lnTo>
                  <a:pt x="594197" y="233695"/>
                </a:lnTo>
                <a:lnTo>
                  <a:pt x="580966" y="227944"/>
                </a:lnTo>
                <a:lnTo>
                  <a:pt x="571757" y="226219"/>
                </a:lnTo>
                <a:lnTo>
                  <a:pt x="560244" y="210692"/>
                </a:lnTo>
                <a:lnTo>
                  <a:pt x="547583" y="188839"/>
                </a:lnTo>
                <a:lnTo>
                  <a:pt x="534922" y="164684"/>
                </a:lnTo>
                <a:lnTo>
                  <a:pt x="524564" y="137660"/>
                </a:lnTo>
                <a:lnTo>
                  <a:pt x="514778" y="132482"/>
                </a:lnTo>
                <a:lnTo>
                  <a:pt x="507874" y="134784"/>
                </a:lnTo>
                <a:lnTo>
                  <a:pt x="483122" y="122130"/>
                </a:lnTo>
                <a:lnTo>
                  <a:pt x="471615" y="108904"/>
                </a:lnTo>
                <a:lnTo>
                  <a:pt x="457806" y="100276"/>
                </a:lnTo>
                <a:lnTo>
                  <a:pt x="444561" y="102579"/>
                </a:lnTo>
                <a:lnTo>
                  <a:pt x="437662" y="91652"/>
                </a:lnTo>
                <a:lnTo>
                  <a:pt x="419816" y="78423"/>
                </a:lnTo>
                <a:lnTo>
                  <a:pt x="406001" y="73823"/>
                </a:lnTo>
                <a:lnTo>
                  <a:pt x="393923" y="60023"/>
                </a:lnTo>
                <a:lnTo>
                  <a:pt x="385291" y="58298"/>
                </a:lnTo>
                <a:lnTo>
                  <a:pt x="381450" y="60510"/>
                </a:lnTo>
                <a:lnTo>
                  <a:pt x="305777" y="32065"/>
                </a:lnTo>
                <a:lnTo>
                  <a:pt x="282048" y="26909"/>
                </a:lnTo>
                <a:lnTo>
                  <a:pt x="259344" y="30001"/>
                </a:lnTo>
                <a:lnTo>
                  <a:pt x="234588" y="31030"/>
                </a:lnTo>
                <a:lnTo>
                  <a:pt x="225297" y="39278"/>
                </a:lnTo>
                <a:lnTo>
                  <a:pt x="214984" y="44433"/>
                </a:lnTo>
                <a:lnTo>
                  <a:pt x="195383" y="44433"/>
                </a:lnTo>
                <a:lnTo>
                  <a:pt x="158238" y="30001"/>
                </a:lnTo>
                <a:lnTo>
                  <a:pt x="119028" y="31030"/>
                </a:lnTo>
                <a:lnTo>
                  <a:pt x="115942" y="38249"/>
                </a:lnTo>
                <a:lnTo>
                  <a:pt x="91175" y="36188"/>
                </a:lnTo>
                <a:lnTo>
                  <a:pt x="51970" y="16598"/>
                </a:lnTo>
                <a:lnTo>
                  <a:pt x="34429" y="17630"/>
                </a:lnTo>
                <a:lnTo>
                  <a:pt x="18954" y="7319"/>
                </a:lnTo>
                <a:lnTo>
                  <a:pt x="3479" y="103"/>
                </a:lnTo>
                <a:lnTo>
                  <a:pt x="0" y="0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89269" y="2113565"/>
            <a:ext cx="298450" cy="86360"/>
          </a:xfrm>
          <a:custGeom>
            <a:avLst/>
            <a:gdLst/>
            <a:ahLst/>
            <a:cxnLst/>
            <a:rect l="l" t="t" r="r" b="b"/>
            <a:pathLst>
              <a:path w="298450" h="86360">
                <a:moveTo>
                  <a:pt x="150985" y="85788"/>
                </a:moveTo>
                <a:lnTo>
                  <a:pt x="127727" y="83250"/>
                </a:lnTo>
                <a:lnTo>
                  <a:pt x="81622" y="84520"/>
                </a:lnTo>
                <a:lnTo>
                  <a:pt x="58365" y="80716"/>
                </a:lnTo>
                <a:lnTo>
                  <a:pt x="40175" y="70153"/>
                </a:lnTo>
                <a:lnTo>
                  <a:pt x="33614" y="55993"/>
                </a:lnTo>
                <a:lnTo>
                  <a:pt x="30872" y="49866"/>
                </a:lnTo>
                <a:lnTo>
                  <a:pt x="38484" y="39722"/>
                </a:lnTo>
                <a:lnTo>
                  <a:pt x="38484" y="33382"/>
                </a:lnTo>
                <a:lnTo>
                  <a:pt x="16912" y="16480"/>
                </a:lnTo>
                <a:lnTo>
                  <a:pt x="0" y="12675"/>
                </a:lnTo>
                <a:lnTo>
                  <a:pt x="8459" y="0"/>
                </a:lnTo>
                <a:lnTo>
                  <a:pt x="52443" y="4223"/>
                </a:lnTo>
                <a:lnTo>
                  <a:pt x="65975" y="8448"/>
                </a:lnTo>
                <a:lnTo>
                  <a:pt x="86702" y="17748"/>
                </a:lnTo>
                <a:lnTo>
                  <a:pt x="95583" y="14367"/>
                </a:lnTo>
                <a:lnTo>
                  <a:pt x="123919" y="13518"/>
                </a:lnTo>
                <a:lnTo>
                  <a:pt x="156064" y="24087"/>
                </a:lnTo>
                <a:lnTo>
                  <a:pt x="183556" y="41411"/>
                </a:lnTo>
                <a:lnTo>
                  <a:pt x="200469" y="41838"/>
                </a:lnTo>
                <a:lnTo>
                  <a:pt x="211892" y="44794"/>
                </a:lnTo>
                <a:lnTo>
                  <a:pt x="227540" y="42681"/>
                </a:lnTo>
                <a:lnTo>
                  <a:pt x="233885" y="37187"/>
                </a:lnTo>
                <a:lnTo>
                  <a:pt x="233885" y="29581"/>
                </a:lnTo>
                <a:lnTo>
                  <a:pt x="235573" y="26621"/>
                </a:lnTo>
                <a:lnTo>
                  <a:pt x="250798" y="16901"/>
                </a:lnTo>
                <a:lnTo>
                  <a:pt x="266450" y="15212"/>
                </a:lnTo>
                <a:lnTo>
                  <a:pt x="290135" y="24929"/>
                </a:lnTo>
                <a:lnTo>
                  <a:pt x="298173" y="30848"/>
                </a:lnTo>
                <a:lnTo>
                  <a:pt x="293521" y="36341"/>
                </a:lnTo>
                <a:lnTo>
                  <a:pt x="284212" y="40569"/>
                </a:lnTo>
                <a:lnTo>
                  <a:pt x="279140" y="50710"/>
                </a:lnTo>
                <a:lnTo>
                  <a:pt x="268144" y="60008"/>
                </a:lnTo>
                <a:lnTo>
                  <a:pt x="236843" y="64234"/>
                </a:lnTo>
                <a:lnTo>
                  <a:pt x="196662" y="65502"/>
                </a:lnTo>
                <a:lnTo>
                  <a:pt x="184399" y="72263"/>
                </a:lnTo>
                <a:lnTo>
                  <a:pt x="150985" y="85788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837608" y="2180334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5">
                <a:moveTo>
                  <a:pt x="0" y="3530"/>
                </a:moveTo>
                <a:lnTo>
                  <a:pt x="14014" y="0"/>
                </a:lnTo>
                <a:lnTo>
                  <a:pt x="16978" y="2955"/>
                </a:lnTo>
                <a:lnTo>
                  <a:pt x="15707" y="7605"/>
                </a:lnTo>
                <a:lnTo>
                  <a:pt x="18244" y="21131"/>
                </a:lnTo>
                <a:lnTo>
                  <a:pt x="22479" y="24087"/>
                </a:lnTo>
                <a:lnTo>
                  <a:pt x="24166" y="31697"/>
                </a:lnTo>
                <a:lnTo>
                  <a:pt x="3862" y="31273"/>
                </a:lnTo>
                <a:lnTo>
                  <a:pt x="0" y="31955"/>
                </a:lnTo>
              </a:path>
            </a:pathLst>
          </a:custGeom>
          <a:ln w="75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243393" y="2156845"/>
            <a:ext cx="62865" cy="11430"/>
          </a:xfrm>
          <a:custGeom>
            <a:avLst/>
            <a:gdLst/>
            <a:ahLst/>
            <a:cxnLst/>
            <a:rect l="l" t="t" r="r" b="b"/>
            <a:pathLst>
              <a:path w="62864" h="11430">
                <a:moveTo>
                  <a:pt x="38294" y="10657"/>
                </a:moveTo>
                <a:lnTo>
                  <a:pt x="33936" y="10816"/>
                </a:lnTo>
                <a:lnTo>
                  <a:pt x="22941" y="8557"/>
                </a:lnTo>
                <a:lnTo>
                  <a:pt x="15836" y="9526"/>
                </a:lnTo>
                <a:lnTo>
                  <a:pt x="3875" y="5649"/>
                </a:lnTo>
                <a:lnTo>
                  <a:pt x="0" y="2258"/>
                </a:lnTo>
                <a:lnTo>
                  <a:pt x="6460" y="1126"/>
                </a:lnTo>
                <a:lnTo>
                  <a:pt x="15836" y="1614"/>
                </a:lnTo>
                <a:lnTo>
                  <a:pt x="25533" y="7587"/>
                </a:lnTo>
                <a:lnTo>
                  <a:pt x="37328" y="8234"/>
                </a:lnTo>
                <a:lnTo>
                  <a:pt x="56562" y="0"/>
                </a:lnTo>
                <a:lnTo>
                  <a:pt x="62700" y="1126"/>
                </a:lnTo>
                <a:lnTo>
                  <a:pt x="47508" y="4844"/>
                </a:lnTo>
                <a:lnTo>
                  <a:pt x="38294" y="10657"/>
                </a:lnTo>
              </a:path>
            </a:pathLst>
          </a:custGeom>
          <a:ln w="7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851775" y="2548556"/>
            <a:ext cx="222250" cy="132080"/>
          </a:xfrm>
          <a:custGeom>
            <a:avLst/>
            <a:gdLst/>
            <a:ahLst/>
            <a:cxnLst/>
            <a:rect l="l" t="t" r="r" b="b"/>
            <a:pathLst>
              <a:path w="222250" h="132080">
                <a:moveTo>
                  <a:pt x="203816" y="131672"/>
                </a:moveTo>
                <a:lnTo>
                  <a:pt x="197660" y="129825"/>
                </a:lnTo>
                <a:lnTo>
                  <a:pt x="182879" y="121211"/>
                </a:lnTo>
                <a:lnTo>
                  <a:pt x="168719" y="116905"/>
                </a:lnTo>
                <a:lnTo>
                  <a:pt x="158251" y="115673"/>
                </a:lnTo>
                <a:lnTo>
                  <a:pt x="135471" y="118136"/>
                </a:lnTo>
                <a:lnTo>
                  <a:pt x="121921" y="116905"/>
                </a:lnTo>
                <a:lnTo>
                  <a:pt x="102216" y="110751"/>
                </a:lnTo>
                <a:lnTo>
                  <a:pt x="91137" y="99062"/>
                </a:lnTo>
                <a:lnTo>
                  <a:pt x="86207" y="89215"/>
                </a:lnTo>
                <a:lnTo>
                  <a:pt x="89283" y="65833"/>
                </a:lnTo>
                <a:lnTo>
                  <a:pt x="89283" y="52297"/>
                </a:lnTo>
                <a:lnTo>
                  <a:pt x="86207" y="44300"/>
                </a:lnTo>
                <a:lnTo>
                  <a:pt x="78204" y="42452"/>
                </a:lnTo>
                <a:lnTo>
                  <a:pt x="66502" y="42452"/>
                </a:lnTo>
                <a:lnTo>
                  <a:pt x="52337" y="35071"/>
                </a:lnTo>
                <a:lnTo>
                  <a:pt x="33870" y="33225"/>
                </a:lnTo>
                <a:lnTo>
                  <a:pt x="24634" y="29532"/>
                </a:lnTo>
                <a:lnTo>
                  <a:pt x="18472" y="20303"/>
                </a:lnTo>
                <a:lnTo>
                  <a:pt x="3696" y="7383"/>
                </a:lnTo>
                <a:lnTo>
                  <a:pt x="0" y="0"/>
                </a:lnTo>
                <a:lnTo>
                  <a:pt x="21553" y="2460"/>
                </a:lnTo>
                <a:lnTo>
                  <a:pt x="51111" y="2460"/>
                </a:lnTo>
                <a:lnTo>
                  <a:pt x="75689" y="20583"/>
                </a:lnTo>
                <a:lnTo>
                  <a:pt x="79436" y="25841"/>
                </a:lnTo>
                <a:lnTo>
                  <a:pt x="92364" y="22150"/>
                </a:lnTo>
                <a:lnTo>
                  <a:pt x="113301" y="33842"/>
                </a:lnTo>
                <a:lnTo>
                  <a:pt x="131774" y="36916"/>
                </a:lnTo>
                <a:lnTo>
                  <a:pt x="171185" y="49837"/>
                </a:lnTo>
                <a:lnTo>
                  <a:pt x="176723" y="66451"/>
                </a:lnTo>
                <a:lnTo>
                  <a:pt x="211210" y="98447"/>
                </a:lnTo>
                <a:lnTo>
                  <a:pt x="217982" y="108290"/>
                </a:lnTo>
                <a:lnTo>
                  <a:pt x="221673" y="119980"/>
                </a:lnTo>
                <a:lnTo>
                  <a:pt x="214906" y="127364"/>
                </a:lnTo>
                <a:lnTo>
                  <a:pt x="203816" y="131672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144623" y="2689535"/>
            <a:ext cx="114300" cy="52069"/>
          </a:xfrm>
          <a:custGeom>
            <a:avLst/>
            <a:gdLst/>
            <a:ahLst/>
            <a:cxnLst/>
            <a:rect l="l" t="t" r="r" b="b"/>
            <a:pathLst>
              <a:path w="114300" h="52069">
                <a:moveTo>
                  <a:pt x="90198" y="50811"/>
                </a:moveTo>
                <a:lnTo>
                  <a:pt x="48258" y="45619"/>
                </a:lnTo>
                <a:lnTo>
                  <a:pt x="9652" y="28187"/>
                </a:lnTo>
                <a:lnTo>
                  <a:pt x="0" y="4819"/>
                </a:lnTo>
                <a:lnTo>
                  <a:pt x="14104" y="9643"/>
                </a:lnTo>
                <a:lnTo>
                  <a:pt x="18489" y="6136"/>
                </a:lnTo>
                <a:lnTo>
                  <a:pt x="20787" y="3336"/>
                </a:lnTo>
                <a:lnTo>
                  <a:pt x="31555" y="0"/>
                </a:lnTo>
                <a:lnTo>
                  <a:pt x="38610" y="739"/>
                </a:lnTo>
                <a:lnTo>
                  <a:pt x="54941" y="10383"/>
                </a:lnTo>
                <a:lnTo>
                  <a:pt x="85375" y="20396"/>
                </a:lnTo>
                <a:lnTo>
                  <a:pt x="103937" y="37831"/>
                </a:lnTo>
                <a:lnTo>
                  <a:pt x="113956" y="40797"/>
                </a:lnTo>
                <a:lnTo>
                  <a:pt x="101706" y="47842"/>
                </a:lnTo>
                <a:lnTo>
                  <a:pt x="90198" y="50811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851974" y="2870252"/>
            <a:ext cx="42545" cy="26670"/>
          </a:xfrm>
          <a:custGeom>
            <a:avLst/>
            <a:gdLst/>
            <a:ahLst/>
            <a:cxnLst/>
            <a:rect l="l" t="t" r="r" b="b"/>
            <a:pathLst>
              <a:path w="42545" h="26669">
                <a:moveTo>
                  <a:pt x="16957" y="26280"/>
                </a:moveTo>
                <a:lnTo>
                  <a:pt x="14510" y="21517"/>
                </a:lnTo>
                <a:lnTo>
                  <a:pt x="9364" y="17308"/>
                </a:lnTo>
                <a:lnTo>
                  <a:pt x="0" y="15904"/>
                </a:lnTo>
                <a:lnTo>
                  <a:pt x="0" y="2810"/>
                </a:lnTo>
                <a:lnTo>
                  <a:pt x="9364" y="0"/>
                </a:lnTo>
                <a:lnTo>
                  <a:pt x="23401" y="2341"/>
                </a:lnTo>
                <a:lnTo>
                  <a:pt x="30895" y="8888"/>
                </a:lnTo>
                <a:lnTo>
                  <a:pt x="33232" y="17773"/>
                </a:lnTo>
                <a:lnTo>
                  <a:pt x="42170" y="26280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48742" y="1580706"/>
            <a:ext cx="1899285" cy="1287145"/>
          </a:xfrm>
          <a:custGeom>
            <a:avLst/>
            <a:gdLst/>
            <a:ahLst/>
            <a:cxnLst/>
            <a:rect l="l" t="t" r="r" b="b"/>
            <a:pathLst>
              <a:path w="1899284" h="1287145">
                <a:moveTo>
                  <a:pt x="181886" y="1286748"/>
                </a:moveTo>
                <a:lnTo>
                  <a:pt x="0" y="676088"/>
                </a:lnTo>
                <a:lnTo>
                  <a:pt x="130958" y="661548"/>
                </a:lnTo>
                <a:lnTo>
                  <a:pt x="94585" y="545231"/>
                </a:lnTo>
                <a:lnTo>
                  <a:pt x="341947" y="501614"/>
                </a:lnTo>
                <a:lnTo>
                  <a:pt x="203717" y="43619"/>
                </a:lnTo>
                <a:lnTo>
                  <a:pt x="392875" y="0"/>
                </a:lnTo>
                <a:lnTo>
                  <a:pt x="465633" y="210823"/>
                </a:lnTo>
                <a:lnTo>
                  <a:pt x="640242" y="174475"/>
                </a:lnTo>
                <a:lnTo>
                  <a:pt x="712996" y="414376"/>
                </a:lnTo>
                <a:lnTo>
                  <a:pt x="953086" y="370759"/>
                </a:lnTo>
                <a:lnTo>
                  <a:pt x="989461" y="479804"/>
                </a:lnTo>
                <a:lnTo>
                  <a:pt x="1717006" y="334411"/>
                </a:lnTo>
                <a:lnTo>
                  <a:pt x="1898891" y="952340"/>
                </a:lnTo>
                <a:lnTo>
                  <a:pt x="181886" y="1286748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99886" y="3525065"/>
            <a:ext cx="2910205" cy="1454150"/>
          </a:xfrm>
          <a:custGeom>
            <a:avLst/>
            <a:gdLst/>
            <a:ahLst/>
            <a:cxnLst/>
            <a:rect l="l" t="t" r="r" b="b"/>
            <a:pathLst>
              <a:path w="2910204" h="1454150">
                <a:moveTo>
                  <a:pt x="0" y="1453953"/>
                </a:moveTo>
                <a:lnTo>
                  <a:pt x="2910176" y="1453953"/>
                </a:lnTo>
                <a:lnTo>
                  <a:pt x="2910176" y="0"/>
                </a:lnTo>
                <a:lnTo>
                  <a:pt x="0" y="0"/>
                </a:lnTo>
                <a:lnTo>
                  <a:pt x="0" y="1453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99886" y="4979019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7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99886" y="3525065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7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99886" y="3525065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654974" y="4949940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9079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654974" y="352506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908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10063" y="3525065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99886" y="425204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9102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80960" y="425204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9102" y="0"/>
                </a:moveTo>
                <a:lnTo>
                  <a:pt x="0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30784" y="3668448"/>
            <a:ext cx="1487904" cy="10418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99886" y="3920226"/>
            <a:ext cx="1981200" cy="1059180"/>
          </a:xfrm>
          <a:custGeom>
            <a:avLst/>
            <a:gdLst/>
            <a:ahLst/>
            <a:cxnLst/>
            <a:rect l="l" t="t" r="r" b="b"/>
            <a:pathLst>
              <a:path w="1981200" h="1059179">
                <a:moveTo>
                  <a:pt x="1980906" y="1058791"/>
                </a:moveTo>
                <a:lnTo>
                  <a:pt x="1980780" y="1058334"/>
                </a:lnTo>
                <a:lnTo>
                  <a:pt x="1962857" y="1017494"/>
                </a:lnTo>
                <a:lnTo>
                  <a:pt x="1954253" y="992417"/>
                </a:lnTo>
                <a:lnTo>
                  <a:pt x="1924851" y="945127"/>
                </a:lnTo>
                <a:lnTo>
                  <a:pt x="1856011" y="861297"/>
                </a:lnTo>
                <a:lnTo>
                  <a:pt x="1819443" y="820456"/>
                </a:lnTo>
                <a:lnTo>
                  <a:pt x="1783591" y="793228"/>
                </a:lnTo>
                <a:lnTo>
                  <a:pt x="1749743" y="777743"/>
                </a:lnTo>
                <a:lnTo>
                  <a:pt x="1749287" y="776999"/>
                </a:lnTo>
                <a:lnTo>
                  <a:pt x="1740995" y="763431"/>
                </a:lnTo>
                <a:lnTo>
                  <a:pt x="1723699" y="745829"/>
                </a:lnTo>
                <a:lnTo>
                  <a:pt x="1713580" y="738413"/>
                </a:lnTo>
                <a:lnTo>
                  <a:pt x="1685959" y="723408"/>
                </a:lnTo>
                <a:lnTo>
                  <a:pt x="1679898" y="724820"/>
                </a:lnTo>
                <a:lnTo>
                  <a:pt x="1662951" y="724021"/>
                </a:lnTo>
                <a:lnTo>
                  <a:pt x="1654725" y="707374"/>
                </a:lnTo>
                <a:lnTo>
                  <a:pt x="1649352" y="706226"/>
                </a:lnTo>
                <a:lnTo>
                  <a:pt x="1646216" y="703303"/>
                </a:lnTo>
                <a:lnTo>
                  <a:pt x="1645772" y="699520"/>
                </a:lnTo>
                <a:lnTo>
                  <a:pt x="1612240" y="665135"/>
                </a:lnTo>
                <a:lnTo>
                  <a:pt x="1594994" y="658155"/>
                </a:lnTo>
                <a:lnTo>
                  <a:pt x="1571931" y="641870"/>
                </a:lnTo>
                <a:lnTo>
                  <a:pt x="1543261" y="628166"/>
                </a:lnTo>
                <a:lnTo>
                  <a:pt x="1508159" y="618490"/>
                </a:lnTo>
                <a:lnTo>
                  <a:pt x="1498717" y="608088"/>
                </a:lnTo>
                <a:lnTo>
                  <a:pt x="1453445" y="582446"/>
                </a:lnTo>
                <a:lnTo>
                  <a:pt x="1390499" y="528988"/>
                </a:lnTo>
                <a:lnTo>
                  <a:pt x="1382268" y="525840"/>
                </a:lnTo>
                <a:lnTo>
                  <a:pt x="1370506" y="518724"/>
                </a:lnTo>
                <a:lnTo>
                  <a:pt x="1359000" y="511766"/>
                </a:lnTo>
                <a:lnTo>
                  <a:pt x="1347915" y="507767"/>
                </a:lnTo>
                <a:lnTo>
                  <a:pt x="1323897" y="504076"/>
                </a:lnTo>
                <a:lnTo>
                  <a:pt x="1293418" y="511766"/>
                </a:lnTo>
                <a:lnTo>
                  <a:pt x="1283571" y="512689"/>
                </a:lnTo>
                <a:lnTo>
                  <a:pt x="1276793" y="515460"/>
                </a:lnTo>
                <a:lnTo>
                  <a:pt x="1270327" y="521303"/>
                </a:lnTo>
                <a:lnTo>
                  <a:pt x="1257394" y="539765"/>
                </a:lnTo>
                <a:lnTo>
                  <a:pt x="1250927" y="544687"/>
                </a:lnTo>
                <a:lnTo>
                  <a:pt x="1242002" y="547146"/>
                </a:lnTo>
                <a:lnTo>
                  <a:pt x="1240153" y="544379"/>
                </a:lnTo>
                <a:lnTo>
                  <a:pt x="1199821" y="529916"/>
                </a:lnTo>
                <a:lnTo>
                  <a:pt x="1193660" y="523458"/>
                </a:lnTo>
                <a:lnTo>
                  <a:pt x="1182886" y="523458"/>
                </a:lnTo>
                <a:lnTo>
                  <a:pt x="1179500" y="520382"/>
                </a:lnTo>
                <a:lnTo>
                  <a:pt x="1174576" y="520688"/>
                </a:lnTo>
                <a:lnTo>
                  <a:pt x="1167494" y="524381"/>
                </a:lnTo>
                <a:lnTo>
                  <a:pt x="1156720" y="520382"/>
                </a:lnTo>
                <a:lnTo>
                  <a:pt x="1144059" y="495604"/>
                </a:lnTo>
                <a:lnTo>
                  <a:pt x="1161083" y="477065"/>
                </a:lnTo>
                <a:lnTo>
                  <a:pt x="1168438" y="474666"/>
                </a:lnTo>
                <a:lnTo>
                  <a:pt x="1170908" y="466016"/>
                </a:lnTo>
                <a:lnTo>
                  <a:pt x="1171124" y="449295"/>
                </a:lnTo>
                <a:lnTo>
                  <a:pt x="1164796" y="445806"/>
                </a:lnTo>
                <a:lnTo>
                  <a:pt x="1162904" y="432502"/>
                </a:lnTo>
                <a:lnTo>
                  <a:pt x="1133873" y="375216"/>
                </a:lnTo>
                <a:lnTo>
                  <a:pt x="1108995" y="340904"/>
                </a:lnTo>
                <a:lnTo>
                  <a:pt x="1077784" y="311824"/>
                </a:lnTo>
                <a:lnTo>
                  <a:pt x="983870" y="304552"/>
                </a:lnTo>
                <a:lnTo>
                  <a:pt x="960019" y="309239"/>
                </a:lnTo>
                <a:lnTo>
                  <a:pt x="942662" y="310252"/>
                </a:lnTo>
                <a:lnTo>
                  <a:pt x="913981" y="308472"/>
                </a:lnTo>
                <a:lnTo>
                  <a:pt x="903096" y="313402"/>
                </a:lnTo>
                <a:lnTo>
                  <a:pt x="883109" y="317612"/>
                </a:lnTo>
                <a:lnTo>
                  <a:pt x="877175" y="326897"/>
                </a:lnTo>
                <a:lnTo>
                  <a:pt x="868349" y="331768"/>
                </a:lnTo>
                <a:lnTo>
                  <a:pt x="862787" y="325848"/>
                </a:lnTo>
                <a:lnTo>
                  <a:pt x="836826" y="307878"/>
                </a:lnTo>
                <a:lnTo>
                  <a:pt x="774120" y="300654"/>
                </a:lnTo>
                <a:lnTo>
                  <a:pt x="768470" y="298499"/>
                </a:lnTo>
                <a:lnTo>
                  <a:pt x="731174" y="284300"/>
                </a:lnTo>
                <a:lnTo>
                  <a:pt x="724840" y="284874"/>
                </a:lnTo>
                <a:lnTo>
                  <a:pt x="700672" y="271649"/>
                </a:lnTo>
                <a:lnTo>
                  <a:pt x="689732" y="271649"/>
                </a:lnTo>
                <a:lnTo>
                  <a:pt x="663838" y="261297"/>
                </a:lnTo>
                <a:lnTo>
                  <a:pt x="655201" y="260148"/>
                </a:lnTo>
                <a:lnTo>
                  <a:pt x="647724" y="263595"/>
                </a:lnTo>
                <a:lnTo>
                  <a:pt x="634485" y="258998"/>
                </a:lnTo>
                <a:lnTo>
                  <a:pt x="594198" y="233695"/>
                </a:lnTo>
                <a:lnTo>
                  <a:pt x="580965" y="227943"/>
                </a:lnTo>
                <a:lnTo>
                  <a:pt x="571757" y="226219"/>
                </a:lnTo>
                <a:lnTo>
                  <a:pt x="560245" y="210691"/>
                </a:lnTo>
                <a:lnTo>
                  <a:pt x="547584" y="188839"/>
                </a:lnTo>
                <a:lnTo>
                  <a:pt x="534923" y="164684"/>
                </a:lnTo>
                <a:lnTo>
                  <a:pt x="524565" y="137659"/>
                </a:lnTo>
                <a:lnTo>
                  <a:pt x="514779" y="132482"/>
                </a:lnTo>
                <a:lnTo>
                  <a:pt x="507874" y="134783"/>
                </a:lnTo>
                <a:lnTo>
                  <a:pt x="483123" y="122129"/>
                </a:lnTo>
                <a:lnTo>
                  <a:pt x="471616" y="108904"/>
                </a:lnTo>
                <a:lnTo>
                  <a:pt x="457807" y="100276"/>
                </a:lnTo>
                <a:lnTo>
                  <a:pt x="444562" y="102578"/>
                </a:lnTo>
                <a:lnTo>
                  <a:pt x="437663" y="91652"/>
                </a:lnTo>
                <a:lnTo>
                  <a:pt x="419817" y="78424"/>
                </a:lnTo>
                <a:lnTo>
                  <a:pt x="406002" y="73823"/>
                </a:lnTo>
                <a:lnTo>
                  <a:pt x="393923" y="60023"/>
                </a:lnTo>
                <a:lnTo>
                  <a:pt x="385292" y="58299"/>
                </a:lnTo>
                <a:lnTo>
                  <a:pt x="381451" y="60509"/>
                </a:lnTo>
                <a:lnTo>
                  <a:pt x="305778" y="32065"/>
                </a:lnTo>
                <a:lnTo>
                  <a:pt x="282048" y="26909"/>
                </a:lnTo>
                <a:lnTo>
                  <a:pt x="259346" y="30001"/>
                </a:lnTo>
                <a:lnTo>
                  <a:pt x="234590" y="31030"/>
                </a:lnTo>
                <a:lnTo>
                  <a:pt x="225298" y="39278"/>
                </a:lnTo>
                <a:lnTo>
                  <a:pt x="214984" y="44433"/>
                </a:lnTo>
                <a:lnTo>
                  <a:pt x="195385" y="44433"/>
                </a:lnTo>
                <a:lnTo>
                  <a:pt x="158239" y="30001"/>
                </a:lnTo>
                <a:lnTo>
                  <a:pt x="119029" y="31030"/>
                </a:lnTo>
                <a:lnTo>
                  <a:pt x="115943" y="38248"/>
                </a:lnTo>
                <a:lnTo>
                  <a:pt x="91176" y="36188"/>
                </a:lnTo>
                <a:lnTo>
                  <a:pt x="51971" y="16598"/>
                </a:lnTo>
                <a:lnTo>
                  <a:pt x="34431" y="17630"/>
                </a:lnTo>
                <a:lnTo>
                  <a:pt x="18955" y="7319"/>
                </a:lnTo>
                <a:lnTo>
                  <a:pt x="3480" y="103"/>
                </a:lnTo>
                <a:lnTo>
                  <a:pt x="0" y="0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51546" y="4196050"/>
            <a:ext cx="298450" cy="86360"/>
          </a:xfrm>
          <a:custGeom>
            <a:avLst/>
            <a:gdLst/>
            <a:ahLst/>
            <a:cxnLst/>
            <a:rect l="l" t="t" r="r" b="b"/>
            <a:pathLst>
              <a:path w="298450" h="86360">
                <a:moveTo>
                  <a:pt x="150985" y="85788"/>
                </a:moveTo>
                <a:lnTo>
                  <a:pt x="127727" y="83250"/>
                </a:lnTo>
                <a:lnTo>
                  <a:pt x="81623" y="84520"/>
                </a:lnTo>
                <a:lnTo>
                  <a:pt x="58365" y="80716"/>
                </a:lnTo>
                <a:lnTo>
                  <a:pt x="40176" y="70153"/>
                </a:lnTo>
                <a:lnTo>
                  <a:pt x="33615" y="55992"/>
                </a:lnTo>
                <a:lnTo>
                  <a:pt x="30873" y="49867"/>
                </a:lnTo>
                <a:lnTo>
                  <a:pt x="38483" y="39723"/>
                </a:lnTo>
                <a:lnTo>
                  <a:pt x="38483" y="33382"/>
                </a:lnTo>
                <a:lnTo>
                  <a:pt x="16913" y="16481"/>
                </a:lnTo>
                <a:lnTo>
                  <a:pt x="0" y="12675"/>
                </a:lnTo>
                <a:lnTo>
                  <a:pt x="8459" y="0"/>
                </a:lnTo>
                <a:lnTo>
                  <a:pt x="52443" y="4223"/>
                </a:lnTo>
                <a:lnTo>
                  <a:pt x="65975" y="8448"/>
                </a:lnTo>
                <a:lnTo>
                  <a:pt x="86702" y="17748"/>
                </a:lnTo>
                <a:lnTo>
                  <a:pt x="95583" y="14367"/>
                </a:lnTo>
                <a:lnTo>
                  <a:pt x="123919" y="13518"/>
                </a:lnTo>
                <a:lnTo>
                  <a:pt x="156064" y="24087"/>
                </a:lnTo>
                <a:lnTo>
                  <a:pt x="183556" y="41411"/>
                </a:lnTo>
                <a:lnTo>
                  <a:pt x="200469" y="41839"/>
                </a:lnTo>
                <a:lnTo>
                  <a:pt x="211893" y="44795"/>
                </a:lnTo>
                <a:lnTo>
                  <a:pt x="227540" y="42681"/>
                </a:lnTo>
                <a:lnTo>
                  <a:pt x="233885" y="37188"/>
                </a:lnTo>
                <a:lnTo>
                  <a:pt x="233885" y="29580"/>
                </a:lnTo>
                <a:lnTo>
                  <a:pt x="235572" y="26622"/>
                </a:lnTo>
                <a:lnTo>
                  <a:pt x="250798" y="16902"/>
                </a:lnTo>
                <a:lnTo>
                  <a:pt x="266451" y="15213"/>
                </a:lnTo>
                <a:lnTo>
                  <a:pt x="290136" y="24930"/>
                </a:lnTo>
                <a:lnTo>
                  <a:pt x="298173" y="30848"/>
                </a:lnTo>
                <a:lnTo>
                  <a:pt x="293522" y="36342"/>
                </a:lnTo>
                <a:lnTo>
                  <a:pt x="284213" y="40569"/>
                </a:lnTo>
                <a:lnTo>
                  <a:pt x="279140" y="50710"/>
                </a:lnTo>
                <a:lnTo>
                  <a:pt x="268144" y="60008"/>
                </a:lnTo>
                <a:lnTo>
                  <a:pt x="236843" y="64234"/>
                </a:lnTo>
                <a:lnTo>
                  <a:pt x="196662" y="65502"/>
                </a:lnTo>
                <a:lnTo>
                  <a:pt x="184400" y="72263"/>
                </a:lnTo>
                <a:lnTo>
                  <a:pt x="150985" y="85788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99886" y="4262820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5" h="32385">
                <a:moveTo>
                  <a:pt x="0" y="3530"/>
                </a:moveTo>
                <a:lnTo>
                  <a:pt x="14015" y="0"/>
                </a:lnTo>
                <a:lnTo>
                  <a:pt x="16979" y="2955"/>
                </a:lnTo>
                <a:lnTo>
                  <a:pt x="15708" y="7606"/>
                </a:lnTo>
                <a:lnTo>
                  <a:pt x="18245" y="21132"/>
                </a:lnTo>
                <a:lnTo>
                  <a:pt x="22480" y="24087"/>
                </a:lnTo>
                <a:lnTo>
                  <a:pt x="24167" y="31697"/>
                </a:lnTo>
                <a:lnTo>
                  <a:pt x="3863" y="31273"/>
                </a:lnTo>
                <a:lnTo>
                  <a:pt x="0" y="31956"/>
                </a:lnTo>
              </a:path>
            </a:pathLst>
          </a:custGeom>
          <a:ln w="75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05671" y="4239330"/>
            <a:ext cx="62865" cy="11430"/>
          </a:xfrm>
          <a:custGeom>
            <a:avLst/>
            <a:gdLst/>
            <a:ahLst/>
            <a:cxnLst/>
            <a:rect l="l" t="t" r="r" b="b"/>
            <a:pathLst>
              <a:path w="62864" h="11429">
                <a:moveTo>
                  <a:pt x="38294" y="10657"/>
                </a:moveTo>
                <a:lnTo>
                  <a:pt x="33936" y="10815"/>
                </a:lnTo>
                <a:lnTo>
                  <a:pt x="22941" y="8557"/>
                </a:lnTo>
                <a:lnTo>
                  <a:pt x="15836" y="9526"/>
                </a:lnTo>
                <a:lnTo>
                  <a:pt x="3874" y="5649"/>
                </a:lnTo>
                <a:lnTo>
                  <a:pt x="0" y="2257"/>
                </a:lnTo>
                <a:lnTo>
                  <a:pt x="6460" y="1126"/>
                </a:lnTo>
                <a:lnTo>
                  <a:pt x="15836" y="1614"/>
                </a:lnTo>
                <a:lnTo>
                  <a:pt x="25533" y="7587"/>
                </a:lnTo>
                <a:lnTo>
                  <a:pt x="37328" y="8233"/>
                </a:lnTo>
                <a:lnTo>
                  <a:pt x="56562" y="0"/>
                </a:lnTo>
                <a:lnTo>
                  <a:pt x="62700" y="1126"/>
                </a:lnTo>
                <a:lnTo>
                  <a:pt x="47508" y="4844"/>
                </a:lnTo>
                <a:lnTo>
                  <a:pt x="38294" y="10657"/>
                </a:lnTo>
              </a:path>
            </a:pathLst>
          </a:custGeom>
          <a:ln w="7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214053" y="4631041"/>
            <a:ext cx="222250" cy="132080"/>
          </a:xfrm>
          <a:custGeom>
            <a:avLst/>
            <a:gdLst/>
            <a:ahLst/>
            <a:cxnLst/>
            <a:rect l="l" t="t" r="r" b="b"/>
            <a:pathLst>
              <a:path w="222250" h="132079">
                <a:moveTo>
                  <a:pt x="203816" y="131671"/>
                </a:moveTo>
                <a:lnTo>
                  <a:pt x="197660" y="129824"/>
                </a:lnTo>
                <a:lnTo>
                  <a:pt x="182879" y="121211"/>
                </a:lnTo>
                <a:lnTo>
                  <a:pt x="168719" y="116904"/>
                </a:lnTo>
                <a:lnTo>
                  <a:pt x="158250" y="115672"/>
                </a:lnTo>
                <a:lnTo>
                  <a:pt x="135471" y="118135"/>
                </a:lnTo>
                <a:lnTo>
                  <a:pt x="121921" y="116904"/>
                </a:lnTo>
                <a:lnTo>
                  <a:pt x="102216" y="110750"/>
                </a:lnTo>
                <a:lnTo>
                  <a:pt x="91137" y="99061"/>
                </a:lnTo>
                <a:lnTo>
                  <a:pt x="86207" y="89214"/>
                </a:lnTo>
                <a:lnTo>
                  <a:pt x="89283" y="65833"/>
                </a:lnTo>
                <a:lnTo>
                  <a:pt x="89283" y="52297"/>
                </a:lnTo>
                <a:lnTo>
                  <a:pt x="86207" y="44299"/>
                </a:lnTo>
                <a:lnTo>
                  <a:pt x="78204" y="42451"/>
                </a:lnTo>
                <a:lnTo>
                  <a:pt x="66502" y="42451"/>
                </a:lnTo>
                <a:lnTo>
                  <a:pt x="52337" y="35070"/>
                </a:lnTo>
                <a:lnTo>
                  <a:pt x="33870" y="33225"/>
                </a:lnTo>
                <a:lnTo>
                  <a:pt x="24634" y="29531"/>
                </a:lnTo>
                <a:lnTo>
                  <a:pt x="18472" y="20302"/>
                </a:lnTo>
                <a:lnTo>
                  <a:pt x="3696" y="7382"/>
                </a:lnTo>
                <a:lnTo>
                  <a:pt x="0" y="0"/>
                </a:lnTo>
                <a:lnTo>
                  <a:pt x="21553" y="2459"/>
                </a:lnTo>
                <a:lnTo>
                  <a:pt x="51110" y="2459"/>
                </a:lnTo>
                <a:lnTo>
                  <a:pt x="75689" y="20583"/>
                </a:lnTo>
                <a:lnTo>
                  <a:pt x="79436" y="25840"/>
                </a:lnTo>
                <a:lnTo>
                  <a:pt x="92364" y="22149"/>
                </a:lnTo>
                <a:lnTo>
                  <a:pt x="113301" y="33841"/>
                </a:lnTo>
                <a:lnTo>
                  <a:pt x="131774" y="36916"/>
                </a:lnTo>
                <a:lnTo>
                  <a:pt x="171184" y="49837"/>
                </a:lnTo>
                <a:lnTo>
                  <a:pt x="176723" y="66451"/>
                </a:lnTo>
                <a:lnTo>
                  <a:pt x="211210" y="98446"/>
                </a:lnTo>
                <a:lnTo>
                  <a:pt x="217982" y="108290"/>
                </a:lnTo>
                <a:lnTo>
                  <a:pt x="221673" y="119979"/>
                </a:lnTo>
                <a:lnTo>
                  <a:pt x="214906" y="127364"/>
                </a:lnTo>
                <a:lnTo>
                  <a:pt x="203816" y="131671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506902" y="4772019"/>
            <a:ext cx="114300" cy="52069"/>
          </a:xfrm>
          <a:custGeom>
            <a:avLst/>
            <a:gdLst/>
            <a:ahLst/>
            <a:cxnLst/>
            <a:rect l="l" t="t" r="r" b="b"/>
            <a:pathLst>
              <a:path w="114300" h="52070">
                <a:moveTo>
                  <a:pt x="90198" y="50811"/>
                </a:moveTo>
                <a:lnTo>
                  <a:pt x="48258" y="45619"/>
                </a:lnTo>
                <a:lnTo>
                  <a:pt x="9652" y="28187"/>
                </a:lnTo>
                <a:lnTo>
                  <a:pt x="0" y="4820"/>
                </a:lnTo>
                <a:lnTo>
                  <a:pt x="14104" y="9643"/>
                </a:lnTo>
                <a:lnTo>
                  <a:pt x="18489" y="6137"/>
                </a:lnTo>
                <a:lnTo>
                  <a:pt x="20787" y="3336"/>
                </a:lnTo>
                <a:lnTo>
                  <a:pt x="31555" y="0"/>
                </a:lnTo>
                <a:lnTo>
                  <a:pt x="38610" y="740"/>
                </a:lnTo>
                <a:lnTo>
                  <a:pt x="54941" y="10382"/>
                </a:lnTo>
                <a:lnTo>
                  <a:pt x="85375" y="20396"/>
                </a:lnTo>
                <a:lnTo>
                  <a:pt x="103937" y="37832"/>
                </a:lnTo>
                <a:lnTo>
                  <a:pt x="113956" y="40796"/>
                </a:lnTo>
                <a:lnTo>
                  <a:pt x="101706" y="47843"/>
                </a:lnTo>
                <a:lnTo>
                  <a:pt x="90198" y="50811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214252" y="4952738"/>
            <a:ext cx="42545" cy="26670"/>
          </a:xfrm>
          <a:custGeom>
            <a:avLst/>
            <a:gdLst/>
            <a:ahLst/>
            <a:cxnLst/>
            <a:rect l="l" t="t" r="r" b="b"/>
            <a:pathLst>
              <a:path w="42544" h="26670">
                <a:moveTo>
                  <a:pt x="16957" y="26280"/>
                </a:moveTo>
                <a:lnTo>
                  <a:pt x="14509" y="21516"/>
                </a:lnTo>
                <a:lnTo>
                  <a:pt x="9364" y="17308"/>
                </a:lnTo>
                <a:lnTo>
                  <a:pt x="0" y="15904"/>
                </a:lnTo>
                <a:lnTo>
                  <a:pt x="0" y="2809"/>
                </a:lnTo>
                <a:lnTo>
                  <a:pt x="9364" y="0"/>
                </a:lnTo>
                <a:lnTo>
                  <a:pt x="23401" y="2340"/>
                </a:lnTo>
                <a:lnTo>
                  <a:pt x="30895" y="8888"/>
                </a:lnTo>
                <a:lnTo>
                  <a:pt x="33232" y="17773"/>
                </a:lnTo>
                <a:lnTo>
                  <a:pt x="42169" y="26280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11020" y="3663191"/>
            <a:ext cx="1899285" cy="1287145"/>
          </a:xfrm>
          <a:custGeom>
            <a:avLst/>
            <a:gdLst/>
            <a:ahLst/>
            <a:cxnLst/>
            <a:rect l="l" t="t" r="r" b="b"/>
            <a:pathLst>
              <a:path w="1899285" h="1287145">
                <a:moveTo>
                  <a:pt x="181886" y="1286748"/>
                </a:moveTo>
                <a:lnTo>
                  <a:pt x="0" y="676088"/>
                </a:lnTo>
                <a:lnTo>
                  <a:pt x="130958" y="661548"/>
                </a:lnTo>
                <a:lnTo>
                  <a:pt x="94584" y="545232"/>
                </a:lnTo>
                <a:lnTo>
                  <a:pt x="341947" y="501615"/>
                </a:lnTo>
                <a:lnTo>
                  <a:pt x="203717" y="43619"/>
                </a:lnTo>
                <a:lnTo>
                  <a:pt x="392875" y="0"/>
                </a:lnTo>
                <a:lnTo>
                  <a:pt x="465633" y="210823"/>
                </a:lnTo>
                <a:lnTo>
                  <a:pt x="640242" y="174475"/>
                </a:lnTo>
                <a:lnTo>
                  <a:pt x="712996" y="414376"/>
                </a:lnTo>
                <a:lnTo>
                  <a:pt x="953086" y="370759"/>
                </a:lnTo>
                <a:lnTo>
                  <a:pt x="989461" y="479804"/>
                </a:lnTo>
                <a:lnTo>
                  <a:pt x="1717005" y="334410"/>
                </a:lnTo>
                <a:lnTo>
                  <a:pt x="1898891" y="952339"/>
                </a:lnTo>
                <a:lnTo>
                  <a:pt x="181886" y="1286748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1820034" y="2981254"/>
            <a:ext cx="1588770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620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-118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700" spc="10" b="1">
                <a:latin typeface="Arial"/>
                <a:cs typeface="Arial"/>
              </a:rPr>
              <a:t>OG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spc="5" b="1">
                <a:latin typeface="Arial"/>
                <a:cs typeface="Arial"/>
              </a:rPr>
              <a:t>Production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844083" y="2981254"/>
            <a:ext cx="4349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7781" y="2805505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67781" y="2078529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67781" y="1351553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42583" y="1158921"/>
            <a:ext cx="758825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Arial"/>
                <a:cs typeface="Arial"/>
              </a:rPr>
              <a:t>Dairies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71628" y="2981254"/>
            <a:ext cx="4349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837607" y="3525065"/>
            <a:ext cx="2910205" cy="1454150"/>
          </a:xfrm>
          <a:custGeom>
            <a:avLst/>
            <a:gdLst/>
            <a:ahLst/>
            <a:cxnLst/>
            <a:rect l="l" t="t" r="r" b="b"/>
            <a:pathLst>
              <a:path w="2910204" h="1454150">
                <a:moveTo>
                  <a:pt x="0" y="1453953"/>
                </a:moveTo>
                <a:lnTo>
                  <a:pt x="2910178" y="1453953"/>
                </a:lnTo>
                <a:lnTo>
                  <a:pt x="2910178" y="0"/>
                </a:lnTo>
                <a:lnTo>
                  <a:pt x="0" y="0"/>
                </a:lnTo>
                <a:lnTo>
                  <a:pt x="0" y="1453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837607" y="4979019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8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37607" y="3525065"/>
            <a:ext cx="2910205" cy="0"/>
          </a:xfrm>
          <a:custGeom>
            <a:avLst/>
            <a:gdLst/>
            <a:ahLst/>
            <a:cxnLst/>
            <a:rect l="l" t="t" r="r" b="b"/>
            <a:pathLst>
              <a:path w="2910204" h="0">
                <a:moveTo>
                  <a:pt x="0" y="0"/>
                </a:moveTo>
                <a:lnTo>
                  <a:pt x="2910178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837607" y="3525065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292696" y="4949940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9079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292696" y="3525065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0"/>
                </a:moveTo>
                <a:lnTo>
                  <a:pt x="0" y="2908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747785" y="3525065"/>
            <a:ext cx="0" cy="1454150"/>
          </a:xfrm>
          <a:custGeom>
            <a:avLst/>
            <a:gdLst/>
            <a:ahLst/>
            <a:cxnLst/>
            <a:rect l="l" t="t" r="r" b="b"/>
            <a:pathLst>
              <a:path w="0" h="1454150">
                <a:moveTo>
                  <a:pt x="0" y="1453953"/>
                </a:moveTo>
                <a:lnTo>
                  <a:pt x="0" y="0"/>
                </a:lnTo>
              </a:path>
            </a:pathLst>
          </a:custGeom>
          <a:ln w="757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37607" y="425204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9102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718682" y="425204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29103" y="0"/>
                </a:moveTo>
                <a:lnTo>
                  <a:pt x="0" y="0"/>
                </a:lnTo>
              </a:path>
            </a:pathLst>
          </a:custGeom>
          <a:ln w="7572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26820" y="4570086"/>
            <a:ext cx="181863" cy="3807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450952" y="3668448"/>
            <a:ext cx="1889475" cy="12451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37608" y="3920226"/>
            <a:ext cx="1981200" cy="1059180"/>
          </a:xfrm>
          <a:custGeom>
            <a:avLst/>
            <a:gdLst/>
            <a:ahLst/>
            <a:cxnLst/>
            <a:rect l="l" t="t" r="r" b="b"/>
            <a:pathLst>
              <a:path w="1981200" h="1059179">
                <a:moveTo>
                  <a:pt x="1980905" y="1058791"/>
                </a:moveTo>
                <a:lnTo>
                  <a:pt x="1980779" y="1058334"/>
                </a:lnTo>
                <a:lnTo>
                  <a:pt x="1962856" y="1017494"/>
                </a:lnTo>
                <a:lnTo>
                  <a:pt x="1954253" y="992417"/>
                </a:lnTo>
                <a:lnTo>
                  <a:pt x="1924851" y="945127"/>
                </a:lnTo>
                <a:lnTo>
                  <a:pt x="1856011" y="861297"/>
                </a:lnTo>
                <a:lnTo>
                  <a:pt x="1819443" y="820456"/>
                </a:lnTo>
                <a:lnTo>
                  <a:pt x="1783591" y="793228"/>
                </a:lnTo>
                <a:lnTo>
                  <a:pt x="1749742" y="777743"/>
                </a:lnTo>
                <a:lnTo>
                  <a:pt x="1749286" y="776999"/>
                </a:lnTo>
                <a:lnTo>
                  <a:pt x="1740994" y="763431"/>
                </a:lnTo>
                <a:lnTo>
                  <a:pt x="1723698" y="745829"/>
                </a:lnTo>
                <a:lnTo>
                  <a:pt x="1713579" y="738413"/>
                </a:lnTo>
                <a:lnTo>
                  <a:pt x="1685958" y="723408"/>
                </a:lnTo>
                <a:lnTo>
                  <a:pt x="1679897" y="724819"/>
                </a:lnTo>
                <a:lnTo>
                  <a:pt x="1662950" y="724021"/>
                </a:lnTo>
                <a:lnTo>
                  <a:pt x="1654724" y="707374"/>
                </a:lnTo>
                <a:lnTo>
                  <a:pt x="1649352" y="706226"/>
                </a:lnTo>
                <a:lnTo>
                  <a:pt x="1646215" y="703303"/>
                </a:lnTo>
                <a:lnTo>
                  <a:pt x="1645771" y="699520"/>
                </a:lnTo>
                <a:lnTo>
                  <a:pt x="1612240" y="665135"/>
                </a:lnTo>
                <a:lnTo>
                  <a:pt x="1594994" y="658155"/>
                </a:lnTo>
                <a:lnTo>
                  <a:pt x="1571930" y="641870"/>
                </a:lnTo>
                <a:lnTo>
                  <a:pt x="1543260" y="628166"/>
                </a:lnTo>
                <a:lnTo>
                  <a:pt x="1508158" y="618490"/>
                </a:lnTo>
                <a:lnTo>
                  <a:pt x="1498715" y="608088"/>
                </a:lnTo>
                <a:lnTo>
                  <a:pt x="1453444" y="582446"/>
                </a:lnTo>
                <a:lnTo>
                  <a:pt x="1390498" y="528988"/>
                </a:lnTo>
                <a:lnTo>
                  <a:pt x="1382267" y="525840"/>
                </a:lnTo>
                <a:lnTo>
                  <a:pt x="1370505" y="518724"/>
                </a:lnTo>
                <a:lnTo>
                  <a:pt x="1358999" y="511766"/>
                </a:lnTo>
                <a:lnTo>
                  <a:pt x="1347914" y="507767"/>
                </a:lnTo>
                <a:lnTo>
                  <a:pt x="1323896" y="504076"/>
                </a:lnTo>
                <a:lnTo>
                  <a:pt x="1293417" y="511766"/>
                </a:lnTo>
                <a:lnTo>
                  <a:pt x="1283570" y="512689"/>
                </a:lnTo>
                <a:lnTo>
                  <a:pt x="1276792" y="515460"/>
                </a:lnTo>
                <a:lnTo>
                  <a:pt x="1270326" y="521303"/>
                </a:lnTo>
                <a:lnTo>
                  <a:pt x="1257393" y="539765"/>
                </a:lnTo>
                <a:lnTo>
                  <a:pt x="1250926" y="544687"/>
                </a:lnTo>
                <a:lnTo>
                  <a:pt x="1242001" y="547146"/>
                </a:lnTo>
                <a:lnTo>
                  <a:pt x="1240152" y="544379"/>
                </a:lnTo>
                <a:lnTo>
                  <a:pt x="1199820" y="529916"/>
                </a:lnTo>
                <a:lnTo>
                  <a:pt x="1193659" y="523458"/>
                </a:lnTo>
                <a:lnTo>
                  <a:pt x="1182885" y="523458"/>
                </a:lnTo>
                <a:lnTo>
                  <a:pt x="1179499" y="520382"/>
                </a:lnTo>
                <a:lnTo>
                  <a:pt x="1174575" y="520688"/>
                </a:lnTo>
                <a:lnTo>
                  <a:pt x="1167493" y="524381"/>
                </a:lnTo>
                <a:lnTo>
                  <a:pt x="1156719" y="520382"/>
                </a:lnTo>
                <a:lnTo>
                  <a:pt x="1144058" y="495604"/>
                </a:lnTo>
                <a:lnTo>
                  <a:pt x="1161083" y="477065"/>
                </a:lnTo>
                <a:lnTo>
                  <a:pt x="1168437" y="474666"/>
                </a:lnTo>
                <a:lnTo>
                  <a:pt x="1170907" y="466016"/>
                </a:lnTo>
                <a:lnTo>
                  <a:pt x="1171123" y="449295"/>
                </a:lnTo>
                <a:lnTo>
                  <a:pt x="1164795" y="445806"/>
                </a:lnTo>
                <a:lnTo>
                  <a:pt x="1162902" y="432502"/>
                </a:lnTo>
                <a:lnTo>
                  <a:pt x="1133872" y="375216"/>
                </a:lnTo>
                <a:lnTo>
                  <a:pt x="1108994" y="340904"/>
                </a:lnTo>
                <a:lnTo>
                  <a:pt x="1077782" y="311824"/>
                </a:lnTo>
                <a:lnTo>
                  <a:pt x="983870" y="304552"/>
                </a:lnTo>
                <a:lnTo>
                  <a:pt x="960019" y="309239"/>
                </a:lnTo>
                <a:lnTo>
                  <a:pt x="942661" y="310252"/>
                </a:lnTo>
                <a:lnTo>
                  <a:pt x="913980" y="308472"/>
                </a:lnTo>
                <a:lnTo>
                  <a:pt x="903095" y="313402"/>
                </a:lnTo>
                <a:lnTo>
                  <a:pt x="883108" y="317612"/>
                </a:lnTo>
                <a:lnTo>
                  <a:pt x="877174" y="326897"/>
                </a:lnTo>
                <a:lnTo>
                  <a:pt x="868347" y="331768"/>
                </a:lnTo>
                <a:lnTo>
                  <a:pt x="862786" y="325848"/>
                </a:lnTo>
                <a:lnTo>
                  <a:pt x="836825" y="307878"/>
                </a:lnTo>
                <a:lnTo>
                  <a:pt x="774119" y="300654"/>
                </a:lnTo>
                <a:lnTo>
                  <a:pt x="768469" y="298499"/>
                </a:lnTo>
                <a:lnTo>
                  <a:pt x="731174" y="284300"/>
                </a:lnTo>
                <a:lnTo>
                  <a:pt x="724840" y="284874"/>
                </a:lnTo>
                <a:lnTo>
                  <a:pt x="700671" y="271649"/>
                </a:lnTo>
                <a:lnTo>
                  <a:pt x="689731" y="271649"/>
                </a:lnTo>
                <a:lnTo>
                  <a:pt x="663838" y="261297"/>
                </a:lnTo>
                <a:lnTo>
                  <a:pt x="655200" y="260148"/>
                </a:lnTo>
                <a:lnTo>
                  <a:pt x="647723" y="263595"/>
                </a:lnTo>
                <a:lnTo>
                  <a:pt x="634484" y="258998"/>
                </a:lnTo>
                <a:lnTo>
                  <a:pt x="594197" y="233695"/>
                </a:lnTo>
                <a:lnTo>
                  <a:pt x="580966" y="227943"/>
                </a:lnTo>
                <a:lnTo>
                  <a:pt x="571757" y="226219"/>
                </a:lnTo>
                <a:lnTo>
                  <a:pt x="560244" y="210691"/>
                </a:lnTo>
                <a:lnTo>
                  <a:pt x="547583" y="188839"/>
                </a:lnTo>
                <a:lnTo>
                  <a:pt x="534922" y="164684"/>
                </a:lnTo>
                <a:lnTo>
                  <a:pt x="524564" y="137659"/>
                </a:lnTo>
                <a:lnTo>
                  <a:pt x="514778" y="132482"/>
                </a:lnTo>
                <a:lnTo>
                  <a:pt x="507874" y="134783"/>
                </a:lnTo>
                <a:lnTo>
                  <a:pt x="483122" y="122129"/>
                </a:lnTo>
                <a:lnTo>
                  <a:pt x="471615" y="108904"/>
                </a:lnTo>
                <a:lnTo>
                  <a:pt x="457806" y="100276"/>
                </a:lnTo>
                <a:lnTo>
                  <a:pt x="444561" y="102578"/>
                </a:lnTo>
                <a:lnTo>
                  <a:pt x="437662" y="91652"/>
                </a:lnTo>
                <a:lnTo>
                  <a:pt x="419816" y="78424"/>
                </a:lnTo>
                <a:lnTo>
                  <a:pt x="406001" y="73823"/>
                </a:lnTo>
                <a:lnTo>
                  <a:pt x="393923" y="60023"/>
                </a:lnTo>
                <a:lnTo>
                  <a:pt x="385291" y="58299"/>
                </a:lnTo>
                <a:lnTo>
                  <a:pt x="381450" y="60509"/>
                </a:lnTo>
                <a:lnTo>
                  <a:pt x="305777" y="32065"/>
                </a:lnTo>
                <a:lnTo>
                  <a:pt x="282048" y="26909"/>
                </a:lnTo>
                <a:lnTo>
                  <a:pt x="259344" y="30001"/>
                </a:lnTo>
                <a:lnTo>
                  <a:pt x="234588" y="31030"/>
                </a:lnTo>
                <a:lnTo>
                  <a:pt x="225297" y="39278"/>
                </a:lnTo>
                <a:lnTo>
                  <a:pt x="214984" y="44433"/>
                </a:lnTo>
                <a:lnTo>
                  <a:pt x="195383" y="44433"/>
                </a:lnTo>
                <a:lnTo>
                  <a:pt x="158238" y="30001"/>
                </a:lnTo>
                <a:lnTo>
                  <a:pt x="119028" y="31030"/>
                </a:lnTo>
                <a:lnTo>
                  <a:pt x="115942" y="38248"/>
                </a:lnTo>
                <a:lnTo>
                  <a:pt x="91175" y="36188"/>
                </a:lnTo>
                <a:lnTo>
                  <a:pt x="51970" y="16598"/>
                </a:lnTo>
                <a:lnTo>
                  <a:pt x="34429" y="17630"/>
                </a:lnTo>
                <a:lnTo>
                  <a:pt x="18954" y="7319"/>
                </a:lnTo>
                <a:lnTo>
                  <a:pt x="3479" y="103"/>
                </a:lnTo>
                <a:lnTo>
                  <a:pt x="0" y="0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889269" y="4196050"/>
            <a:ext cx="298450" cy="86360"/>
          </a:xfrm>
          <a:custGeom>
            <a:avLst/>
            <a:gdLst/>
            <a:ahLst/>
            <a:cxnLst/>
            <a:rect l="l" t="t" r="r" b="b"/>
            <a:pathLst>
              <a:path w="298450" h="86360">
                <a:moveTo>
                  <a:pt x="150985" y="85788"/>
                </a:moveTo>
                <a:lnTo>
                  <a:pt x="127727" y="83250"/>
                </a:lnTo>
                <a:lnTo>
                  <a:pt x="81622" y="84520"/>
                </a:lnTo>
                <a:lnTo>
                  <a:pt x="58365" y="80716"/>
                </a:lnTo>
                <a:lnTo>
                  <a:pt x="40175" y="70153"/>
                </a:lnTo>
                <a:lnTo>
                  <a:pt x="33614" y="55992"/>
                </a:lnTo>
                <a:lnTo>
                  <a:pt x="30872" y="49867"/>
                </a:lnTo>
                <a:lnTo>
                  <a:pt x="38484" y="39723"/>
                </a:lnTo>
                <a:lnTo>
                  <a:pt x="38484" y="33382"/>
                </a:lnTo>
                <a:lnTo>
                  <a:pt x="16912" y="16481"/>
                </a:lnTo>
                <a:lnTo>
                  <a:pt x="0" y="12675"/>
                </a:lnTo>
                <a:lnTo>
                  <a:pt x="8459" y="0"/>
                </a:lnTo>
                <a:lnTo>
                  <a:pt x="52443" y="4223"/>
                </a:lnTo>
                <a:lnTo>
                  <a:pt x="65975" y="8448"/>
                </a:lnTo>
                <a:lnTo>
                  <a:pt x="86702" y="17748"/>
                </a:lnTo>
                <a:lnTo>
                  <a:pt x="95583" y="14367"/>
                </a:lnTo>
                <a:lnTo>
                  <a:pt x="123919" y="13518"/>
                </a:lnTo>
                <a:lnTo>
                  <a:pt x="156064" y="24087"/>
                </a:lnTo>
                <a:lnTo>
                  <a:pt x="183556" y="41411"/>
                </a:lnTo>
                <a:lnTo>
                  <a:pt x="200469" y="41839"/>
                </a:lnTo>
                <a:lnTo>
                  <a:pt x="211892" y="44795"/>
                </a:lnTo>
                <a:lnTo>
                  <a:pt x="227540" y="42681"/>
                </a:lnTo>
                <a:lnTo>
                  <a:pt x="233885" y="37188"/>
                </a:lnTo>
                <a:lnTo>
                  <a:pt x="233885" y="29580"/>
                </a:lnTo>
                <a:lnTo>
                  <a:pt x="235573" y="26622"/>
                </a:lnTo>
                <a:lnTo>
                  <a:pt x="250798" y="16902"/>
                </a:lnTo>
                <a:lnTo>
                  <a:pt x="266450" y="15213"/>
                </a:lnTo>
                <a:lnTo>
                  <a:pt x="290135" y="24930"/>
                </a:lnTo>
                <a:lnTo>
                  <a:pt x="298173" y="30848"/>
                </a:lnTo>
                <a:lnTo>
                  <a:pt x="293521" y="36342"/>
                </a:lnTo>
                <a:lnTo>
                  <a:pt x="284212" y="40569"/>
                </a:lnTo>
                <a:lnTo>
                  <a:pt x="279140" y="50710"/>
                </a:lnTo>
                <a:lnTo>
                  <a:pt x="268144" y="60008"/>
                </a:lnTo>
                <a:lnTo>
                  <a:pt x="236843" y="64234"/>
                </a:lnTo>
                <a:lnTo>
                  <a:pt x="196662" y="65502"/>
                </a:lnTo>
                <a:lnTo>
                  <a:pt x="184399" y="72263"/>
                </a:lnTo>
                <a:lnTo>
                  <a:pt x="150985" y="85788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837608" y="4262820"/>
            <a:ext cx="24765" cy="32384"/>
          </a:xfrm>
          <a:custGeom>
            <a:avLst/>
            <a:gdLst/>
            <a:ahLst/>
            <a:cxnLst/>
            <a:rect l="l" t="t" r="r" b="b"/>
            <a:pathLst>
              <a:path w="24764" h="32385">
                <a:moveTo>
                  <a:pt x="0" y="3530"/>
                </a:moveTo>
                <a:lnTo>
                  <a:pt x="14014" y="0"/>
                </a:lnTo>
                <a:lnTo>
                  <a:pt x="16978" y="2955"/>
                </a:lnTo>
                <a:lnTo>
                  <a:pt x="15707" y="7606"/>
                </a:lnTo>
                <a:lnTo>
                  <a:pt x="18244" y="21132"/>
                </a:lnTo>
                <a:lnTo>
                  <a:pt x="22479" y="24087"/>
                </a:lnTo>
                <a:lnTo>
                  <a:pt x="24166" y="31697"/>
                </a:lnTo>
                <a:lnTo>
                  <a:pt x="3862" y="31273"/>
                </a:lnTo>
                <a:lnTo>
                  <a:pt x="0" y="31955"/>
                </a:lnTo>
              </a:path>
            </a:pathLst>
          </a:custGeom>
          <a:ln w="75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43393" y="4239330"/>
            <a:ext cx="62865" cy="11430"/>
          </a:xfrm>
          <a:custGeom>
            <a:avLst/>
            <a:gdLst/>
            <a:ahLst/>
            <a:cxnLst/>
            <a:rect l="l" t="t" r="r" b="b"/>
            <a:pathLst>
              <a:path w="62864" h="11429">
                <a:moveTo>
                  <a:pt x="38294" y="10657"/>
                </a:moveTo>
                <a:lnTo>
                  <a:pt x="33936" y="10815"/>
                </a:lnTo>
                <a:lnTo>
                  <a:pt x="22941" y="8557"/>
                </a:lnTo>
                <a:lnTo>
                  <a:pt x="15836" y="9526"/>
                </a:lnTo>
                <a:lnTo>
                  <a:pt x="3875" y="5649"/>
                </a:lnTo>
                <a:lnTo>
                  <a:pt x="0" y="2257"/>
                </a:lnTo>
                <a:lnTo>
                  <a:pt x="6460" y="1126"/>
                </a:lnTo>
                <a:lnTo>
                  <a:pt x="15836" y="1614"/>
                </a:lnTo>
                <a:lnTo>
                  <a:pt x="25533" y="7587"/>
                </a:lnTo>
                <a:lnTo>
                  <a:pt x="37328" y="8233"/>
                </a:lnTo>
                <a:lnTo>
                  <a:pt x="56562" y="0"/>
                </a:lnTo>
                <a:lnTo>
                  <a:pt x="62700" y="1126"/>
                </a:lnTo>
                <a:lnTo>
                  <a:pt x="47508" y="4844"/>
                </a:lnTo>
                <a:lnTo>
                  <a:pt x="38294" y="10657"/>
                </a:lnTo>
              </a:path>
            </a:pathLst>
          </a:custGeom>
          <a:ln w="7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851775" y="4631041"/>
            <a:ext cx="222250" cy="132080"/>
          </a:xfrm>
          <a:custGeom>
            <a:avLst/>
            <a:gdLst/>
            <a:ahLst/>
            <a:cxnLst/>
            <a:rect l="l" t="t" r="r" b="b"/>
            <a:pathLst>
              <a:path w="222250" h="132079">
                <a:moveTo>
                  <a:pt x="203816" y="131671"/>
                </a:moveTo>
                <a:lnTo>
                  <a:pt x="197660" y="129824"/>
                </a:lnTo>
                <a:lnTo>
                  <a:pt x="182879" y="121211"/>
                </a:lnTo>
                <a:lnTo>
                  <a:pt x="168719" y="116904"/>
                </a:lnTo>
                <a:lnTo>
                  <a:pt x="158251" y="115672"/>
                </a:lnTo>
                <a:lnTo>
                  <a:pt x="135471" y="118135"/>
                </a:lnTo>
                <a:lnTo>
                  <a:pt x="121921" y="116904"/>
                </a:lnTo>
                <a:lnTo>
                  <a:pt x="102216" y="110750"/>
                </a:lnTo>
                <a:lnTo>
                  <a:pt x="91137" y="99061"/>
                </a:lnTo>
                <a:lnTo>
                  <a:pt x="86207" y="89214"/>
                </a:lnTo>
                <a:lnTo>
                  <a:pt x="89283" y="65833"/>
                </a:lnTo>
                <a:lnTo>
                  <a:pt x="89283" y="52297"/>
                </a:lnTo>
                <a:lnTo>
                  <a:pt x="86207" y="44299"/>
                </a:lnTo>
                <a:lnTo>
                  <a:pt x="78204" y="42451"/>
                </a:lnTo>
                <a:lnTo>
                  <a:pt x="66502" y="42451"/>
                </a:lnTo>
                <a:lnTo>
                  <a:pt x="52337" y="35070"/>
                </a:lnTo>
                <a:lnTo>
                  <a:pt x="33870" y="33225"/>
                </a:lnTo>
                <a:lnTo>
                  <a:pt x="24634" y="29531"/>
                </a:lnTo>
                <a:lnTo>
                  <a:pt x="18472" y="20302"/>
                </a:lnTo>
                <a:lnTo>
                  <a:pt x="3696" y="7382"/>
                </a:lnTo>
                <a:lnTo>
                  <a:pt x="0" y="0"/>
                </a:lnTo>
                <a:lnTo>
                  <a:pt x="21553" y="2459"/>
                </a:lnTo>
                <a:lnTo>
                  <a:pt x="51111" y="2459"/>
                </a:lnTo>
                <a:lnTo>
                  <a:pt x="75689" y="20583"/>
                </a:lnTo>
                <a:lnTo>
                  <a:pt x="79436" y="25840"/>
                </a:lnTo>
                <a:lnTo>
                  <a:pt x="92364" y="22149"/>
                </a:lnTo>
                <a:lnTo>
                  <a:pt x="113301" y="33841"/>
                </a:lnTo>
                <a:lnTo>
                  <a:pt x="131774" y="36916"/>
                </a:lnTo>
                <a:lnTo>
                  <a:pt x="171185" y="49837"/>
                </a:lnTo>
                <a:lnTo>
                  <a:pt x="176723" y="66451"/>
                </a:lnTo>
                <a:lnTo>
                  <a:pt x="211210" y="98446"/>
                </a:lnTo>
                <a:lnTo>
                  <a:pt x="217982" y="108290"/>
                </a:lnTo>
                <a:lnTo>
                  <a:pt x="221673" y="119979"/>
                </a:lnTo>
                <a:lnTo>
                  <a:pt x="214906" y="127364"/>
                </a:lnTo>
                <a:lnTo>
                  <a:pt x="203816" y="131671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144623" y="4772019"/>
            <a:ext cx="114300" cy="52069"/>
          </a:xfrm>
          <a:custGeom>
            <a:avLst/>
            <a:gdLst/>
            <a:ahLst/>
            <a:cxnLst/>
            <a:rect l="l" t="t" r="r" b="b"/>
            <a:pathLst>
              <a:path w="114300" h="52070">
                <a:moveTo>
                  <a:pt x="90198" y="50811"/>
                </a:moveTo>
                <a:lnTo>
                  <a:pt x="48258" y="45619"/>
                </a:lnTo>
                <a:lnTo>
                  <a:pt x="9652" y="28187"/>
                </a:lnTo>
                <a:lnTo>
                  <a:pt x="0" y="4820"/>
                </a:lnTo>
                <a:lnTo>
                  <a:pt x="14104" y="9643"/>
                </a:lnTo>
                <a:lnTo>
                  <a:pt x="18489" y="6137"/>
                </a:lnTo>
                <a:lnTo>
                  <a:pt x="20787" y="3336"/>
                </a:lnTo>
                <a:lnTo>
                  <a:pt x="31555" y="0"/>
                </a:lnTo>
                <a:lnTo>
                  <a:pt x="38610" y="740"/>
                </a:lnTo>
                <a:lnTo>
                  <a:pt x="54941" y="10382"/>
                </a:lnTo>
                <a:lnTo>
                  <a:pt x="85375" y="20396"/>
                </a:lnTo>
                <a:lnTo>
                  <a:pt x="103937" y="37832"/>
                </a:lnTo>
                <a:lnTo>
                  <a:pt x="113956" y="40796"/>
                </a:lnTo>
                <a:lnTo>
                  <a:pt x="101706" y="47843"/>
                </a:lnTo>
                <a:lnTo>
                  <a:pt x="90198" y="50811"/>
                </a:lnTo>
              </a:path>
            </a:pathLst>
          </a:custGeom>
          <a:ln w="7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851974" y="4952738"/>
            <a:ext cx="42545" cy="26670"/>
          </a:xfrm>
          <a:custGeom>
            <a:avLst/>
            <a:gdLst/>
            <a:ahLst/>
            <a:cxnLst/>
            <a:rect l="l" t="t" r="r" b="b"/>
            <a:pathLst>
              <a:path w="42545" h="26670">
                <a:moveTo>
                  <a:pt x="16957" y="26280"/>
                </a:moveTo>
                <a:lnTo>
                  <a:pt x="14510" y="21516"/>
                </a:lnTo>
                <a:lnTo>
                  <a:pt x="9364" y="17308"/>
                </a:lnTo>
                <a:lnTo>
                  <a:pt x="0" y="15904"/>
                </a:lnTo>
                <a:lnTo>
                  <a:pt x="0" y="2809"/>
                </a:lnTo>
                <a:lnTo>
                  <a:pt x="9364" y="0"/>
                </a:lnTo>
                <a:lnTo>
                  <a:pt x="23401" y="2340"/>
                </a:lnTo>
                <a:lnTo>
                  <a:pt x="30895" y="8888"/>
                </a:lnTo>
                <a:lnTo>
                  <a:pt x="33232" y="17773"/>
                </a:lnTo>
                <a:lnTo>
                  <a:pt x="42169" y="26280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5354896" y="2981254"/>
            <a:ext cx="1747520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115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-118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700" spc="10" b="1">
                <a:latin typeface="Arial"/>
                <a:cs typeface="Arial"/>
              </a:rPr>
              <a:t>OG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spc="5" b="1">
                <a:latin typeface="Arial"/>
                <a:cs typeface="Arial"/>
              </a:rPr>
              <a:t>Downstream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481806" y="2981254"/>
            <a:ext cx="4349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505503" y="2805505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505503" y="2078529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505503" y="1351553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91610" y="1158921"/>
            <a:ext cx="929640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5" b="1">
                <a:latin typeface="Arial"/>
                <a:cs typeface="Arial"/>
              </a:rPr>
              <a:t>Landfills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67781" y="4887990"/>
            <a:ext cx="3411854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  <a:p>
            <a:pPr marL="78740">
              <a:lnSpc>
                <a:spcPts val="1650"/>
              </a:lnSpc>
              <a:tabLst>
                <a:tab pos="1533525" algn="l"/>
                <a:tab pos="2988945" algn="l"/>
              </a:tabLst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-120	-118	-116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67781" y="4161014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67781" y="3434037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05503" y="4887990"/>
            <a:ext cx="3411854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  <a:p>
            <a:pPr marL="78740">
              <a:lnSpc>
                <a:spcPts val="1650"/>
              </a:lnSpc>
              <a:tabLst>
                <a:tab pos="1533525" algn="l"/>
                <a:tab pos="2988945" algn="l"/>
              </a:tabLst>
            </a:pPr>
            <a:r>
              <a:rPr dirty="0" sz="1600">
                <a:solidFill>
                  <a:srgbClr val="252525"/>
                </a:solidFill>
                <a:latin typeface="Arial"/>
                <a:cs typeface="Arial"/>
              </a:rPr>
              <a:t>-120	-118	-116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505503" y="4161014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505503" y="3434037"/>
            <a:ext cx="25336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448742" y="3663191"/>
            <a:ext cx="1899285" cy="1287145"/>
          </a:xfrm>
          <a:custGeom>
            <a:avLst/>
            <a:gdLst/>
            <a:ahLst/>
            <a:cxnLst/>
            <a:rect l="l" t="t" r="r" b="b"/>
            <a:pathLst>
              <a:path w="1899284" h="1287145">
                <a:moveTo>
                  <a:pt x="181886" y="1286748"/>
                </a:moveTo>
                <a:lnTo>
                  <a:pt x="0" y="676088"/>
                </a:lnTo>
                <a:lnTo>
                  <a:pt x="130958" y="661548"/>
                </a:lnTo>
                <a:lnTo>
                  <a:pt x="94585" y="545232"/>
                </a:lnTo>
                <a:lnTo>
                  <a:pt x="341947" y="501615"/>
                </a:lnTo>
                <a:lnTo>
                  <a:pt x="203717" y="43619"/>
                </a:lnTo>
                <a:lnTo>
                  <a:pt x="392875" y="0"/>
                </a:lnTo>
                <a:lnTo>
                  <a:pt x="465633" y="210823"/>
                </a:lnTo>
                <a:lnTo>
                  <a:pt x="640242" y="174475"/>
                </a:lnTo>
                <a:lnTo>
                  <a:pt x="712996" y="414376"/>
                </a:lnTo>
                <a:lnTo>
                  <a:pt x="953086" y="370759"/>
                </a:lnTo>
                <a:lnTo>
                  <a:pt x="989461" y="479804"/>
                </a:lnTo>
                <a:lnTo>
                  <a:pt x="1717006" y="334410"/>
                </a:lnTo>
                <a:lnTo>
                  <a:pt x="1898891" y="952339"/>
                </a:lnTo>
                <a:lnTo>
                  <a:pt x="181886" y="1286748"/>
                </a:lnTo>
              </a:path>
            </a:pathLst>
          </a:custGeom>
          <a:ln w="7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535939" y="5636573"/>
            <a:ext cx="8079105" cy="78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dirty="0" sz="1700" spc="-20">
                <a:latin typeface="Arial"/>
                <a:cs typeface="Arial"/>
              </a:rPr>
              <a:t>W</a:t>
            </a:r>
            <a:r>
              <a:rPr dirty="0" sz="1700" spc="-20">
                <a:latin typeface="Arial"/>
                <a:cs typeface="Arial"/>
              </a:rPr>
              <a:t>e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10">
                <a:latin typeface="Arial"/>
                <a:cs typeface="Arial"/>
              </a:rPr>
              <a:t>st</a:t>
            </a:r>
            <a:r>
              <a:rPr dirty="0" sz="1700">
                <a:latin typeface="Arial"/>
                <a:cs typeface="Arial"/>
              </a:rPr>
              <a:t>ima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ha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dairies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ribu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ed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52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±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15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15">
                <a:latin typeface="Arial"/>
                <a:cs typeface="Arial"/>
              </a:rPr>
              <a:t>Gg</a:t>
            </a:r>
            <a:r>
              <a:rPr dirty="0" sz="1700" spc="-5">
                <a:latin typeface="Arial"/>
                <a:cs typeface="Arial"/>
              </a:rPr>
              <a:t> C</a:t>
            </a:r>
            <a:r>
              <a:rPr dirty="0" sz="1700">
                <a:latin typeface="Arial"/>
                <a:cs typeface="Arial"/>
              </a:rPr>
              <a:t>H</a:t>
            </a:r>
            <a:r>
              <a:rPr dirty="0" baseline="-22727" sz="1650" spc="22">
                <a:latin typeface="Arial"/>
                <a:cs typeface="Arial"/>
              </a:rPr>
              <a:t>4</a:t>
            </a:r>
            <a:r>
              <a:rPr dirty="0" sz="1700" spc="-5">
                <a:latin typeface="Arial"/>
                <a:cs typeface="Arial"/>
              </a:rPr>
              <a:t>/</a:t>
            </a:r>
            <a:r>
              <a:rPr dirty="0" sz="1700">
                <a:latin typeface="Arial"/>
                <a:cs typeface="Arial"/>
              </a:rPr>
              <a:t>yr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he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wo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</a:t>
            </a:r>
            <a:r>
              <a:rPr dirty="0" sz="1700" spc="-10">
                <a:latin typeface="Arial"/>
                <a:cs typeface="Arial"/>
              </a:rPr>
              <a:t>ct</a:t>
            </a:r>
            <a:r>
              <a:rPr dirty="0" sz="1700">
                <a:latin typeface="Arial"/>
                <a:cs typeface="Arial"/>
              </a:rPr>
              <a:t>ors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5">
                <a:latin typeface="Arial"/>
                <a:cs typeface="Arial"/>
              </a:rPr>
              <a:t>f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oil</a:t>
            </a:r>
            <a:r>
              <a:rPr dirty="0" sz="1700">
                <a:latin typeface="Arial"/>
                <a:cs typeface="Arial"/>
              </a:rPr>
              <a:t> and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gas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indu</a:t>
            </a:r>
            <a:r>
              <a:rPr dirty="0" sz="1700" spc="-10">
                <a:latin typeface="Arial"/>
                <a:cs typeface="Arial"/>
              </a:rPr>
              <a:t>st</a:t>
            </a:r>
            <a:r>
              <a:rPr dirty="0" sz="1700">
                <a:latin typeface="Arial"/>
                <a:cs typeface="Arial"/>
              </a:rPr>
              <a:t>ry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(produ</a:t>
            </a:r>
            <a:r>
              <a:rPr dirty="0" sz="1700" spc="-10">
                <a:latin typeface="Arial"/>
                <a:cs typeface="Arial"/>
              </a:rPr>
              <a:t>ct</a:t>
            </a:r>
            <a:r>
              <a:rPr dirty="0" sz="1700">
                <a:latin typeface="Arial"/>
                <a:cs typeface="Arial"/>
              </a:rPr>
              <a:t>ion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down</a:t>
            </a:r>
            <a:r>
              <a:rPr dirty="0" sz="1700" spc="-10">
                <a:latin typeface="Arial"/>
                <a:cs typeface="Arial"/>
              </a:rPr>
              <a:t>st</a:t>
            </a:r>
            <a:r>
              <a:rPr dirty="0" sz="1700">
                <a:latin typeface="Arial"/>
                <a:cs typeface="Arial"/>
              </a:rPr>
              <a:t>ream)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land</a:t>
            </a:r>
            <a:r>
              <a:rPr dirty="0" sz="1700" spc="-5">
                <a:latin typeface="Arial"/>
                <a:cs typeface="Arial"/>
              </a:rPr>
              <a:t>f</a:t>
            </a:r>
            <a:r>
              <a:rPr dirty="0" sz="1700">
                <a:latin typeface="Arial"/>
                <a:cs typeface="Arial"/>
              </a:rPr>
              <a:t>ills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oge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her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ribu</a:t>
            </a:r>
            <a:r>
              <a:rPr dirty="0" sz="1700" spc="-5">
                <a:latin typeface="Arial"/>
                <a:cs typeface="Arial"/>
              </a:rPr>
              <a:t>t</a:t>
            </a:r>
            <a:r>
              <a:rPr dirty="0" sz="1700">
                <a:latin typeface="Arial"/>
                <a:cs typeface="Arial"/>
              </a:rPr>
              <a:t>ed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347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 spc="-10">
                <a:latin typeface="Arial"/>
                <a:cs typeface="Arial"/>
              </a:rPr>
              <a:t>±</a:t>
            </a:r>
            <a:r>
              <a:rPr dirty="0" sz="1700" spc="-5">
                <a:latin typeface="Arial"/>
                <a:cs typeface="Arial"/>
              </a:rPr>
              <a:t> 7</a:t>
            </a:r>
            <a:r>
              <a:rPr dirty="0" sz="1700">
                <a:latin typeface="Arial"/>
                <a:cs typeface="Arial"/>
              </a:rPr>
              <a:t>1 </a:t>
            </a:r>
            <a:r>
              <a:rPr dirty="0" sz="1700" spc="-15">
                <a:latin typeface="Arial"/>
                <a:cs typeface="Arial"/>
              </a:rPr>
              <a:t>Gg</a:t>
            </a:r>
            <a:r>
              <a:rPr dirty="0" sz="1700" spc="-5">
                <a:latin typeface="Arial"/>
                <a:cs typeface="Arial"/>
              </a:rPr>
              <a:t> C</a:t>
            </a:r>
            <a:r>
              <a:rPr dirty="0" sz="1700">
                <a:latin typeface="Arial"/>
                <a:cs typeface="Arial"/>
              </a:rPr>
              <a:t>H</a:t>
            </a:r>
            <a:r>
              <a:rPr dirty="0" baseline="-22727" sz="1650" spc="22">
                <a:latin typeface="Arial"/>
                <a:cs typeface="Arial"/>
              </a:rPr>
              <a:t>4</a:t>
            </a:r>
            <a:r>
              <a:rPr dirty="0" sz="1700" spc="-5">
                <a:latin typeface="Arial"/>
                <a:cs typeface="Arial"/>
              </a:rPr>
              <a:t>/</a:t>
            </a:r>
            <a:r>
              <a:rPr dirty="0" sz="1700">
                <a:latin typeface="Arial"/>
                <a:cs typeface="Arial"/>
              </a:rPr>
              <a:t>yr</a:t>
            </a:r>
            <a:r>
              <a:rPr dirty="0" sz="1700" spc="-5">
                <a:latin typeface="Arial"/>
                <a:cs typeface="Arial"/>
              </a:rPr>
              <a:t> i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 SoC</a:t>
            </a:r>
            <a:r>
              <a:rPr dirty="0" sz="1700" spc="-15">
                <a:latin typeface="Arial"/>
                <a:cs typeface="Arial"/>
              </a:rPr>
              <a:t>A</a:t>
            </a:r>
            <a:r>
              <a:rPr dirty="0" sz="1700" spc="-20">
                <a:latin typeface="Arial"/>
                <a:cs typeface="Arial"/>
              </a:rPr>
              <a:t>B</a:t>
            </a:r>
            <a:r>
              <a:rPr dirty="0" sz="1700" spc="-5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946138" y="6540768"/>
            <a:ext cx="23780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Cui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submi</a:t>
            </a:r>
            <a:r>
              <a:rPr dirty="0" sz="1400" spc="-5">
                <a:latin typeface="Arial"/>
                <a:cs typeface="Arial"/>
              </a:rPr>
              <a:t>tt</a:t>
            </a:r>
            <a:r>
              <a:rPr dirty="0" sz="1400">
                <a:latin typeface="Arial"/>
                <a:cs typeface="Arial"/>
              </a:rPr>
              <a:t>ed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2015-05-06T14:47:09Z</dcterms:created>
  <dcterms:modified xsi:type="dcterms:W3CDTF">2015-05-06T14:47:09Z</dcterms:modified>
</cp:coreProperties>
</file>